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9" r:id="rId1"/>
  </p:sldMasterIdLst>
  <p:notesMasterIdLst>
    <p:notesMasterId r:id="rId13"/>
  </p:notesMasterIdLst>
  <p:handoutMasterIdLst>
    <p:handoutMasterId r:id="rId14"/>
  </p:handoutMasterIdLst>
  <p:sldIdLst>
    <p:sldId id="445" r:id="rId2"/>
    <p:sldId id="446" r:id="rId3"/>
    <p:sldId id="447" r:id="rId4"/>
    <p:sldId id="448" r:id="rId5"/>
    <p:sldId id="449" r:id="rId6"/>
    <p:sldId id="450" r:id="rId7"/>
    <p:sldId id="451" r:id="rId8"/>
    <p:sldId id="452" r:id="rId9"/>
    <p:sldId id="453" r:id="rId10"/>
    <p:sldId id="454" r:id="rId11"/>
    <p:sldId id="455" r:id="rId12"/>
  </p:sldIdLst>
  <p:sldSz cx="9144000" cy="6858000" type="screen4x3"/>
  <p:notesSz cx="7010400" cy="9296400"/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>
          <p15:clr>
            <a:srgbClr val="A4A3A4"/>
          </p15:clr>
        </p15:guide>
        <p15:guide id="2" pos="1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  <a:srgbClr val="0000FF"/>
    <a:srgbClr val="CCE43C"/>
    <a:srgbClr val="00CC00"/>
    <a:srgbClr val="99CC00"/>
    <a:srgbClr val="D3E719"/>
    <a:srgbClr val="00FF99"/>
    <a:srgbClr val="CDE53B"/>
    <a:srgbClr val="6633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84" autoAdjust="0"/>
    <p:restoredTop sz="78389" autoAdjust="0"/>
  </p:normalViewPr>
  <p:slideViewPr>
    <p:cSldViewPr>
      <p:cViewPr varScale="1">
        <p:scale>
          <a:sx n="114" d="100"/>
          <a:sy n="114" d="100"/>
        </p:scale>
        <p:origin x="1842" y="114"/>
      </p:cViewPr>
      <p:guideLst>
        <p:guide orient="horz" pos="2115"/>
        <p:guide pos="1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704" y="-92"/>
      </p:cViewPr>
      <p:guideLst>
        <p:guide orient="horz" pos="2928"/>
        <p:guide pos="2208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E7A58-B8BB-4EB1-B196-E31CE9D02953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23117-F436-48C7-B0E4-09923D458E7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6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1:52:00.66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20 1 4992,'-3'4'63,"1"0"1,0 0-1,0 1 1,0-1-1,0 1 0,0 0 1,1-1-1,0 1 1,0 0-1,0 0 1,1 0-1,0 0 1,0 1-64,4 72 1036,-1-37-743,-6 327 751,-2-121-6610,5-201 3966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1:59:41.72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354 68 4352,'0'0'405,"0"0"129,0 0 212,0 0 86,0 0-149,0 0-65,0 0-84,0 0-44,0 0-84,17 25 575,-9-8-770,-2-1 0,1 1 0,-2 0 0,-1 1 1,0-1-1,-1 1 0,-1 0 0,0 0 0,-1 0 0,-1 0 0,-2 11-211,1-22 52,0 0 0,0 0 0,-1 0 0,0 0 0,0 0 0,-1 0 0,1-1 0,-2 1 0,1-1 0,-1 0 0,1 0 0,-2 0 0,1 0 0,-1-1 0,0 0 0,0 0 0,0 0 0,-1 0 0,1-1 0,-1 0 0,0 0 0,-1-1 0,1 1 0,-1-2 1,1 1-1,-1 0 0,0-1 0,0-1 0,0 1 0,-1-1-52,-1 1 27,-1-1 1,0-1 0,1 1 0,-1-1-1,1-1 1,-1 0 0,1 0 0,-1-1-1,1-1 1,0 1 0,0-1 0,0-1-1,0 0 1,0 0 0,1 0 0,-1-1-1,1-1 1,1 1 0,-1-1 0,1-1-1,0 1 1,0-1 0,-3-5-28,3 4-5,1-1 0,0 0 0,0 0 0,1-1 0,0 0 0,1 0 0,0 0 0,1 0 0,0 0 0,0-1 0,1 0 0,0 1 0,1-1 0,0 0 0,1 0 0,0 0 0,1 0 0,0 1 0,1-1 0,0 0 0,1 0 5,-1 3-32,1 1 0,-1-1 0,2 1 0,-1 0 0,1-1 0,0 2 0,1-1 0,0 0 0,0 1 0,0 0 0,0 0 0,1 0 0,0 1 0,1 0 0,-1 0 0,1 1 0,0-1 0,0 2 0,0-1 0,0 1 0,1 0 0,0 0 0,-1 1 0,1 0 0,0 0 0,0 1 0,0 0 0,5 0 32,37 2-50,-1-3 0,0-2 1,32-7 49,-67 8 3,19 0 9,44 20-91,-75-16-220,12 4-6357,1-4-149</inkml:trace>
  <inkml:trace contextRef="#ctx0" brushRef="#br0" timeOffset="530.794">652 262 9856,'0'0'149,"0"0"64,0 0-42,0 0 42,0 0-42,-5 12 426,-1 5-478,0 0 1,2 0-1,0 1 0,1 0 0,1 0 0,0 0 0,2 0 0,0 0 0,1 0 0,1 0 1,0-1-1,2 2-119,5 21-9344,-6-30 7040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1:59:44.00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93 66 3328,'0'0'384,"15"1"491,-3 9-687,-1 1 0,0 0 0,-1 0 0,0 1 0,-1 1 0,0-1 0,-1 1 0,0 1 1,-1-1-1,-1 1 0,4 13-188,-6-14 150,-1 1 1,0 0-1,-1 0 1,0 0-1,-2 0 1,1 0-1,-2 0 1,0 0-1,0 1 1,-1-1-1,-1-1 1,-1 1-1,0 0 1,0-1 0,-1 0-1,-1 0 1,-1 0-1,-6 11-150,9-21 41,0 0-1,0 0 1,0 0 0,-1 0 0,1 0-1,-1-1 1,1 0 0,-1 0-1,0 0 1,0-1 0,0 1-1,0-1 1,0 0 0,0-1 0,0 1-1,0-1 1,0 0 0,0 0-1,-3-1-40,4 1 22,1 0-1,-1 0 0,1-1 0,0 1 0,-1-1 0,1 1 0,0-1 1,0 0-1,0 0 0,-1-1 0,1 1 0,0-1 0,0 1 0,1-1 1,-1 0-1,0 0 0,1-1 0,-1 1 0,1 0 0,0-1 0,-1 1 1,1-1-1,0 0 0,1 0 0,-1 0 0,0 0 0,1 0 1,0 0-1,-1-3-21,-2-31-22,2 1 1,2-1 0,1 1-1,2-1 1,2 1 0,1 0-1,1-1 22,-4 27-37,1-1 0,0 1-1,0-1 1,1 1 0,0 0-1,1 1 1,0-1 0,1 1-1,0 1 1,0-1 0,0 1-1,1 0 1,1 1 0,-1 0-1,1 0 1,0 1 0,1 0-1,0 0 1,0 1 0,1 0 37,-2 3-29,0 0 1,1 0 0,-1 1-1,1 0 1,-1 0 0,1 1-1,-1 0 1,1 1 0,0 0-1,-1 1 1,4 0 28,28 3-72,94-4-1144,-133-1-4224</inkml:trace>
  <inkml:trace contextRef="#ctx0" brushRef="#br0" timeOffset="811.45">414 281 7424,'0'0'149,"0"0"86,0 0 21,0 0-22,0 0-63,0 0 42,0 0-42,36-1 832,-33 1-937,0 0 1,-1 0-1,1 0 0,-1 0 1,1 1-1,-1-1 1,1 1-1,-1-1 0,1 1 1,-1 0-1,0 0 1,1 0-1,-1 1 0,0-1 1,0 1-1,0-1 1,0 1-1,0-1 0,0 1 1,0 0-1,-1 0 1,1 0-1,-1 0 0,1 0 1,-1 0-1,0 1 1,0-1-1,1 2-66,-1 0 28,-1-1-1,0 1 1,0 0-1,0-1 1,0 1-1,0 0 1,-1-1-1,0 1 1,1-1 0,-1 1-1,-1-1 1,1 1-1,0-1 1,-1 0-1,0 0 1,0 0 0,0 0-1,0 0 1,0 0-1,-2 2-27,-9 9 40,-1-1-1,0 0 1,-1-1-1,-6 4-39,-43 38 354,63-54-353,1 0-1,0 1 1,0-1-1,0 0 1,0 1-1,0-1 1,0 0-1,0 1 1,0-1-1,0 1 1,0-1-1,0 0 1,0 1-1,0-1 1,0 0-1,0 1 1,0-1-1,0 0 1,0 1-1,1-1 1,-1 0-1,0 1 1,0-1-1,0 0 1,1 0-1,-1 1 1,0-1-1,0 0 1,1 0-1,-1 1 1,0-1-1,0 0 1,1 0-1,-1 0 1,0 1-1,1-1 1,-1 0-1,0 0 1,1 0-1,-1 0 1,0 0-1,1 0 1,-1 0-1,0 0 1,1 0-1,-1 0 1,0 0-1,1 0 1,-1 0-1,0 0 1,1 0-1,-1 0 1,1 0-1,23 4-5,-23-4 5,57 7 0,-34-5 0,0 1 0,0 1 0,0 1 0,14 6 0,5 3-1942,-34-11-5460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1:59:46.99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244 99 7936,'0'0'384,"31"20"3413,-23 2-3520,-2 1 1,0 0-1,-1 0 0,-2 0 1,0 1-1,-2-1 0,0 1 1,-3 16-278,0-17 261,-1-1 0,-1 0 1,-1 0-1,-5 9-261,10-30 16,0 0 1,-1 0-1,1-1 1,-1 1-1,1 0 0,-1 0 1,0-1-1,1 1 1,-1 0-1,0-1 1,1 1-1,-1-1 0,0 1 1,0-1-1,1 1 1,-1-1-1,0 0 0,0 1 1,0-1-1,0 0 1,1 0-1,-1 0 1,0 0-1,0 1 0,0-1 1,0 0-1,0 0 1,0-1-1,0 1 1,0 0-1,1 0 0,-1 0 1,0-1-1,0 1 1,0 0-1,0-1-16,-31-13 6,8-5-143,1 0 0,1-2-1,1 0 1,1-2 0,-4-7 137,-31-32-572,52 58 534,0 0 0,0 1 0,0-1 0,0-1 0,0 1 0,1 0 0,0-1 0,0 1 0,0-1 0,1 0 0,-1 1 1,1-1-1,0 0 0,1 0 0,-1 0 0,1 0 0,0 0 0,0 0 0,0 1 0,1-1 0,0 0 0,0 0 0,0 0 0,0 0 1,1 1-1,0-1 0,0 1 0,0-1 38,3-5-27,1 1 0,0-1 0,0 1 0,1 0-1,0 1 1,1 0 0,0 0 0,0 0 0,1 1 0,0 1 0,0-1 0,2 0 27,-1 3-27,-1 0 0,1 0-1,-1 1 1,1 0 0,0 0 0,0 1 0,0 1-1,0 0 1,1 0 0,-1 1 0,0 0-1,0 1 1,1 0 0,-1 1 27,17 2-6,-2 2 0,1 1 0,-1 1 0,22 9 6,-37-13-22,-2 2-234,-6-5-597,-2-1-1195,0 0-4501</inkml:trace>
  <inkml:trace contextRef="#ctx0" brushRef="#br0" timeOffset="437.829">458 245 7040,'0'0'256,"0"0"21,0 0 107,0 0 128,0 0 107,4 33 789,3 10-977,-2 1-1,-2 0 1,-2 0 0,-3 20-431,0 13-2299,2-65-4421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1:59:50.58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126 114 2560,'5'1'114,"-1"1"1,1-1-1,-1 1 1,1 0-1,-1 0 1,0 0-1,0 1 1,0 0-1,-1 0 1,1 0-1,0 0 1,-1 0-1,0 1 1,0-1-1,0 1 1,0 0-1,-1 0 1,1 0-1,-1 0 1,0 0-1,0 1 1,-1-1-1,1 1 1,-1-1-1,0 1 1,0 0-1,0-1 1,-1 1-1,0 0 0,0-1-114,2 6 90,2 19 359,-1-1 0,-1 1 0,-2 17-449,0-36 116,-1-1 1,-1 1 0,0-1 0,0 0-1,-1 1 1,0-1 0,0 0 0,-1 0-1,0-1 1,-1 1 0,0-1 0,-5 6-117,3-3 27,3-5 141,-1 0 0,1-1 1,-1 1-1,0-1 0,0 0 0,-5 4-168,8-8 44,1-1 0,0 1 0,0 0 0,0-1 0,-1 1 0,1-1 0,0 1 0,0-1 0,-1 0 0,1 1 0,-1-1 0,1 0 0,0 0 0,-1 0 0,1 0 0,0 0 0,-1 0 0,1-1 0,0 1 0,-1 0 1,1-1-1,0 1 0,-1-1 0,1 1 0,0-1 0,0 0 0,0 1 0,-1-1 0,1 0 0,0 0 0,0 0 0,0 0 0,0 0 0,1 0 0,-1 0 0,0 0 0,0 0 0,0-1-44,-10-14 33,1-1-1,0 0 1,1 0-1,1-1 1,1 0-1,0-1 1,2 0-1,0 0 1,1 0 0,1 0-1,0-1 1,2 1-1,0-1 1,1 0-1,1 1 1,1-1 0,1 1-1,1-1 1,4-11-33,-7 25-4,3-6-20,-1-1-1,2 1 1,0 0 0,0 0 0,1 1-1,4-5 25,-8 12-26,0 1 0,0 0 0,1 1-1,0-1 1,-1 0 0,1 1 0,0-1-1,0 1 1,0 0 0,1 0 0,-1 0 0,1 1-1,-1-1 1,1 1 0,-1 0 0,1 0-1,0 0 1,-1 0 0,1 1 0,0-1-1,0 1 1,0 0 26,12-2-63,2-1 12,0 2-1,-1 0 0,1 0 0,0 2 0,0 1 0,0 0 1,0 1-1,-1 1 0,12 4 52,4-1-24,-28-5 24,22-3 0,-7 1-143,-18 2 51,-1-2-1273,-1 0-4843</inkml:trace>
  <inkml:trace contextRef="#ctx0" brushRef="#br0" timeOffset="955.023">348 288 8832,'0'0'128,"0"0"0,1 0-22,12-1-87,0 2 0,0-1-1,-1 2 1,1-1 0,-1 2-1,1 0 1,-1 0 0,7 4-19,-17-7 17,-1 1-1,0-1 1,0 1 0,0 0 0,1-1 0,-1 1 0,0 0 0,0 0-1,0 0 1,0 0 0,0 0 0,0 0 0,-1 0 0,1 0 0,0 0-1,0 0 1,-1 0 0,1 1 0,-1-1 0,1 0 0,-1 0 0,0 1-1,1-1 1,-1 0 0,0 1 0,0-1 0,0 0 0,0 1 0,0-1-1,0 0 1,0 1 0,0-1 0,0 0 0,-1 1 0,1-1 0,-1 0-1,1 0 1,-1 1 0,1-1 0,-1 0 0,0 0 0,0 1-17,-4 7 56,0-1 0,0 0 0,-1 0 0,0 0 0,-1 0-56,6-6 36,-10 9 91,1 0 1,-1-1-1,0 0 1,-1-1-1,0-1 1,-5 3-128,12-7 3,-4 3-3,7 3 0,3 2 0,2 0 0,4-3 0,3-4 0,2-2 0,2-1 0,2 1 0,-6-2 0,0 1 0,0-2 0,0 1 0,0-1 0,0-1 0,0 0 0,0 0 0,8-2 0,27-3 0,22 6-256,-65 0-1216,-2 0-4864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2:00:05.84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297 29 8576,'0'0'256,"-15"-3"768,3-2-837,-1 0 0,0 1 0,0 1 0,0 0 0,-1 1 0,1 0 0,-1 1 0,1 0 0,-1 2 0,1-1 0,-1 2 1,1-1-1,-12 4-187,22-3-4,0-1 0,1 1 1,-1 0-1,1 0 1,-1 0-1,1 0 0,0 0 1,0 1-1,0-1 0,0 0 1,0 1-1,0 0 1,1-1-1,-1 1 0,1 0 1,0 0-1,0 0 0,0 0 1,0 0-1,0 0 1,1 0-1,-1 0 0,1 0 1,0 0-1,0 1 1,0-1-1,0 0 0,1 3 4,0 12-33,1 0 0,1-1-1,0 1 1,3 7 33,-3-15-37,0-1-1,1 1 1,-1 0 0,2-1-1,0 0 1,0 0 0,0 0-1,1 0 1,0-1 0,6 6 37,-8-11-2,0 1 1,-1-1-1,1 0 1,1 0-1,-1 0 0,0 0 1,1-1-1,0 0 1,-1 0-1,1 0 1,0 0-1,0-1 1,0 0-1,0 0 1,0 0-1,0-1 1,0 1-1,1-1 1,-1-1-1,0 1 1,4-1 1,4-6 352,-13 6-345,0 0 0,1 0 1,-1 1-1,0-1 1,0 0-1,0 1 0,1-1 1,-1 0-1,0 0 0,0 1 1,0-1-1,0 0 1,0 0-1,0 1 0,-1-1 1,1 0-1,0 1 1,0-1-1,0 0 0,-1 0 1,1 1-1,0-1 0,-1 0 1,1 1-1,-1-1 1,1 1-1,-1-1 0,1 1 1,-1-1-1,1 1 1,-1-1-1,1 1 0,-1-1 1,0 1-1,1-1 0,-1 1 1,0 0-1,1-1 1,-1 1-8,-2-1 2,1 0 0,-1 0 1,0 0-1,1 0 1,-1 0-1,0 1 0,1-1 1,-1 1-1,0 0 0,0 0 1,0 0-1,1 0 1,-1 0-1,0 1 0,0-1 1,1 1-1,-1 0 0,0 0 1,1 0-1,-1 0 1,1 0-1,-1 0 0,1 1 1,-1 0-1,-1 1-2,-62 46 68,62-45-67,-73 59-23,76-62 15,1 0 0,-1 0 0,0 0 0,0 0 0,0 0 0,0 0 0,1 0 0,-1 0 1,1 1-1,-1-1 0,1 0 0,-1 1 0,1-1 0,0 0 0,0 1 0,-1-1 0,1 0 0,0 1 0,0-1 0,0 0 0,0 1 0,1-1 0,-1 0 0,0 1 0,1-1 0,-1 0 0,1 1 0,-1-1 0,1 0 0,-1 0 0,1 1 0,0-1 0,0 0 0,-1 0 0,1 0 0,0 0 0,0 0 0,0 0 0,0 0 0,0-1 0,1 1 0,-1 0 7,2 2-48,2 4 14,54 60-161,-56-64 191,0 0 0,1 0 0,-1-1 0,0 1 0,1-1 1,-1 0-1,1 1 0,0-1 0,0-1 0,0 1 0,0-1 0,0 0 1,0 1-1,0-2 0,0 1 0,1 0 0,-1-1 0,3 0 4,68-7-56,-47 5-1070,0-1 0,0-1 0,13-4 1126,-8-1-5632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1:53:08.07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169 496 8704,'22'15'143,"-2"2"0,1 0 0,-2 0 0,0 2 0,-2 1 0,2 2-143,-14-14 64,1 1 0,-2 0-1,1 0 1,-1 0 0,0 1-1,-1-1 1,0 1 0,-1 0-1,0 0 1,-1 0-1,1 0 1,-2 0 0,0 1-1,0-1 1,-1 6-64,0-4 143,0-1 0,0 1 0,-1 0 0,-1-1 0,0 1 0,0-1 0,-1 0 0,-1 0 0,0 0 1,0-1-1,-1 0 0,-1 0 0,1 0 0,-2-1 0,1 0 0,-1 0 0,-2 1-143,9-9 34,-1 0 0,0-1-1,1 1 1,-1 0 0,0-1 0,1 1-1,-1-1 1,0 1 0,0-1 0,1 0 0,-1 0-1,0 0 1,0 0 0,1 0 0,-1 0 0,0 0-1,0 0 1,1-1 0,-1 1 0,0-1 0,0 1-1,1-1 1,-1 0 0,1 0 0,-1 0 0,1 0-1,-1 0 1,1 0 0,-1 0 0,1 0 0,0 0-1,0-1 1,-1 1-34,-6-7 76,1 1-1,0-1 1,0-1 0,1 0-1,-1 0-75,-13-26 118,0-2 0,3 0 1,1-1-1,-3-14-118,-34-79 189,49 123-200,1 0 1,0 0 0,1 0 0,0-1-1,0 1 1,1-1 0,0 1 0,1-1 0,-1 0-1,2 1 1,-1-1 0,1-1 10,0 5-7,0 1 0,0-1 1,0 1-1,0 0 0,0-1 1,1 1-1,0 0 0,0 0 0,0 0 1,0 0-1,1 0 0,-1 0 0,1 1 1,0-1-1,0 1 0,1 0 1,-1 0-1,1 0 0,-1 0 0,1 1 1,0-1-1,0 1 0,3-1 7,11-3-72,-1 1 0,1 1-1,0 1 1,1 0-1,-1 1 1,19 1 72,3 2-39,0 1 0,28 7 39,-36-5-47,0 2 0,0 2 0,-1 0 1,0 3-1,22 10 47,-45-17-22,-7-3-84,-1-1-1665,0 0-6570</inkml:trace>
  <inkml:trace contextRef="#ctx0" brushRef="#br0" timeOffset="590.563">734 641 7552,'0'0'149,"18"-4"470,122-28 431,160-31-1460,-298 63-1446,-2 0-2816</inkml:trace>
  <inkml:trace contextRef="#ctx0" brushRef="#br0" timeOffset="1153.678">734 777 7168,'9'-3'21,"-7"3"107,-2 0 107,0 0 42,0 0 107,0 0 107,0 0 42,35 17 1344,-26-13-1793,-1-1-1,1 1 0,1-2 1,-1 1-1,0-1 0,1-1 1,-1 0-1,1 0 0,-1 0 1,5-2-84,22-1 338,0-2 1,6-2-339,6 0 303,12-2-86,-17 1 69,0 3 0,12 1-286,-54 3 107,-1 0-43,0 0-235,0 0-768,0 0-3135,0 0-86,0 0 2837,0 0 619,0 0-661</inkml:trace>
  <inkml:trace contextRef="#ctx0" brushRef="#br0" timeOffset="1558.256">1519 315 8448,'0'1'70,"1"0"0,-1 0 0,1 0 0,-1 0 0,1 0 0,0 0 0,0 0 0,-1 0 0,1 0 0,0 0 0,0-1 0,0 1 0,0 0 0,0-1 0,0 1 0,0 0 0,0-1 0,0 1 0,0-1 0,1 0 0,-1 1 0,0-1 0,0 0 0,0 0 0,0 1 0,1-1 0,-1 0 0,0 0 0,0 0 0,1-1-70,37-8 566,-26 5-331,113-25 147,-81 16-211,0 3 1,2 2-1,9 0-171,-14 8-9152,-42 0 7083</inkml:trace>
  <inkml:trace contextRef="#ctx0" brushRef="#br0" timeOffset="1840.955">1613 632 9728,'20'-17'640,"-18"16"-470,-2 1 193,0 0 64,10 0-1,68 1-703,-1-4 0,0-3-1,0-3 1,8-5 277,-65 9-7189</inkml:trace>
  <inkml:trace contextRef="#ctx0" brushRef="#br0" timeOffset="2575.538">1613 418 5504,'2'8'64,"-2"-7"256,-25 25 4437,19-10-4637,1 1 0,1 0 0,0 1 1,2-1-1,-1 7-120,-3 23 124,3-15-74,1-1-1,2 1 1,1 0-1,2-1 0,1 0 1,1 1-1,2 2-49,9 62 209,-16-94-157,0 1 1,0 0-1,1 0 0,-1 0 1,1 0-1,0 0 0,0-1 1,0 1-1,0 0 0,0 0 1,1 0-53,7-5 710,4-15-332,-8 10-315,8-39-19,-13 45-48,1 0 0,0 0 0,-1 0 0,1 0 0,0-1 0,0 1 0,0 0 0,0 0 0,0 1 0,0-1 0,0 0 0,0 0 0,0 0 0,0 1 0,0-1 0,1 0 0,-1 1 0,0-1 0,0 1 0,1 0 1,-1-1-1,0 1 0,1 0 0,-1 0 0,0 0 0,1 0 0,-1 0 0,1 0 0,-1 0 0,0 0 0,2 1 4,0-1-5,114 2-1486,-72 1-1337,0-3 0,24-3 2828,-51 1-6293</inkml:trace>
  <inkml:trace contextRef="#ctx0" brushRef="#br0" timeOffset="3041.085">2473 237 7680,'-22'-1'1138,"17"1"-990,-1-1-1,0 1 0,1 0 0,-1 1 1,0-1-1,0 1 0,1 0 0,-1 1 1,1-1-1,-1 1 0,1 0 0,0 1 0,0-1 1,-3 2-148,-5 5-4,-1 0 0,2 1 0,-1 0 0,1 1 0,1 1 0,0 0 1,0 0-1,1 1 0,1 0 0,0 1 0,1 0 0,1 0 0,0 1 0,0 0 0,2 0 1,0 1-1,1-1 0,0 1 0,1 0 0,1 0 0,1 0 0,0 0 0,1 1 1,1-1-1,0 0 0,1 0 0,1 0 0,0 0 0,1 0 0,1-1 0,1 0 1,0 0-1,3 4 4,46 71-5589,-26-49 2218</inkml:trace>
  <inkml:trace contextRef="#ctx0" brushRef="#br0" timeOffset="3855.362">2953 312 9856,'0'0'256,"0"0"21,0 0 107,0 0 85,0 0-63,0 0-65,0 0-149,-4-1 21,-11-1-179,0 1 0,0 0 0,0 1 0,-1 1 1,1 0-1,0 2 0,0-1 0,1 2 0,-1 0 0,1 0 0,-1 2 0,1 0 0,-5 3-34,-13 7 69,1 1 1,1 2-1,0 1 0,2 1 1,-6 7-70,30-25 0,-2 2 0,0 0 0,1 0 0,-1 0 0,1 1 0,1 0 0,-5 5 0,9-9 0,-1-1 0,0 0 0,1 1 0,-1-1 0,1 1 0,-1-1 0,1 1 0,0-1 0,0 1 0,0 0 0,-1-1 0,1 1 0,1-1 0,-1 1 0,0-1 0,0 1 0,1-1 0,-1 1 0,0-1 0,1 1 0,0-1 0,-1 1 0,1-1 0,0 0 0,0 1 0,-1-1 0,1 0 0,0 0 0,0 0 0,1 0 0,-1 0 0,0 0 0,0 0 0,0 0 0,1 0 0,9 7 14,1-1 0,-1-1 0,1 0 0,0-1 1,1 0-1,-1-1 0,1 0 0,0-1 1,10 1-15,6 0 64,0-1 0,25 0-64,-62-3-8,0 2 1,0-1-1,0 1 0,0 0 1,0 1-1,0-1 1,0 2-1,1-1 1,-1 1-1,1 0 1,0 1-1,0 0 1,1 0-1,-1 0 1,1 1-1,0 0 1,-3 4 7,-2 2-16,1 1 0,1 0 0,0 0 0,0 1 0,1 0 0,1 1 0,1-1 0,-4 10 16,9-20 3,0 0 0,0 0 1,0-1-1,1 1 0,0 0 0,-1 0 1,1 0-1,0 0 0,1 0 1,-1 0-1,1 0 0,-1 0 1,1-1-1,0 1 0,1 0 1,-1-1-1,1 1 0,0 0 0,-1-1 1,2 0-1,-1 1 0,0-1 1,1 0-1,-1 0 0,1 0 1,0-1-1,0 1 0,0-1 1,1 1-4,1 0-6,0 1 1,0-1 0,0-1-1,1 1 1,-1-1 0,1 0-1,0 0 1,0-1 0,0 0-1,0 0 1,0 0 0,0 0-1,0-1 1,0 0 0,0-1-1,0 1 1,0-1 0,5-1 5,55-21-2270,-32 11-2458,1 0-1330</inkml:trace>
  <inkml:trace contextRef="#ctx0" brushRef="#br0" timeOffset="7583.716">3171 661 8448,'0'0'277,"0"0"64,0 0-42,14-4 426,64-13 278,-58 11-958,1 1 0,-1 1 0,1 0 0,0 2 0,0 0 0,0 2 0,0 0 0,0 1 0,10 3-45,-8 5-2775,-17-4-4348,-6-5 5651</inkml:trace>
  <inkml:trace contextRef="#ctx0" brushRef="#br0" timeOffset="8413.435">4133 350 8064,'0'0'128,"0"0"0,0 0 21,0 0 107,0 0 107,-25-7 511,15 5-830,0 0 1,0 0-1,0 1 0,0 0 0,-1 1 0,1 0 0,0 1 0,0 0 0,0 1 0,0 0 0,0 0 0,0 1 1,0 1-1,1-1 0,-10 6-44,4-2 0,-1 0 0,1 2 0,1 0 0,-13 9 0,24-16 0,0 1 0,0 0 0,0 0 0,0 0 0,0 0 0,0 0 0,1 0 0,-1 1 0,1-1 0,0 1 0,0 0 0,1 0 0,-1-1 0,1 1 0,-1 0 0,1 0 0,1 0 0,-1 1 0,0-1 0,1 0 0,0 0 0,0 3 0,1-3-1,0 0 1,1-1 0,-1 1 0,1-1-1,0 1 1,0-1 0,0 0 0,0 0-1,0 0 1,1 0 0,-1 0 0,1 0-1,0-1 1,0 1 0,0-1 0,0 0-1,1 0 1,-1 0 0,0 0 0,1 0-1,3 0 1,4 3 5,0-1-1,1 0 1,-1-1-1,1 0 1,0-1-1,4 1-4,7-2 59,-1-1 0,1-1 0,-1-1 0,10-3-59,7 0 105,-82 31-83,-3-1-150,1 1 0,1 2 0,1 3 0,2 1 0,-34 34 128,74-65 0,-1 0 1,0 1 0,1-1-1,0 1 1,-1-1 0,1 1-1,0-1 1,-1 1 0,1 0-1,0 0 1,0 0 0,1 0-1,-1 0 1,0 0 0,0 0-1,1 0 1,0 0 0,-1 0-1,1 0 1,0 0 0,0 0-1,0 0 1,0 0 0,0 0-1,1 0 1,-1 1-1,2-1 2,-1 0 1,1 0-1,0 1 1,-1-2-1,1 1 1,0 0-1,0 0 0,1-1 1,-1 1-1,0-1 1,0 1-1,1-1 1,-1 0-1,1 0 0,-1 0 1,1 0-1,1 0-2,15 3 18,0 0 1,0-1-1,0-1 0,0-1 0,5-1-18,-9-1-260,-1 0 1,1-1-1,-1-1 1,1 0-1,-1-1 1,8-3 259,4-4-6016</inkml:trace>
  <inkml:trace contextRef="#ctx0" brushRef="#br0" timeOffset="9056.764">4194 399 7808,'0'1'19,"1"0"0,-1 0 0,0 0 0,1 1 1,-1-1-1,1 0 0,0 0 0,-1 0 0,1 0 0,0 0 1,0 0-1,0 0 0,0 0 0,0 0 0,0 0 0,0-1 1,0 1-1,0 0 0,0 0 0,0-1 0,0 1 0,0-1 1,1 1-1,-1-1 0,0 0 0,0 1 0,1-1 0,-1 0 1,0 0-1,0 0 0,1 0 0,-1 0 0,0 0 1,0 0-1,1-1 0,-1 1 0,1 0-19,1-2 103,1 0 0,-1 0 1,0 0-1,0-1 0,0 1 0,0-1 0,-1 0 0,1 0 1,0 0-104,-1 0 47,7-7 19,-1 0 1,0-1-1,-1 0 0,0 0 0,-1-1 1,-1 1-1,1-2-66,28-95 503,-24 74-467,-30 104-36,3 2 0,4 0 0,2 1 0,4 0 0,3 13 0,2-43-371,1-24-464,1-1 0,0 1-1,1-1 1,2 5 835,0-16-3899,-1-2 3275,-2-5-613</inkml:trace>
  <inkml:trace contextRef="#ctx0" brushRef="#br0" timeOffset="9497.129">4363 360 7040,'0'0'128,"0"0"64,0 0 256,3-2 42,6-7-132,-1 1 0,2 1 0,-1 0-1,1 0 1,0 1 0,1 0 0,2-1-358,-10 6 71,0-1 1,-1 1-1,1 0 1,0 0-1,0 0 1,0 0-1,1 0 1,-1 1 0,0 0-1,0-1 1,0 1-1,0 0 1,0 1-1,0-1 1,1 0-1,-1 1 1,0 0-1,0 0 1,0 0-1,0 0 1,-1 0 0,1 0-1,0 1 1,0-1-1,-1 1 1,1 0-1,-1 0 1,1 0-1,-1 0 1,1 1-72,0 1 60,-1 0-1,1 0 1,0 1-1,-1-1 1,0 1 0,0-1-1,0 1 1,-1 0-1,0 0 1,1 0 0,-2 0-1,1 0 1,-1 0-1,1 0 1,-1 0 0,-1 0-1,1 0 1,-1 1-60,1-3 37,-1 0 1,1-1 0,-1 1-1,0-1 1,0 1-1,0-1 1,0 0 0,0 1-1,-1-1 1,1 0 0,-1 0-1,1 0 1,-1 0-1,0 0 1,0 0 0,1 0-1,-1 0 1,-1-1-1,1 1 1,0-1 0,0 0-1,-1 1 1,1-1-1,0 0 1,-1-1 0,1 1-1,-1 0 1,0-1 0,1 1-1,-1-1 1,1 0-1,-1 1 1,0-1 0,1-1-1,-2 1-37,-18-3-74,0-1 0,0-1-1,1-1 1,-1 0 0,1-2 0,-11-6 74,-14-4-4013,44 17 194,2 1-938</inkml:trace>
  <inkml:trace contextRef="#ctx0" brushRef="#br0" timeOffset="10088.302">4637 331 8448,'10'-7'188,"0"0"1,0-1 0,0 0 0,-1-1-1,0 0 1,-1 0 0,0-1-1,-1 0 1,0 0 0,0-1-1,-1 0 1,4-11-189,6-13 447,-2-2 0,-1 0 0,3-19-447,-13 52 26,-1-26 33,-34 56-187,23-14 123,0 0 0,1 1 0,0 0 0,1 0 1,1 0-1,0 1 0,1 0 0,0 0 0,1 1 0,1-1 0,0 1 0,1 0 0,0 0 0,1 8 5,1 1-5,1-1 1,0 1-1,2 0 0,1-1 1,1 0-1,1 0 0,1 0 1,8 19 4,-12-36-214,-1-1 1,1 1 0,0-1-1,0 0 1,0 0 0,1 0-1,-1 0 1,1-1 0,0 1-1,5 3 214,3 1-6570</inkml:trace>
  <inkml:trace contextRef="#ctx0" brushRef="#br0" timeOffset="10449.022">5101 199 9088,'1'13'125,"1"1"1,0-1 0,1 1 0,0-1-1,1 0 1,1 0 0,3 6-126,-1-1 297,0 0-1,-2 1 1,2 9-297,-2 2 193,-2-1-1,-1 0 1,-2 1-1,0-1 0,-2 1 1,-2-1-1,0 0 1,-2 0-1,-1 0 0,-2-1 1,0 0-1,-4 5-192,1-6-470,-2-1 0,0 0 0,-2-1 0,0-1 0,-2 0 0,-1-1 0,-16 15 470,-13 11-6677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1:53:47.88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169 496 8704,'22'15'143,"-2"2"0,1 0 0,-2 0 0,0 2 0,-2 1 0,2 2-143,-14-14 64,1 1 0,-2 0-1,1 0 1,-1 0 0,0 1-1,-1-1 1,0 1 0,-1 0-1,0 0 1,-1 0-1,1 0 1,-2 0 0,0 1-1,0-1 1,-1 6-64,0-4 143,0-1 0,0 1 0,-1 0 0,-1-1 0,0 1 0,0-1 0,-1 0 0,-1 0 0,0 0 1,0-1-1,-1 0 0,-1 0 0,1 0 0,-2-1 0,1 0 0,-1 0 0,-2 1-143,9-9 34,-1 0 0,0-1-1,1 1 1,-1 0 0,0-1 0,1 1-1,-1-1 1,0 1 0,0-1 0,1 0 0,-1 0-1,0 0 1,0 0 0,1 0 0,-1 0 0,0 0-1,0 0 1,1-1 0,-1 1 0,0-1 0,0 1-1,1-1 1,-1 0 0,1 0 0,-1 0 0,1 0-1,-1 0 1,1 0 0,-1 0 0,1 0 0,0 0-1,0-1 1,-1 1-34,-6-7 76,1 1-1,0-1 1,0-1 0,1 0-1,-1 0-75,-13-26 118,0-2 0,3 0 1,1-1-1,-3-14-118,-34-79 189,49 123-200,1 0 1,0 0 0,1 0 0,0-1-1,0 1 1,1-1 0,0 1 0,1-1 0,-1 0-1,2 1 1,-1-1 0,1-1 10,0 5-7,0 1 0,0-1 1,0 1-1,0 0 0,0-1 1,1 1-1,0 0 0,0 0 0,0 0 1,0 0-1,1 0 0,-1 0 0,1 1 1,0-1-1,0 1 0,1 0 1,-1 0-1,1 0 0,-1 0 0,1 1 1,0-1-1,0 1 0,3-1 7,11-3-72,-1 1 0,1 1-1,0 1 1,1 0-1,-1 1 1,19 1 72,3 2-39,0 1 0,28 7 39,-36-5-47,0 2 0,0 2 0,-1 0 1,0 3-1,22 10 47,-45-17-22,-7-3-84,-1-1-1665,0 0-6570</inkml:trace>
  <inkml:trace contextRef="#ctx0" brushRef="#br0" timeOffset="1">734 641 7552,'0'0'149,"18"-4"470,122-28 431,160-31-1460,-298 63-1446,-2 0-2816</inkml:trace>
  <inkml:trace contextRef="#ctx0" brushRef="#br0" timeOffset="2">734 777 7168,'9'-3'21,"-7"3"107,-2 0 107,0 0 42,0 0 107,0 0 107,0 0 42,35 17 1344,-26-13-1793,-1-1-1,1 1 0,1-2 1,-1 1-1,0-1 0,1-1 1,-1 0-1,1 0 0,-1 0 1,5-2-84,22-1 338,0-2 1,6-2-339,6 0 303,12-2-86,-17 1 69,0 3 0,12 1-286,-54 3 107,-1 0-43,0 0-235,0 0-768,0 0-3135,0 0-86,0 0 2837,0 0 619,0 0-661</inkml:trace>
  <inkml:trace contextRef="#ctx0" brushRef="#br0" timeOffset="3">1519 315 8448,'0'1'70,"1"0"0,-1 0 0,1 0 0,-1 0 0,1 0 0,0 0 0,0 0 0,-1 0 0,1 0 0,0 0 0,0-1 0,0 1 0,0 0 0,0-1 0,0 1 0,0 0 0,0-1 0,0 1 0,0-1 0,1 0 0,-1 1 0,0-1 0,0 0 0,0 0 0,0 1 0,1-1 0,-1 0 0,0 0 0,0 0 0,1-1-70,37-8 566,-26 5-331,113-25 147,-81 16-211,0 3 1,2 2-1,9 0-171,-14 8-9152,-42 0 7083</inkml:trace>
  <inkml:trace contextRef="#ctx0" brushRef="#br0" timeOffset="4">1613 632 9728,'20'-17'640,"-18"16"-470,-2 1 193,0 0 64,10 0-1,68 1-703,-1-4 0,0-3-1,0-3 1,8-5 277,-65 9-7189</inkml:trace>
  <inkml:trace contextRef="#ctx0" brushRef="#br0" timeOffset="5">1613 418 5504,'2'8'64,"-2"-7"256,-25 25 4437,19-10-4637,1 1 0,1 0 0,0 1 1,2-1-1,-1 7-120,-3 23 124,3-15-74,1-1-1,2 1 1,1 0-1,2-1 0,1 0 1,1 1-1,2 2-49,9 62 209,-16-94-157,0 1 1,0 0-1,1 0 0,-1 0 1,1 0-1,0 0 0,0-1 1,0 1-1,0 0 0,0 0 1,1 0-53,7-5 710,4-15-332,-8 10-315,8-39-19,-13 45-48,1 0 0,0 0 0,-1 0 0,1 0 0,0-1 0,0 1 0,0 0 0,0 0 0,0 1 0,0-1 0,0 0 0,0 0 0,0 0 0,0 1 0,0-1 0,1 0 0,-1 1 0,0-1 0,0 1 0,1 0 1,-1-1-1,0 1 0,1 0 0,-1 0 0,0 0 0,1 0 0,-1 0 0,1 0 0,-1 0 0,0 0 0,2 1 4,0-1-5,114 2-1486,-72 1-1337,0-3 0,24-3 2828,-51 1-6293</inkml:trace>
  <inkml:trace contextRef="#ctx0" brushRef="#br0" timeOffset="6">2473 237 7680,'-22'-1'1138,"17"1"-990,-1-1-1,0 1 0,1 0 0,-1 1 1,0-1-1,0 1 0,1 0 0,-1 1 1,1-1-1,-1 1 0,1 0 0,0 1 0,0-1 1,-3 2-148,-5 5-4,-1 0 0,2 1 0,-1 0 0,1 1 0,1 1 0,0 0 1,0 0-1,1 1 0,1 0 0,0 1 0,1 0 0,1 0 0,0 1 0,0 0 0,2 0 1,0 1-1,1-1 0,0 1 0,1 0 0,1 0 0,1 0 0,0 0 0,1 1 1,1-1-1,0 0 0,1 0 0,1 0 0,0 0 0,1 0 0,1-1 0,1 0 1,0 0-1,3 4 4,46 71-5589,-26-49 2218</inkml:trace>
  <inkml:trace contextRef="#ctx0" brushRef="#br0" timeOffset="7">2953 312 9856,'0'0'256,"0"0"21,0 0 107,0 0 85,0 0-63,0 0-65,0 0-149,-4-1 21,-11-1-179,0 1 0,0 0 0,0 1 0,-1 1 1,1 0-1,0 2 0,0-1 0,1 2 0,-1 0 0,1 0 0,-1 2 0,1 0 0,-5 3-34,-13 7 69,1 1 1,1 2-1,0 1 0,2 1 1,-6 7-70,30-25 0,-2 2 0,0 0 0,1 0 0,-1 0 0,1 1 0,1 0 0,-5 5 0,9-9 0,-1-1 0,0 0 0,1 1 0,-1-1 0,1 1 0,-1-1 0,1 1 0,0-1 0,0 1 0,0 0 0,-1-1 0,1 1 0,1-1 0,-1 1 0,0-1 0,0 1 0,1-1 0,-1 1 0,0-1 0,1 1 0,0-1 0,-1 1 0,1-1 0,0 0 0,0 1 0,-1-1 0,1 0 0,0 0 0,0 0 0,1 0 0,-1 0 0,0 0 0,0 0 0,0 0 0,1 0 0,9 7 14,1-1 0,-1-1 0,1 0 0,0-1 1,1 0-1,-1-1 0,1 0 0,0-1 1,10 1-15,6 0 64,0-1 0,25 0-64,-62-3-8,0 2 1,0-1-1,0 1 0,0 0 1,0 1-1,0-1 1,0 2-1,1-1 1,-1 1-1,1 0 1,0 1-1,0 0 1,1 0-1,-1 0 1,1 1-1,0 0 1,-3 4 7,-2 2-16,1 1 0,1 0 0,0 0 0,0 1 0,1 0 0,1 1 0,1-1 0,-4 10 16,9-20 3,0 0 0,0 0 1,0-1-1,1 1 0,0 0 0,-1 0 1,1 0-1,0 0 0,1 0 1,-1 0-1,1 0 0,-1 0 1,1-1-1,0 1 0,1 0 1,-1-1-1,1 1 0,0 0 0,-1-1 1,2 0-1,-1 1 0,0-1 1,1 0-1,-1 0 0,1 0 1,0-1-1,0 1 0,0-1 1,1 1-4,1 0-6,0 1 1,0-1 0,0-1-1,1 1 1,-1-1 0,1 0-1,0 0 1,0-1 0,0 0-1,0 0 1,0 0 0,0 0-1,0-1 1,0 0 0,0-1-1,0 1 1,0-1 0,5-1 5,55-21-2270,-32 11-2458,1 0-1330</inkml:trace>
  <inkml:trace contextRef="#ctx0" brushRef="#br0" timeOffset="8">3171 661 8448,'0'0'277,"0"0"64,0 0-42,14-4 426,64-13 278,-58 11-958,1 1 0,-1 1 0,1 0 0,0 2 0,0 0 0,0 2 0,0 0 0,0 1 0,10 3-45,-8 5-2775,-17-4-4348,-6-5 5651</inkml:trace>
  <inkml:trace contextRef="#ctx0" brushRef="#br0" timeOffset="9">4133 350 8064,'0'0'128,"0"0"0,0 0 21,0 0 107,0 0 107,-25-7 511,15 5-830,0 0 1,0 0-1,0 1 0,0 0 0,-1 1 0,1 0 0,0 1 0,0 0 0,0 1 0,0 0 0,0 0 0,0 1 1,0 1-1,1-1 0,-10 6-44,4-2 0,-1 0 0,1 2 0,1 0 0,-13 9 0,24-16 0,0 1 0,0 0 0,0 0 0,0 0 0,0 0 0,0 0 0,1 0 0,-1 1 0,1-1 0,0 1 0,0 0 0,1 0 0,-1-1 0,1 1 0,-1 0 0,1 0 0,1 0 0,-1 1 0,0-1 0,1 0 0,0 0 0,0 3 0,1-3-1,0 0 1,1-1 0,-1 1 0,1-1-1,0 1 1,0-1 0,0 0 0,0 0-1,0 0 1,1 0 0,-1 0 0,1 0-1,0-1 1,0 1 0,0-1 0,0 0-1,1 0 1,-1 0 0,0 0 0,1 0-1,3 0 1,4 3 5,0-1-1,1 0 1,-1-1-1,1 0 1,0-1-1,4 1-4,7-2 59,-1-1 0,1-1 0,-1-1 0,10-3-59,7 0 105,-82 31-83,-3-1-150,1 1 0,1 2 0,1 3 0,2 1 0,-34 34 128,74-65 0,-1 0 1,0 1 0,1-1-1,0 1 1,-1-1 0,1 1-1,0-1 1,-1 1 0,1 0-1,0 0 1,0 0 0,1 0-1,-1 0 1,0 0 0,0 0-1,1 0 1,0 0 0,-1 0-1,1 0 1,0 0 0,0 0-1,0 0 1,0 0 0,0 0-1,1 0 1,-1 1-1,2-1 2,-1 0 1,1 0-1,0 1 1,-1-2-1,1 1 1,0 0-1,0 0 0,1-1 1,-1 1-1,0-1 1,0 1-1,1-1 1,-1 0-1,1 0 0,-1 0 1,1 0-1,1 0-2,15 3 18,0 0 1,0-1-1,0-1 0,0-1 0,5-1-18,-9-1-260,-1 0 1,1-1-1,-1-1 1,1 0-1,-1-1 1,8-3 259,4-4-6016</inkml:trace>
  <inkml:trace contextRef="#ctx0" brushRef="#br0" timeOffset="10">4194 399 7808,'0'1'19,"1"0"0,-1 0 0,0 0 0,1 1 1,-1-1-1,1 0 0,0 0 0,-1 0 0,1 0 0,0 0 1,0 0-1,0 0 0,0 0 0,0 0 0,0 0 0,0-1 1,0 1-1,0 0 0,0 0 0,0-1 0,0 1 0,0-1 1,1 1-1,-1-1 0,0 0 0,0 1 0,1-1 0,-1 0 1,0 0-1,0 0 0,1 0 0,-1 0 0,0 0 1,0 0-1,1-1 0,-1 1 0,1 0-19,1-2 103,1 0 0,-1 0 1,0 0-1,0-1 0,0 1 0,0-1 0,-1 0 0,1 0 1,0 0-104,-1 0 47,7-7 19,-1 0 1,0-1-1,-1 0 0,0 0 0,-1-1 1,-1 1-1,1-2-66,28-95 503,-24 74-467,-30 104-36,3 2 0,4 0 0,2 1 0,4 0 0,3 13 0,2-43-371,1-24-464,1-1 0,0 1-1,1-1 1,2 5 835,0-16-3899,-1-2 3275,-2-5-613</inkml:trace>
  <inkml:trace contextRef="#ctx0" brushRef="#br0" timeOffset="11">4363 360 7040,'0'0'128,"0"0"64,0 0 256,3-2 42,6-7-132,-1 1 0,2 1 0,-1 0-1,1 0 1,0 1 0,1 0 0,2-1-358,-10 6 71,0-1 1,-1 1-1,1 0 1,0 0-1,0 0 1,0 0-1,1 0 1,-1 1 0,0 0-1,0-1 1,0 1-1,0 0 1,0 1-1,0-1 1,1 0-1,-1 1 1,0 0-1,0 0 1,0 0-1,0 0 1,-1 0 0,1 0-1,0 1 1,0-1-1,-1 1 1,1 0-1,-1 0 1,1 0-1,-1 0 1,1 1-72,0 1 60,-1 0-1,1 0 1,0 1-1,-1-1 1,0 1 0,0-1-1,0 1 1,-1 0-1,0 0 1,1 0 0,-2 0-1,1 0 1,-1 0-1,1 0 1,-1 0 0,-1 0-1,1 0 1,-1 1-60,1-3 37,-1 0 1,1-1 0,-1 1-1,0-1 1,0 1-1,0-1 1,0 0 0,0 1-1,-1-1 1,1 0 0,-1 0-1,1 0 1,-1 0-1,0 0 1,0 0 0,1 0-1,-1 0 1,-1-1-1,1 1 1,0-1 0,0 0-1,-1 1 1,1-1-1,0 0 1,-1-1 0,1 1-1,-1 0 1,0-1 0,1 1-1,-1-1 1,1 0-1,-1 1 1,0-1 0,1-1-1,-2 1-37,-18-3-74,0-1 0,0-1-1,1-1 1,-1 0 0,1-2 0,-11-6 74,-14-4-4013,44 17 194,2 1-938</inkml:trace>
  <inkml:trace contextRef="#ctx0" brushRef="#br0" timeOffset="12">4637 331 8448,'10'-7'188,"0"0"1,0-1 0,0 0 0,-1-1-1,0 0 1,-1 0 0,0-1-1,-1 0 1,0 0 0,0-1-1,-1 0 1,4-11-189,6-13 447,-2-2 0,-1 0 0,3-19-447,-13 52 26,-1-26 33,-34 56-187,23-14 123,0 0 0,1 1 0,0 0 0,1 0 1,1 0-1,0 1 0,1 0 0,0 0 0,1 1 0,1-1 0,0 1 0,1 0 0,0 0 0,1 8 5,1 1-5,1-1 1,0 1-1,2 0 0,1-1 1,1 0-1,1 0 0,1 0 1,8 19 4,-12-36-214,-1-1 1,1 1 0,0-1-1,0 0 1,0 0 0,1 0-1,-1 0 1,1-1 0,0 1-1,5 3 214,3 1-6570</inkml:trace>
  <inkml:trace contextRef="#ctx0" brushRef="#br0" timeOffset="13">5101 199 9088,'1'13'125,"1"1"1,0-1 0,1 1 0,0-1-1,1 0 1,1 0 0,3 6-126,-1-1 297,0 0-1,-2 1 1,2 9-297,-2 2 193,-2-1-1,-1 0 1,-2 1-1,0-1 0,-2 1 1,-2-1-1,0 0 1,-2 0-1,-1 0 0,-2-1 1,0 0-1,-4 5-192,1-6-470,-2-1 0,0 0 0,-2-1 0,0-1 0,-2 0 0,-1-1 0,-16 15 470,-13 11-6677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1:54:04.82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9 113 7424,'0'0'128,"16"2"275,-16-1 4954,0 0-5359,-1-1 1,0 0 0,0 0 0,1 0 0,-1 1 0,0-1 0,0 0 0,1 0 0,-1 0-1,0 0 1,0 0 0,1 0 0,-1 0 0,0-1 0,0 1 0,1 0 0,-1 0 0,0 0-1,1-1 1,-1 1 0,0 0 0,1-1 0,-1 1 0,0-1 0,1 1 0,-1-1 0,1 1-1,-1-1 1,1 1 0,-1-1 0,1 1 0,-1-1 0,1 0 0,0 1 0,-1-1 0,1 0-1,0 1 1,-1-1 0,1 0 0,0 0 0,0 1 0,0-1 0,0 0 0,0 0 0,0 1-1,0-1 1,0 0 0,0 0 0,0 1 0,0-1 1,9-35-70,-9 34 68,3-8-32,-1 5-5,-1 0 0,1 0 0,0 0 0,1 0 0,-1 1 0,1-1 1,0 1-1,0 0 0,1-1 39,-3 4-128,22 34 0,-19-23 304,-1-1 0,0 1 0,-1 1 0,0-1 0,-1 0 0,0 0 0,0 1 0,-1 3-176,-2-13 129,0-1-121,0 0-1,0 0 1,0-1-1,0 1 1,0 0-1,0 0 1,1-1-1,-1 0 1,0 1-1,0-1 1,1 0-1,-1 0 1,0 0-1,0 0-7,0 0-106,2 1-22,0-2 21,-3-8 64,1-2-63,0 4-22,1 7-1579,1 1-6314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1:54:06.81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33 1 5504,'23'18'4867,"-21"-15"-4738,0 1 1,1-1-1,-2 1 0,1 0 1,0 0-1,-1-1 0,0 1 0,1 0 1,-2 0-1,1 0 0,0 1 0,-1-1 1,0 0-1,0 3-129,-7 7 494,7-14-476,0 0 0,-1 1 0,1-1 1,0 0-1,0 1 0,0-1 0,-1 0 1,1 0-1,0 1 0,0-1 0,-1 0 0,1 0 1,0 1-1,0-1 0,-1 0 0,1 0 1,0 0-1,-1 0 0,1 1 0,0-1 1,-1 0-1,1 0 0,0 0 0,-1 0 0,1 0 1,0 0-1,-1 0 0,1 0 0,0 0 1,-1 0-1,1 0 0,0 0 0,-1 0 1,1 0-1,0 0 0,-1 0 0,1-1 0,0 1 1,-1 0-1,1 0 0,0 0 0,0 0 1,-1-1-1,1 1 0,0 0 0,0 0 1,-1-1-1,1 1 0,0 0 0,0 0 0,0-1 1,-1 1-1,1 0 0,0-1 0,0 1 1,0-1-19,-4-10 0,6-1 0,6 2 0,-8 10 0,0 0 0,0 0 1,1 0-1,-1 0 0,0 0 1,1-1-1,-1 1 0,0 0 1,0 0-1,1 0 0,-1 0 1,0 0-1,1 0 0,-1 0 0,0 0 1,1 0-1,-1 0 0,0 0 1,0 0-1,1 0 0,-1 1 1,0-1-1,1 0 0,-1 0 1,0 0-1,0 0 0,1 0 1,-1 1-1,0-1 0,0 0 1,1 0-1,-1 0 0,0 1 1,0-1-1,0 0 0,1 0 1,-1 1-1,0-1 0,0 0 1,0 0-1,0 1 0,0-1 1,0 0-1,1 1 0,-1-1 1,0 0-1,0 1 0,0-1 1,0 0-1,0 1 0,0-1 1,0 0-1,0 0 0,0 1 1,-1-1-1,3 14 88,-15 27 359,13-40-431,-1 0 0,1 0 1,0 0-1,0 0 1,-1 0-1,1 0 0,-1 0 1,1 0-1,-1 0 1,1-1-1,-1 1 1,0 0-1,1 0 0,-1-1 1,0 1-1,1 0 1,-1-1-1,0 1 0,0-1 1,0 1-1,0-1 1,1 1-1,-1-1 0,0 0 1,0 1-1,0-1 1,0 0-1,0 0 0,0 1 1,0-1-1,0 0 1,0 0-1,0 0 1,0 0-1,0-1 0,0 1 1,0 0-1,0 0 1,0-1-1,0 1 0,0 0 1,0-1-1,0 1-16,-8-8 22,1-4-22,7 9-9,0 0 0,0 0 0,0 1 0,1-1 0,-1 0 1,1 0-1,-1 0 0,1 0 0,0 0 0,1 0 0,-1 0 1,0 0-1,1 0 0,-1 0 0,1 1 0,0-1 0,0 0 1,0 0-1,1 1 0,-1-1 0,0 1 0,1-1 1,0 1-1,-1-1 0,1 1 0,0 0 0,0 0 0,1 0 1,0 0 8,-2 0-128,-1 2 0,17 36 128,-17-34 29,1 0 1,0 1 0,-1-1 0,0 0 0,1 0 0,-1 1 0,0-1-1,0 0 1,0 0 0,0 1 0,-1-1 0,1 0 0,-1 0 0,1 1 0,-1-1-1,0 0 1,1 0 0,-1 0 0,0 0 0,-1 0 0,1 0 0,0 0-1,-1 0 1,1-1 0,-2 2-30,3-2-42,-1-1 0,1 0 1,-1 1-1,1-1 0,-1 0 0,0 1 0,1-1 0,-1 0 0,0 0 0,1 1 1,-1-1-1,0 0 0,1 0 0,-1 0 0,0 0 0,0 0 0,1 0 1,-1 0-1,0 0 0,1 0 0,-1 0 0,0-1 0,1 1 0,-1 0 0,0 0 1,1-1-1,-1 1 0,0 0 0,1-1 0,-1 1 0,1 0 0,-1-1 0,1 1 1,-1-1-1,1 1 0,-1-1 0,1 1 0,-1-1 0,1 0 0,0 1 1,-1-1-1,1 0 0,0 1 0,0-1 0,-1 1 0,1-1 0,0 0 0,0 0 1,0 1-1,0-1 0,0 0 42,0-28-6045,0 28 5692,2-17-4148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1:54:08.93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61 6656,'30'15'433,"-20"-10"4254,7 9-3834,-16-14-539,-2-2-306,1 0 0,1 1 0,-1-1 0,0 0 0,0 0 0,1 0 0,-1 0 0,1 0 0,-1 1 0,1-1 0,0 0 1,0 0-1,-1 1 0,2-1-8,1-4 0,1 1 0,0 0 0,0 0 0,0 0 0,1 1 0,0-1 0,0 1 0,0 0 0,0 0 0,0 1 0,1 0 0,0 0 0,0 0 0,0 0 0,0 1 0,5-1 0,-11 3 0,0 0 0,0 0 1,1 0-1,-1-1 1,0 1-1,0 0 0,0 0 1,0 0-1,1 0 1,-1 0-1,0 0 1,0 0-1,0 0 0,0 0 1,1 0-1,-1 0 1,0 1-1,0-1 0,0 0 1,0 0-1,0 0 1,1 0-1,-1 0 0,0 0 1,0 0-1,0 0 1,0 0-1,0 0 0,1 1 1,-1-1-1,0 0 1,0 0-1,0 0 0,0 0 1,0 0-1,0 1 1,0-1-1,0 0 1,0 0-1,0 0 0,0 0 1,0 1-1,0-1 1,1 0-1,-1 0 0,0 0 1,0 0-1,-1 1 1,1-1-1,-2 14 44,-6 9 20,4-13-4,-1 0 1,0-1 0,-1 1-1,0-1 1,0 0 0,-1-1 0,0 1-1,-1-1 1,0-1 0,0 1-1,0-2 1,-1 1 0,-6 2-61,15-8 6,0-1-1,-1 0 1,1 0 0,-1 1 0,1-1 0,-1 0-1,1 0 1,-1 0 0,1 0 0,-1 0 0,1 0-1,-1 0 1,1 0 0,0 0 0,-1 0 0,1 0-1,-1 0 1,1 0 0,-1 0 0,1 0 0,-1 0-1,1-1 1,-1 1 0,1 0 0,-1 0 0,1 0-1,0-1 1,-1 1 0,1 0 0,0-1 0,-1 1-1,1 0 1,0-1 0,-1 1 0,1-1-1,0 1 1,-1-1-6,-5-23 50,10-24-186,-5 45 95,2-1-31,27-15 36,-16 14 36,-3 3 21,-11 7 125,2-5-139,1 1 0,-1 0 0,0-1 0,0 1 0,-1-1 0,1 1 0,0 0 0,0-1 0,0 1 0,0-1 1,0 1-1,-1-1 0,1 1 0,0-1 0,0 1 0,-1-1 0,1 1 0,0-1 0,-1 1 0,1-1 0,-1 1 0,1-1 0,-1 0 0,1 1 0,0-1 0,-1 0 0,1 1 0,-1-1 0,0 0 0,1 0 0,-1 1 0,1-1 0,-1 0 0,1 0 0,-1 0 0,1 0 0,-1 0 0,0 0 0,1 0 0,-1 0 0,1 0 0,-1 0 0,0 0 0,1 0 0,-1 0 0,1 0 1,-1-1-1,1 1 0,-1 0-7,-11-3 0,4-1 0,7-4 0,1-1 0,0 0-22,0 7-84,0 2-22,0 0-534,0 0-2132,0 0-833,0 0-1194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1:52:01.26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0 128,'2'18'0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07:52:40.864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1 243 6144,'0'0'85,"25"-5"-64,54-20 134,103-28-96,-121 36 232,-2-3 1,51-24-292,-41 15 377,56-15-377,-118 42 0,0 1-1,0 0 1,0 0 0,0 1 0,0 0-1,0 0 1,0 1 0,1 0 0,-1 0-1,0 0 1,-1 1 0,1 0 0,0 1 0,0-1-1,-1 1 1,0 1 0,1-1 0,-1 1-1,0 0 1,-1 0 0,1 1 0,-1 0-1,1 0 1,5 7 3,0-1 0,-1 1-1,0 1 1,-1 0 0,-1 0-1,0 1 1,-1 0 0,0 0-1,-1 1 1,1 2-3,-5-13 49,-1-2-38,-1-1 1,1 0 0,0 1-1,-1-1 1,1 0-1,-1 1 1,0-1 0,1 1-1,-1-1 1,0 0 0,0 1-1,0-1 1,0 1-1,0-1 1,0 1 0,-1 0-12,1 0 0,0-1 0,0 0 0,0 0 0,0 0 0,-1 1 0,1-1 0,0 0 0,-1 0 0,1 0 0,-1 0 0,1 0 0,-1 1 0,1-1 0,-1 0 0,0 0 0,0-1 0,1 1 0,-1 0 0,0 0 0,0 0 0,0 0 0,0-1 0,0 1 0,0 0 0,0-1 0,-1 2 0,-7 6-10,1 1 1,-1-1 0,0-1-1,-1 1 1,0-2-1,0 1 1,0-1 0,-1-1-1,0 0 1,0-1 9,-11 5-9,0-2 1,-1-1-1,1-1 1,-14 1 8,13-4 210,1 0-1,-1-1 1,1-2 0,-1 0 0,1-2-1,-13-2-209,24 4 28,0 0 0,-1 1 0,1 0 0,0 1-1,-8 1-27,-28 2-1461,38-4-3467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07:52:51.12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3 1920,'3'-3'4209,"11"6"-2064,31 10-1539,9 2-270,-23-11 44,-1-1 1,1-1-1,0-2 0,-1-2 1,1 0-1,17-5-380,-9 5 107,-1 1 0,1 2-1,0 2 1,-1 1 0,17 5-107,-2-11 128,-38 2-128,-2 0 0,4 0-97,-16 0-3068,2 0-3386,-3 0 5100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07:52:53.83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0 145 3328,'14'5'33,"1"-2"0,-1 0-1,1 0 1,-1-1 0,1-1 0,-1-1 0,1 0-1,10-1-32,16-5 190,-1-2-1,18-5-189,-45 9 20,96-15 343,-76 14-235,-1 0 0,0-2 0,0-2 0,0-1-128,2-3 12,0 2 0,0 2-1,1 0 1,1 3 0,-1 1 0,1 1 0,0 2 0,0 2 0,30 3-12,-11 0 568,0-2 1,0-3 0,53-9-569,4 4 605,-1 5 1,75 9-606,-128-5 48,31 7 142,-1 4 0,0 4 0,48 16-190,-56-11 178,2-4-1,0-4 0,0-3 1,29-2-178,680-26 896,87-14 0,-487 4-506,-34 1-119,-146 24-67,68-3-2115,-205 0-4851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1:55:06.41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0 8704,'6'6'2250,"21"0"-1884,31 2-444,-52-8 101,3 0 66,1 0 0,-1-1-1,1 0 1,-1 0-1,0-1 1,8-3-89,-15 4 107,-2 1 21,0 0-939,0 0-3733,0 0-149,0 0 2837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1:55:07.44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44 95 7168,'0'0'128,"0"0"21,0 0 86,0 0 21,0 0-22,0 0-63,0 0 85,0 0 107,15 10 170,1 1-340,0 1-1,-1 0 1,0 1 0,-1 0 0,0 1-1,-1 1 1,9 14-193,-17-21 73,1 1 0,-1 0 0,-1 0 0,0 0 0,0 0 0,-1 0 0,0 1 0,0 0 0,-1 0 0,-1 0 0,0 0 0,0 0 0,-1 0 0,0 0 0,0 0 0,-2 2-73,2-9 25,0 1-1,-1-1 0,0 1 1,1-1-1,-1 1 0,-1-1 0,1 0 1,0 1-1,-1-1 0,0 0 1,0 0-1,0 0 0,0 0 1,0-1-1,0 1 0,-1 0 1,1-1-1,-1 0 0,0 1 0,0-1 1,0 0-1,0-1 0,0 1 1,0 0-1,0-1 0,-1 0 1,1 0-1,0 0 0,-1 0 1,1 0-1,-1-1 0,1 1 1,-1-1-1,1 0 0,-1 0 0,1 0 1,-1-1-1,1 1 0,-1-1 1,1 0-1,-1 0 0,1 0 1,-2-1-25,-3-1-7,0-1 1,0 0 0,1 0-1,0-1 1,0 1 0,0-2-1,1 1 1,-1-1 0,1 0 0,-1-3 6,3 3-8,0 0 1,0 0 0,1-1 0,0 1 0,1-1-1,0 0 1,0 0 0,0 0 0,1 0 0,0 0-1,0 0 1,0-3 7,0-24-149,1 1 0,1-1-1,2 0 1,1 1 0,7-24 149,-11 56-18,1 0-1,-1-1 1,1 1 0,0 0 0,0 0 0,-1-1 0,1 1 0,0 0 0,0 0 0,0 0 0,0 0 0,1 0-1,-1 0 1,0 0 0,0 1 0,0-1 0,1 0 0,-1 1 0,0-1 0,1 1 0,-1-1 0,1 1 0,-1 0 0,0-1 18,42-5-75,-26 4-56,73-25-8,-6 1 150,-77 24-86,-4 1 19,0 1 1,0-1 0,0 1-1,0 0 1,1 0 0,-1 0-1,0 1 1,0-1 0,0 1 0,0-1-1,0 1 1,0 0 0,0 0-1,-1 1 1,1-1 0,2 2 55,-3-3-4267,-2 0-85,0 0 2667</inkml:trace>
  <inkml:trace contextRef="#ctx0" brushRef="#br0" timeOffset="389.13">287 231 7552,'3'0'127,"0"1"1,0-1-1,0 1 1,0 0 0,0 0-1,-1 0 1,1 0-1,0 0 1,0 1-1,-1-1 1,1 1 0,-1 0-1,0 0 1,1 0-1,-1 0 1,0 0-1,0 1-127,38 49 478,-10-13-202,-24-32-513,26 23 835,0-8-3860,-29-20 276,-3-2-65</inkml:trace>
  <inkml:trace contextRef="#ctx0" brushRef="#br0" timeOffset="748.131">664 213 8064,'0'0'149,"-3"2"107,-7 6 56,1 0-1,0 1 1,0 1-1,1-1 1,0 1-1,-5 9-311,3-4 131,-1 0 0,-1-1-1,-12 12-130,-26 13 348,8-6-1038,17-10-3554,24-22 831,1-1 1706</inkml:trace>
  <inkml:trace contextRef="#ctx0" brushRef="#br0" timeOffset="1045.169">425 417 6656,'0'0'384,"4"33"1301,0-22-1476,-1 1-1,-1-1 1,0 1-1,-1 0 1,0 0-1,-1 0 1,0 0-1,-1 0 1,0-1 0,-1 1-1,-1 4-208,-3 51 266,6 34-1717,0-78-5183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1:55:24.6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8 5760,'1'1'171,"0"0"-1,-1 0 1,1 0 0,0-1 0,0 1-1,-1 0 1,1 0 0,0-1 0,0 1-1,0-1 1,0 1 0,0-1 0,0 1-1,0-1 1,0 0 0,0 1 0,0-1-1,0 0 1,1 0 0,-1 0 0,0 0-1,0 0 1,0 0 0,0 0 0,0 0-1,0 0 1,0 0 0,1-1-171,48-3 73,-34 3 449,1-3-338,-14 3-157,1 1 0,-1-1 0,1 1-1,-1-1 1,1 1 0,-1 0 0,1 0 0,0 1 0,-1-1-1,1 1 1,-1 0 0,1-1 0,0 2-27,0-1 85,6 2-63,2 0-22,-3-1 0,41 17 128,-38-16-104,-1 0 1,1-1-1,0-1 1,-1 0-1,1-1 1,0 0-1,0-1 1,-1 0-1,1-1 1,1 0-25,21-6-933,-1-1-1,25-12 934,-44 17-6954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1:55:25.4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4352,'16'20'661,"-15"-18"-277,-1-2 128,0 0 43,0 0-235,0 0-43,0 0 86,0 0 21,0 0 0,32 7 896,-14-5-1149,-1-2 0,1 0 1,0 0-1,-1-2 0,1 0 1,4-2-132,65-5 364,-61 9-3436,-26 0-1920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1:55:26.1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 3 7040,'0'0'149,"-2"7"212,3-5 2435,10-5-2631,1 0 0,-1 1 0,1 0 0,-1 1 0,1 1-1,0 0 1,-1 0 0,1 1 0,0 1 0,-1 0 0,2 0-165,-11-1 128,-2-1 0,0 0 0,0 0 0,0 1-121,1 0 0,0 0 0,0 0 0,0 0 0,0 0 0,0 0 0,0 0 0,0 0 0,0-1 0,0 1 0,0 0 0,1-1 1,-1 1-1,0-1 0,0 1 0,1-1 0,-1 0 0,0 1 0,1-1 0,0 0-7,27 5 93,-21-4-191,1-1-1,-1-1 1,0 1-1,1-1 1,-1-1-1,0 0 1,7-2 98,14-7-6798,-19 6 1507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1:55:26.6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9600,'0'0'0,"0"0"0,0 0 0,0 0-128,0 0 128,0 0-768,0 0 128,0 0-4992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1:55:36.3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6400,'27'3'24,"0"-1"0,-1-2 0,19-1-24,-21-1 28,0 2 0,22 2-28,46 3-747,-68-5-2986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1:52:02.06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21 1 4864,'-13'188'1846,"7"40"-1846,5-126 223,3 339-225,9-148-3132,-5-171 745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1:55:32.9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451 30 6528,'0'0'0,"0"0"128,0 0 0,0 0 128,0 0-256,0 0 128,0 0 0,0 0 0,-12 0-128,-2-4 128,-4 3-128,-1-2 0,0 0-5248</inkml:trace>
  <inkml:trace contextRef="#ctx0" brushRef="#br0" timeOffset="826.05">419 13 6272,'-1'7'-128,"0"-5"0,1-2 0,-27 9 106,-43 12-129,-54 9 151,-6-8-3006,65-13 1449</inkml:trace>
  <inkml:trace contextRef="#ctx0" brushRef="#br0" timeOffset="4083.836">2 10 4864,'42'9'1898,"-23"-7"-1857,-1-2-1,1-1 1,0 0-1,0-1 1,14-4-41,62-4-544,-9 10-3872,-65 0 3435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1:55:38.1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11 2944,'0'0'128,"0"0"107,0 0 426,0 0 22,0 0-342,0 0-85,0 0 0,34 2 789,9 2-857,0-2-1,1-1 0,-1-3 1,37-5-188,6-1-3246,-50 6 729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1:55:38.9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42 3072,'0'0'128,"12"-3"128,5-4-171,1 1 1,-1 0-1,1 1 0,0 1 1,0 1-1,7 0-85,89-2-427,-87 5-1706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1:55:39.9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13 6784,'0'0'128,"0"0"0,0 0 0,18 0 21,-7-1-113,74-7 127,1 4 1,29 5-164,-85 1-188,95 3 282,-41-8-3840,-52 1 1314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1:55:40.9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 4480,'7'4'21,"-5"-3"86,-2-1 42,0 0 86,0 0 42,0 0 86,32 4 371,-14-1-551,33-2 102,0-2 1,28-5-286,3 0-891,-38 3-3162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1:55:54.3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252 260 4608,'0'0'128,"2"4"21,7 18 150,-1 1-1,-1-1 1,-1 1 0,-2 0-1,0 1 1,-1-1 0,-1 1-1,-1 6-298,0-14 128,-1-1 0,0 0 0,-1 1 0,-1-1 0,-1 0 0,0 0 0,0 0 0,-2-1 0,0 1 0,0-1 0,-2 0 0,-4 9-128,9-22 29,0 0-1,0 1 1,0-1-1,1 0 0,-1 0 1,0 0-1,-1-1 1,1 1-1,0 0 0,0-1 1,0 1-1,0-1 0,-1 0 1,1 0-1,0 0 1,0 0-1,0 0 0,-1 0 1,1 0-1,0-1 1,0 1-1,0-1 0,0 0 1,0 0-1,0 1 1,0-1-1,-1-1-28,-56-26 364,49 22-340,0-1 0,1-1 1,0 1-1,1-1 0,0-1 0,0 0 0,0 0 0,1 0 1,1-1-1,0 0 0,0 0 0,-4-10-24,5 7-10,-1 0 0,2-1 1,0 1-1,0-1 0,1 0 0,1 1 0,0-1 1,1-1-1,1 1 0,1-10 10,1 14-21,0 0-1,1 1 1,0-1 0,1 1-1,0 0 1,1 0 0,-1 0-1,2 1 1,-1-1 0,1 1-1,1 0 22,17-22-96,2 1 0,5-2 96,-29 29-9,0 1 0,0-1 0,0 0 0,0 1 0,0 0 0,0-1 0,0 1 0,1 0 0,-1 0 0,1 0 0,-1 0 0,1 1 0,-1-1 0,1 1 0,-1-1 0,1 1 0,-1 0 0,1 0 0,-1 0 0,1 0 0,0 1 0,-1-1 9,8 3-60,0-1-1,-1 2 0,1-1 1,-1 1-1,2 2 61,36 13-117,-23-13 238,-13-2-380,-1-2 0,1 1 0,0-1 0,0-1 0,3 0 259,-2-1-5226</inkml:trace>
  <inkml:trace contextRef="#ctx0" brushRef="#br0" timeOffset="734.379">435 443 5248,'10'12'384,"0"0"0,-2 1 0,1 0 0,-2 1 0,0 0 0,0 0 0,-1 1 0,-1-1 0,-1 1 0,0 0 0,1 14-384,-4-28 64,-1-1-235,0 0-1045,0 0-4245</inkml:trace>
  <inkml:trace contextRef="#ctx0" brushRef="#br0" timeOffset="1141.571">695 443 6656,'0'0'128,"0"0"85,0 0 363,0 0 85,0 0-319,0 0-108,0 0-63,-17 20 192,-70 59 220,14-13-1242,27-19-3702,37-37-418</inkml:trace>
  <inkml:trace contextRef="#ctx0" brushRef="#br0" timeOffset="1500.44">547 659 6656,'0'0'0,"-9"5"0,9-5 128,0 16-128,3-2 128,1 6 0,1 1 0,2 7-128,-2-2 128,0 1 0,-2-5 128,-2-1-256,2-4 0,-1-1-5376</inkml:trace>
  <inkml:trace contextRef="#ctx0" brushRef="#br0" timeOffset="2099.202">582 0 8576,'0'0'128,"0"0"128,0 9 128,0-9 128,0 0 128,0 0 128,0 0-384,0 0 128,0 0-256,0 0 0,-15 16-128,2 5 128,-3 8-256,-4 8 128,-2 7-384,2 2 128,2-1-9088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1:55:41.7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166 88 2816,'0'0'0,"0"0"384,0 0 0,0 0-128,0 0 128,0 0-256,0 0 128,0 0-256,0 0 128,16-2-128,2-1 128,10 1-128,8-4 0,1 2-3200</inkml:trace>
  <inkml:trace contextRef="#ctx0" brushRef="#br0" timeOffset="81270.18">179 98 1152,'0'0'128,"0"0"43,0 0 191,3 12 641,-1-4-774,-1 0 0,0 0-1,0 0 1,-1 0 0,-1 0 0,1 0-1,-2 5-228,0 25 1599,2-36-1087,0-2 21,0 0 0,0 0-298,-15 5 256,8-3-451,3-1 23,0 0 0,0 0 0,1 0 0,-1 0 0,0-1 0,0 0 0,0 0 0,0 0 0,-2 0-63,-3-2 59,1 0 1,-1-1-1,1 0 1,0 0 0,0-1-1,0 0 1,-5-4-60,-1-1 0,2-2 0,0 1 28,7-2 60,2-3-76,1-1-12,2 2 0,1 1 0,3-1 0,5 0 0,3-1 0,2 3 0,-4 3 0,0 0 0,3 0 0,3 1 0,1 0 0,-3 5 0,-1 3 0,-1 0 0,2 0 0,1 0-22,-3 0-84,1 5-1,1 5 86,0 2-1,-2 0-63,-8-7 106,-1 0-1,0-1 0,0 1 1,-1 1-1,1-1 1,-1 0-1,0 0 1,-1 1-1,1-1 1,-1 1-1,0 0 1,-1-1-1,1 1 1,-1 0-1,0-1 1,0 1-1,-1 0 1,0-1-1,0 1 1,0 0-1,-1-1 1,1 1-1,-1-1 1,-1 0-1,0 2-20,2-5-30,1-1 0,-1 1 0,1 0 0,-1-1 0,0 1 0,0 0-1,0-1 1,0 1 0,0-1 0,0 0 0,-1 1 0,1-1 0,0 0 0,-1 0 0,1 1 0,-1-1 0,1 0 0,-1-1-1,0 1 1,1 0 0,-1 0 0,0-1 0,1 1 0,-1-1 0,0 1 0,0-1 0,0 0 0,1 0 0,-1 0-1,0 0 1,0 0 0,0 0 0,0 0 0,1-1 0,-1 1 0,0-1 0,0 1 0,1-1 0,-1 0 30,-18-4-5632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1:57:10.38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188 142 1792,'-1'1'204,"-1"1"0,0-1 1,0 1-1,1-1 0,-1 1 0,1-1 1,-1 1-1,1 0 0,0 0 0,0 0 1,0 0-1,0 0 0,0 0 0,0 0 1,0 0-1,1 1 0,-1-1 0,1 0 1,-1 0-1,1 0 0,0 1 0,0 0-204,0 1 57,-1 0 0,0 1 0,0-1 0,0 0 0,-1 0 0,1 0 0,-1 0 0,0 0 0,0 0 0,0-1 0,-2 2-57,2-2 58,-1 0-1,0-1 1,0 1 0,-1-1 0,1 0-1,0 1 1,-1-2 0,0 1 0,1 0 0,-1-1-1,0 1 1,0-1 0,0 0 0,0-1-1,1 1 1,-1 0 0,-1-1 0,1 0 0,0 0-1,0 0 1,0-1 0,0 1 0,1-1-1,-4-1-57,6 1 2,-1 0-1,1 0 0,-1 0 0,1 0 0,-1 0 0,1-1 1,0 1-1,-1-1 0,1 1 0,0-1 0,0 1 0,0-1 0,0 0 1,0 1-1,1-1 0,-1 0 0,0 0 0,1 1 0,-1-1 1,1 0-1,0-1-1,-2-2 18,-5-11 78,3 8-94,1-1 0,0 1 0,0-1-1,1 0 1,0 0 0,0-4-2,1-1 0,1-1 0,1 3 0,4-1 0,5 0-22,-6 7 9,1 0-1,0 0 1,0 1 0,1 0-1,-1 0 1,1 0-1,0 0 1,0 1-1,1 0 1,-1 1-1,1 0 1,0 0-1,0 0 1,0 1-1,1-1 1,-1 2-1,0-1 1,1 1-1,2 0 14,-9 1 0,3-1-46,-3 1 36,1 0 0,-1-1 0,0 1 0,0 0 1,1 0-1,-1 0 0,0 0 0,0 1 0,1-1 1,-1 0-1,0 0 0,0 1 0,1-1 0,-1 1 1,0-1-1,0 1 0,1 0 10,12 6-21,-3 1 42,-9-7 86,-2-1 21,5 43 149,-4-34-326,-2 0-1,1-1 1,-1 1 0,-1-1-1,0 1 1,0-1 0,0 1-1,-1-1 1,0 0 0,-1 0-1,0 0 1,0-1 0,-1 1-1,0-1 1,0 0 0,-3 2 49,-7 8-5120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1:56:24.20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133 102 4352,'9'4'-213,"-9"-4"-2518</inkml:trace>
  <inkml:trace contextRef="#ctx0" brushRef="#br0" timeOffset="7711.687">2 99 6528,'8'2'21,"-6"-1"86,-2-1 21,0 0 21,0 0 64,0 0-63,0 0-22,0 0 0,0 0 0,0 0 0,0 0 0,0 0 0,0 0 0,14 3 106,0-1 0,0 0 0,0-1 0,4 0-234,14-1-3047,-26 0 2086,-6 0-3263</inkml:trace>
  <inkml:trace contextRef="#ctx0" brushRef="#br0" timeOffset="47983.836">104 36 2432,'0'0'149,"12"6"705,1 0-423,-9-5-260,1 0-1,-1 1 0,0-1 1,0 1-1,0 0 1,0 1-1,0-1 1,0 1-1,-1-1 1,1 1-1,-1 0 1,0 1-1,0-1 1,0 0-1,0 1 0,0 0 1,-1-1-1,0 1 1,0 0-1,0 0 1,0 1-1,0-1 1,-1 0-1,1 3-170,-1 0 142,1 0 1,-1 1-1,0-1 0,-1 1 0,1-1 0,-2 1 1,1-1-1,-1 1 0,-1 3-142,2-10 107,0-1 21,-24 3-50,-15-3-28,36-1-50,-4 0 1,1 0 0,0-1-1,-1 1 1,1-2 0,0 1 0,-5-3-1,0-3-5,0 0-1,0 0 1,1-1 0,0-1-1,-1-1 6,-1-1-85,3-2 42,4 5-63,4 7 85,1 1 0,-1-1 1,1 0-1,0 0 0,0 0 1,0 0-1,0 0 0,0 0 1,0 1-1,1-1 0,-1 0 0,1 0 1,-1 0-1,1 0 0,0 1 1,-1-1-1,1 0 0,1 0 21,17-30-33,-17 29 15,1 0-1,-1 0 1,1 0 0,0 1-1,1-1 1,-1 1-1,0 0 1,1 0-1,-1 0 1,1 0-1,-1 0 1,1 1-1,0 0 1,0-1-1,0 2 1,0-1 0,0 0-1,0 1 1,0 0-1,0-1 1,0 2-1,0-1 1,0 0 18,1 1-420,-1 0 0,0 0 0,-1 1 1,1-1-1,0 1 0,0 0 0,-1 0 1,1 0-1,0 1 420,-2-2-2325,-2-1 938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2:00:14.83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300 11 9472,'-9'-3'87,"1"1"1,-1 0-1,0 0 1,0 1-1,0 1 0,0-1 1,0 1-1,0 1 1,1 0-1,-1 0 1,0 1-1,0 0 1,0 0-1,1 1 1,-3 1-88,-9 5 249,0 1 1,1 1-1,0 1 1,1 0 0,-11 11-250,27-22-4,0 0 1,-1 0 0,1 1 0,0 0 0,0-1-1,1 1 1,-1 0 0,0 0 0,0 0 0,1 0-1,0 0 1,-1 0 0,1 0 0,0 1 0,0-1-1,0 1 1,0-1 0,0 0 0,1 1 0,-1-1-1,1 1 1,-1 0 0,1-1 0,0 1 0,0-1-1,0 1 1,1-1 0,-1 1 0,1-1 0,-1 1-1,1-1 1,0 1 0,0-1 0,0 1 0,0-1-1,0 0 1,0 0 0,1 0 0,-1 0 0,1 1 3,4 3-12,0 1 0,1-1 1,-1-1-1,1 1 0,0-1 1,1 0-1,-1-1 1,1 0-1,0 0 0,0-1 1,1 1 11,11 2 0,0 0 0,1-1 0,-1-1 0,7-1 0,-15-3 0,24-8 149,-34 8-42,-6 0-1,-6 2-104,-1 0 0,0 0 0,1 1-1,0 0 1,-1 1 0,2 1 0,-1-1 0,0 1-1,1 1 1,0 0 0,0 0 0,1 1 0,-1 0-1,0 2-1,-2 1-2,1 1-1,1-1 1,0 2-1,0-1 1,1 1-1,1 1 1,0-1-1,0 1 1,1 0-1,-1 8 3,5-17-3,1 0-1,0 1 0,0-1 1,0 0-1,0 0 0,1 1 1,0-1-1,0 0 0,0 1 1,0-1-1,1 0 1,-1 1-1,1-1 0,0 0 1,1 0-1,-1 0 0,1 1 1,-1-2-1,3 5 4,0-4-2,-1 0-1,1-1 1,-1 1 0,1 0-1,0-1 1,1 0 0,-1 0-1,1-1 1,-1 1 0,1-1-1,0 0 1,-1 0 0,1 0-1,0-1 1,1 1 0,2-1 2,0 0-34,-1 0 1,1 0-1,0-1 1,-1-1-1,1 1 1,-1-1-1,1 0 1,-1-1 0,1 0-1,-1 0 1,6-2 33,11-6-1192,1-2 0,14-8 1192,5-5-6208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1:52:08.66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14 1280,'19'4'91,"1"0"1,-1 2-1,0 0 1,0 1-92,-7-2 57,0-1 1,0 0-1,1-1 0,-1 0 1,1-1-1,0-1 1,7 1-58,36-5 415,46-7-415,-45 3 737,45 1-737,-7 2 341,19-6-341,-42 3 213,0 3 1,61 4-214,-89 3-206,1-3-1,0-2 1,36-6 206,-34 2-1941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2:00:17.15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184 107 4736,'4'1'36,"1"0"0,-1 0 1,1 0-1,-1 1 0,0-1 1,0 1-1,1 0 0,-2 0 0,1 1 1,0-1-1,0 1 0,-1 0 1,1 0-1,-1 0 0,0 0 1,0 1-1,0-1 0,0 1 0,-1 0-36,10 12 69,-1 1 0,-1 0 0,6 14-69,-4-7 170,-1 0-1,-2 1 1,0 0 0,1 11-170,-8-29 88,-1 1 1,0-1-1,0 1 1,-1 0-1,0-1 1,0 1-1,-1-1 1,0 5-89,0-9 61,0 1 1,0-1-1,0 1 1,-1-1-1,1 1 1,-1-1-1,0 0 1,0 0-1,0 0 1,0 0-1,-1 0 0,1 0 1,-1 0-1,1-1 1,-1 1-1,0-1 1,-1 1-62,1-1 81,-1 0 0,1-1 0,-1 1 0,1-1 0,-1 1 0,1-1 0,-1 0 0,0 0 0,0-1-1,0 1 1,1-1 0,-1 0 0,0 0 0,0 0 0,0 0 0,-3-1-81,-1-1 59,1 0 0,-1 0 0,1-1 0,0 0 0,0-1 0,0 1 0,0-1 0,-2-2-59,-9-7 52,1-1 0,1 0 0,0-1 0,1-1-1,-9-12-51,15 16 10,-4-2 22,1-2 0,1 1 0,0-2 1,2 1-1,-8-17-32,16 30-18,1 1-1,-1 0 1,1-1-1,0 1 1,0 0 0,0-1-1,0 1 1,0 0 0,1 0-1,-1-1 1,1 1-1,-1 0 1,1 0 0,0-1-1,0 1 1,0 0 0,0 0-1,0 0 1,1 0-1,-1 0 1,1 1 0,-1-1-1,1 0 1,-1 1-1,2-2 19,55-40-257,-38 30 206,11-10-107,1 2 0,1 2-1,27-12 159,-43 23-55,1 1 0,0 2-1,0-1 1,0 2 0,1 1-1,-1 0 1,1 1 0,14 1 55,139-11 0,-126 14-1110,-34-2-3796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2:00:19.88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146 112 2816,'1'8'137,"0"1"0,1 0 0,0 0 0,0-1 1,1 0-1,4 9-137,10 39 1097,-14-25-582,-2 0 0,-1 0 0,-1 0 0,-2 0 0,-1 0 0,-2 0 0,-7 24-515,13-54 47,0 1 0,0-1 0,-1 0 0,1 1 0,0-1-1,-1 0 1,1 0 0,-1 1 0,1-1 0,-1 0 0,0 0 0,1 0 0,-1 1 0,0-1 0,0 0-1,0 0 1,0 0 0,0 0 0,0-1 0,0 1 0,0 0 0,0 0 0,0-1 0,0 1-1,0 0 1,-1-1 0,1 1 0,0-1 0,-1 0 0,1 1 0,0-1 0,-1 0 0,1 0 0,0 0-1,-1 0-46,-2-1 52,1 0 0,-1-1-1,0 1 1,1-1 0,-1 0-1,1 0 1,0-1 0,0 1-1,0 0 1,0-1 0,0 0-1,-1-1-51,-5-6 7,1-1-1,0 0 1,1 0-1,0-1 1,0 0-1,1 0 1,1-1-1,0 1 1,1-1-1,0 0 1,1-1-1,0 1 1,1 0-1,0-13-6,1-12 15,0 0-1,3 0 1,1 1 0,7-31-15,-10 64-21,1-1 0,0 1 0,0-1 1,0 1-1,1 0 0,0-1 0,0 1 1,0 0-1,0 0 0,0 0 0,1 1 1,0-1-1,0 0 0,0 1 0,0 0 1,0 0-1,1 0 0,-1 0 0,1 0 1,0 1-1,0-1 0,0 1 0,0 0 1,0 0-1,1 1 0,-1-1 0,0 1 0,1 0 1,-1 0-1,1 1 0,-1-1 0,1 1 1,0 0-1,-1 0 0,1 0 0,-1 1 1,4 0 20,87 14-137,-65-11 88,-2 0-1,1 2 1,0 1-1,-1 1 1,17 8 49,-39-14-203,-1 0 0,1 0 1,-1 0-1,1-1 0,0 0 1,0 0-1,0 0 0,2-1 203,1 0-5290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2:00:21.72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316 176 6528,'0'0'789,"0"0"128,0 0 214,0 0 0,0 0-491,-8-25 1664,6 17-2195,0 1 1,0-1 0,-1 1 0,1 0 0,-2 0 0,1 0 0,-1 0 0,0 1 0,0-1-1,-1 1 1,0 0 0,0 0 0,-1 1 0,1 0 0,-1 0 0,0 0 0,-2 0-110,3 1 15,0 0 0,-1 0 1,1 0-1,-1 1 1,0 0-1,0 1 0,0-1 1,-1 1-1,1 0 1,0 1-1,-1-1 0,0 1 1,1 0-1,-1 1 1,1 0-1,-1 0 0,0 0 1,1 1-1,-1 0 1,-6 2-16,9-1 0,-1 1 0,1 0 0,-1 0 0,1 0 0,0 0 0,0 1 0,1-1 0,-1 1 0,1 0 0,-1 0 0,1 0 0,0 1 0,1-1 0,-1 1 0,1 0 0,-3 5 0,0 0 0,1 1 0,0-1 0,1 1 0,0 0 0,0 7 0,2-13-10,1 0 0,0 0 1,1 0-1,0 0 1,-1 0-1,1 0 0,1 0 1,-1 0-1,1 0 1,0 0-1,0 0 0,0-1 1,1 1-1,-1-1 1,1 0-1,0 0 0,1 0 1,-1 0-1,1 0 1,-1-1-1,1 0 1,0 0-1,0 0 0,1 0 1,-1 0-1,1-1 1,1 1 9,4 3 2,1-1 0,0-1 0,0 0 0,0 0 0,1-1 0,-1-1 0,1 0 0,0 0 0,0-1 0,-1-1 0,1 0 0,7-1-2,-17 1 107,-4-1-94,0 0 1,0 0 0,0 0 0,0 0 0,-1 0 0,1 0 0,0 1 0,0-1 0,-1 1 0,1 0 0,0-1 0,-1 1 0,1 0-1,0 0 1,-1 1 0,1-1 0,0 0 0,0 1 0,-1 0 0,-1 0-14,-44 16-22,37-13 23,0 1 0,1 1 0,0 0 0,0 0 0,0 1 0,0 0 0,1 0 0,0 1 0,-2 3-1,7-5-8,0 0 0,-1 0 1,2 0-1,-1 1 0,1-1 0,0 1 1,0 0-1,1 0 0,0 0 1,0 0-1,1 0 0,0 0 0,0 0 1,0 1-1,1 6 8,0-2-19,0 1 0,1-1 0,0 0-1,1 1 1,0-1 0,1 0 0,1 3 19,-2-10-14,0 0 0,1-1 0,-1 1 0,1-1 1,0 0-1,0 0 0,0 0 0,1 0 0,-1 0 0,1-1 0,0 0 0,0 0 0,0 0 0,1 0 1,-1 0-1,1-1 0,-1 0 0,6 2 14,-3-1-205,0-1 0,1 0 0,-1 0-1,1-1 1,-1 0 0,1 0 0,0 0 0,0-1 0,-1 0 0,1-1 0,0 0-1,-1 0 1,1-1 205,32-6-8618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2:02:38.61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124 0 2944,'0'0'0,"0"0"0,0 0 0,-3 17 0,0-5 128,1 5 512,-1-3 0,1 4-384,-2-1 128,-2 1-256,-3 10 0,-1 5-128,-2 8 128,-3 5-128,1 8 0,-3 7-640,5-2 0,0 2-2048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1:56:31.24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368 756 4352,'0'0'128,"0"0"107,0 0 426,0 0 43,0 0-256,0 0-107,0 0-170,42 0 618,86-11 1899,-127 11-2816,-1 0-896,0 0-512,0 0-1429,0 0-43,0 0 1280</inkml:trace>
  <inkml:trace contextRef="#ctx0" brushRef="#br0" timeOffset="-59748.238">184 1 5504,'0'0'384,"-5"26"0,0 19-128,-5 1 0,-1 7-128,-7 8 0,-4 5-128,3 0 128,-3 1-1280,2 0 128,2 1-128,1-5 128,0-1-640</inkml:trace>
  <inkml:trace contextRef="#ctx0" brushRef="#br0" timeOffset="-59078.938">129 687 7040,'0'0'0,"12"-2"0,-12 2 0,9 5 0,-9-5 0,0 0 0,0 0 0,9 5 0,6-9 0,-1 3-4864</inkml:trace>
  <inkml:trace contextRef="#ctx0" brushRef="#br0" timeOffset="-58527.02">118 736 2432,'0'0'128,"0"0"0,20 4 384,-8-1 128,0 2 256,8-4 0,2 6-640,10-7 0,3-7-256,11 1 128,1-1-4352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2:02:39.52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256 165 3200,'0'0'128,"-3"29"128,-2 21-128,-4-4 128,-3 6-128,-4 1 0,3 5 0,-7 8 0,-1 6-128,-2 1 0,-2 5 0,2-4 128,-1 3-1024,-1-4 128,1 0-1024</inkml:trace>
  <inkml:trace contextRef="#ctx0" brushRef="#br0" timeOffset="784.453">244 0 3840,'0'0'0,"4"20"384,-7-1 0,2 8-128,-4 7 128,-3 10-256,-4 6 0,-3 8-128,-3 5 128,-5 7-128,-2 8 128,2 4-512,-4 3 128,-2 2-896,0 0 0,0 0-512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2:04:07.88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71 3968,'1'-1'103,"1"0"1,-1 0-1,1 1 0,-1-1 1,1 0-1,-1 1 0,1-1 1,-1 1-1,1 0 0,0 0 1,-1-1-1,1 1 0,-1 0 1,1 0-1,0 1 0,-1-1 1,1 0-1,0 0 0,-1 1 1,1-1-1,-1 1 0,1 0 1,-1-1-1,1 1 1,-1 0-1,1 0-103,11 5 875,25-4-1026,20 2 874,-5 5-7268,-51-9 5884</inkml:trace>
  <inkml:trace contextRef="#ctx0" brushRef="#br0" timeOffset="391.294">29 281 4096,'0'0'149,"0"0"107,0 0 107,0 0 21,0 0 21,29 7 342,7 2-560,-20-4-232,-1-1 1,0-1-1,1 0 0,0-1 0,0 0 1,0-2-1,-1 0 0,15-2 45,-15 0-4053</inkml:trace>
  <inkml:trace contextRef="#ctx0" brushRef="#br0" timeOffset="1202.438">34 1 8960,'-2'1'21,"0"1"0,1-1 0,0 1 0,-1 0 0,1 0 1,0 0-1,0-1 0,0 1 0,0 1 0,0-1 0,0 0 0,1 0 1,-1 0-1,1 0 0,-1 0 0,1 1 0,0-1 0,0 0 1,0 0-1,0 1 0,0-1 0,0 0 0,1 0 0,-1 0 0,1 0 1,0 1-1,0 0-21,0 1 69,18 160 1492,-10-72-946,8 22-615,-9-79 140,-4-22-27,-1 0 0,0 1 0,-1 0 0,-1-1 1,0 1-1,-1 0 0,0 0 0,-1 4-113,0-16 107,1-2 21,0 0 0,0 0 0,0 0 0,0 0 0,0 0 0,48-3-384,0-1 1,33-9 255,-11 2-2433,-15 4-4863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2:04:12.44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12 7680,'161'-6'784,"-1"1"-4640,-151 5 912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2:04:12.73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48 167 5504,'0'0'128,"21"-2"0,13-1 0,-2 2 128,3 1 0,-3-3 128,0-1-384,-6 3 128,1-4-128,-5-1 128,-2 5-128,-7-2 0,-2 1-384,-11 2 0,11 0-1536,-11 0 128,0 0 256</inkml:trace>
  <inkml:trace contextRef="#ctx0" brushRef="#br0" timeOffset="565.582">0 0 3456,'2'2'348,"-1"-1"0,1 0 0,-1 0 0,0 0 0,1 1 0,-1-1 0,0 1 0,0-1 0,0 1 0,0 0-1,0-1 1,0 1 0,-1 0 0,1-1 0,0 1 0,-1 0 0,1 0 0,-1 0 0,0 1-348,13 53-484,-10-41 1013,6 20-401,-2 0 0,-1 1 0,-1 0 0,-3-1 0,-1 1 0,-1 7-128,-1-42 13,1 1 0,0-1 1,0 1-1,0-1 1,0 0-1,0 1 1,0-1-1,0 1 0,0-1 1,1 0-1,-1 1 1,1-1-1,-1 0 0,1 1 1,-1-1-1,1 0 1,-1 0-1,1 0 0,0 1 1,0-1-1,0 0 1,1 1-14,30 7 358,-21-7-350,112 17-671,1-2-4114,-59-9 724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2:04:11.06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0 603 2944,'10'0'21,"-8"0"86,-2 0 42,0 0 107,0 0 107,0 0-22,0 0-170,0 0-43,0 0 0,0 0 21,0 0 107,0 0 128,0 0 43,0 0-235,37 0-64,141 7 106,-151-1-88,-21-4-191,0 0 1,0 0-1,1-1 0,-1 1 1,0-1-1,1-1 1,-1 1-1,1-1 0,5-1 45,-10 1-3946</inkml:trace>
  <inkml:trace contextRef="#ctx0" brushRef="#br0" timeOffset="783.803">261 1 7680,'0'0'128,"0"0"42,0 0 172,0 0 20,0 0-63,3 28 405,11 231-257,-11-221-361,-3 47-63,-1-67-23,0 1 0,1-1-1,1 1 1,1-1 0,1 1 0,0-1 0,6 15 0,-1-17-5483,-8-14 854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1:52:09.52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38 5248,'13'2'78,"-1"0"1,0 0-1,0-1 0,0-1 1,1 0-1,-1-1 1,0 0-1,0-1 0,1 0 1,-1-1-1,-1 0-78,47-7 34,41 5 24,-1 4 1,88 10-59,-79-2-11,79-2-1716,-140-5-1132</inkml:trace>
  <inkml:trace contextRef="#ctx0" brushRef="#br0" timeOffset="1616.095">1137 74 8064,'0'0'128,"0"0"21,0 0 64,0 0-42,0 0 42,0 0-63,-10-13 84,3 3-212,0 0-22,5 1-64,2 7-256,0 2-64,0 0 0,0 0 42,0 0 172,0 0 20,0 0-84,0 0-65,0 0-170,1-9-724,-1 8 1176,0 1-1,0-1 1,0 1 0,0-1 0,0 0 0,0 1-1,0-1 1,0 1 0,0-1 0,0 1 0,0-1-1,1 1 1,-1-1 0,0 1 0,0-1-1,1 1 1,-1-1 0,0 1 0,1-1 0,-1 1-1,0-1 1,1 1 0,-1 0 0,1-1 0,-1 1-1,1 0 1,-1-1 0,1 1 0,-1 0 0,1 0-1,-1-1 1,1 1 0,-1 0 0,1 0-1,0 0 1,-1 0 0,1 0 0,-1 0 0,1 0-1,-1 0 1,1 0 17,55-5-532,-53 5 424,34 0-2345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1:55:23.6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1598 583 7936,'0'0'128,"0"22"2922,1-20-3024,1 0-1,0 1 0,0-1 1,0 0-1,0 0 0,0 0 1,0-1-1,0 1 0,1 0 1,-1-1-1,0 1 0,1-1 1,0 0-1,-1 0-25,46 3 314,-36-4-300,1 0 0,40 0 207,34-5-221,1-3-1515,-76 8-5546</inkml:trace>
  <inkml:trace contextRef="#ctx0" brushRef="#br0" timeOffset="41176.727">883 391 5632,'0'0'256,"2"7"478,1-3 2521,3 4-3129,-1 0-1,0 1 1,-1-1-1,0 1 1,0 0-1,0 0 1,-2 1-1,1-1 1,-1 0-1,0 1 1,-1 0-1,0-1 1,-1 8-126,1 20 174,-2-1 0,-1 0 1,-3 3-175,3-24 67,0-1 1,-1 1-1,0-1 1,-2 0-1,1 0 1,-2 0 0,0-1-1,0 0 1,-3 3-68,7-12 15,-1-1 1,1 0-1,-1 0 1,1 0-1,-1 0 1,0 0-1,0-1 1,0 1-1,0-1 1,-1 0 0,1 0-1,-1 0 1,1 0-1,-1 0 1,0-1-1,1 0 1,-1 0-1,0 0 1,0 0-1,0-1 1,0 1 0,0-1-1,0 0 1,0 0-1,0 0 1,0-1-1,0 1 1,0-1-1,0 0 1,1 0-1,-1-1 1,0 1 0,1-1-1,-1 0 1,-2-1-16,-2-1-30,-1 0 1,1 0 0,1-1 0,-1 0-1,1 0 1,-1-1 0,1 0 0,1 0-1,-1-1 1,1 1 0,1-1 0,-1-1 0,1 1-1,0-1 1,1 0 0,0 0 0,0-1-1,1 1 1,0-1 0,0 1 0,1-1-1,0 0 1,1 0 0,-1 0 0,2 0 0,0 0-1,0-6 30,1-37-674,7-50 674,-6 81-183,2 1 1,0-1-1,2 1 0,0 0 0,1 0 1,5-7 182,-12 24-59,15-10-501,-12 12 553,0 0 0,0-1 0,0 1 0,0 1 0,0-1 0,0 0 1,0 1-1,1-1 0,-1 1 0,0 0 0,1 0 0,-1 1 0,0-1 0,0 0 0,1 1 0,-1 0 0,0 0 0,0 0 1,0 0-1,0 1 7,8 1-11,42 11-2336,-2 2 1,14 7 2346,-64-22-5035</inkml:trace>
  <inkml:trace contextRef="#ctx0" brushRef="#br0" timeOffset="41946.051">830 302 2688,'1'0'84,"0"0"0,0 0 1,0 0-1,0 0 0,0 0 0,0 1 1,0-1-1,0 0 0,0 1 0,0-1 1,0 0-1,0 1 0,0-1 0,0 1 0,0 0 1,-1-1-1,1 1 0,0 0 0,0-1 1,0 1-1,-1 0 0,1 0 0,0 0 1,-1 0-1,1 0 0,-1-1 0,1 1 1,-1 0-1,0 0 0,1 0 0,-1 0 0,0 0 1,0 0-1,1 2-84,-1-2 142,0 1 1,1 0-1,-1-1 0,1 1 0,0-1 1,0 1-1,-1 0 0,1-1 1,0 0-1,0 1 0,0-1 0,1 1 1,-1-1-1,0 0 0,0 0 1,1 0-1,-1 0 0,1 0 1,-1 0-1,1 0 0,-1 0 0,2 0-142,6 2 101,0-1 1,0 0-1,1 0 0,-1-1 0,0 0 0,1 0 0,-1-1 0,0-1 0,1 1 0,-1-2 0,0 1 0,0-1 0,1-1 0,-2 1 0,1-1 0,0-1 0,0 0 0,-1 0 0,8-6-101,65-38 208,-48 27-3082,-32 20-49,-1 1-426</inkml:trace>
  <inkml:trace contextRef="#ctx0" brushRef="#br0" timeOffset="42429.989">1062 525 9344,'0'0'128,"0"0"0,0 0 21,0 0 107,0 0 107,6 35 938,-4-30-1223,0 0 1,0 0-1,0 0 0,0 0 1,1 0-1,0-1 0,0 1 1,1-1-1,-1 0 0,2 1-78,3 4-212,-1 1 0,0-1 0,0 1 0,-1 1 0,2 4 212,-7-14-2347,-1-1-3754</inkml:trace>
  <inkml:trace contextRef="#ctx0" brushRef="#br0" timeOffset="42756.951">1279 506 8832,'0'0'0,"-11"5"256,11-5 0,0 0-128,0 0 128,0 0-128,0 0 128,0 0-128,0 0 0,-5 17 0,-2-3 0,1 8-128,-10 0 128,-1 2-128,1-2 0,-1 2 0,2-4 0,1-2-7680</inkml:trace>
  <inkml:trace contextRef="#ctx0" brushRef="#br0" timeOffset="43073.719">1173 690 6784,'-1'1'95,"-1"0"1,0 0-1,1 1 1,-1-1 0,1 1-1,0 0 1,0-1-1,0 1 1,-1 0-1,2 0 1,-1 0 0,0 0-1,0 0 1,0 0-1,1 0 1,-1 0-1,1 0 1,0 0-1,0 0 1,-1 0 0,1 0-1,1 2-95,8 54 1494,-3-23-1165,-3 4-63,-2 0 0,-2-1 1,-5 37-267,-5 7-8159,8-67 5962</inkml:trace>
  <inkml:trace contextRef="#ctx0" brushRef="#br0" timeOffset="43620.903">1346 0 10112,'0'0'0,"-8"9"128,8-9 0,0 0 128,0 0 128,0 0 0,0 0 0,6 11 0,-1-2 0,-1 6-256,-1 4 0,-1 4-128,-4 10 128,-1 8-4864,0 5 0,2 7 4224,-4 47-1280</inkml:trace>
  <inkml:trace contextRef="#ctx0" brushRef="#br0" timeOffset="101454.853">1485 537 3456,'2'-11'-491,"4"-2"658,-4 9-21,0-1 0,1 1 0,-1-1-1,1 1 1,-1 0 0,1 0 0,1 0 0,-1 0 0,1 0-146,-3 3 49,1 0 1,0 1-1,0-1 0,0 0 1,-1 1-1,1-1 1,0 1-1,0-1 1,0 1-1,0 0 1,0 0-1,0 0 1,0 0-1,0 0 1,0 0-1,0 1 1,0-1-1,0 1 0,0-1 1,0 1-1,0 0 1,0-1-1,-1 1 1,1 1-50,3-1 90,0 1 0,0 0 1,-1 0-1,1 0 0,-1 1 1,0 0-1,1 0 0,-1 0 1,-1 0-1,1 1 0,0-1 1,-1 1-1,0 0 0,1 0 0,-2 0 1,1 0-1,0 1 0,-1-1 1,0 1-1,0 0 0,0-1 1,-1 1-1,1 0 0,-1 0 1,-1 0-1,1 0 0,0 0 0,-1 0 1,0 0-1,-1 4-90,1-6 42,-1-1-1,1 0 0,-1 1 1,0-1-1,0 0 1,0 1-1,0-1 1,0 0-1,0 0 1,0 0-1,-1 0 0,1 0 1,-1 0-1,0 0 1,1 0-1,-1-1 1,0 1-1,0-1 1,0 1-1,0-1 0,-1 0 1,1 0-1,0 0 1,0 0-1,-1 0 1,1 0-1,0-1 1,-1 1-1,-1-1-41,-6 3 70,0-1 0,0-1 0,0 0 0,0 0-1,-1-1 1,-6-1-70,-44-2 150,58 3-147,0 0 0,0 0 0,-1-1 0,1 1 0,0-1 1,0 0-1,0 0 0,0 0 0,0 0 0,0 0 0,0-1 1,1 1-1,-1-1 0,0 0 0,1 0 0,-1 0 0,1 0 1,0 0-1,-1-2-3,1 2 7,1 0 1,0-1 0,0 0 0,0 1 0,0-1-1,0 1 1,0-1 0,1 0 0,-1 0-1,1 1 1,0-1 0,0 0 0,0 0-1,0 1 1,0-1 0,1 0 0,0-1-8,0-3 12,1 1 1,0 0 0,0 0 0,1 0 0,0 0-1,0 0 1,0 0 0,1 1 0,-1 0 0,1-1-1,1 1 1,-1 1 0,1-1 0,0 1 0,1-2-13,35-17-384,-40 23 304,0-1 1,0 1 0,-1 0 0,1-1-1,0 1 1,0-1 0,0 1-1,0 0 1,0 0 0,0 0 0,0 0-1,0-1 1,0 1 0,0 0 0,0 1-1,1-1 1,-1 0 0,0 0-1,0 0 1,0 1 0,-1-1 0,1 0-1,0 1 1,0-1 0,0 1 0,0-1-1,0 1 1,0 0 0,-1-1-1,1 1 1,0 0 0,0-1 0,0 2 79,2 1-926,7 6-3468</inkml:trace>
  <inkml:trace contextRef="#ctx0" brushRef="#br0" timeOffset="-203793.738">0 624 5504,'0'0'384,"0"0"21,0 0 86,0 0-43,0 0-235,0 0 0,0 0-42,0 0 42,0 0-42,24 37 1322,-22-35-1404,0 0-1,0-1 0,-1 1 0,1 0 0,0 0 0,1-1 0,-1 1 0,0-1 1,0 0-1,1 1 0,-1-1 0,0 0 0,1 0 0,-1-1 0,1 1 1,-1-1-1,1 1 0,0-1 0,-1 0 0,1 1 0,1-2-88,62 14 731,-61-12-728,-1 1 33,1-1 0,-1-1 0,1 1 0,-1 0 0,1-1 0,0 0 1,-1 0-1,1-1-36,53 1 113,-56 0-6,0 0-1,7 0-84,5 0-22,0 0 0,-3 0 0,4 1 8,-16 1-20,58-7 144,-45 2-132,0 0 0,-2 1 0,0 0 0,3 0 0,0 2 0,-4 0-22,-6 0-63,6 0 64,5 0 21,-1 0 0,-3 1-43,-9 0-149,-1-1-555,0 0-2367,0 0-172,0 0 1708,0 0 341,0 0-342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2:06:54.85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37 407 6144,'0'0'149,"10"-1"2896,-10 1-2999,0 0 1,1 0-1,-1 0 0,0 0 0,0 0 0,0 0 0,0 0 0,0 0 0,0 0 0,1 0 0,-1 0 0,0 0 0,0 0 1,0 0-1,0 0 0,0 0 0,1 0 0,-1 0 0,0 0 0,0 0 0,0 0 0,0 0 0,0 0 0,1 0 0,-1 0 1,0 0-1,0 0 0,0 0 0,0 0 0,0 0 0,1 0 0,-1 0 0,0 0 0,0-1 0,0 1 0,0 0 0,0 0 0,0 0 1,0 0-1,0 0 0,0 0 0,0 0 0,1-1 0,-1 1 0,0 0 0,0 0 0,0 0 0,0 0 0,0 0 0,0-1 1,0 1-1,0 0 0,0 0 0,0 0 0,0 0 0,0 0 0,0-1 0,0 1 0,0 0 0,0 0 0,-1 0 0,1 0 1,0 0-1,0-1-46,-2-2 43,-17-3 36,0-1-73,9 5 15,9 2 86,1 0 21,0 0 0,0 0 0,0 0 0,0 0 0,0 0 0,0 0 0,0 0 0,0 0 0,0 0 0,0 0 0,0 0 21,0 0 64,0 0-63,0 0-22,0 0 0,0 0 0,0 0 0,0 0 0,0 0 0,1 0-22,9-1-84,1-1-22,1 0 0,-4 0 21,-6 1 86,0 0-1,8-2-84,-4 0-11,0 1-1,0 0 1,1 1 0,-1-1 0,0 1 0,0 0 0,1 1 0,-1 0 0,1 0 0,-1 0 0,0 1 0,1 0-11,30-2-3,-30 0 38,0 1 1,1-1-1,-1 1 1,0 1 0,1-1-1,1 2-35,18 0 43,113-2 213,-127 0-256,2 0 0,120-5 0,-121 7 0,51-3-1,-52 1 2,0 2-1,-11-1 0,1 0 0,0 0 0,0 0 0,0 0-1,0-1 1,0 1 0,0-1 0,0 1 0,0-1 0,0 0 0,3-1 0,35 0 1,-26 3-1,-2 2 0,-1-1 0,-1 0 0,1-1 0,2 1 0,0-1 0,-1 0 0,-2 1 0,0-1 0,0 2 0,3 1 0,2 2 0,-2-4 0,-5-2-22,-5-2-63,4-1 42,40-10-469,-39 10 406,-1 2-22,-7 0 0,-1 0 0,0 0-192,0 0-747,0 0-1408,0 0-5183</inkml:trace>
  <inkml:trace contextRef="#ctx0" brushRef="#br0" timeOffset="924.444">1073 0 5888,'-3'3'434,"1"0"1,0 1-1,1-1 1,-1 1-1,1-1 0,-1 1 1,1 0-1,0-1 1,0 1-1,1 0-434,-7 74 1200,6-40-750,-2-4-151,1 0 0,2-1-1,3 23-298,-1-43 22,2 1-22,0 2 0,0 18 101,-5-28-53,1-4 59,0-2 21,0 0-256,0 0-1024,0 0-1259,0 0-4010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2:06:57.32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243 20 7040,'0'0'256,"15"0"4667,-7 1-5260,9 7 239,1-1 0,0 0 0,1-2 0,-1 0 0,1-1 0,0-1-1,0 0 1,1-2 0,-1 0 0,14-2 98,-31 1-1536,-2 0-1941,0 0 0,0 0 1962</inkml:trace>
  <inkml:trace contextRef="#ctx0" brushRef="#br0" timeOffset="423.245">306 223 9088,'0'0'256,"46"-6"1813,36 0-1721,-47-1-3384,-26 4-2873</inkml:trace>
  <inkml:trace contextRef="#ctx0" brushRef="#br0" timeOffset="1083.07">306 29 6016,'8'5'791,"-6"-2"2855,-10 136-2352,1-66 377,4 59-1671,45-132 512,1-8-512,-1-1 0,0-2 0,7-5 0,-49 16 0,3-1-56,1 1 0,-1-1 1,1 0-1,-1 1 0,1 0 0,-1 0 0,1 0 0,-1 0 0,3 1 56,16 5-3678,-20-5 1054,-2-1-2197</inkml:trace>
  <inkml:trace contextRef="#ctx0" brushRef="#br0" timeOffset="1501.473">709 49 6656,'9'40'1536,"-4"-34"-1406,-1 0 1,0 1-1,-1 0 1,1-1 0,-1 2-1,-1-1 1,1 0-1,-1 0 1,0 1 0,-1-1-1,1 6-130,0 13 273,-2 0-1,-1 22-272,-1-23-2089,2 0-1,3 21 2090,-3-46-3946</inkml:trace>
  <inkml:trace contextRef="#ctx0" brushRef="#br0" timeOffset="2062.412">616 0 7808,'0'0'384,"0"0"21,0 0 86,0 0-1,0 0-63,0 0 21,0 0-128,0 0 0,0 0-149,0 0-43,0 0 0,17 6 21,10 3-100,-1 1 1,-1 2-1,0 0 0,19 13-49,-35-19 12,0 0 0,-1 0 0,0 1 0,0 0-1,0 0 1,-1 1 0,0-1 0,0 2 0,-1-1-1,0 1 1,-1 0 0,0 0 0,0 1 0,0 2-12,-5-8 1,1 1 0,0 0 0,-1-1 0,0 1 1,0 0-1,0 0 0,-1 0 0,0-1 1,1 1-1,-2 0 0,1-1 0,0 1 0,-1-1 1,0 0-1,0 1 0,-1-1 0,1 0 0,-1 0 1,0 0-1,0 0 0,0-1 0,-2 3-1,-5 5-1,-1 0 1,0-1-1,-1-1 0,0 0 0,0 0 0,-9 4 1,-29 8-399,-3-6-4042,15-5-852,4-1 3501</inkml:trace>
  <inkml:trace contextRef="#ctx0" brushRef="#br0" timeOffset="2688.551">0 552 8064,'0'0'128,"0"0"0,0 0 0,0 0 0,18 0 21,60-7-5,0-4 1,0-2-1,5-6-144,-22 3 114,1 4 0,1 2 0,-1 3 0,1 3 0,29 3-114,-80 2-112,0 1 1,0 1-1,0 0 1,11 5 111,25 5-1709,-37-10-3304</inkml:trace>
  <inkml:trace contextRef="#ctx0" brushRef="#br0" timeOffset="3190.87">173 679 7168,'0'0'0,"14"-3"128,-14 3 0,12 3 128,-12-3 0,18 4 128,-4-2 0,6-2-256,-2 0 128,2 0-128,1-2 128,2-1-256,-2 2 0,1 1-768,-5 0 128,1 0-4992</inkml:trace>
  <inkml:trace contextRef="#ctx0" brushRef="#br0" timeOffset="3455.696">252 844 5120,'0'0'0,"0"0"256,0 0 0,12-7 0,-1 6 128,3 1-256,1-3 0,2 3-128,-3-2 128,2-1-128,-3 0 0,-1 2-4608</inkml:trace>
  <inkml:trace contextRef="#ctx0" brushRef="#br0" timeOffset="4019.561">211 714 9728,'1'0'35,"0"-1"-1,0 1 1,0 0 0,0 0 0,0 0 0,0 0 0,0 0 0,0 0 0,0 0-1,0 0 1,0 0 0,0 0 0,1 1 0,-1-1 0,0 0 0,-1 1 0,1-1-1,0 0 1,0 1 0,0 0 0,0-1 0,0 1 0,0-1 0,0 1 0,-1 0-1,1 0 1,0 0 0,-1-1 0,1 2-35,0 29 1014,-3-19-1119,-4 100 368,4-60-95,-2 0 0,-2 0 1,-3 1-169,8-43-22,56-37-362,-44 22 284,1 1 0,-1 0 0,1 1 0,0 0-1,0 1 1,0 1 0,0-1 0,5 2 100,51-8-7412,-54 5 5023</inkml:trace>
  <inkml:trace contextRef="#ctx0" brushRef="#br0" timeOffset="4442.459">582 775 5888,'0'0'384,"0"0"42,0 0 172,13 4 532,0 0-972,0 0 0,0-1 0,0 0-1,0-1 1,1-1 0,-1 0 0,1-1-1,4 0-157,39-7-5677,-45 4 3074</inkml:trace>
  <inkml:trace contextRef="#ctx0" brushRef="#br0" timeOffset="4757.976">669 630 7552,'0'0'128,"3"9"0,0 6 0,-1-1 128,1 6 0,-2 1 0,-1 4-256,3 2 128,2-1-128,-1 6 128,1 3-384,1-6 128,-1 2-5888</inkml:trace>
  <inkml:trace contextRef="#ctx0" brushRef="#br0" timeOffset="5136.631">977 709 9600,'0'0'0,"0"13"0,-3 6 256,3 3 0,3 5-128,-1 4 128,1 2-256,0 2 128,2 0-128,-4-3 0,5-3-640,-6-7 0,0 1-5888</inkml:trace>
  <inkml:trace contextRef="#ctx0" brushRef="#br0" timeOffset="5713.963">834 668 6784,'12'2'346,"0"-1"1,-1 0-1,1-1 1,0 0-1,0-1 0,6-2-346,-4 2 441,0-1-1,0 2 0,0 0 1,14 2-441,-14 1 32,1 0 0,-1 1 0,0 1 0,0 0 0,0 1 0,10 7-32,-19-11 10,0 1 0,0 0 0,0 0 0,-1 0 0,1 1 0,-1-1 0,0 1 1,0 0-1,0 0 0,-1 0 0,0 1 0,1-1 0,-1 1 0,-1 0 0,1 0 0,-1 0 0,0 0 1,0 0-1,1 5-10,-4-1-29,-1 0 1,0 1-1,0-1 1,-1 0 0,0 0-1,0 0 1,-1-1-1,0 1 1,-1-1 0,0 0-1,-5 7 29,-4 8-93,12-18 26,-1 0-1,0-1 0,0 0 0,0 0 0,-1 0 0,1 0 1,-1 0-1,0 0 0,0-1 0,0 0 0,-1 0 1,1 0-1,-1-1 0,1 1 0,-1-1 0,0 0 0,-3 1 68,-35 3-2900,20-6-1473</inkml:trace>
  <inkml:trace contextRef="#ctx0" brushRef="#br0" timeOffset="6756.013">718 478 4608,'2'0'4,"1"2"1,0-1 0,1 0 0,-1 0 0,0 0 0,1 0 0,-1 0 0,0-1 0,1 0 0,-1 0 0,1 0 0,-1 0 0,1 0 0,-1 0 0,1-1 0,-1 0 0,0 0 0,1 0 0,-1 0 0,0 0 0,0-1 0,0 1 0,0-1 0,0 0 0,0 0 0,0 0 0,0 0 0,-1 0 0,1-1 0,-1 0-5,1 2 128,-1-1-1,1 0 1,0 1-1,-1-1 1,1 1-1,0 0 1,0 0 0,0 0-1,0 0 1,0 1-1,0-1 1,0 1-1,1 0 1,-1 0-128,16-4 518,-17 4-411,-2 0 42,15 0 214,211-16 2943,-155 11-3030,-23 6-296,-46-1-86,-2 0-790,0 0-3072,0 0-213,0 0 2218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2:07:18.23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1 330 5376,'0'0'149,"0"0"107,0 0 107,0 0-22,0 0-149,0 0 21,0 0-63,0 0 20,0 0 172,0 0-1,0 0-170,0 0-43,0 0 0,0 0 0,0 0 0,0 0 0,0 0 0,0 0 0,0 0 0,0 0 21,0 0 86,0 0 21,0 0 0,0 0-22,0 0-84,0 0-22,0 0 0,15 9 128,38 10 405,-51-18-554,-1-1-1,8 0-84,7 0-22,1 0 0,-15 0 0,13 3 53,-12 2-3,24 8-25,-18-10-25,0-1 0,2 4 0,0 5 52,17 0 24,-18-8-35,0-2 1,0 1 0,0-1 0,0-1 0,0 0-1,0 0 1,0-1 0,0 0 0,0-1 0,2-1-42,73-6 222,-72 10-222,-1 1 0,-3 0 0,2-2 0,-2 0 0,2 0 0,0 0 0,3 0 0,-1 0 0,45 9 44,8-3 40,-20-6-68,124-3 96,-161 2-112,-1 0 0,1 0 0,0-1 0,-1 0 0,1 0 0,-1-1 0,0 0 0,8-4 0,-8 2 0,1 2 0,0-1 0,0 1 0,0 1 0,0-1 0,1 2 0,2-1 0,1 1 0,-3 1-64,-8 0-256,-2 0-427,0 0-1429,0 0-704,0 0-1685</inkml:trace>
  <inkml:trace contextRef="#ctx0" brushRef="#br0" timeOffset="782.964">1025 0 5760,'0'0'384,"0"0"-22,0 0-84,0 0-1,0 0 86,0 0-1,0 0-84,0 0-1,0 0 86,0 0-1,0 0-63,0 0 21,0 0-128,0 0 43,0 0 42,0 0 86,0 0 21,0 0-43,0 0-149,11 25 427,-6-5-437,0-1-1,-1 1 1,-1 0 0,-1 0 0,0 0 0,-2 0 0,0 0 0,-3 18-182,2 71 81,3-98-81,3 2 0,-3 0 0,-2-1 0,0-3-192,0-7-747,0-2-1322,0 0-4843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2:07:20.01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5504,'0'1'48,"0"1"0,0 0 0,0-1-1,1 1 1,-1-1 0,1 1 0,-1-1 0,1 1 0,-1-1 0,1 1 0,0-1 0,-1 1-1,1-1 1,0 0 0,0 1 0,0-1 0,0 0 0,1 0 0,-1 0 0,0 0 0,0 0 0,1 0-1,-1 0 1,0 0 0,1 0 0,-1-1 0,1 1 0,-1-1 0,1 1 0,0-1-48,2 2 248,93 47 2954,-62-34-2659,-1 3 1,10 7-544,-32-17 37,-1 0 0,0 0 0,-1 1 1,0 0-1,0 1 0,-1 0 0,-1 1 1,5 6-38,-9-10-822,0 1 1,-1 0 0,0-1-1,0 1 1,-1 0 0,0 1-1,0-1 1,0 3 821,2 18-3413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2:07:21.18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286 115 8320,'3'-9'21,"-3"7"107,26-2 469,80-11 54,-62 7-902,1 2 1,35 1 250,-72 3-1913,-2 1-2894,-6 1 3463</inkml:trace>
  <inkml:trace contextRef="#ctx0" brushRef="#br0" timeOffset="407.534">339 310 5376,'0'0'384,"0"0"42,0 0 193,0 0 64,0 0-214,0 0 0,0 0-42,26 0 554,33 2-607,15 0-171,-25-7-3318,-38-2-1472,-11 7 3030</inkml:trace>
  <inkml:trace contextRef="#ctx0" brushRef="#br0" timeOffset="968.649">315 145 6912,'14'0'-168,"-13"0"217,1-1-1,0 1 1,-1 0-1,1 0 1,0 0 0,-1 0-1,1 0 1,-1 1-1,1-1 1,0 0 0,-1 1-1,1-1 1,-1 1 0,1 0-1,0 0-48,-1 0 68,-1 1 0,1-1 0,-1 1 0,1-1 0,-1 1 0,0 0 0,0-1 0,0 1 0,0-1-1,0 1 1,0-1 0,0 1 0,0 0 0,0-1 0,-1 1 0,1-1 0,-1 1 0,1-1 0,-1 1 0,0-1-68,-18 64 1341,10-39-1098,2 1-1,0 0 0,2 0 0,1 0 0,1 0 0,1 2-242,1-27 16,1 27 246,0-28-251,1 1 0,-1-1 1,1 0-1,0 0 1,0 0-1,-1 0 1,1 0-1,0 0 0,0 0 1,0 0-1,0 0 1,0 0-1,0 0 1,0-1-1,0 1 0,1 0 1,-1-1-1,0 1 1,0-1-1,1 1 1,0-1-12,29 10 16,-30-10-16,19 3-240,0-1 0,0-1 0,0-1 0,1-1 0,-1-1 0,0 0 0,15-5 240,-12 3-2288,6-7-3195,-18 6 3926</inkml:trace>
  <inkml:trace contextRef="#ctx0" brushRef="#br0" timeOffset="1455.1">827 37 4352,'-1'0'87,"1"0"0,0-1 0,-1 1 0,1 0 0,0 0 0,-1 0 0,1 0 0,-1 0-1,1 0 1,0 0 0,-1 0 0,1 0 0,0 0 0,-1 0 0,1 0 0,0 0 0,-1 0 0,1 0 0,0 0 0,-1 0 0,1 0 0,0 1 0,-1-1 0,1 0 0,0 0 0,-1 0 0,1 1 0,0-1 0,-1 0 0,1 0 0,0 1 0,0-1-1,-1 0 1,1 0 0,0 1 0,0-1 0,0 0 0,-1 1 0,1-1 0,0 0 0,0 1 0,0-1 0,0 0 0,0 1 0,0-1-87,-7 30 1621,5 39-1054,2-63-375,0 51 348,-3 1 1,-3-1-1,-7 26-540,11-75-8,2-7-3589,0-1-2248</inkml:trace>
  <inkml:trace contextRef="#ctx0" brushRef="#br0" timeOffset="2079.816">674 46 8576,'0'0'170,"0"0"172,0 0 20,0 0-63,32-14 469,-28 13-752,15-6 149,0 0-1,0 2 1,1 0 0,17-1-165,-29 5 56,-1 1 0,0 0 0,0 1 0,1 0 0,-1 0 0,0 0 0,0 1 0,0 0 0,0 1 0,0-1 0,-1 1 0,1 0 0,-1 1 0,0 0 0,2 1-56,-3-1 20,0 0 1,0 1 0,0-1 0,-1 1 0,1 0-1,-2 1 1,1-1 0,0 1 0,-1-1 0,0 1-1,0 0 1,-1 0 0,0 0 0,0 0 0,0 1-1,-1-1 1,1 1 0,-2-1 0,1 1 0,-1 3-21,0 13 70,-1 1 0,0 0 1,-2 0-1,-2-1 1,0 3-71,3-19-93,1 0 1,-1 0-1,-1 0 1,1-1-1,-1 1 1,-1-1 0,1 1-1,-1-1 1,0 0-1,0 0 1,-1-1-1,1 1 1,-1-1-1,-1 0 1,1-1 0,-1 1-1,0-1 1,0 0-1,0 0 1,0-1-1,0 0 1,-1 0-1,0 0 1,0-1 0,0 0-1,0 0 1,0-1-1,0 0 1,0 0-1,-4 0 93,-9-1-6826</inkml:trace>
  <inkml:trace contextRef="#ctx0" brushRef="#br0" timeOffset="2693.514">0 783 6016,'0'0'128,"0"0"21,0 0 128,0 0 193,0 0-1,0 0-170,0 0-43,0 0 0,4-1-22,111-28 438,43-12-405,-37 6 117,2 5-1,87-8-383,251-16-267,-342 42-190,-34 2-4727,-48 5 2368</inkml:trace>
  <inkml:trace contextRef="#ctx0" brushRef="#br0" timeOffset="3075.459">178 966 6144,'0'0'0,"0"0"-640,0 0 0,0 0-2560</inkml:trace>
  <inkml:trace contextRef="#ctx0" brushRef="#br0" timeOffset="3323.579">216 949 9344,'0'0'0,"17"9"128,-5-3 0,3-4 0,2-2 128,0 0-256,4-5 128,7-2-128,-3-1 128,3-1-128,-4 0 128,-1 1-128,-3 0 0,0 2 0,-6 0 0,1 6-3840,-6 0 0,2 0 2304</inkml:trace>
  <inkml:trace contextRef="#ctx0" brushRef="#br0" timeOffset="3572.051">285 1092 8448,'0'0'0,"0"0"0,18-7 0,-7 4 0,1 1 0,0-1 0,0 3-128,2-1 128,1-2-128,2 0 128,1-2-384,5-3 128,-1 2-2560,-6-4 0,1 0 1792</inkml:trace>
  <inkml:trace contextRef="#ctx0" brushRef="#br0" timeOffset="4058.481">219 1007 4992,'2'1'95,"1"-1"-1,-1 1 1,0 0 0,1 0-1,-1 0 1,0 1 0,0-1 0,0 0-1,0 1 1,0 0 0,0-1-1,0 1 1,-1 0 0,1 0 0,0 0-1,-1 0 1,0 0 0,1 0 0,-1 0-1,0 1 1,0-1 0,0 0-1,-1 1 1,1-1 0,0 1 0,-1-1-1,0 1 1,1 1-95,0 13 466,0 0-1,-1 0 1,0 0 0,-2 4-466,1 13 349,2 16-43,0-17-129,-2 0 1,-2 14-178,3-45 107,2-4-1,51-34 89,-23 17-112,-6 3-1176,1 0 1,1 1 0,1 2 0,0 0-1,13-3 1093,-21 9-3626</inkml:trace>
  <inkml:trace contextRef="#ctx0" brushRef="#br0" timeOffset="4452.254">649 998 4736,'0'0'128,"0"0"299,0 0 1215,21 12 1686,-3-6-3189,-1-2 0,1 0-1,0-1 1,0 0 0,0-2 0,1 0 0,-1-1 0,1-1-139,50-8-4887,-59 6 578</inkml:trace>
  <inkml:trace contextRef="#ctx0" brushRef="#br0" timeOffset="4782.219">827 858 5504,'6'22'2135,"0"2"1,2 23-2136,5 98 1297,-13-118-3153,0-15-4288</inkml:trace>
  <inkml:trace contextRef="#ctx0" brushRef="#br0" timeOffset="5171.786">1048 908 10752,'0'0'-235,"-1"1"107,0 7 341,-1-1-1,1 1 1,0-1 0,1 1 0,-1-1-1,2 1 1,-1-1 0,1 1-1,0-1 1,0 1 0,3 5-213,0 6 92,1 10-193,14 92 1050,-14-38-5146,-5-74-2203</inkml:trace>
  <inkml:trace contextRef="#ctx0" brushRef="#br0" timeOffset="5419.71">966 743 128,'0'0'0</inkml:trace>
  <inkml:trace contextRef="#ctx0" brushRef="#br0" timeOffset="5746.814">999 726 9728,'0'0'149,"0"0"64,0 0-42,27 7 576,16 0-415,-1 2 0,0 2 0,-1 2 0,0 1 1,-1 2-1,-1 2 0,1 2-332,-35-18 21,-1 0 0,1 0 0,-1 1 0,1-1 0,-1 1 0,0 0 0,0 1 0,0-1 0,0 1 0,-1-1 0,0 1 0,1 0 0,-1 0 0,-1 1 0,1-1 0,-1 1 0,1-1 0,-1 1 0,0 1-21,-1 0 6,0 0 0,-1 0 0,1 0 0,-1 0 1,0 0-1,-1 0 0,0 0 0,0 0 0,0 0 0,0 0 0,-1 0 0,0 0 0,0 0 0,-1-1 1,-2 5-7,-9 14-45,-1 0 1,-1-1-1,-2-1 1,0 0-1,-1-1 1,-1-1-1,0-1 1,-2-1 0,0-1-1,-1-1 1,-1-1-1,-2 0 45,-25 10-3850,-1-2-1,-6-1 3851,11-4-3669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2:57:55.92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169 496 8704,'22'15'143,"-2"2"0,1 0 0,-2 0 0,0 2 0,-2 1 0,2 2-143,-14-14 64,1 1 0,-2 0-1,1 0 1,-1 0 0,0 1-1,-1-1 1,0 1 0,-1 0-1,0 0 1,-1 0-1,1 0 1,-2 0 0,0 1-1,0-1 1,-1 6-64,0-4 143,0-1 0,0 1 0,-1 0 0,-1-1 0,0 1 0,0-1 0,-1 0 0,-1 0 0,0 0 1,0-1-1,-1 0 0,-1 0 0,1 0 0,-2-1 0,1 0 0,-1 0 0,-2 1-143,9-9 34,-1 0 0,0-1-1,1 1 1,-1 0 0,0-1 0,1 1-1,-1-1 1,0 1 0,0-1 0,1 0 0,-1 0-1,0 0 1,0 0 0,1 0 0,-1 0 0,0 0-1,0 0 1,1-1 0,-1 1 0,0-1 0,0 1-1,1-1 1,-1 0 0,1 0 0,-1 0 0,1 0-1,-1 0 1,1 0 0,-1 0 0,1 0 0,0 0-1,0-1 1,-1 1-34,-6-7 76,1 1-1,0-1 1,0-1 0,1 0-1,-1 0-75,-13-26 118,0-2 0,3 0 1,1-1-1,-3-14-118,-34-79 189,49 123-200,1 0 1,0 0 0,1 0 0,0-1-1,0 1 1,1-1 0,0 1 0,1-1 0,-1 0-1,2 1 1,-1-1 0,1-1 10,0 5-7,0 1 0,0-1 1,0 1-1,0 0 0,0-1 1,1 1-1,0 0 0,0 0 0,0 0 1,0 0-1,1 0 0,-1 0 0,1 1 1,0-1-1,0 1 0,1 0 1,-1 0-1,1 0 0,-1 0 0,1 1 1,0-1-1,0 1 0,3-1 7,11-3-72,-1 1 0,1 1-1,0 1 1,1 0-1,-1 1 1,19 1 72,3 2-39,0 1 0,28 7 39,-36-5-47,0 2 0,0 2 0,-1 0 1,0 3-1,22 10 47,-45-17-22,-7-3-84,-1-1-1665,0 0-6570</inkml:trace>
  <inkml:trace contextRef="#ctx0" brushRef="#br0" timeOffset="1">734 641 7552,'0'0'149,"18"-4"470,122-28 431,160-31-1460,-298 63-1446,-2 0-2816</inkml:trace>
  <inkml:trace contextRef="#ctx0" brushRef="#br0" timeOffset="2">734 777 7168,'9'-3'21,"-7"3"107,-2 0 107,0 0 42,0 0 107,0 0 107,0 0 42,35 17 1344,-26-13-1793,-1-1-1,1 1 0,1-2 1,-1 1-1,0-1 0,1-1 1,-1 0-1,1 0 0,-1 0 1,5-2-84,22-1 338,0-2 1,6-2-339,6 0 303,12-2-86,-17 1 69,0 3 0,12 1-286,-54 3 107,-1 0-43,0 0-235,0 0-768,0 0-3135,0 0-86,0 0 2837,0 0 619,0 0-661</inkml:trace>
  <inkml:trace contextRef="#ctx0" brushRef="#br0" timeOffset="3">1519 315 8448,'0'1'70,"1"0"0,-1 0 0,1 0 0,-1 0 0,1 0 0,0 0 0,0 0 0,-1 0 0,1 0 0,0 0 0,0-1 0,0 1 0,0 0 0,0-1 0,0 1 0,0 0 0,0-1 0,0 1 0,0-1 0,1 0 0,-1 1 0,0-1 0,0 0 0,0 0 0,0 1 0,1-1 0,-1 0 0,0 0 0,0 0 0,1-1-70,37-8 566,-26 5-331,113-25 147,-81 16-211,0 3 1,2 2-1,9 0-171,-14 8-9152,-42 0 7083</inkml:trace>
  <inkml:trace contextRef="#ctx0" brushRef="#br0" timeOffset="4">1613 632 9728,'20'-17'640,"-18"16"-470,-2 1 193,0 0 64,10 0-1,68 1-703,-1-4 0,0-3-1,0-3 1,8-5 277,-65 9-7189</inkml:trace>
  <inkml:trace contextRef="#ctx0" brushRef="#br0" timeOffset="5">1613 418 5504,'2'8'64,"-2"-7"256,-25 25 4437,19-10-4637,1 1 0,1 0 0,0 1 1,2-1-1,-1 7-120,-3 23 124,3-15-74,1-1-1,2 1 1,1 0-1,2-1 0,1 0 1,1 1-1,2 2-49,9 62 209,-16-94-157,0 1 1,0 0-1,1 0 0,-1 0 1,1 0-1,0 0 0,0-1 1,0 1-1,0 0 0,0 0 1,1 0-53,7-5 710,4-15-332,-8 10-315,8-39-19,-13 45-48,1 0 0,0 0 0,-1 0 0,1 0 0,0-1 0,0 1 0,0 0 0,0 0 0,0 1 0,0-1 0,0 0 0,0 0 0,0 0 0,0 1 0,0-1 0,1 0 0,-1 1 0,0-1 0,0 1 0,1 0 1,-1-1-1,0 1 0,1 0 0,-1 0 0,0 0 0,1 0 0,-1 0 0,1 0 0,-1 0 0,0 0 0,2 1 4,0-1-5,114 2-1486,-72 1-1337,0-3 0,24-3 2828,-51 1-6293</inkml:trace>
  <inkml:trace contextRef="#ctx0" brushRef="#br0" timeOffset="6">2473 237 7680,'-22'-1'1138,"17"1"-990,-1-1-1,0 1 0,1 0 0,-1 1 1,0-1-1,0 1 0,1 0 0,-1 1 1,1-1-1,-1 1 0,1 0 0,0 1 0,0-1 1,-3 2-148,-5 5-4,-1 0 0,2 1 0,-1 0 0,1 1 0,1 1 0,0 0 1,0 0-1,1 1 0,1 0 0,0 1 0,1 0 0,1 0 0,0 1 0,0 0 0,2 0 1,0 1-1,1-1 0,0 1 0,1 0 0,1 0 0,1 0 0,0 0 0,1 1 1,1-1-1,0 0 0,1 0 0,1 0 0,0 0 0,1 0 0,1-1 0,1 0 1,0 0-1,3 4 4,46 71-5589,-26-49 2218</inkml:trace>
  <inkml:trace contextRef="#ctx0" brushRef="#br0" timeOffset="7">2953 312 9856,'0'0'256,"0"0"21,0 0 107,0 0 85,0 0-63,0 0-65,0 0-149,-4-1 21,-11-1-179,0 1 0,0 0 0,0 1 0,-1 1 1,1 0-1,0 2 0,0-1 0,1 2 0,-1 0 0,1 0 0,-1 2 0,1 0 0,-5 3-34,-13 7 69,1 1 1,1 2-1,0 1 0,2 1 1,-6 7-70,30-25 0,-2 2 0,0 0 0,1 0 0,-1 0 0,1 1 0,1 0 0,-5 5 0,9-9 0,-1-1 0,0 0 0,1 1 0,-1-1 0,1 1 0,-1-1 0,1 1 0,0-1 0,0 1 0,0 0 0,-1-1 0,1 1 0,1-1 0,-1 1 0,0-1 0,0 1 0,1-1 0,-1 1 0,0-1 0,1 1 0,0-1 0,-1 1 0,1-1 0,0 0 0,0 1 0,-1-1 0,1 0 0,0 0 0,0 0 0,1 0 0,-1 0 0,0 0 0,0 0 0,0 0 0,1 0 0,9 7 14,1-1 0,-1-1 0,1 0 0,0-1 1,1 0-1,-1-1 0,1 0 0,0-1 1,10 1-15,6 0 64,0-1 0,25 0-64,-62-3-8,0 2 1,0-1-1,0 1 0,0 0 1,0 1-1,0-1 1,0 2-1,1-1 1,-1 1-1,1 0 1,0 1-1,0 0 1,1 0-1,-1 0 1,1 1-1,0 0 1,-3 4 7,-2 2-16,1 1 0,1 0 0,0 0 0,0 1 0,1 0 0,1 1 0,1-1 0,-4 10 16,9-20 3,0 0 0,0 0 1,0-1-1,1 1 0,0 0 0,-1 0 1,1 0-1,0 0 0,1 0 1,-1 0-1,1 0 0,-1 0 1,1-1-1,0 1 0,1 0 1,-1-1-1,1 1 0,0 0 0,-1-1 1,2 0-1,-1 1 0,0-1 1,1 0-1,-1 0 0,1 0 1,0-1-1,0 1 0,0-1 1,1 1-4,1 0-6,0 1 1,0-1 0,0-1-1,1 1 1,-1-1 0,1 0-1,0 0 1,0-1 0,0 0-1,0 0 1,0 0 0,0 0-1,0-1 1,0 0 0,0-1-1,0 1 1,0-1 0,5-1 5,55-21-2270,-32 11-2458,1 0-1330</inkml:trace>
  <inkml:trace contextRef="#ctx0" brushRef="#br0" timeOffset="8">3171 661 8448,'0'0'277,"0"0"64,0 0-42,14-4 426,64-13 278,-58 11-958,1 1 0,-1 1 0,1 0 0,0 2 0,0 0 0,0 2 0,0 0 0,0 1 0,10 3-45,-8 5-2775,-17-4-4348,-6-5 5651</inkml:trace>
  <inkml:trace contextRef="#ctx0" brushRef="#br0" timeOffset="9">4133 350 8064,'0'0'128,"0"0"0,0 0 21,0 0 107,0 0 107,-25-7 511,15 5-830,0 0 1,0 0-1,0 1 0,0 0 0,-1 1 0,1 0 0,0 1 0,0 0 0,0 1 0,0 0 0,0 0 0,0 1 1,0 1-1,1-1 0,-10 6-44,4-2 0,-1 0 0,1 2 0,1 0 0,-13 9 0,24-16 0,0 1 0,0 0 0,0 0 0,0 0 0,0 0 0,0 0 0,1 0 0,-1 1 0,1-1 0,0 1 0,0 0 0,1 0 0,-1-1 0,1 1 0,-1 0 0,1 0 0,1 0 0,-1 1 0,0-1 0,1 0 0,0 0 0,0 3 0,1-3-1,0 0 1,1-1 0,-1 1 0,1-1-1,0 1 1,0-1 0,0 0 0,0 0-1,0 0 1,1 0 0,-1 0 0,1 0-1,0-1 1,0 1 0,0-1 0,0 0-1,1 0 1,-1 0 0,0 0 0,1 0-1,3 0 1,4 3 5,0-1-1,1 0 1,-1-1-1,1 0 1,0-1-1,4 1-4,7-2 59,-1-1 0,1-1 0,-1-1 0,10-3-59,7 0 105,-82 31-83,-3-1-150,1 1 0,1 2 0,1 3 0,2 1 0,-34 34 128,74-65 0,-1 0 1,0 1 0,1-1-1,0 1 1,-1-1 0,1 1-1,0-1 1,-1 1 0,1 0-1,0 0 1,0 0 0,1 0-1,-1 0 1,0 0 0,0 0-1,1 0 1,0 0 0,-1 0-1,1 0 1,0 0 0,0 0-1,0 0 1,0 0 0,0 0-1,1 0 1,-1 1-1,2-1 2,-1 0 1,1 0-1,0 1 1,-1-2-1,1 1 1,0 0-1,0 0 0,1-1 1,-1 1-1,0-1 1,0 1-1,1-1 1,-1 0-1,1 0 0,-1 0 1,1 0-1,1 0-2,15 3 18,0 0 1,0-1-1,0-1 0,0-1 0,5-1-18,-9-1-260,-1 0 1,1-1-1,-1-1 1,1 0-1,-1-1 1,8-3 259,4-4-6016</inkml:trace>
  <inkml:trace contextRef="#ctx0" brushRef="#br0" timeOffset="10">4194 399 7808,'0'1'19,"1"0"0,-1 0 0,0 0 0,1 1 1,-1-1-1,1 0 0,0 0 0,-1 0 0,1 0 0,0 0 1,0 0-1,0 0 0,0 0 0,0 0 0,0 0 0,0-1 1,0 1-1,0 0 0,0 0 0,0-1 0,0 1 0,0-1 1,1 1-1,-1-1 0,0 0 0,0 1 0,1-1 0,-1 0 1,0 0-1,0 0 0,1 0 0,-1 0 0,0 0 1,0 0-1,1-1 0,-1 1 0,1 0-19,1-2 103,1 0 0,-1 0 1,0 0-1,0-1 0,0 1 0,0-1 0,-1 0 0,1 0 1,0 0-104,-1 0 47,7-7 19,-1 0 1,0-1-1,-1 0 0,0 0 0,-1-1 1,-1 1-1,1-2-66,28-95 503,-24 74-467,-30 104-36,3 2 0,4 0 0,2 1 0,4 0 0,3 13 0,2-43-371,1-24-464,1-1 0,0 1-1,1-1 1,2 5 835,0-16-3899,-1-2 3275,-2-5-613</inkml:trace>
  <inkml:trace contextRef="#ctx0" brushRef="#br0" timeOffset="11">4363 360 7040,'0'0'128,"0"0"64,0 0 256,3-2 42,6-7-132,-1 1 0,2 1 0,-1 0-1,1 0 1,0 1 0,1 0 0,2-1-358,-10 6 71,0-1 1,-1 1-1,1 0 1,0 0-1,0 0 1,0 0-1,1 0 1,-1 1 0,0 0-1,0-1 1,0 1-1,0 0 1,0 1-1,0-1 1,1 0-1,-1 1 1,0 0-1,0 0 1,0 0-1,0 0 1,-1 0 0,1 0-1,0 1 1,0-1-1,-1 1 1,1 0-1,-1 0 1,1 0-1,-1 0 1,1 1-72,0 1 60,-1 0-1,1 0 1,0 1-1,-1-1 1,0 1 0,0-1-1,0 1 1,-1 0-1,0 0 1,1 0 0,-2 0-1,1 0 1,-1 0-1,1 0 1,-1 0 0,-1 0-1,1 0 1,-1 1-60,1-3 37,-1 0 1,1-1 0,-1 1-1,0-1 1,0 1-1,0-1 1,0 0 0,0 1-1,-1-1 1,1 0 0,-1 0-1,1 0 1,-1 0-1,0 0 1,0 0 0,1 0-1,-1 0 1,-1-1-1,1 1 1,0-1 0,0 0-1,-1 1 1,1-1-1,0 0 1,-1-1 0,1 1-1,-1 0 1,0-1 0,1 1-1,-1-1 1,1 0-1,-1 1 1,0-1 0,1-1-1,-2 1-37,-18-3-74,0-1 0,0-1-1,1-1 1,-1 0 0,1-2 0,-11-6 74,-14-4-4013,44 17 194,2 1-938</inkml:trace>
  <inkml:trace contextRef="#ctx0" brushRef="#br0" timeOffset="12">4637 331 8448,'10'-7'188,"0"0"1,0-1 0,0 0 0,-1-1-1,0 0 1,-1 0 0,0-1-1,-1 0 1,0 0 0,0-1-1,-1 0 1,4-11-189,6-13 447,-2-2 0,-1 0 0,3-19-447,-13 52 26,-1-26 33,-34 56-187,23-14 123,0 0 0,1 1 0,0 0 0,1 0 1,1 0-1,0 1 0,1 0 0,0 0 0,1 1 0,1-1 0,0 1 0,1 0 0,0 0 0,1 8 5,1 1-5,1-1 1,0 1-1,2 0 0,1-1 1,1 0-1,1 0 0,1 0 1,8 19 4,-12-36-214,-1-1 1,1 1 0,0-1-1,0 0 1,0 0 0,1 0-1,-1 0 1,1-1 0,0 1-1,5 3 214,3 1-6570</inkml:trace>
  <inkml:trace contextRef="#ctx0" brushRef="#br0" timeOffset="13">5101 199 9088,'1'13'125,"1"1"1,0-1 0,1 1 0,0-1-1,1 0 1,1 0 0,3 6-126,-1-1 297,0 0-1,-2 1 1,2 9-297,-2 2 193,-2-1-1,-1 0 1,-2 1-1,0-1 0,-2 1 1,-2-1-1,0 0 1,-2 0-1,-1 0 0,-2-1 1,0 0-1,-4 5-192,1-6-470,-2-1 0,0 0 0,-2-1 0,0-1 0,-2 0 0,-1-1 0,-16 15 470,-13 11-6677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2:57:55.93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169 496 8704,'22'15'143,"-2"2"0,1 0 0,-2 0 0,0 2 0,-2 1 0,2 2-143,-14-14 64,1 1 0,-2 0-1,1 0 1,-1 0 0,0 1-1,-1-1 1,0 1 0,-1 0-1,0 0 1,-1 0-1,1 0 1,-2 0 0,0 1-1,0-1 1,-1 6-64,0-4 143,0-1 0,0 1 0,-1 0 0,-1-1 0,0 1 0,0-1 0,-1 0 0,-1 0 0,0 0 1,0-1-1,-1 0 0,-1 0 0,1 0 0,-2-1 0,1 0 0,-1 0 0,-2 1-143,9-9 34,-1 0 0,0-1-1,1 1 1,-1 0 0,0-1 0,1 1-1,-1-1 1,0 1 0,0-1 0,1 0 0,-1 0-1,0 0 1,0 0 0,1 0 0,-1 0 0,0 0-1,0 0 1,1-1 0,-1 1 0,0-1 0,0 1-1,1-1 1,-1 0 0,1 0 0,-1 0 0,1 0-1,-1 0 1,1 0 0,-1 0 0,1 0 0,0 0-1,0-1 1,-1 1-34,-6-7 76,1 1-1,0-1 1,0-1 0,1 0-1,-1 0-75,-13-26 118,0-2 0,3 0 1,1-1-1,-3-14-118,-34-79 189,49 123-200,1 0 1,0 0 0,1 0 0,0-1-1,0 1 1,1-1 0,0 1 0,1-1 0,-1 0-1,2 1 1,-1-1 0,1-1 10,0 5-7,0 1 0,0-1 1,0 1-1,0 0 0,0-1 1,1 1-1,0 0 0,0 0 0,0 0 1,0 0-1,1 0 0,-1 0 0,1 1 1,0-1-1,0 1 0,1 0 1,-1 0-1,1 0 0,-1 0 0,1 1 1,0-1-1,0 1 0,3-1 7,11-3-72,-1 1 0,1 1-1,0 1 1,1 0-1,-1 1 1,19 1 72,3 2-39,0 1 0,28 7 39,-36-5-47,0 2 0,0 2 0,-1 0 1,0 3-1,22 10 47,-45-17-22,-7-3-84,-1-1-1665,0 0-6570</inkml:trace>
  <inkml:trace contextRef="#ctx0" brushRef="#br0" timeOffset="1">734 641 7552,'0'0'149,"18"-4"470,122-28 431,160-31-1460,-298 63-1446,-2 0-2816</inkml:trace>
  <inkml:trace contextRef="#ctx0" brushRef="#br0" timeOffset="2">734 777 7168,'9'-3'21,"-7"3"107,-2 0 107,0 0 42,0 0 107,0 0 107,0 0 42,35 17 1344,-26-13-1793,-1-1-1,1 1 0,1-2 1,-1 1-1,0-1 0,1-1 1,-1 0-1,1 0 0,-1 0 1,5-2-84,22-1 338,0-2 1,6-2-339,6 0 303,12-2-86,-17 1 69,0 3 0,12 1-286,-54 3 107,-1 0-43,0 0-235,0 0-768,0 0-3135,0 0-86,0 0 2837,0 0 619,0 0-661</inkml:trace>
  <inkml:trace contextRef="#ctx0" brushRef="#br0" timeOffset="3">1519 315 8448,'0'1'70,"1"0"0,-1 0 0,1 0 0,-1 0 0,1 0 0,0 0 0,0 0 0,-1 0 0,1 0 0,0 0 0,0-1 0,0 1 0,0 0 0,0-1 0,0 1 0,0 0 0,0-1 0,0 1 0,0-1 0,1 0 0,-1 1 0,0-1 0,0 0 0,0 0 0,0 1 0,1-1 0,-1 0 0,0 0 0,0 0 0,1-1-70,37-8 566,-26 5-331,113-25 147,-81 16-211,0 3 1,2 2-1,9 0-171,-14 8-9152,-42 0 7083</inkml:trace>
  <inkml:trace contextRef="#ctx0" brushRef="#br0" timeOffset="4">1613 632 9728,'20'-17'640,"-18"16"-470,-2 1 193,0 0 64,10 0-1,68 1-703,-1-4 0,0-3-1,0-3 1,8-5 277,-65 9-7189</inkml:trace>
  <inkml:trace contextRef="#ctx0" brushRef="#br0" timeOffset="5">1613 418 5504,'2'8'64,"-2"-7"256,-25 25 4437,19-10-4637,1 1 0,1 0 0,0 1 1,2-1-1,-1 7-120,-3 23 124,3-15-74,1-1-1,2 1 1,1 0-1,2-1 0,1 0 1,1 1-1,2 2-49,9 62 209,-16-94-157,0 1 1,0 0-1,1 0 0,-1 0 1,1 0-1,0 0 0,0-1 1,0 1-1,0 0 0,0 0 1,1 0-53,7-5 710,4-15-332,-8 10-315,8-39-19,-13 45-48,1 0 0,0 0 0,-1 0 0,1 0 0,0-1 0,0 1 0,0 0 0,0 0 0,0 1 0,0-1 0,0 0 0,0 0 0,0 0 0,0 1 0,0-1 0,1 0 0,-1 1 0,0-1 0,0 1 0,1 0 1,-1-1-1,0 1 0,1 0 0,-1 0 0,0 0 0,1 0 0,-1 0 0,1 0 0,-1 0 0,0 0 0,2 1 4,0-1-5,114 2-1486,-72 1-1337,0-3 0,24-3 2828,-51 1-6293</inkml:trace>
  <inkml:trace contextRef="#ctx0" brushRef="#br0" timeOffset="6">2473 237 7680,'-22'-1'1138,"17"1"-990,-1-1-1,0 1 0,1 0 0,-1 1 1,0-1-1,0 1 0,1 0 0,-1 1 1,1-1-1,-1 1 0,1 0 0,0 1 0,0-1 1,-3 2-148,-5 5-4,-1 0 0,2 1 0,-1 0 0,1 1 0,1 1 0,0 0 1,0 0-1,1 1 0,1 0 0,0 1 0,1 0 0,1 0 0,0 1 0,0 0 0,2 0 1,0 1-1,1-1 0,0 1 0,1 0 0,1 0 0,1 0 0,0 0 0,1 1 1,1-1-1,0 0 0,1 0 0,1 0 0,0 0 0,1 0 0,1-1 0,1 0 1,0 0-1,3 4 4,46 71-5589,-26-49 2218</inkml:trace>
  <inkml:trace contextRef="#ctx0" brushRef="#br0" timeOffset="7">2953 312 9856,'0'0'256,"0"0"21,0 0 107,0 0 85,0 0-63,0 0-65,0 0-149,-4-1 21,-11-1-179,0 1 0,0 0 0,0 1 0,-1 1 1,1 0-1,0 2 0,0-1 0,1 2 0,-1 0 0,1 0 0,-1 2 0,1 0 0,-5 3-34,-13 7 69,1 1 1,1 2-1,0 1 0,2 1 1,-6 7-70,30-25 0,-2 2 0,0 0 0,1 0 0,-1 0 0,1 1 0,1 0 0,-5 5 0,9-9 0,-1-1 0,0 0 0,1 1 0,-1-1 0,1 1 0,-1-1 0,1 1 0,0-1 0,0 1 0,0 0 0,-1-1 0,1 1 0,1-1 0,-1 1 0,0-1 0,0 1 0,1-1 0,-1 1 0,0-1 0,1 1 0,0-1 0,-1 1 0,1-1 0,0 0 0,0 1 0,-1-1 0,1 0 0,0 0 0,0 0 0,1 0 0,-1 0 0,0 0 0,0 0 0,0 0 0,1 0 0,9 7 14,1-1 0,-1-1 0,1 0 0,0-1 1,1 0-1,-1-1 0,1 0 0,0-1 1,10 1-15,6 0 64,0-1 0,25 0-64,-62-3-8,0 2 1,0-1-1,0 1 0,0 0 1,0 1-1,0-1 1,0 2-1,1-1 1,-1 1-1,1 0 1,0 1-1,0 0 1,1 0-1,-1 0 1,1 1-1,0 0 1,-3 4 7,-2 2-16,1 1 0,1 0 0,0 0 0,0 1 0,1 0 0,1 1 0,1-1 0,-4 10 16,9-20 3,0 0 0,0 0 1,0-1-1,1 1 0,0 0 0,-1 0 1,1 0-1,0 0 0,1 0 1,-1 0-1,1 0 0,-1 0 1,1-1-1,0 1 0,1 0 1,-1-1-1,1 1 0,0 0 0,-1-1 1,2 0-1,-1 1 0,0-1 1,1 0-1,-1 0 0,1 0 1,0-1-1,0 1 0,0-1 1,1 1-4,1 0-6,0 1 1,0-1 0,0-1-1,1 1 1,-1-1 0,1 0-1,0 0 1,0-1 0,0 0-1,0 0 1,0 0 0,0 0-1,0-1 1,0 0 0,0-1-1,0 1 1,0-1 0,5-1 5,55-21-2270,-32 11-2458,1 0-1330</inkml:trace>
  <inkml:trace contextRef="#ctx0" brushRef="#br0" timeOffset="8">3171 661 8448,'0'0'277,"0"0"64,0 0-42,14-4 426,64-13 278,-58 11-958,1 1 0,-1 1 0,1 0 0,0 2 0,0 0 0,0 2 0,0 0 0,0 1 0,10 3-45,-8 5-2775,-17-4-4348,-6-5 5651</inkml:trace>
  <inkml:trace contextRef="#ctx0" brushRef="#br0" timeOffset="9">4133 350 8064,'0'0'128,"0"0"0,0 0 21,0 0 107,0 0 107,-25-7 511,15 5-830,0 0 1,0 0-1,0 1 0,0 0 0,-1 1 0,1 0 0,0 1 0,0 0 0,0 1 0,0 0 0,0 0 0,0 1 1,0 1-1,1-1 0,-10 6-44,4-2 0,-1 0 0,1 2 0,1 0 0,-13 9 0,24-16 0,0 1 0,0 0 0,0 0 0,0 0 0,0 0 0,0 0 0,1 0 0,-1 1 0,1-1 0,0 1 0,0 0 0,1 0 0,-1-1 0,1 1 0,-1 0 0,1 0 0,1 0 0,-1 1 0,0-1 0,1 0 0,0 0 0,0 3 0,1-3-1,0 0 1,1-1 0,-1 1 0,1-1-1,0 1 1,0-1 0,0 0 0,0 0-1,0 0 1,1 0 0,-1 0 0,1 0-1,0-1 1,0 1 0,0-1 0,0 0-1,1 0 1,-1 0 0,0 0 0,1 0-1,3 0 1,4 3 5,0-1-1,1 0 1,-1-1-1,1 0 1,0-1-1,4 1-4,7-2 59,-1-1 0,1-1 0,-1-1 0,10-3-59,7 0 105,-82 31-83,-3-1-150,1 1 0,1 2 0,1 3 0,2 1 0,-34 34 128,74-65 0,-1 0 1,0 1 0,1-1-1,0 1 1,-1-1 0,1 1-1,0-1 1,-1 1 0,1 0-1,0 0 1,0 0 0,1 0-1,-1 0 1,0 0 0,0 0-1,1 0 1,0 0 0,-1 0-1,1 0 1,0 0 0,0 0-1,0 0 1,0 0 0,0 0-1,1 0 1,-1 1-1,2-1 2,-1 0 1,1 0-1,0 1 1,-1-2-1,1 1 1,0 0-1,0 0 0,1-1 1,-1 1-1,0-1 1,0 1-1,1-1 1,-1 0-1,1 0 0,-1 0 1,1 0-1,1 0-2,15 3 18,0 0 1,0-1-1,0-1 0,0-1 0,5-1-18,-9-1-260,-1 0 1,1-1-1,-1-1 1,1 0-1,-1-1 1,8-3 259,4-4-6016</inkml:trace>
  <inkml:trace contextRef="#ctx0" brushRef="#br0" timeOffset="10">4194 399 7808,'0'1'19,"1"0"0,-1 0 0,0 0 0,1 1 1,-1-1-1,1 0 0,0 0 0,-1 0 0,1 0 0,0 0 1,0 0-1,0 0 0,0 0 0,0 0 0,0 0 0,0-1 1,0 1-1,0 0 0,0 0 0,0-1 0,0 1 0,0-1 1,1 1-1,-1-1 0,0 0 0,0 1 0,1-1 0,-1 0 1,0 0-1,0 0 0,1 0 0,-1 0 0,0 0 1,0 0-1,1-1 0,-1 1 0,1 0-19,1-2 103,1 0 0,-1 0 1,0 0-1,0-1 0,0 1 0,0-1 0,-1 0 0,1 0 1,0 0-104,-1 0 47,7-7 19,-1 0 1,0-1-1,-1 0 0,0 0 0,-1-1 1,-1 1-1,1-2-66,28-95 503,-24 74-467,-30 104-36,3 2 0,4 0 0,2 1 0,4 0 0,3 13 0,2-43-371,1-24-464,1-1 0,0 1-1,1-1 1,2 5 835,0-16-3899,-1-2 3275,-2-5-613</inkml:trace>
  <inkml:trace contextRef="#ctx0" brushRef="#br0" timeOffset="11">4363 360 7040,'0'0'128,"0"0"64,0 0 256,3-2 42,6-7-132,-1 1 0,2 1 0,-1 0-1,1 0 1,0 1 0,1 0 0,2-1-358,-10 6 71,0-1 1,-1 1-1,1 0 1,0 0-1,0 0 1,0 0-1,1 0 1,-1 1 0,0 0-1,0-1 1,0 1-1,0 0 1,0 1-1,0-1 1,1 0-1,-1 1 1,0 0-1,0 0 1,0 0-1,0 0 1,-1 0 0,1 0-1,0 1 1,0-1-1,-1 1 1,1 0-1,-1 0 1,1 0-1,-1 0 1,1 1-72,0 1 60,-1 0-1,1 0 1,0 1-1,-1-1 1,0 1 0,0-1-1,0 1 1,-1 0-1,0 0 1,1 0 0,-2 0-1,1 0 1,-1 0-1,1 0 1,-1 0 0,-1 0-1,1 0 1,-1 1-60,1-3 37,-1 0 1,1-1 0,-1 1-1,0-1 1,0 1-1,0-1 1,0 0 0,0 1-1,-1-1 1,1 0 0,-1 0-1,1 0 1,-1 0-1,0 0 1,0 0 0,1 0-1,-1 0 1,-1-1-1,1 1 1,0-1 0,0 0-1,-1 1 1,1-1-1,0 0 1,-1-1 0,1 1-1,-1 0 1,0-1 0,1 1-1,-1-1 1,1 0-1,-1 1 1,0-1 0,1-1-1,-2 1-37,-18-3-74,0-1 0,0-1-1,1-1 1,-1 0 0,1-2 0,-11-6 74,-14-4-4013,44 17 194,2 1-938</inkml:trace>
  <inkml:trace contextRef="#ctx0" brushRef="#br0" timeOffset="12">4637 331 8448,'10'-7'188,"0"0"1,0-1 0,0 0 0,-1-1-1,0 0 1,-1 0 0,0-1-1,-1 0 1,0 0 0,0-1-1,-1 0 1,4-11-189,6-13 447,-2-2 0,-1 0 0,3-19-447,-13 52 26,-1-26 33,-34 56-187,23-14 123,0 0 0,1 1 0,0 0 0,1 0 1,1 0-1,0 1 0,1 0 0,0 0 0,1 1 0,1-1 0,0 1 0,1 0 0,0 0 0,1 8 5,1 1-5,1-1 1,0 1-1,2 0 0,1-1 1,1 0-1,1 0 0,1 0 1,8 19 4,-12-36-214,-1-1 1,1 1 0,0-1-1,0 0 1,0 0 0,1 0-1,-1 0 1,1-1 0,0 1-1,5 3 214,3 1-6570</inkml:trace>
  <inkml:trace contextRef="#ctx0" brushRef="#br0" timeOffset="13">5101 199 9088,'1'13'125,"1"1"1,0-1 0,1 1 0,0-1-1,1 0 1,1 0 0,3 6-126,-1-1 297,0 0-1,-2 1 1,2 9-297,-2 2 193,-2-1-1,-1 0 1,-2 1-1,0-1 0,-2 1 1,-2-1-1,0 0 1,-2 0-1,-1 0 0,-2-1 1,0 0-1,-4 5-192,1-6-470,-2-1 0,0 0 0,-2-1 0,0-1 0,-2 0 0,-1-1 0,-16 15 470,-13 11-6677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2:57:55.94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9 113 7424,'0'0'128,"16"2"275,-16-1 4954,0 0-5359,-1-1 1,0 0 0,0 0 0,1 0 0,-1 1 0,0-1 0,0 0 0,1 0 0,-1 0-1,0 0 1,0 0 0,1 0 0,-1 0 0,0-1 0,0 1 0,1 0 0,-1 0 0,0 0-1,1-1 1,-1 1 0,0 0 0,1-1 0,-1 1 0,0-1 0,1 1 0,-1-1 0,1 1-1,-1-1 1,1 1 0,-1-1 0,1 1 0,-1-1 0,1 0 0,0 1 0,-1-1 0,1 0-1,0 1 1,-1-1 0,1 0 0,0 0 0,0 1 0,0-1 0,0 0 0,0 0 0,0 1-1,0-1 1,0 0 0,0 0 0,0 1 0,0-1 1,9-35-70,-9 34 68,3-8-32,-1 5-5,-1 0 0,1 0 0,0 0 0,1 0 0,-1 1 0,1-1 1,0 1-1,0 0 0,1-1 39,-3 4-128,22 34 0,-19-23 304,-1-1 0,0 1 0,-1 1 0,0-1 0,-1 0 0,0 0 0,0 1 0,-1 3-176,-2-13 129,0-1-121,0 0-1,0 0 1,0-1-1,0 1 1,0 0-1,0 0 1,1-1-1,-1 0 1,0 1-1,0-1 1,1 0-1,-1 0 1,0 0-1,0 0-7,0 0-106,2 1-22,0-2 21,-3-8 64,1-2-63,0 4-22,1 7-1579,1 1-6314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2:57:55.95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33 1 5504,'23'18'4867,"-21"-15"-4738,0 1 1,1-1-1,-2 1 0,1 0 1,0 0-1,-1-1 0,0 1 0,1 0 1,-2 0-1,1 0 0,0 1 0,-1-1 1,0 0-1,0 3-129,-7 7 494,7-14-476,0 0 0,-1 1 0,1-1 1,0 0-1,0 1 0,0-1 0,-1 0 1,1 0-1,0 1 0,0-1 0,-1 0 0,1 0 1,0 1-1,0-1 0,-1 0 0,1 0 1,0 0-1,-1 0 0,1 1 0,0-1 1,-1 0-1,1 0 0,0 0 0,-1 0 0,1 0 1,0 0-1,-1 0 0,1 0 0,0 0 1,-1 0-1,1 0 0,0 0 0,-1 0 1,1 0-1,0 0 0,-1 0 0,1-1 0,0 1 1,-1 0-1,1 0 0,0 0 0,0 0 1,-1-1-1,1 1 0,0 0 0,0 0 1,-1-1-1,1 1 0,0 0 0,0 0 0,0-1 1,-1 1-1,1 0 0,0-1 0,0 1 1,0-1-19,-4-10 0,6-1 0,6 2 0,-8 10 0,0 0 0,0 0 1,1 0-1,-1 0 0,0 0 1,1-1-1,-1 1 0,0 0 1,0 0-1,1 0 0,-1 0 1,0 0-1,1 0 0,-1 0 0,0 0 1,1 0-1,-1 0 0,0 0 1,0 0-1,1 0 0,-1 1 1,0-1-1,1 0 0,-1 0 1,0 0-1,0 0 0,1 0 1,-1 1-1,0-1 0,0 0 1,1 0-1,-1 0 0,0 1 1,0-1-1,0 0 0,1 0 1,-1 1-1,0-1 0,0 0 1,0 0-1,0 1 0,0-1 1,0 0-1,1 1 0,-1-1 1,0 0-1,0 1 0,0-1 1,0 0-1,0 1 0,0-1 1,0 0-1,0 0 0,0 1 1,-1-1-1,3 14 88,-15 27 359,13-40-431,-1 0 0,1 0 1,0 0-1,0 0 1,-1 0-1,1 0 0,-1 0 1,1 0-1,-1 0 1,1-1-1,-1 1 1,0 0-1,1 0 0,-1-1 1,0 1-1,1 0 1,-1-1-1,0 1 0,0-1 1,0 1-1,0-1 1,1 1-1,-1-1 0,0 0 1,0 1-1,0-1 1,0 0-1,0 0 0,0 1 1,0-1-1,0 0 1,0 0-1,0 0 1,0 0-1,0-1 0,0 1 1,0 0-1,0 0 1,0-1-1,0 1 0,0 0 1,0-1-1,0 1-16,-8-8 22,1-4-22,7 9-9,0 0 0,0 0 0,0 1 0,1-1 0,-1 0 1,1 0-1,-1 0 0,1 0 0,0 0 0,1 0 0,-1 0 1,0 0-1,1 0 0,-1 0 0,1 1 0,0-1 0,0 0 1,0 0-1,1 1 0,-1-1 0,0 1 0,1-1 1,0 1-1,-1-1 0,1 1 0,0 0 0,0 0 0,1 0 1,0 0 8,-2 0-128,-1 2 0,17 36 128,-17-34 29,1 0 1,0 1 0,-1-1 0,0 0 0,1 0 0,-1 1 0,0-1-1,0 0 1,0 0 0,0 1 0,-1-1 0,1 0 0,-1 0 0,1 1 0,-1-1-1,0 0 1,1 0 0,-1 0 0,0 0 0,-1 0 0,1 0 0,0 0-1,-1 0 1,1-1 0,-2 2-30,3-2-42,-1-1 0,1 0 1,-1 1-1,1-1 0,-1 0 0,0 1 0,1-1 0,-1 0 0,0 0 0,1 1 1,-1-1-1,0 0 0,1 0 0,-1 0 0,0 0 0,0 0 0,1 0 1,-1 0-1,0 0 0,1 0 0,-1 0 0,0-1 0,1 1 0,-1 0 0,0 0 1,1-1-1,-1 1 0,0 0 0,1-1 0,-1 1 0,1 0 0,-1-1 0,1 1 1,-1-1-1,1 1 0,-1-1 0,1 1 0,-1-1 0,1 0 0,0 1 1,-1-1-1,1 0 0,0 1 0,0-1 0,-1 1 0,1-1 0,0 0 0,0 0 1,0 1-1,0-1 0,0 0 42,0-28-6045,0 28 5692,2-17-4148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1:51:57.45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513 209 4096,'0'0'0,"-1"9"-128,1-9 128,0 0 0,0 0 0,0 0 0,0 0 0,0 0-2560</inkml:trace>
  <inkml:trace contextRef="#ctx0" brushRef="#br0" timeOffset="1014.755">537 140 5248,'-3'8'0,"0"-1"0,1 0 0,0 1 0,0-1 0,0 1 0,1-1 0,0 1 0,0 0 0,1 0 0,0 2 0,-1 24 0,-6 56 132,6-59-368,-1-1 0,-2 1 0,-2 6 236,3-26-2880</inkml:trace>
  <inkml:trace contextRef="#ctx0" brushRef="#br0" timeOffset="1747.152">487 25 5376,'1'108'-1312,"4"1"0,15 79 1312,-12-147-1600</inkml:trace>
  <inkml:trace contextRef="#ctx0" brushRef="#br0" timeOffset="12812.534">0 5 7296,'8'4'-22,"-7"-4"-84,62 0-289,227-1 438,-97-4-4235,-137 2 2592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2:57:55.95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61 6656,'30'15'433,"-20"-10"4254,7 9-3834,-16-14-539,-2-2-306,1 0 0,1 1 0,-1-1 0,0 0 0,0 0 0,1 0 0,-1 0 0,1 0 0,-1 1 0,1-1 0,0 0 1,0 0-1,-1 1 0,2-1-8,1-4 0,1 1 0,0 0 0,0 0 0,0 0 0,1 1 0,0-1 0,0 1 0,0 0 0,0 0 0,0 1 0,1 0 0,0 0 0,0 0 0,0 0 0,0 1 0,5-1 0,-11 3 0,0 0 0,0 0 1,1 0-1,-1-1 1,0 1-1,0 0 0,0 0 1,0 0-1,1 0 1,-1 0-1,0 0 1,0 0-1,0 0 0,0 0 1,1 0-1,-1 0 1,0 1-1,0-1 0,0 0 1,0 0-1,0 0 1,1 0-1,-1 0 0,0 0 1,0 0-1,0 0 1,0 0-1,0 0 0,1 1 1,-1-1-1,0 0 1,0 0-1,0 0 0,0 0 1,0 0-1,0 1 1,0-1-1,0 0 1,0 0-1,0 0 0,0 0 1,0 1-1,0-1 1,1 0-1,-1 0 0,0 0 1,0 0-1,-1 1 1,1-1-1,-2 14 44,-6 9 20,4-13-4,-1 0 1,0-1 0,-1 1-1,0-1 1,0 0 0,-1-1 0,0 1-1,-1-1 1,0-1 0,0 1-1,0-2 1,-1 1 0,-6 2-61,15-8 6,0-1-1,-1 0 1,1 0 0,-1 1 0,1-1 0,-1 0-1,1 0 1,-1 0 0,1 0 0,-1 0 0,1 0-1,-1 0 1,1 0 0,0 0 0,-1 0 0,1 0-1,-1 0 1,1 0 0,-1 0 0,1 0 0,-1 0-1,1-1 1,-1 1 0,1 0 0,-1 0 0,1 0-1,0-1 1,-1 1 0,1 0 0,0-1 0,-1 1-1,1 0 1,0-1 0,-1 1 0,1-1-1,0 1 1,-1-1-6,-5-23 50,10-24-186,-5 45 95,2-1-31,27-15 36,-16 14 36,-3 3 21,-11 7 125,2-5-139,1 1 0,-1 0 0,0-1 0,0 1 0,-1-1 0,1 1 0,0 0 0,0-1 0,0 1 0,0-1 1,0 1-1,-1-1 0,1 1 0,0-1 0,0 1 0,-1-1 0,1 1 0,0-1 0,-1 1 0,1-1 0,-1 1 0,1-1 0,-1 0 0,1 1 0,0-1 0,-1 0 0,1 1 0,-1-1 0,0 0 0,1 0 0,-1 1 0,1-1 0,-1 0 0,1 0 0,-1 0 0,1 0 0,-1 0 0,0 0 0,1 0 0,-1 0 0,1 0 0,-1 0 0,0 0 0,1 0 0,-1 0 0,1 0 1,-1-1-1,1 1 0,-1 0-7,-11-3 0,4-1 0,7-4 0,1-1 0,0 0-22,0 7-84,0 2-22,0 0-534,0 0-2132,0 0-833,0 0-1194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5T12:58:41.150"/>
    </inkml:context>
    <inkml:brush xml:id="br0">
      <inkml:brushProperty name="width" value="0.1" units="cm"/>
      <inkml:brushProperty name="height" value="0.1" units="cm"/>
      <inkml:brushProperty name="color" value="#00A0D7"/>
      <inkml:brushProperty name="ignorePressure" value="1"/>
    </inkml:brush>
  </inkml:definitions>
  <inkml:trace contextRef="#ctx0" brushRef="#br0">4 1,'-4'3,"12"3,14 3,3-5,0-2,1-1,-1-1,0-1,1-1,21-6,70-3,-114 11,1 1,-1-1,0 1,0-1,1 1,-1 0,0 1,0-1,0 0,0 1,-1 0,1 0,0-1,-1 2,1-1,-1 0,1 1,-1-1,0 0,0 0,0 0,-1 0,2-1,-1 1,0-1,0 0,0 1,1-1,-1 0,0 0,1-1,-1 1,1 0,-1-1,1 1,0-1,-1 0,1 0,-1 0,1 0,-1-1,1 1,0-1,12-4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5T12:58:44.716"/>
    </inkml:context>
    <inkml:brush xml:id="br0">
      <inkml:brushProperty name="width" value="0.1" units="cm"/>
      <inkml:brushProperty name="height" value="0.1" units="cm"/>
      <inkml:brushProperty name="color" value="#00A0D7"/>
      <inkml:brushProperty name="ignorePressure" value="1"/>
    </inkml:brush>
  </inkml:definitions>
  <inkml:trace contextRef="#ctx0" brushRef="#br0">1 71,'80'-3,"-1"-4,18-7,-18 3,0 3,20 3,-43 3,37-7,-38 2,46 2,849 6,-884 2,35 6,-36-2,41-1,-51-7,-21-1,1 2,-1 2,0 1,0 1,0 3,-13-3,0-1,1-1,6-1,-13 0,1-1,-1 2,0 0,-1 1,1 0,0 2,4 1,2 3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07:53:09.407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205 252 2816,'0'0'-128,"0"0"0,0 0 0,0 0 0,0 0 43,0 0 170,0 0 64,0 0 86,0 0 0,0 0-86,0 0-21,9 12 107,-1 3-71,-1 1 1,0-1 0,-2 1 0,0 1 0,0-1 0,-2 0 0,1 6-165,3 14 808,-6-34-381,-1-2-235,0 0-64,-2-1-22,-1-1-104,0 0-1,1 0 0,-1 0 0,1 0 0,-1-1 0,1 1 0,0-1 0,0 1 0,0-1 0,0 0 1,1 0-1,-1 0 0,1 0 0,-1 0 0,1 0 0,0 0 0,0-1 0,1 1 0,-1 0 0,1-1 1,-1 0-2,-2-8-2,-1-1 16,1 0 0,0 0-1,0 0 1,1 0 0,1-1 0,0 1 0,1 0 0,0-1 0,1 1-1,1-1 1,0 1 0,1 0 0,0 0 0,1 0 0,0 0 0,1 1 0,1 0-1,0 0 1,0 0 0,2 0-14,-7 10-30,19-20 697,-20 21-656,1 1 0,0 0 0,-1 0 0,1-1 0,0 1 0,-1 0 0,1 0 0,0 0 0,-1 0 0,1 0 0,0 0 0,-1 0 0,1 0 0,0 0 0,-1 0 0,1 0 0,0 1 0,-1-1 0,1 0 0,0 0 0,-1 1 0,1-1 0,0 0 0,-1 1-1,1-1 1,-1 1 0,1-1 0,-1 1 0,1-1 0,-1 1 0,1-1 0,-1 1 0,1-1 0,-1 1 0,0-1 0,1 1 0,-1 0 0,0-1 0,0 1 0,1 0 0,-1-1 0,0 1 0,0 0 0,0-1 0,0 1-11,4 15-14,-1 0-1,0 1 1,-2-1 0,0 0 0,0 1-1,-2-1 1,0 0 0,-1 1 0,-1 6 14,2-18 0,0-1 0,1 1 0,-2 0 0,1-1 0,0 1 0,-1-1 0,0 1 0,0-1 0,0 0 0,-2 3 0,2-4 0,1-1 0,0 0 0,-1 0 0,0 1 0,1-1 0,-1 0 0,0 0 0,0 0 0,0-1 0,0 1 0,0 0 0,-1-1 0,1 0 0,0 1 0,-1-1 0,1 0 0,-1 0 0,0 0 0,1-1 0,-1 1 0,1 0 0,-1-1 0,0 0 0,0 0 0,0 0 0,-3 1 0,-40 4 4,0-3 1,-24-2-5,40 0 12,28 0 116,2 0 128,0 0 128,-3-1-324,1 0 0,0-1 0,0 1 0,0-1 0,1 0 0,-1 0 0,0 1 0,1-1-1,-1 0 1,1 0 0,-1-1 0,1 1 0,0 0 0,0 0 0,0-1 0,0 1 0,1 0 0,-1-1 0,1 1 0,-1-1 0,1 0-60,0-1 2,-1 1 5,1-1 1,0 1-1,0-1 0,0 1 1,0-1-1,0 1 1,1-1-1,0 1 0,0-1 1,0 1-1,0 0 1,0-1-1,1 1 0,-1 0 1,1 0-1,0 0 1,1-1-8,-2 2-36,1-1 0,1 0 0,-1 1 0,0-1 0,1 1 0,-1-1 0,1 1 0,-1 0 1,1 0-1,0 0 0,0 1 0,0-1 0,0 1 0,0-1 0,1 1 0,-1 0 0,0 0 0,1 1 0,-1-1 1,3 1 35,0-1-29,1 0-10,8 3-162,20 8-220,-22-6 314,-2 1 86,-8-4 21,-1 1 0,1-1 0,-1 1 0,0-1 0,0 1 0,1 0 0,-1 0 0,0 0 0,-1 0 0,1 0 0,0 0 0,-1 1 0,1-1 0,-1 0 0,0 1 0,1 0 0,-1-1 0,0 1 0,-1-1 0,1 1 0,0 0 0,-1 0 0,5 14 0,-1-3 0,-3-2 0,-3-4-43,1-6-149,1-2 43,0 0-1,0 0-63,-12-26-86,7 11 253,0 1-1,1-1 1,1 0 0,0-1-1,1 1 1,1-1-1,0-9 47,1 17-19,1 0-1,-1 0 0,2-1 1,-1 1-1,1 0 1,0 0-1,1 0 1,0 0-1,0 1 1,1-1-1,0 1 0,0 0 1,0 0-1,1 0 1,1 1 19,-4 2 13,1 1-1,0 0 1,0 0 0,0 0 0,0 0 0,1 1-1,-1-1 1,1 1 0,0 0 0,-1 0 0,1 0-1,0 1 1,0-1 0,0 1 0,1 0 0,-1 0-1,0 1 1,0-1 0,0 1 0,1 0 0,-1 0-1,0 0 1,0 0 0,1 1 0,-1 0 0,0 0-1,0 0 1,0 0 0,0 1 0,0-1 0,0 1-1,0 0 1,-1 0 0,1 1 0,-1-1 0,1 1-1,-1 0 1,0 0 0,0 0 0,0 0 0,-1 0-1,1 0 1,-1 1 0,1 0 0,-1-1 0,0 1-1,-1 0 1,1 0 0,-1 0 0,1 0-13,0 6-132,0 0 0,0 1 0,-1-1 0,0 1-1,-1-1 1,0 1 0,0-1 0,-2 0 0,1 1 0,-1-1 0,0 0 0,-1 0 0,-1 0 0,1 0 0,-1 0 0,-1-1 0,0 0 0,0 0 0,-1 0 0,0 0 0,-6 5 132,-9 14-2731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2:59:22.08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372 1 5632,'4'1'4240,"-12"1"-2220,-28 6-1753,-7 2 118,-11 2-42,0-2 0,-6-2-343,-28 5-5209,56-7-252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2:59:27.4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13 4864,'0'0'149,"0"0"107,0 0 128,0 0 85,0 0-63,0 0 20,0 0 172,0 0-22,0 0-256,0 0-64,0 0 21,36 0 982,191-12 42,-146 24-1066,-69-10-235,3 0 0,-3-2 0,68-4 128,-64 4-128,1 0 0,10 0-1920,-25 0-619,-2 0-2474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3:01:37.84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8 6528,'0'0'12,"0"-1"-1,0 1 1,0 0 0,0-1 0,0 1 0,1-1-1,-1 1 1,0 0 0,0-1 0,1 1 0,-1 0 0,0-1-1,1 1 1,-1 0 0,0 0 0,1-1 0,-1 1-1,0 0 1,1 0 0,-1-1 0,1 1 0,-1 0-1,0 0 1,1 0 0,-1 0 0,1 0 0,-1 0 0,1-1-1,-1 1 1,0 0 0,1 0 0,-1 0 0,1 1-1,-1-1 1,1 0 0,-1 0 0,1 0 0,-1 0-1,0 0 1,1 1-12,31 6 927,1 0-257,-10-7-158,0 2 0,0 0 0,22 6-512,-16-2 216,1-1 1,-1-2-1,1 0 1,0-3-1,-1 0 0,1-2 1,20-3-217,-15 3 97,-25 3-74,0-1 0,1 0-1,-1 0 1,0-1-1,0-1 1,0 0 0,0 0-23,2 0 0,0 2 0,1 0 0,65 0 0,-69 0 0,-2 0 0,1 1 0,-1-1 0,0 1 0,1 1 0,-1 0 0,0 0 0,0 0 0,0 1 0,2 1 0,3 0-22,-4 0-810,-6-3-2901,-2-1-213,0 0 1727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3:01:39.0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2944,'0'0'128,"0"0"21,0 0 107,0 0 128,0 0 86,0 0-44,12 0 555,3 1-692,-1 1 0,1 0 0,0 1 0,10 3-289,1 0 167,-9-3-63,1-2-1,0 0 1,-1 0 0,1-2-1,0 0 1,6-2-104,0 0 127,1 1 0,0 2 0,0 0-127,17 4 202,0 2 1,7 3-203,-32-6 62,0-2 0,0 0 0,-1-1 0,1 0-1,5-2-61,29 0-1994,-51 2-2486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3:03:19.63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50 0 4608,'-11'70'-256,"-2"0"0,-5 5 256,11-46-2560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3:03:48.77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89 3072,'3'2'546,"4"-32"1468,-2 16-2014,-4 12 11,-1 0 0,1 0 0,0 0 0,0 0 0,0 0 0,0 0 0,0 1 0,0-1 0,1 0 0,-1 1 0,0-1 0,1 1 0,-1-1 0,1 1 0,1-1-11,6-3 69,-6 3-68,0 0 0,0 1 0,0-1 0,0 1 0,1 0 0,-1 0 0,1 0 0,-1 0 0,1 0 0,-1 1 0,1 0 0,-1 0 0,1 0 0,-1 0 0,1 0 0,-1 1 0,1-1 0,-1 1 0,1 0 0,-1 0 0,0 0 0,2 2-1,4 0 12,0 5 75,2 9-58,-4-7-29,1 2 40,-1 8 346,-4 3-300,-2-16 9,1 1 1,-2 0-1,1 0 1,-1 0-1,-1-1 1,1 1-1,-1 0 1,-1 0-1,0-1 1,0 1-1,-2 5-95,3-10 43,-1 0-1,0 0 1,1 0-1,-1 0 1,0 0-1,-1-1 1,1 1-1,0-1 1,-1 1-1,1-1 1,-1 0-1,0 0 1,0 0-1,0 0 0,0-1 1,0 1-1,0-1 1,0 0-1,-1 0 1,1 0-1,0 0 1,-1 0-1,1-1 1,0 0-1,-1 0 1,1 0-1,-2 0-42,3 0 213,2 0-42,-6 0-98,0-1 0,0 1 0,0-1 1,0-1-1,0 1 0,1-1 0,-3-1-73,6 1 85,-1-4-83,0 0 0,1 0 0,0 0 1,0 0-1,1 0 0,0-1 0,0 1 0,0-3-2,-2-18-102,3 26 101,-1 0 0,1 0 1,0 0-1,0 0 0,-1 0 0,1 0 0,0 0 0,0 0 1,0 0-1,0 0 0,0 0 0,0 0 0,1 0 0,-1 0 1,0 0-1,0 0 0,1 0 0,-1 0 0,1 0 0,-1 0 1,1 0-1,-1 0 0,1 0 0,-1 0 0,1 1 0,0-1 0,0 0 1,0 0 0,1-1 2,52-107-5165,-49 100 2262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1:52:31.63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14 1280,'19'4'91,"1"0"1,-1 2-1,0 0 1,0 1-92,-7-2 57,0-1 1,0 0-1,1-1 0,-1 0 1,1-1-1,0-1 1,7 1-58,36-5 415,46-7-415,-45 3 737,45 1-737,-7 2 341,19-6-341,-42 3 213,0 3 1,61 4-214,-89 3-206,1-3-1,0-2 1,36-6 206,-34 2-1941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3:02:43.99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630 211 6144,'0'0'128,"13"7"66,-7-4 6246,4-1-6418,34 9 106,-39-10-93,1 0 0,-1-1 0,1 1 1,0-1-1,-1-1 0,1 1 0,-1-1 0,1 0 1,-1 0-1,0 0 0,3-2-35,19-3-3,22-1-147,-48 7-575,12-3-7768,-1 1 6426,-12 2 1086</inkml:trace>
  <inkml:trace contextRef="#ctx0" brushRef="#br0" timeOffset="1050.158">306 220 6400,'0'0'149,"0"0"86,0 0 42,0 0 86,0 0 42,0 0 86,0 0 21,0 0-43,0 0-170,0 0-65,0 0-84,0 0-22,0 0 21,0 0 64,0 0-63,0 0-22,0 0 0,2 0-22,135 0-1087,-135 0-854,-2 0-3647</inkml:trace>
  <inkml:trace contextRef="#ctx0" brushRef="#br0" timeOffset="2054.021">1 241 1280,'8'9'85,"-7"-7"363,-1-2 363,0 0 810,0 0 43,0 0-917,0 0-257,0 0-84,0 0-22,0 0 0,0 0-22,0 0-63,0 0 21,0 0-128,0 0 21,0 0-63,0 0-22,0 0 0,0 0 0,20-1-102,-1-1 0,1-1 1,-1-1-1,2-1-26,49-9 23,-61 13-206,-1 0 0,0 1 0,1 1 0,-1-1 0,1 1 1,-1 0-1,5 2 183,-11-2-1792,-2-1-3072</inkml:trace>
  <inkml:trace contextRef="#ctx0" brushRef="#br0" timeOffset="21512.496">154 0 4096,'0'0'128,"0"0"0,0 0 0,0 0 21,-7 12 449,6-8-589,-5 18 147,0 1 0,-2-1 0,0-1 0,-1 0 0,-10 16-156,14-29 0,4-1-43,0-5-170,1-2-619,0 0-2304</inkml:trace>
  <inkml:trace contextRef="#ctx0" brushRef="#br0" timeOffset="44796.757">1094 229 3712,'0'0'128,"0"0"21,0 0 86,0 0 21,0 0 0,0 0-21,0 0-86,0 0-21,0 0 0,0 0 0,5 2-22,50 24 45,47 31-151,-83-45 36,-1 1 1,0 1-1,0 1 1,-2 0-1,0 1 0,0 1 1,-1 1-37,11 19 61,0 1 0,-3 0 1,-1 2-1,-2 1 0,-1 1 1,-3 0-1,-1 1 0,0 9-61,-6 8-917,-6-31-2624</inkml:trace>
  <inkml:trace contextRef="#ctx0" brushRef="#br0" timeOffset="47159.28">1132 191 6144,'0'0'65,"0"-1"1,-1 1 0,1-1-1,0 1 1,-1 0 0,1-1-1,-1 1 1,1 0 0,-1 0-1,1-1 1,-1 1 0,1 0-1,-1 0 1,1 0 0,-1-1-1,1 1 1,-1 0 0,1 0-1,-1 0 1,1 0 0,-1 0-1,1 0 1,-1 0 0,0 0-1,1 0 1,-1 0 0,1 1-1,-1-1 1,1 0 0,-1 0-1,1 0 1,-1 1-1,1-1-65,1 17 340,14 20-542,0-11-65,-2 1 0,-1 1 1,-1 0-1,1 10 267,-12-38-4821</inkml:trace>
  <inkml:trace contextRef="#ctx0" brushRef="#br0" timeOffset="47678.06">1134 203 5504,'1'1'5,"1"0"31,0 1-1,1-1 0,-1 0 0,1 0 1,-1 0-1,1 0 0,-1 0 0,1-1 1,-1 1-1,1-1 0,0 1 0,0-1 1,-1 0-1,1 0 0,0 0 0,-1-1 1,1 1-1,2-1-35,8-1-74,-1 1-1,1 0 1,-1 1 0,12 1 74,-3 0-2028,-21-1-383</inkml:trace>
  <inkml:trace contextRef="#ctx0" brushRef="#br0" timeOffset="49680.926">1675 1265 3328,'0'0'128,"0"0"21,0 0 86,0 0 21,0 0 0,0 0 0,0 0-21,0 0-65,0 0 44,0 0-44,0 0 65,0 0-1,0 0-63,0 0 42,0 0-42,0 0 42,0 0-63,18-2 106,47-11 86,-49 8-241,0 2 0,0 0 0,0 0 0,12 1-101,5 0 29,-27 1 165,0 0 1,0 0-1,0 1 0,0 0 1,0 1-1,5 0-194,-1-1 433,-8 0-6690,-2 0 4252</inkml:trace>
  <inkml:trace contextRef="#ctx0" brushRef="#br0" timeOffset="50546.37">2114 975 3968,'0'0'149,"31"0"3712,-22 0-3721,0 1 0,-1 0 0,1 1 0,-1 0-1,1 0 1,-1 0 0,0 1 0,0 1 0,0-1-1,0 1 1,-1 0 0,1 1 0,-1 0 0,0 0-1,-1 1 1,1 0 0,4 5-140,-2-1 162,-1 1 0,1 0 0,-2 0 1,0 0-1,0 1 0,-1 0 0,-1 1 0,0-1 0,0 1 0,-1 0 0,0 5-162,-3-15 16,0-1 1,0 1-1,-1 0 0,1 0 0,-1-1 0,0 1 0,1 0 1,-1 0-1,-1 0 0,1 0 0,0-1 0,-1 1 0,1 0 1,-1 0-1,0-1 0,0 1 0,0 0 0,0-1 0,0 1 1,-1-1-1,1 0 0,-1 1 0,1-1 0,-1 0 0,0 0 0,0 0 1,0 0-1,0 0 0,-1 0 0,1-1 0,0 1 0,-3 0-16,1 0 14,0-1-1,-1 0 0,1 0 0,-1-1 0,1 1 1,-1-1-1,1 0 0,-1 0 0,1-1 0,-1 1 1,1-1-1,-1 0 0,1 0 0,-1 0 0,1-1 1,0 0-1,0 0 0,0 0 0,-4-2-13,-4-3-61,0-1 0,1-1 0,0 1 0,0-2 0,1 0 0,0 0 0,0 0 0,1-1 0,1-1 0,0 0 0,0 0 0,1 0 0,1-1-1,0 0 1,1 0 0,0-1 0,1 1 0,1-1 0,0 0 0,1 0 0,0 0 0,1-1 0,1 1 0,0 0 0,1 0 0,0 0 0,2 0 0,-1 0 0,5-14 61,-5 25-19,0-1 1,0 1 0,0 0 0,0 0 0,0 0 0,0 0-1,1 0 1,0 0 0,-1 1 0,1-1 0,0 1-1,0 0 1,0 0 0,1 0 0,-1 0 0,0 0-1,1 1 1,0-1 0,-1 1 0,1 0 0,-1 0 0,1 1-1,0-1 1,0 1 0,0 0 18,16-2-133,1 1 0,-1 2 1,0 0-1,7 2 133,-3-1-38,48-1-65,-50-2-26,0 1 0,0 1 0,0 1 0,3 2 129,-15-2-1493,-1 1-3819</inkml:trace>
  <inkml:trace contextRef="#ctx0" brushRef="#br0" timeOffset="50995.548">2473 1062 6400,'0'0'0,"12"9"128,-12-9 0,10 12 128,-10-12 0,9 16-128,-9-16 128,12 16-256,-4-6 0,1 2 0,1 0 128,0 0-128,-1 0 128,-2-3-512,1 2 0,0-2-4480</inkml:trace>
  <inkml:trace contextRef="#ctx0" brushRef="#br0" timeOffset="51292.155">2759 1024 9472,'0'0'0,"-9"9"128,9-9 128,-4 15 128,4-6 0,0 4-256,-3 0 128,2 3-256,-7 0 128,-4 4-128,-2-3 0,-1 0-512,1-4 128,-1 3-1536,0-4 128,1 0-2688</inkml:trace>
  <inkml:trace contextRef="#ctx0" brushRef="#br0" timeOffset="51606.07">2603 1189 5632,'0'3'128,"0"136"3413,-1-109-3602,0 0-1,2 0 1,1 0 0,1 0-1,2 0 1,1-1 0,1 0-1,6 13 62,-7-21-5866</inkml:trace>
  <inkml:trace contextRef="#ctx0" brushRef="#br0" timeOffset="66488.367">793 179 2304,'2'1'2,"-2"0"-2,1-1 1,-1 1 0,1-1-1,-1 1 1,1-1-1,-1 0 1,1 1 0,-1-1-1,1 0 1,-1 1 0,1-1-1,0 0 1,-1 0 0,1 0-1,-1 1 1,1-1-1,0 0 1,-1 0 0,1 0-1,0 0 1,-1 0 0,1 0-1,-1 0 1,1 0-1,0-1 1,-1 1 0,1 0-1,-1 0 1,1 0 0,0-1-1,-1 1 0,28-32 2219,-27 31-2157,1 0 0,0 0 0,-1 0 1,1 0-1,0 1 0,0-1 0,-1 0 0,1 1 0,0 0 1,0-1-1,0 1 0,0 0 0,0 0 0,-1 0 1,1 0-1,0 0 0,0 0 0,0 1 0,0-1 0,0 1 1,-1-1-1,1 1 0,0-1 0,0 1 0,-1 0 0,1 0 1,-1 0-1,1 0 0,0 0 0,-1 1 0,0-1 1,1 0-1,0 2-62,3 3 108,0 0 1,0 0 0,-1 1-1,0 0 1,-1 0-1,1 0 1,-1 0 0,0 0-1,-1 1-108,-1-7 107,-1-1 42,0 0 64,0 0-63,0 0-22,0 0 21,-34 32 704,31-30-834,-1 0 0,1 0 0,0-1 0,-1 0 0,1 1-1,-1-1 1,1-1 0,-1 1 0,1 0 0,-1-1 0,0 0 0,1 0-1,-1 0 1,0 0 0,1 0 0,-1-1 0,1 1 0,-1-1-1,1 0 1,-1-1 0,1 1 0,-4-2-19,-6-2 54,1-2-1,-1 0 1,1 0-1,0-1 1,0-1-54,8 5 85,2 1-83,0 1-1,1-1 0,-1 0 0,0 0 1,1 1-1,0-1 0,0-1 0,0 1 1,0 0-1,0 0 0,1 0 0,-1 0 1,1 0-1,0-1 0,0 1 0,0 0 1,0 0-1,1-1 0,-1 1 0,1 0 1,0 0-1,0 0 0,0 0 0,0 0 1,1 0-1,0-2-1,3-3-20,1-1 1,0 1-1,0 1 0,1-1 1,0 1-1,5-5 20,-10 10-29,1 0 0,-1 1 0,1-1 0,0 0 0,0 1-1,-1-1 1,1 1 0,0 0 0,0 0 0,0 0 0,0 1 0,1-1 0,-1 1 0,0-1 0,0 1-1,0 0 1,0 0 0,0 1 0,1-1 0,-1 0 0,0 1 0,0 0 0,0 0 0,0 0 0,0 0-1,1 1 30,8 4-1324,0 0-1,-1 0 0,1 2 0,-1-1 0,5 7 1325,-2-4-1600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2:59:26.581"/>
    </inkml:context>
    <inkml:brush xml:id="br0">
      <inkml:brushProperty name="width" value="0.1" units="cm"/>
      <inkml:brushProperty name="height" value="0.1" units="cm"/>
      <inkml:brushProperty name="color" value="#E71224"/>
    </inkml:brush>
    <inkml:brush xml:id="br1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1317 1161 3328,'0'0'256,"0"0"-21,0 0-65,0 0 172,0 0 447,0 0 21,0 0-340,38 0 682,130-9 768,-119 9-1483,20-3 278,77-6 181,-137 7-898,-5 2 4,-1-1-1,1 1 0,-1 0 1,1 0-1,-1 0 1,0 1-1,1-1 1,-1 1-1,1 0 0,-1 0 1,0 0-1,1 0 1,-1 0-1,0 1 1,0 0-1,3 1-1,-3-2 85,7 1-63,3 0-22,8 3-2518,-21-5-3668</inkml:trace>
  <inkml:trace contextRef="#ctx0" brushRef="#br1" timeOffset="-211862.273">302 433 3328,'-12'55'530,"8"-34"-128,-1-1-1,0-1 1,-1 1 0,-1-1-1,-4 6-401,2-7 66,3-8-30,1 0 0,0 0 0,0 1 0,1 0 0,1 0 1,0 0-1,0 0 0,1 0 0,0 1 0,1 7-36,2-11 95,-2-12 46,-15 50-782,15-43-3199</inkml:trace>
  <inkml:trace contextRef="#ctx0" brushRef="#br1" timeOffset="-211144.522">108 1007 4992,'-4'15'384,"-1"7"-233,-2-1 0,0 1 0,-1-1 0,-1-1 0,-1 0-151,8-14 13,-13 32 221,13-23-143,-17 14-32,16-23-69,0 0 0,1 0 0,-1 1 0,2-1 0,-1 0 0,1 1 0,0-1 10,-2 5-58,3-8-753,0-3-2730</inkml:trace>
  <inkml:trace contextRef="#ctx0" brushRef="#br1" timeOffset="-195514.965">456 0 5504,'0'1'63,"1"0"0,0 0 0,-1 0 1,1-1-1,-1 1 0,0 0 0,1 0 0,-1 0 0,0 0 1,1 0-1,-1 0 0,0 0 0,0 0 0,0 0 0,0 0 1,0 0-1,0 0 0,0 0 0,0 0 0,0 0 0,0 0 1,-1 0-1,1 0 0,0 0 0,-1 0 0,1 0 0,-1 0-63,-10 52 312,8-36-175,-8 34-428,-1-1-1,-2 0 1,-9 16 291,12-41-4480</inkml:trace>
  <inkml:trace contextRef="#ctx0" brushRef="#br0" timeOffset="-952.411">691 1201 6144,'0'0'128,"0"0"0,0 0 21,0 0 86,0 0-1,0 0-63,0 0 42,0 0-63,0 0-22,0 0 0,0 0 0,0 0 0,0 0 21,37-1 619,53-5-298,-50 4-140,0-2 1,18-4-331,-46 5-86,-10 2-319,-2 1-1024,0 0-4075</inkml:trace>
  <inkml:trace contextRef="#ctx0" brushRef="#br0" timeOffset="-172046.025">608 1094 4992,'0'0'128,"0"0"0,0 0 0,0 2-21,-5 29-82,1 29-29,3-39 22,1-16-9,0 1 0,0-1 0,0 1 1,0-1-1,1 1 0,0-1 0,0 1 0,1-1 0,-1 0 1,1 0-1,0 0 0,1 2-9,-2-6 7,-1 0-1,1 0 1,-1 0 0,1 0 0,-1 0-1,1 0 1,0 0 0,-1 0 0,1 0-1,0 0 1,0-1 0,0 1 0,-1 0-1,1-1 1,0 1 0,0-1 0,0 1-1,0-1 1,0 1 0,0-1 0,0 1 0,0-1-1,0 0 1,0 0 0,1 0 0,-1 1-1,0-1 1,1 0-7,4 0 88,-3 1-55,-1 0-1,0-1 1,1 1-1,-1-1 1,1 1-1,-1-1 1,1 0 0,-1 0-1,1-1 1,-1 1-1,1 0 1,-1-1-1,1 1 1,-1-1-1,0 0 1,1 0-1,-1 0 1,0 0 0,0 0-1,0 0 1,2-2-33,25-10 169,-27 12-147,-1 0 0,1-1 0,-1 1-1,0-1 1,0 1 0,1-1 0,-1 1-1,0-1 1,-1 0 0,1 1 0,0-1-1,0 0 1,-1 0 0,1 0 0,-1 0-1,1 0 1,-1 1 0,0-1 0,0 0-1,0 0 1,0 0 0,0 0 0,0 0-1,-1-1-21,-7-56 624,7 50-596,-1-3 73,-19-28 32,20 38-95,-1 0-1,1 0 0,-1 0 1,1 1-1,-1-1 0,1 1 1,-1-1-1,0 1 0,0-1 0,0 1 1,0 0-1,0 0 0,0 0 1,0 0-1,0 0 0,-1 1 1,1-1-1,0 1 0,0-1 1,-1 1-1,0 0-37,-64-4 773,66 4-772,-9 1-1,0 7 0,1 3 0,8-10-114,0-1 1,-1 1 0,1 0-1,0 0 1,0 0-1,0 0 1,0 0 0,0 1-1,0-1 1,1 0 0,-1 0-1,0 1 1,1-1-1,-1 0 1,0 1 0,1-1-1,0 1 1,-1-1-1,1 0 1,0 1 0,0-1-1,0 1 1,0-1 0,0 1-1,0-1 1,0 2 113,2 4-1532,0 7-2692</inkml:trace>
  <inkml:trace contextRef="#ctx0" brushRef="#br0" timeOffset="-154391.506">1096 426 6272,'0'0'128,"0"0"0,0 0 0,0 0 0,0 0 0,0 0 0,0 0 0,0 0 0,2 5 0,-2-4-126,47 108 493,-42-95-380,-1 1 0,0-1-1,-2 1 1,1 0 0,-2-1 0,0 1 0,0 7-115,-3-15 68,1 0 0,-1 1 0,0-2 0,0 1 0,-1 0-1,0 0 1,0-1 0,0 0 0,-1 1 0,0-1 0,0 0-68,-50 60 983,53-65-942,-3 1 65,0-3-99,1 0 0,0 0 0,-1-1 0,1 0 0,0 1 0,0-1 0,0-1 0,0 1 1,0 0-1,0-1 0,1 1 0,-1-1 0,1 0 0,0 0 0,0 0 0,0 0 0,0 0 0,0 0 0,1-1 0,-1-1-7,-4-5 9,-6-13-33,1 0 1,1-1 0,2 0 0,0 0-1,1-1 1,2 0 0,0 0-1,2 0 1,1-1 0,1 1 0,1-22 23,1 40-128,0 5 110,0 0 1,0-1-1,0 1 1,0 0-1,0 0 0,0 0 1,1 0-1,-1 0 1,1 1-1,-1-1 1,1 0-1,0 1 1,0-1-1,0 1 1,0-1-1,0 1 0,0 0 1,0 0-1,0 0 1,2 0 17,3-4-140,15-7-48,1 1 0,0 1 0,0 1 0,1 0 1,0 2-1,22-3 188,12-5-281,-18 3 47,-17 4-26,0 1-1,0 1 1,1 2-1,0 0 1,17 0 260,-24 4-4501</inkml:trace>
  <inkml:trace contextRef="#ctx0" brushRef="#br0" timeOffset="-152248.879">1639 38 5376,'-1'3'212,"0"0"-1,1-1 1,-1 1 0,1 0-1,0 0 1,-1-1 0,1 1-1,0 0 1,1 0 0,-1 0 0,0-1-1,1 1 1,0 0 0,-1-1-1,1 1 1,0 0 0,1-1-212,3 27 369,-7-6-461,-1-1 1,-2 0 0,0 0 0,-1 0-1,-1 0 1,-1-1 0,-1 0-1,-5 7 92,-3 11-3237,3-5-347</inkml:trace>
  <inkml:trace contextRef="#ctx0" brushRef="#br0" timeOffset="-151623.229">1222 542 7040,'61'19'896,"-59"-18"-768,-2-1 0,0 0 0,30 14 0,-23-11-209,4 2-33,1 1 1,-1 1 0,0 0-1,0 1 1,-1-1-1,0 2 1,2 2 113,-10-9-1621,-2-2-2283</inkml:trace>
  <inkml:trace contextRef="#ctx0" brushRef="#br0" timeOffset="-151214.723">1581 571 6912,'0'0'0,"-15"0"0,15 0 128,-9 3 0,9-3 0,0 0-128,0 0 128,-8 9-128,0 0 128,-1 3-128,0 4 0,-2 0 0,2 1 0,-3 0-128,0-2 0,3-1-2432,-4-2 0,1 0 1408</inkml:trace>
  <inkml:trace contextRef="#ctx0" brushRef="#br0" timeOffset="-150872.526">1442 716 5248,'0'0'149,"0"0"64,0 0-42,0 13 597,8 156 1280,6-56-4715,-11-99-1215</inkml:trace>
  <inkml:trace contextRef="#ctx0" brushRef="#br0" timeOffset="-148407.483">1801 648 4608,'0'0'512,"7"0"198,-7 1 2654,-14 1-3231,9-1-104,1 0 0,-1 0-1,1 0 1,0 1-1,-1 0 1,1 0 0,0 0-1,0 0 1,0 0-1,0 1 1,1 0 0,-1 0-1,1 0 1,-3 2-29,-3 3 0,6-5 0,1-1 0,0 1 0,0 0 0,0 0 0,0 1 0,0-1 0,1 0 0,-1 1 0,1-1 0,0 0 0,0 1 0,0 0 0,1-1 0,-1 1 0,1-1 0,0 1 0,0 0 0,0-1 0,1 1 0,-1-1 0,1 2 0,0 9 0,-1-10 0,0 5 0,0 0 0,1 1 0,0-1 0,1 0 0,0 0 0,0 0 0,2 4 0,-3-10 0,0-1 0,1 0 0,-1 1 0,0-1 0,1 0 0,-1 0 0,1 0 0,0 0 0,0 0 0,0-1 0,0 1 0,0 0 0,0-1 0,0 0 0,1 1 0,-1-1 0,0 0 0,1 0 0,-1 0 0,1-1 0,-1 1 0,1 0 0,-1-1 0,1 0 0,-1 1 0,1-1 0,0 0 0,-1-1 0,1 1 0,-1 0 0,1-1 0,0 0 0,6 1 0,94-13-43,-101 12-149,-2 1-341,0 0-1494,0 0-426,0 0-491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3:01:45.2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947 342 128,'0'0'0</inkml:trace>
  <inkml:trace contextRef="#ctx0" brushRef="#br0" timeOffset="-5040.868">2268 498 6016,'0'0'128,"0"0"0,0 0 0,0 0 0,33 4 384,-4 1-282,0-1 1,0-1-1,1-2 0,0-1 1,18-3-231,156-11 874,-180 13-786,1 2 0,0 0 0,24 4-88,40 3-2013,-66-11-3085,-12 1 3775</inkml:trace>
  <inkml:trace contextRef="#ctx0" brushRef="#br0" timeOffset="-3948.418">1471 548 3712,'-6'-9'43,"5"8"170,1 1 43,0 0 0,0 0 21,0 0 107,0 0 64,0 0-149,48-26 490,-39 25-743,-1 0 0,1 0 1,-1 1-1,1 0 0,-1 1 0,1 0 0,-1 1 0,4 0-46,29 4 15,3-6 70,0-2 1,0-1-1,37-9-85,-48 6 104,6-1-60,0 1-1,1 2 1,10 1-44,-20-2-470,-19 3-999,-9 2-1920,-2 0 3384,0 0-1318</inkml:trace>
  <inkml:trace contextRef="#ctx0" brushRef="#br0" timeOffset="-2976.956">1103 536 6144,'0'0'149,"0"0"107,0 0 107,0 0 42,0 0 64,0 0-63,0 0-65,0 0-149,0 0 21,0 0-63,0 0-22,0 0 0,0 0 0,36-3 405,16-3-116,36-1-417,-28 6-4790,-59 1 54</inkml:trace>
  <inkml:trace contextRef="#ctx0" brushRef="#br0" timeOffset="889.338">1034 410 1792,'0'0'1557,"0"0"-149,0 0-896,3 4-192,7 14-75,-1 0 0,0 1 0,-2 0-1,0 0 1,-1 1 0,-1 0 0,-1 2-245,-2-14 149,-1 0 0,-1 0 0,1 0 0,-1 0 0,-1 0 0,1 0 0,-2 0 0,1 0-1,-1-1 1,0 1 0,0 0 0,-1 0 0,0-1 0,0 0 0,-1 0 0,0 0 0,-1 0 0,1 0 0,-5 3-149,6-7 52,0-1-1,-1 0 0,1 0 1,0 0-1,-1 0 1,0-1-1,1 0 1,-1 0-1,0 0 1,0 0-1,0 0 1,0-1-1,0 1 1,0-1-1,0 0 1,0 0-1,1-1 1,-1 1-1,0-1 1,0 0-1,0 0 1,0 0-1,1-1 1,-1 1-1,0-1 1,1 0-1,0 0 1,-1 0-1,1-1-51,-5-3 22,6 3-16,0 1 1,0 0-1,1-1 0,-1 1 1,0-1-1,1 0 1,-1 1-1,1-1 1,0 0-1,0 0 1,0 0-1,0 0 1,1 0-1,-1 0 0,1 0 1,0 0-1,0 0 1,0 0-1,0-2-6,0-1 6,0-12-6,0 0 0,0-1 0,1 1 0,1 0 0,0 0 0,5-16 0,-2 12 0,-5 21 0,0 0 0,0-1 0,0 1 0,1 0 0,-1 0 0,0 0 0,0 0 0,1 0 0,-1 0 0,0 0 0,1 0 0,-1 0 0,1 0 0,0 0 0,-1 0 0,1 0 0,0 0 0,-1 0 0,1 1 0,0-1 0,0 0 0,0 0 0,0 1 0,0-1 0,0 1 0,0-1 0,0 1 0,0-1 0,0 1 0,0-1 0,0 1 0,0 0 0,0 0 0,0-1 0,0 1 0,41-16 0,-30 9 0,0 2 0,0 4 0,1 1 0,3 4 0,0 1 0,-3 3 0,-8-4 2,-1 0 0,-1-1 1,1 2-1,-1-1 0,1 0 1,-1 1-1,-1-1 0,1 1 1,-1 0-1,1 0 0,-1 0 1,-1 0-1,1 0 0,-1 1 1,0-1-1,0 0 0,0 1 0,-1-1 1,0 1-1,0 0-2,1 7 82,-1 6-1256,0-17-6100</inkml:trace>
  <inkml:trace contextRef="#ctx0" brushRef="#br0" timeOffset="2707.475">143 323 4224,'0'0'256,"0"0"0,0 0 0,0 0 43,0 0 170,17 23 299,-8-8-476,0 0 1,-1 1-1,0 0 0,-2 1 1,0 0-1,-1 0 0,0 0 1,-2 1-1,0-1 1,0 1-1,-2 0 0,0-1 1,-2 1-1,0 0 1,0 0-1,-2-1 0,-2 9-292,5-23 41,-1-1 1,1 0-1,-1 1 0,0-1 0,0 0 0,0 0 0,0 0 0,0 0 0,0 0 0,0 0 1,-1 0-1,1 0 0,-1-1 0,1 1 0,-1 0 0,0-1 0,0 1 0,1-1 1,-1 0-1,0 1 0,0-1 0,0 0 0,-2 0-41,2-1 30,-1 0 0,1 0-1,0 0 1,-1 0 0,1-1 0,0 1 0,-1-1 0,1 0-1,0 1 1,0-1 0,-1 0 0,1 0 0,0-1-1,0 1 1,0 0 0,0-1 0,1 1 0,-3-2-30,-8-10 70,0 0 1,0 0-1,1-1 0,1-1 1,-4-7-71,4 8 0,2-1 0,0-1 0,0 1 0,2-1 0,0-1 0,1 1 0,0-1 0,1 0 0,1 0 0,1 0 0,1 0 0,0-1 0,1 1 0,1 0 0,0 0 0,3-12 0,-2 24-23,-1 1 1,1-1-1,0 1 0,0 0 1,1 0-1,-1 0 0,1 0 1,0 0-1,0 0 1,0 1-1,0-1 0,1 1 1,-1 0-1,1 0 0,0 0 1,0 1-1,0 0 1,0-1-1,1 1 0,-1 0 1,0 1-1,3-1 23,4-1-49,-1 0 0,1 0 0,0 1 0,0 1 0,-1 0 0,1 1 0,0 0 0,0 0 0,2 1 49,80 18-302,-48-5-2937,-42-14 103,-3 0-661</inkml:trace>
  <inkml:trace contextRef="#ctx0" brushRef="#br0" timeOffset="3117.297">274 519 7552,'3'0'106,"0"0"0,0 0 0,0 0 0,0 1 0,0-1 0,-1 1 0,1 0 0,0-1-1,0 1 1,0 0 0,-1 1 0,1-1 0,-1 0 0,1 1 0,-1-1 0,1 1 0,-1 0 0,0 0 0,0 0 0,1 1-106,47 44 441,4 11-185,-52-56-2795,-2-2-469,0 0-149</inkml:trace>
  <inkml:trace contextRef="#ctx0" brushRef="#br0" timeOffset="3414.361">622 498 10112,'0'0'128,"0"0"0,-18 5 0,7 4 128,2 3-128,0 0 0,1 2 0,-2 4 0,-1-1 0,-8 4 0,1 4-256,-6 1 0,-4 3-512,5-7 0,0-3-1792,7-7 128,-1 0-1152</inkml:trace>
  <inkml:trace contextRef="#ctx0" brushRef="#br0" timeOffset="3664.466">378 751 6656,'0'0'0,"4"9"128,-4-9 0,8 16 128,-3-4 128,-1 5-128,1 4 0,2 3 0,-2 8 0,1 5-128,-4 4 128,1 5-128,-2-8 0,-1 0 0,0-6 0,0-3-1152,0-8 128,0 2-4352</inkml:trace>
  <inkml:trace contextRef="#ctx0" brushRef="#br0" timeOffset="4054.828">598 1 11392,'0'0'0,"-6"17"0,-5-2 0,-3 6 0,-1 1 0,1 0 0,-3 7 0,1 2 0,-3 5 0,6 9-4224,-4-3 128,0 3 2176</inkml:trace>
  <inkml:trace contextRef="#ctx0" brushRef="#br0" timeOffset="144251.573">691 719 4736,'0'0'277,"0"0"43,0 0-128,0 0 21,0 0-63,0 0-22,0 0 0,-1 4-22,-5 13-93,2 1 0,0-1 0,1 1 0,1 0 0,0 0 0,2 0 0,0 13-13,1-21 4,0 0 1,1 0-1,0 0 0,1 0 0,0-1 0,0 1 0,1-1 1,0 0-1,1 0 0,0 0 0,0 0 0,1-1 1,0 0-1,6 6-4,28 32 0,-40-45-2,0 0 1,1-1-1,-1 1 0,1 0 1,-1-1-1,1 1 0,-1-1 1,1 1-1,0-1 1,-1 1-1,1-1 0,0 0 1,-1 1-1,1-1 1,0 0-1,0 1 0,-1-1 1,1 0-1,0 0 0,0 0 1,-1 0-1,1 0 1,0 0-1,0 0 0,-1 0 1,1 0-1,0 0 0,0 0 1,-1 0-1,1 0 1,0-1-1,0 1 0,0 0 2,3 0-885,-4 0-2656</inkml:trace>
  <inkml:trace contextRef="#ctx0" brushRef="#br0" timeOffset="144856.878">584 895 5248,'0'0'405,"0"0"43,0 0-128,0 0 0,0 0-128,0 0 21,0 0-63,12-1 84,30-5-138,0 2 0,-1 1 0,1 3 0,9 2-96,-45-1-981,-5-1-3520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3:08:11.8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3 204 5376,'5'-11'146,"1"1"0,0 0 1,0 0-1,1 1 0,1 0 1,-1 0-1,1 1 0,1 0 0,0 0 1,0 1-1,0 0 0,1 0 0,0 1 1,2 0-147,-9 5 0,0 0 0,-1 0 0,1 0 0,0 1 0,0 0 0,-1-1 0,1 1 0,0 0 0,0 0 0,0 0 0,-1 1 0,1-1 0,0 1 0,-1 0 0,1-1 0,0 1 0,-1 0 0,1 1 0,-1-1 0,1 0 0,-1 1 0,0-1 0,1 1 0,-1 0 0,0 0 0,0 0 0,0 0 0,-1 0 0,1 0 0,0 0 0,-1 1 0,1-1 0,-1 1 0,0-1 0,0 1 0,0-1 0,0 1 0,1 2 0,0 0 0,0 0 0,0-1 0,-1 1 0,0 0 0,0 0 0,0 0 0,-1 1 0,0-1 0,1 0 0,-2 0 0,1 0 0,-1 0 0,0 0 0,0 0 0,0 0 0,0 0 0,-1 0 0,0-1 0,-1 2 0,-18 22-267,-1 0 0,-2-2 1,0 0-1,-22 16 267,30-27-4181</inkml:trace>
  <inkml:trace contextRef="#ctx0" brushRef="#br0" timeOffset="1032.396">36 460 10240,'3'-1'6,"-1"0"1,1 0-1,0 0 1,-1 0-1,1 1 1,0-1-1,-1 1 1,1 0-1,0 0 1,0-1-1,-1 2 1,1-1-1,0 0 0,-1 1 1,3 0-7,10 0 31,26-5-5,-28 4-56,-1-1 1,0-1 0,0 0 0,0 0 0,0-1-1,5-2 30,-12 2-2496,-5 3-2666</inkml:trace>
  <inkml:trace contextRef="#ctx0" brushRef="#br0" timeOffset="2109.613">440 63 6144,'0'0'128,"0"0"0,0 0 0,0 0 0,0 0 0,0 0 0,0 0 0,0 0 0,0 0 0,17 19 106,-9-10-187,0 1 0,0 0-1,-1 0 1,0 1-1,-1-1 1,0 1-1,-1 1 1,0-1-1,-1 1 1,0 0-1,-1 0 1,-1 0 0,1 0-1,-2 1 1,0-1-1,0 1 1,-1-1-1,-1 0 1,0 1-1,0-1 1,-2 0-1,0 1-46,3-10 20,-1-1 0,1 1 0,-1-1 0,0 0 0,0 1 0,0-1 0,0 0 0,-1 0 0,1 0 1,-1 0-1,1 0 0,-1 0 0,0 0 0,1 0 0,-1-1 0,0 1 0,0-1 0,0 1 0,-1-1 0,1 0 0,0 0 0,0 0 0,-1 0 0,1 0 0,0 0 0,-1-1 0,1 1 0,-1-1 0,1 0 0,-1 1 0,1-1 0,-1 0 0,1-1 0,-1 1 0,1 0 0,-1-1 0,1 1 0,0-1 0,-1 0 0,1 0 0,-3-1-20,0 0 55,0 0 0,1-1 0,-1 0 0,0 0 1,1 0-1,-1 0 0,1-1 0,0 0 0,0 0 0,1 0 1,-1 0-1,1 0 0,0-1 0,0 0 0,0 1 0,1-1 1,-1 0-1,0-5-55,-1-15 50,1 1 1,2-1 0,0 1-1,2-1 1,1 0 0,0 1-1,2-1 1,1 1-51,-4 20-23,0 0 1,1-1-1,-1 1 1,1 1-1,0-1 1,0 0-1,0 0 0,0 1 1,1-1-1,-1 1 1,1 0-1,0 0 0,0 0 1,0 0-1,1 0 1,-1 0-1,1 1 1,-1 0-1,1 0 0,0 0 1,0 0-1,0 0 1,0 1-1,0 0 0,1-1 23,13-2-61,1 0 0,-1 2-1,0 0 1,1 0 0,-1 2 61,-6-1-25,41 4-2599,-46-2-2197</inkml:trace>
  <inkml:trace contextRef="#ctx0" brushRef="#br0" timeOffset="2533.794">606 225 4480,'0'0'149,"0"0"86,0 0 21,9 21 768,9 25-507,18 59-1333,-36-105-2981</inkml:trace>
  <inkml:trace contextRef="#ctx0" brushRef="#br0" timeOffset="2800.692">818 253 3200,'0'0'0,"-15"12"256,15-12 128,-7 7 0,7-7 0,-8 11-256,1-4 128,0 4-256,-6 4 128,-5 1-256,0-1 0,2 0-3072</inkml:trace>
  <inkml:trace contextRef="#ctx0" brushRef="#br0" timeOffset="3093.047">678 406 4096,'0'0'405,"0"0"65,0 0-44,0 0 107,0 0 193,2 38 1471,31 209-2752,-31-238-4927</inkml:trace>
  <inkml:trace contextRef="#ctx0" brushRef="#br0" timeOffset="3960.375">58 393 1664,'0'0'277,"0"0"65,0 0-44,-8 11 1281,-30 62 255,35-64-1812,1 1-22,0-2-22,-2 0-724,4-7-2582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3:08:22.53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9 144 5760,'0'0'128,"22"-29"0,-15 20-114,1 1 0,0 0 0,0 1 1,0 0-1,1 0 0,0 1 0,1 0 1,-1 1-1,11-5-14,-17 9 3,0 1 1,0-1-1,0 0 1,0 1-1,0-1 1,0 1-1,0 0 0,0 0 1,0 0-1,1 0 1,-1 1-1,0-1 1,0 1-1,0 0 1,0 0-1,0 0 1,-1 0-1,1 1 1,0-1-1,0 1 0,-1-1 1,1 1-1,-1 0 1,1 0-1,-1 0 1,0 0-1,0 1 1,0-1-1,0 0 1,0 1-1,-1 0 1,1-1-1,-1 1 0,0 0 1,1 0-1,-1 0 1,0 1-4,1 1 9,0 1-1,-1-1 1,1 1 0,-1 0 0,-1 0 0,1-1 0,-1 1 0,0 0-1,0 0 1,0-1 0,-1 1 0,0 0 0,0 0 0,-1-1-1,1 1 1,-1-1 0,0 1 0,-1-1 0,-2 4-9,-8 14-143,-1-1 0,0 0 1,-18 18 142,12-14-444,8-12-3076</inkml:trace>
  <inkml:trace contextRef="#ctx0" brushRef="#br0" timeOffset="377.601">168 416 2304,'-8'0'0,"18"-5"80,-7 3-43,-1 1 0,0-1 0,1 1 0,-1-1 0,1 1 0,0 0 0,-1 0 0,1 0 0,0 0 0,0 1 0,0-1 0,-1 1 0,1-1 0,0 1 0,0 0 0,0 0 1,0 1-1,2-1-37,11 7 21,-16-7-1813</inkml:trace>
  <inkml:trace contextRef="#ctx0" brushRef="#br0" timeOffset="1471.12">125 363 5632,'-4'3'7,"1"-1"0,0 1 0,0 0 0,0-1-1,0 2 1,0-1 0,1 0 0,-1 0 0,1 1 0,0-1 0,-1 3-7,-14 17 73,-39 22 34,48-36-107,2 0 0,3-2 21,3-6 86,0-1 21,0 0 0,0 0 21,0 0 64,0 0-63,0 0-22,0 0 21,0 0 64,0 0-63,0 0-1,0 0 64,1-1-85,5-5-113,0 1-1,-1 1 1,2-1-1,-1 1 0,1 0 1,-1 0-1,1 1 0,0 0 1,0 0-1,1 1 0,-1 0 1,0 0-1,1 0 1,-1 1-1,1 0 0,3 1-14,46-11 176,-26-3-176,-22 11 0,-3 2 21,-5 1 86,1 0-1,15 0-1684,-17 0-2966</inkml:trace>
  <inkml:trace contextRef="#ctx0" brushRef="#br0" timeOffset="2314.018">454 69 6016,'6'6'24,"0"1"0,0 0 0,0 0 0,-1 0 0,0 0 0,-1 1 0,1 0 0,-1 0 0,-1 0 0,0 1 0,0-1 0,-1 1 0,0-1 0,0 1 0,-1 0 0,0 2-24,1 1 32,-2-1 0,1 0 0,-2 1 0,1-1 0,-1 1 0,-1-1 0,0 0 0,-1 0 0,0 0 0,-1 0 0,0 0 0,-4 5-32,6-12 25,0 1 0,-1-1-1,0-1 1,0 1 0,0 0 0,-1-1 0,1 1 0,-1-1 0,1 0-1,-1 0 1,0-1 0,-1 1 0,1-1 0,0 0 0,-1 0 0,-3 1-25,6-2 23,-1-1 1,1 0-1,-1 1 1,1-1-1,-1 0 1,1 0-1,-1-1 1,1 1-1,-1 0 1,1-1-1,-1 0 1,1 1-1,0-1 1,-1 0-1,1 0 1,0 0-1,0-1 1,0 1-1,-1 0 1,1-1-1,1 0 1,-1 1-1,0-1 1,0 0-1,1 0 1,-1 0-1,1 0 1,-1 0-1,1 0 1,0 0-1,0-1 1,0 1-1,0-1-23,-3-6 33,1-1 0,0 0 0,1 1 0,0-1 0,0 0 0,1 0 0,0 0 0,1 0 0,0 0 0,1 0 0,0 0 0,1 0 0,0 0 0,0 0 0,4-9-33,1-1-1,0 1 0,2 0 1,0 0-1,1 0 1,1 1-1,1 1 1,2-2 0,-11 14 0,-1 1 0,1 1 0,0-1 0,0 0 0,1 1 0,-1 0 0,1-1 0,-1 2 0,1-1 0,0 0 0,0 1 0,0-1 0,1 1 0,-1 0 0,1 1 0,-1-1 0,1 1 0,-1 0 0,1 0 0,2 0 0,5 2-77,1 0 0,-1 1 0,0 0 1,0 1-1,6 2 77,-4-1-811,-1 0-4010</inkml:trace>
  <inkml:trace contextRef="#ctx0" brushRef="#br0" timeOffset="2769.207">595 306 6016,'2'7'0,"4"3"0,-2-2 128,1-1 0,1 1 128,1-1-128,-1 0 0,-2 2 0,1 0 0,-1 1 0,-1-4 0,-1 0-128,-2-6 0,0 0-4992</inkml:trace>
  <inkml:trace contextRef="#ctx0" brushRef="#br0" timeOffset="3119.113">787 284 6016,'0'0'0,"0"0"0,0 0 0,0 0 0,0 0 0,-9 9 0,-1 1 0,-1 5 0,-2-1 0,-3 5 0,-3-2 0,1-1-4096</inkml:trace>
  <inkml:trace contextRef="#ctx0" brushRef="#br0" timeOffset="3463.99">635 483 6912,'4'9'77,"-2"1"0,1-1-1,-1 0 1,-1 1 0,1-1 0,-2 1 0,1-1 0,-1 1 0,-2 7-77,-13 89 913,10-82-854,-9 66-7035,10-61 5504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3:11:39.353"/>
    </inkml:context>
    <inkml:brush xml:id="br0">
      <inkml:brushProperty name="width" value="0.1" units="cm"/>
      <inkml:brushProperty name="height" value="0.1" units="cm"/>
      <inkml:brushProperty name="color" value="#00A0D7"/>
    </inkml:brush>
    <inkml:brush xml:id="br1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168 139 6272,'-1'6'-8,"-9"23"58,9-29-3,1 1 0,0 0-1,0-1 1,-1 1 0,1 0-1,-1-1 1,1 1 0,-1 0-1,1-1 1,-1 1-1,1-1 1,-1 1 0,0-1-1,1 1 1,-1-1 0,1 0-1,-1 1 1,0-1 0,0 0-1,1 1 1,-1-1-1,0 0 1,1 0 0,-1 0-1,0 0 1,0 0 0,0 0-1,1 0 1,-1 0 0,0 0-1,0 0 1,1 0-1,-1 0 1,0 0 0,0 0-1,1-1 1,-1 1 0,0 0-1,1-1 1,-1 1-1,0-1 1,1 1 0,-1-1-47,0 1 128,0-1-22,0-2-105,0 0 0,-1 0 0,1 0-1,1 0 1,-1 0 0,0 0 0,1 0 0,-1 0-1,1 0 1,0 0 0,0 0 0,0 0-1,1 0 1,-1 0 0,1 0 0,-1 0-1,1 0 1,0 0 0,0 0 0,0 0 0,1 0-1,-1 0 1,1 1 0,-1-1 0,1 1-1,0-1 1,1 0-1,17-35-21,-19 36-85,-1 2-193,0 0-661,0 0-192,0 0-405,0 0-107,0 0 0</inkml:trace>
  <inkml:trace contextRef="#ctx0" brushRef="#br1" timeOffset="12348.936">50 145 4096,'5'-5'225,"0"1"0,0-1 1,0 1-1,1 0 0,0 1 0,-1-1 0,1 1 1,0 0-1,1 1 0,1-1-225,-6 2 3,0 1-1,0-1 1,0 1-1,0 0 1,0-1-1,0 1 1,0 0 0,0 1-1,0-1 1,0 0-1,0 0 1,-1 1-1,1-1 1,0 1-1,0 0 1,0 0-1,0-1 1,-1 1 0,1 0-1,0 0 1,-1 1-1,1-1 1,-1 0-1,1 0 1,-1 1-1,0-1 1,0 1 0,1-1-1,-1 1 1,0 0-1,0-1 1,0 1-1,-1 0 1,1 0-1,0 0 1,-1-1-1,1 2-2,2 5 306,-1 0-1,0 0 0,0 0 0,-1 1 0,0-1 0,0 0 0,-1 1 0,0-1 0,-1 1 0,-1 7-305,2-16 23,0 1 0,0-1 0,0 1 0,0-1 0,-1 1 0,1-1-1,0 1 1,-1-1 0,1 1 0,0-1 0,-1 1 0,1-1 0,0 0 0,-1 1 0,1-1 0,-1 1 0,1-1-1,-1 0 1,1 0 0,-1 1 0,1-1 0,-1 0 0,1 0 0,-1 1 0,0-1 0,1 0 0,-1 0 0,1 0-1,-1 0 1,1 0 0,-1 0 0,0 0 0,1 0 0,-1 0 0,1 0 0,-1 0 0,1-1 0,-1 1 0,1 0-1,-1 0 1,0 0 0,1-1 0,-1 1 0,1 0 0,0-1 0,-1 1-23,-20-14 311,18 10-294,0 0-1,0 0 0,0-1 0,0 1 0,1-1 1,0 1-1,0-1 0,0 0 0,1 0 1,0 0-1,-1 0 0,2 0 0,-1 0 0,1 0 1,-1 0-1,1-1 0,1-2-16,0 1-6,1 1-1,0-1 0,0 0 1,0 1-1,1 0 1,0 0-1,0 0 1,1 0-1,0 0 0,0 0 1,0 1-1,0 0 1,1 0-1,0 0 1,0 1-1,6-5 7,-10 9-2,0-1-1,-1 0 1,1 0-1,0 1 1,0-1-1,0 1 1,0-1-1,0 1 1,1-1 0,-1 1-1,0 0 1,0-1-1,0 1 1,0 0-1,0 0 1,0 0-1,1 0 1,-1 0-1,0 0 1,0 0 0,0 0-1,0 1 1,0-1-1,0 0 1,0 1-1,1-1 1,-1 1-1,0-1 1,0 1-1,0-1 1,-1 1 0,1 0-1,0-1 1,0 1-1,0 0 1,0 0-1,0 0 3,1 1-6,0 0 1,-1 1-1,1-1 0,0 1 0,-1-1 0,1 1 0,-1 0 0,0 0 1,0-1-1,0 2 6,0 5 80,0 0 0,-1 0 0,0 0 0,0 0 0,-1 0 0,0 0 0,-1 0 0,0 0 0,-1 0 0,1-1 0,-2 1 0,1-1 0,-1 0 0,-3 4-80,5-8 45,-1 1 1,1-1-1,-1 0 1,0 0-1,-1-1 1,1 1-1,-1 0 1,0-1-1,1 0 1,-1 0 0,-1 0-1,1-1 1,0 1-1,-1-1 1,1 0-1,-1 0 1,0-1-1,0 1 1,1-1-1,-1 0 1,0 0-1,0-1 1,0 1 0,0-1-1,0 0 1,-5-1-46,8 1 5,0-1 1,0 1 0,0-1 0,0 1-1,0-1 1,0 0 0,1 1 0,-1-1-1,0 0 1,0 0 0,0 0 0,1-1-1,-1 1 1,1 0 0,-1-1-1,1 1 1,-1-1 0,1 1 0,0-1-1,0 0 1,0 1 0,0-1 0,0 0-1,0 0 1,0 0 0,0 0 0,1 0-1,-1 0 1,1 0 0,0 0 0,-1 0-1,1 0 1,0 0 0,0 0 0,0 0-1,1 0 1,-1 0 0,0 0 0,1-1-6,0-1 8,-1 0 1,1 0 0,1 0 0,-1-1 0,1 1 0,-1 1 0,1-1 0,0 0 0,1 0-1,-1 1 1,1-1 0,-1 1 0,1 0 0,0 0 0,0 0 0,0 0 0,1 0 0,3-2-9,-2 2-18,-4 2 12,0 0-1,0 0 0,0 0 0,1 0 0,-1 0 0,0 1 1,0-1-1,1 0 0,-1 1 0,1-1 0,-1 1 1,0-1-1,1 1 0,-1 0 0,1 0 0,-1 0 0,1 0 1,-1-1-1,1 2 0,-1-1 0,1 0 0,-1 0 0,1 0 1,-1 1-1,0-1 0,1 1 0,-1-1 0,1 1 1,-1 0-1,0-1 0,0 1 0,1 0 0,-1 0 0,0 0 1,1 1 6,0 1-2,1 0 1,-1 0-1,0 1 1,0-1 0,-1 1-1,1-1 1,-1 1 0,0 0-1,1 0 1,-2-1 0,1 1-1,0 0 1,-1 0-1,0 2 2,1-4 10,-1 0 0,0 0 0,0 0 0,0 0 0,-1 0 0,1 0 0,0 0-1,-1 0 1,1-1 0,-1 1 0,0 0 0,1 0 0,-1 0 0,0-1 0,0 1 0,0 0-1,0-1 1,-1 1 0,1-1 0,0 1 0,-1-1 0,1 0 0,-1 0 0,1 1 0,-1-1-1,1 0 1,-1 0 0,0-1 0,0 1 0,0 0-10,0-1 9,0 1-1,1-1 1,-1 0-1,0-1 1,0 1 0,1 0-1,-1 0 1,0-1-1,1 1 1,-1-1-1,0 0 1,1 1 0,-1-1-1,1 0 1,-1 0-1,1 0 1,-1 0 0,1 0-1,0 0 1,0 0-1,-1-1 1,1 1 0,0 0-1,0-1 1,0 1-1,0-1 1,0 1 0,0-2-9,-1-1-1,0 0 0,-1 0 1,2 0-1,-1 0 1,0 0-1,1-1 0,0 1 1,0-1-1,0 1 1,0-1 0,2-1-12,0 0 1,1 0 0,-1 0 0,1 1 0,0-1 0,0 0 0,1 1 0,0 0 0,0 0 0,0 0 0,0 0-1,1 0 1,0 0 0,0 1 0,0 0 0,0 0 0,1 0 0,0 0 0,0 1 0,0 0 0,0 0 0,0 0-1,1 0 1,-1 1 0,1 0 11,0 2-85,-5 0 81,0 0-1,0 0 1,0 0-1,0 0 1,0 1 0,0-1-1,0 0 1,0 1 0,0-1-1,0 1 1,0-1-1,0 1 1,0 0 0,-1-1-1,1 1 1,0 0-1,-1-1 1,1 1 0,0 0-1,-1 0 1,1 0 0,-1-1-1,1 1 1,-1 0-1,1 0 1,-1 0 0,0 0-1,1 0 1,-1 1 4,2 26-137,-2-22 124,0 2 11,1-4 4,-1 0 0,0 0 1,0 0-1,0 1 0,-1-1 0,1 0 0,-1 0 0,0 0 0,0 0 0,-1 0 0,0 1-2,2-3 107,-32-22 298,29 15-399,0 0 0,0 0 0,0 0 0,1 0 0,0 0 0,0 0 0,0-1 0,0 1-1,1-1 1,0 1 0,0-1 0,0 1 0,1-1 0,0 0 0,0 1 0,1-1-6,-1 3-6,0 1-1,0 0 1,0 0-1,1-1 1,-1 1-1,1 0 1,-1 0-1,1 0 1,0-1-1,0 1 1,0 0-1,0 0 1,0 1-1,1-1 1,-1 0-1,0 0 1,1 0-1,0 1 1,-1-1-1,1 1 1,0 0-1,0-1 1,0 1-1,0 0 1,0 0 0,0 0-1,0 0 1,0 0-1,0 1 1,0-1-1,0 0 1,1 1-1,-1 0 1,0 0-1,0-1 1,1 1-1,-1 1 1,0-1-1,0 0 1,1 0-1,0 1 7,-1-1-21,1 1 0,-1-1 0,1 1 0,-1-1 0,0 1 0,1 0 0,-1 0 0,0 0 0,1 0 0,-1 0 0,0 1 0,0-1 0,0 0 0,0 1 0,0 0 0,-1-1 0,1 1 0,0 0 0,-1 0 0,1 0 0,-1 0 0,0 0 0,1 1 21,-1 1-12,0 0 0,0 0 0,0 1 0,0-1 0,-1 0 0,0 1 0,0-1 0,0 0 0,0 1 0,-1-1 0,1 0 0,-2 4 12,-3 11 2,-1 0 0,-1-1-1,-1 0 1,0 0 0,-6 7-2,13-22 11,-1-1 0,1 1 1,-1 0-1,0-1 0,1 0 0,-1 1 1,0-1-1,-1 0 0,1 0 1,0 0-1,0 0 0,-1-1 1,1 1-1,-1-1 0,0 1 1,1-1-1,-1 0 0,0 0 0,0 0 1,0 0-1,0-1 0,0 1 1,0-1-1,1 0 0,-1 0 1,0 0-1,0 0 0,-3 0-11,4-1 6,-1 0 0,1 0 0,0 0 0,0 0 0,-1-1 0,1 1 0,0 0 0,0-1 0,0 1-1,0-1 1,1 0 0,-1 0 0,0 0 0,1 0 0,-1 0 0,1 0 0,0 0 0,0 0 0,0-1 0,0 1 0,0 0-1,0-1 1,0 1 0,1-1 0,-1 1 0,1-1 0,0 1 0,0-1 0,0 1 0,0-1 0,0 1 0,0-1 0,1-1-6,0-3-7,0 1 1,0-1-1,0 1 1,0-1-1,1 1 1,0 0-1,1 0 1,0 0-1,0 0 1,0 0-1,0 0 1,1 1-1,0 0 1,0 0-1,0 0 1,1 0-1,0 0 1,0 1-1,0 0 1,0 0-1,1 0 1,-1 1-1,3-1 7,-8 4-12,1 0-1,0 0 1,0 0-1,0 0 1,0 0-1,0 0 0,0 0 1,0 0-1,0 0 1,0 0-1,0 1 1,0-1-1,0 0 1,-1 1-1,1-1 1,0 1-1,0-1 1,0 1-1,0-1 0,-1 1 1,1-1-1,0 1 1,-1 0-1,1-1 1,0 1-1,-1 0 1,1 0-1,-1 0 1,1-1-1,-1 1 1,1 1 12,12 24-200,-13-25 191,3 7 4,-1 0 0,0 0 0,0 0 0,-1 0 0,0 1 0,0-1-1,-1 0 1,0 1 0,0-1 0,-1 1 0,-1 2 5,2-8 27,-1 0 0,1 0-1,-1 0 1,0 0 0,0 0 0,0 0-1,-1 0 1,1 0 0,-1 0 0,1-1-1,-1 1 1,0-1 0,0 1 0,0-1-1,0 0 1,-1 1 0,1-1 0,-1 0-1,1 0 1,-1-1 0,0 1 0,1-1-1,-1 1 1,0-1 0,0 0 0,0 0-1,0 0 1,0 0 0,0-1 0,-3 1-27,-7 0 140,1-1 1,-1-1 0,1 0 0,0-1 0,-8-1-141,16 2 36,-1 0 0,0 0 0,1-1 0,-1 1 0,1-1 0,0 0 0,-1 0 0,1-1 0,0 1 0,1-1 0,-1 0 0,0 0 0,1 0 0,-1 0 0,1-1 0,-2-1-36,5 3-128,-1 1 1,1 0 0,0-1 0,-1 1 0,1-1-1,0 1 1,0-1 0,0 1 0,0 0 0,0-1 0,0 1-1,0-1 1,0 1 0,1-1 0,-1 1 0,1 0 0,-1-1-1,1 1 1,-1 0 0,1-1 0,0 1 0,-1 0 0,1 0-1,0 0 1,0 0 0,0-1 127,11-14-7829</inkml:trace>
  <inkml:trace contextRef="#ctx0" brushRef="#br1" timeOffset="13659.804">263 916 2688,'10'72'1308,"-3"1"1,-3-1-1,-6 74-1308,-5-50-3861,4-72 2261</inkml:trace>
  <inkml:trace contextRef="#ctx0" brushRef="#br1" timeOffset="14473.814">263 337 4992,'0'89'1375,"8"333"-340,1-185-3296,-9-175-1088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3:11:56.31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221 213 5504,'0'0'149,"7"-43"1643,-5 37-1673,-1 0 1,0 0-1,0 0 0,-1 0 1,1 0-1,-1 0 0,-1 1 1,1-1-1,-1 0 0,0 0 1,0 0-1,-1 0 0,0 0 1,0 1-1,0-1 0,-1 1 1,1-1-1,-1 1 0,-1 0 1,1 0-1,-1 1 0,0-1 1,0 1-1,0-1 0,0 1 1,-1 1-1,0-1 0,0 0 1,0 1-1,0 0 0,0 1 1,-6-3-120,8 4 0,0 0 0,0 1 0,-1-1 1,1 1-1,0 0 0,-1 0 0,1 0 1,0 0-1,0 0 0,-1 1 0,1 0 0,0-1 1,0 1-1,0 0 0,0 1 0,0-1 1,0 0-1,0 1 0,0 0 0,0 0 1,1 0-1,-1 0 0,-1 2 0,-3 1-3,0 1-1,1 0 1,0 0 0,1 0-1,-1 1 1,1-1 0,0 1-1,-3 7 4,4-3-16,1 0-1,1 0 1,-1 0-1,2 0 1,-1 0-1,2 0 1,-1 0-1,2 0 1,-1 1-1,2-1 1,-1 0 0,1 0-1,1 0 1,0 0-1,1-1 1,0 1-1,0-1 1,1 0-1,1 0 1,-1 0-1,2-1 1,2 4 16,-7-12 0,1 1 0,0 0 0,-1-1 0,1 1 0,0-1 0,-1 0 0,1 0 0,0 0 0,0 0 0,0 0 0,0-1 0,0 1 0,0-1 0,0 0 0,0 0 0,0 0 0,0 0 0,0-1 0,0 1 0,0-1 0,0 0 0,0 1 0,0-1 0,-1-1 0,1 1 0,0 0 0,-1-1 0,2 0 0,10-5 0,0-1 0,-1 0 0,0-1 0,9-9 0,-19 15-3,0 0 1,0 1 0,0-1 0,0-1-1,-1 1 1,0 0 0,1-1-1,-1 1 1,0-1 0,-1 1 0,1-1-1,-1 0 1,1 0 0,-1 0 2,1-9-24,0-1 0,-1 0 0,0 1 0,-1-9 24,0 21-128,-26 5 0,13 5 96,0 0 0,1 1 0,0 0 0,1 1 0,0 0 0,1 1 0,0 0 0,1 0 0,0 1 0,1 0 0,1 1 0,-4 7 32,3-2-43,1-1 0,1 1 1,0 1-1,1-1 0,1 1 1,1 0-1,1-1 0,1 1 1,0 10 42,1-25 0,1 0 0,-1 0 0,1 0 0,0 0 0,0 0 0,0 0 0,1 0 0,-1 0 0,1-1 0,1 1 0,-1-1 0,1 1 0,-1-1 0,1 0 0,0 0 0,1 0 0,-1-1 0,4 4 0,-5-6 0,0 0 0,0-1 0,0 1 0,0 0 0,1-1 0,-1 0 0,0 1 0,0-1 0,0 0 0,1 0 0,-1 0 0,0-1 0,0 1 0,0 0 0,1-1 0,-1 1 0,0-1 0,0 0 0,0 0 0,0 0 0,0 0 0,0 0 0,0 0 0,-1-1 0,1 1 0,0 0 0,-1-1 0,1 0 0,1-1 0,5-5 0,0 0 0,-1 0 0,0-1 0,0 0 0,1-3 0,-1-2-14,-5 10 0,-1 0-1,1 0 1,0 0 0,0 1-1,1-1 1,-1 1 0,1 0 0,2-3 14,-4 5-9,0 1 0,-1 0 0,1 0 0,-1-1 0,1 1 1,0 0-1,-1 0 0,1-1 0,0 1 0,-1 0 0,1 0 1,-1 0-1,1 0 0,0 0 0,-1 0 0,1 0 0,0 0 0,-1 1 1,1-1-1,0 0 0,-1 0 0,1 0 0,0 1 0,-1-1 0,1 0 1,-1 1-1,1-1 0,-1 0 0,1 1 0,-1-1 0,1 1 9,15 13-47,-15-13 6,39 24-5527,-24-18 3179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3:19:03.29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174 64 5120,'6'9'0,"-1"-2"188,0 1-1,0-1 1,-1 0 0,-1 1-1,1 0 1,-1 0 0,0 0 0,-1 1-1,0-1 1,0 0 0,-1 1 0,0 0-1,0-1 1,-1 1 0,-1 6-188,-1-4 294,0 0 1,-1-1-1,0 1 0,-1-1 1,0 0-1,-1 0 0,0 0 1,0 0-1,-1-1 1,-6 7-295,9-16 64,-1-1 1,1 0 0,-1 0-1,1 0 1,-1-1 0,1 1-1,-1-1 1,1 0 0,0 0-1,-3-2-64,5 4 15,-11-8 35,1 0 0,0-1 0,0 0 0,0 0 0,1-1 0,0 0 0,-4-8-50,10 13-6,-1-1 0,2 0-1,-1 0 1,0-1 0,1 1 0,0-1-1,1 0 1,-1 0 0,1 0-1,1 0 1,-1 0 0,1 0 0,1 0-1,-1 0 1,1-5 6,0 6-16,1 1 0,-1 0 0,1 0 1,0 0-1,1 0 0,-1 0 0,1 0 0,0 1 0,0-1 0,1 0 1,-1 1-1,1 0 0,0-1 0,0 1 0,0 0 0,1 1 0,-1-1 1,1 1-1,0-1 16,2 0-52,0 1 0,0-1 0,1 1 1,-1 1-1,1-1 0,-1 1 0,1 0 0,0 1 1,0-1-1,0 2 0,0-1 0,5 0 52,11 2-127,0 1 0,0 0 0,0 2-1,-1 1 1,1 0 0,-1 2 0,17 8 127,34 14-1174,-62-26-4692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3:19:05.26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225 39 6016,'0'0'149,"0"0"150,0 0 277,0 0 106,0 0 172,0 0-44,0 0-319,0 0-64,0 0-214,-22-17 768,17 14-924,1 0 0,-1 1 0,0-1 0,0 1-1,0 0 1,0 1 0,0-1 0,-1 1 0,1 0-1,0 0 1,-1 1 0,1-1 0,0 1 0,-1 0-1,1 1 1,-1 0 0,1-1 0,0 2 0,-1-1-57,-2 1 7,1 1 1,-1 0 0,1 1 0,-1-1 0,1 1 0,1 1-1,-1-1 1,0 1 0,1 0 0,0 1 0,0-1 0,-2 5-8,2-2 0,6-7-6,-1 0 1,1 0 0,0 1 0,-1-1 0,1 0 0,0 0 0,0 0 0,0 0 0,0 1-1,0-1 1,0 0 0,0 0 0,1 0 0,-1 0 0,0 1 0,1-1 0,-1 0 0,1 0-1,-1 0 1,1 0 0,-1 0 0,1 0 0,0 0 0,-1 0 0,1 0 0,0 0-1,0 0 1,0-1 0,0 1 0,0 0 0,0-1 0,0 1 0,0 0 0,0-1 0,0 1-1,0-1 1,0 0 0,0 1 0,0-1 0,1 0 5,0 2-30,22 10-35,1-2 0,-1 0 0,2-1 0,-1-2 1,1 0-1,17 1 65,-15-2-123,-111 23 358,80-28-239,-64 33 18,64-32-22,-1 0 1,1 0 0,0 1-1,0-1 1,0 1 0,0-1 0,0 1-1,0 0 1,1 0 0,-1 1-1,1-1 1,0 0 0,0 1 0,0-1-1,0 1 1,0 2 7,2-4-1,0 0 0,0 0 0,1-1 0,-1 1-1,0 0 1,1 0 0,-1-1 0,1 1 0,0 0 0,0-1 0,-1 1 0,1-1 0,0 1 0,0-1-1,1 1 1,-1-1 0,0 0 0,0 0 0,1 1 0,-1-1 0,0 0 0,1 0 0,-1 0-1,2 0 2,41 23 5,-37-20-4,17 7-1255,0-1 1,0-1 0,1-1-1,15 3 1254,-29-9-479,0 0 0,0 0 0,0-1 0,0-1 0,1 0 0,-1 0 0,0-1 0,0 0 0,0-1 0,0-1 0,8-2 479,16-8-853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3:19:07.59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180 63 2944,'11'22'1280,"-4"-5"-992,0 0 0,-1 1 0,-1 0 0,-1 0 0,0 0 0,-1 0 0,-1 1 0,-1-1 0,-1 1 0,0-1 0,-1 1 0,-1-1 0,-1 0 0,-1 0 0,0 0 0,-5 11-288,9-28 42,0 1 0,-1 0 1,1-1-1,-1 1 1,1-1-1,-1 1 0,0-1 1,0 1-1,0-1 0,0 1 1,0-1-1,0 0 1,0 0-1,0 1 0,0-1 1,0 0-1,-1 0 0,1 0 1,-1 0-1,1-1 0,-1 1 1,1 0-1,-1 0 1,1-1-1,-1 1 0,1-1 1,-1 0-43,-1 0 52,0 0 0,1-1 1,-1 1-1,1-1 1,-1 0-1,1 0 0,-1 0 1,1 0-1,0 0 0,-1 0 1,1-1-1,0 1 0,0-1 1,0 1-1,-1-3-52,-9-7 148,1-1-1,0 0 0,1-1 1,1 0-1,-1-2-147,-2-5 111,0 0 0,2-1-1,0 0 1,-5-20-111,11 31 31,1-1 1,1 0 0,0 0-1,0 0 1,1 0-1,0 0 1,1 0-1,0 0 1,1 0-1,0-1 1,2-3-32,-2 11-8,1-1 0,0 1 1,0 0-1,0 0 0,0 0 1,0 0-1,1 0 0,0 1 1,0-1-1,0 1 1,0 0-1,0 0 0,1 0 1,-1 0-1,1 0 0,0 1 1,0-1-1,0 1 0,0 0 1,0 1-1,0-1 0,1 1 1,-1-1-1,0 1 0,1 0 1,-1 1-1,3-1 8,17-1-74,1 0 1,-1 2-1,1 1 0,17 2 74,-11 0-32,128 6-3701,-116-9-1600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1:52:31.63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38 5248,'13'2'78,"-1"0"1,0 0-1,0-1 0,0-1 1,1 0-1,-1-1 1,0 0-1,0-1 0,1 0 1,-1-1-1,-1 0-78,47-7 34,41 5 24,-1 4 1,88 10-59,-79-2-11,79-2-1716,-140-5-1132</inkml:trace>
  <inkml:trace contextRef="#ctx0" brushRef="#br0" timeOffset="1">1137 74 8064,'0'0'128,"0"0"21,0 0 64,0 0-42,0 0 42,0 0-63,-10-13 84,3 3-212,0 0-22,5 1-64,2 7-256,0 2-64,0 0 0,0 0 42,0 0 172,0 0 20,0 0-84,0 0-65,0 0-170,1-9-724,-1 8 1176,0 1-1,0-1 1,0 1 0,0-1 0,0 0 0,0 1-1,0-1 1,0 1 0,0-1 0,0 1 0,0-1-1,1 1 1,-1-1 0,0 1 0,0-1-1,1 1 1,-1-1 0,0 1 0,1-1 0,-1 1-1,0-1 1,1 1 0,-1 0 0,1-1 0,-1 1-1,1 0 1,-1-1 0,1 1 0,-1 0 0,1 0-1,-1-1 1,1 1 0,-1 0 0,1 0-1,0 0 1,-1 0 0,1 0 0,-1 0 0,1 0-1,-1 0 1,1 0 17,55-5-532,-53 5 424,34 0-2345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3:19:09.45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279 43 8832,'0'0'277,"-6"6"463,3-6 2936,1-4-3655,-1 1 0,1-1 0,-1 1 0,0 0 1,0 0-1,0 0 0,0 0 0,0 1 0,-1-1 0,1 1 0,-1 0 0,0 0 1,0 0-1,0 0 0,0 1 0,0-1 0,0 1 0,0 0 0,0 0 0,-1 1 0,1-1 1,0 1-1,0 0 0,-1 0 0,1 0 0,0 1 0,0 0 0,-1 0 0,1 0 1,0 0-1,0 0 0,0 1 0,-1 0-21,-5 2-1,1 1 0,-1 0 0,1 1 0,0-1-1,1 2 1,-1-1 0,1 1 0,1 0 0,-1 1 0,1 0 0,1 0 0,-1 0 0,-1 4 1,4-5-9,1-1 1,-1 1-1,1 0 1,1 0-1,-1 0 1,1 0-1,0 0 1,1 1-1,0-1 1,0 1-1,0 2 9,1-7-14,0-1 1,1 1-1,-1 0 0,1-1 0,-1 1 1,1 0-1,0-1 0,0 1 0,0-1 1,0 1-1,1-1 0,-1 0 0,1 1 1,-1-1-1,1 0 0,0 0 0,0 0 1,0 0-1,0 0 0,0-1 0,0 1 1,0-1-1,1 1 0,-1-1 0,1 0 1,-1 0-1,1 0 0,-1 0 1,1 0-1,0 0 0,-1-1 0,2 1 14,8 0-47,1 0-1,0 0 0,0-1 1,0-1-1,0 0 0,0 0 1,-1-2-1,1 1 0,0-2 1,-1 0-1,8-3 48,7-2 12,-57 18-78,1 1 1,0 1-1,-24 14 66,46-21-9,0-1 0,0 1-1,0 1 1,1-1 0,0 1 0,0 0 0,0 0-1,1 1 1,0 0 0,0 0 0,0 0 0,0 1 0,1-1-1,0 1 1,1 0 0,0 0 0,0 1 0,-1 5 9,3-10-2,1 0 1,0 1 0,0-1 0,0 0 0,0 1 0,1-1-1,-1 0 1,1 1 0,0-1 0,0 0 0,0 0 0,1 0-1,-1 0 1,1 0 0,-1 0 0,1 0 0,0 0 0,0-1-1,0 1 1,1-1 0,-1 1 0,1-1 0,-1 0 0,1 0-1,0 0 1,-1 0 0,1-1 0,0 1 0,0-1 0,1 1-1,-1-1 1,0 0 1,11 4-10,-1 0 0,1-1 1,0-1-1,0 0 0,0-1 0,0 0 0,1-1 10,7-1-1040,0 0 0,0-2 0,0-1 0,5-2 1040,14-3-5717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3:38:04.55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49 0 8704,'-16'386'1770,"14"-310"-2308,-10 69 538,-3-51-7355,12-75 5798</inkml:trace>
  <inkml:trace contextRef="#ctx0" brushRef="#br0" timeOffset="964.435">107 28 9088,'4'2'13,"1"0"1,-1 0 0,1-1-1,0 1 1,-1-1 0,1 0-1,0 0 1,0-1 0,-1 0-1,1 0 1,0 0-1,0 0 1,0-1 0,-1 1-1,2-1-13,35 0 52,-36 2-34,1 0 1,0 0 0,-1 1-1,1-1 1,-1 1 0,1 1-1,-1-1 1,0 1 0,0 0-1,0 0 1,0 1 0,-1-1-1,1 1 1,-1 0 0,0 0-1,0 1 1,0-1 0,-1 1-1,1 0 1,-1-1 0,-1 2-1,1-1 1,0 0 0,-1 1-19,0 0 22,0 1 1,-1-1-1,0 1 0,0 0 1,0 0-1,-1-1 0,0 1 1,0 0-1,0 0 1,-1-1-1,0 1 0,-1 0 1,1-1-1,-1 1 1,-1-1-1,1 1 0,-1-1 1,0 0-1,0 0 1,-4 4-23,-12 18-87,-2 0-1,-1-2 1,-6 5 87,19-21-23,-1-1 0,0-1 1,0 0-1,0 0 0,-1-1 0,0 0 0,-1-1 0,0 0 0,1-1 0,-3 0 23,10-2 95,3-3-116,1 0 0,-1 0 0,1-1 0,-1 1 0,1 0 0,-1 0 1,1 0-1,-1 0 0,0-1 0,1 1 0,-1 0 0,1-1 0,0 1 0,-1 0 0,1-1 0,-1 1 0,1-1 0,-1 1 0,1 0 0,0-1 1,-1 1-1,1-1 0,0 1 0,0-1 0,-1 1 0,1-1 0,0 1 0,0-1 0,0 0 21,-3-8-21,5 1-1,0 6-16,-1 0 0,1 0 0,0 0 0,1 1 0,-1-1 0,0 0-1,0 1 1,1 0 0,-1 0 0,1 0 0,-1 0 0,1 0 0,-1 0-1,1 0 1,0 1 0,-1-1 0,1 1 0,0 0 0,0 0 0,-1 0-1,1 0 1,0 1 0,-1-1 0,1 1 0,0-1 0,-1 1 0,1 0 38,4 0-272,40 11-3468,-29-4 3422,-1 1-1,-1 0 0,1 1 1,-2 1-1,1 0 319,-3-2-1408</inkml:trace>
  <inkml:trace contextRef="#ctx0" brushRef="#br0" timeOffset="1213.732">187 745 7552,'-10'0'0,"-2"-1"128,3 1 128,2 0 256,0 0 0,-1 0-128,1-2 0,0 0-384,-1 0 0,-2 1-1024,1-4 0,1 1-1920,0-5 128,1-1 1792</inkml:trace>
  <inkml:trace contextRef="#ctx0" brushRef="#br0" timeOffset="2103.274">317 489 7808,'3'1'25,"-1"1"0,0 0-1,1-1 1,-1 1 0,0 0 0,0 0 0,0 1 0,-1-1 0,1 0 0,0 0 0,-1 1-1,0-1 1,1 1 0,-1 0 0,0-1 0,0 1 0,0 0 0,-1-1 0,1 1-1,-1 0-24,3 49 645,-3-51-635,0 5 125,0-1-1,-1 1 1,1-1 0,-1 1 0,0-1-1,-1 0 1,1 1 0,-1-1 0,0 0 0,0 0-1,-1 0 1,1-1 0,-1 1 0,0 0-1,-1-1 1,0 1-135,-1 0 80,0-1 1,0-1-1,-1 1 0,1-1 1,-1 0-1,0 0 0,0-1 0,0 1 1,0-1-1,-1-1 0,1 1 0,0-1 1,-5 0-81,-7 2 107,-1-2 1,1 0 0,-12-1-108,-4-5-2478,26 4-4327</inkml:trace>
  <inkml:trace contextRef="#ctx0" brushRef="#br0" timeOffset="3045.37">591 436 6272,'0'0'128,"0"0"21,0 0 107,0 0 107,0 0 42,0 0 64,0 0-63,-12-33 1748,11 33-2127,1-2-9,0 1-1,-1 0 1,1 0-1,0 0 1,-1 0-1,0 0 1,1 0-1,-1 1 0,1-1 1,-1 0-1,0 0 1,0 0-1,0 0 1,1 1-1,-1-1 1,0 0-1,0 1 1,0-1-1,0 1 1,0-1-1,0 1 0,0-1 1,0 1-1,0 0 1,0 0-1,-1-1 1,1 1-1,0 0 1,0 0-18,-11 0 0,1 3 0,9-2 0,0 0 0,0 0 0,0 0 0,1 1 0,-1-1 0,0 0 0,1 1 0,-1 0 0,1-1 0,-1 1 0,1 0 0,0 0 0,0 0 0,0 0 0,0 0 0,-1 2 0,-2 4 0,-7 7-18,1 0 1,1 0-1,0 1 1,1 0-1,0 0 1,2 1-1,-2 5 18,6-15-8,1 0 1,0-1-1,0 1 0,0 0 0,1 0 1,0 0-1,0 0 0,0-1 0,1 1 1,0 0-1,1 0 0,0-1 0,0 1 1,0-1-1,1 1 0,0-1 1,0 0-1,0 0 0,1 0 0,1 1 8,-3-5-94,0 1 0,0-1 0,0 0-1,0 0 1,0 0 0,1 0 0,-1 0-1,1-1 1,-1 1 0,1-1 0,0 0-1,0 1 1,-1-1 0,1 0-1,0-1 1,0 1 0,0 0 0,0-1-1,0 0 1,0 0 0,0 0 0,0 0-1,0 0 1,0-1 0,0 1 0,0-1-1,1 0 95,1 0-134,-1 0-1,0-1 0,0 0 0,0 1 1,-1-2-1,1 1 0,0 0 0,-1-1 1,1 1-1,-1-1 0,0 0 0,0 0 1,0 0-1,0-1 0,0 1 0,-1-1 1,0 1-1,2-5 135,16-46-3157,-14 36 1578</inkml:trace>
  <inkml:trace contextRef="#ctx0" brushRef="#br0" timeOffset="3453.736">622 409 4992,'1'7'-188,"-2"26"5240,-4 15-4501,1-19-200,1 1-1,1 0 1,1 0-1,2 0 1,4 22-351,-5-51 5,1 0 1,-1 0-1,0 0 1,1 0-1,-1 1 1,1-1-1,-1 0 1,1 0-1,0 0 1,-1 0-1,1 0 1,0 0-1,0 0 1,0 0-1,0-1 1,0 1-1,0 0 1,0 0-1,0-1 1,0 1-1,0-1 1,0 1 0,0-1-1,0 1 1,0-1-1,1 0 1,-1 1-1,0-1 1,0 0-1,1 0 1,-1 0-1,0 0 1,0 0-1,0 0 1,1 0-1,-1-1 1,0 1-1,1-1-5,5 0-814,1-1 0,-1-1 0,0 1 0,0-1-1,6-4 815,2 0-5610</inkml:trace>
  <inkml:trace contextRef="#ctx0" brushRef="#br0" timeOffset="4250.717">795 298 6400,'-2'12'0,"13"48"2965,-11 6-1173,9 64-1792,-13-28 128,4-101-136,0 0 0,0 0 0,0 0-1,0-1 1,0 1 0,0 0 0,1 0 0,-1-1 0,0 1 0,0 0-1,1 0 1,-1-1 0,0 1 0,1 0 0,-1-1 0,1 1 0,-1-1-1,1 1 1,-1 0 0,1-1 0,-1 1 0,1-1 0,0 1 0,-1-1-1,1 0 1,0 1 0,-1-1 0,1 0 0,0 1 0,0-1 0,-1 0-1,1 0 1,0 0 0,0 1 0,-1-1 0,1 0 0,0 0 0,0 0-1,0 0 1,-1-1 0,1 1 0,0 0 0,0 0 0,-1 0 8,27-13-306,-27 13 287,11-7-83,0 0-1,-1-1 1,-1 0-1,1 0 0,-1-1 1,0 0-1,-1-1 1,0 0-1,-1 0 0,0-1 1,-1 0-1,0 0 1,0 0-1,-1-1 0,-1 0 1,0 0-1,0 0 1,-1 0-1,-1-1 0,0 1 1,0-11 102,-8-52 1664,6 73-1323,0 2-149,-19 46 661,7 1-53,2-1-1,-1 28-799,9-53 113,1 0 0,0 0 0,2 0 0,0-1 0,2 1 0,0 0 0,1 1-113,8 4-1230,9-8-6201,-8-12 3868</inkml:trace>
  <inkml:trace contextRef="#ctx0" brushRef="#br0" timeOffset="9363.701">1352 364 7680,'0'0'192,"0"0"277,0 0 150,0 0 21,0 0 0,0 0 0,0 0-86,0 0-319,0 0-22,0 0-42,-36-16 725,23 7-775,11 8-104,1-1-1,0 1 1,-1 0-1,0 0 1,1 0 0,-1 0-1,0 0 1,1 0-1,-1 0 1,0 1 0,0-1-1,0 1 1,1-1-1,-1 1 1,0 0-1,0-1 1,0 1 0,0 0-1,0 0 1,0 0-1,0 1 1,0-1 0,0 0-1,1 1 1,-1-1-1,0 1 1,0 0-1,0 0 1,1 0 0,-1 0-17,-3 1-6,0 1 0,1-1 0,-1 1 1,1 1-1,0-1 0,0 0 1,0 1-1,0 0 0,1 0 1,0 0-1,-1 1 0,1-1 0,1 0 1,-1 1-1,1 0 0,0 0 1,0 0-1,0 0 0,1 0 1,-1 0-1,1 0 0,1 1 0,-1-1 1,1 0-1,0 0 0,0 1 1,0-1-1,1 0 0,0 4 6,1 1-12,0-1 0,0 0-1,0 0 1,1 0 0,1-1-1,0 1 1,0-1 0,0 0-1,1 0 1,0 0 0,1 0-1,0-1 1,0 0 0,0 0-1,1-1 1,6 5 12,-5-5-66,0-1 0,0 0 1,1 0-1,0-1 0,0 0 0,0 0 1,0-1-1,1 0 0,-1-1 0,1 0 0,-1-1 1,11 1 65,-17-1-128,-2-1 120,0 1 1,-1-1-1,1 1 0,0-1 1,0 1-1,0 0 1,0-1-1,-1 1 1,1 0-1,0-1 1,-1 1-1,1 0 0,0 0 1,-1 0-1,1 0 1,-1 0-1,0 0 1,1 0-1,-1 0 1,0 0-1,1 0 0,-1 0 1,0 0-1,0 0 1,0 0-1,0 0 1,0 0-1,0 0 1,0 0-1,0 0 1,0 0-1,-1 0 0,1 0 1,0 0-1,-1 0 1,1 0-1,0 0 1,-1-1-1,1 1 1,-1 0 7,-24 33-319,21-30 300,-5 6 66,-1 0 0,0 0 1,-1-1-1,0 0 0,-1-1 1,1 0-1,-2-1 0,-1 1-47,7-5-6,1 1 0,-1-1-1,0-1 1,0 1 0,0-1-1,-1-1 1,1 1 0,0-1-1,-1-1 1,1 1 0,0-1-1,-1 0 1,1-1 0,-1 0-1,1 0 1,-3-1 6,-1-3-2069,0-1-4587</inkml:trace>
  <inkml:trace contextRef="#ctx0" brushRef="#br0" timeOffset="10128.97">1748 386 8448,'0'0'128,"0"0"0,-44-3 1621,36 2-1650,0 0 0,-1 1 1,1 0-1,0 0 0,-1 1 0,1 0 0,0 0 1,0 1-1,0 0 0,0 1 0,0 0 0,-3 1-99,5 0 12,0 0 0,-1 1 0,1 0 0,1 0-1,-1 0 1,1 0 0,0 1 0,0 0 0,1 0 0,0 1-1,0-1 1,0 1 0,-2 4-12,-1 4 44,0-1-1,1 1 1,0 1-1,1-1 1,1 1-1,-1 4-43,5-14 13,-1 0 0,1 0 0,0 0-1,0 0 1,0 0 0,1 1-1,0-1 1,0 0 0,1-1 0,0 1-1,0 0 1,0 0 0,0-1 0,1 1-1,0-1 1,0 0 0,1 0 0,1 2-13,1 1-66,0 0 1,1 0 0,0-1-1,1 0 1,0 0 0,0-1-1,0 1 1,1-2 0,0 1-1,0-2 1,0 1 0,1-1-1,-1 0 1,1-1 0,0 0-1,2 0 66,13-9-3136,-10 0-2282</inkml:trace>
  <inkml:trace contextRef="#ctx0" brushRef="#br0" timeOffset="11079.799">1919 59 12032,'-8'39'19,"-9"30"168,3 2 0,3-1 1,4 1-1,2 12-187,3 6 82,-1-37 19,4 0-1,1-1 1,4 13-101,-5-57-22,0-5-84,-1-2-22,7-28-384,-1-5 244,-4 20 206,1-1 0,0 1 0,1 0 0,0 1 0,1-1 0,6-9 62,8-16-138,-13 24 59,1 0 0,1 0 0,0 1 0,1 0-1,2-1 80,-4 9-106,-6 4 98,-1 1 1,1 0 0,-1 0-1,1-1 1,-1 1-1,1 0 1,-1 0 0,1 0-1,0 0 1,-1 0 0,1 0-1,-1 0 1,1 0 0,-1 0-1,1 0 1,0 0-1,-1 0 1,1 1 0,-1-1-1,1 0 1,-1 0 0,1 0-1,-1 1 1,1-1 0,-1 0-1,1 1 1,-1-1-1,1 1 8,8 5-284,1-1 263,-6-1 37,1 0 0,-1 0 0,1 1 0,-1-1 1,0 1-1,-1 0 0,1 0 0,-1 0 0,0 0 1,0 1-1,-1-1 0,0 1 0,0 0 0,1 2-16,4 12 51,1 0-34,-1 1 0,-1 0-1,-2 0 1,1 6-17,5 19-5251,-9-39 1454</inkml:trace>
  <inkml:trace contextRef="#ctx0" brushRef="#br0" timeOffset="11487.374">2233 535 10368,'18'187'1813,"-13"-146"-1953,-4-23-2707,-1-11-3403</inkml:trace>
  <inkml:trace contextRef="#ctx0" brushRef="#br0" timeOffset="11799.425">2235 248 9088,'0'0'256,"0"0"128,1 10 384,-1-10 0,3 11-384,-3-11 128,6 13-384,-2-6 128,1 2-256,-1 1 0,1-1-128,-2 0 128,1-2-4480,1 1 128,0-1 2048</inkml:trace>
  <inkml:trace contextRef="#ctx0" brushRef="#br0" timeOffset="15023.026">2379 557 7168,'1'0'80,"-1"-1"0,0 1 1,1 0-1,-1-1 0,0 1 1,0 0-1,1-1 0,-1 1 1,0 0-1,0-1 0,1 1 0,-1 0 1,0-1-1,0 1 0,0-1 1,0 1-1,0 0 0,0-1 1,0 1-1,0-1 0,0 1 0,0-1 1,0 1-1,0 0 0,0-1 1,0 1-1,0-1 0,0 1 1,0-1-1,0 1 0,-1 0 0,1-1 1,0 1-1,0 0 0,-1-1-80,-3-3 1942,0 16-1041,0 13-887,2 0 0,0 1 1,2-1-1,1 0 0,1 1 0,4 15-14,21-150-3157,-19 73 2742,-5 23 267,0 0 1,0 0-1,1 0 0,1 0 0,0 1 1,6-12 147,-9 23 92,0 1 0,0-1-1,0 1 1,0-1 0,0 1 0,1 0 0,-1 0 0,0 0 0,0 0 0,0 0 0,0 1 0,0-1-1,2 1-91,-3-1 86,6 2-121,0 1 0,0 0 0,-1 0 0,1 1 1,0-1-1,-1 1 0,0 1 0,0-1 0,0 1 0,-1 0 1,0 0-1,0 1 0,0 0 0,0 0 0,-1 0 1,0 0-1,3 7 35,-1-1-229,-1-1 0,0 1 0,-1 1 1,-1-1-1,1 0 0,-2 1 0,0 0 0,0 0 1,-1 0-1,-1 0 229,0-4-4544</inkml:trace>
  <inkml:trace contextRef="#ctx0" brushRef="#br0" timeOffset="15649.474">2895 357 6656,'-3'1'150,"1"0"0,0 0 1,-1 0-1,1-1 0,-1 1 0,1-1 1,-1 1-1,1-1 0,-1 0 1,1 0-1,-1 0 0,1-1 0,-1 1 1,1-1-1,-1 1 0,1-1 1,-1 0-1,1 0 0,0 0 0,-1 0 1,1 0-151,-39-7 1921,37 9-1914,1 0 1,0 0-1,0 0 0,-1 0 1,1 0-1,0 1 1,0 0-1,0-1 0,1 1 1,-1 0-1,0 1 0,1-1 1,-1 0-1,1 1 1,0-1-1,-1 1 0,1 0 1,1 0-1,-1 0 0,0 0 1,0 1-8,-7 14 44,1 0 0,1 1 1,-2 6-45,2-4 11,2-7 14,0 0 1,1 1-1,1 0 1,0 0 0,0 4-26,3-15 5,-1 0 1,1 0-1,0 0 1,0-1-1,0 1 1,1 0 0,0 0-1,-1 0 1,1-1-1,0 1 1,1 0-1,-1-1 1,1 1 0,0-1-1,-1 1 1,1-1-1,1 0 1,-1 0-1,0 0 1,1 0-1,0 0 1,0-1 0,0 2-6,0-3-86,0 0 0,0 1 0,0-1 0,0 0 1,0-1-1,0 1 0,1-1 0,-1 1 0,0-1 0,0 0 1,0 0-1,0 0 0,1 0 0,-1-1 0,0 0 1,0 1-1,0-1 0,0 0 0,0 0 0,0-1 0,0 1 1,0-1 85,8-3-442,0 0 1,-1-2-1,0 1 0,0-1 1,1-1 441,-4 2-278,0-1 1,0 0 0,-1 0-1,0 0 1,0 0 0,0-1-1,-1 0 1,0 0 0,-1-1-1,0 1 1,0-1 0,-1 0 0,1-5 277,1-4-2923</inkml:trace>
  <inkml:trace contextRef="#ctx0" brushRef="#br0" timeOffset="16009.205">2879 386 8064,'3'7'258,"0"-1"-1,0 1 1,0 0 0,-1 1 0,0-1 0,0 0-1,-1 1 1,0-1 0,1 7-258,-3 74 51,-1-15 159,10 20-217,-2-26-18,-3 1 0,-3 7 25,-1-56 89,-1 1 1,0-1-1,-1 0 0,-2 0 0,0 0 1,0 0-1,-2-1 0,0 1 1,-6 7-90,11-23-11,0 1 0,-1-1 0,1 0 0,-1 1 0,0-1 0,0 0 0,0 0 0,0-1 0,-1 1 0,1-1 0,-1 0 0,-2 2 11,-30 6-3964,20-8-900</inkml:trace>
  <inkml:trace contextRef="#ctx0" brushRef="#br0" timeOffset="16401.533">2995 460 7296,'0'0'-4992</inkml:trace>
  <inkml:trace contextRef="#ctx0" brushRef="#br0" timeOffset="16902.084">3047 475 10368,'11'10'0,"-9"-8"4,0-1 0,0 1 1,0-1-1,0 1 1,0-1-1,0 0 0,0 0 1,0 0-1,1 0 1,-1-1-1,0 1 0,1 0 1,-1-1-1,0 0 1,1 1-1,-1-1 0,1 0 1,-1 0-1,1-1 1,-1 1-1,0 0 0,1-1 1,-1 0-1,1 1 1,-1-1-1,0 0 0,0 0 1,1 0-5,3-3 22,1 0 0,-1-1 0,0 1 0,0-1 0,0 0 0,3-4-22,-7 7 1,0 0-9,0 0 0,0 0 0,0-1 0,0 1 0,0-1 0,0 1 0,-1-1 0,1 0 0,-1 1 0,0-1 0,1 0 0,-1 0 0,-1 0 0,1 0 0,0 0 0,-1 0 0,0 0 0,1 0 0,-1-1 0,0 1 0,-1 0 0,1 0 0,0 0 0,-2-2 8,1 2-9,0 0 0,-1-1 1,0 1-1,0 0 0,0 0 0,0 1 1,0-1-1,0 0 0,-1 1 0,0-1 1,1 1-1,-1 0 0,0 0 1,0 0-1,0 0 0,0 0 0,0 1 1,-1 0-1,1-1 0,0 1 0,-1 0 1,1 1 8,-3-1 25,1 1 0,0 0 0,-1 0 0,1 1 0,-1-1 0,1 1 0,0 0 0,-1 1 0,1-1 0,0 1 0,0 0 0,0 1 0,-3 1-25,1-1 47,0 1 0,1 0-1,-1 0 1,1 0 0,0 1 0,0 0 0,0 0 0,0 1-1,-1 2-46,6-5 6,-1 1 0,1 0-1,0 0 1,0 0-1,0 0 1,0 0 0,1 0-1,-1 0 1,1 0-1,0 0 1,0 1 0,1-1-1,-1 0 1,1 0 0,0 0-1,0 0 1,0 0-1,1 0 1,0-1 0,-1 1-1,3 3-5,7 15 11,1-1-1,1 0 0,3 3-10,-9-14 1,-4-6-17,46 61-1740,-46-61 1567,0-1 0,0 0-1,0 0 1,0 0 0,1 0-1,-1 0 1,1-1 0,0 0 0,0 1-1,-1-1 1,1-1 0,0 1 0,1-1-1,-1 1 1,0-1 0,4 0 189,-1-1-4160</inkml:trace>
  <inkml:trace contextRef="#ctx0" brushRef="#br0" timeOffset="19078.76">4273 20 6784,'-16'33'365,"2"0"1,1 1 0,2 1 0,2 0-1,1 0 1,1 1 0,2 0-1,2 0 1,1 0 0,2 1 0,1-1-1,2 0 1,2 0 0,2 6-366,26 89-1334,-23-97 397,-1 0 1,-1 0 0,-2 1-1,-2 0 1,0 16 936,-4-36-3840</inkml:trace>
  <inkml:trace contextRef="#ctx0" brushRef="#br0" timeOffset="19777.071">4372 66 10752,'1'18'231,"0"-1"0,-2 1 0,0 0 0,-1-1 0,0 1 0,-2 1-231,-6 49 137,2 0-1,4 0 1,3 1-1,2-1 1,5 13-137,0-28 200,2 0 0,4 7-200,9 61-819,-15-39-2879,-6-70-2190</inkml:trace>
  <inkml:trace contextRef="#ctx0" brushRef="#br0" timeOffset="20259.883">4128 453 9600,'-9'0'-28,"8"-1"37,-1 1-1,0 0 1,0 0 0,0 0-1,1 1 1,-1-1 0,0 0-1,0 1 1,1-1-1,-1 1 1,0-1 0,0 1-1,1 0 1,-1 0 0,1 0-1,-1 0 1,1 0 0,-1 0-9,0 0 640,2-1 21,32 12 1088,-20-9-1690,1 0-1,-1-2 0,1 1 0,0-2 1,0 1-1,0-2 0,-1 0 0,4 0-58,101-21-2236,-47 1-4697,-35 11 4266</inkml:trace>
  <inkml:trace contextRef="#ctx0" brushRef="#br0" timeOffset="21157.526">4592 431 8192,'0'0'-256,"0"0"64,0 0 277,0 0 171,0 0 85,0 0-42,0 0 42,0 0-63,28 16 618,-21-14-900,1-1-1,-1 1 1,0-1 0,1-1 0,-1 1 0,0-1 0,1 0 0,-1-1 0,0 0 0,1 0 0,-1-1-1,0 0 1,0 0 0,0 0 0,0-1 0,0 0 0,-1-1 0,1 1 0,-1-1 0,0 0 0,0-1-1,-1 0 1,1 0 0,-1 0 0,0 0 0,4-6 4,-8 10-9,-1 0 0,1 0 1,0 0-1,-1 0 0,1 0 0,0 0 0,-1 0 0,0-1 1,1 1-1,-1 0 0,0 0 0,1-1 0,-1 1 1,0 0-1,0 0 0,0-1 0,0 1 0,0 0 0,0-1 1,-1 1-1,1 0 0,0 0 0,-1 0 0,1-1 1,-1 1-1,1 0 0,-1 0 9,-1-2-52,1 1 0,-1 0 0,0 1 0,0-1 0,0 0 0,0 1 0,-1-1 1,1 1-1,0-1 0,-1 1 0,1 0 0,-1 0 0,1 0 52,-7-2-110,1 1-1,-1 0 1,1 0 0,-1 1-1,0 0 1,0 0 0,-7 1 110,7 1 30,0 1 1,-1 0-1,1 1 1,0 0-1,0 0 1,0 1-1,1 0 1,-1 1-1,1 0 1,0 0-1,0 1 1,1 0-1,0 0 1,0 1-1,-1 0-30,-1 3 146,0 1 1,0 0-1,1 0 0,0 1 0,1 0 1,1 0-1,0 1 0,0 0 0,1 0 1,1 0-147,1-3 142,0-1 0,1 1 0,1-1 0,0 1 0,0 0 0,0 0 0,1-1 0,1 1 0,0 0 0,0 0 0,1-1 0,2 10-142,-2-15 23,0 1 0,0-1 0,0 0 0,1 0 0,-1 0 0,1 0 0,0-1 0,0 1 0,1-1 0,-1 1 0,1-1 0,-1 0 0,1-1 0,0 1 0,0-1 0,0 1 0,0-1 0,1 0 0,-1-1 0,1 1 0,-1-1 0,1 0 0,-1 0 0,1 0 0,0 0 0,-1-1 0,4 0-23,57-5-3456,-30-1-2837</inkml:trace>
  <inkml:trace contextRef="#ctx0" brushRef="#br0" timeOffset="21735.42">5010 401 4736,'0'1'112,"0"0"1,1-1-1,-1 1 1,0 0-1,0 0 0,0-1 1,0 1-1,0 0 1,0 0-1,0-1 0,0 1 1,-1 0-1,1 0 1,0-1-1,0 1 0,0 0 1,-1-1-1,1 1 1,-1 0-1,1-1 1,0 1-1,-1 0 0,1-1 1,-1 1-1,1-1 1,-1 1-1,1-1 0,-1 1 1,0-1-1,1 1 1,-1-1-1,0 0 1,1 1-1,-1-1 0,0 0 1,0 1-113,-36 8 904,1 0-714,25-3-96,0 1 0,0 0 1,0 0-1,1 1 0,0 1 0,0 0 1,1 0-1,0 1 0,1 0 0,0 0 0,1 1 1,-2 3-95,8-12 30,0 0 0,0 0 0,1 0 0,-1 1 0,1-1 0,-1 0 0,1 0 0,0 0 0,-1 1 0,1-1 0,0 0 0,0 0 0,1 0 0,-1 1 0,0-1 0,1 0 0,0 0 0,-1 0 0,1 0 0,1 2-30,0 0 27,1 0 1,0 0-1,0 0 0,0 0 1,0 0-1,1 0 0,-1-1 1,1 0-1,2 2-27,4 2 10,1 0 0,-1-1 0,1 0 1,0-1-1,0-1 0,0 1 0,8 0-10,-7-2-143,-1-2 1,1 1-1,0-2 0,-1 1 0,1-2 1,0 0-1,-1 0 0,1-1 1,-1 0-1,1-1 0,7-3 143,3-2-1235,-1-2 1,1 0-1,-2-1 0,0-1 0,8-6 1235,1-2-2645</inkml:trace>
  <inkml:trace contextRef="#ctx0" brushRef="#br0" timeOffset="22173.195">5209 29 11008,'32'323'1130,"-28"-276"-831,2 1 0,2-1-1,2-1 1,15 45-299,-24-88-3,0-1 0,-1 1 1,1-1-1,0 1 0,1-1 0,-1 0 1,0 0-1,1 1 0,-1-1 0,1 0 1,-1 0-1,1 0 0,0-1 0,0 1 1,0 0-1,0-1 0,0 1 0,0-1 0,1 0 1,-1 1-1,0-1 0,1 0 0,-1-1 1,1 1-1,-1 0 0,1-1 0,-1 1 1,1-1-1,0 0 0,-1 0 0,1 0 1,-1 0-1,3-1 3,3 0-595,0-1 1,-1-1-1,1 1 0,-1-1 1,1-1-1,-1 1 1,0-1-1,0 0 0,0-1 1,2-2 594,15-10-4864</inkml:trace>
  <inkml:trace contextRef="#ctx0" brushRef="#br0" timeOffset="22448.894">4948 269 2560,'0'0'0,"0"0"-1536</inkml:trace>
  <inkml:trace contextRef="#ctx0" brushRef="#br0" timeOffset="22716.497">5054 269 8320,'0'0'0,"9"0"128,4 0 0,5 0 0,7 0 128,6 0-128,5 0 128,6-2-128,2 1 0,3 1-128,3 0 128,6 0-128,-2 0 0,4-2-4480,0-4-640</inkml:trace>
  <inkml:trace contextRef="#ctx0" brushRef="#br0" timeOffset="39234.574">3307 369 5888,'8'7'6358,"1"18"-5127,5 27-1877,-14-50 892,7 26-120,2 7-47,-2-1 0,-1 1 0,0 20-79,-4-33-22,-1-16 35,0 0-1,0 0 0,-1 0 0,0 0 0,0 0 0,0 0 1,-1 0-1,0 0 0,0 0 0,0-1 0,-1 1 1,0 0-1,0-1 0,-2 3-12,3-7 107,0 0-1,-5 0-84,6-1-27,-1 0 0,0-1 1,0 1-1,1 0 1,-1 0-1,0 0 1,1-1-1,-1 1 0,0-1 1,1 1-1,-1 0 1,0-1-1,1 1 1,-1-1-1,1 1 0,-1-1 1,1 1-1,-1-1 1,1 0-1,0 1 1,-1-1-1,1 0 0,0 1 1,-1-1-1,1 0 1,0 1-1,0-1 1,-1 0-1,1 0 0,0 1 1,0-1-1,0 0 1,0 0-1,0 1 5,0-26-107,1 24 92,2-20-220,1 0-1,2 0 0,0 1 1,1-1-1,6-9 236,-9 18-315,-1 0 115,-2 10 168,-1-1-1,1 1 1,0 0 0,1 0 0,-1-1 0,0 1 0,1 0-1,0 0 1,0 0 0,-1 0 0,2 1 0,-1-1 0,0 1-1,1-1 1,1-1 32,0 0-182,-1 0-1,1 1 0,0-1 1,1 1-1,-1 0 0,0 0 1,1 1-1,-1-1 1,1 1-1,0 0 0,0 0 1,0 1-1,0-1 0,0 1 1,0 0-1,5 0 183,9-2-1494,-11 0-3028</inkml:trace>
  <inkml:trace contextRef="#ctx0" brushRef="#br0" timeOffset="41055.899">3804 587 8832,'0'0'149,"0"0"64,0 0-63,0 0-22,0 0 0,0 0 0,0 0 0,0 0 0,0 0 0,0 0 21,9 7 576,1-2-624,0-1-1,0 0 1,1-1-1,-1 0 0,1-1 1,0 0-1,0-1 0,-1 0 1,1 0-1,0-1 1,0-1-1,0 0 0,0 0 1,0-1-1,-1 0 1,1-1-1,0-1-100,-7 2 39,-1 0 1,1-1-1,-1 1 1,1-1-1,-1 0 0,0 0 1,0 0-1,0 0 1,-1 0-1,1-1 1,-1 0-1,0 1 0,0-1 1,0 0-1,0 0 1,0 0-1,-1 0 1,0 0-1,1-3-39,-1 3 12,0 1 1,0-1-1,0 0 1,-1 0-1,1 1 1,-1-1-1,0 0 1,0 0-1,0 1 1,-1-1-1,1 0 1,-1 1-1,0-1 1,0 0-1,0 1 1,-1-1-1,1 1 1,-1-1-1,0 1 1,1 0-1,-2 0 1,0-2-13,-1 2 12,0 0 1,0 0-1,0 0 0,0 1 1,0-1-1,-1 1 0,0 0 1,1 1-1,-1-1 0,0 1 1,0 0-1,0 0 0,1 0 1,-1 1-1,0-1 1,0 1-1,0 0 0,0 1 1,-1 0-13,-4 1 0,1 3 0,0 2 0,2-1 0,-3 7 0,-1 0 0,2 1 0,0 0 0,1 1 0,0 0 0,1 0 0,0 3 0,4-10 0,1 0 0,0 0 0,0 1 0,1-1 0,0 1 0,1 0 0,-1-1 0,2 1 0,-1-1 0,1 1 0,1-1 0,-1 1 0,3 5 0,0-4 11,1-1 1,-1-1 0,1 1 0,1-1 0,0 0 0,0 0 0,0 0-1,1-1 1,1 1-12,-5-5 6,-1 0 1,1-1-1,0 1 0,0-1 1,0 1-1,0-1 0,0 0 0,1 0 1,-1-1-1,1 1 0,-1-1 0,1 1 1,-1-1-1,1 0 0,0 0 0,0-1 1,-1 1-1,1-1 0,0 0 0,0 0 1,0 0-1,2-1-6,33-10-1869,-7-6-3781,-10 1 1341,0-1 2837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07:53:59.9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170 1 8704,'0'0'128,"3"14"0,3 10 0,-3-3 0,0 7-128,-3-4 128,-3 2-128,0-1 128,3-4 0,0 0 0,0-1-128,0-3 0,-2-2-128,-1-1 0,3-2-2816,-1-1 128,-2-2 512</inkml:trace>
  <inkml:trace contextRef="#ctx0" brushRef="#br0" timeOffset="501.172">0 323 2304,'0'0'405,"0"0"193,0 0 468,0 0 44,0 0-577,0 0-171,0 0-84,27 13 255,-11-4-367,1-2 0,0 0 0,1-1 0,0-1 1,-1 0-1,1-2 0,1 0 0,-1-1 0,0 0 0,1-2 0,2 0-166,31-5-962,0-1 0,-1-3 0,15-6 962,-63 14-114,44-9-2467,0 0 426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07:54:01.7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120 0 6400,'0'0'0,"12"17"0,-7-5 0,1 5 0,-1 0 0,-1 4 0,1 3 0,2 4 0,2 2 0,4 4 0,-4-2 0,2 1-128,-2-1 128,-2-3-1664,1-4 128,-2-1-384</inkml:trace>
  <inkml:trace contextRef="#ctx0" brushRef="#br0" timeOffset="834.475">1 455 5376,'4'-1'149,"61"-4"865,-44 4-761,1 0 1,-1-2 0,1 0 0,-1-2 0,11-3-254,157-71 2752,-176 76-2654,0 1 0,0 0 0,0 1 0,0 1 0,0 0 1,0 0-1,-1 2 0,1-1 0,0 2 0,9 2-98,-1-1 121,1-1 0,-1 0 0,2-2-121,55 1-8619,-46-2 6486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07:53:58.465"/>
    </inkml:context>
    <inkml:brush xml:id="br0">
      <inkml:brushProperty name="width" value="0.1" units="cm"/>
      <inkml:brushProperty name="height" value="0.1" units="cm"/>
      <inkml:brushProperty name="color" value="#E71224"/>
    </inkml:brush>
    <inkml:brush xml:id="br1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115 1936 8192,'5'29'251,"1"0"1,2-1-1,4 10-251,-5-14 99,2 10-62,-1 0 1,-2 0-1,-1 0 0,-2 3-37,0 39-6954,-3-64 5738</inkml:trace>
  <inkml:trace contextRef="#ctx0" brushRef="#br0" timeOffset="561.11">1 2408 4864,'0'0'128,"0"0"0,0 0 0,0 0 43,0 0 170,0 0 43,0 0 21,28 5 683,-1-3-886,1-1-1,-1-1 1,26-4-202,56 0 334,-49 7-2190,1-3 0,44-6 1856,-80 2-3968</inkml:trace>
  <inkml:trace contextRef="#ctx0" brushRef="#br1" timeOffset="-11484.746">1891 773 5888,'-1'34'662,"-2"0"1,-1 0 0,-1-1-1,-3 5-662,-7 44 1190,-15 252-38,9-117-987,9 2 0,9-1 1,10 1-1,11 7-165,-2-93 148,13 145-61,-22 41-81,-5-145-631,7-54-1311,7-2-3553,-13-101 4530,7 49-790</inkml:trace>
  <inkml:trace contextRef="#ctx0" brushRef="#br0" timeOffset="-4841.089">1477 1869 5120,'1'0'44,"0"-1"0,0 1 0,0 0 1,0 0-1,0 0 0,0-1 0,0 1 0,0 0 0,0 0 1,0 0-1,0 0 0,0 1 0,-1-1 0,1 0 0,0 0 1,0 1-1,0-1 0,0 0 0,0 1 0,0-1 1,0 1-1,-1-1 0,1 1 0,0-1 0,0 1 0,-1 0 1,1-1-1,0 1-44,7 26 1918,-6-12-1553,4 24 8,-2 0 1,-1 0-1,-4 38-373,4 50 53,3-94-915,0 10-5444,-6-43 4813</inkml:trace>
  <inkml:trace contextRef="#ctx0" brushRef="#br0" timeOffset="-4191.053">1242 2350 6144,'9'0'93,"1"-1"0,-1 0 0,1 0 0,-1-1 0,0 0 0,0-1 0,0 1 1,0-2-1,-1 1 0,1-1 0,5-4-93,15-4 327,-1 1 0,2 1 0,0 2 0,0 1 0,0 1 0,1 2 0,0 1 1,0 1-1,28 3-327,-35 2-881,-11-1-3081,-10-1-411</inkml:trace>
  <inkml:trace contextRef="#ctx0" brushRef="#br0" timeOffset="-3590.119">912 1919 2432,'1'1'233,"1"0"1,-1 0-1,0 0 1,0 0-1,0 0 0,0 0 1,0 1-1,0-1 1,0 0-1,0 0 0,-1 1 1,1-1-1,0 1 1,-1-1-1,1 0 0,-1 1 1,1-1-1,-1 1 1,0-1-1,0 1 0,0-1 1,0 1-1,0-1 1,0 1-234,5 50 63,-4-42 309,0 49-473,-2-1-1,-2 0 1,-4 0 0,-3 9 101,10-57-1942,0-1-2132</inkml:trace>
  <inkml:trace contextRef="#ctx0" brushRef="#br0" timeOffset="-3149.888">706 2304 4352,'46'34'3132,"-40"-29"-3000,0 1 0,0-2 0,1 1 0,0-1-1,-1 0 1,1 0 0,1-1 0,-1 1 0,0-2 0,1 1 0,-1-1-1,3 0-131,14 0-68,0-1 0,1-2 0,-1 0-1,0-1 1,1-2 0,-1 0 0,-1-2-1,1 0 1,-1-2 0,8-4 68,-11 4-5568</inkml:trace>
  <inkml:trace contextRef="#ctx0" brushRef="#br0" timeOffset="-2647.866">1273 1907 8320,'0'0'0,"0"16"0,0-7 0,0 3 0,4 8 0,4 6 0,-5 3 128,-3 3-128,0-3 128,0 0-128,0 0 128,0 0-128,0-8 0,0 0-6144</inkml:trace>
  <inkml:trace contextRef="#ctx0" brushRef="#br0" timeOffset="-2084.137">1219 2139 4992,'17'-10'0,"-16"10"6,-1 0 0,1-1-1,-1 1 1,1 0 0,-1 0 0,1 0 0,-1 0 0,1 0 0,-1 0 0,1 0-1,-1 0 1,1 0 0,-1 0 0,1 1 0,-1-1 0,1 0 0,-1 0 0,1 0-1,-1 1 1,1-1 0,-1 0 0,1 0 0,-1 1 0,0-1 0,1 0 0,-1 1-1,1-1 1,-1 0 0,0 1 0,0-1 0,1 1 0,-1-1 0,0 1 0,1-1-1,-1 1 1,0-1 0,0 1 0,0-1 0,0 1 0,0-1 0,0 1 0,1-1-1,-1 1 1,0 0-6,1 13 510,-1-8-97,1 0 0,0 1 1,0-1-1,1 0 0,0 1 1,0-1-1,0 0 0,3 4-413,-3-8 3,0 1-1,0 0 1,0-1-1,0 1 1,0-1-1,1 0 1,-1 0-1,1 0 1,-1 0-1,1 0 1,0 0-1,0-1 1,0 0-1,0 1 1,0-1 0,0 0-1,1 0-2,37 6-4202,-16-5 959</inkml:trace>
  <inkml:trace contextRef="#ctx0" brushRef="#br0" timeOffset="-1065.104">1135 2208 8448,'5'0'110,"0"0"0,-1 1 0,1 0 1,0-1-1,0 2 0,-1-1 0,1 1 1,-1-1-1,1 1 0,-1 0 0,0 1 1,0-1-1,0 1 0,0 0 0,0 0 1,0 1-111,38 20 796,-34-20-858,1-2 0,0 1 0,-1-1 1,1-1-1,0 1 0,0-1 0,0-1 1,3 0 61,44-10-7677,-34 4 5864</inkml:trace>
  <inkml:trace contextRef="#ctx0" brushRef="#br1" timeOffset="8002.983">1755 56 7168,'0'0'149,"0"0"86,-4-3 85,-21-11 493,13 7-293,-1 0 0,0 1 0,0 0 0,-6-1-520,14 5 52,0 1-1,0 0 1,0 0 0,0 1 0,0-1-1,0 1 1,0 0 0,0 1-1,0-1 1,0 1 0,0 0 0,0 0-1,0 0 1,0 1 0,-1 0-52,-15 9 22,0 0 1,1 1-1,1 0 0,0 2 0,0 0 1,1 2-1,1 0 0,1 0 1,0 2-1,1 0 0,1 1 1,1 0-1,1 1 0,0 0 1,2 1-1,0 0 0,1 1 0,1 0 1,2 1-1,0-1 0,1 1 1,0 7-23,4-21-1,1-1 0,0 0 1,0 0-1,1 1 0,0-1 1,0 0-1,1 0 0,0 0 1,0 0-1,1 0 1,0-1-1,0 1 0,1-1 1,0 0-1,0 0 0,1 0 1,0 0-1,0-1 0,0 0 1,1 0-1,0 0 0,0-1 1,1 0-1,0 0 0,-1 0 1,2-1-1,-1 0 1,0 0-1,1-1 0,0 0 1,-1-1-1,1 1 0,7 0 1,-1-1-25,-1-1 1,1-1-1,-1 0 0,1 0 0,-1-1 0,1-1 1,-1 0-1,9-3 25,8-4-1555,0-1 0,0-2-1,4-3 1556,-18 8-4714</inkml:trace>
  <inkml:trace contextRef="#ctx0" brushRef="#br1" timeOffset="8387.566">1601 323 5376,'20'34'405,"-19"-32"107,-1-2 107,0 0-22,0 0-149,0 0 0,0 0-149,12 3 213,0 2-494,1 0 1,-1-1 0,1 0-1,0-1 1,0-1 0,0 0-1,0 0 1,10-1-19,-22-1-1472,-1 0-3733</inkml:trace>
  <inkml:trace contextRef="#ctx0" brushRef="#br1" timeOffset="8688.314">1697 439 8064,'2'4'5,"1"0"0,-1 1 0,-1-1-1,1 1 1,-1 0 0,0 0 0,0 0 0,0-1 0,0 1 0,-1 0 0,0 0 0,0 0 0,-1 0 0,1 0 0,-1 0-1,0 0 1,0-1 0,0 1 0,-1 0 0,0-1 0,-2 5-5,2-3 25,-8 30 348,1-1 0,2 1 0,-2 30-373,6 7-4404,3-70-375</inkml:trace>
  <inkml:trace contextRef="#ctx0" brushRef="#br1" timeOffset="9152.122">1912 10 11904,'-8'20'11,"0"-1"1,1 2-1,2-1 1,0 1 0,1 0-1,0 0 1,2 0-1,1 0 1,1 11-12,-7 52 24,5-65-22,-3 17 23,1 0 0,2 1 0,2 0 0,1-1 1,2 8-26,-1-30-156,13 71 370,3-35-2939,-17-48 229,-1-2-2197</inkml:trace>
  <inkml:trace contextRef="#ctx0" brushRef="#br1" timeOffset="9892.868">1912 30 10752,'0'0'149,"0"0"86,24-8 255,-4 6-403,1 0 1,0 2-1,-1 0 0,1 1 0,-1 1 0,1 1 0,-1 0 0,0 2 0,0 1 0,0 0 1,-1 1-1,18 10-87,-36-16 8,0 0 0,0 0 0,0 0 0,-1 0 0,1 1 0,0-1 0,-1 0 0,1 1 0,0-1 0,-1 1 0,1-1 0,-1 0 0,0 1 0,0-1-1,1 1 1,-1-1 0,0 1 0,0-1 0,0 1 0,-1-1 0,1 1 0,0-1 0,-1 1 0,1-1 0,0 1 0,-1-1 0,0 0 0,1 1 0,-1-1 0,0 1-8,-25 51 251,20-42-229,-7 11-24,-1 0 0,-1-1 0,0-1 0,-2 0 1,-1-2-1,0 1 0,-1-2 0,-1-1 1,0 0-1,-1-1 0,-1-2 0,-14 7 2,82-63 22,-31 36-22,0 1 0,0 0 0,0 1 0,0 1 0,1 0 0,0 1 0,0 1 0,0 0 0,0 2 0,0-1 0,0 2 0,0 0 0,0 1 0,0 1 0,-1 0 0,1 1 0,-1 1 0,0 0 0,0 1 0,0 1 0,-1 0 0,5 4 0,-16-9 5,0-1 1,0 2-1,0-1 0,-1 0 1,1 1-1,-1-1 1,1 1-1,-1 0 1,0 0-1,0-1 1,0 2-1,-1-1 1,1 0-1,-1 0 1,1 0-1,-1 1 1,0-1-1,0 1 1,0 2-6,-1-1 20,0 1 1,0-1 0,-1 0-1,0 0 1,0 1 0,0-1-1,0 0 1,-1 0 0,0 0-1,0 0 1,0-1 0,-2 3-21,-5 9 77,-1-2 1,-1 1 0,0-1-1,-1-1 1,0 0 0,-1-1 0,-7 5-78,-2 0 194,-1-2 1,0 0 0,-1-2 0,-1 0 0,-25 8-195,-19 4-100,-47 9 100,97-29-518,0-1 0,0 0-1,0-2 1,-4 1 518,16-3-663,0 0-1,0-1 1,0 1-1,0-1 1,0-1-1,0 1 1,0-1-1,-2-1 664,-20-9-5141</inkml:trace>
  <inkml:trace contextRef="#ctx0" brushRef="#br1" timeOffset="10981.519">2111 864 6272,'0'0'149,"-4"30"427,-2 26-392,2 1-1,2 0 1,4 0-1,1 0 0,7 22-183,10 64 28,0 99-28,-9 146 233,-9-269-67,-2-85-57,59 1245-261,-28-1053-1192,-14-117-3178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6T08:22:55.185"/>
    </inkml:context>
    <inkml:brush xml:id="br0">
      <inkml:brushProperty name="width" value="0.1" units="cm"/>
      <inkml:brushProperty name="height" value="0.1" units="cm"/>
      <inkml:brushProperty name="color" value="#00A0D7"/>
    </inkml:brush>
    <inkml:brush xml:id="br1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847 375 4608,'0'0'128,"0"0"0,0 0 0,0 0 0,0 0 0,0 0 0,0 0 0,0 0 0,0 0 0,0 0 0,0 0 0,11 34 0,11 42-128,-10-42 0,-3 1 0,0 0 0,-2 1 0,1 27 0,18 479 0,-27-425 0,-1-84 0,2 0 0,1 0 0,1-1 0,4 12 0,3 5-11,7 28 64,-3 1 1,-4 0-1,-1 44-53,-2 7 381,-2-81-89,-2 1 1,-2-1 0,-4 16-293,3-41-2795,1-13-298</inkml:trace>
  <inkml:trace contextRef="#ctx0" brushRef="#br0" timeOffset="714.294">937 297 3712,'1'2'3,"0"0"-1,0 0 1,0 1 0,0-1-1,0 0 1,-1 0 0,1 1 0,-1-1-1,1 1 1,-1-1 0,0 0-1,0 1 1,0-1 0,-1 0 0,1 1-1,0-1 1,-1 1 0,1-1-1,-1 0 1,0 0 0,0 1 0,0-1-1,0 0 1,0 0 0,0 0-1,-1 0 1,1 0 0,-1 0 0,0 0-3,-5 8 28,-30 69 198,2 2 1,4 4-227,-47 107-176,68-171-2384</inkml:trace>
  <inkml:trace contextRef="#ctx0" brushRef="#br0" timeOffset="1055.283">1065 462 4864,'0'0'0,"12"10"128,-2-3 128,0 3-128,2 2 128,1 1-128,-1 0 128,2 3-128,-2-3 128,0 3 0,-3-4 0,2 0-4992</inkml:trace>
  <inkml:trace contextRef="#ctx0" brushRef="#br0" timeOffset="1895.098">966 366 4864,'-6'7'21,"4"-5"107,2-2 107,0 0 0,0 0-86,21 16-21,70 48-683,-62-42-2730</inkml:trace>
  <inkml:trace contextRef="#ctx0" brushRef="#br0" timeOffset="2928.334">1187 2214 4352,'21'4'49,"0"0"0,1-2 0,-1 0-1,0-2 1,17-1-49,111-16 469,-35 3-201,11 4 56,42-5 112,0 7-1,9 8-435,375-6 2035,-302-2-1105,-21 1-409,205-1 494,-297 6-537,2-1-3281,-120 3-3085</inkml:trace>
  <inkml:trace contextRef="#ctx0" brushRef="#br0" timeOffset="3440.951">3905 1979 6272,'33'18'1191,"-1"-1"0,23 6-1191,-33-14 86,1 0 0,-2 2 1,1 0-1,-1 1 1,-1 1-1,0 1 0,2 5-86,-19-18 66,-2 1-1,1 0 0,0 0 1,0 1-1,-1-1 1,1 0-1,-1 0 0,0 1 1,1-1-1,-1 1 0,0-1 1,0 1-1,-1-1 0,1 1 1,-1 0-1,1-1 0,-1 1 1,0 0-1,0 0 1,0 1-66,-1 1 60,0 0 1,0 0-1,-1 0 1,1-1-1,-1 1 1,0 0 0,0-1-1,-1 1 1,0-1-1,-2 4-60,-9 9 82,0-1 0,-2-1 0,1 0-1,-16 10-81,-12 8 113,0-1 0,-24 10-113,-2-6-4172,67-36 673,2 0 854</inkml:trace>
  <inkml:trace contextRef="#ctx0" brushRef="#br0" timeOffset="4160.692">4463 2438 4608,'1'3'203,"-1"-1"-1,1 1 1,1-1 0,-1 1-1,0-1 1,1 0 0,-1 1 0,1-1-1,0 0 1,-1 0 0,1 0 0,0-1-1,0 1 1,1 0 0,-1-1-1,0 1 1,0-1 0,1 0 0,0 1-203,23 19 777,-16-6-627,-1 0 1,0 1-1,-1 0 0,-1 0 1,0 1-1,-1-1 0,-1 2 1,-1-1-1,0 0 0,-1 1 1,0 15-151,-1-8 56,-1 1 0,-2 0 1,0 0-1,-1-1 0,-2 1 1,-1-1-1,-7 24-56,11-47 20,1 0 1,-1 1-1,0-1 0,0 0 0,0 0 1,0 0-1,0 1 0,0-1 0,-1 0 1,1-1-1,0 1 0,-1 0 0,0 0 1,0-1-1,1 1 0,-1-1 1,0 1-1,0-1 0,0 0 0,0 0 1,-1 0-1,1 0 0,0 0 0,-1 0-20,-1 0 18,0-1 0,1 0 0,-1 0 0,0-1 0,1 1 0,-1-1 0,1 0 0,-1 1 0,1-2-1,-1 1 1,1 0 0,0-1 0,-1 1 0,-2-3-18,-4-2 27,0-1 0,0-1 0,1 1 1,0-1-1,1-1 0,-1 0 0,2 0 0,-1 0 0,-3-7-27,2-3 10,1 1 0,0-1 1,2 0-1,0-1 0,1 0 0,1 0 0,1 0 0,1 0 0,0-18-10,1 0 15,3 0-1,1 0 1,1 1 0,9-34-15,-12 66-22,0 1 0,1 0 0,-1-1 0,1 1 0,-1 0 0,1 0 0,1 0 0,-1 0 0,0 0 0,1 1 0,0-1 0,0 1 0,0 0 0,0-1 0,1 2 0,-1-1 0,1 0 1,0 0-1,-1 1 0,1 0 0,0 0 0,1 0 0,-1 1 0,0-1 0,0 1 0,1 0 0,0 0 22,13-2-148,1 2-1,-1 0 1,1 1-1,-1 1 1,1 0 0,1 2 148,-8-2-53,54 13-5408,-38-5 170</inkml:trace>
  <inkml:trace contextRef="#ctx0" brushRef="#br0" timeOffset="4485.807">4912 2812 11776,'0'0'0,"4"17"0,-1-8 128,-1 2 0,-2 1 0,0 2 128,-5 13 0,1 7-128,1-1 0,3 4-128,0 1 0,0 3-2304,-2-4 0,-1-1-3456</inkml:trace>
  <inkml:trace contextRef="#ctx0" brushRef="#br0" timeOffset="5717.627">335 192 4736,'7'10'0,"-2"1"1,0 0 0,0 0-1,-1 0 1,0 1-1,0 0 1,-2-1-1,1 1 1,-2 0 0,1 12-1,-1 17 72,-2 1 1,-4 21-73,3-35 62,1-17 140,-1 1 1,0-1-1,-1 0 0,0 0 1,0 0-1,-2 0 0,1 0 0,-1-1 1,-1 0-1,0 0 0,0 0 1,-4 3-203,7-9 54,0-1 0,1 0 0,-1 0 0,-1 0 0,1 0 0,0 0 0,-1-1 0,1 1 0,-1-1 1,0 0-1,0 0 0,0-1 0,0 1 0,0-1 0,0 0 0,0 0 0,-1 0 0,1 0 0,0-1 0,0 0 1,-1 0-1,1 0 0,0 0 0,-1-1 0,1 1 0,0-1 0,0 0 0,0-1 0,0 1 0,0-1 0,0 0 1,0 0-1,0 0 0,-1-1-54,-9-6 37,1-1 1,0-1 0,1 0-1,0 0 1,1-1 0,0-1-1,1 0 1,0 0 0,1-1-1,0 0 1,2-1-1,0 0 1,0 0 0,1 0-1,1-1 1,0 0 0,1-1-38,1 1 30,-1 0 0,2 0 0,0 1 0,1-1 0,1-1 0,0 1 1,1 0-1,1 1 0,0-1 0,1 0 0,1 0 0,0 1 0,1 0 0,1 0 0,1 0 1,0 1-1,6-9-30,4-4-13,-8 12-15,0 1 0,2 0 0,0 0 0,0 1-1,3-2 29,-11 12-4,0 0-1,1 1 0,-1-1 1,1 1-1,0 0 0,-1 0 1,1 0-1,0 0 0,0 0 1,0 1-1,0 0 0,1 0 1,-1 0-1,0 0 0,0 1 1,1-1-1,-1 1 0,0 0 1,1 1-1,-1-1 0,0 1 1,3 0 4,76 25-4,-63-19 8,1 0 0,0-1 0,0-1 1,0-1-1,0-1 0,18 0-4,-23-3-1195,-14 0-4799</inkml:trace>
  <inkml:trace contextRef="#ctx0" brushRef="#br0" timeOffset="6467.365">511 386 8064,'0'0'128,"0"0"0,0 0 21,0 0 64,1 0-85,1-1-106,0 1-1,0 0 0,0-1 1,0 1-1,0 0 0,0 1 1,0-1-1,0 0 0,0 0 0,0 1 1,0-1-1,0 1 0,0 0 1,-1 0-1,1-1 0,0 1 1,0 0-1,-1 0 0,1 1 1,-1-1-1,1 0 0,-1 0 1,1 1-1,-1-1 0,0 1 0,0 0 1,0-1-1,1 1-21,-2 2 42,1 0 1,-1 0-1,1 1 0,-1-1 1,0 0-1,-1 0 0,1 0 1,-1 0-1,1 1 0,-2 2-42,-2 12 4,3-7 65,-2 1-1,1-1 1,-2 0-1,1 0 1,-2 0-1,0 1-68,-11 16 189,-1-1 1,-13 16-190,25-34 0,11 1 0,2-4-65,1 0 0,0-1 0,0 0 0,0 0 0,0-1 0,1-1 0,0 1 0,5 0 65,29 14-1550,-35-14-4188</inkml:trace>
  <inkml:trace contextRef="#ctx0" brushRef="#br0" timeOffset="7818.412">1493 683 4224,'0'0'149,"0"0"107,0 0 128,0 0 86,0 0-65,0 0-43,0 0-84,0 0-44,0 0-63,6-17 85,-2 11-251,0 0-1,0 1 1,1-1 0,0 1-1,0 0 1,1 0-1,-1 0 1,1 1 0,0-1-1,0 2 1,1-1 0,-1 1-1,1 0 1,0 0-1,2 0-4,14-5 10,-1 2-1,1 0 0,0 2 1,3 0-10,30-1 12,1 2 1,-1 3 0,1 2-1,-1 2 1,0 3 0,0 3-1,-1 2 1,23 9-13,58 23 67,-2 5-1,93 51-66,-179-78 102,-2 2-1,0 2 1,-2 2-1,-1 2 0,-2 2 1,19 19-102,-43-35 58,-1 0 0,-1 1 0,-1 1 0,0 0 0,-2 1 0,0 0 0,-1 1-1,0 0 1,-2 1 0,-1 0 0,0 1 0,-2 0 0,0 0 0,-2 0 0,0 0 0,-1 4-58,-3-15 41,0 0-1,-1 0 0,-1 0 0,0-1 0,0 1 0,-1-1 0,0 1 1,-1-1-1,0 0 0,0 0 0,-1 0 0,-1-1 0,0 0 1,0 0-1,0 0 0,-1-1 0,-7 7-40,12-13-1259,2-2-4415</inkml:trace>
  <inkml:trace contextRef="#ctx0" brushRef="#br0" timeOffset="10880.28">1522 630 4096,'-12'5'46,"0"2"-1,0 0 1,1 0 0,0 1 0,1 0 0,-1 1-1,2 0 1,-1 1 0,1 0 0,1 0 0,0 1-1,0 0 1,1 0 0,1 1 0,0 0-1,-4 11-45,-8 23 267,3 1-1,2 1 1,-7 44-267,17-78 4,-5 28 60,2 1 0,1-1 0,2 30-64,3-46 32,2 0 0,0-1 0,2 1 0,1-1 0,1 0 0,8 19-32,2 1 96,2 0 0,2-1 0,2-1 0,15 21-96,-19-42 146,0-2-1,1 0 1,2-2 0,0 0 0,0-1-1,16 8-145,-21-15 169,1 0-1,0-2 1,0 0 0,1-1-1,0 0 1,0-2-1,18 4-168,25 2 1295,46 1-1295,-26-8 439,0-5 0,0-3 0,-1-3 0,61-15-439,-74 12 164,29-1-38,-69 10-27,-1-1 1,1-1 0,-1-1 0,0-2 0,0-1-1,-1 0 1,0-2 0,0-1 0,8-6-100,0-3 251,-17 11-214,0-1-1,0 0 1,-1-1 0,-1-1 0,1 0 0,-2-2-1,0 1 1,0-1 0,-1-1 0,10-15-37,89-139-299,-41 64-4629,-62 90-469</inkml:trace>
  <inkml:trace contextRef="#ctx0" brushRef="#br1" timeOffset="19779.764">2394 701 2816,'0'0'128,"0"0"0,24 13 619,64 18 447,20 4-959,-14 12 170,23-13 64,-112-32-453,1-1 0,0 1-1,0-1 1,-1 0 0,1-1 0,0 1-1,6-2-15,2 1-70,1 1 0,0 0 0,-1 1 0,7 2 70,-18-3-1579,-3-1-191,0 0 191</inkml:trace>
  <inkml:trace contextRef="#ctx0" brushRef="#br1" timeOffset="20424.991">2782 779 6912,'0'0'128,"0"0"0,0 0 0,16-32 128,27-60-229,-20 40 24,2 1-1,3 1-50,-9 17 2,-3 5-78,2 1 0,15-18 76,-32 43-106,-1 2-22,0 0 0,0 0-192,0 0-768,0 0-469,0 0-1110</inkml:trace>
  <inkml:trace contextRef="#ctx0" brushRef="#br1" timeOffset="21125.743">2896 375 3456,'0'0'149,"0"0"129,0 0 212,0 0 129,0 0 21,0 0-86,0 0-319,0 0-22,0 0-63,0 0-22,34-17 149,5-8-129,-5 4 87,-1-1 1,3-5-236,-36 27 0,1 0 0,-1-1 0,0 1 0,0 0 0,0 0 0,1-1 0,-1 1 0,0 0 0,1 0 0,-1-1 0,0 1 0,0 0 0,1 0 0,-1 0 0,0 0 0,1 0 0,-1-1 0,0 1 0,1 0 0,-1 0 0,1 0 0,-1 0 0,0 0 0,1 0 0,-1 0 0,0 0 0,1 0 0,-1 0 0,0 0 0,1 1 0,-1-1 0,0 0 0,1 0 0,-1 0 0,0 0 0,1 1 0,-1-1 0,0 0 0,0 0 0,1 0 0,-1 1 0,0-1 0,0 0 0,1 0 0,-1 1 0,0-1 0,0 0 0,0 1 0,1-1 0,-1 0 0,0 1 0,0-1 0,0 0 0,0 1 0,0-1 0,0 0 0,0 1 0,0-1 0,1 19 0,-1-18 0,-2 33 0,-2-1 0,-2 0 0,-1 0 0,-2 0 0,-10 26 0,-4-15-4053,23-44 1706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5T11:52:50.95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1 2944,'0'0'512,"0"0"-21,0 0-86,0 0-42,0 0-65,0 0 65,0 0 42,36 17 1110,-24-12-1282,1-1 0,-1 0-1,1-1 1,0-1 0,0 0 0,0-1 0,0 0 0,0-1 0,0 0 0,0-1-1,0-1 1,9-2-233,-11 1 166,-8 2-131,-1 0 1,1 1-1,0-1 1,-1 1-1,1-1 0,0 1 1,-1 0-1,1 0 1,0 1-1,-1-1 0,1 1 1,-1-1-1,1 1 1,1 0-36,-1-1 15,-1 0 1,1 1-1,-1-1 1,1 1-1,0-1 1,-1 1-1,0 0 1,1 0-1,-1 0 1,0 0-1,1 0 1,0 2-16,1-1 24,-1 0 1,1 0-1,0 0 0,-1 0 1,1-1-1,0 0 0,0 0 1,0 0-1,2 1-24,-2-2 85,7 2-63,0 1-22,-1-1 0,8 3 22,-5-3 144,67-7 30,-70 5-196,20-4 41,61 1 46,-43 3-1495,-37 0-5632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l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784" y="1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r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5025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27" y="4415321"/>
            <a:ext cx="5608947" cy="418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0643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l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784" y="8830643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r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fld id="{6E1CB6C6-7E26-4BC3-91B6-DFBDA22CF544}" type="slidenum">
              <a:rPr lang="zh-CN" altLang="de-DE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7070442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58777" y="692151"/>
            <a:ext cx="6734175" cy="577850"/>
          </a:xfrm>
        </p:spPr>
        <p:txBody>
          <a:bodyPr anchor="t"/>
          <a:lstStyle>
            <a:lvl1pPr>
              <a:defRPr sz="28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  <p:sp>
        <p:nvSpPr>
          <p:cNvPr id="2375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58777" y="1449388"/>
            <a:ext cx="6734175" cy="944562"/>
          </a:xfrm>
        </p:spPr>
        <p:txBody>
          <a:bodyPr lIns="0" tIns="0" rIns="0" b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b="1"/>
            </a:lvl1pPr>
          </a:lstStyle>
          <a:p>
            <a:pPr lvl="0"/>
            <a:r>
              <a:rPr lang="de-DE" noProof="0" dirty="0"/>
              <a:t>Formatvorlage des </a:t>
            </a:r>
          </a:p>
          <a:p>
            <a:pPr lvl="0"/>
            <a:r>
              <a:rPr lang="de-DE" noProof="0" dirty="0"/>
              <a:t>Untertitelmasters durch </a:t>
            </a:r>
          </a:p>
          <a:p>
            <a:pPr lvl="0"/>
            <a:r>
              <a:rPr lang="de-DE" noProof="0" dirty="0"/>
              <a:t>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67005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95549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32588" y="488950"/>
            <a:ext cx="2159000" cy="58928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0825" y="488950"/>
            <a:ext cx="6329363" cy="58928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58847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8041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6" y="1557339"/>
            <a:ext cx="4243388" cy="478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4" y="1557339"/>
            <a:ext cx="4244975" cy="2317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4" y="4027489"/>
            <a:ext cx="4244975" cy="2319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819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6" y="1557339"/>
            <a:ext cx="4243388" cy="478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6614" y="1557339"/>
            <a:ext cx="4244975" cy="478948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61822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0826" y="368301"/>
            <a:ext cx="8642351" cy="10795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58778" y="692152"/>
            <a:ext cx="6734175" cy="577850"/>
          </a:xfrm>
          <a:noFill/>
        </p:spPr>
        <p:txBody>
          <a:bodyPr anchor="t"/>
          <a:lstStyle>
            <a:lvl1pPr>
              <a:defRPr sz="2800"/>
            </a:lvl1pPr>
          </a:lstStyle>
          <a:p>
            <a:r>
              <a:rPr lang="zh-CN" altLang="en-US" dirty="0"/>
              <a:t>单击此处编辑母版标题样式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9843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6203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25313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6" y="1592264"/>
            <a:ext cx="4243388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4" y="1592264"/>
            <a:ext cx="4244975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6413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8736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64113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49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57801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13" y="6523039"/>
            <a:ext cx="574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23843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50826" y="368301"/>
            <a:ext cx="8642351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950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CN" altLang="en-US">
              <a:ea typeface="宋体" pitchFamily="2" charset="-122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488950"/>
            <a:ext cx="6877051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Titelmasterformat durch Klicken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557339"/>
            <a:ext cx="8640763" cy="478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 dirty="0"/>
              <a:t>Textmasterformate durch Klicken bearbeiten</a:t>
            </a:r>
          </a:p>
          <a:p>
            <a:pPr lvl="1"/>
            <a:r>
              <a:rPr lang="de-DE" altLang="zh-CN" dirty="0"/>
              <a:t>Zweite Ebene</a:t>
            </a:r>
          </a:p>
          <a:p>
            <a:pPr lvl="2"/>
            <a:r>
              <a:rPr lang="de-DE" altLang="zh-CN" dirty="0"/>
              <a:t>Dritte Ebene</a:t>
            </a:r>
          </a:p>
          <a:p>
            <a:pPr lvl="3"/>
            <a:r>
              <a:rPr lang="de-DE" altLang="zh-CN" dirty="0"/>
              <a:t>Vierte Ebene</a:t>
            </a:r>
          </a:p>
          <a:p>
            <a:pPr lvl="4"/>
            <a:r>
              <a:rPr lang="de-DE" altLang="zh-CN" dirty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7" r:id="rId1"/>
    <p:sldLayoutId id="2147484798" r:id="rId2"/>
    <p:sldLayoutId id="2147484799" r:id="rId3"/>
    <p:sldLayoutId id="2147484800" r:id="rId4"/>
    <p:sldLayoutId id="2147484801" r:id="rId5"/>
    <p:sldLayoutId id="2147484802" r:id="rId6"/>
    <p:sldLayoutId id="2147484803" r:id="rId7"/>
    <p:sldLayoutId id="2147484804" r:id="rId8"/>
    <p:sldLayoutId id="2147484805" r:id="rId9"/>
    <p:sldLayoutId id="2147484806" r:id="rId10"/>
    <p:sldLayoutId id="2147484807" r:id="rId11"/>
    <p:sldLayoutId id="2147484808" r:id="rId12"/>
    <p:sldLayoutId id="2147484809" r:id="rId13"/>
    <p:sldLayoutId id="2147484810" r:id="rId14"/>
    <p:sldLayoutId id="2147484811" r:id="rId15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49250" indent="-1682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538163" indent="-18732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717550" indent="-17303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908050" indent="-188913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13652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4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6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8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8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84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customXml" Target="../ink/ink85.xml"/><Relationship Id="rId5" Type="http://schemas.openxmlformats.org/officeDocument/2006/relationships/image" Target="../media/image3.png"/><Relationship Id="rId4" Type="http://schemas.openxmlformats.org/officeDocument/2006/relationships/image" Target="../media/image8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customXml" Target="../ink/ink5.xml"/><Relationship Id="rId18" Type="http://schemas.openxmlformats.org/officeDocument/2006/relationships/customXml" Target="../ink/ink8.xml"/><Relationship Id="rId26" Type="http://schemas.openxmlformats.org/officeDocument/2006/relationships/image" Target="../media/image13.png"/><Relationship Id="rId3" Type="http://schemas.openxmlformats.org/officeDocument/2006/relationships/slideLayout" Target="../slideLayouts/slideLayout15.xml"/><Relationship Id="rId21" Type="http://schemas.openxmlformats.org/officeDocument/2006/relationships/customXml" Target="../ink/ink10.xml"/><Relationship Id="rId7" Type="http://schemas.openxmlformats.org/officeDocument/2006/relationships/customXml" Target="../ink/ink2.xml"/><Relationship Id="rId12" Type="http://schemas.openxmlformats.org/officeDocument/2006/relationships/image" Target="../media/image7.png"/><Relationship Id="rId17" Type="http://schemas.openxmlformats.org/officeDocument/2006/relationships/customXml" Target="../ink/ink7.xml"/><Relationship Id="rId25" Type="http://schemas.openxmlformats.org/officeDocument/2006/relationships/customXml" Target="../ink/ink12.xml"/><Relationship Id="rId2" Type="http://schemas.openxmlformats.org/officeDocument/2006/relationships/audio" Target="../media/media2.mp3"/><Relationship Id="rId16" Type="http://schemas.openxmlformats.org/officeDocument/2006/relationships/image" Target="../media/image9.png"/><Relationship Id="rId20" Type="http://schemas.openxmlformats.org/officeDocument/2006/relationships/image" Target="../media/image10.png"/><Relationship Id="rId29" Type="http://schemas.openxmlformats.org/officeDocument/2006/relationships/image" Target="../media/image3.png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customXml" Target="../ink/ink4.xml"/><Relationship Id="rId24" Type="http://schemas.openxmlformats.org/officeDocument/2006/relationships/image" Target="../media/image12.png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23" Type="http://schemas.openxmlformats.org/officeDocument/2006/relationships/customXml" Target="../ink/ink11.xml"/><Relationship Id="rId28" Type="http://schemas.openxmlformats.org/officeDocument/2006/relationships/image" Target="../media/image14.png"/><Relationship Id="rId10" Type="http://schemas.openxmlformats.org/officeDocument/2006/relationships/image" Target="../media/image6.png"/><Relationship Id="rId19" Type="http://schemas.openxmlformats.org/officeDocument/2006/relationships/customXml" Target="../ink/ink9.xml"/><Relationship Id="rId4" Type="http://schemas.openxmlformats.org/officeDocument/2006/relationships/image" Target="../media/image4.emf"/><Relationship Id="rId9" Type="http://schemas.openxmlformats.org/officeDocument/2006/relationships/customXml" Target="../ink/ink3.xml"/><Relationship Id="rId14" Type="http://schemas.openxmlformats.org/officeDocument/2006/relationships/image" Target="../media/image8.png"/><Relationship Id="rId22" Type="http://schemas.openxmlformats.org/officeDocument/2006/relationships/image" Target="../media/image11.png"/><Relationship Id="rId27" Type="http://schemas.openxmlformats.org/officeDocument/2006/relationships/customXml" Target="../ink/ink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customXml" Target="../ink/ink14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.xml"/><Relationship Id="rId13" Type="http://schemas.openxmlformats.org/officeDocument/2006/relationships/image" Target="../media/image21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15.xml"/><Relationship Id="rId7" Type="http://schemas.openxmlformats.org/officeDocument/2006/relationships/customXml" Target="../ink/ink16.xml"/><Relationship Id="rId12" Type="http://schemas.openxmlformats.org/officeDocument/2006/relationships/customXml" Target="../ink/ink19.xml"/><Relationship Id="rId17" Type="http://schemas.openxmlformats.org/officeDocument/2006/relationships/customXml" Target="../ink/ink21.xml"/><Relationship Id="rId2" Type="http://schemas.openxmlformats.org/officeDocument/2006/relationships/audio" Target="../media/media4.mp3"/><Relationship Id="rId16" Type="http://schemas.openxmlformats.org/officeDocument/2006/relationships/image" Target="../media/image15.png"/><Relationship Id="rId20" Type="http://schemas.openxmlformats.org/officeDocument/2006/relationships/image" Target="../media/image22.png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11" Type="http://schemas.openxmlformats.org/officeDocument/2006/relationships/image" Target="../media/image20.png"/><Relationship Id="rId5" Type="http://schemas.openxmlformats.org/officeDocument/2006/relationships/customXml" Target="../ink/ink15.xml"/><Relationship Id="rId15" Type="http://schemas.openxmlformats.org/officeDocument/2006/relationships/customXml" Target="../ink/ink20.xml"/><Relationship Id="rId10" Type="http://schemas.openxmlformats.org/officeDocument/2006/relationships/customXml" Target="../ink/ink18.xml"/><Relationship Id="rId19" Type="http://schemas.openxmlformats.org/officeDocument/2006/relationships/customXml" Target="../ink/ink22.xml"/><Relationship Id="rId4" Type="http://schemas.openxmlformats.org/officeDocument/2006/relationships/image" Target="../media/image6.emf"/><Relationship Id="rId9" Type="http://schemas.openxmlformats.org/officeDocument/2006/relationships/image" Target="../media/image19.png"/><Relationship Id="rId1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3.png"/><Relationship Id="rId21" Type="http://schemas.openxmlformats.org/officeDocument/2006/relationships/customXml" Target="../ink/ink31.xml"/><Relationship Id="rId42" Type="http://schemas.openxmlformats.org/officeDocument/2006/relationships/image" Target="../media/image41.png"/><Relationship Id="rId47" Type="http://schemas.openxmlformats.org/officeDocument/2006/relationships/customXml" Target="../ink/ink44.xml"/><Relationship Id="rId63" Type="http://schemas.openxmlformats.org/officeDocument/2006/relationships/customXml" Target="../ink/ink52.xml"/><Relationship Id="rId68" Type="http://schemas.openxmlformats.org/officeDocument/2006/relationships/image" Target="../media/image54.png"/><Relationship Id="rId7" Type="http://schemas.openxmlformats.org/officeDocument/2006/relationships/customXml" Target="../ink/ink24.xml"/><Relationship Id="rId71" Type="http://schemas.openxmlformats.org/officeDocument/2006/relationships/image" Target="../media/image3.png"/><Relationship Id="rId2" Type="http://schemas.openxmlformats.org/officeDocument/2006/relationships/audio" Target="../media/media5.mp3"/><Relationship Id="rId16" Type="http://schemas.openxmlformats.org/officeDocument/2006/relationships/image" Target="../media/image28.png"/><Relationship Id="rId29" Type="http://schemas.openxmlformats.org/officeDocument/2006/relationships/customXml" Target="../ink/ink35.xml"/><Relationship Id="rId11" Type="http://schemas.openxmlformats.org/officeDocument/2006/relationships/customXml" Target="../ink/ink26.xml"/><Relationship Id="rId24" Type="http://schemas.openxmlformats.org/officeDocument/2006/relationships/image" Target="../media/image32.png"/><Relationship Id="rId32" Type="http://schemas.openxmlformats.org/officeDocument/2006/relationships/image" Target="../media/image36.png"/><Relationship Id="rId37" Type="http://schemas.openxmlformats.org/officeDocument/2006/relationships/customXml" Target="../ink/ink39.xml"/><Relationship Id="rId40" Type="http://schemas.openxmlformats.org/officeDocument/2006/relationships/image" Target="../media/image40.png"/><Relationship Id="rId45" Type="http://schemas.openxmlformats.org/officeDocument/2006/relationships/customXml" Target="../ink/ink43.xml"/><Relationship Id="rId53" Type="http://schemas.openxmlformats.org/officeDocument/2006/relationships/customXml" Target="../ink/ink47.xml"/><Relationship Id="rId58" Type="http://schemas.openxmlformats.org/officeDocument/2006/relationships/image" Target="../media/image49.png"/><Relationship Id="rId66" Type="http://schemas.openxmlformats.org/officeDocument/2006/relationships/image" Target="../media/image53.png"/><Relationship Id="rId5" Type="http://schemas.openxmlformats.org/officeDocument/2006/relationships/customXml" Target="../ink/ink23.xml"/><Relationship Id="rId61" Type="http://schemas.openxmlformats.org/officeDocument/2006/relationships/customXml" Target="../ink/ink51.xml"/><Relationship Id="rId19" Type="http://schemas.openxmlformats.org/officeDocument/2006/relationships/customXml" Target="../ink/ink30.xml"/><Relationship Id="rId14" Type="http://schemas.openxmlformats.org/officeDocument/2006/relationships/image" Target="../media/image27.png"/><Relationship Id="rId22" Type="http://schemas.openxmlformats.org/officeDocument/2006/relationships/image" Target="../media/image31.png"/><Relationship Id="rId27" Type="http://schemas.openxmlformats.org/officeDocument/2006/relationships/customXml" Target="../ink/ink34.xml"/><Relationship Id="rId30" Type="http://schemas.openxmlformats.org/officeDocument/2006/relationships/image" Target="../media/image35.png"/><Relationship Id="rId35" Type="http://schemas.openxmlformats.org/officeDocument/2006/relationships/customXml" Target="../ink/ink38.xml"/><Relationship Id="rId43" Type="http://schemas.openxmlformats.org/officeDocument/2006/relationships/customXml" Target="../ink/ink42.xml"/><Relationship Id="rId48" Type="http://schemas.openxmlformats.org/officeDocument/2006/relationships/image" Target="../media/image44.png"/><Relationship Id="rId56" Type="http://schemas.openxmlformats.org/officeDocument/2006/relationships/image" Target="../media/image48.png"/><Relationship Id="rId64" Type="http://schemas.openxmlformats.org/officeDocument/2006/relationships/image" Target="../media/image52.png"/><Relationship Id="rId69" Type="http://schemas.openxmlformats.org/officeDocument/2006/relationships/customXml" Target="../ink/ink55.xml"/><Relationship Id="rId8" Type="http://schemas.openxmlformats.org/officeDocument/2006/relationships/image" Target="../media/image24.png"/><Relationship Id="rId51" Type="http://schemas.openxmlformats.org/officeDocument/2006/relationships/customXml" Target="../ink/ink46.xml"/><Relationship Id="rId3" Type="http://schemas.openxmlformats.org/officeDocument/2006/relationships/slideLayout" Target="../slideLayouts/slideLayout15.xml"/><Relationship Id="rId12" Type="http://schemas.openxmlformats.org/officeDocument/2006/relationships/image" Target="../media/image26.png"/><Relationship Id="rId17" Type="http://schemas.openxmlformats.org/officeDocument/2006/relationships/customXml" Target="../ink/ink29.xml"/><Relationship Id="rId25" Type="http://schemas.openxmlformats.org/officeDocument/2006/relationships/customXml" Target="../ink/ink33.xml"/><Relationship Id="rId33" Type="http://schemas.openxmlformats.org/officeDocument/2006/relationships/customXml" Target="../ink/ink37.xml"/><Relationship Id="rId38" Type="http://schemas.openxmlformats.org/officeDocument/2006/relationships/image" Target="../media/image39.png"/><Relationship Id="rId46" Type="http://schemas.openxmlformats.org/officeDocument/2006/relationships/image" Target="../media/image43.png"/><Relationship Id="rId59" Type="http://schemas.openxmlformats.org/officeDocument/2006/relationships/customXml" Target="../ink/ink50.xml"/><Relationship Id="rId67" Type="http://schemas.openxmlformats.org/officeDocument/2006/relationships/customXml" Target="../ink/ink54.xml"/><Relationship Id="rId20" Type="http://schemas.openxmlformats.org/officeDocument/2006/relationships/image" Target="../media/image30.png"/><Relationship Id="rId41" Type="http://schemas.openxmlformats.org/officeDocument/2006/relationships/customXml" Target="../ink/ink41.xml"/><Relationship Id="rId54" Type="http://schemas.openxmlformats.org/officeDocument/2006/relationships/image" Target="../media/image47.png"/><Relationship Id="rId62" Type="http://schemas.openxmlformats.org/officeDocument/2006/relationships/image" Target="../media/image51.png"/><Relationship Id="rId70" Type="http://schemas.openxmlformats.org/officeDocument/2006/relationships/image" Target="../media/image55.png"/><Relationship Id="rId1" Type="http://schemas.microsoft.com/office/2007/relationships/media" Target="../media/media5.mp3"/><Relationship Id="rId6" Type="http://schemas.openxmlformats.org/officeDocument/2006/relationships/image" Target="../media/image23.png"/><Relationship Id="rId15" Type="http://schemas.openxmlformats.org/officeDocument/2006/relationships/customXml" Target="../ink/ink28.xml"/><Relationship Id="rId23" Type="http://schemas.openxmlformats.org/officeDocument/2006/relationships/customXml" Target="../ink/ink32.xml"/><Relationship Id="rId28" Type="http://schemas.openxmlformats.org/officeDocument/2006/relationships/image" Target="../media/image34.png"/><Relationship Id="rId36" Type="http://schemas.openxmlformats.org/officeDocument/2006/relationships/image" Target="../media/image38.png"/><Relationship Id="rId49" Type="http://schemas.openxmlformats.org/officeDocument/2006/relationships/customXml" Target="../ink/ink45.xml"/><Relationship Id="rId57" Type="http://schemas.openxmlformats.org/officeDocument/2006/relationships/customXml" Target="../ink/ink49.xml"/><Relationship Id="rId10" Type="http://schemas.openxmlformats.org/officeDocument/2006/relationships/image" Target="../media/image25.png"/><Relationship Id="rId31" Type="http://schemas.openxmlformats.org/officeDocument/2006/relationships/customXml" Target="../ink/ink36.xml"/><Relationship Id="rId44" Type="http://schemas.openxmlformats.org/officeDocument/2006/relationships/image" Target="../media/image42.png"/><Relationship Id="rId52" Type="http://schemas.openxmlformats.org/officeDocument/2006/relationships/image" Target="../media/image46.png"/><Relationship Id="rId60" Type="http://schemas.openxmlformats.org/officeDocument/2006/relationships/image" Target="../media/image50.png"/><Relationship Id="rId65" Type="http://schemas.openxmlformats.org/officeDocument/2006/relationships/customXml" Target="../ink/ink53.xml"/><Relationship Id="rId4" Type="http://schemas.openxmlformats.org/officeDocument/2006/relationships/image" Target="../media/image23.emf"/><Relationship Id="rId9" Type="http://schemas.openxmlformats.org/officeDocument/2006/relationships/customXml" Target="../ink/ink25.xml"/><Relationship Id="rId13" Type="http://schemas.openxmlformats.org/officeDocument/2006/relationships/customXml" Target="../ink/ink27.xml"/><Relationship Id="rId18" Type="http://schemas.openxmlformats.org/officeDocument/2006/relationships/image" Target="../media/image29.png"/><Relationship Id="rId39" Type="http://schemas.openxmlformats.org/officeDocument/2006/relationships/customXml" Target="../ink/ink40.xml"/><Relationship Id="rId34" Type="http://schemas.openxmlformats.org/officeDocument/2006/relationships/image" Target="../media/image37.png"/><Relationship Id="rId50" Type="http://schemas.openxmlformats.org/officeDocument/2006/relationships/image" Target="../media/image45.png"/><Relationship Id="rId55" Type="http://schemas.openxmlformats.org/officeDocument/2006/relationships/customXml" Target="../ink/ink4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58.xml"/><Relationship Id="rId13" Type="http://schemas.openxmlformats.org/officeDocument/2006/relationships/image" Target="../media/image21.png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customXml" Target="../ink/ink57.xml"/><Relationship Id="rId12" Type="http://schemas.openxmlformats.org/officeDocument/2006/relationships/customXml" Target="../ink/ink60.xml"/><Relationship Id="rId17" Type="http://schemas.openxmlformats.org/officeDocument/2006/relationships/image" Target="../media/image58.png"/><Relationship Id="rId2" Type="http://schemas.openxmlformats.org/officeDocument/2006/relationships/audio" Target="../media/media6.mp3"/><Relationship Id="rId16" Type="http://schemas.openxmlformats.org/officeDocument/2006/relationships/customXml" Target="../ink/ink62.xml"/><Relationship Id="rId20" Type="http://schemas.openxmlformats.org/officeDocument/2006/relationships/image" Target="../media/image56.png"/><Relationship Id="rId1" Type="http://schemas.microsoft.com/office/2007/relationships/media" Target="../media/media6.mp3"/><Relationship Id="rId6" Type="http://schemas.openxmlformats.org/officeDocument/2006/relationships/image" Target="../media/image18.png"/><Relationship Id="rId11" Type="http://schemas.openxmlformats.org/officeDocument/2006/relationships/image" Target="../media/image20.png"/><Relationship Id="rId5" Type="http://schemas.openxmlformats.org/officeDocument/2006/relationships/customXml" Target="../ink/ink56.xml"/><Relationship Id="rId15" Type="http://schemas.openxmlformats.org/officeDocument/2006/relationships/image" Target="../media/image57.png"/><Relationship Id="rId10" Type="http://schemas.openxmlformats.org/officeDocument/2006/relationships/customXml" Target="../ink/ink59.xml"/><Relationship Id="rId19" Type="http://schemas.openxmlformats.org/officeDocument/2006/relationships/customXml" Target="../ink/ink63.xml"/><Relationship Id="rId4" Type="http://schemas.openxmlformats.org/officeDocument/2006/relationships/image" Target="../media/image24.emf"/><Relationship Id="rId9" Type="http://schemas.openxmlformats.org/officeDocument/2006/relationships/image" Target="../media/image19.png"/><Relationship Id="rId14" Type="http://schemas.openxmlformats.org/officeDocument/2006/relationships/customXml" Target="../ink/ink61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7.xml"/><Relationship Id="rId18" Type="http://schemas.openxmlformats.org/officeDocument/2006/relationships/image" Target="../media/image65.png"/><Relationship Id="rId26" Type="http://schemas.openxmlformats.org/officeDocument/2006/relationships/image" Target="../media/image69.png"/><Relationship Id="rId39" Type="http://schemas.openxmlformats.org/officeDocument/2006/relationships/customXml" Target="../ink/ink80.xml"/><Relationship Id="rId21" Type="http://schemas.openxmlformats.org/officeDocument/2006/relationships/customXml" Target="../ink/ink71.xml"/><Relationship Id="rId34" Type="http://schemas.openxmlformats.org/officeDocument/2006/relationships/image" Target="../media/image73.png"/><Relationship Id="rId42" Type="http://schemas.openxmlformats.org/officeDocument/2006/relationships/image" Target="../media/image77.png"/><Relationship Id="rId47" Type="http://schemas.openxmlformats.org/officeDocument/2006/relationships/image" Target="../media/image78.png"/><Relationship Id="rId7" Type="http://schemas.openxmlformats.org/officeDocument/2006/relationships/customXml" Target="../ink/ink64.xml"/><Relationship Id="rId2" Type="http://schemas.openxmlformats.org/officeDocument/2006/relationships/audio" Target="../media/media7.mp3"/><Relationship Id="rId16" Type="http://schemas.openxmlformats.org/officeDocument/2006/relationships/image" Target="../media/image64.png"/><Relationship Id="rId29" Type="http://schemas.openxmlformats.org/officeDocument/2006/relationships/customXml" Target="../ink/ink75.xml"/><Relationship Id="rId11" Type="http://schemas.openxmlformats.org/officeDocument/2006/relationships/customXml" Target="../ink/ink66.xml"/><Relationship Id="rId24" Type="http://schemas.openxmlformats.org/officeDocument/2006/relationships/image" Target="../media/image68.png"/><Relationship Id="rId32" Type="http://schemas.openxmlformats.org/officeDocument/2006/relationships/image" Target="../media/image72.png"/><Relationship Id="rId37" Type="http://schemas.openxmlformats.org/officeDocument/2006/relationships/customXml" Target="../ink/ink79.xml"/><Relationship Id="rId40" Type="http://schemas.openxmlformats.org/officeDocument/2006/relationships/image" Target="../media/image76.png"/><Relationship Id="rId45" Type="http://schemas.openxmlformats.org/officeDocument/2006/relationships/image" Target="../media/image59.png"/><Relationship Id="rId5" Type="http://schemas.openxmlformats.org/officeDocument/2006/relationships/slideLayout" Target="../slideLayouts/slideLayout15.xml"/><Relationship Id="rId15" Type="http://schemas.openxmlformats.org/officeDocument/2006/relationships/customXml" Target="../ink/ink68.xml"/><Relationship Id="rId23" Type="http://schemas.openxmlformats.org/officeDocument/2006/relationships/customXml" Target="../ink/ink72.xml"/><Relationship Id="rId28" Type="http://schemas.openxmlformats.org/officeDocument/2006/relationships/image" Target="../media/image70.png"/><Relationship Id="rId36" Type="http://schemas.openxmlformats.org/officeDocument/2006/relationships/image" Target="../media/image74.png"/><Relationship Id="rId49" Type="http://schemas.openxmlformats.org/officeDocument/2006/relationships/image" Target="../media/image79.png"/><Relationship Id="rId10" Type="http://schemas.openxmlformats.org/officeDocument/2006/relationships/image" Target="../media/image61.png"/><Relationship Id="rId19" Type="http://schemas.openxmlformats.org/officeDocument/2006/relationships/customXml" Target="../ink/ink70.xml"/><Relationship Id="rId31" Type="http://schemas.openxmlformats.org/officeDocument/2006/relationships/customXml" Target="../ink/ink76.xml"/><Relationship Id="rId44" Type="http://schemas.openxmlformats.org/officeDocument/2006/relationships/customXml" Target="../ink/ink82.xml"/><Relationship Id="rId4" Type="http://schemas.openxmlformats.org/officeDocument/2006/relationships/audio" Target="../media/media8.mp3"/><Relationship Id="rId9" Type="http://schemas.openxmlformats.org/officeDocument/2006/relationships/customXml" Target="../ink/ink65.xml"/><Relationship Id="rId14" Type="http://schemas.openxmlformats.org/officeDocument/2006/relationships/image" Target="../media/image63.png"/><Relationship Id="rId22" Type="http://schemas.openxmlformats.org/officeDocument/2006/relationships/image" Target="../media/image67.png"/><Relationship Id="rId27" Type="http://schemas.openxmlformats.org/officeDocument/2006/relationships/customXml" Target="../ink/ink74.xml"/><Relationship Id="rId30" Type="http://schemas.openxmlformats.org/officeDocument/2006/relationships/image" Target="../media/image71.png"/><Relationship Id="rId35" Type="http://schemas.openxmlformats.org/officeDocument/2006/relationships/customXml" Target="../ink/ink78.xml"/><Relationship Id="rId43" Type="http://schemas.openxmlformats.org/officeDocument/2006/relationships/image" Target="../media/image3.png"/><Relationship Id="rId48" Type="http://schemas.openxmlformats.org/officeDocument/2006/relationships/customXml" Target="../ink/ink84.xml"/><Relationship Id="rId8" Type="http://schemas.openxmlformats.org/officeDocument/2006/relationships/image" Target="../media/image60.png"/><Relationship Id="rId3" Type="http://schemas.microsoft.com/office/2007/relationships/media" Target="../media/media8.mp3"/><Relationship Id="rId12" Type="http://schemas.openxmlformats.org/officeDocument/2006/relationships/image" Target="../media/image62.png"/><Relationship Id="rId17" Type="http://schemas.openxmlformats.org/officeDocument/2006/relationships/customXml" Target="../ink/ink69.xml"/><Relationship Id="rId25" Type="http://schemas.openxmlformats.org/officeDocument/2006/relationships/customXml" Target="../ink/ink73.xml"/><Relationship Id="rId33" Type="http://schemas.openxmlformats.org/officeDocument/2006/relationships/customXml" Target="../ink/ink77.xml"/><Relationship Id="rId38" Type="http://schemas.openxmlformats.org/officeDocument/2006/relationships/image" Target="../media/image75.png"/><Relationship Id="rId46" Type="http://schemas.openxmlformats.org/officeDocument/2006/relationships/customXml" Target="../ink/ink83.xml"/><Relationship Id="rId20" Type="http://schemas.openxmlformats.org/officeDocument/2006/relationships/image" Target="../media/image66.png"/><Relationship Id="rId41" Type="http://schemas.openxmlformats.org/officeDocument/2006/relationships/customXml" Target="../ink/ink81.xml"/><Relationship Id="rId1" Type="http://schemas.microsoft.com/office/2007/relationships/media" Target="../media/media7.mp3"/><Relationship Id="rId6" Type="http://schemas.openxmlformats.org/officeDocument/2006/relationships/image" Target="../media/image5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8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8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EEECBC3-64CA-4849-BF43-97660A900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" y="0"/>
            <a:ext cx="9133610" cy="6858000"/>
          </a:xfrm>
          <a:prstGeom prst="rect">
            <a:avLst/>
          </a:prstGeom>
        </p:spPr>
      </p:pic>
      <p:pic>
        <p:nvPicPr>
          <p:cNvPr id="3" name="mm5s18">
            <a:hlinkClick r:id="" action="ppaction://media"/>
            <a:extLst>
              <a:ext uri="{FF2B5EF4-FFF2-40B4-BE49-F238E27FC236}">
                <a16:creationId xmlns:a16="http://schemas.microsoft.com/office/drawing/2014/main" id="{37C84C66-451E-4689-9BA3-1E8C9BEA3A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510" y="5733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47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313"/>
    </mc:Choice>
    <mc:Fallback>
      <p:transition spd="slow" advTm="228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7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0770" x="4559300" y="3173413"/>
          <p14:tracePt t="61610" x="4551363" y="3173413"/>
          <p14:tracePt t="61618" x="4543425" y="3173413"/>
          <p14:tracePt t="61626" x="4535488" y="3173413"/>
          <p14:tracePt t="61633" x="4527550" y="3173413"/>
          <p14:tracePt t="61641" x="4519613" y="3173413"/>
          <p14:tracePt t="61656" x="4511675" y="3173413"/>
          <p14:tracePt t="61723" x="4503738" y="3173413"/>
          <p14:tracePt t="61738" x="4495800" y="3181350"/>
          <p14:tracePt t="61746" x="4487863" y="3181350"/>
          <p14:tracePt t="61753" x="4479925" y="3189288"/>
          <p14:tracePt t="61768" x="4471988" y="3189288"/>
          <p14:tracePt t="61776" x="4464050" y="3189288"/>
          <p14:tracePt t="61783" x="4464050" y="3197225"/>
          <p14:tracePt t="61791" x="4456113" y="3197225"/>
          <p14:tracePt t="61798" x="4448175" y="3197225"/>
          <p14:tracePt t="61813" x="4440238" y="3205163"/>
          <p14:tracePt t="61821" x="4432300" y="3205163"/>
          <p14:tracePt t="61828" x="4424363" y="3205163"/>
          <p14:tracePt t="61836" x="4408488" y="3205163"/>
          <p14:tracePt t="61851" x="4400550" y="3205163"/>
          <p14:tracePt t="61858" x="4392613" y="3205163"/>
          <p14:tracePt t="61866" x="4384675" y="3205163"/>
          <p14:tracePt t="61881" x="4384675" y="3213100"/>
          <p14:tracePt t="61888" x="4368800" y="3213100"/>
          <p14:tracePt t="61903" x="4360863" y="3213100"/>
          <p14:tracePt t="61912" x="4352925" y="3213100"/>
          <p14:tracePt t="61922" x="4344988" y="3213100"/>
          <p14:tracePt t="61926" x="4337050" y="3213100"/>
          <p14:tracePt t="61933" x="4321175" y="3213100"/>
          <p14:tracePt t="61941" x="4305300" y="3221038"/>
          <p14:tracePt t="61953" x="4289425" y="3221038"/>
          <p14:tracePt t="61955" x="4281488" y="3221038"/>
          <p14:tracePt t="61963" x="4273550" y="3221038"/>
          <p14:tracePt t="61970" x="4265613" y="3221038"/>
          <p14:tracePt t="61978" x="4257675" y="3221038"/>
          <p14:tracePt t="61985" x="4249738" y="3221038"/>
          <p14:tracePt t="61993" x="4241800" y="3221038"/>
          <p14:tracePt t="62008" x="4233863" y="3221038"/>
          <p14:tracePt t="62030" x="4225925" y="3221038"/>
          <p14:tracePt t="62053" x="4217988" y="3221038"/>
          <p14:tracePt t="62060" x="4210050" y="3221038"/>
          <p14:tracePt t="62076" x="4200525" y="3221038"/>
          <p14:tracePt t="62083" x="4184650" y="3221038"/>
          <p14:tracePt t="62098" x="4176713" y="3221038"/>
          <p14:tracePt t="62105" x="4168775" y="3221038"/>
          <p14:tracePt t="62113" x="4160838" y="3221038"/>
          <p14:tracePt t="62120" x="4152900" y="3221038"/>
          <p14:tracePt t="62138" x="4137025" y="3221038"/>
          <p14:tracePt t="62152" x="4105275" y="3221038"/>
          <p14:tracePt t="62166" x="4097338" y="3221038"/>
          <p14:tracePt t="62173" x="4089400" y="3221038"/>
          <p14:tracePt t="62180" x="4081463" y="3221038"/>
          <p14:tracePt t="62196" x="4073525" y="3221038"/>
          <p14:tracePt t="62293" x="4065588" y="3221038"/>
          <p14:tracePt t="62302" x="4057650" y="3221038"/>
          <p14:tracePt t="62308" x="4049713" y="3221038"/>
          <p14:tracePt t="62315" x="4033838" y="3221038"/>
          <p14:tracePt t="62323" x="4025900" y="3228975"/>
          <p14:tracePt t="62330" x="4017963" y="3228975"/>
          <p14:tracePt t="62338" x="4002088" y="3228975"/>
          <p14:tracePt t="62345" x="3994150" y="3228975"/>
          <p14:tracePt t="62353" x="3978275" y="3228975"/>
          <p14:tracePt t="62361" x="3962400" y="3236913"/>
          <p14:tracePt t="62376" x="3954463" y="3236913"/>
          <p14:tracePt t="63883" x="3962400" y="3236913"/>
          <p14:tracePt t="64041" x="3970338" y="3236913"/>
          <p14:tracePt t="64108" x="3978275" y="3236913"/>
          <p14:tracePt t="64123" x="3986213" y="3236913"/>
          <p14:tracePt t="64138" x="3994150" y="3236913"/>
          <p14:tracePt t="64145" x="4002088" y="3236913"/>
          <p14:tracePt t="64153" x="4010025" y="3236913"/>
          <p14:tracePt t="64161" x="4017963" y="3236913"/>
          <p14:tracePt t="64168" x="4025900" y="3236913"/>
          <p14:tracePt t="64176" x="4033838" y="3236913"/>
          <p14:tracePt t="64195" x="4049713" y="3236913"/>
          <p14:tracePt t="64207" x="4057650" y="3236913"/>
          <p14:tracePt t="64221" x="4065588" y="3236913"/>
          <p14:tracePt t="64236" x="4073525" y="3236913"/>
          <p14:tracePt t="64259" x="4081463" y="3236913"/>
          <p14:tracePt t="64296" x="4089400" y="3236913"/>
          <p14:tracePt t="64341" x="4097338" y="3236913"/>
          <p14:tracePt t="64356" x="4105275" y="3236913"/>
          <p14:tracePt t="64363" x="4113213" y="3236913"/>
          <p14:tracePt t="64378" x="4121150" y="3236913"/>
          <p14:tracePt t="64393" x="4129088" y="3236913"/>
          <p14:tracePt t="64408" x="4137025" y="3236913"/>
          <p14:tracePt t="64423" x="4144963" y="3236913"/>
          <p14:tracePt t="64438" x="4152900" y="3236913"/>
          <p14:tracePt t="64446" x="4160838" y="3236913"/>
          <p14:tracePt t="64460" x="4168775" y="3236913"/>
          <p14:tracePt t="64468" x="4176713" y="3236913"/>
          <p14:tracePt t="64476" x="4200525" y="3236913"/>
          <p14:tracePt t="64483" x="4210050" y="3236913"/>
          <p14:tracePt t="64491" x="4233863" y="3236913"/>
          <p14:tracePt t="64498" x="4249738" y="3236913"/>
          <p14:tracePt t="64506" x="4257675" y="3236913"/>
          <p14:tracePt t="64513" x="4281488" y="3236913"/>
          <p14:tracePt t="64521" x="4297363" y="3236913"/>
          <p14:tracePt t="64528" x="4313238" y="3236913"/>
          <p14:tracePt t="64536" x="4329113" y="3236913"/>
          <p14:tracePt t="64543" x="4337050" y="3236913"/>
          <p14:tracePt t="64552" x="4352925" y="3236913"/>
          <p14:tracePt t="64561" x="4360863" y="3236913"/>
          <p14:tracePt t="64566" x="4376738" y="3236913"/>
          <p14:tracePt t="64574" x="4384675" y="3236913"/>
          <p14:tracePt t="64588" x="4392613" y="3236913"/>
          <p14:tracePt t="64596" x="4400550" y="3236913"/>
          <p14:tracePt t="64611" x="4408488" y="3236913"/>
          <p14:tracePt t="64625" x="4416425" y="3236913"/>
          <p14:tracePt t="64641" x="4424363" y="3236913"/>
          <p14:tracePt t="64656" x="4432300" y="3236913"/>
          <p14:tracePt t="64745" x="4440238" y="3236913"/>
          <p14:tracePt t="64940" x="4464050" y="3236913"/>
          <p14:tracePt t="64948" x="4495800" y="3236913"/>
          <p14:tracePt t="64956" x="4527550" y="3236913"/>
          <p14:tracePt t="64966" x="4551363" y="3244850"/>
          <p14:tracePt t="64970" x="4592638" y="3244850"/>
          <p14:tracePt t="64978" x="4640263" y="3252788"/>
          <p14:tracePt t="64986" x="4672013" y="3252788"/>
          <p14:tracePt t="64994" x="4719638" y="3252788"/>
          <p14:tracePt t="65000" x="4743450" y="3252788"/>
          <p14:tracePt t="65008" x="4767263" y="3252788"/>
          <p14:tracePt t="65016" x="4791075" y="3252788"/>
          <p14:tracePt t="65023" x="4814888" y="3252788"/>
          <p14:tracePt t="65038" x="4822825" y="3252788"/>
          <p14:tracePt t="66373" x="4791075" y="3252788"/>
          <p14:tracePt t="66380" x="4767263" y="3252788"/>
          <p14:tracePt t="66388" x="4743450" y="3252788"/>
          <p14:tracePt t="66396" x="4719638" y="3252788"/>
          <p14:tracePt t="66398" x="0" y="0"/>
        </p14:tracePtLst>
        <p14:tracePtLst>
          <p14:tracePt t="77999" x="7477125" y="3556000"/>
          <p14:tracePt t="78140" x="7485063" y="3556000"/>
          <p14:tracePt t="78148" x="7518400" y="3556000"/>
          <p14:tracePt t="78155" x="7542213" y="3556000"/>
          <p14:tracePt t="78163" x="7573963" y="3556000"/>
          <p14:tracePt t="78171" x="7605713" y="3556000"/>
          <p14:tracePt t="78178" x="7637463" y="3556000"/>
          <p14:tracePt t="78185" x="7669213" y="3556000"/>
          <p14:tracePt t="78193" x="7716838" y="3563938"/>
          <p14:tracePt t="78200" x="7764463" y="3571875"/>
          <p14:tracePt t="78208" x="7812088" y="3579813"/>
          <p14:tracePt t="78216" x="7869238" y="3579813"/>
          <p14:tracePt t="78223" x="7924800" y="3587750"/>
          <p14:tracePt t="78231" x="7980363" y="3587750"/>
          <p14:tracePt t="78238" x="8020050" y="3595688"/>
          <p14:tracePt t="78246" x="8059738" y="3595688"/>
          <p14:tracePt t="78253" x="8091488" y="3605213"/>
          <p14:tracePt t="78261" x="8115300" y="3605213"/>
          <p14:tracePt t="78268" x="8131175" y="3605213"/>
          <p14:tracePt t="78277" x="8139113" y="3605213"/>
          <p14:tracePt t="78283" x="8154988" y="3605213"/>
          <p14:tracePt t="78928" x="8139113" y="3621088"/>
          <p14:tracePt t="78935" x="8091488" y="3636963"/>
          <p14:tracePt t="78943" x="8012113" y="3660775"/>
          <p14:tracePt t="78951" x="7940675" y="3692525"/>
          <p14:tracePt t="78962" x="7851775" y="3716338"/>
          <p14:tracePt t="78966" x="7740650" y="3756025"/>
          <p14:tracePt t="78973" x="7629525" y="3787775"/>
          <p14:tracePt t="78980" x="7518400" y="3819525"/>
          <p14:tracePt t="78988" x="7421563" y="3835400"/>
          <p14:tracePt t="78996" x="7302500" y="3851275"/>
          <p14:tracePt t="79003" x="7215188" y="3859213"/>
          <p14:tracePt t="79010" x="7110413" y="3875088"/>
          <p14:tracePt t="79018" x="7023100" y="3890963"/>
          <p14:tracePt t="79026" x="6927850" y="3890963"/>
          <p14:tracePt t="79033" x="6856413" y="3898900"/>
          <p14:tracePt t="79041" x="6769100" y="3906838"/>
          <p14:tracePt t="79049" x="6688138" y="3922713"/>
          <p14:tracePt t="79056" x="6608763" y="3930650"/>
          <p14:tracePt t="79064" x="6521450" y="3948113"/>
          <p14:tracePt t="79071" x="6426200" y="3963988"/>
          <p14:tracePt t="79079" x="6345238" y="3979863"/>
          <p14:tracePt t="79086" x="6249988" y="4003675"/>
          <p14:tracePt t="79093" x="6162675" y="4027488"/>
          <p14:tracePt t="79101" x="6059488" y="4051300"/>
          <p14:tracePt t="79108" x="5954713" y="4083050"/>
          <p14:tracePt t="79116" x="5851525" y="4106863"/>
          <p14:tracePt t="79123" x="5740400" y="4130675"/>
          <p14:tracePt t="79131" x="5635625" y="4154488"/>
          <p14:tracePt t="79138" x="5532438" y="4178300"/>
          <p14:tracePt t="79146" x="5421313" y="4194175"/>
          <p14:tracePt t="79153" x="5310188" y="4202113"/>
          <p14:tracePt t="79160" x="5189538" y="4210050"/>
          <p14:tracePt t="79168" x="5086350" y="4233863"/>
          <p14:tracePt t="79176" x="4991100" y="4241800"/>
          <p14:tracePt t="79183" x="4902200" y="4257675"/>
          <p14:tracePt t="79190" x="4767263" y="4273550"/>
          <p14:tracePt t="79198" x="4640263" y="4298950"/>
          <p14:tracePt t="79205" x="4495800" y="4330700"/>
          <p14:tracePt t="79213" x="4344988" y="4362450"/>
          <p14:tracePt t="79221" x="4200525" y="4394200"/>
          <p14:tracePt t="79228" x="4105275" y="4410075"/>
          <p14:tracePt t="79237" x="3970338" y="4425950"/>
          <p14:tracePt t="79243" x="3825875" y="4449763"/>
          <p14:tracePt t="79252" x="3683000" y="4465638"/>
          <p14:tracePt t="79260" x="3563938" y="4473575"/>
          <p14:tracePt t="79267" x="3459163" y="4489450"/>
          <p14:tracePt t="79273" x="3387725" y="4497388"/>
          <p14:tracePt t="79280" x="3308350" y="4497388"/>
          <p14:tracePt t="79288" x="3228975" y="4497388"/>
          <p14:tracePt t="79296" x="3141663" y="4497388"/>
          <p14:tracePt t="79303" x="3068638" y="4497388"/>
          <p14:tracePt t="79311" x="2989263" y="4497388"/>
          <p14:tracePt t="79318" x="2941638" y="4497388"/>
          <p14:tracePt t="79326" x="2862263" y="4497388"/>
          <p14:tracePt t="79333" x="2790825" y="4497388"/>
          <p14:tracePt t="79341" x="2725738" y="4497388"/>
          <p14:tracePt t="79348" x="2670175" y="4497388"/>
          <p14:tracePt t="79356" x="2606675" y="4497388"/>
          <p14:tracePt t="79363" x="2566988" y="4497388"/>
          <p14:tracePt t="79371" x="2519363" y="4497388"/>
          <p14:tracePt t="79378" x="2479675" y="4497388"/>
          <p14:tracePt t="79386" x="2432050" y="4497388"/>
          <p14:tracePt t="79393" x="2392363" y="4497388"/>
          <p14:tracePt t="79401" x="2359025" y="4497388"/>
          <p14:tracePt t="79408" x="2335213" y="4497388"/>
          <p14:tracePt t="79416" x="2319338" y="4497388"/>
          <p14:tracePt t="79424" x="2311400" y="4497388"/>
          <p14:tracePt t="79438" x="2303463" y="4497388"/>
          <p14:tracePt t="79446" x="2295525" y="4497388"/>
          <p14:tracePt t="79476" x="2287588" y="4497388"/>
          <p14:tracePt t="79903" x="2295525" y="4497388"/>
          <p14:tracePt t="79910" x="2303463" y="4497388"/>
          <p14:tracePt t="79918" x="2311400" y="4489450"/>
          <p14:tracePt t="79933" x="2327275" y="4481513"/>
          <p14:tracePt t="79948" x="2343150" y="4473575"/>
          <p14:tracePt t="79957" x="2351088" y="4465638"/>
          <p14:tracePt t="79963" x="2359025" y="4449763"/>
          <p14:tracePt t="79971" x="2359025" y="4425950"/>
          <p14:tracePt t="79979" x="2359025" y="4394200"/>
          <p14:tracePt t="79985" x="2359025" y="4370388"/>
          <p14:tracePt t="79993" x="2359025" y="4338638"/>
          <p14:tracePt t="80001" x="2335213" y="4298950"/>
          <p14:tracePt t="80008" x="2319338" y="4273550"/>
          <p14:tracePt t="80016" x="2311400" y="4249738"/>
          <p14:tracePt t="80023" x="2287588" y="4233863"/>
          <p14:tracePt t="80031" x="2271713" y="4225925"/>
          <p14:tracePt t="80038" x="2255838" y="4210050"/>
          <p14:tracePt t="80046" x="2239963" y="4202113"/>
          <p14:tracePt t="80053" x="2224088" y="4194175"/>
          <p14:tracePt t="80062" x="2216150" y="4194175"/>
          <p14:tracePt t="80068" x="2200275" y="4194175"/>
          <p14:tracePt t="80076" x="2192338" y="4194175"/>
          <p14:tracePt t="80083" x="2184400" y="4194175"/>
          <p14:tracePt t="80091" x="2176463" y="4194175"/>
          <p14:tracePt t="80098" x="2168525" y="4194175"/>
          <p14:tracePt t="80113" x="2160588" y="4194175"/>
          <p14:tracePt t="80129" x="2152650" y="4194175"/>
          <p14:tracePt t="80136" x="2144713" y="4194175"/>
          <p14:tracePt t="80151" x="2136775" y="4194175"/>
          <p14:tracePt t="80166" x="2128838" y="4194175"/>
          <p14:tracePt t="80181" x="2120900" y="4194175"/>
          <p14:tracePt t="80270" x="2120900" y="4186238"/>
          <p14:tracePt t="80278" x="2120900" y="4178300"/>
          <p14:tracePt t="80286" x="2128838" y="4154488"/>
          <p14:tracePt t="80293" x="2136775" y="4114800"/>
          <p14:tracePt t="80301" x="2144713" y="4098925"/>
          <p14:tracePt t="80308" x="2160588" y="4067175"/>
          <p14:tracePt t="80316" x="2168525" y="4051300"/>
          <p14:tracePt t="80323" x="2168525" y="4011613"/>
          <p14:tracePt t="80331" x="2176463" y="3995738"/>
          <p14:tracePt t="80338" x="2176463" y="3979863"/>
          <p14:tracePt t="80346" x="2176463" y="3971925"/>
          <p14:tracePt t="80353" x="2176463" y="3963988"/>
          <p14:tracePt t="80361" x="2176463" y="3938588"/>
          <p14:tracePt t="80368" x="2176463" y="3930650"/>
          <p14:tracePt t="80377" x="2160588" y="3922713"/>
          <p14:tracePt t="80383" x="2152650" y="3914775"/>
          <p14:tracePt t="80391" x="2128838" y="3906838"/>
          <p14:tracePt t="80398" x="2105025" y="3906838"/>
          <p14:tracePt t="80406" x="2081213" y="3906838"/>
          <p14:tracePt t="80413" x="2033588" y="3906838"/>
          <p14:tracePt t="80421" x="1976438" y="3906838"/>
          <p14:tracePt t="80428" x="1905000" y="3906838"/>
          <p14:tracePt t="80436" x="1841500" y="3906838"/>
          <p14:tracePt t="80444" x="1762125" y="3906838"/>
          <p14:tracePt t="80450" x="1698625" y="3906838"/>
          <p14:tracePt t="80458" x="1625600" y="3906838"/>
          <p14:tracePt t="80466" x="1554163" y="3906838"/>
          <p14:tracePt t="80473" x="1490663" y="3906838"/>
          <p14:tracePt t="80481" x="1435100" y="3906838"/>
          <p14:tracePt t="80488" x="1403350" y="3906838"/>
          <p14:tracePt t="80495" x="1379538" y="3906838"/>
          <p14:tracePt t="80503" x="1363663" y="3906838"/>
          <p14:tracePt t="80541" x="1355725" y="3906838"/>
          <p14:tracePt t="81178" x="1347788" y="3906838"/>
          <p14:tracePt t="81187" x="1331913" y="3906838"/>
          <p14:tracePt t="81201" x="1323975" y="3906838"/>
          <p14:tracePt t="81218" x="1316038" y="3906838"/>
          <p14:tracePt t="81650" x="1308100" y="3906838"/>
          <p14:tracePt t="81659" x="1266825" y="3906838"/>
          <p14:tracePt t="81666" x="1211263" y="3890963"/>
          <p14:tracePt t="81675" x="1163638" y="3890963"/>
          <p14:tracePt t="81681" x="1116013" y="3890963"/>
          <p14:tracePt t="81689" x="1060450" y="3890963"/>
          <p14:tracePt t="81696" x="1028700" y="3890963"/>
          <p14:tracePt t="81710" x="996950" y="3890963"/>
          <p14:tracePt t="81711" x="973138" y="3890963"/>
          <p14:tracePt t="82153" x="981075" y="3890963"/>
          <p14:tracePt t="82190" x="989013" y="3890963"/>
          <p14:tracePt t="82250" x="996950" y="3890963"/>
          <p14:tracePt t="82265" x="1004888" y="3890963"/>
          <p14:tracePt t="82273" x="1012825" y="3890963"/>
          <p14:tracePt t="82280" x="1020763" y="3890963"/>
          <p14:tracePt t="82288" x="1028700" y="3890963"/>
          <p14:tracePt t="82296" x="1036638" y="3890963"/>
          <p14:tracePt t="82303" x="1044575" y="3890963"/>
          <p14:tracePt t="82311" x="1068388" y="3890963"/>
          <p14:tracePt t="82318" x="1076325" y="3890963"/>
          <p14:tracePt t="82325" x="1100138" y="3890963"/>
          <p14:tracePt t="82333" x="1108075" y="3890963"/>
          <p14:tracePt t="82340" x="1123950" y="3890963"/>
          <p14:tracePt t="82348" x="1147763" y="3890963"/>
          <p14:tracePt t="82355" x="1155700" y="3890963"/>
          <p14:tracePt t="82370" x="1171575" y="3890963"/>
          <p14:tracePt t="82371" x="1187450" y="3890963"/>
          <p14:tracePt t="82379" x="1203325" y="3890963"/>
          <p14:tracePt t="82385" x="1211263" y="3890963"/>
          <p14:tracePt t="82393" x="1219200" y="3890963"/>
          <p14:tracePt t="82400" x="1227138" y="3890963"/>
          <p14:tracePt t="82408" x="1235075" y="3890963"/>
          <p14:tracePt t="82415" x="1250950" y="3890963"/>
          <p14:tracePt t="82430" x="1258888" y="3890963"/>
          <p14:tracePt t="82446" x="1266825" y="3890963"/>
          <p14:tracePt t="82453" x="1274763" y="3890963"/>
          <p14:tracePt t="82468" x="1284288" y="3883025"/>
          <p14:tracePt t="82483" x="1292225" y="3883025"/>
          <p14:tracePt t="82498" x="1300163" y="3883025"/>
          <p14:tracePt t="82505" x="1308100" y="3883025"/>
          <p14:tracePt t="82520" x="1316038" y="3883025"/>
          <p14:tracePt t="82535" x="1323975" y="3883025"/>
          <p14:tracePt t="82550" x="1339850" y="3883025"/>
          <p14:tracePt t="82558" x="1347788" y="3883025"/>
          <p14:tracePt t="82565" x="1363663" y="3883025"/>
          <p14:tracePt t="82573" x="1371600" y="3883025"/>
          <p14:tracePt t="82580" x="1387475" y="3883025"/>
          <p14:tracePt t="82588" x="1411288" y="3883025"/>
          <p14:tracePt t="82596" x="1427163" y="3883025"/>
          <p14:tracePt t="82603" x="1443038" y="3883025"/>
          <p14:tracePt t="82611" x="1450975" y="3883025"/>
          <p14:tracePt t="82618" x="1466850" y="3883025"/>
          <p14:tracePt t="82625" x="1482725" y="3875088"/>
          <p14:tracePt t="82633" x="1498600" y="3875088"/>
          <p14:tracePt t="82640" x="1506538" y="3875088"/>
          <p14:tracePt t="82648" x="1514475" y="3875088"/>
          <p14:tracePt t="82655" x="1522413" y="3875088"/>
          <p14:tracePt t="82663" x="1538288" y="3875088"/>
          <p14:tracePt t="82670" x="1546225" y="3875088"/>
          <p14:tracePt t="82679" x="1554163" y="3875088"/>
          <p14:tracePt t="82685" x="1577975" y="3875088"/>
          <p14:tracePt t="82693" x="1585913" y="3875088"/>
          <p14:tracePt t="82700" x="1601788" y="3875088"/>
          <p14:tracePt t="82708" x="1609725" y="3875088"/>
          <p14:tracePt t="82723" x="1617663" y="3875088"/>
          <p14:tracePt t="82723" x="1641475" y="3875088"/>
          <p14:tracePt t="82730" x="1666875" y="3875088"/>
          <p14:tracePt t="82738" x="1674813" y="3875088"/>
          <p14:tracePt t="82745" x="1682750" y="3875088"/>
          <p14:tracePt t="82753" x="1698625" y="3875088"/>
          <p14:tracePt t="82761" x="1714500" y="3875088"/>
          <p14:tracePt t="82768" x="1722438" y="3875088"/>
          <p14:tracePt t="82775" x="1730375" y="3875088"/>
          <p14:tracePt t="82783" x="1738313" y="3875088"/>
          <p14:tracePt t="82798" x="1746250" y="3875088"/>
          <p14:tracePt t="82799" x="1754188" y="3875088"/>
          <p14:tracePt t="82813" x="1762125" y="3875088"/>
          <p14:tracePt t="82829" x="1770063" y="3875088"/>
          <p14:tracePt t="82963" x="1778000" y="3875088"/>
          <p14:tracePt t="82986" x="1785938" y="3875088"/>
          <p14:tracePt t="82993" x="1793875" y="3875088"/>
          <p14:tracePt t="83008" x="1801813" y="3875088"/>
          <p14:tracePt t="83024" x="1817688" y="3875088"/>
          <p14:tracePt t="83040" x="1833563" y="3875088"/>
          <p14:tracePt t="83046" x="1841500" y="3875088"/>
          <p14:tracePt t="83053" x="1857375" y="3875088"/>
          <p14:tracePt t="83061" x="1881188" y="3883025"/>
          <p14:tracePt t="83068" x="1889125" y="3883025"/>
          <p14:tracePt t="83076" x="1905000" y="3883025"/>
          <p14:tracePt t="83083" x="1912938" y="3883025"/>
          <p14:tracePt t="83090" x="1928813" y="3890963"/>
          <p14:tracePt t="83098" x="1936750" y="3890963"/>
          <p14:tracePt t="83105" x="1944688" y="3898900"/>
          <p14:tracePt t="83113" x="1952625" y="3898900"/>
          <p14:tracePt t="83120" x="1960563" y="3898900"/>
          <p14:tracePt t="83129" x="1960563" y="3906838"/>
          <p14:tracePt t="83135" x="1968500" y="3906838"/>
          <p14:tracePt t="83218" x="1976438" y="3906838"/>
          <p14:tracePt t="83226" x="1992313" y="3914775"/>
          <p14:tracePt t="83233" x="2025650" y="3930650"/>
          <p14:tracePt t="83240" x="2057400" y="3938588"/>
          <p14:tracePt t="83248" x="2112963" y="3956050"/>
          <p14:tracePt t="83255" x="2192338" y="3971925"/>
          <p14:tracePt t="83263" x="2279650" y="3987800"/>
          <p14:tracePt t="83270" x="2400300" y="4011613"/>
          <p14:tracePt t="83278" x="2495550" y="4035425"/>
          <p14:tracePt t="83285" x="2670175" y="4075113"/>
          <p14:tracePt t="83293" x="2894013" y="4114800"/>
          <p14:tracePt t="83300" x="3125788" y="4154488"/>
          <p14:tracePt t="83308" x="3419475" y="4210050"/>
          <p14:tracePt t="83315" x="3675063" y="4257675"/>
          <p14:tracePt t="83323" x="3875088" y="4314825"/>
          <p14:tracePt t="83330" x="4105275" y="4378325"/>
          <p14:tracePt t="83338" x="4321175" y="4425950"/>
          <p14:tracePt t="83345" x="4495800" y="4489450"/>
          <p14:tracePt t="83353" x="4632325" y="4529138"/>
          <p14:tracePt t="83361" x="4743450" y="4560888"/>
          <p14:tracePt t="83368" x="4799013" y="4576763"/>
          <p14:tracePt t="83376" x="4846638" y="4592638"/>
          <p14:tracePt t="83383" x="4862513" y="4600575"/>
          <p14:tracePt t="83390" x="4870450" y="4600575"/>
          <p14:tracePt t="83781" x="4862513" y="4600575"/>
          <p14:tracePt t="83789" x="4830763" y="4600575"/>
          <p14:tracePt t="83798" x="4814888" y="4608513"/>
          <p14:tracePt t="83803" x="4783138" y="4616450"/>
          <p14:tracePt t="83812" x="4751388" y="4616450"/>
          <p14:tracePt t="83818" x="4711700" y="4616450"/>
          <p14:tracePt t="83825" x="4672013" y="4624388"/>
          <p14:tracePt t="83833" x="4632325" y="4633913"/>
          <p14:tracePt t="83840" x="4576763" y="4649788"/>
          <p14:tracePt t="83849" x="4543425" y="4657725"/>
          <p14:tracePt t="83855" x="4503738" y="4673600"/>
          <p14:tracePt t="83863" x="4471988" y="4681538"/>
          <p14:tracePt t="83870" x="4456113" y="4689475"/>
          <p14:tracePt t="83878" x="4440238" y="4689475"/>
          <p14:tracePt t="83885" x="4424363" y="4697413"/>
          <p14:tracePt t="83893" x="4424363" y="4705350"/>
          <p14:tracePt t="84118" x="4416425" y="4705350"/>
          <p14:tracePt t="84143" x="4408488" y="4705350"/>
          <p14:tracePt t="84157" x="4400550" y="4705350"/>
          <p14:tracePt t="84178" x="4392613" y="4713288"/>
          <p14:tracePt t="84231" x="4384675" y="4713288"/>
          <p14:tracePt t="84276" x="4376738" y="4713288"/>
          <p14:tracePt t="84291" x="4368800" y="4713288"/>
          <p14:tracePt t="84515" x="4368800" y="4721225"/>
          <p14:tracePt t="84523" x="4360863" y="4721225"/>
          <p14:tracePt t="84546" x="4352925" y="4729163"/>
          <p14:tracePt t="84553" x="4352925" y="4737100"/>
          <p14:tracePt t="84568" x="4344988" y="4737100"/>
          <p14:tracePt t="84576" x="4344988" y="4745038"/>
          <p14:tracePt t="84583" x="4337050" y="4745038"/>
          <p14:tracePt t="84591" x="4337050" y="4752975"/>
          <p14:tracePt t="84621" x="4329113" y="4752975"/>
          <p14:tracePt t="84688" x="4321175" y="4752975"/>
          <p14:tracePt t="84696" x="4305300" y="4752975"/>
          <p14:tracePt t="84703" x="4297363" y="4752975"/>
          <p14:tracePt t="84710" x="4281488" y="4760913"/>
          <p14:tracePt t="84718" x="4265613" y="4768850"/>
          <p14:tracePt t="84726" x="4241800" y="4776788"/>
          <p14:tracePt t="84733" x="4217988" y="4776788"/>
          <p14:tracePt t="84741" x="4192588" y="4784725"/>
          <p14:tracePt t="84748" x="4176713" y="4784725"/>
          <p14:tracePt t="84756" x="4168775" y="4792663"/>
          <p14:tracePt t="84763" x="4152900" y="4792663"/>
          <p14:tracePt t="84770" x="4129088" y="4792663"/>
          <p14:tracePt t="84778" x="4113213" y="4800600"/>
          <p14:tracePt t="84786" x="4097338" y="4800600"/>
          <p14:tracePt t="84793" x="4081463" y="4808538"/>
          <p14:tracePt t="84801" x="4073525" y="4808538"/>
          <p14:tracePt t="84808" x="4073525" y="4816475"/>
          <p14:tracePt t="84815" x="4065588" y="4816475"/>
          <p14:tracePt t="85085" x="4057650" y="4816475"/>
          <p14:tracePt t="85093" x="4049713" y="4816475"/>
          <p14:tracePt t="85100" x="4041775" y="4816475"/>
          <p14:tracePt t="85108" x="4033838" y="4816475"/>
          <p14:tracePt t="85115" x="4025900" y="4816475"/>
          <p14:tracePt t="85123" x="4010025" y="4816475"/>
          <p14:tracePt t="85130" x="4010025" y="4824413"/>
          <p14:tracePt t="85138" x="4002088" y="4824413"/>
          <p14:tracePt t="85145" x="3994150" y="4824413"/>
          <p14:tracePt t="85206" x="3986213" y="4824413"/>
          <p14:tracePt t="87758" x="3962400" y="4752975"/>
          <p14:tracePt t="87759" x="3930650" y="4641850"/>
          <p14:tracePt t="87760" x="3914775" y="4600575"/>
          <p14:tracePt t="87763" x="3898900" y="4600575"/>
          <p14:tracePt t="87778" x="3898900" y="4592638"/>
          <p14:tracePt t="87785" x="3890963" y="4592638"/>
          <p14:tracePt t="87838" x="3883025" y="4592638"/>
          <p14:tracePt t="87847" x="3875088" y="4592638"/>
          <p14:tracePt t="87860" x="3867150" y="4592638"/>
          <p14:tracePt t="87868" x="3859213" y="4592638"/>
          <p14:tracePt t="87876" x="3851275" y="4584700"/>
          <p14:tracePt t="87883" x="3843338" y="4584700"/>
          <p14:tracePt t="87891" x="3833813" y="4576763"/>
          <p14:tracePt t="87898" x="3817938" y="4568825"/>
          <p14:tracePt t="87907" x="3810000" y="4552950"/>
          <p14:tracePt t="87913" x="3802063" y="4552950"/>
          <p14:tracePt t="87921" x="3794125" y="4545013"/>
          <p14:tracePt t="87928" x="3794125" y="4537075"/>
          <p14:tracePt t="87936" x="3786188" y="4529138"/>
          <p14:tracePt t="87951" x="3786188" y="4521200"/>
          <p14:tracePt t="87966" x="3778250" y="4521200"/>
          <p14:tracePt t="87973" x="3770313" y="4513263"/>
          <p14:tracePt t="87981" x="3762375" y="4497388"/>
          <p14:tracePt t="87988" x="3754438" y="4497388"/>
          <p14:tracePt t="87996" x="3754438" y="4481513"/>
          <p14:tracePt t="88003" x="3738563" y="4473575"/>
          <p14:tracePt t="88011" x="3738563" y="4465638"/>
          <p14:tracePt t="88018" x="3730625" y="4449763"/>
          <p14:tracePt t="88025" x="3722688" y="4449763"/>
          <p14:tracePt t="88033" x="3722688" y="4441825"/>
          <p14:tracePt t="88049" x="3722688" y="4425950"/>
          <p14:tracePt t="88063" x="3722688" y="4418013"/>
          <p14:tracePt t="88071" x="3722688" y="4410075"/>
          <p14:tracePt t="88078" x="3722688" y="4402138"/>
          <p14:tracePt t="88086" x="3722688" y="4394200"/>
          <p14:tracePt t="88101" x="3722688" y="4386263"/>
          <p14:tracePt t="88117" x="3722688" y="4378325"/>
          <p14:tracePt t="88183" x="3722688" y="4370388"/>
          <p14:tracePt t="88198" x="3730625" y="4370388"/>
          <p14:tracePt t="88205" x="3746500" y="4362450"/>
          <p14:tracePt t="88213" x="3754438" y="4362450"/>
          <p14:tracePt t="88221" x="3794125" y="4354513"/>
          <p14:tracePt t="88228" x="3817938" y="4346575"/>
          <p14:tracePt t="88235" x="3867150" y="4346575"/>
          <p14:tracePt t="88243" x="3906838" y="4346575"/>
          <p14:tracePt t="88251" x="3970338" y="4346575"/>
          <p14:tracePt t="88258" x="4025900" y="4346575"/>
          <p14:tracePt t="88266" x="4089400" y="4346575"/>
          <p14:tracePt t="88273" x="4152900" y="4346575"/>
          <p14:tracePt t="88281" x="4184650" y="4346575"/>
          <p14:tracePt t="88288" x="4241800" y="4346575"/>
          <p14:tracePt t="88296" x="4297363" y="4346575"/>
          <p14:tracePt t="88303" x="4329113" y="4354513"/>
          <p14:tracePt t="88311" x="4360863" y="4354513"/>
          <p14:tracePt t="88318" x="4392613" y="4354513"/>
          <p14:tracePt t="88326" x="4408488" y="4354513"/>
          <p14:tracePt t="88333" x="4424363" y="4354513"/>
          <p14:tracePt t="88340" x="4440238" y="4354513"/>
          <p14:tracePt t="88348" x="4456113" y="4354513"/>
          <p14:tracePt t="88364" x="4464050" y="4354513"/>
          <p14:tracePt t="88408" x="4471988" y="4354513"/>
          <p14:tracePt t="88416" x="4479925" y="4354513"/>
          <p14:tracePt t="88423" x="4495800" y="4354513"/>
          <p14:tracePt t="88431" x="4511675" y="4346575"/>
          <p14:tracePt t="88439" x="4535488" y="4338638"/>
          <p14:tracePt t="88446" x="4559300" y="4338638"/>
          <p14:tracePt t="88453" x="4584700" y="4330700"/>
          <p14:tracePt t="88461" x="4632325" y="4314825"/>
          <p14:tracePt t="88468" x="4656138" y="4306888"/>
          <p14:tracePt t="88475" x="4679950" y="4298950"/>
          <p14:tracePt t="88485" x="4719638" y="4298950"/>
          <p14:tracePt t="88491" x="4743450" y="4291013"/>
          <p14:tracePt t="88499" x="4775200" y="4281488"/>
          <p14:tracePt t="88507" x="4806950" y="4281488"/>
          <p14:tracePt t="88514" x="4822825" y="4273550"/>
          <p14:tracePt t="88521" x="4854575" y="4273550"/>
          <p14:tracePt t="88528" x="4878388" y="4265613"/>
          <p14:tracePt t="88536" x="4902200" y="4265613"/>
          <p14:tracePt t="88543" x="4926013" y="4265613"/>
          <p14:tracePt t="88551" x="4943475" y="4265613"/>
          <p14:tracePt t="88558" x="4959350" y="4265613"/>
          <p14:tracePt t="88566" x="4967288" y="4257675"/>
          <p14:tracePt t="88573" x="4983163" y="4257675"/>
          <p14:tracePt t="89390" x="4991100" y="4257675"/>
          <p14:tracePt t="89398" x="5006975" y="4257675"/>
          <p14:tracePt t="89405" x="5030788" y="4257675"/>
          <p14:tracePt t="89414" x="5054600" y="4257675"/>
          <p14:tracePt t="89420" x="5070475" y="4257675"/>
          <p14:tracePt t="89428" x="5094288" y="4257675"/>
          <p14:tracePt t="89435" x="5118100" y="4257675"/>
          <p14:tracePt t="89443" x="5133975" y="4265613"/>
          <p14:tracePt t="89450" x="5157788" y="4265613"/>
          <p14:tracePt t="89458" x="5165725" y="4265613"/>
          <p14:tracePt t="89466" x="5189538" y="4265613"/>
          <p14:tracePt t="89473" x="5197475" y="4265613"/>
          <p14:tracePt t="89690" x="5205413" y="4265613"/>
          <p14:tracePt t="89705" x="5213350" y="4273550"/>
          <p14:tracePt t="89706" x="5229225" y="4273550"/>
          <p14:tracePt t="89714" x="5253038" y="4281488"/>
          <p14:tracePt t="89720" x="5276850" y="4298950"/>
          <p14:tracePt t="89728" x="5300663" y="4306888"/>
          <p14:tracePt t="89735" x="5334000" y="4306888"/>
          <p14:tracePt t="89743" x="5381625" y="4322763"/>
          <p14:tracePt t="89758" x="5405438" y="4330700"/>
          <p14:tracePt t="89759" x="5445125" y="4338638"/>
          <p14:tracePt t="89766" x="5468938" y="4346575"/>
          <p14:tracePt t="89773" x="5484813" y="4346575"/>
          <p14:tracePt t="89780" x="5492750" y="4354513"/>
          <p14:tracePt t="89788" x="5500688" y="4354513"/>
          <p14:tracePt t="90058" x="5508625" y="4354513"/>
          <p14:tracePt t="90065" x="5548313" y="4362450"/>
          <p14:tracePt t="90073" x="5580063" y="4362450"/>
          <p14:tracePt t="90080" x="5611813" y="4370388"/>
          <p14:tracePt t="90089" x="5659438" y="4378325"/>
          <p14:tracePt t="90095" x="5692775" y="4386263"/>
          <p14:tracePt t="90104" x="5748338" y="4386263"/>
          <p14:tracePt t="90110" x="5788025" y="4394200"/>
          <p14:tracePt t="90118" x="5835650" y="4394200"/>
          <p14:tracePt t="90125" x="5867400" y="4394200"/>
          <p14:tracePt t="90133" x="5883275" y="4394200"/>
          <p14:tracePt t="90140" x="5899150" y="4402138"/>
          <p14:tracePt t="91146" x="5899150" y="4410075"/>
          <p14:tracePt t="91153" x="5867400" y="4418013"/>
          <p14:tracePt t="91160" x="5851525" y="4425950"/>
          <p14:tracePt t="91168" x="5835650" y="4441825"/>
          <p14:tracePt t="91176" x="5803900" y="4441825"/>
          <p14:tracePt t="91183" x="5780088" y="4457700"/>
          <p14:tracePt t="91190" x="5756275" y="4465638"/>
          <p14:tracePt t="91198" x="5740400" y="4465638"/>
          <p14:tracePt t="91206" x="5732463" y="4473575"/>
          <p14:tracePt t="91213" x="5724525" y="4481513"/>
          <p14:tracePt t="91228" x="5716588" y="4481513"/>
          <p14:tracePt t="91258" x="5708650" y="4481513"/>
          <p14:tracePt t="91266" x="5700713" y="4481513"/>
          <p14:tracePt t="91280" x="5692775" y="4481513"/>
          <p14:tracePt t="91289" x="5676900" y="4489450"/>
          <p14:tracePt t="91295" x="5659438" y="4497388"/>
          <p14:tracePt t="91303" x="5651500" y="4497388"/>
          <p14:tracePt t="91310" x="5635625" y="4505325"/>
          <p14:tracePt t="91318" x="5611813" y="4505325"/>
          <p14:tracePt t="91325" x="5595938" y="4521200"/>
          <p14:tracePt t="91333" x="5588000" y="4521200"/>
          <p14:tracePt t="91340" x="5580063" y="4521200"/>
          <p14:tracePt t="91348" x="5540375" y="4545013"/>
          <p14:tracePt t="91356" x="5540375" y="4552950"/>
          <p14:tracePt t="91363" x="5524500" y="4552950"/>
          <p14:tracePt t="91378" x="5516563" y="4552950"/>
          <p14:tracePt t="91446" x="5516563" y="4560888"/>
          <p14:tracePt t="91453" x="5508625" y="4560888"/>
          <p14:tracePt t="91475" x="5500688" y="4560888"/>
          <p14:tracePt t="91483" x="5492750" y="4568825"/>
          <p14:tracePt t="91499" x="5484813" y="4568825"/>
          <p14:tracePt t="91513" x="5484813" y="4576763"/>
          <p14:tracePt t="91521" x="5476875" y="4576763"/>
          <p14:tracePt t="91528" x="5476875" y="4584700"/>
          <p14:tracePt t="91536" x="5468938" y="4584700"/>
          <p14:tracePt t="91543" x="5461000" y="4592638"/>
          <p14:tracePt t="91558" x="5453063" y="4592638"/>
          <p14:tracePt t="91565" x="5445125" y="4608513"/>
          <p14:tracePt t="91573" x="5437188" y="4616450"/>
          <p14:tracePt t="91580" x="5421313" y="4616450"/>
          <p14:tracePt t="91589" x="5413375" y="4633913"/>
          <p14:tracePt t="91596" x="5397500" y="4633913"/>
          <p14:tracePt t="91603" x="5381625" y="4649788"/>
          <p14:tracePt t="91610" x="5373688" y="4649788"/>
          <p14:tracePt t="91618" x="5349875" y="4665663"/>
          <p14:tracePt t="91625" x="5334000" y="4673600"/>
          <p14:tracePt t="91633" x="5318125" y="4689475"/>
          <p14:tracePt t="91641" x="5300663" y="4697413"/>
          <p14:tracePt t="91648" x="5284788" y="4705350"/>
          <p14:tracePt t="91656" x="5260975" y="4721225"/>
          <p14:tracePt t="91663" x="5237163" y="4729163"/>
          <p14:tracePt t="91672" x="5221288" y="4745038"/>
          <p14:tracePt t="91678" x="5189538" y="4752975"/>
          <p14:tracePt t="91686" x="5165725" y="4760913"/>
          <p14:tracePt t="91693" x="5157788" y="4776788"/>
          <p14:tracePt t="91700" x="5133975" y="4776788"/>
          <p14:tracePt t="91708" x="5118100" y="4784725"/>
          <p14:tracePt t="91715" x="5078413" y="4800600"/>
          <p14:tracePt t="91723" x="5062538" y="4800600"/>
          <p14:tracePt t="91730" x="5038725" y="4808538"/>
          <p14:tracePt t="91739" x="5022850" y="4816475"/>
          <p14:tracePt t="91745" x="4999038" y="4824413"/>
          <p14:tracePt t="91753" x="4983163" y="4832350"/>
          <p14:tracePt t="91760" x="4951413" y="4840288"/>
          <p14:tracePt t="91768" x="4933950" y="4848225"/>
          <p14:tracePt t="91775" x="4910138" y="4856163"/>
          <p14:tracePt t="91783" x="4894263" y="4864100"/>
          <p14:tracePt t="91790" x="4878388" y="4864100"/>
          <p14:tracePt t="91799" x="4854575" y="4872038"/>
          <p14:tracePt t="91806" x="4838700" y="4879975"/>
          <p14:tracePt t="91813" x="4822825" y="4879975"/>
          <p14:tracePt t="91821" x="4806950" y="4887913"/>
          <p14:tracePt t="91828" x="4799013" y="4895850"/>
          <p14:tracePt t="91836" x="4775200" y="4895850"/>
          <p14:tracePt t="91843" x="4759325" y="4903788"/>
          <p14:tracePt t="91850" x="4719638" y="4903788"/>
          <p14:tracePt t="91858" x="4695825" y="4911725"/>
          <p14:tracePt t="91865" x="4672013" y="4927600"/>
          <p14:tracePt t="91873" x="4656138" y="4927600"/>
          <p14:tracePt t="91880" x="4616450" y="4935538"/>
          <p14:tracePt t="91889" x="4584700" y="4935538"/>
          <p14:tracePt t="91895" x="4559300" y="4935538"/>
          <p14:tracePt t="91903" x="4535488" y="4943475"/>
          <p14:tracePt t="91910" x="4503738" y="4951413"/>
          <p14:tracePt t="91918" x="4487863" y="4951413"/>
          <p14:tracePt t="91925" x="4471988" y="4951413"/>
          <p14:tracePt t="91933" x="4448175" y="4959350"/>
          <p14:tracePt t="91940" x="4432300" y="4959350"/>
          <p14:tracePt t="91948" x="4416425" y="4959350"/>
          <p14:tracePt t="91972" x="4376738" y="4967288"/>
          <p14:tracePt t="91978" x="4360863" y="4967288"/>
          <p14:tracePt t="91993" x="4344988" y="4967288"/>
          <p14:tracePt t="92001" x="4337050" y="4967288"/>
          <p14:tracePt t="92016" x="4321175" y="4967288"/>
          <p14:tracePt t="92023" x="4321175" y="4976813"/>
          <p14:tracePt t="92030" x="4305300" y="4976813"/>
          <p14:tracePt t="92039" x="4297363" y="4976813"/>
          <p14:tracePt t="92046" x="4289425" y="4976813"/>
          <p14:tracePt t="92053" x="4281488" y="4976813"/>
          <p14:tracePt t="92060" x="4273550" y="4976813"/>
          <p14:tracePt t="92068" x="4257675" y="4976813"/>
          <p14:tracePt t="92075" x="4249738" y="4976813"/>
          <p14:tracePt t="92083" x="4241800" y="4976813"/>
          <p14:tracePt t="92090" x="4233863" y="4976813"/>
          <p14:tracePt t="92098" x="4225925" y="4976813"/>
          <p14:tracePt t="92106" x="4217988" y="4976813"/>
          <p14:tracePt t="92113" x="4200525" y="4976813"/>
          <p14:tracePt t="92121" x="4184650" y="4976813"/>
          <p14:tracePt t="92143" x="4176713" y="4976813"/>
          <p14:tracePt t="92165" x="4168775" y="4976813"/>
          <p14:tracePt t="92180" x="4152900" y="4976813"/>
          <p14:tracePt t="92189" x="4144963" y="4976813"/>
          <p14:tracePt t="92205" x="4129088" y="4976813"/>
          <p14:tracePt t="92210" x="4113213" y="4976813"/>
          <p14:tracePt t="92225" x="4097338" y="4976813"/>
          <p14:tracePt t="92233" x="4081463" y="4976813"/>
          <p14:tracePt t="92240" x="4065588" y="4976813"/>
          <p14:tracePt t="92248" x="4057650" y="4976813"/>
          <p14:tracePt t="92255" x="4049713" y="4976813"/>
          <p14:tracePt t="92263" x="4033838" y="4976813"/>
          <p14:tracePt t="92271" x="4017963" y="4976813"/>
          <p14:tracePt t="92278" x="4010025" y="4976813"/>
          <p14:tracePt t="92285" x="4002088" y="4976813"/>
          <p14:tracePt t="92293" x="3994150" y="4976813"/>
          <p14:tracePt t="92300" x="3986213" y="4976813"/>
          <p14:tracePt t="92308" x="3978275" y="4976813"/>
          <p14:tracePt t="92316" x="3962400" y="4967288"/>
          <p14:tracePt t="92323" x="3954463" y="4967288"/>
          <p14:tracePt t="92331" x="3930650" y="4967288"/>
          <p14:tracePt t="92338" x="3922713" y="4967288"/>
          <p14:tracePt t="92526" x="3922713" y="4959350"/>
          <p14:tracePt t="92548" x="3914775" y="4959350"/>
          <p14:tracePt t="92594" x="3906838" y="4959350"/>
          <p14:tracePt t="92623" x="3898900" y="4959350"/>
          <p14:tracePt t="92638" x="3898900" y="4951413"/>
          <p14:tracePt t="93793" x="3906838" y="4951413"/>
          <p14:tracePt t="93824" x="3914775" y="4951413"/>
          <p14:tracePt t="93830" x="3914775" y="4943475"/>
          <p14:tracePt t="93860" x="3922713" y="4943475"/>
          <p14:tracePt t="93875" x="3930650" y="4943475"/>
          <p14:tracePt t="93929" x="3938588" y="4943475"/>
          <p14:tracePt t="93966" x="3946525" y="4943475"/>
          <p14:tracePt t="93988" x="3954463" y="4943475"/>
          <p14:tracePt t="93995" x="3962400" y="4943475"/>
          <p14:tracePt t="94019" x="3970338" y="4943475"/>
          <p14:tracePt t="94063" x="3978275" y="4943475"/>
          <p14:tracePt t="94086" x="3986213" y="4943475"/>
          <p14:tracePt t="94101" x="3994150" y="4943475"/>
          <p14:tracePt t="94130" x="4002088" y="4943475"/>
          <p14:tracePt t="94145" x="4010025" y="4935538"/>
          <p14:tracePt t="94169" x="4017963" y="4935538"/>
          <p14:tracePt t="94175" x="4025900" y="4935538"/>
          <p14:tracePt t="94190" x="4033838" y="4935538"/>
          <p14:tracePt t="94205" x="4041775" y="4935538"/>
          <p14:tracePt t="94213" x="4057650" y="4935538"/>
          <p14:tracePt t="94220" x="4065588" y="4935538"/>
          <p14:tracePt t="94228" x="4073525" y="4935538"/>
          <p14:tracePt t="94236" x="4089400" y="4935538"/>
          <p14:tracePt t="94243" x="4105275" y="4935538"/>
          <p14:tracePt t="94251" x="4113213" y="4935538"/>
          <p14:tracePt t="94258" x="4121150" y="4935538"/>
          <p14:tracePt t="94266" x="4129088" y="4935538"/>
          <p14:tracePt t="94273" x="4137025" y="4935538"/>
          <p14:tracePt t="94280" x="4144963" y="4935538"/>
          <p14:tracePt t="94295" x="4152900" y="4935538"/>
          <p14:tracePt t="94319" x="4160838" y="4935538"/>
          <p14:tracePt t="94334" x="4168775" y="4935538"/>
          <p14:tracePt t="94340" x="4176713" y="4935538"/>
          <p14:tracePt t="94355" x="4184650" y="4935538"/>
          <p14:tracePt t="94363" x="4192588" y="4935538"/>
          <p14:tracePt t="94370" x="4200525" y="4935538"/>
          <p14:tracePt t="94386" x="4210050" y="4935538"/>
          <p14:tracePt t="94402" x="4217988" y="4935538"/>
          <p14:tracePt t="94423" x="4225925" y="4935538"/>
          <p14:tracePt t="94438" x="4233863" y="4935538"/>
          <p14:tracePt t="94528" x="4241800" y="4935538"/>
          <p14:tracePt t="94573" x="4249738" y="4935538"/>
          <p14:tracePt t="94693" x="4257675" y="4935538"/>
          <p14:tracePt t="94731" x="4265613" y="4935538"/>
          <p14:tracePt t="94761" x="4273550" y="4935538"/>
          <p14:tracePt t="94806" x="4281488" y="4935538"/>
          <p14:tracePt t="94837" x="4289425" y="4935538"/>
          <p14:tracePt t="94881" x="4297363" y="4935538"/>
          <p14:tracePt t="94888" x="4305300" y="4935538"/>
          <p14:tracePt t="94910" x="4313238" y="4935538"/>
          <p14:tracePt t="94919" x="4313238" y="4927600"/>
          <p14:tracePt t="94926" x="4321175" y="4927600"/>
          <p14:tracePt t="94955" x="4329113" y="4927600"/>
          <p14:tracePt t="94969" x="4337050" y="4927600"/>
          <p14:tracePt t="94986" x="4344988" y="4927600"/>
          <p14:tracePt t="95016" x="4352925" y="4927600"/>
          <p14:tracePt t="95053" x="4360863" y="4927600"/>
          <p14:tracePt t="95069" x="4368800" y="4927600"/>
          <p14:tracePt t="95106" x="4376738" y="4927600"/>
          <p14:tracePt t="95241" x="4384675" y="4927600"/>
          <p14:tracePt t="96163" x="4384675" y="4919663"/>
          <p14:tracePt t="96170" x="4360863" y="4919663"/>
          <p14:tracePt t="96178" x="4329113" y="4911725"/>
          <p14:tracePt t="96185" x="4305300" y="4911725"/>
          <p14:tracePt t="96193" x="4281488" y="4895850"/>
          <p14:tracePt t="96200" x="4257675" y="4887913"/>
          <p14:tracePt t="96208" x="4225925" y="4887913"/>
          <p14:tracePt t="96215" x="4192588" y="4887913"/>
          <p14:tracePt t="96224" x="4168775" y="4887913"/>
          <p14:tracePt t="96230" x="4144963" y="4887913"/>
          <p14:tracePt t="96239" x="4129088" y="4887913"/>
          <p14:tracePt t="96245" x="4121150" y="4887913"/>
          <p14:tracePt t="97056" x="4129088" y="4887913"/>
          <p14:tracePt t="97063" x="4137025" y="4887913"/>
          <p14:tracePt t="97079" x="4144963" y="4887913"/>
          <p14:tracePt t="97086" x="4152900" y="4887913"/>
          <p14:tracePt t="97108" x="4160838" y="4887913"/>
          <p14:tracePt t="97117" x="4168775" y="4887913"/>
          <p14:tracePt t="97130" x="4176713" y="4887913"/>
          <p14:tracePt t="97138" x="4184650" y="4887913"/>
          <p14:tracePt t="97145" x="4192588" y="4887913"/>
          <p14:tracePt t="97153" x="4200525" y="4887913"/>
          <p14:tracePt t="97169" x="4210050" y="4887913"/>
          <p14:tracePt t="97175" x="4225925" y="4887913"/>
          <p14:tracePt t="97190" x="4233863" y="4887913"/>
          <p14:tracePt t="97198" x="4241800" y="4887913"/>
          <p14:tracePt t="97206" x="4249738" y="4887913"/>
          <p14:tracePt t="97213" x="4265613" y="4887913"/>
          <p14:tracePt t="97228" x="4273550" y="4887913"/>
          <p14:tracePt t="97236" x="4281488" y="4887913"/>
          <p14:tracePt t="97243" x="4289425" y="4887913"/>
          <p14:tracePt t="97251" x="4297363" y="4887913"/>
          <p14:tracePt t="97258" x="4305300" y="4887913"/>
          <p14:tracePt t="97266" x="4313238" y="4887913"/>
          <p14:tracePt t="97280" x="4329113" y="4887913"/>
          <p14:tracePt t="97288" x="4337050" y="4887913"/>
          <p14:tracePt t="97303" x="4344988" y="4887913"/>
          <p14:tracePt t="97310" x="4352925" y="4887913"/>
          <p14:tracePt t="97319" x="4360863" y="4887913"/>
          <p14:tracePt t="97325" x="4368800" y="4887913"/>
          <p14:tracePt t="97341" x="4376738" y="4887913"/>
          <p14:tracePt t="97355" x="4384675" y="4887913"/>
          <p14:tracePt t="97370" x="4392613" y="4887913"/>
          <p14:tracePt t="97401" x="4400550" y="4887913"/>
          <p14:tracePt t="97423" x="4408488" y="4887913"/>
          <p14:tracePt t="97453" x="4416425" y="4879975"/>
          <p14:tracePt t="97454" x="4424363" y="4879975"/>
          <p14:tracePt t="97469" x="4432300" y="4879975"/>
          <p14:tracePt t="97490" x="4440238" y="4879975"/>
          <p14:tracePt t="97528" x="4448175" y="4879975"/>
          <p14:tracePt t="97536" x="4456113" y="4879975"/>
          <p14:tracePt t="97573" x="4464050" y="4879975"/>
          <p14:tracePt t="97656" x="4471988" y="4879975"/>
          <p14:tracePt t="103981" x="4487863" y="4879975"/>
          <p14:tracePt t="103982" x="4495800" y="4879975"/>
          <p14:tracePt t="105321" x="4503738" y="4879975"/>
          <p14:tracePt t="105329" x="4543425" y="4879975"/>
          <p14:tracePt t="105336" x="4600575" y="4879975"/>
          <p14:tracePt t="105344" x="4656138" y="4879975"/>
          <p14:tracePt t="105351" x="4719638" y="4879975"/>
          <p14:tracePt t="105359" x="4791075" y="4887913"/>
          <p14:tracePt t="105366" x="4854575" y="4887913"/>
          <p14:tracePt t="105373" x="4910138" y="4895850"/>
          <p14:tracePt t="105381" x="4959350" y="4903788"/>
          <p14:tracePt t="105389" x="4999038" y="4911725"/>
          <p14:tracePt t="105397" x="5022850" y="4911725"/>
          <p14:tracePt t="105404" x="5046663" y="4911725"/>
          <p14:tracePt t="105412" x="5070475" y="4911725"/>
          <p14:tracePt t="105419" x="5078413" y="4919663"/>
          <p14:tracePt t="105426" x="5086350" y="4919663"/>
          <p14:tracePt t="105599" x="5094288" y="4919663"/>
          <p14:tracePt t="105613" x="5102225" y="4919663"/>
          <p14:tracePt t="105629" x="5110163" y="4919663"/>
          <p14:tracePt t="105636" x="5118100" y="4919663"/>
          <p14:tracePt t="105667" x="5126038" y="4919663"/>
          <p14:tracePt t="108362" x="5094288" y="4903788"/>
          <p14:tracePt t="108363" x="5038725" y="4879975"/>
          <p14:tracePt t="108364" x="5014913" y="4879975"/>
          <p14:tracePt t="108366" x="4967288" y="4872038"/>
          <p14:tracePt t="108367" x="4933950" y="4864100"/>
          <p14:tracePt t="108374" x="4886325" y="4864100"/>
          <p14:tracePt t="108381" x="4846638" y="4856163"/>
          <p14:tracePt t="108389" x="4814888" y="4856163"/>
          <p14:tracePt t="108396" x="4775200" y="4856163"/>
          <p14:tracePt t="108405" x="4743450" y="4856163"/>
          <p14:tracePt t="108411" x="4727575" y="4856163"/>
          <p14:tracePt t="108419" x="4711700" y="4856163"/>
          <p14:tracePt t="108426" x="4703763" y="4856163"/>
          <p14:tracePt t="108786" x="4695825" y="4856163"/>
          <p14:tracePt t="108794" x="4672013" y="4856163"/>
          <p14:tracePt t="108801" x="4640263" y="4848225"/>
          <p14:tracePt t="108809" x="4592638" y="4848225"/>
          <p14:tracePt t="108816" x="4559300" y="4840288"/>
          <p14:tracePt t="108824" x="4511675" y="4840288"/>
          <p14:tracePt t="108831" x="4479925" y="4840288"/>
          <p14:tracePt t="108839" x="4448175" y="4832350"/>
          <p14:tracePt t="108846" x="4424363" y="4832350"/>
          <p14:tracePt t="108854" x="4408488" y="4832350"/>
          <p14:tracePt t="108863" x="4400550" y="4832350"/>
          <p14:tracePt t="108876" x="4392613" y="4832350"/>
          <p14:tracePt t="108951" x="4384675" y="4832350"/>
          <p14:tracePt t="108966" x="4368800" y="4832350"/>
          <p14:tracePt t="108974" x="4360863" y="4832350"/>
          <p14:tracePt t="108981" x="4352925" y="4840288"/>
          <p14:tracePt t="108989" x="4337050" y="4840288"/>
          <p14:tracePt t="108996" x="4321175" y="4848225"/>
          <p14:tracePt t="109004" x="4305300" y="4848225"/>
          <p14:tracePt t="109012" x="4281488" y="4848225"/>
          <p14:tracePt t="109019" x="4257675" y="4856163"/>
          <p14:tracePt t="109026" x="4233863" y="4856163"/>
          <p14:tracePt t="109034" x="4217988" y="4856163"/>
          <p14:tracePt t="109041" x="4192588" y="4856163"/>
          <p14:tracePt t="109049" x="4168775" y="4856163"/>
          <p14:tracePt t="109056" x="4152900" y="4856163"/>
          <p14:tracePt t="109064" x="4137025" y="4856163"/>
          <p14:tracePt t="109071" x="4113213" y="4856163"/>
          <p14:tracePt t="109079" x="4089400" y="4856163"/>
          <p14:tracePt t="109086" x="4073525" y="4856163"/>
          <p14:tracePt t="109095" x="4057650" y="4856163"/>
          <p14:tracePt t="109101" x="4041775" y="4856163"/>
          <p14:tracePt t="109109" x="4025900" y="4856163"/>
          <p14:tracePt t="109116" x="4010025" y="4856163"/>
          <p14:tracePt t="109124" x="4002088" y="4856163"/>
          <p14:tracePt t="109131" x="3994150" y="4856163"/>
          <p14:tracePt t="109146" x="3986213" y="4856163"/>
          <p14:tracePt t="109364" x="4010025" y="4856163"/>
          <p14:tracePt t="109371" x="4033838" y="4856163"/>
          <p14:tracePt t="109379" x="4065588" y="4856163"/>
          <p14:tracePt t="109386" x="4105275" y="4856163"/>
          <p14:tracePt t="109394" x="4137025" y="4856163"/>
          <p14:tracePt t="109401" x="4200525" y="4856163"/>
          <p14:tracePt t="109409" x="4265613" y="4856163"/>
          <p14:tracePt t="109416" x="4329113" y="4856163"/>
          <p14:tracePt t="109425" x="4392613" y="4856163"/>
          <p14:tracePt t="109431" x="4456113" y="4856163"/>
          <p14:tracePt t="109439" x="4487863" y="4856163"/>
          <p14:tracePt t="109446" x="4527550" y="4856163"/>
          <p14:tracePt t="109454" x="4576763" y="4856163"/>
          <p14:tracePt t="109461" x="4608513" y="4856163"/>
          <p14:tracePt t="109469" x="4632325" y="4856163"/>
          <p14:tracePt t="109476" x="4640263" y="4856163"/>
          <p14:tracePt t="109484" x="4648200" y="4856163"/>
          <p14:tracePt t="109492" x="4672013" y="4856163"/>
          <p14:tracePt t="109499" x="4679950" y="4856163"/>
          <p14:tracePt t="109507" x="4687888" y="4856163"/>
          <p14:tracePt t="109514" x="4703763" y="4856163"/>
          <p14:tracePt t="109522" x="4719638" y="4856163"/>
          <p14:tracePt t="109529" x="4727575" y="4856163"/>
          <p14:tracePt t="109536" x="4735513" y="4856163"/>
          <p14:tracePt t="109544" x="4743450" y="4856163"/>
          <p14:tracePt t="109559" x="4751388" y="4856163"/>
          <p14:tracePt t="109566" x="4751388" y="4848225"/>
          <p14:tracePt t="109575" x="4759325" y="4848225"/>
          <p14:tracePt t="109581" x="4767263" y="4840288"/>
          <p14:tracePt t="109596" x="4775200" y="4840288"/>
          <p14:tracePt t="109611" x="4783138" y="4840288"/>
          <p14:tracePt t="109626" x="4791075" y="4832350"/>
          <p14:tracePt t="109634" x="4799013" y="4832350"/>
          <p14:tracePt t="109658" x="4806950" y="4832350"/>
          <p14:tracePt t="109672" x="4814888" y="4832350"/>
          <p14:tracePt t="109679" x="4822825" y="4824413"/>
          <p14:tracePt t="109686" x="4830763" y="4824413"/>
          <p14:tracePt t="109694" x="4846638" y="4824413"/>
          <p14:tracePt t="109701" x="4862513" y="4824413"/>
          <p14:tracePt t="109709" x="4870450" y="4824413"/>
          <p14:tracePt t="109717" x="4886325" y="4824413"/>
          <p14:tracePt t="109724" x="4902200" y="4824413"/>
          <p14:tracePt t="109731" x="4918075" y="4824413"/>
          <p14:tracePt t="109739" x="4951413" y="4824413"/>
          <p14:tracePt t="109746" x="4967288" y="4824413"/>
          <p14:tracePt t="109754" x="4975225" y="4824413"/>
          <p14:tracePt t="109761" x="4983163" y="4824413"/>
          <p14:tracePt t="109769" x="4991100" y="4824413"/>
          <p14:tracePt t="109784" x="4999038" y="4824413"/>
          <p14:tracePt t="117548" x="4991100" y="4824413"/>
          <p14:tracePt t="117554" x="4983163" y="4824413"/>
          <p14:tracePt t="117562" x="4967288" y="4824413"/>
          <p14:tracePt t="117569" x="4959350" y="4824413"/>
          <p14:tracePt t="117577" x="4943475" y="4816475"/>
          <p14:tracePt t="117584" x="4926013" y="4816475"/>
          <p14:tracePt t="117592" x="4918075" y="4808538"/>
          <p14:tracePt t="117599" x="4902200" y="4800600"/>
          <p14:tracePt t="117608" x="4886325" y="4800600"/>
          <p14:tracePt t="117614" x="4878388" y="4800600"/>
          <p14:tracePt t="117622" x="4870450" y="4792663"/>
          <p14:tracePt t="117637" x="4862513" y="4792663"/>
          <p14:tracePt t="117720" x="4854575" y="4792663"/>
          <p14:tracePt t="117734" x="4846638" y="4792663"/>
          <p14:tracePt t="117742" x="4838700" y="4792663"/>
          <p14:tracePt t="117750" x="4830763" y="4792663"/>
          <p14:tracePt t="117773" x="4822825" y="4792663"/>
          <p14:tracePt t="117809" x="4814888" y="4792663"/>
          <p14:tracePt t="117832" x="4806950" y="4792663"/>
          <p14:tracePt t="117847" x="4806950" y="4784725"/>
          <p14:tracePt t="117922" x="4799013" y="4784725"/>
          <p14:tracePt t="117952" x="4799013" y="4776788"/>
          <p14:tracePt t="117997" x="4791075" y="4776788"/>
          <p14:tracePt t="118012" x="4783138" y="4776788"/>
          <p14:tracePt t="118019" x="4775200" y="4776788"/>
          <p14:tracePt t="118027" x="4767263" y="4776788"/>
          <p14:tracePt t="118034" x="4751388" y="4776788"/>
          <p14:tracePt t="118049" x="4735513" y="4776788"/>
          <p14:tracePt t="118057" x="4727575" y="4776788"/>
          <p14:tracePt t="118072" x="4711700" y="4776788"/>
          <p14:tracePt t="118079" x="4703763" y="4776788"/>
          <p14:tracePt t="118087" x="4687888" y="4776788"/>
          <p14:tracePt t="118102" x="4672013" y="4776788"/>
          <p14:tracePt t="118109" x="4664075" y="4776788"/>
          <p14:tracePt t="118124" x="4648200" y="4776788"/>
          <p14:tracePt t="118140" x="4640263" y="4776788"/>
          <p14:tracePt t="118147" x="4632325" y="4776788"/>
          <p14:tracePt t="118155" x="4624388" y="4776788"/>
          <p14:tracePt t="118169" x="4624388" y="4784725"/>
          <p14:tracePt t="118192" x="4616450" y="4784725"/>
          <p14:tracePt t="118207" x="4608513" y="4784725"/>
          <p14:tracePt t="118222" x="4600575" y="4784725"/>
          <p14:tracePt t="118229" x="4592638" y="4784725"/>
          <p14:tracePt t="118237" x="4567238" y="4784725"/>
          <p14:tracePt t="118244" x="4551363" y="4784725"/>
          <p14:tracePt t="118252" x="4535488" y="4784725"/>
          <p14:tracePt t="118259" x="4519613" y="4784725"/>
          <p14:tracePt t="118267" x="4503738" y="4784725"/>
          <p14:tracePt t="118274" x="4495800" y="4784725"/>
          <p14:tracePt t="118282" x="4487863" y="4784725"/>
          <p14:tracePt t="118290" x="4479925" y="4784725"/>
          <p14:tracePt t="118297" x="4471988" y="4784725"/>
          <p14:tracePt t="118304" x="4464050" y="4784725"/>
          <p14:tracePt t="118312" x="4456113" y="4784725"/>
          <p14:tracePt t="118319" x="4448175" y="4784725"/>
          <p14:tracePt t="118335" x="4440238" y="4784725"/>
          <p14:tracePt t="118499" x="4440238" y="4776788"/>
          <p14:tracePt t="118510" x="4432300" y="4776788"/>
          <p14:tracePt t="119197" x="4432300" y="4768850"/>
          <p14:tracePt t="119204" x="4432300" y="4752975"/>
          <p14:tracePt t="119219" x="4432300" y="4745038"/>
          <p14:tracePt t="119227" x="4424363" y="4729163"/>
          <p14:tracePt t="119234" x="4424363" y="4721225"/>
          <p14:tracePt t="119242" x="4424363" y="4705350"/>
          <p14:tracePt t="119249" x="4424363" y="4697413"/>
          <p14:tracePt t="119257" x="4424363" y="4689475"/>
          <p14:tracePt t="119264" x="4424363" y="4681538"/>
          <p14:tracePt t="119279" x="4424363" y="4673600"/>
          <p14:tracePt t="119294" x="4424363" y="4665663"/>
          <p14:tracePt t="119317" x="4424363" y="4649788"/>
          <p14:tracePt t="119332" x="4432300" y="4641850"/>
          <p14:tracePt t="119340" x="4432300" y="4633913"/>
          <p14:tracePt t="119347" x="4440238" y="4624388"/>
          <p14:tracePt t="119355" x="4448175" y="4616450"/>
          <p14:tracePt t="119362" x="4456113" y="4608513"/>
          <p14:tracePt t="119370" x="4456113" y="4600575"/>
          <p14:tracePt t="119377" x="4471988" y="4592638"/>
          <p14:tracePt t="119384" x="4479925" y="4584700"/>
          <p14:tracePt t="119392" x="4487863" y="4576763"/>
          <p14:tracePt t="119400" x="4495800" y="4576763"/>
          <p14:tracePt t="119408" x="4503738" y="4568825"/>
          <p14:tracePt t="119414" x="4511675" y="4568825"/>
          <p14:tracePt t="119423" x="4527550" y="4552950"/>
          <p14:tracePt t="119429" x="4535488" y="4545013"/>
          <p14:tracePt t="119437" x="4559300" y="4545013"/>
          <p14:tracePt t="119444" x="4576763" y="4537075"/>
          <p14:tracePt t="119452" x="4584700" y="4529138"/>
          <p14:tracePt t="119459" x="4592638" y="4529138"/>
          <p14:tracePt t="119467" x="4600575" y="4529138"/>
          <p14:tracePt t="119474" x="4608513" y="4529138"/>
          <p14:tracePt t="119482" x="4616450" y="4529138"/>
          <p14:tracePt t="119505" x="4624388" y="4529138"/>
          <p14:tracePt t="119512" x="4632325" y="4529138"/>
          <p14:tracePt t="119534" x="4640263" y="4529138"/>
          <p14:tracePt t="119549" x="4648200" y="4529138"/>
          <p14:tracePt t="119564" x="4656138" y="4529138"/>
          <p14:tracePt t="119572" x="4664075" y="4529138"/>
          <p14:tracePt t="119587" x="4672013" y="4529138"/>
          <p14:tracePt t="119617" x="4679950" y="4529138"/>
          <p14:tracePt t="119677" x="4679950" y="4537075"/>
          <p14:tracePt t="119692" x="4687888" y="4545013"/>
          <p14:tracePt t="119699" x="4695825" y="4552950"/>
          <p14:tracePt t="119707" x="4695825" y="4560888"/>
          <p14:tracePt t="119714" x="4695825" y="4584700"/>
          <p14:tracePt t="119722" x="4703763" y="4600575"/>
          <p14:tracePt t="119729" x="4703763" y="4608513"/>
          <p14:tracePt t="119737" x="4703763" y="4624388"/>
          <p14:tracePt t="119744" x="4703763" y="4633913"/>
          <p14:tracePt t="119752" x="4703763" y="4641850"/>
          <p14:tracePt t="119759" x="4703763" y="4649788"/>
          <p14:tracePt t="119767" x="4703763" y="4657725"/>
          <p14:tracePt t="119774" x="4703763" y="4665663"/>
          <p14:tracePt t="119782" x="4703763" y="4673600"/>
          <p14:tracePt t="119789" x="4703763" y="4681538"/>
          <p14:tracePt t="119805" x="4703763" y="4689475"/>
          <p14:tracePt t="119813" x="4695825" y="4697413"/>
          <p14:tracePt t="119820" x="4695825" y="4705350"/>
          <p14:tracePt t="119827" x="4687888" y="4705350"/>
          <p14:tracePt t="119834" x="4687888" y="4713288"/>
          <p14:tracePt t="119842" x="4679950" y="4713288"/>
          <p14:tracePt t="119849" x="4672013" y="4721225"/>
          <p14:tracePt t="119857" x="4656138" y="4721225"/>
          <p14:tracePt t="119872" x="4648200" y="4721225"/>
          <p14:tracePt t="119879" x="4640263" y="4721225"/>
          <p14:tracePt t="119887" x="4632325" y="4721225"/>
          <p14:tracePt t="119894" x="4624388" y="4721225"/>
          <p14:tracePt t="119902" x="4616450" y="4721225"/>
          <p14:tracePt t="119909" x="4608513" y="4721225"/>
          <p14:tracePt t="119917" x="4600575" y="4721225"/>
          <p14:tracePt t="119932" x="4592638" y="4721225"/>
          <p14:tracePt t="119939" x="4584700" y="4721225"/>
          <p14:tracePt t="119947" x="4567238" y="4721225"/>
          <p14:tracePt t="119972" x="4551363" y="4721225"/>
          <p14:tracePt t="120232" x="4543425" y="4729163"/>
          <p14:tracePt t="120240" x="4535488" y="4745038"/>
          <p14:tracePt t="120250" x="4527550" y="4752975"/>
          <p14:tracePt t="120254" x="4519613" y="4768850"/>
          <p14:tracePt t="120262" x="4511675" y="4776788"/>
          <p14:tracePt t="120269" x="4503738" y="4784725"/>
          <p14:tracePt t="120277" x="4495800" y="4792663"/>
          <p14:tracePt t="120284" x="4495800" y="4800600"/>
          <p14:tracePt t="120292" x="4487863" y="4808538"/>
          <p14:tracePt t="120307" x="4487863" y="4816475"/>
          <p14:tracePt t="120314" x="4479925" y="4824413"/>
          <p14:tracePt t="120840" x="4487863" y="4824413"/>
          <p14:tracePt t="120854" x="4495800" y="4824413"/>
          <p14:tracePt t="120862" x="4495800" y="4832350"/>
          <p14:tracePt t="120869" x="4503738" y="4832350"/>
          <p14:tracePt t="120877" x="4511675" y="4832350"/>
          <p14:tracePt t="120907" x="4519613" y="4832350"/>
          <p14:tracePt t="121230" x="4527550" y="4832350"/>
          <p14:tracePt t="121244" x="4535488" y="4832350"/>
          <p14:tracePt t="121259" x="4543425" y="4832350"/>
          <p14:tracePt t="121274" x="4551363" y="4832350"/>
          <p14:tracePt t="125388" x="4559300" y="4832350"/>
          <p14:tracePt t="125700" x="4567238" y="4832350"/>
          <p14:tracePt t="125738" x="4576763" y="4832350"/>
          <p14:tracePt t="125776" x="4584700" y="4832350"/>
          <p14:tracePt t="125798" x="4592638" y="4832350"/>
          <p14:tracePt t="125812" x="4600575" y="4824413"/>
          <p14:tracePt t="125827" x="4608513" y="4816475"/>
          <p14:tracePt t="125835" x="4616450" y="4816475"/>
          <p14:tracePt t="125843" x="4632325" y="4816475"/>
          <p14:tracePt t="125850" x="4632325" y="4808538"/>
          <p14:tracePt t="125859" x="4640263" y="4808538"/>
          <p14:tracePt t="125865" x="4648200" y="4808538"/>
          <p14:tracePt t="125873" x="4656138" y="4808538"/>
          <p14:tracePt t="125880" x="4672013" y="4800600"/>
          <p14:tracePt t="125895" x="4679950" y="4800600"/>
          <p14:tracePt t="125902" x="4687888" y="4792663"/>
          <p14:tracePt t="125910" x="4695825" y="4792663"/>
          <p14:tracePt t="125926" x="4703763" y="4792663"/>
          <p14:tracePt t="125932" x="4711700" y="4776788"/>
          <p14:tracePt t="125940" x="4719638" y="4776788"/>
          <p14:tracePt t="125947" x="4727575" y="4776788"/>
          <p14:tracePt t="137493" x="0" y="0"/>
        </p14:tracePtLst>
        <p14:tracePtLst>
          <p14:tracePt t="172511" x="1506538" y="5238750"/>
          <p14:tracePt t="172622" x="1514475" y="5246688"/>
          <p14:tracePt t="172629" x="1530350" y="5254625"/>
          <p14:tracePt t="172637" x="1562100" y="5270500"/>
          <p14:tracePt t="172645" x="1617663" y="5278438"/>
          <p14:tracePt t="172652" x="1674813" y="5286375"/>
          <p14:tracePt t="172660" x="1722438" y="5286375"/>
          <p14:tracePt t="172669" x="1785938" y="5294313"/>
          <p14:tracePt t="172675" x="1865313" y="5294313"/>
          <p14:tracePt t="172684" x="1944688" y="5294313"/>
          <p14:tracePt t="172691" x="2025650" y="5294313"/>
          <p14:tracePt t="172699" x="2112963" y="5294313"/>
          <p14:tracePt t="172705" x="2184400" y="5294313"/>
          <p14:tracePt t="172712" x="2279650" y="5294313"/>
          <p14:tracePt t="172719" x="2384425" y="5294313"/>
          <p14:tracePt t="172728" x="2495550" y="5294313"/>
          <p14:tracePt t="172736" x="2598738" y="5294313"/>
          <p14:tracePt t="172743" x="2701925" y="5294313"/>
          <p14:tracePt t="172750" x="2798763" y="5294313"/>
          <p14:tracePt t="172758" x="2862263" y="5294313"/>
          <p14:tracePt t="172765" x="2949575" y="5294313"/>
          <p14:tracePt t="172773" x="2997200" y="5294313"/>
          <p14:tracePt t="172780" x="3044825" y="5294313"/>
          <p14:tracePt t="172787" x="3076575" y="5294313"/>
          <p14:tracePt t="172795" x="3092450" y="5294313"/>
          <p14:tracePt t="172802" x="3100388" y="5294313"/>
          <p14:tracePt t="172810" x="3109913" y="5294313"/>
          <p14:tracePt t="172825" x="3117850" y="5294313"/>
          <p14:tracePt t="172855" x="3125788" y="5294313"/>
          <p14:tracePt t="172870" x="3133725" y="5294313"/>
          <p14:tracePt t="172878" x="3141663" y="5294313"/>
          <p14:tracePt t="172886" x="3141663" y="5286375"/>
          <p14:tracePt t="172892" x="3149600" y="5286375"/>
          <p14:tracePt t="172900" x="3149600" y="5278438"/>
          <p14:tracePt t="172908" x="3157538" y="5270500"/>
          <p14:tracePt t="172923" x="3165475" y="5270500"/>
          <p14:tracePt t="173049" x="3165475" y="5262563"/>
          <p14:tracePt t="173065" x="3149600" y="5254625"/>
          <p14:tracePt t="173074" x="3133725" y="5254625"/>
          <p14:tracePt t="173080" x="3133725" y="5246688"/>
          <p14:tracePt t="173088" x="3117850" y="5246688"/>
          <p14:tracePt t="173095" x="3092450" y="5246688"/>
          <p14:tracePt t="173102" x="3076575" y="5246688"/>
          <p14:tracePt t="173110" x="3052763" y="5246688"/>
          <p14:tracePt t="173117" x="3044825" y="5246688"/>
          <p14:tracePt t="173125" x="3036888" y="5246688"/>
          <p14:tracePt t="173133" x="3013075" y="5246688"/>
          <p14:tracePt t="173140" x="2997200" y="5246688"/>
          <p14:tracePt t="173147" x="2973388" y="5246688"/>
          <p14:tracePt t="173155" x="2957513" y="5246688"/>
          <p14:tracePt t="173163" x="2933700" y="5246688"/>
          <p14:tracePt t="173170" x="2909888" y="5246688"/>
          <p14:tracePt t="173178" x="2894013" y="5246688"/>
          <p14:tracePt t="173185" x="2862263" y="5246688"/>
          <p14:tracePt t="173193" x="2830513" y="5246688"/>
          <p14:tracePt t="173200" x="2806700" y="5246688"/>
          <p14:tracePt t="173208" x="2774950" y="5246688"/>
          <p14:tracePt t="173215" x="2751138" y="5246688"/>
          <p14:tracePt t="173223" x="2733675" y="5246688"/>
          <p14:tracePt t="173229" x="2693988" y="5246688"/>
          <p14:tracePt t="173238" x="2678113" y="5246688"/>
          <p14:tracePt t="173245" x="2662238" y="5246688"/>
          <p14:tracePt t="173252" x="2646363" y="5246688"/>
          <p14:tracePt t="173260" x="2638425" y="5246688"/>
          <p14:tracePt t="173268" x="2630488" y="5246688"/>
          <p14:tracePt t="173275" x="2614613" y="5246688"/>
          <p14:tracePt t="173283" x="2598738" y="5246688"/>
          <p14:tracePt t="173290" x="2574925" y="5246688"/>
          <p14:tracePt t="173297" x="2559050" y="5246688"/>
          <p14:tracePt t="173305" x="2535238" y="5246688"/>
          <p14:tracePt t="173313" x="2511425" y="5246688"/>
          <p14:tracePt t="173319" x="2487613" y="5246688"/>
          <p14:tracePt t="173328" x="2463800" y="5246688"/>
          <p14:tracePt t="173335" x="2439988" y="5246688"/>
          <p14:tracePt t="173343" x="2416175" y="5246688"/>
          <p14:tracePt t="173350" x="2408238" y="5246688"/>
          <p14:tracePt t="173358" x="2392363" y="5246688"/>
          <p14:tracePt t="173365" x="2374900" y="5246688"/>
          <p14:tracePt t="173372" x="2366963" y="5246688"/>
          <p14:tracePt t="173380" x="2343150" y="5246688"/>
          <p14:tracePt t="173387" x="2319338" y="5246688"/>
          <p14:tracePt t="173395" x="2303463" y="5246688"/>
          <p14:tracePt t="173403" x="2279650" y="5246688"/>
          <p14:tracePt t="173410" x="2255838" y="5246688"/>
          <p14:tracePt t="173418" x="2224088" y="5246688"/>
          <p14:tracePt t="173425" x="2200275" y="5246688"/>
          <p14:tracePt t="173433" x="2168525" y="5246688"/>
          <p14:tracePt t="173440" x="2152650" y="5246688"/>
          <p14:tracePt t="173448" x="2120900" y="5246688"/>
          <p14:tracePt t="173455" x="2097088" y="5246688"/>
          <p14:tracePt t="173463" x="2049463" y="5246688"/>
          <p14:tracePt t="173470" x="2033588" y="5254625"/>
          <p14:tracePt t="173478" x="2025650" y="5254625"/>
          <p14:tracePt t="173485" x="2008188" y="5254625"/>
          <p14:tracePt t="173500" x="2000250" y="5254625"/>
          <p14:tracePt t="173515" x="1992313" y="5254625"/>
          <p14:tracePt t="173529" x="1984375" y="5262563"/>
          <p14:tracePt t="173538" x="1976438" y="5262563"/>
          <p14:tracePt t="173544" x="1968500" y="5262563"/>
          <p14:tracePt t="173552" x="1944688" y="5270500"/>
          <p14:tracePt t="173560" x="1920875" y="5270500"/>
          <p14:tracePt t="173568" x="1897063" y="5278438"/>
          <p14:tracePt t="173575" x="1865313" y="5278438"/>
          <p14:tracePt t="173583" x="1833563" y="5278438"/>
          <p14:tracePt t="173590" x="1801813" y="5278438"/>
          <p14:tracePt t="173598" x="1770063" y="5278438"/>
          <p14:tracePt t="173605" x="1730375" y="5278438"/>
          <p14:tracePt t="173613" x="1698625" y="5278438"/>
          <p14:tracePt t="173620" x="1674813" y="5278438"/>
          <p14:tracePt t="173628" x="1658938" y="5278438"/>
          <p14:tracePt t="173635" x="1641475" y="5278438"/>
          <p14:tracePt t="173643" x="1625600" y="5278438"/>
          <p14:tracePt t="173650" x="1617663" y="5278438"/>
          <p14:tracePt t="173658" x="1601788" y="5278438"/>
          <p14:tracePt t="173665" x="1585913" y="5278438"/>
          <p14:tracePt t="173673" x="1570038" y="5278438"/>
          <p14:tracePt t="173680" x="1562100" y="5278438"/>
          <p14:tracePt t="173695" x="1554163" y="5278438"/>
          <p14:tracePt t="173710" x="1546225" y="5270500"/>
          <p14:tracePt t="173844" x="1554163" y="5270500"/>
          <p14:tracePt t="173852" x="1617663" y="5270500"/>
          <p14:tracePt t="173860" x="1674813" y="5270500"/>
          <p14:tracePt t="173867" x="1762125" y="5270500"/>
          <p14:tracePt t="173875" x="1865313" y="5270500"/>
          <p14:tracePt t="173882" x="1968500" y="5262563"/>
          <p14:tracePt t="173890" x="2112963" y="5262563"/>
          <p14:tracePt t="173897" x="2319338" y="5254625"/>
          <p14:tracePt t="173905" x="2559050" y="5254625"/>
          <p14:tracePt t="173913" x="2774950" y="5254625"/>
          <p14:tracePt t="173920" x="3028950" y="5254625"/>
          <p14:tracePt t="173928" x="3189288" y="5254625"/>
          <p14:tracePt t="173934" x="3379788" y="5254625"/>
          <p14:tracePt t="173943" x="3587750" y="5270500"/>
          <p14:tracePt t="173952" x="3746500" y="5278438"/>
          <p14:tracePt t="173958" x="3851275" y="5286375"/>
          <p14:tracePt t="173966" x="3938588" y="5286375"/>
          <p14:tracePt t="173973" x="3994150" y="5294313"/>
          <p14:tracePt t="173980" x="4025900" y="5294313"/>
          <p14:tracePt t="173987" x="4041775" y="5302250"/>
          <p14:tracePt t="173995" x="4049713" y="5302250"/>
          <p14:tracePt t="174002" x="4057650" y="5302250"/>
          <p14:tracePt t="174107" x="4057650" y="5310188"/>
          <p14:tracePt t="174115" x="4057650" y="5319713"/>
          <p14:tracePt t="174122" x="4041775" y="5319713"/>
          <p14:tracePt t="174130" x="4033838" y="5335588"/>
          <p14:tracePt t="174137" x="4017963" y="5343525"/>
          <p14:tracePt t="174145" x="4002088" y="5351463"/>
          <p14:tracePt t="174152" x="3994150" y="5359400"/>
          <p14:tracePt t="174160" x="3978275" y="5367338"/>
          <p14:tracePt t="174168" x="3962400" y="5375275"/>
          <p14:tracePt t="174175" x="3954463" y="5383213"/>
          <p14:tracePt t="174182" x="3938588" y="5391150"/>
          <p14:tracePt t="174190" x="3922713" y="5399088"/>
          <p14:tracePt t="174198" x="3898900" y="5407025"/>
          <p14:tracePt t="174205" x="3890963" y="5414963"/>
          <p14:tracePt t="174213" x="3875088" y="5422900"/>
          <p14:tracePt t="174219" x="3859213" y="5422900"/>
          <p14:tracePt t="174234" x="3851275" y="5422900"/>
          <p14:tracePt t="174250" x="3843338" y="5422900"/>
          <p14:tracePt t="174265" x="3843338" y="5430838"/>
          <p14:tracePt t="180515" x="3833813" y="5430838"/>
          <p14:tracePt t="180516" x="3786188" y="5454650"/>
          <p14:tracePt t="180517" x="3730625" y="5454650"/>
          <p14:tracePt t="180519" x="3459163" y="5502275"/>
          <p14:tracePt t="180520" x="3363913" y="5518150"/>
          <p14:tracePt t="180521" x="3268663" y="5526088"/>
          <p14:tracePt t="180528" x="3173413" y="5534025"/>
          <p14:tracePt t="180536" x="3109913" y="5541963"/>
          <p14:tracePt t="180543" x="3052763" y="5549900"/>
          <p14:tracePt t="180550" x="3005138" y="5549900"/>
          <p14:tracePt t="180560" x="2973388" y="5557838"/>
          <p14:tracePt t="180566" x="2949575" y="5557838"/>
          <p14:tracePt t="180573" x="2933700" y="5557838"/>
          <p14:tracePt t="180581" x="2917825" y="5565775"/>
          <p14:tracePt t="180589" x="2901950" y="5573713"/>
          <p14:tracePt t="180595" x="2894013" y="5573713"/>
          <p14:tracePt t="180606" x="2886075" y="5573713"/>
          <p14:tracePt t="180610" x="2878138" y="5573713"/>
          <p14:tracePt t="180619" x="2862263" y="5573713"/>
          <p14:tracePt t="180626" x="2838450" y="5581650"/>
          <p14:tracePt t="180633" x="2814638" y="5589588"/>
          <p14:tracePt t="180640" x="2774950" y="5605463"/>
          <p14:tracePt t="180648" x="2733675" y="5605463"/>
          <p14:tracePt t="180656" x="2686050" y="5621338"/>
          <p14:tracePt t="180664" x="2646363" y="5629275"/>
          <p14:tracePt t="180670" x="2590800" y="5637213"/>
          <p14:tracePt t="180679" x="2535238" y="5653088"/>
          <p14:tracePt t="180685" x="2487613" y="5662613"/>
          <p14:tracePt t="180700" x="2432050" y="5678488"/>
          <p14:tracePt t="180701" x="2374900" y="5694363"/>
          <p14:tracePt t="180708" x="2319338" y="5702300"/>
          <p14:tracePt t="180715" x="2279650" y="5718175"/>
          <p14:tracePt t="180723" x="2224088" y="5734050"/>
          <p14:tracePt t="180730" x="2152650" y="5749925"/>
          <p14:tracePt t="180738" x="2112963" y="5765800"/>
          <p14:tracePt t="180745" x="2065338" y="5781675"/>
          <p14:tracePt t="180753" x="2025650" y="5789613"/>
          <p14:tracePt t="180760" x="2008188" y="5797550"/>
          <p14:tracePt t="180768" x="2000250" y="5805488"/>
          <p14:tracePt t="180775" x="1992313" y="5805488"/>
          <p14:tracePt t="181165" x="1984375" y="5805488"/>
          <p14:tracePt t="181174" x="1984375" y="5813425"/>
          <p14:tracePt t="181181" x="1976438" y="5813425"/>
          <p14:tracePt t="181188" x="1968500" y="5813425"/>
          <p14:tracePt t="181488" x="1960563" y="5813425"/>
          <p14:tracePt t="181600" x="1952625" y="5813425"/>
          <p14:tracePt t="181713" x="1944688" y="5813425"/>
          <p14:tracePt t="181735" x="1936750" y="5813425"/>
          <p14:tracePt t="181758" x="1928813" y="5813425"/>
          <p14:tracePt t="181803" x="1920875" y="5813425"/>
          <p14:tracePt t="181877" x="1912938" y="5813425"/>
          <p14:tracePt t="181930" x="1905000" y="5813425"/>
          <p14:tracePt t="182658" x="1912938" y="5813425"/>
          <p14:tracePt t="184480" x="1920875" y="5813425"/>
          <p14:tracePt t="185523" x="1920875" y="5821363"/>
          <p14:tracePt t="185554" x="1920875" y="5829300"/>
          <p14:tracePt t="185620" x="1920875" y="5837238"/>
          <p14:tracePt t="185635" x="1912938" y="5845175"/>
          <p14:tracePt t="185650" x="1905000" y="5853113"/>
          <p14:tracePt t="185666" x="1897063" y="5853113"/>
          <p14:tracePt t="185673" x="1897063" y="5861050"/>
          <p14:tracePt t="185681" x="1897063" y="5868988"/>
          <p14:tracePt t="185688" x="1889125" y="5868988"/>
          <p14:tracePt t="185703" x="1881188" y="5876925"/>
          <p14:tracePt t="185718" x="1873250" y="5884863"/>
          <p14:tracePt t="185726" x="1865313" y="5892800"/>
          <p14:tracePt t="185733" x="1857375" y="5900738"/>
          <p14:tracePt t="185741" x="1849438" y="5900738"/>
          <p14:tracePt t="185752" x="1841500" y="5924550"/>
          <p14:tracePt t="185756" x="1833563" y="5932488"/>
          <p14:tracePt t="185763" x="1817688" y="5940425"/>
          <p14:tracePt t="185771" x="1809750" y="5948363"/>
          <p14:tracePt t="185778" x="1801813" y="5956300"/>
          <p14:tracePt t="185785" x="1785938" y="5964238"/>
          <p14:tracePt t="185793" x="1770063" y="5980113"/>
          <p14:tracePt t="185800" x="1754188" y="5980113"/>
          <p14:tracePt t="185808" x="1746250" y="5995988"/>
          <p14:tracePt t="185815" x="1738313" y="5995988"/>
          <p14:tracePt t="185823" x="1730375" y="6013450"/>
          <p14:tracePt t="185830" x="1714500" y="6021388"/>
          <p14:tracePt t="185838" x="1698625" y="6029325"/>
          <p14:tracePt t="185846" x="1682750" y="6037263"/>
          <p14:tracePt t="185854" x="1674813" y="6053138"/>
          <p14:tracePt t="185861" x="1658938" y="6061075"/>
          <p14:tracePt t="185871" x="1641475" y="6069013"/>
          <p14:tracePt t="185878" x="1633538" y="6076950"/>
          <p14:tracePt t="185886" x="1617663" y="6092825"/>
          <p14:tracePt t="185890" x="1609725" y="6100763"/>
          <p14:tracePt t="185898" x="1601788" y="6100763"/>
          <p14:tracePt t="185905" x="1593850" y="6108700"/>
          <p14:tracePt t="185943" x="1593850" y="6116638"/>
          <p14:tracePt t="185966" x="1585913" y="6116638"/>
          <p14:tracePt t="185981" x="1577975" y="6116638"/>
          <p14:tracePt t="185988" x="1577975" y="6124575"/>
          <p14:tracePt t="186026" x="1570038" y="6124575"/>
          <p14:tracePt t="186033" x="1570038" y="6132513"/>
          <p14:tracePt t="191346" x="1593850" y="6132513"/>
          <p14:tracePt t="191347" x="1609725" y="6132513"/>
          <p14:tracePt t="191411" x="1617663" y="6132513"/>
          <p14:tracePt t="191418" x="1625600" y="6132513"/>
          <p14:tracePt t="191425" x="1633538" y="6132513"/>
          <p14:tracePt t="191434" x="1651000" y="6132513"/>
          <p14:tracePt t="191441" x="1658938" y="6132513"/>
          <p14:tracePt t="191449" x="1674813" y="6132513"/>
          <p14:tracePt t="191456" x="1682750" y="6132513"/>
          <p14:tracePt t="191463" x="1698625" y="6132513"/>
          <p14:tracePt t="191471" x="1714500" y="6132513"/>
          <p14:tracePt t="191478" x="1722438" y="6132513"/>
          <p14:tracePt t="191488" x="1730375" y="6132513"/>
          <p14:tracePt t="191494" x="1738313" y="6132513"/>
          <p14:tracePt t="191501" x="1746250" y="6132513"/>
          <p14:tracePt t="191508" x="1754188" y="6132513"/>
          <p14:tracePt t="191516" x="1762125" y="6132513"/>
          <p14:tracePt t="191531" x="1778000" y="6132513"/>
          <p14:tracePt t="191545" x="1785938" y="6132513"/>
          <p14:tracePt t="191553" x="1809750" y="6132513"/>
          <p14:tracePt t="191561" x="1825625" y="6132513"/>
          <p14:tracePt t="191568" x="1849438" y="6132513"/>
          <p14:tracePt t="191575" x="1865313" y="6132513"/>
          <p14:tracePt t="191583" x="1889125" y="6132513"/>
          <p14:tracePt t="191590" x="1905000" y="6132513"/>
          <p14:tracePt t="191598" x="1920875" y="6132513"/>
          <p14:tracePt t="191606" x="1928813" y="6132513"/>
          <p14:tracePt t="191613" x="1944688" y="6132513"/>
          <p14:tracePt t="191621" x="1960563" y="6132513"/>
          <p14:tracePt t="191628" x="1976438" y="6132513"/>
          <p14:tracePt t="191637" x="1984375" y="6132513"/>
          <p14:tracePt t="191643" x="1992313" y="6132513"/>
          <p14:tracePt t="191651" x="2008188" y="6132513"/>
          <p14:tracePt t="191666" x="2025650" y="6132513"/>
          <p14:tracePt t="191673" x="2049463" y="6132513"/>
          <p14:tracePt t="191681" x="2065338" y="6132513"/>
          <p14:tracePt t="191689" x="2089150" y="6132513"/>
          <p14:tracePt t="191695" x="2105025" y="6132513"/>
          <p14:tracePt t="191703" x="2128838" y="6132513"/>
          <p14:tracePt t="191711" x="2160588" y="6132513"/>
          <p14:tracePt t="191718" x="2184400" y="6132513"/>
          <p14:tracePt t="191726" x="2208213" y="6132513"/>
          <p14:tracePt t="191733" x="2232025" y="6132513"/>
          <p14:tracePt t="191741" x="2239963" y="6132513"/>
          <p14:tracePt t="191749" x="2255838" y="6132513"/>
          <p14:tracePt t="191756" x="2263775" y="6132513"/>
          <p14:tracePt t="191763" x="2271713" y="6132513"/>
          <p14:tracePt t="191771" x="2287588" y="6132513"/>
          <p14:tracePt t="191778" x="2303463" y="6132513"/>
          <p14:tracePt t="191786" x="2311400" y="6132513"/>
          <p14:tracePt t="191794" x="2319338" y="6132513"/>
          <p14:tracePt t="191801" x="2343150" y="6132513"/>
          <p14:tracePt t="191808" x="2359025" y="6132513"/>
          <p14:tracePt t="191817" x="2374900" y="6132513"/>
          <p14:tracePt t="191823" x="2384425" y="6132513"/>
          <p14:tracePt t="191833" x="2400300" y="6132513"/>
          <p14:tracePt t="191839" x="2416175" y="6132513"/>
          <p14:tracePt t="191845" x="2432050" y="6132513"/>
          <p14:tracePt t="191853" x="2439988" y="6132513"/>
          <p14:tracePt t="191861" x="2447925" y="6132513"/>
          <p14:tracePt t="191868" x="2455863" y="6132513"/>
          <p14:tracePt t="191876" x="2471738" y="6132513"/>
          <p14:tracePt t="191883" x="2487613" y="6132513"/>
          <p14:tracePt t="191891" x="2535238" y="6132513"/>
          <p14:tracePt t="191898" x="2551113" y="6132513"/>
          <p14:tracePt t="191906" x="2582863" y="6132513"/>
          <p14:tracePt t="191914" x="2606675" y="6132513"/>
          <p14:tracePt t="191921" x="2630488" y="6132513"/>
          <p14:tracePt t="191928" x="2662238" y="6132513"/>
          <p14:tracePt t="191936" x="2686050" y="6132513"/>
          <p14:tracePt t="191943" x="2701925" y="6132513"/>
          <p14:tracePt t="191951" x="2725738" y="6132513"/>
          <p14:tracePt t="191959" x="2759075" y="6132513"/>
          <p14:tracePt t="191966" x="2790825" y="6132513"/>
          <p14:tracePt t="191973" x="2814638" y="6132513"/>
          <p14:tracePt t="191981" x="2838450" y="6132513"/>
          <p14:tracePt t="191989" x="2862263" y="6132513"/>
          <p14:tracePt t="191995" x="2894013" y="6132513"/>
          <p14:tracePt t="192004" x="2925763" y="6132513"/>
          <p14:tracePt t="192011" x="2965450" y="6132513"/>
          <p14:tracePt t="192019" x="2989263" y="6132513"/>
          <p14:tracePt t="192026" x="3021013" y="6132513"/>
          <p14:tracePt t="192033" x="3052763" y="6132513"/>
          <p14:tracePt t="192041" x="3084513" y="6132513"/>
          <p14:tracePt t="192048" x="3117850" y="6132513"/>
          <p14:tracePt t="192056" x="3149600" y="6132513"/>
          <p14:tracePt t="192063" x="3173413" y="6132513"/>
          <p14:tracePt t="192071" x="3213100" y="6132513"/>
          <p14:tracePt t="192080" x="3260725" y="6132513"/>
          <p14:tracePt t="192087" x="3308350" y="6132513"/>
          <p14:tracePt t="192094" x="3403600" y="6132513"/>
          <p14:tracePt t="192101" x="3476625" y="6132513"/>
          <p14:tracePt t="192108" x="3532188" y="6132513"/>
          <p14:tracePt t="192116" x="3595688" y="6132513"/>
          <p14:tracePt t="192123" x="3659188" y="6132513"/>
          <p14:tracePt t="192131" x="3738563" y="6132513"/>
          <p14:tracePt t="192139" x="3802063" y="6132513"/>
          <p14:tracePt t="192146" x="3867150" y="6132513"/>
          <p14:tracePt t="192153" x="3930650" y="6132513"/>
          <p14:tracePt t="192160" x="3970338" y="6132513"/>
          <p14:tracePt t="192168" x="4025900" y="6132513"/>
          <p14:tracePt t="192176" x="4057650" y="6132513"/>
          <p14:tracePt t="192183" x="4081463" y="6132513"/>
          <p14:tracePt t="192192" x="4105275" y="6132513"/>
          <p14:tracePt t="192206" x="4137025" y="6132513"/>
          <p14:tracePt t="192213" x="4160838" y="6132513"/>
          <p14:tracePt t="192221" x="4176713" y="6132513"/>
          <p14:tracePt t="192228" x="4192588" y="6132513"/>
          <p14:tracePt t="192244" x="4200525" y="6132513"/>
          <p14:tracePt t="192251" x="4210050" y="6132513"/>
          <p14:tracePt t="192258" x="4217988" y="6132513"/>
          <p14:tracePt t="192273" x="4225925" y="6132513"/>
          <p14:tracePt t="192281" x="4241800" y="6132513"/>
          <p14:tracePt t="192288" x="4265613" y="6132513"/>
          <p14:tracePt t="192295" x="4313238" y="6140450"/>
          <p14:tracePt t="192303" x="4344988" y="6140450"/>
          <p14:tracePt t="192311" x="4392613" y="6140450"/>
          <p14:tracePt t="192318" x="4448175" y="6140450"/>
          <p14:tracePt t="192326" x="4527550" y="6148388"/>
          <p14:tracePt t="192333" x="4592638" y="6148388"/>
          <p14:tracePt t="192341" x="4664075" y="6148388"/>
          <p14:tracePt t="192349" x="4703763" y="6148388"/>
          <p14:tracePt t="192356" x="4767263" y="6156325"/>
          <p14:tracePt t="192364" x="4830763" y="6156325"/>
          <p14:tracePt t="192371" x="4878388" y="6164263"/>
          <p14:tracePt t="192378" x="4910138" y="6164263"/>
          <p14:tracePt t="192386" x="4943475" y="6164263"/>
          <p14:tracePt t="192393" x="4951413" y="6164263"/>
          <p14:tracePt t="192400" x="4959350" y="6164263"/>
          <p14:tracePt t="192423" x="4967288" y="6164263"/>
          <p14:tracePt t="192551" x="4959350" y="6164263"/>
          <p14:tracePt t="192566" x="4951413" y="6164263"/>
          <p14:tracePt t="192663" x="4943475" y="6164263"/>
          <p14:tracePt t="192678" x="4933950" y="6164263"/>
          <p14:tracePt t="192686" x="4926013" y="6164263"/>
          <p14:tracePt t="192694" x="4918075" y="6156325"/>
          <p14:tracePt t="192701" x="4902200" y="6156325"/>
          <p14:tracePt t="192708" x="4886325" y="6156325"/>
          <p14:tracePt t="192716" x="4878388" y="6156325"/>
          <p14:tracePt t="192723" x="4870450" y="6156325"/>
          <p14:tracePt t="192731" x="4846638" y="6156325"/>
          <p14:tracePt t="192738" x="4822825" y="6156325"/>
          <p14:tracePt t="192746" x="4799013" y="6156325"/>
          <p14:tracePt t="192754" x="4775200" y="6156325"/>
          <p14:tracePt t="192761" x="4751388" y="6156325"/>
          <p14:tracePt t="192769" x="4743450" y="6156325"/>
          <p14:tracePt t="192776" x="4727575" y="6156325"/>
          <p14:tracePt t="192784" x="4703763" y="6156325"/>
          <p14:tracePt t="192791" x="4679950" y="6156325"/>
          <p14:tracePt t="192799" x="4656138" y="6156325"/>
          <p14:tracePt t="192806" x="4640263" y="6156325"/>
          <p14:tracePt t="192813" x="4608513" y="6156325"/>
          <p14:tracePt t="192821" x="4592638" y="6156325"/>
          <p14:tracePt t="192828" x="4567238" y="6156325"/>
          <p14:tracePt t="192836" x="4535488" y="6156325"/>
          <p14:tracePt t="192843" x="4511675" y="6156325"/>
          <p14:tracePt t="192851" x="4487863" y="6156325"/>
          <p14:tracePt t="192859" x="4456113" y="6156325"/>
          <p14:tracePt t="192866" x="4424363" y="6156325"/>
          <p14:tracePt t="192873" x="4400550" y="6156325"/>
          <p14:tracePt t="192881" x="4376738" y="6156325"/>
          <p14:tracePt t="192888" x="4360863" y="6156325"/>
          <p14:tracePt t="192895" x="4344988" y="6156325"/>
          <p14:tracePt t="192903" x="4321175" y="6156325"/>
          <p14:tracePt t="192910" x="4313238" y="6164263"/>
          <p14:tracePt t="192919" x="4297363" y="6164263"/>
          <p14:tracePt t="192925" x="4273550" y="6172200"/>
          <p14:tracePt t="192934" x="4265613" y="6172200"/>
          <p14:tracePt t="192941" x="4249738" y="6172200"/>
          <p14:tracePt t="192948" x="4241800" y="6180138"/>
          <p14:tracePt t="192972" x="4176713" y="6180138"/>
          <p14:tracePt t="192978" x="4160838" y="6180138"/>
          <p14:tracePt t="192985" x="4152900" y="6180138"/>
          <p14:tracePt t="192994" x="4137025" y="6188075"/>
          <p14:tracePt t="193002" x="4129088" y="6188075"/>
          <p14:tracePt t="193031" x="4121150" y="6188075"/>
          <p14:tracePt t="193166" x="4113213" y="6188075"/>
          <p14:tracePt t="193174" x="4113213" y="6196013"/>
          <p14:tracePt t="193181" x="4105275" y="6196013"/>
          <p14:tracePt t="193188" x="4089400" y="6196013"/>
          <p14:tracePt t="193196" x="4081463" y="6203950"/>
          <p14:tracePt t="193203" x="4065588" y="6211888"/>
          <p14:tracePt t="193210" x="4049713" y="6211888"/>
          <p14:tracePt t="193218" x="4025900" y="6211888"/>
          <p14:tracePt t="193226" x="4002088" y="6219825"/>
          <p14:tracePt t="193233" x="3978275" y="6219825"/>
          <p14:tracePt t="193241" x="3954463" y="6219825"/>
          <p14:tracePt t="193248" x="3930650" y="6219825"/>
          <p14:tracePt t="193255" x="3898900" y="6227763"/>
          <p14:tracePt t="193263" x="3867150" y="6227763"/>
          <p14:tracePt t="193271" x="3833813" y="6227763"/>
          <p14:tracePt t="193279" x="3810000" y="6227763"/>
          <p14:tracePt t="193286" x="3794125" y="6227763"/>
          <p14:tracePt t="193293" x="3778250" y="6227763"/>
          <p14:tracePt t="193302" x="3746500" y="6227763"/>
          <p14:tracePt t="193308" x="3730625" y="6227763"/>
          <p14:tracePt t="193315" x="3706813" y="6227763"/>
          <p14:tracePt t="193323" x="3683000" y="6227763"/>
          <p14:tracePt t="193331" x="3659188" y="6227763"/>
          <p14:tracePt t="193338" x="3635375" y="6227763"/>
          <p14:tracePt t="193346" x="3619500" y="6227763"/>
          <p14:tracePt t="193353" x="3595688" y="6227763"/>
          <p14:tracePt t="193361" x="3571875" y="6227763"/>
          <p14:tracePt t="193368" x="3548063" y="6227763"/>
          <p14:tracePt t="193377" x="3532188" y="6227763"/>
          <p14:tracePt t="193383" x="3516313" y="6227763"/>
          <p14:tracePt t="193392" x="3500438" y="6227763"/>
          <p14:tracePt t="193398" x="3476625" y="6227763"/>
          <p14:tracePt t="193406" x="3451225" y="6227763"/>
          <p14:tracePt t="193413" x="3443288" y="6227763"/>
          <p14:tracePt t="193421" x="3419475" y="6227763"/>
          <p14:tracePt t="193428" x="3403600" y="6227763"/>
          <p14:tracePt t="193436" x="3379788" y="6227763"/>
          <p14:tracePt t="193444" x="3355975" y="6227763"/>
          <p14:tracePt t="193452" x="3332163" y="6227763"/>
          <p14:tracePt t="193458" x="3300413" y="6227763"/>
          <p14:tracePt t="193466" x="3276600" y="6227763"/>
          <p14:tracePt t="193473" x="3260725" y="6227763"/>
          <p14:tracePt t="193481" x="3228975" y="6227763"/>
          <p14:tracePt t="193488" x="3213100" y="6227763"/>
          <p14:tracePt t="193496" x="3189288" y="6227763"/>
          <p14:tracePt t="193504" x="3165475" y="6227763"/>
          <p14:tracePt t="193511" x="3133725" y="6227763"/>
          <p14:tracePt t="193518" x="3109913" y="6227763"/>
          <p14:tracePt t="193526" x="3092450" y="6227763"/>
          <p14:tracePt t="193533" x="3060700" y="6227763"/>
          <p14:tracePt t="193541" x="3021013" y="6227763"/>
          <p14:tracePt t="193549" x="2989263" y="6227763"/>
          <p14:tracePt t="193556" x="2965450" y="6227763"/>
          <p14:tracePt t="193563" x="2933700" y="6227763"/>
          <p14:tracePt t="193571" x="2909888" y="6227763"/>
          <p14:tracePt t="193578" x="2878138" y="6227763"/>
          <p14:tracePt t="193586" x="2854325" y="6227763"/>
          <p14:tracePt t="193594" x="2838450" y="6227763"/>
          <p14:tracePt t="193602" x="2814638" y="6227763"/>
          <p14:tracePt t="193608" x="2806700" y="6227763"/>
          <p14:tracePt t="193616" x="2790825" y="6227763"/>
          <p14:tracePt t="193623" x="2782888" y="6227763"/>
          <p14:tracePt t="193631" x="2767013" y="6227763"/>
          <p14:tracePt t="193638" x="2751138" y="6227763"/>
          <p14:tracePt t="193646" x="2741613" y="6227763"/>
          <p14:tracePt t="193654" x="2725738" y="6227763"/>
          <p14:tracePt t="193661" x="2717800" y="6227763"/>
          <p14:tracePt t="193669" x="2709863" y="6227763"/>
          <p14:tracePt t="193676" x="2701925" y="6227763"/>
          <p14:tracePt t="193683" x="2693988" y="6227763"/>
          <p14:tracePt t="193691" x="2670175" y="6227763"/>
          <p14:tracePt t="193698" x="2654300" y="6227763"/>
          <p14:tracePt t="193706" x="2630488" y="6227763"/>
          <p14:tracePt t="193713" x="2622550" y="6227763"/>
          <p14:tracePt t="193721" x="2614613" y="6227763"/>
          <p14:tracePt t="193728" x="2598738" y="6227763"/>
          <p14:tracePt t="193737" x="2574925" y="6227763"/>
          <p14:tracePt t="193743" x="2551113" y="6227763"/>
          <p14:tracePt t="193752" x="2535238" y="6227763"/>
          <p14:tracePt t="193758" x="2527300" y="6227763"/>
          <p14:tracePt t="193767" x="2503488" y="6227763"/>
          <p14:tracePt t="193774" x="2487613" y="6227763"/>
          <p14:tracePt t="193781" x="2463800" y="6227763"/>
          <p14:tracePt t="193788" x="2416175" y="6227763"/>
          <p14:tracePt t="193796" x="2384425" y="6227763"/>
          <p14:tracePt t="193803" x="2359025" y="6227763"/>
          <p14:tracePt t="193811" x="2335213" y="6227763"/>
          <p14:tracePt t="193818" x="2319338" y="6219825"/>
          <p14:tracePt t="193826" x="2295525" y="6219825"/>
          <p14:tracePt t="193833" x="2279650" y="6219825"/>
          <p14:tracePt t="193841" x="2263775" y="6219825"/>
          <p14:tracePt t="193848" x="2247900" y="6219825"/>
          <p14:tracePt t="193856" x="2232025" y="6219825"/>
          <p14:tracePt t="193863" x="2216150" y="6211888"/>
          <p14:tracePt t="193871" x="2208213" y="6211888"/>
          <p14:tracePt t="193878" x="2200275" y="6211888"/>
          <p14:tracePt t="193886" x="2184400" y="6211888"/>
          <p14:tracePt t="193895" x="2176463" y="6211888"/>
          <p14:tracePt t="193901" x="2168525" y="6211888"/>
          <p14:tracePt t="193910" x="2160588" y="6211888"/>
          <p14:tracePt t="193919" x="2152650" y="6211888"/>
          <p14:tracePt t="193926" x="2144713" y="6211888"/>
          <p14:tracePt t="193931" x="2136775" y="6203950"/>
          <p14:tracePt t="193954" x="2120900" y="6203950"/>
          <p14:tracePt t="193961" x="2112963" y="6203950"/>
          <p14:tracePt t="193968" x="2105025" y="6203950"/>
          <p14:tracePt t="193983" x="2097088" y="6203950"/>
          <p14:tracePt t="193991" x="2089150" y="6203950"/>
          <p14:tracePt t="193998" x="2073275" y="6203950"/>
          <p14:tracePt t="194006" x="2057400" y="6196013"/>
          <p14:tracePt t="194013" x="2049463" y="6196013"/>
          <p14:tracePt t="194021" x="2041525" y="6196013"/>
          <p14:tracePt t="194028" x="2033588" y="6196013"/>
          <p14:tracePt t="194044" x="2025650" y="6196013"/>
          <p14:tracePt t="194066" x="2017713" y="6196013"/>
          <p14:tracePt t="194111" x="2008188" y="6196013"/>
          <p14:tracePt t="194119" x="2000250" y="6196013"/>
          <p14:tracePt t="194126" x="1992313" y="6196013"/>
          <p14:tracePt t="194133" x="1984375" y="6196013"/>
          <p14:tracePt t="194148" x="1976438" y="6196013"/>
          <p14:tracePt t="194156" x="1968500" y="6196013"/>
          <p14:tracePt t="194171" x="1960563" y="6196013"/>
          <p14:tracePt t="194831" x="1960563" y="6188075"/>
          <p14:tracePt t="194913" x="1960563" y="6180138"/>
          <p14:tracePt t="195490" x="1968500" y="6180138"/>
          <p14:tracePt t="195498" x="1976438" y="6180138"/>
          <p14:tracePt t="195506" x="1976438" y="6172200"/>
          <p14:tracePt t="195513" x="1992313" y="6172200"/>
          <p14:tracePt t="195528" x="2017713" y="6164263"/>
          <p14:tracePt t="195537" x="2033588" y="6156325"/>
          <p14:tracePt t="195544" x="2065338" y="6148388"/>
          <p14:tracePt t="195551" x="2089150" y="6148388"/>
          <p14:tracePt t="195558" x="2120900" y="6140450"/>
          <p14:tracePt t="195566" x="2160588" y="6132513"/>
          <p14:tracePt t="195573" x="2200275" y="6124575"/>
          <p14:tracePt t="195581" x="2247900" y="6116638"/>
          <p14:tracePt t="195588" x="2287588" y="6116638"/>
          <p14:tracePt t="195596" x="2343150" y="6108700"/>
          <p14:tracePt t="195604" x="2392363" y="6100763"/>
          <p14:tracePt t="195611" x="2432050" y="6100763"/>
          <p14:tracePt t="195618" x="2463800" y="6100763"/>
          <p14:tracePt t="195626" x="2503488" y="6100763"/>
          <p14:tracePt t="195633" x="2527300" y="6100763"/>
          <p14:tracePt t="195641" x="2543175" y="6100763"/>
          <p14:tracePt t="195656" x="2551113" y="6100763"/>
          <p14:tracePt t="195723" x="2559050" y="6100763"/>
          <p14:tracePt t="195731" x="2566988" y="6100763"/>
          <p14:tracePt t="195739" x="2574925" y="6100763"/>
          <p14:tracePt t="195754" x="2582863" y="6100763"/>
          <p14:tracePt t="195791" x="2590800" y="6100763"/>
          <p14:tracePt t="195858" x="2598738" y="6100763"/>
          <p14:tracePt t="195873" x="2606675" y="6100763"/>
          <p14:tracePt t="195889" x="2614613" y="6100763"/>
          <p14:tracePt t="195904" x="2622550" y="6100763"/>
          <p14:tracePt t="195911" x="2622550" y="6108700"/>
          <p14:tracePt t="195918" x="2630488" y="6108700"/>
          <p14:tracePt t="195948" x="2638425" y="6108700"/>
          <p14:tracePt t="195987" x="2646363" y="6116638"/>
          <p14:tracePt t="196030" x="2654300" y="6116638"/>
          <p14:tracePt t="196038" x="2662238" y="6116638"/>
          <p14:tracePt t="196061" x="2670175" y="6124575"/>
          <p14:tracePt t="196076" x="2678113" y="6124575"/>
          <p14:tracePt t="196098" x="2686050" y="6124575"/>
          <p14:tracePt t="196106" x="2686050" y="6132513"/>
          <p14:tracePt t="196113" x="2693988" y="6132513"/>
          <p14:tracePt t="196121" x="2701925" y="6132513"/>
          <p14:tracePt t="196128" x="2709863" y="6132513"/>
          <p14:tracePt t="196135" x="2717800" y="6132513"/>
          <p14:tracePt t="196144" x="2725738" y="6140450"/>
          <p14:tracePt t="196150" x="2751138" y="6140450"/>
          <p14:tracePt t="196158" x="2767013" y="6140450"/>
          <p14:tracePt t="196166" x="2790825" y="6148388"/>
          <p14:tracePt t="196174" x="2814638" y="6148388"/>
          <p14:tracePt t="196182" x="2822575" y="6148388"/>
          <p14:tracePt t="196189" x="2838450" y="6148388"/>
          <p14:tracePt t="196196" x="2846388" y="6148388"/>
          <p14:tracePt t="196204" x="2862263" y="6148388"/>
          <p14:tracePt t="196211" x="2870200" y="6148388"/>
          <p14:tracePt t="196218" x="2870200" y="6156325"/>
          <p14:tracePt t="196226" x="2886075" y="6156325"/>
          <p14:tracePt t="196248" x="2894013" y="6156325"/>
          <p14:tracePt t="196796" x="2886075" y="6156325"/>
          <p14:tracePt t="196811" x="2878138" y="6156325"/>
          <p14:tracePt t="196827" x="2870200" y="6156325"/>
          <p14:tracePt t="196864" x="2862263" y="6156325"/>
          <p14:tracePt t="196879" x="2846388" y="6156325"/>
          <p14:tracePt t="196886" x="2830513" y="6156325"/>
          <p14:tracePt t="196893" x="2814638" y="6156325"/>
          <p14:tracePt t="196901" x="2798763" y="6148388"/>
          <p14:tracePt t="196909" x="2782888" y="6148388"/>
          <p14:tracePt t="196916" x="2774950" y="6148388"/>
          <p14:tracePt t="196923" x="2751138" y="6148388"/>
          <p14:tracePt t="196938" x="2741613" y="6148388"/>
          <p14:tracePt t="197373" x="2725738" y="6148388"/>
          <p14:tracePt t="197389" x="2717800" y="6148388"/>
          <p14:tracePt t="197396" x="2709863" y="6148388"/>
          <p14:tracePt t="197411" x="2693988" y="6148388"/>
          <p14:tracePt t="197426" x="2686050" y="6148388"/>
          <p14:tracePt t="197441" x="2678113" y="6148388"/>
          <p14:tracePt t="197523" x="2670175" y="6148388"/>
          <p14:tracePt t="197531" x="2662238" y="6148388"/>
          <p14:tracePt t="197554" x="2654300" y="6148388"/>
          <p14:tracePt t="197568" x="2646363" y="6148388"/>
          <p14:tracePt t="197583" x="2638425" y="6148388"/>
          <p14:tracePt t="197591" x="2630488" y="6148388"/>
          <p14:tracePt t="197605" x="2622550" y="6148388"/>
          <p14:tracePt t="197613" x="2614613" y="6148388"/>
          <p14:tracePt t="197621" x="2606675" y="6148388"/>
          <p14:tracePt t="197629" x="2598738" y="6148388"/>
          <p14:tracePt t="197651" x="2590800" y="6148388"/>
          <p14:tracePt t="197950" x="2598738" y="6148388"/>
          <p14:tracePt t="197969" x="2630488" y="6148388"/>
          <p14:tracePt t="197973" x="2662238" y="6156325"/>
          <p14:tracePt t="197981" x="2701925" y="6156325"/>
          <p14:tracePt t="197988" x="2741613" y="6156325"/>
          <p14:tracePt t="197996" x="2798763" y="6156325"/>
          <p14:tracePt t="198003" x="2862263" y="6156325"/>
          <p14:tracePt t="198011" x="2925763" y="6156325"/>
          <p14:tracePt t="198018" x="2989263" y="6156325"/>
          <p14:tracePt t="198026" x="3036888" y="6156325"/>
          <p14:tracePt t="198034" x="3084513" y="6156325"/>
          <p14:tracePt t="198041" x="3125788" y="6156325"/>
          <p14:tracePt t="198048" x="3149600" y="6164263"/>
          <p14:tracePt t="198056" x="3173413" y="6164263"/>
          <p14:tracePt t="198064" x="3181350" y="6164263"/>
          <p14:tracePt t="198078" x="3189288" y="6164263"/>
          <p14:tracePt t="198116" x="3197225" y="6164263"/>
          <p14:tracePt t="198124" x="3205163" y="6164263"/>
          <p14:tracePt t="198138" x="3213100" y="6164263"/>
          <p14:tracePt t="198146" x="3221038" y="6164263"/>
          <p14:tracePt t="198153" x="3228975" y="6164263"/>
          <p14:tracePt t="198161" x="3236913" y="6164263"/>
          <p14:tracePt t="198169" x="3244850" y="6164263"/>
          <p14:tracePt t="198176" x="3260725" y="6164263"/>
          <p14:tracePt t="198183" x="3268663" y="6164263"/>
          <p14:tracePt t="198191" x="3276600" y="6164263"/>
          <p14:tracePt t="198199" x="3292475" y="6164263"/>
          <p14:tracePt t="198205" x="3300413" y="6164263"/>
          <p14:tracePt t="198213" x="3316288" y="6164263"/>
          <p14:tracePt t="198228" x="3324225" y="6164263"/>
          <p14:tracePt t="198243" x="3332163" y="6164263"/>
          <p14:tracePt t="198274" x="3340100" y="6164263"/>
          <p14:tracePt t="198303" x="3348038" y="6164263"/>
          <p14:tracePt t="198348" x="3355975" y="6164263"/>
          <p14:tracePt t="198356" x="3363913" y="6164263"/>
          <p14:tracePt t="198363" x="3371850" y="6164263"/>
          <p14:tracePt t="198371" x="3387725" y="6164263"/>
          <p14:tracePt t="198386" x="3395663" y="6164263"/>
          <p14:tracePt t="198386" x="3411538" y="6172200"/>
          <p14:tracePt t="198394" x="3427413" y="6172200"/>
          <p14:tracePt t="198401" x="3443288" y="6172200"/>
          <p14:tracePt t="198409" x="3467100" y="6172200"/>
          <p14:tracePt t="198416" x="3484563" y="6172200"/>
          <p14:tracePt t="198424" x="3508375" y="6172200"/>
          <p14:tracePt t="198431" x="3532188" y="6180138"/>
          <p14:tracePt t="198438" x="3540125" y="6180138"/>
          <p14:tracePt t="198448" x="3563938" y="6188075"/>
          <p14:tracePt t="198456" x="3587750" y="6188075"/>
          <p14:tracePt t="198461" x="3603625" y="6188075"/>
          <p14:tracePt t="198469" x="3619500" y="6188075"/>
          <p14:tracePt t="198476" x="3627438" y="6188075"/>
          <p14:tracePt t="198483" x="3651250" y="6188075"/>
          <p14:tracePt t="198491" x="3659188" y="6188075"/>
          <p14:tracePt t="198499" x="3667125" y="6188075"/>
          <p14:tracePt t="198506" x="3675063" y="6188075"/>
          <p14:tracePt t="198520" x="3683000" y="6188075"/>
          <p14:tracePt t="198530" x="3690938" y="6188075"/>
          <p14:tracePt t="198888" x="3698875" y="6188075"/>
          <p14:tracePt t="198897" x="3722688" y="6188075"/>
          <p14:tracePt t="198904" x="3770313" y="6196013"/>
          <p14:tracePt t="198914" x="3810000" y="6196013"/>
          <p14:tracePt t="198918" x="3859213" y="6211888"/>
          <p14:tracePt t="198928" x="3914775" y="6211888"/>
          <p14:tracePt t="198933" x="3954463" y="6219825"/>
          <p14:tracePt t="198942" x="4002088" y="6219825"/>
          <p14:tracePt t="198965" x="4089400" y="6227763"/>
          <p14:tracePt t="198972" x="4097338" y="6227763"/>
          <p14:tracePt t="198979" x="4105275" y="6227763"/>
          <p14:tracePt t="205694" x="4010025" y="6235700"/>
          <p14:tracePt t="205695" x="3938588" y="6243638"/>
          <p14:tracePt t="205696" x="3883025" y="6243638"/>
          <p14:tracePt t="205698" x="3867150" y="6243638"/>
          <p14:tracePt t="205699" x="3859213" y="6243638"/>
          <p14:tracePt t="205707" x="3851275" y="6243638"/>
          <p14:tracePt t="205826" x="3843338" y="6243638"/>
          <p14:tracePt t="205835" x="3833813" y="6243638"/>
          <p14:tracePt t="205850" x="3833813" y="6251575"/>
          <p14:tracePt t="205857" x="3825875" y="6251575"/>
          <p14:tracePt t="205881" x="3817938" y="6251575"/>
          <p14:tracePt t="205903" x="3810000" y="6251575"/>
          <p14:tracePt t="205916" x="3802063" y="6251575"/>
          <p14:tracePt t="205924" x="3802063" y="6259513"/>
          <p14:tracePt t="205932" x="3794125" y="6267450"/>
          <p14:tracePt t="205939" x="3786188" y="6267450"/>
          <p14:tracePt t="205955" x="3778250" y="6275388"/>
          <p14:tracePt t="205969" x="3770313" y="6275388"/>
          <p14:tracePt t="205977" x="3762375" y="6275388"/>
          <p14:tracePt t="205984" x="3762375" y="6283325"/>
          <p14:tracePt t="205999" x="3754438" y="6283325"/>
          <p14:tracePt t="206007" x="3746500" y="6291263"/>
          <p14:tracePt t="206014" x="3738563" y="6299200"/>
          <p14:tracePt t="206021" x="3730625" y="6299200"/>
          <p14:tracePt t="206029" x="3722688" y="6307138"/>
          <p14:tracePt t="206036" x="3706813" y="6315075"/>
          <p14:tracePt t="206052" x="3690938" y="6323013"/>
          <p14:tracePt t="206059" x="3683000" y="6323013"/>
          <p14:tracePt t="206066" x="3667125" y="6330950"/>
          <p14:tracePt t="206073" x="3667125" y="6338888"/>
          <p14:tracePt t="206081" x="3651250" y="6338888"/>
          <p14:tracePt t="206089" x="3643313" y="6348413"/>
          <p14:tracePt t="206097" x="3635375" y="6356350"/>
          <p14:tracePt t="206104" x="3627438" y="6356350"/>
          <p14:tracePt t="206127" x="3619500" y="6356350"/>
          <p14:tracePt t="206134" x="3619500" y="6364288"/>
          <p14:tracePt t="206141" x="3611563" y="6364288"/>
          <p14:tracePt t="206157" x="3611563" y="6372225"/>
          <p14:tracePt t="206164" x="3603625" y="6372225"/>
          <p14:tracePt t="206179" x="3595688" y="6380163"/>
          <p14:tracePt t="206186" x="3595688" y="6388100"/>
          <p14:tracePt t="206194" x="3587750" y="6388100"/>
          <p14:tracePt t="206202" x="3579813" y="6396038"/>
          <p14:tracePt t="206208" x="3571875" y="6396038"/>
          <p14:tracePt t="206216" x="3563938" y="6403975"/>
          <p14:tracePt t="206224" x="3556000" y="6411913"/>
          <p14:tracePt t="206232" x="3540125" y="6419850"/>
          <p14:tracePt t="206239" x="3524250" y="6435725"/>
          <p14:tracePt t="206247" x="3508375" y="6435725"/>
          <p14:tracePt t="206254" x="3484563" y="6451600"/>
          <p14:tracePt t="206263" x="3459163" y="6459538"/>
          <p14:tracePt t="206272" x="3435350" y="6459538"/>
          <p14:tracePt t="206277" x="3411538" y="6467475"/>
          <p14:tracePt t="206285" x="3371850" y="6475413"/>
          <p14:tracePt t="206291" x="3324225" y="6483350"/>
          <p14:tracePt t="206299" x="3292475" y="6491288"/>
          <p14:tracePt t="206307" x="3236913" y="6499225"/>
          <p14:tracePt t="206315" x="3181350" y="6499225"/>
          <p14:tracePt t="206322" x="3141663" y="6499225"/>
          <p14:tracePt t="206330" x="3076575" y="6499225"/>
          <p14:tracePt t="206336" x="2997200" y="6499225"/>
          <p14:tracePt t="206344" x="2933700" y="6499225"/>
          <p14:tracePt t="206352" x="2870200" y="6499225"/>
          <p14:tracePt t="206359" x="2830513" y="6499225"/>
          <p14:tracePt t="206366" x="2798763" y="6499225"/>
          <p14:tracePt t="206374" x="2767013" y="6499225"/>
          <p14:tracePt t="206382" x="2741613" y="6499225"/>
          <p14:tracePt t="206388" x="2717800" y="6499225"/>
          <p14:tracePt t="206397" x="2701925" y="6499225"/>
          <p14:tracePt t="206412" x="2693988" y="6499225"/>
          <p14:tracePt t="206419" x="2686050" y="6499225"/>
          <p14:tracePt t="206426" x="2678113" y="6499225"/>
          <p14:tracePt t="206539" x="2670175" y="6499225"/>
          <p14:tracePt t="206554" x="2662238" y="6491288"/>
          <p14:tracePt t="206561" x="2654300" y="6483350"/>
          <p14:tracePt t="206569" x="2654300" y="6475413"/>
          <p14:tracePt t="206576" x="2646363" y="6467475"/>
          <p14:tracePt t="206584" x="2638425" y="6451600"/>
          <p14:tracePt t="206591" x="2622550" y="6443663"/>
          <p14:tracePt t="206599" x="2606675" y="6427788"/>
          <p14:tracePt t="206607" x="2598738" y="6403975"/>
          <p14:tracePt t="206614" x="2566988" y="6380163"/>
          <p14:tracePt t="206622" x="2543175" y="6356350"/>
          <p14:tracePt t="206629" x="2511425" y="6323013"/>
          <p14:tracePt t="206637" x="2479675" y="6291263"/>
          <p14:tracePt t="206644" x="2455863" y="6259513"/>
          <p14:tracePt t="206652" x="2424113" y="6243638"/>
          <p14:tracePt t="206659" x="2416175" y="6227763"/>
          <p14:tracePt t="206667" x="2392363" y="6219825"/>
          <p14:tracePt t="206674" x="2392363" y="6211888"/>
          <p14:tracePt t="206682" x="2366963" y="6188075"/>
          <p14:tracePt t="206697" x="2359025" y="6180138"/>
          <p14:tracePt t="206816" x="2359025" y="6172200"/>
          <p14:tracePt t="206839" x="2351088" y="6164263"/>
          <p14:tracePt t="206861" x="2343150" y="6156325"/>
          <p14:tracePt t="206899" x="2343150" y="6148388"/>
          <p14:tracePt t="206907" x="2335213" y="6148388"/>
          <p14:tracePt t="206922" x="2335213" y="6140450"/>
          <p14:tracePt t="206929" x="2327275" y="6140450"/>
          <p14:tracePt t="206937" x="2327275" y="6132513"/>
          <p14:tracePt t="206944" x="2327275" y="6124575"/>
          <p14:tracePt t="206968" x="2327275" y="6116638"/>
          <p14:tracePt t="206974" x="2327275" y="6100763"/>
          <p14:tracePt t="206982" x="2327275" y="6092825"/>
          <p14:tracePt t="206988" x="2327275" y="6084888"/>
          <p14:tracePt t="206997" x="2327275" y="6069013"/>
          <p14:tracePt t="207004" x="2335213" y="6061075"/>
          <p14:tracePt t="207012" x="2335213" y="6045200"/>
          <p14:tracePt t="207019" x="2343150" y="6037263"/>
          <p14:tracePt t="207027" x="2351088" y="6021388"/>
          <p14:tracePt t="207034" x="2351088" y="6013450"/>
          <p14:tracePt t="207041" x="2351088" y="6005513"/>
          <p14:tracePt t="207049" x="2359025" y="5995988"/>
          <p14:tracePt t="207065" x="2359025" y="5988050"/>
          <p14:tracePt t="207072" x="2359025" y="5980113"/>
          <p14:tracePt t="207080" x="2366963" y="5972175"/>
          <p14:tracePt t="207086" x="2374900" y="5972175"/>
          <p14:tracePt t="207094" x="2374900" y="5964238"/>
          <p14:tracePt t="207101" x="2374900" y="5956300"/>
          <p14:tracePt t="207109" x="2374900" y="5948363"/>
          <p14:tracePt t="207124" x="2384425" y="5932488"/>
          <p14:tracePt t="207138" x="2384425" y="5916613"/>
          <p14:tracePt t="207147" x="2384425" y="5908675"/>
          <p14:tracePt t="207154" x="2384425" y="5892800"/>
          <p14:tracePt t="207162" x="2392363" y="5884863"/>
          <p14:tracePt t="207168" x="2400300" y="5876925"/>
          <p14:tracePt t="207177" x="2400300" y="5868988"/>
          <p14:tracePt t="207184" x="2400300" y="5853113"/>
          <p14:tracePt t="207192" x="2400300" y="5837238"/>
          <p14:tracePt t="207199" x="2408238" y="5829300"/>
          <p14:tracePt t="207207" x="2416175" y="5813425"/>
          <p14:tracePt t="207214" x="2416175" y="5805488"/>
          <p14:tracePt t="207221" x="2416175" y="5789613"/>
          <p14:tracePt t="207228" x="2424113" y="5773738"/>
          <p14:tracePt t="207236" x="2424113" y="5757863"/>
          <p14:tracePt t="207244" x="2432050" y="5734050"/>
          <p14:tracePt t="207251" x="2432050" y="5718175"/>
          <p14:tracePt t="207259" x="2439988" y="5694363"/>
          <p14:tracePt t="207268" x="2439988" y="5686425"/>
          <p14:tracePt t="207274" x="2439988" y="5670550"/>
          <p14:tracePt t="207282" x="2439988" y="5653088"/>
          <p14:tracePt t="207289" x="2439988" y="5645150"/>
          <p14:tracePt t="207298" x="2439988" y="5637213"/>
          <p14:tracePt t="207304" x="2439988" y="5629275"/>
          <p14:tracePt t="207318" x="2439988" y="5621338"/>
          <p14:tracePt t="207327" x="2439988" y="5613400"/>
          <p14:tracePt t="207334" x="2439988" y="5605463"/>
          <p14:tracePt t="207349" x="2439988" y="5597525"/>
          <p14:tracePt t="207364" x="2439988" y="5581650"/>
          <p14:tracePt t="207379" x="2439988" y="5573713"/>
          <p14:tracePt t="207417" x="2439988" y="5565775"/>
          <p14:tracePt t="207424" x="2439988" y="5557838"/>
          <p14:tracePt t="207447" x="2439988" y="5549900"/>
          <p14:tracePt t="207462" x="2439988" y="5541963"/>
          <p14:tracePt t="207476" x="2439988" y="5534025"/>
          <p14:tracePt t="207491" x="2439988" y="5526088"/>
          <p14:tracePt t="207500" x="2432050" y="5526088"/>
          <p14:tracePt t="207506" x="2432050" y="5518150"/>
          <p14:tracePt t="207528" x="2424113" y="5518150"/>
          <p14:tracePt t="207536" x="2424113" y="5510213"/>
          <p14:tracePt t="207543" x="2416175" y="5510213"/>
          <p14:tracePt t="207843" x="2416175" y="5518150"/>
          <p14:tracePt t="207853" x="2416175" y="5526088"/>
          <p14:tracePt t="207859" x="2408238" y="5541963"/>
          <p14:tracePt t="207868" x="2408238" y="5557838"/>
          <p14:tracePt t="207875" x="2408238" y="5565775"/>
          <p14:tracePt t="207882" x="2400300" y="5573713"/>
          <p14:tracePt t="207892" x="2400300" y="5589588"/>
          <p14:tracePt t="207896" x="2400300" y="5597525"/>
          <p14:tracePt t="207906" x="2400300" y="5605463"/>
          <p14:tracePt t="207911" x="2392363" y="5621338"/>
          <p14:tracePt t="207926" x="2392363" y="5629275"/>
          <p14:tracePt t="207936" x="2384425" y="5645150"/>
          <p14:tracePt t="207941" x="2384425" y="5653088"/>
          <p14:tracePt t="207949" x="2384425" y="5670550"/>
          <p14:tracePt t="207972" x="2384425" y="5694363"/>
          <p14:tracePt t="207994" x="2384425" y="5702300"/>
          <p14:tracePt t="208046" x="2384425" y="5710238"/>
          <p14:tracePt t="208062" x="2384425" y="5718175"/>
          <p14:tracePt t="208077" x="2384425" y="5726113"/>
          <p14:tracePt t="208093" x="2384425" y="5734050"/>
          <p14:tracePt t="208107" x="2384425" y="5741988"/>
          <p14:tracePt t="208121" x="2384425" y="5749925"/>
          <p14:tracePt t="208129" x="2384425" y="5757863"/>
          <p14:tracePt t="208136" x="2384425" y="5765800"/>
          <p14:tracePt t="208144" x="2384425" y="5773738"/>
          <p14:tracePt t="208152" x="2384425" y="5781675"/>
          <p14:tracePt t="208158" x="2384425" y="5789613"/>
          <p14:tracePt t="208167" x="2384425" y="5797550"/>
          <p14:tracePt t="208174" x="2384425" y="5805488"/>
          <p14:tracePt t="208182" x="2384425" y="5821363"/>
          <p14:tracePt t="208188" x="2384425" y="5829300"/>
          <p14:tracePt t="208197" x="2384425" y="5845175"/>
          <p14:tracePt t="208204" x="2384425" y="5853113"/>
          <p14:tracePt t="208212" x="2384425" y="5876925"/>
          <p14:tracePt t="208218" x="2384425" y="5892800"/>
          <p14:tracePt t="208226" x="2392363" y="5924550"/>
          <p14:tracePt t="208234" x="2400300" y="5940425"/>
          <p14:tracePt t="208242" x="2408238" y="5964238"/>
          <p14:tracePt t="208249" x="2416175" y="5980113"/>
          <p14:tracePt t="208257" x="2424113" y="5988050"/>
          <p14:tracePt t="208263" x="2424113" y="6005513"/>
          <p14:tracePt t="208271" x="2424113" y="6013450"/>
          <p14:tracePt t="208278" x="2424113" y="6021388"/>
          <p14:tracePt t="208286" x="2432050" y="6021388"/>
          <p14:tracePt t="208302" x="2432050" y="6029325"/>
          <p14:tracePt t="208332" x="2432050" y="6037263"/>
          <p14:tracePt t="208347" x="2439988" y="6045200"/>
          <p14:tracePt t="208354" x="2439988" y="6053138"/>
          <p14:tracePt t="208362" x="2447925" y="6053138"/>
          <p14:tracePt t="208369" x="2447925" y="6061075"/>
          <p14:tracePt t="208376" x="2447925" y="6069013"/>
          <p14:tracePt t="208385" x="2447925" y="6076950"/>
          <p14:tracePt t="208393" x="2455863" y="6084888"/>
          <p14:tracePt t="208399" x="2455863" y="6100763"/>
          <p14:tracePt t="208406" x="2463800" y="6100763"/>
          <p14:tracePt t="208414" x="2463800" y="6116638"/>
          <p14:tracePt t="208421" x="2471738" y="6124575"/>
          <p14:tracePt t="208429" x="2479675" y="6140450"/>
          <p14:tracePt t="208444" x="2479675" y="6148388"/>
          <p14:tracePt t="208451" x="2495550" y="6156325"/>
          <p14:tracePt t="208458" x="2495550" y="6164263"/>
          <p14:tracePt t="208466" x="2535238" y="6196013"/>
          <p14:tracePt t="208474" x="2551113" y="6196013"/>
          <p14:tracePt t="208482" x="2566988" y="6203950"/>
          <p14:tracePt t="208489" x="2606675" y="6211888"/>
          <p14:tracePt t="208497" x="2630488" y="6211888"/>
          <p14:tracePt t="208504" x="2662238" y="6211888"/>
          <p14:tracePt t="208512" x="2701925" y="6211888"/>
          <p14:tracePt t="208519" x="2759075" y="6211888"/>
          <p14:tracePt t="208526" x="2814638" y="6203950"/>
          <p14:tracePt t="208534" x="2846388" y="6196013"/>
          <p14:tracePt t="208542" x="2894013" y="6172200"/>
          <p14:tracePt t="208549" x="2941638" y="6156325"/>
          <p14:tracePt t="208556" x="2973388" y="6140450"/>
          <p14:tracePt t="208563" x="3005138" y="6132513"/>
          <p14:tracePt t="208571" x="3028950" y="6108700"/>
          <p14:tracePt t="208578" x="3036888" y="6100763"/>
          <p14:tracePt t="208587" x="3052763" y="6092825"/>
          <p14:tracePt t="208602" x="3068638" y="6076950"/>
          <p14:tracePt t="208617" x="3076575" y="6061075"/>
          <p14:tracePt t="208632" x="3076575" y="6053138"/>
          <p14:tracePt t="208639" x="3084513" y="6045200"/>
          <p14:tracePt t="208647" x="3092450" y="6037263"/>
          <p14:tracePt t="208655" x="3092450" y="6029325"/>
          <p14:tracePt t="208669" x="3100388" y="6013450"/>
          <p14:tracePt t="208676" x="3109913" y="6005513"/>
          <p14:tracePt t="208685" x="3117850" y="5995988"/>
          <p14:tracePt t="208692" x="3125788" y="5972175"/>
          <p14:tracePt t="208699" x="3141663" y="5964238"/>
          <p14:tracePt t="208706" x="3141663" y="5956300"/>
          <p14:tracePt t="208714" x="3157538" y="5932488"/>
          <p14:tracePt t="208721" x="3165475" y="5932488"/>
          <p14:tracePt t="208729" x="3165475" y="5924550"/>
          <p14:tracePt t="208737" x="3173413" y="5916613"/>
          <p14:tracePt t="208744" x="3173413" y="5908675"/>
          <p14:tracePt t="208752" x="3181350" y="5908675"/>
          <p14:tracePt t="208759" x="3181350" y="5900738"/>
          <p14:tracePt t="208767" x="3181350" y="5892800"/>
          <p14:tracePt t="208774" x="3189288" y="5884863"/>
          <p14:tracePt t="208782" x="3197225" y="5876925"/>
          <p14:tracePt t="208789" x="3197225" y="5868988"/>
          <p14:tracePt t="208797" x="3213100" y="5853113"/>
          <p14:tracePt t="208804" x="3213100" y="5837238"/>
          <p14:tracePt t="208811" x="3228975" y="5821363"/>
          <p14:tracePt t="208819" x="3236913" y="5805488"/>
          <p14:tracePt t="208826" x="3236913" y="5789613"/>
          <p14:tracePt t="208835" x="3260725" y="5773738"/>
          <p14:tracePt t="208842" x="3268663" y="5765800"/>
          <p14:tracePt t="208849" x="3284538" y="5749925"/>
          <p14:tracePt t="208856" x="3284538" y="5734050"/>
          <p14:tracePt t="208864" x="3292475" y="5734050"/>
          <p14:tracePt t="208872" x="3300413" y="5710238"/>
          <p14:tracePt t="208879" x="3308350" y="5710238"/>
          <p14:tracePt t="208887" x="3316288" y="5702300"/>
          <p14:tracePt t="208902" x="3332163" y="5686425"/>
          <p14:tracePt t="208910" x="3363913" y="5653088"/>
          <p14:tracePt t="208917" x="3379788" y="5637213"/>
          <p14:tracePt t="208924" x="3403600" y="5621338"/>
          <p14:tracePt t="208932" x="3427413" y="5613400"/>
          <p14:tracePt t="208938" x="3435350" y="5613400"/>
          <p14:tracePt t="208947" x="3443288" y="5605463"/>
          <p14:tracePt t="208970" x="3484563" y="5581650"/>
          <p14:tracePt t="208976" x="3500438" y="5573713"/>
          <p14:tracePt t="208984" x="3516313" y="5573713"/>
          <p14:tracePt t="208999" x="3524250" y="5565775"/>
          <p14:tracePt t="209007" x="3532188" y="5565775"/>
          <p14:tracePt t="209037" x="3532188" y="5557838"/>
          <p14:tracePt t="209045" x="3540125" y="5549900"/>
          <p14:tracePt t="209059" x="3540125" y="5541963"/>
          <p14:tracePt t="209067" x="3548063" y="5541963"/>
          <p14:tracePt t="209089" x="3548063" y="5534025"/>
          <p14:tracePt t="209171" x="3548063" y="5526088"/>
          <p14:tracePt t="209188" x="3540125" y="5526088"/>
          <p14:tracePt t="209194" x="3532188" y="5526088"/>
          <p14:tracePt t="209201" x="3524250" y="5526088"/>
          <p14:tracePt t="209209" x="3516313" y="5526088"/>
          <p14:tracePt t="209216" x="3508375" y="5526088"/>
          <p14:tracePt t="209224" x="3500438" y="5526088"/>
          <p14:tracePt t="209232" x="3492500" y="5541963"/>
          <p14:tracePt t="209239" x="3484563" y="5549900"/>
          <p14:tracePt t="209247" x="3484563" y="5557838"/>
          <p14:tracePt t="209254" x="3467100" y="5573713"/>
          <p14:tracePt t="209262" x="3459163" y="5589588"/>
          <p14:tracePt t="209269" x="3451225" y="5597525"/>
          <p14:tracePt t="209276" x="3443288" y="5613400"/>
          <p14:tracePt t="209284" x="3443288" y="5621338"/>
          <p14:tracePt t="209292" x="3435350" y="5629275"/>
          <p14:tracePt t="209299" x="3427413" y="5645150"/>
          <p14:tracePt t="209314" x="3427413" y="5662613"/>
          <p14:tracePt t="209321" x="3419475" y="5662613"/>
          <p14:tracePt t="209329" x="3411538" y="5670550"/>
          <p14:tracePt t="209336" x="3411538" y="5678488"/>
          <p14:tracePt t="209343" x="3411538" y="5686425"/>
          <p14:tracePt t="209359" x="3403600" y="5694363"/>
          <p14:tracePt t="209374" x="3403600" y="5702300"/>
          <p14:tracePt t="209412" x="3403600" y="5710238"/>
          <p14:tracePt t="209419" x="3403600" y="5718175"/>
          <p14:tracePt t="209442" x="3403600" y="5726113"/>
          <p14:tracePt t="209457" x="3395663" y="5726113"/>
          <p14:tracePt t="209486" x="3395663" y="5734050"/>
          <p14:tracePt t="209524" x="3395663" y="5741988"/>
          <p14:tracePt t="209554" x="3395663" y="5749925"/>
          <p14:tracePt t="209569" x="3395663" y="5757863"/>
          <p14:tracePt t="209576" x="3395663" y="5765800"/>
          <p14:tracePt t="209592" x="3395663" y="5773738"/>
          <p14:tracePt t="209607" x="3395663" y="5781675"/>
          <p14:tracePt t="209614" x="3387725" y="5781675"/>
          <p14:tracePt t="209621" x="3387725" y="5789613"/>
          <p14:tracePt t="209637" x="3379788" y="5797550"/>
          <p14:tracePt t="209652" x="3379788" y="5813425"/>
          <p14:tracePt t="209667" x="3379788" y="5821363"/>
          <p14:tracePt t="209674" x="3379788" y="5829300"/>
          <p14:tracePt t="209682" x="3371850" y="5837238"/>
          <p14:tracePt t="209689" x="3371850" y="5845175"/>
          <p14:tracePt t="209697" x="3371850" y="5853113"/>
          <p14:tracePt t="209704" x="3371850" y="5861050"/>
          <p14:tracePt t="209712" x="3371850" y="5868988"/>
          <p14:tracePt t="209720" x="3363913" y="5868988"/>
          <p14:tracePt t="209727" x="3363913" y="5884863"/>
          <p14:tracePt t="209742" x="3363913" y="5892800"/>
          <p14:tracePt t="209757" x="3355975" y="5900738"/>
          <p14:tracePt t="209772" x="3348038" y="5916613"/>
          <p14:tracePt t="209787" x="3348038" y="5924550"/>
          <p14:tracePt t="209794" x="3348038" y="5940425"/>
          <p14:tracePt t="209802" x="3340100" y="5940425"/>
          <p14:tracePt t="209809" x="3340100" y="5956300"/>
          <p14:tracePt t="209824" x="3340100" y="5964238"/>
          <p14:tracePt t="209839" x="3340100" y="5972175"/>
          <p14:tracePt t="209862" x="3332163" y="5972175"/>
          <p14:tracePt t="209869" x="3332163" y="5980113"/>
          <p14:tracePt t="209876" x="3332163" y="5988050"/>
          <p14:tracePt t="209989" x="0" y="0"/>
        </p14:tracePtLst>
        <p14:tracePtLst>
          <p14:tracePt t="213387" x="4799013" y="6196013"/>
          <p14:tracePt t="213529" x="4806950" y="6196013"/>
          <p14:tracePt t="213536" x="4830763" y="6196013"/>
          <p14:tracePt t="213545" x="4854575" y="6196013"/>
          <p14:tracePt t="213552" x="4878388" y="6196013"/>
          <p14:tracePt t="213559" x="4918075" y="6196013"/>
          <p14:tracePt t="213568" x="4959350" y="6196013"/>
          <p14:tracePt t="213575" x="5022850" y="6196013"/>
          <p14:tracePt t="213582" x="5078413" y="6188075"/>
          <p14:tracePt t="213589" x="5149850" y="6172200"/>
          <p14:tracePt t="213597" x="5205413" y="6164263"/>
          <p14:tracePt t="213604" x="5276850" y="6156325"/>
          <p14:tracePt t="213611" x="5365750" y="6148388"/>
          <p14:tracePt t="213619" x="5445125" y="6140450"/>
          <p14:tracePt t="213627" x="5556250" y="6140450"/>
          <p14:tracePt t="213634" x="5651500" y="6140450"/>
          <p14:tracePt t="213643" x="5724525" y="6132513"/>
          <p14:tracePt t="213650" x="5819775" y="6132513"/>
          <p14:tracePt t="213657" x="5907088" y="6132513"/>
          <p14:tracePt t="213665" x="5986463" y="6132513"/>
          <p14:tracePt t="213672" x="6075363" y="6132513"/>
          <p14:tracePt t="213679" x="6115050" y="6132513"/>
          <p14:tracePt t="213686" x="6138863" y="6132513"/>
          <p14:tracePt t="213694" x="6154738" y="6132513"/>
          <p14:tracePt t="213702" x="6162675" y="6132513"/>
          <p14:tracePt t="213717" x="6170613" y="6132513"/>
          <p14:tracePt t="213746" x="6178550" y="6132513"/>
          <p14:tracePt t="213762" x="6186488" y="6132513"/>
          <p14:tracePt t="213777" x="6202363" y="6132513"/>
          <p14:tracePt t="213784" x="6210300" y="6132513"/>
          <p14:tracePt t="213792" x="6226175" y="6132513"/>
          <p14:tracePt t="213799" x="6257925" y="6140450"/>
          <p14:tracePt t="213807" x="6281738" y="6148388"/>
          <p14:tracePt t="213813" x="6321425" y="6156325"/>
          <p14:tracePt t="213822" x="6361113" y="6164263"/>
          <p14:tracePt t="213829" x="6392863" y="6180138"/>
          <p14:tracePt t="213836" x="6457950" y="6188075"/>
          <p14:tracePt t="213844" x="6513513" y="6196013"/>
          <p14:tracePt t="213852" x="6569075" y="6203950"/>
          <p14:tracePt t="213858" x="6624638" y="6211888"/>
          <p14:tracePt t="213867" x="6656388" y="6211888"/>
          <p14:tracePt t="213873" x="6688138" y="6211888"/>
          <p14:tracePt t="213881" x="6711950" y="6211888"/>
          <p14:tracePt t="213890" x="6735763" y="6219825"/>
          <p14:tracePt t="213898" x="6751638" y="6219825"/>
          <p14:tracePt t="213906" x="6769100" y="6227763"/>
          <p14:tracePt t="213912" x="6777038" y="6227763"/>
          <p14:tracePt t="213994" x="6784975" y="6227763"/>
          <p14:tracePt t="214002" x="6800850" y="6227763"/>
          <p14:tracePt t="214009" x="6816725" y="6227763"/>
          <p14:tracePt t="214016" x="6840538" y="6227763"/>
          <p14:tracePt t="214024" x="6856413" y="6227763"/>
          <p14:tracePt t="214032" x="6880225" y="6235700"/>
          <p14:tracePt t="214038" x="6904038" y="6235700"/>
          <p14:tracePt t="214047" x="6927850" y="6235700"/>
          <p14:tracePt t="214054" x="6951663" y="6235700"/>
          <p14:tracePt t="214062" x="6975475" y="6235700"/>
          <p14:tracePt t="214069" x="6991350" y="6235700"/>
          <p14:tracePt t="214077" x="6999288" y="6235700"/>
          <p14:tracePt t="214092" x="7007225" y="6235700"/>
          <p14:tracePt t="214196" x="7023100" y="6235700"/>
          <p14:tracePt t="214204" x="7046913" y="6243638"/>
          <p14:tracePt t="214211" x="7094538" y="6251575"/>
          <p14:tracePt t="214220" x="7126288" y="6251575"/>
          <p14:tracePt t="214227" x="7183438" y="6259513"/>
          <p14:tracePt t="214233" x="7239000" y="6259513"/>
          <p14:tracePt t="214241" x="7294563" y="6267450"/>
          <p14:tracePt t="214249" x="7334250" y="6275388"/>
          <p14:tracePt t="214257" x="7366000" y="6275388"/>
          <p14:tracePt t="214264" x="7381875" y="6275388"/>
          <p14:tracePt t="214272" x="7405688" y="6283325"/>
          <p14:tracePt t="214279" x="7413625" y="6283325"/>
          <p14:tracePt t="214474" x="0" y="0"/>
        </p14:tracePtLst>
      </p14:laserTraceLst>
    </p:ext>
    <p:ext uri="{E180D4A7-C9FB-4DFB-919C-405C955672EB}">
      <p14:showEvtLst xmlns:p14="http://schemas.microsoft.com/office/powerpoint/2010/main">
        <p14:playEvt time="321" objId="3"/>
        <p14:stopEvt time="22724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FBDE091F-BD09-4FC2-8CAE-9129A8A64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" y="0"/>
            <a:ext cx="9133610" cy="6858000"/>
          </a:xfrm>
          <a:prstGeom prst="rect">
            <a:avLst/>
          </a:prstGeom>
        </p:spPr>
      </p:pic>
      <p:pic>
        <p:nvPicPr>
          <p:cNvPr id="4" name="mm5s27">
            <a:hlinkClick r:id="" action="ppaction://media"/>
            <a:extLst>
              <a:ext uri="{FF2B5EF4-FFF2-40B4-BE49-F238E27FC236}">
                <a16:creationId xmlns:a16="http://schemas.microsoft.com/office/drawing/2014/main" id="{B36594BA-7886-474A-88F6-19112A3BBC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589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07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101"/>
    </mc:Choice>
    <mc:Fallback>
      <p:transition spd="slow" advTm="88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927" x="1666875" y="1379538"/>
          <p14:tracePt t="12956" x="1674813" y="1379538"/>
          <p14:tracePt t="12964" x="1682750" y="1379538"/>
          <p14:tracePt t="12971" x="1690688" y="1379538"/>
          <p14:tracePt t="12980" x="1698625" y="1379538"/>
          <p14:tracePt t="12986" x="1706563" y="1379538"/>
          <p14:tracePt t="13002" x="1714500" y="1379538"/>
          <p14:tracePt t="13025" x="1722438" y="1379538"/>
          <p14:tracePt t="13031" x="1730375" y="1379538"/>
          <p14:tracePt t="13046" x="1738313" y="1379538"/>
          <p14:tracePt t="13054" x="1746250" y="1379538"/>
          <p14:tracePt t="13069" x="1762125" y="1379538"/>
          <p14:tracePt t="13084" x="1778000" y="1379538"/>
          <p14:tracePt t="13092" x="1785938" y="1379538"/>
          <p14:tracePt t="13106" x="1793875" y="1379538"/>
          <p14:tracePt t="13121" x="1801813" y="1379538"/>
          <p14:tracePt t="13129" x="1809750" y="1379538"/>
          <p14:tracePt t="13204" x="1817688" y="1379538"/>
          <p14:tracePt t="13256" x="1825625" y="1379538"/>
          <p14:tracePt t="13263" x="1825625" y="1371600"/>
          <p14:tracePt t="13271" x="1825625" y="1363663"/>
          <p14:tracePt t="13286" x="1833563" y="1355725"/>
          <p14:tracePt t="13294" x="1841500" y="1339850"/>
          <p14:tracePt t="13301" x="1841500" y="1323975"/>
          <p14:tracePt t="13309" x="1849438" y="1300163"/>
          <p14:tracePt t="13316" x="1849438" y="1284288"/>
          <p14:tracePt t="13324" x="1849438" y="1260475"/>
          <p14:tracePt t="13331" x="1849438" y="1244600"/>
          <p14:tracePt t="13339" x="1849438" y="1220788"/>
          <p14:tracePt t="13346" x="1849438" y="1204913"/>
          <p14:tracePt t="13353" x="1849438" y="1179513"/>
          <p14:tracePt t="13362" x="1849438" y="1163638"/>
          <p14:tracePt t="13369" x="1849438" y="1147763"/>
          <p14:tracePt t="13376" x="1849438" y="1139825"/>
          <p14:tracePt t="13384" x="1849438" y="1131888"/>
          <p14:tracePt t="13392" x="1849438" y="1116013"/>
          <p14:tracePt t="13406" x="1849438" y="1100138"/>
          <p14:tracePt t="13407" x="1857375" y="1100138"/>
          <p14:tracePt t="13414" x="1857375" y="1084263"/>
          <p14:tracePt t="13429" x="1857375" y="1076325"/>
          <p14:tracePt t="13436" x="1857375" y="1068388"/>
          <p14:tracePt t="13451" x="1857375" y="1060450"/>
          <p14:tracePt t="13459" x="1857375" y="1052513"/>
          <p14:tracePt t="13616" x="1849438" y="1052513"/>
          <p14:tracePt t="13624" x="1841500" y="1044575"/>
          <p14:tracePt t="13631" x="1833563" y="1044575"/>
          <p14:tracePt t="13646" x="1817688" y="1044575"/>
          <p14:tracePt t="13654" x="1809750" y="1036638"/>
          <p14:tracePt t="13662" x="1801813" y="1036638"/>
          <p14:tracePt t="13669" x="1785938" y="1028700"/>
          <p14:tracePt t="13676" x="1778000" y="1028700"/>
          <p14:tracePt t="13683" x="1762125" y="1028700"/>
          <p14:tracePt t="13692" x="1754188" y="1028700"/>
          <p14:tracePt t="13699" x="1738313" y="1028700"/>
          <p14:tracePt t="13714" x="1730375" y="1020763"/>
          <p14:tracePt t="13781" x="1722438" y="1020763"/>
          <p14:tracePt t="13796" x="1706563" y="1020763"/>
          <p14:tracePt t="13811" x="1698625" y="1020763"/>
          <p14:tracePt t="13819" x="1690688" y="1020763"/>
          <p14:tracePt t="13826" x="1682750" y="1020763"/>
          <p14:tracePt t="13841" x="1674813" y="1020763"/>
          <p14:tracePt t="13864" x="1666875" y="1028700"/>
          <p14:tracePt t="13879" x="1666875" y="1036638"/>
          <p14:tracePt t="13894" x="1666875" y="1052513"/>
          <p14:tracePt t="13909" x="1666875" y="1068388"/>
          <p14:tracePt t="13916" x="1666875" y="1076325"/>
          <p14:tracePt t="13924" x="1666875" y="1092200"/>
          <p14:tracePt t="13931" x="1666875" y="1100138"/>
          <p14:tracePt t="13938" x="1666875" y="1116013"/>
          <p14:tracePt t="13946" x="1674813" y="1131888"/>
          <p14:tracePt t="13954" x="1674813" y="1147763"/>
          <p14:tracePt t="13962" x="1674813" y="1163638"/>
          <p14:tracePt t="13969" x="1682750" y="1179513"/>
          <p14:tracePt t="13976" x="1690688" y="1187450"/>
          <p14:tracePt t="13984" x="1690688" y="1212850"/>
          <p14:tracePt t="13992" x="1698625" y="1228725"/>
          <p14:tracePt t="13999" x="1706563" y="1252538"/>
          <p14:tracePt t="14006" x="1706563" y="1260475"/>
          <p14:tracePt t="14015" x="1714500" y="1276350"/>
          <p14:tracePt t="14021" x="1722438" y="1300163"/>
          <p14:tracePt t="14029" x="1730375" y="1316038"/>
          <p14:tracePt t="14036" x="1738313" y="1331913"/>
          <p14:tracePt t="14044" x="1746250" y="1339850"/>
          <p14:tracePt t="14051" x="1754188" y="1339850"/>
          <p14:tracePt t="14059" x="1754188" y="1347788"/>
          <p14:tracePt t="14081" x="1762125" y="1347788"/>
          <p14:tracePt t="18390" x="2057400" y="1498600"/>
          <p14:tracePt t="18391" x="2279650" y="1619250"/>
          <p14:tracePt t="18392" x="2424113" y="1690688"/>
          <p14:tracePt t="18394" x="2606675" y="1754188"/>
          <p14:tracePt t="18394" x="2782888" y="1825625"/>
          <p14:tracePt t="18402" x="2973388" y="1914525"/>
          <p14:tracePt t="18409" x="3109913" y="1978025"/>
          <p14:tracePt t="18418" x="3228975" y="2025650"/>
          <p14:tracePt t="18425" x="3324225" y="2057400"/>
          <p14:tracePt t="18432" x="3403600" y="2089150"/>
          <p14:tracePt t="18439" x="3459163" y="2112963"/>
          <p14:tracePt t="18448" x="3516313" y="2136775"/>
          <p14:tracePt t="18457" x="3563938" y="2152650"/>
          <p14:tracePt t="18463" x="3603625" y="2168525"/>
          <p14:tracePt t="18469" x="3627438" y="2168525"/>
          <p14:tracePt t="18476" x="3635375" y="2176463"/>
          <p14:tracePt t="18485" x="3643313" y="2184400"/>
          <p14:tracePt t="18492" x="3659188" y="2184400"/>
          <p14:tracePt t="18507" x="3667125" y="2184400"/>
          <p14:tracePt t="18524" x="3675063" y="2184400"/>
          <p14:tracePt t="18530" x="3683000" y="2184400"/>
          <p14:tracePt t="18544" x="3690938" y="2184400"/>
          <p14:tracePt t="18567" x="3698875" y="2184400"/>
          <p14:tracePt t="18583" x="3706813" y="2176463"/>
          <p14:tracePt t="18591" x="3714750" y="2168525"/>
          <p14:tracePt t="18612" x="3722688" y="2160588"/>
          <p14:tracePt t="18626" x="3730625" y="2152650"/>
          <p14:tracePt t="18635" x="3730625" y="2144713"/>
          <p14:tracePt t="18641" x="3738563" y="2144713"/>
          <p14:tracePt t="18649" x="3746500" y="2144713"/>
          <p14:tracePt t="18657" x="3746500" y="2136775"/>
          <p14:tracePt t="18664" x="3754438" y="2136775"/>
          <p14:tracePt t="18672" x="3762375" y="2128838"/>
          <p14:tracePt t="18679" x="3770313" y="2128838"/>
          <p14:tracePt t="18687" x="3786188" y="2112963"/>
          <p14:tracePt t="18695" x="3794125" y="2105025"/>
          <p14:tracePt t="18702" x="3802063" y="2105025"/>
          <p14:tracePt t="18709" x="3817938" y="2105025"/>
          <p14:tracePt t="18717" x="3825875" y="2097088"/>
          <p14:tracePt t="18724" x="3833813" y="2089150"/>
          <p14:tracePt t="18732" x="3851275" y="2089150"/>
          <p14:tracePt t="18740" x="3867150" y="2081213"/>
          <p14:tracePt t="18747" x="3875088" y="2073275"/>
          <p14:tracePt t="18756" x="3890963" y="2073275"/>
          <p14:tracePt t="18762" x="3898900" y="2073275"/>
          <p14:tracePt t="18769" x="3906838" y="2073275"/>
          <p14:tracePt t="18777" x="3914775" y="2073275"/>
          <p14:tracePt t="18791" x="3922713" y="2073275"/>
          <p14:tracePt t="18807" x="3930650" y="2073275"/>
          <p14:tracePt t="18814" x="3938588" y="2073275"/>
          <p14:tracePt t="18829" x="3946525" y="2073275"/>
          <p14:tracePt t="18852" x="3954463" y="2073275"/>
          <p14:tracePt t="18867" x="3962400" y="2073275"/>
          <p14:tracePt t="18891" x="3970338" y="2073275"/>
          <p14:tracePt t="19136" x="3978275" y="2073275"/>
          <p14:tracePt t="19152" x="3986213" y="2073275"/>
          <p14:tracePt t="19167" x="4002088" y="2073275"/>
          <p14:tracePt t="19181" x="4010025" y="2073275"/>
          <p14:tracePt t="19189" x="4017963" y="2073275"/>
          <p14:tracePt t="19196" x="4025900" y="2073275"/>
          <p14:tracePt t="19212" x="4033838" y="2073275"/>
          <p14:tracePt t="19219" x="4041775" y="2073275"/>
          <p14:tracePt t="19234" x="4049713" y="2073275"/>
          <p14:tracePt t="19242" x="4057650" y="2081213"/>
          <p14:tracePt t="19257" x="4065588" y="2081213"/>
          <p14:tracePt t="19376" x="4073525" y="2081213"/>
          <p14:tracePt t="19391" x="4089400" y="2081213"/>
          <p14:tracePt t="19399" x="4097338" y="2081213"/>
          <p14:tracePt t="19407" x="4105275" y="2081213"/>
          <p14:tracePt t="19414" x="4121150" y="2089150"/>
          <p14:tracePt t="19422" x="4137025" y="2089150"/>
          <p14:tracePt t="19430" x="4152900" y="2089150"/>
          <p14:tracePt t="19437" x="4168775" y="2089150"/>
          <p14:tracePt t="19445" x="4176713" y="2089150"/>
          <p14:tracePt t="19451" x="4192588" y="2089150"/>
          <p14:tracePt t="19459" x="4210050" y="2089150"/>
          <p14:tracePt t="19466" x="4225925" y="2089150"/>
          <p14:tracePt t="19474" x="4241800" y="2089150"/>
          <p14:tracePt t="19481" x="4249738" y="2097088"/>
          <p14:tracePt t="19489" x="4265613" y="2097088"/>
          <p14:tracePt t="19497" x="4281488" y="2097088"/>
          <p14:tracePt t="19512" x="4289425" y="2097088"/>
          <p14:tracePt t="19976" x="4313238" y="2097088"/>
          <p14:tracePt t="19985" x="4329113" y="2097088"/>
          <p14:tracePt t="19991" x="4360863" y="2112963"/>
          <p14:tracePt t="19999" x="4384675" y="2112963"/>
          <p14:tracePt t="20007" x="4424363" y="2120900"/>
          <p14:tracePt t="20014" x="4448175" y="2128838"/>
          <p14:tracePt t="20023" x="4479925" y="2136775"/>
          <p14:tracePt t="20030" x="4527550" y="2144713"/>
          <p14:tracePt t="20037" x="4551363" y="2160588"/>
          <p14:tracePt t="20044" x="4584700" y="2168525"/>
          <p14:tracePt t="20051" x="4624388" y="2168525"/>
          <p14:tracePt t="20060" x="4648200" y="2176463"/>
          <p14:tracePt t="20067" x="4672013" y="2184400"/>
          <p14:tracePt t="20074" x="4687888" y="2192338"/>
          <p14:tracePt t="20082" x="4711700" y="2192338"/>
          <p14:tracePt t="20089" x="4719638" y="2192338"/>
          <p14:tracePt t="20096" x="4727575" y="2200275"/>
          <p14:tracePt t="20104" x="4735513" y="2200275"/>
          <p14:tracePt t="20112" x="4743450" y="2200275"/>
          <p14:tracePt t="21536" x="4751388" y="2200275"/>
          <p14:tracePt t="21545" x="4775200" y="2200275"/>
          <p14:tracePt t="21553" x="4791075" y="2192338"/>
          <p14:tracePt t="21559" x="4822825" y="2176463"/>
          <p14:tracePt t="21567" x="4846638" y="2168525"/>
          <p14:tracePt t="21574" x="4870450" y="2160588"/>
          <p14:tracePt t="21583" x="4918075" y="2144713"/>
          <p14:tracePt t="21590" x="4951413" y="2128838"/>
          <p14:tracePt t="21597" x="4991100" y="2112963"/>
          <p14:tracePt t="21604" x="5022850" y="2097088"/>
          <p14:tracePt t="21612" x="5062538" y="2089150"/>
          <p14:tracePt t="21619" x="5086350" y="2073275"/>
          <p14:tracePt t="21627" x="5110163" y="2057400"/>
          <p14:tracePt t="21634" x="5141913" y="2057400"/>
          <p14:tracePt t="21642" x="5157788" y="2049463"/>
          <p14:tracePt t="21649" x="5173663" y="2033588"/>
          <p14:tracePt t="21657" x="5181600" y="2033588"/>
          <p14:tracePt t="21665" x="5197475" y="2025650"/>
          <p14:tracePt t="21672" x="5205413" y="2017713"/>
          <p14:tracePt t="21679" x="5213350" y="2017713"/>
          <p14:tracePt t="21687" x="5221288" y="2001838"/>
          <p14:tracePt t="21694" x="5229225" y="2001838"/>
          <p14:tracePt t="21702" x="5237163" y="1993900"/>
          <p14:tracePt t="21709" x="5237163" y="1985963"/>
          <p14:tracePt t="21717" x="5245100" y="1978025"/>
          <p14:tracePt t="21724" x="5253038" y="1978025"/>
          <p14:tracePt t="21732" x="5260975" y="1962150"/>
          <p14:tracePt t="21747" x="5268913" y="1954213"/>
          <p14:tracePt t="21754" x="5276850" y="1946275"/>
          <p14:tracePt t="21770" x="5276850" y="1930400"/>
          <p14:tracePt t="21776" x="5292725" y="1922463"/>
          <p14:tracePt t="21785" x="5292725" y="1914525"/>
          <p14:tracePt t="21792" x="5292725" y="1898650"/>
          <p14:tracePt t="21799" x="5300663" y="1881188"/>
          <p14:tracePt t="21807" x="5310188" y="1865313"/>
          <p14:tracePt t="21814" x="5318125" y="1849438"/>
          <p14:tracePt t="21821" x="5318125" y="1825625"/>
          <p14:tracePt t="21829" x="5326063" y="1801813"/>
          <p14:tracePt t="21838" x="5334000" y="1793875"/>
          <p14:tracePt t="21844" x="5334000" y="1778000"/>
          <p14:tracePt t="21852" x="5334000" y="1762125"/>
          <p14:tracePt t="21859" x="5341938" y="1746250"/>
          <p14:tracePt t="21866" x="5349875" y="1722438"/>
          <p14:tracePt t="21874" x="5349875" y="1714500"/>
          <p14:tracePt t="21882" x="5357813" y="1706563"/>
          <p14:tracePt t="21905" x="5365750" y="1674813"/>
          <p14:tracePt t="21912" x="5365750" y="1666875"/>
          <p14:tracePt t="21927" x="5365750" y="1658938"/>
          <p14:tracePt t="21935" x="5365750" y="1651000"/>
          <p14:tracePt t="21942" x="5373688" y="1651000"/>
          <p14:tracePt t="21994" x="5373688" y="1643063"/>
          <p14:tracePt t="22024" x="5373688" y="1635125"/>
          <p14:tracePt t="22031" x="5381625" y="1635125"/>
          <p14:tracePt t="22331" x="5381625" y="1627188"/>
          <p14:tracePt t="22339" x="5381625" y="1611313"/>
          <p14:tracePt t="22346" x="5389563" y="1603375"/>
          <p14:tracePt t="22354" x="5405438" y="1571625"/>
          <p14:tracePt t="22361" x="5413375" y="1555750"/>
          <p14:tracePt t="22369" x="5429250" y="1538288"/>
          <p14:tracePt t="22376" x="5437188" y="1514475"/>
          <p14:tracePt t="22384" x="5461000" y="1482725"/>
          <p14:tracePt t="22392" x="5468938" y="1466850"/>
          <p14:tracePt t="22399" x="5492750" y="1450975"/>
          <p14:tracePt t="22406" x="5500688" y="1435100"/>
          <p14:tracePt t="22414" x="5516563" y="1419225"/>
          <p14:tracePt t="22421" x="5524500" y="1411288"/>
          <p14:tracePt t="22429" x="5532438" y="1395413"/>
          <p14:tracePt t="22437" x="5540375" y="1395413"/>
          <p14:tracePt t="22444" x="5548313" y="1379538"/>
          <p14:tracePt t="22459" x="5556250" y="1379538"/>
          <p14:tracePt t="22467" x="5556250" y="1371600"/>
          <p14:tracePt t="22474" x="5564188" y="1371600"/>
          <p14:tracePt t="22482" x="5572125" y="1371600"/>
          <p14:tracePt t="22504" x="5572125" y="1363663"/>
          <p14:tracePt t="22512" x="5580063" y="1363663"/>
          <p14:tracePt t="22542" x="5588000" y="1363663"/>
          <p14:tracePt t="22549" x="5588000" y="1355725"/>
          <p14:tracePt t="22556" x="5603875" y="1347788"/>
          <p14:tracePt t="22572" x="5611813" y="1339850"/>
          <p14:tracePt t="22579" x="5635625" y="1339850"/>
          <p14:tracePt t="22595" x="5643563" y="1331913"/>
          <p14:tracePt t="22602" x="5651500" y="1323975"/>
          <p14:tracePt t="22610" x="5659438" y="1323975"/>
          <p14:tracePt t="22617" x="5667375" y="1316038"/>
          <p14:tracePt t="22632" x="5684838" y="1316038"/>
          <p14:tracePt t="22639" x="5684838" y="1308100"/>
          <p14:tracePt t="22647" x="5692775" y="1300163"/>
          <p14:tracePt t="22661" x="5700713" y="1300163"/>
          <p14:tracePt t="22669" x="5700713" y="1292225"/>
          <p14:tracePt t="22676" x="5708650" y="1292225"/>
          <p14:tracePt t="22692" x="5716588" y="1292225"/>
          <p14:tracePt t="22707" x="5724525" y="1284288"/>
          <p14:tracePt t="22729" x="5740400" y="1284288"/>
          <p14:tracePt t="22737" x="5740400" y="1276350"/>
          <p14:tracePt t="22744" x="5748338" y="1276350"/>
          <p14:tracePt t="22752" x="5748338" y="1268413"/>
          <p14:tracePt t="22759" x="5756275" y="1268413"/>
          <p14:tracePt t="22775" x="5764213" y="1268413"/>
          <p14:tracePt t="22782" x="5772150" y="1268413"/>
          <p14:tracePt t="22812" x="5780088" y="1268413"/>
          <p14:tracePt t="22835" x="5780088" y="1260475"/>
          <p14:tracePt t="22857" x="5788025" y="1260475"/>
          <p14:tracePt t="22924" x="5795963" y="1260475"/>
          <p14:tracePt t="22931" x="5803900" y="1260475"/>
          <p14:tracePt t="22939" x="5811838" y="1260475"/>
          <p14:tracePt t="22947" x="5819775" y="1260475"/>
          <p14:tracePt t="22954" x="5827713" y="1260475"/>
          <p14:tracePt t="22962" x="5843588" y="1260475"/>
          <p14:tracePt t="22969" x="5859463" y="1260475"/>
          <p14:tracePt t="22977" x="5867400" y="1260475"/>
          <p14:tracePt t="22985" x="5875338" y="1260475"/>
          <p14:tracePt t="22991" x="5891213" y="1260475"/>
          <p14:tracePt t="23006" x="5899150" y="1260475"/>
          <p14:tracePt t="23014" x="5907088" y="1260475"/>
          <p14:tracePt t="24056" x="5915025" y="1260475"/>
          <p14:tracePt t="24079" x="5922963" y="1260475"/>
          <p14:tracePt t="26729" x="5922963" y="1284288"/>
          <p14:tracePt t="26730" x="5875338" y="1379538"/>
          <p14:tracePt t="26731" x="5827713" y="1443038"/>
          <p14:tracePt t="26732" x="5811838" y="1466850"/>
          <p14:tracePt t="26735" x="5780088" y="1514475"/>
          <p14:tracePt t="26742" x="5756275" y="1538288"/>
          <p14:tracePt t="26750" x="5740400" y="1555750"/>
          <p14:tracePt t="26757" x="5732463" y="1563688"/>
          <p14:tracePt t="26767" x="5724525" y="1579563"/>
          <p14:tracePt t="26772" x="5708650" y="1587500"/>
          <p14:tracePt t="26779" x="5708650" y="1595438"/>
          <p14:tracePt t="26787" x="5700713" y="1603375"/>
          <p14:tracePt t="26794" x="5692775" y="1603375"/>
          <p14:tracePt t="26803" x="5684838" y="1603375"/>
          <p14:tracePt t="26809" x="5684838" y="1611313"/>
          <p14:tracePt t="26817" x="5676900" y="1619250"/>
          <p14:tracePt t="26824" x="5667375" y="1619250"/>
          <p14:tracePt t="26833" x="5667375" y="1627188"/>
          <p14:tracePt t="26839" x="5659438" y="1627188"/>
          <p14:tracePt t="26848" x="5651500" y="1635125"/>
          <p14:tracePt t="26855" x="5643563" y="1643063"/>
          <p14:tracePt t="26861" x="5627688" y="1643063"/>
          <p14:tracePt t="26871" x="5619750" y="1651000"/>
          <p14:tracePt t="26877" x="5603875" y="1658938"/>
          <p14:tracePt t="26885" x="5588000" y="1658938"/>
          <p14:tracePt t="26892" x="5556250" y="1666875"/>
          <p14:tracePt t="26900" x="5532438" y="1682750"/>
          <p14:tracePt t="26917" x="5453063" y="1706563"/>
          <p14:tracePt t="26922" x="5421313" y="1714500"/>
          <p14:tracePt t="26930" x="5381625" y="1722438"/>
          <p14:tracePt t="26937" x="5365750" y="1730375"/>
          <p14:tracePt t="26945" x="5341938" y="1746250"/>
          <p14:tracePt t="26952" x="5326063" y="1746250"/>
          <p14:tracePt t="26960" x="5300663" y="1746250"/>
          <p14:tracePt t="26967" x="5292725" y="1754188"/>
          <p14:tracePt t="26974" x="5268913" y="1762125"/>
          <p14:tracePt t="26982" x="5260975" y="1770063"/>
          <p14:tracePt t="26989" x="5237163" y="1770063"/>
          <p14:tracePt t="26997" x="5229225" y="1770063"/>
          <p14:tracePt t="27004" x="5221288" y="1778000"/>
          <p14:tracePt t="27011" x="5205413" y="1785938"/>
          <p14:tracePt t="27019" x="5197475" y="1785938"/>
          <p14:tracePt t="27034" x="5189538" y="1793875"/>
          <p14:tracePt t="27041" x="5181600" y="1793875"/>
          <p14:tracePt t="27049" x="5165725" y="1801813"/>
          <p14:tracePt t="27056" x="5157788" y="1801813"/>
          <p14:tracePt t="27065" x="5141913" y="1809750"/>
          <p14:tracePt t="27072" x="5118100" y="1817688"/>
          <p14:tracePt t="27079" x="5094288" y="1825625"/>
          <p14:tracePt t="27087" x="5046663" y="1825625"/>
          <p14:tracePt t="27095" x="5014913" y="1833563"/>
          <p14:tracePt t="27102" x="4951413" y="1841500"/>
          <p14:tracePt t="27109" x="4878388" y="1849438"/>
          <p14:tracePt t="27117" x="4806950" y="1849438"/>
          <p14:tracePt t="27125" x="4743450" y="1849438"/>
          <p14:tracePt t="27131" x="4672013" y="1857375"/>
          <p14:tracePt t="27139" x="4608513" y="1857375"/>
          <p14:tracePt t="27147" x="4584700" y="1857375"/>
          <p14:tracePt t="27154" x="4559300" y="1857375"/>
          <p14:tracePt t="27162" x="4535488" y="1865313"/>
          <p14:tracePt t="27169" x="4527550" y="1865313"/>
          <p14:tracePt t="27184" x="4511675" y="1873250"/>
          <p14:tracePt t="27192" x="4503738" y="1873250"/>
          <p14:tracePt t="27199" x="4495800" y="1873250"/>
          <p14:tracePt t="27207" x="4487863" y="1881188"/>
          <p14:tracePt t="27214" x="4479925" y="1881188"/>
          <p14:tracePt t="27222" x="4471988" y="1890713"/>
          <p14:tracePt t="27229" x="4448175" y="1890713"/>
          <p14:tracePt t="27237" x="4424363" y="1906588"/>
          <p14:tracePt t="27245" x="4408488" y="1914525"/>
          <p14:tracePt t="27251" x="4384675" y="1914525"/>
          <p14:tracePt t="27259" x="4360863" y="1930400"/>
          <p14:tracePt t="27267" x="4337050" y="1938338"/>
          <p14:tracePt t="27275" x="4321175" y="1946275"/>
          <p14:tracePt t="27282" x="4313238" y="1946275"/>
          <p14:tracePt t="27289" x="4305300" y="1946275"/>
          <p14:tracePt t="27298" x="4297363" y="1954213"/>
          <p14:tracePt t="27305" x="4289425" y="1954213"/>
          <p14:tracePt t="27312" x="4281488" y="1962150"/>
          <p14:tracePt t="27319" x="4281488" y="1970088"/>
          <p14:tracePt t="27326" x="4265613" y="1970088"/>
          <p14:tracePt t="27341" x="4257675" y="1970088"/>
          <p14:tracePt t="27394" x="4249738" y="1970088"/>
          <p14:tracePt t="27402" x="4249738" y="1978025"/>
          <p14:tracePt t="27417" x="4241800" y="1978025"/>
          <p14:tracePt t="27425" x="4233863" y="1978025"/>
          <p14:tracePt t="27432" x="4225925" y="1978025"/>
          <p14:tracePt t="27439" x="4217988" y="1985963"/>
          <p14:tracePt t="27447" x="4210050" y="1993900"/>
          <p14:tracePt t="27454" x="4200525" y="1993900"/>
          <p14:tracePt t="28166" x="4217988" y="1993900"/>
          <p14:tracePt t="28174" x="4217988" y="1985963"/>
          <p14:tracePt t="28182" x="4225925" y="1985963"/>
          <p14:tracePt t="28189" x="4249738" y="1978025"/>
          <p14:tracePt t="28197" x="4265613" y="1970088"/>
          <p14:tracePt t="28204" x="4281488" y="1962150"/>
          <p14:tracePt t="28212" x="4297363" y="1954213"/>
          <p14:tracePt t="28219" x="4313238" y="1946275"/>
          <p14:tracePt t="28227" x="4337050" y="1946275"/>
          <p14:tracePt t="28236" x="4360863" y="1930400"/>
          <p14:tracePt t="28243" x="4392613" y="1922463"/>
          <p14:tracePt t="28252" x="4416425" y="1906588"/>
          <p14:tracePt t="28257" x="4448175" y="1906588"/>
          <p14:tracePt t="28264" x="4471988" y="1898650"/>
          <p14:tracePt t="28272" x="4495800" y="1890713"/>
          <p14:tracePt t="28280" x="4519613" y="1881188"/>
          <p14:tracePt t="28287" x="4535488" y="1881188"/>
          <p14:tracePt t="28295" x="4567238" y="1873250"/>
          <p14:tracePt t="28302" x="4584700" y="1865313"/>
          <p14:tracePt t="28309" x="4600575" y="1865313"/>
          <p14:tracePt t="28317" x="4632325" y="1857375"/>
          <p14:tracePt t="28324" x="4656138" y="1857375"/>
          <p14:tracePt t="28332" x="4679950" y="1849438"/>
          <p14:tracePt t="28339" x="4695825" y="1841500"/>
          <p14:tracePt t="28347" x="4711700" y="1833563"/>
          <p14:tracePt t="28354" x="4735513" y="1833563"/>
          <p14:tracePt t="28361" x="4751388" y="1833563"/>
          <p14:tracePt t="28369" x="4775200" y="1825625"/>
          <p14:tracePt t="28376" x="4822825" y="1809750"/>
          <p14:tracePt t="28384" x="4846638" y="1801813"/>
          <p14:tracePt t="28391" x="4870450" y="1793875"/>
          <p14:tracePt t="28399" x="4886325" y="1793875"/>
          <p14:tracePt t="28407" x="4910138" y="1785938"/>
          <p14:tracePt t="28414" x="4926013" y="1785938"/>
          <p14:tracePt t="28422" x="4943475" y="1778000"/>
          <p14:tracePt t="28430" x="4951413" y="1770063"/>
          <p14:tracePt t="28436" x="4975225" y="1770063"/>
          <p14:tracePt t="28444" x="4983163" y="1762125"/>
          <p14:tracePt t="28452" x="4991100" y="1754188"/>
          <p14:tracePt t="28460" x="5006975" y="1754188"/>
          <p14:tracePt t="28467" x="5014913" y="1754188"/>
          <p14:tracePt t="28474" x="5022850" y="1738313"/>
          <p14:tracePt t="28482" x="5038725" y="1738313"/>
          <p14:tracePt t="28489" x="5054600" y="1730375"/>
          <p14:tracePt t="28496" x="5062538" y="1714500"/>
          <p14:tracePt t="28505" x="5078413" y="1706563"/>
          <p14:tracePt t="28512" x="5094288" y="1690688"/>
          <p14:tracePt t="28519" x="5102225" y="1690688"/>
          <p14:tracePt t="28527" x="5118100" y="1674813"/>
          <p14:tracePt t="28534" x="5133975" y="1666875"/>
          <p14:tracePt t="28542" x="5141913" y="1651000"/>
          <p14:tracePt t="28549" x="5157788" y="1651000"/>
          <p14:tracePt t="28557" x="5165725" y="1635125"/>
          <p14:tracePt t="28565" x="5181600" y="1635125"/>
          <p14:tracePt t="28572" x="5181600" y="1627188"/>
          <p14:tracePt t="28580" x="5189538" y="1619250"/>
          <p14:tracePt t="28587" x="5197475" y="1619250"/>
          <p14:tracePt t="28594" x="5205413" y="1611313"/>
          <p14:tracePt t="28609" x="5213350" y="1611313"/>
          <p14:tracePt t="28759" x="5213350" y="1619250"/>
          <p14:tracePt t="28766" x="5213350" y="1643063"/>
          <p14:tracePt t="28774" x="5213350" y="1666875"/>
          <p14:tracePt t="28782" x="5213350" y="1698625"/>
          <p14:tracePt t="28789" x="5213350" y="1738313"/>
          <p14:tracePt t="28797" x="5213350" y="1770063"/>
          <p14:tracePt t="28805" x="5213350" y="1817688"/>
          <p14:tracePt t="28811" x="5213350" y="1857375"/>
          <p14:tracePt t="28819" x="5213350" y="1898650"/>
          <p14:tracePt t="28827" x="5213350" y="1922463"/>
          <p14:tracePt t="28834" x="5213350" y="1962150"/>
          <p14:tracePt t="28842" x="5213350" y="1978025"/>
          <p14:tracePt t="28849" x="5213350" y="1993900"/>
          <p14:tracePt t="28857" x="5213350" y="2017713"/>
          <p14:tracePt t="28864" x="5213350" y="2033588"/>
          <p14:tracePt t="28872" x="5213350" y="2057400"/>
          <p14:tracePt t="28880" x="5213350" y="2065338"/>
          <p14:tracePt t="28887" x="5213350" y="2073275"/>
          <p14:tracePt t="28898" x="5213350" y="2089150"/>
          <p14:tracePt t="28909" x="5213350" y="2105025"/>
          <p14:tracePt t="28924" x="5213350" y="2112963"/>
          <p14:tracePt t="28947" x="5213350" y="2120900"/>
          <p14:tracePt t="28992" x="5213350" y="2128838"/>
          <p14:tracePt t="29037" x="5213350" y="2136775"/>
          <p14:tracePt t="29367" x="0" y="0"/>
        </p14:tracePtLst>
        <p14:tracePtLst>
          <p14:tracePt t="38690" x="5014913" y="2065338"/>
          <p14:tracePt t="38802" x="5014913" y="2073275"/>
          <p14:tracePt t="38809" x="5014913" y="2081213"/>
          <p14:tracePt t="38817" x="5022850" y="2081213"/>
          <p14:tracePt t="38824" x="5022850" y="2089150"/>
          <p14:tracePt t="38832" x="5030788" y="2097088"/>
          <p14:tracePt t="38847" x="5038725" y="2112963"/>
          <p14:tracePt t="38855" x="5038725" y="2120900"/>
          <p14:tracePt t="38863" x="5038725" y="2128838"/>
          <p14:tracePt t="38870" x="5038725" y="2136775"/>
          <p14:tracePt t="38890" x="5038725" y="2144713"/>
          <p14:tracePt t="38892" x="5038725" y="2152650"/>
          <p14:tracePt t="38922" x="5038725" y="2160588"/>
          <p14:tracePt t="41220" x="4999038" y="2160588"/>
          <p14:tracePt t="41221" x="4951413" y="2160588"/>
          <p14:tracePt t="41222" x="4926013" y="2160588"/>
          <p14:tracePt t="41224" x="4918075" y="2160588"/>
          <p14:tracePt t="41225" x="4910138" y="2160588"/>
          <p14:tracePt t="42927" x="4910138" y="2144713"/>
          <p14:tracePt t="42935" x="4910138" y="2105025"/>
          <p14:tracePt t="42943" x="4918075" y="2073275"/>
          <p14:tracePt t="42951" x="4933950" y="2025650"/>
          <p14:tracePt t="42957" x="4943475" y="1985963"/>
          <p14:tracePt t="42964" x="4943475" y="1962150"/>
          <p14:tracePt t="42972" x="4951413" y="1938338"/>
          <p14:tracePt t="42980" x="4959350" y="1914525"/>
          <p14:tracePt t="42988" x="4959350" y="1898650"/>
          <p14:tracePt t="42995" x="4967288" y="1890713"/>
          <p14:tracePt t="43003" x="4967288" y="1873250"/>
          <p14:tracePt t="43011" x="4967288" y="1865313"/>
          <p14:tracePt t="43018" x="4975225" y="1857375"/>
          <p14:tracePt t="43025" x="4983163" y="1857375"/>
          <p14:tracePt t="43032" x="4983163" y="1849438"/>
          <p14:tracePt t="43047" x="4983163" y="1841500"/>
          <p14:tracePt t="43129" x="4983163" y="1833563"/>
          <p14:tracePt t="43137" x="4991100" y="1833563"/>
          <p14:tracePt t="43145" x="4991100" y="1825625"/>
          <p14:tracePt t="43159" x="4991100" y="1817688"/>
          <p14:tracePt t="43167" x="4999038" y="1817688"/>
          <p14:tracePt t="43175" x="4999038" y="1809750"/>
          <p14:tracePt t="43190" x="4999038" y="1801813"/>
          <p14:tracePt t="43198" x="5006975" y="1793875"/>
          <p14:tracePt t="43212" x="5014913" y="1785938"/>
          <p14:tracePt t="43220" x="5014913" y="1778000"/>
          <p14:tracePt t="43227" x="5014913" y="1770063"/>
          <p14:tracePt t="43242" x="5014913" y="1762125"/>
          <p14:tracePt t="43250" x="5022850" y="1762125"/>
          <p14:tracePt t="45697" x="4999038" y="1865313"/>
          <p14:tracePt t="45699" x="4926013" y="2089150"/>
          <p14:tracePt t="45699" x="4902200" y="2160588"/>
          <p14:tracePt t="45700" x="4894263" y="2216150"/>
          <p14:tracePt t="45702" x="4878388" y="2249488"/>
          <p14:tracePt t="45703" x="4870450" y="2273300"/>
          <p14:tracePt t="45710" x="4870450" y="2289175"/>
          <p14:tracePt t="45718" x="4862513" y="2289175"/>
          <p14:tracePt t="45724" x="4862513" y="2297113"/>
          <p14:tracePt t="45874" x="4854575" y="2297113"/>
          <p14:tracePt t="45885" x="4838700" y="2305050"/>
          <p14:tracePt t="45890" x="4830763" y="2312988"/>
          <p14:tracePt t="45897" x="4814888" y="2320925"/>
          <p14:tracePt t="45906" x="4806950" y="2336800"/>
          <p14:tracePt t="45912" x="4791075" y="2344738"/>
          <p14:tracePt t="45920" x="4783138" y="2360613"/>
          <p14:tracePt t="45928" x="4783138" y="2376488"/>
          <p14:tracePt t="45935" x="4767263" y="2408238"/>
          <p14:tracePt t="45944" x="4767263" y="2432050"/>
          <p14:tracePt t="45951" x="4767263" y="2463800"/>
          <p14:tracePt t="45957" x="4767263" y="2495550"/>
          <p14:tracePt t="45965" x="4767263" y="2527300"/>
          <p14:tracePt t="45975" x="4767263" y="2551113"/>
          <p14:tracePt t="45980" x="4767263" y="2576513"/>
          <p14:tracePt t="45987" x="4767263" y="2592388"/>
          <p14:tracePt t="45994" x="4783138" y="2616200"/>
          <p14:tracePt t="46004" x="4791075" y="2616200"/>
          <p14:tracePt t="46011" x="4799013" y="2624138"/>
          <p14:tracePt t="46018" x="4822825" y="2632075"/>
          <p14:tracePt t="46033" x="4830763" y="2632075"/>
          <p14:tracePt t="46040" x="4838700" y="2632075"/>
          <p14:tracePt t="46086" x="4846638" y="2632075"/>
          <p14:tracePt t="46092" x="4854575" y="2632075"/>
          <p14:tracePt t="46114" x="4862513" y="2632075"/>
          <p14:tracePt t="46137" x="4870450" y="2632075"/>
          <p14:tracePt t="46152" x="4870450" y="2624138"/>
          <p14:tracePt t="46160" x="4878388" y="2624138"/>
          <p14:tracePt t="46167" x="4886325" y="2624138"/>
          <p14:tracePt t="46182" x="4894263" y="2624138"/>
          <p14:tracePt t="46197" x="4910138" y="2616200"/>
          <p14:tracePt t="46205" x="4918075" y="2616200"/>
          <p14:tracePt t="46220" x="4926013" y="2616200"/>
          <p14:tracePt t="46227" x="4933950" y="2608263"/>
          <p14:tracePt t="46235" x="4943475" y="2608263"/>
          <p14:tracePt t="46250" x="4951413" y="2608263"/>
          <p14:tracePt t="46257" x="4959350" y="2608263"/>
          <p14:tracePt t="46265" x="4967288" y="2600325"/>
          <p14:tracePt t="46280" x="4975225" y="2600325"/>
          <p14:tracePt t="46549" x="4959350" y="2608263"/>
          <p14:tracePt t="46557" x="4943475" y="2616200"/>
          <p14:tracePt t="46565" x="4926013" y="2624138"/>
          <p14:tracePt t="46572" x="4894263" y="2640013"/>
          <p14:tracePt t="46580" x="4870450" y="2647950"/>
          <p14:tracePt t="46587" x="4838700" y="2663825"/>
          <p14:tracePt t="46595" x="4806950" y="2679700"/>
          <p14:tracePt t="46602" x="4759325" y="2687638"/>
          <p14:tracePt t="46610" x="4711700" y="2703513"/>
          <p14:tracePt t="46617" x="4672013" y="2719388"/>
          <p14:tracePt t="46625" x="4624388" y="2727325"/>
          <p14:tracePt t="46632" x="4592638" y="2735263"/>
          <p14:tracePt t="46640" x="4535488" y="2735263"/>
          <p14:tracePt t="46647" x="4519613" y="2743200"/>
          <p14:tracePt t="46662" x="4511675" y="2743200"/>
          <p14:tracePt t="46887" x="4519613" y="2743200"/>
          <p14:tracePt t="46895" x="4527550" y="2743200"/>
          <p14:tracePt t="46909" x="4535488" y="2743200"/>
          <p14:tracePt t="46925" x="4543425" y="2743200"/>
          <p14:tracePt t="46932" x="4551363" y="2743200"/>
          <p14:tracePt t="46940" x="4559300" y="2735263"/>
          <p14:tracePt t="46948" x="4567238" y="2735263"/>
          <p14:tracePt t="46984" x="4576763" y="2735263"/>
          <p14:tracePt t="47000" x="4584700" y="2735263"/>
          <p14:tracePt t="47015" x="4592638" y="2727325"/>
          <p14:tracePt t="47030" x="4600575" y="2727325"/>
          <p14:tracePt t="47038" x="4616450" y="2719388"/>
          <p14:tracePt t="47052" x="4624388" y="2719388"/>
          <p14:tracePt t="47060" x="4632325" y="2719388"/>
          <p14:tracePt t="47075" x="4640263" y="2719388"/>
          <p14:tracePt t="47090" x="4648200" y="2711450"/>
          <p14:tracePt t="47104" x="4656138" y="2711450"/>
          <p14:tracePt t="47112" x="4664075" y="2711450"/>
          <p14:tracePt t="47127" x="4672013" y="2711450"/>
          <p14:tracePt t="47150" x="4679950" y="2711450"/>
          <p14:tracePt t="47164" x="4687888" y="2711450"/>
          <p14:tracePt t="47172" x="4711700" y="2711450"/>
          <p14:tracePt t="47179" x="4735513" y="2711450"/>
          <p14:tracePt t="47187" x="4759325" y="2711450"/>
          <p14:tracePt t="47195" x="4783138" y="2711450"/>
          <p14:tracePt t="47202" x="4814888" y="2719388"/>
          <p14:tracePt t="47210" x="4870450" y="2735263"/>
          <p14:tracePt t="47217" x="4918075" y="2735263"/>
          <p14:tracePt t="47225" x="4959350" y="2743200"/>
          <p14:tracePt t="47232" x="5006975" y="2751138"/>
          <p14:tracePt t="47240" x="5038725" y="2751138"/>
          <p14:tracePt t="47248" x="5062538" y="2759075"/>
          <p14:tracePt t="47254" x="5086350" y="2759075"/>
          <p14:tracePt t="47262" x="5094288" y="2759075"/>
          <p14:tracePt t="48567" x="5102225" y="2759075"/>
          <p14:tracePt t="48574" x="5133975" y="2743200"/>
          <p14:tracePt t="48582" x="5165725" y="2743200"/>
          <p14:tracePt t="48590" x="5205413" y="2727325"/>
          <p14:tracePt t="48597" x="5253038" y="2719388"/>
          <p14:tracePt t="48604" x="5300663" y="2711450"/>
          <p14:tracePt t="48613" x="5365750" y="2703513"/>
          <p14:tracePt t="48620" x="5405438" y="2695575"/>
          <p14:tracePt t="48627" x="5453063" y="2687638"/>
          <p14:tracePt t="48635" x="5484813" y="2679700"/>
          <p14:tracePt t="48642" x="5524500" y="2663825"/>
          <p14:tracePt t="48649" x="5548313" y="2663825"/>
          <p14:tracePt t="48657" x="5564188" y="2663825"/>
          <p14:tracePt t="48665" x="5580063" y="2655888"/>
          <p14:tracePt t="48672" x="5588000" y="2647950"/>
          <p14:tracePt t="48710" x="5595938" y="2647950"/>
          <p14:tracePt t="48724" x="5603875" y="2647950"/>
          <p14:tracePt t="48732" x="5611813" y="2647950"/>
          <p14:tracePt t="48740" x="5619750" y="2647950"/>
          <p14:tracePt t="48747" x="5635625" y="2647950"/>
          <p14:tracePt t="48755" x="5643563" y="2647950"/>
          <p14:tracePt t="48762" x="5651500" y="2647950"/>
          <p14:tracePt t="48770" x="5667375" y="2647950"/>
          <p14:tracePt t="48777" x="5676900" y="2647950"/>
          <p14:tracePt t="48784" x="5692775" y="2647950"/>
          <p14:tracePt t="48792" x="5700713" y="2647950"/>
          <p14:tracePt t="48807" x="5716588" y="2647950"/>
          <p14:tracePt t="48822" x="5724525" y="2647950"/>
          <p14:tracePt t="48830" x="5740400" y="2647950"/>
          <p14:tracePt t="48837" x="5748338" y="2647950"/>
          <p14:tracePt t="48845" x="5764213" y="2647950"/>
          <p14:tracePt t="48852" x="5788025" y="2647950"/>
          <p14:tracePt t="48859" x="5819775" y="2647950"/>
          <p14:tracePt t="48867" x="5843588" y="2647950"/>
          <p14:tracePt t="48875" x="5875338" y="2647950"/>
          <p14:tracePt t="48898" x="5946775" y="2647950"/>
          <p14:tracePt t="48905" x="5986463" y="2647950"/>
          <p14:tracePt t="48913" x="6010275" y="2647950"/>
          <p14:tracePt t="48920" x="6026150" y="2647950"/>
          <p14:tracePt t="48927" x="6051550" y="2647950"/>
          <p14:tracePt t="48934" x="6075363" y="2647950"/>
          <p14:tracePt t="48943" x="6099175" y="2647950"/>
          <p14:tracePt t="48950" x="6115050" y="2647950"/>
          <p14:tracePt t="48958" x="6138863" y="2647950"/>
          <p14:tracePt t="48965" x="6162675" y="2647950"/>
          <p14:tracePt t="48972" x="6178550" y="2647950"/>
          <p14:tracePt t="48980" x="6194425" y="2647950"/>
          <p14:tracePt t="48987" x="6202363" y="2647950"/>
          <p14:tracePt t="48994" x="6218238" y="2647950"/>
          <p14:tracePt t="49002" x="6234113" y="2647950"/>
          <p14:tracePt t="49010" x="6249988" y="2647950"/>
          <p14:tracePt t="49017" x="6257925" y="2647950"/>
          <p14:tracePt t="49024" x="6273800" y="2647950"/>
          <p14:tracePt t="49032" x="6289675" y="2647950"/>
          <p14:tracePt t="49040" x="6297613" y="2647950"/>
          <p14:tracePt t="49047" x="6321425" y="2647950"/>
          <p14:tracePt t="49054" x="6329363" y="2647950"/>
          <p14:tracePt t="49063" x="6376988" y="2647950"/>
          <p14:tracePt t="49070" x="6402388" y="2655888"/>
          <p14:tracePt t="49077" x="6442075" y="2655888"/>
          <p14:tracePt t="49084" x="6465888" y="2663825"/>
          <p14:tracePt t="49092" x="6481763" y="2663825"/>
          <p14:tracePt t="49099" x="6513513" y="2663825"/>
          <p14:tracePt t="49107" x="6537325" y="2663825"/>
          <p14:tracePt t="49116" x="6569075" y="2671763"/>
          <p14:tracePt t="49122" x="6592888" y="2671763"/>
          <p14:tracePt t="49130" x="6608763" y="2671763"/>
          <p14:tracePt t="49137" x="6624638" y="2671763"/>
          <p14:tracePt t="49145" x="6640513" y="2671763"/>
          <p14:tracePt t="49152" x="6664325" y="2671763"/>
          <p14:tracePt t="49160" x="6688138" y="2671763"/>
          <p14:tracePt t="49167" x="6711950" y="2671763"/>
          <p14:tracePt t="49174" x="6743700" y="2679700"/>
          <p14:tracePt t="49182" x="6769100" y="2679700"/>
          <p14:tracePt t="49189" x="6784975" y="2679700"/>
          <p14:tracePt t="49197" x="6816725" y="2679700"/>
          <p14:tracePt t="49205" x="6840538" y="2679700"/>
          <p14:tracePt t="49213" x="6864350" y="2679700"/>
          <p14:tracePt t="49220" x="6896100" y="2679700"/>
          <p14:tracePt t="49227" x="6927850" y="2679700"/>
          <p14:tracePt t="49234" x="6967538" y="2679700"/>
          <p14:tracePt t="49242" x="6991350" y="2679700"/>
          <p14:tracePt t="49250" x="7031038" y="2679700"/>
          <p14:tracePt t="49257" x="7078663" y="2679700"/>
          <p14:tracePt t="49265" x="7118350" y="2679700"/>
          <p14:tracePt t="49273" x="7167563" y="2679700"/>
          <p14:tracePt t="49280" x="7231063" y="2679700"/>
          <p14:tracePt t="49288" x="7270750" y="2679700"/>
          <p14:tracePt t="49295" x="7310438" y="2679700"/>
          <p14:tracePt t="49302" x="7366000" y="2679700"/>
          <p14:tracePt t="49310" x="7413625" y="2679700"/>
          <p14:tracePt t="49317" x="7477125" y="2679700"/>
          <p14:tracePt t="49324" x="7518400" y="2679700"/>
          <p14:tracePt t="49332" x="7573963" y="2679700"/>
          <p14:tracePt t="49339" x="7637463" y="2679700"/>
          <p14:tracePt t="49347" x="7693025" y="2679700"/>
          <p14:tracePt t="49355" x="7732713" y="2679700"/>
          <p14:tracePt t="49363" x="7764463" y="2679700"/>
          <p14:tracePt t="49370" x="7796213" y="2679700"/>
          <p14:tracePt t="49377" x="7843838" y="2679700"/>
          <p14:tracePt t="49385" x="7877175" y="2679700"/>
          <p14:tracePt t="49392" x="7900988" y="2679700"/>
          <p14:tracePt t="49399" x="7924800" y="2679700"/>
          <p14:tracePt t="49407" x="7948613" y="2679700"/>
          <p14:tracePt t="49415" x="7956550" y="2679700"/>
          <p14:tracePt t="49422" x="7964488" y="2679700"/>
          <p14:tracePt t="49429" x="7988300" y="2679700"/>
          <p14:tracePt t="49437" x="7996238" y="2679700"/>
          <p14:tracePt t="49805" x="7988300" y="2679700"/>
          <p14:tracePt t="49815" x="7980363" y="2679700"/>
          <p14:tracePt t="49820" x="7972425" y="2679700"/>
          <p14:tracePt t="49828" x="7964488" y="2679700"/>
          <p14:tracePt t="49835" x="7956550" y="2679700"/>
          <p14:tracePt t="49842" x="7948613" y="2679700"/>
          <p14:tracePt t="49850" x="7924800" y="2679700"/>
          <p14:tracePt t="49857" x="7908925" y="2679700"/>
          <p14:tracePt t="49865" x="7900988" y="2679700"/>
          <p14:tracePt t="49872" x="7893050" y="2679700"/>
          <p14:tracePt t="49899" x="7885113" y="2679700"/>
          <p14:tracePt t="50097" x="7893050" y="2679700"/>
          <p14:tracePt t="50105" x="7916863" y="2687638"/>
          <p14:tracePt t="50113" x="7932738" y="2687638"/>
          <p14:tracePt t="50119" x="7964488" y="2687638"/>
          <p14:tracePt t="50127" x="8012113" y="2687638"/>
          <p14:tracePt t="50135" x="8059738" y="2687638"/>
          <p14:tracePt t="50142" x="8107363" y="2687638"/>
          <p14:tracePt t="50150" x="8147050" y="2687638"/>
          <p14:tracePt t="50157" x="8202613" y="2687638"/>
          <p14:tracePt t="50164" x="8259763" y="2687638"/>
          <p14:tracePt t="50172" x="8299450" y="2679700"/>
          <p14:tracePt t="50180" x="8339138" y="2671763"/>
          <p14:tracePt t="50187" x="8362950" y="2663825"/>
          <p14:tracePt t="50194" x="8378825" y="2663825"/>
          <p14:tracePt t="50202" x="8386763" y="2663825"/>
          <p14:tracePt t="50224" x="8394700" y="2655888"/>
          <p14:tracePt t="50404" x="8386763" y="2655888"/>
          <p14:tracePt t="50412" x="8378825" y="2655888"/>
          <p14:tracePt t="50420" x="8370888" y="2655888"/>
          <p14:tracePt t="50427" x="8362950" y="2655888"/>
          <p14:tracePt t="50435" x="8355013" y="2655888"/>
          <p14:tracePt t="50442" x="8347075" y="2655888"/>
          <p14:tracePt t="50450" x="8331200" y="2655888"/>
          <p14:tracePt t="50457" x="8323263" y="2655888"/>
          <p14:tracePt t="50465" x="8307388" y="2663825"/>
          <p14:tracePt t="50472" x="8291513" y="2663825"/>
          <p14:tracePt t="50480" x="8283575" y="2671763"/>
          <p14:tracePt t="50488" x="8275638" y="2671763"/>
          <p14:tracePt t="50517" x="8267700" y="2671763"/>
          <p14:tracePt t="50584" x="8259763" y="2671763"/>
          <p14:tracePt t="50599" x="8251825" y="2671763"/>
          <p14:tracePt t="50614" x="8226425" y="2671763"/>
          <p14:tracePt t="50622" x="8210550" y="2671763"/>
          <p14:tracePt t="50630" x="8178800" y="2671763"/>
          <p14:tracePt t="50637" x="8147050" y="2671763"/>
          <p14:tracePt t="50645" x="8123238" y="2671763"/>
          <p14:tracePt t="50652" x="8091488" y="2671763"/>
          <p14:tracePt t="50660" x="8059738" y="2671763"/>
          <p14:tracePt t="50667" x="8035925" y="2671763"/>
          <p14:tracePt t="50674" x="7996238" y="2671763"/>
          <p14:tracePt t="50682" x="7964488" y="2671763"/>
          <p14:tracePt t="50690" x="7940675" y="2671763"/>
          <p14:tracePt t="50697" x="7916863" y="2671763"/>
          <p14:tracePt t="50705" x="7893050" y="2671763"/>
          <p14:tracePt t="50712" x="7859713" y="2671763"/>
          <p14:tracePt t="50720" x="7843838" y="2671763"/>
          <p14:tracePt t="50727" x="7827963" y="2671763"/>
          <p14:tracePt t="50854" x="7835900" y="2671763"/>
          <p14:tracePt t="50863" x="7859713" y="2671763"/>
          <p14:tracePt t="50870" x="7885113" y="2671763"/>
          <p14:tracePt t="50878" x="7916863" y="2671763"/>
          <p14:tracePt t="50897" x="8012113" y="2663825"/>
          <p14:tracePt t="50900" x="8075613" y="2663825"/>
          <p14:tracePt t="50907" x="8131175" y="2655888"/>
          <p14:tracePt t="50914" x="8186738" y="2655888"/>
          <p14:tracePt t="50922" x="8235950" y="2655888"/>
          <p14:tracePt t="50930" x="8283575" y="2647950"/>
          <p14:tracePt t="50937" x="8331200" y="2647950"/>
          <p14:tracePt t="50945" x="8355013" y="2647950"/>
          <p14:tracePt t="50952" x="8370888" y="2647950"/>
          <p14:tracePt t="50960" x="8378825" y="2647950"/>
          <p14:tracePt t="51079" x="8355013" y="2647950"/>
          <p14:tracePt t="51087" x="8323263" y="2647950"/>
          <p14:tracePt t="51095" x="8275638" y="2647950"/>
          <p14:tracePt t="51102" x="8226425" y="2647950"/>
          <p14:tracePt t="51109" x="8186738" y="2647950"/>
          <p14:tracePt t="51117" x="8123238" y="2647950"/>
          <p14:tracePt t="51124" x="8067675" y="2647950"/>
          <p14:tracePt t="51132" x="8027988" y="2647950"/>
          <p14:tracePt t="51140" x="7988300" y="2647950"/>
          <p14:tracePt t="51147" x="7948613" y="2647950"/>
          <p14:tracePt t="51155" x="7924800" y="2647950"/>
          <p14:tracePt t="51162" x="7916863" y="2647950"/>
          <p14:tracePt t="51170" x="7908925" y="2655888"/>
          <p14:tracePt t="51178" x="7900988" y="2655888"/>
          <p14:tracePt t="51297" x="7885113" y="2663825"/>
          <p14:tracePt t="51304" x="7869238" y="2671763"/>
          <p14:tracePt t="51312" x="7827963" y="2679700"/>
          <p14:tracePt t="51320" x="7788275" y="2703513"/>
          <p14:tracePt t="51328" x="7740650" y="2719388"/>
          <p14:tracePt t="51334" x="7693025" y="2743200"/>
          <p14:tracePt t="51343" x="7653338" y="2767013"/>
          <p14:tracePt t="51349" x="7597775" y="2790825"/>
          <p14:tracePt t="51357" x="7550150" y="2814638"/>
          <p14:tracePt t="51365" x="7502525" y="2846388"/>
          <p14:tracePt t="51372" x="7469188" y="2862263"/>
          <p14:tracePt t="51380" x="7437438" y="2878138"/>
          <p14:tracePt t="51387" x="7429500" y="2878138"/>
          <p14:tracePt t="51395" x="7421563" y="2878138"/>
          <p14:tracePt t="51402" x="7421563" y="2886075"/>
          <p14:tracePt t="51410" x="7413625" y="2886075"/>
          <p14:tracePt t="51597" x="7405688" y="2886075"/>
          <p14:tracePt t="51606" x="7397750" y="2886075"/>
          <p14:tracePt t="51613" x="7373938" y="2886075"/>
          <p14:tracePt t="51621" x="7342188" y="2886075"/>
          <p14:tracePt t="51629" x="7278688" y="2886075"/>
          <p14:tracePt t="51635" x="7199313" y="2894013"/>
          <p14:tracePt t="51642" x="7126288" y="2919413"/>
          <p14:tracePt t="51651" x="7007225" y="2943225"/>
          <p14:tracePt t="51659" x="6848475" y="2990850"/>
          <p14:tracePt t="51666" x="6672263" y="3046413"/>
          <p14:tracePt t="51672" x="6513513" y="3101975"/>
          <p14:tracePt t="51681" x="6337300" y="3157538"/>
          <p14:tracePt t="51687" x="6186488" y="3213100"/>
          <p14:tracePt t="51695" x="6099175" y="3252788"/>
          <p14:tracePt t="51702" x="5978525" y="3302000"/>
          <p14:tracePt t="51710" x="5883275" y="3341688"/>
          <p14:tracePt t="51717" x="5788025" y="3389313"/>
          <p14:tracePt t="51724" x="5740400" y="3413125"/>
          <p14:tracePt t="51732" x="5716588" y="3421063"/>
          <p14:tracePt t="51740" x="5708650" y="3421063"/>
          <p14:tracePt t="51807" x="5700713" y="3421063"/>
          <p14:tracePt t="51815" x="5692775" y="3421063"/>
          <p14:tracePt t="51822" x="5676900" y="3429000"/>
          <p14:tracePt t="51830" x="5667375" y="3436938"/>
          <p14:tracePt t="51837" x="5651500" y="3436938"/>
          <p14:tracePt t="51844" x="5635625" y="3444875"/>
          <p14:tracePt t="51852" x="5611813" y="3452813"/>
          <p14:tracePt t="51859" x="5588000" y="3460750"/>
          <p14:tracePt t="51867" x="5564188" y="3468688"/>
          <p14:tracePt t="51875" x="5540375" y="3476625"/>
          <p14:tracePt t="51882" x="5516563" y="3484563"/>
          <p14:tracePt t="51896" x="5492750" y="3492500"/>
          <p14:tracePt t="51898" x="5468938" y="3500438"/>
          <p14:tracePt t="51905" x="5445125" y="3508375"/>
          <p14:tracePt t="51912" x="5421313" y="3516313"/>
          <p14:tracePt t="51920" x="5397500" y="3524250"/>
          <p14:tracePt t="51927" x="5389563" y="3524250"/>
          <p14:tracePt t="51935" x="5365750" y="3540125"/>
          <p14:tracePt t="51942" x="5349875" y="3548063"/>
          <p14:tracePt t="51950" x="5334000" y="3548063"/>
          <p14:tracePt t="51957" x="5318125" y="3556000"/>
          <p14:tracePt t="51964" x="5310188" y="3563938"/>
          <p14:tracePt t="51972" x="5284788" y="3571875"/>
          <p14:tracePt t="51980" x="5276850" y="3571875"/>
          <p14:tracePt t="51994" x="5268913" y="3571875"/>
          <p14:tracePt t="52010" x="5260975" y="3571875"/>
          <p14:tracePt t="52017" x="5260975" y="3579813"/>
          <p14:tracePt t="52024" x="5253038" y="3579813"/>
          <p14:tracePt t="52040" x="5245100" y="3579813"/>
          <p14:tracePt t="52055" x="5229225" y="3579813"/>
          <p14:tracePt t="52062" x="5221288" y="3579813"/>
          <p14:tracePt t="52070" x="5213350" y="3579813"/>
          <p14:tracePt t="52078" x="5197475" y="3579813"/>
          <p14:tracePt t="52085" x="5181600" y="3579813"/>
          <p14:tracePt t="52093" x="5173663" y="3579813"/>
          <p14:tracePt t="52100" x="5157788" y="3579813"/>
          <p14:tracePt t="52108" x="5141913" y="3579813"/>
          <p14:tracePt t="52115" x="5133975" y="3579813"/>
          <p14:tracePt t="52122" x="5126038" y="3579813"/>
          <p14:tracePt t="52129" x="5118100" y="3579813"/>
          <p14:tracePt t="52144" x="5110163" y="3579813"/>
          <p14:tracePt t="52152" x="5102225" y="3579813"/>
          <p14:tracePt t="52167" x="5086350" y="3579813"/>
          <p14:tracePt t="52174" x="5078413" y="3579813"/>
          <p14:tracePt t="52182" x="5070475" y="3579813"/>
          <p14:tracePt t="52190" x="5054600" y="3579813"/>
          <p14:tracePt t="52197" x="5030788" y="3579813"/>
          <p14:tracePt t="52205" x="5014913" y="3579813"/>
          <p14:tracePt t="52212" x="4991100" y="3579813"/>
          <p14:tracePt t="52220" x="4967288" y="3579813"/>
          <p14:tracePt t="52227" x="4943475" y="3579813"/>
          <p14:tracePt t="52235" x="4926013" y="3579813"/>
          <p14:tracePt t="52242" x="4902200" y="3587750"/>
          <p14:tracePt t="52249" x="4886325" y="3587750"/>
          <p14:tracePt t="52257" x="4878388" y="3595688"/>
          <p14:tracePt t="52264" x="4854575" y="3595688"/>
          <p14:tracePt t="52272" x="4830763" y="3605213"/>
          <p14:tracePt t="52281" x="4814888" y="3605213"/>
          <p14:tracePt t="52287" x="4799013" y="3605213"/>
          <p14:tracePt t="52295" x="4783138" y="3605213"/>
          <p14:tracePt t="52302" x="4759325" y="3613150"/>
          <p14:tracePt t="52310" x="4743450" y="3613150"/>
          <p14:tracePt t="52317" x="4727575" y="3621088"/>
          <p14:tracePt t="52325" x="4695825" y="3629025"/>
          <p14:tracePt t="52332" x="4679950" y="3629025"/>
          <p14:tracePt t="52340" x="4664075" y="3636963"/>
          <p14:tracePt t="52347" x="4656138" y="3636963"/>
          <p14:tracePt t="52355" x="4648200" y="3636963"/>
          <p14:tracePt t="52362" x="4616450" y="3652838"/>
          <p14:tracePt t="52370" x="4608513" y="3652838"/>
          <p14:tracePt t="52377" x="4584700" y="3660775"/>
          <p14:tracePt t="52385" x="4576763" y="3660775"/>
          <p14:tracePt t="52392" x="4551363" y="3668713"/>
          <p14:tracePt t="52400" x="4535488" y="3676650"/>
          <p14:tracePt t="52407" x="4527550" y="3676650"/>
          <p14:tracePt t="52414" x="4511675" y="3676650"/>
          <p14:tracePt t="52422" x="4495800" y="3684588"/>
          <p14:tracePt t="52430" x="4471988" y="3692525"/>
          <p14:tracePt t="52437" x="4464050" y="3692525"/>
          <p14:tracePt t="52445" x="4440238" y="3700463"/>
          <p14:tracePt t="52452" x="4432300" y="3700463"/>
          <p14:tracePt t="52459" x="4416425" y="3700463"/>
          <p14:tracePt t="52467" x="4392613" y="3700463"/>
          <p14:tracePt t="52475" x="4368800" y="3700463"/>
          <p14:tracePt t="52483" x="4337050" y="3708400"/>
          <p14:tracePt t="52489" x="4321175" y="3708400"/>
          <p14:tracePt t="52497" x="4297363" y="3708400"/>
          <p14:tracePt t="52505" x="4273550" y="3708400"/>
          <p14:tracePt t="52513" x="4249738" y="3708400"/>
          <p14:tracePt t="52519" x="4225925" y="3708400"/>
          <p14:tracePt t="52527" x="4200525" y="3708400"/>
          <p14:tracePt t="52535" x="4176713" y="3708400"/>
          <p14:tracePt t="52542" x="4144963" y="3708400"/>
          <p14:tracePt t="52550" x="4121150" y="3708400"/>
          <p14:tracePt t="52557" x="4105275" y="3708400"/>
          <p14:tracePt t="52564" x="4081463" y="3708400"/>
          <p14:tracePt t="52572" x="4057650" y="3708400"/>
          <p14:tracePt t="52580" x="4017963" y="3708400"/>
          <p14:tracePt t="52587" x="4002088" y="3708400"/>
          <p14:tracePt t="52595" x="3994150" y="3708400"/>
          <p14:tracePt t="52602" x="3986213" y="3708400"/>
          <p14:tracePt t="53817" x="3994150" y="3700463"/>
          <p14:tracePt t="53825" x="4002088" y="3700463"/>
          <p14:tracePt t="53847" x="4002088" y="3692525"/>
          <p14:tracePt t="53854" x="4010025" y="3692525"/>
          <p14:tracePt t="53967" x="4025900" y="3684588"/>
          <p14:tracePt t="53975" x="4025900" y="3676650"/>
          <p14:tracePt t="53982" x="4033838" y="3676650"/>
          <p14:tracePt t="53989" x="4033838" y="3668713"/>
          <p14:tracePt t="53997" x="4049713" y="3660775"/>
          <p14:tracePt t="54004" x="4049713" y="3652838"/>
          <p14:tracePt t="54012" x="4057650" y="3644900"/>
          <p14:tracePt t="54019" x="4065588" y="3636963"/>
          <p14:tracePt t="54028" x="4073525" y="3621088"/>
          <p14:tracePt t="54035" x="4081463" y="3613150"/>
          <p14:tracePt t="54042" x="4089400" y="3605213"/>
          <p14:tracePt t="54049" x="4097338" y="3595688"/>
          <p14:tracePt t="54057" x="4105275" y="3595688"/>
          <p14:tracePt t="54064" x="4105275" y="3587750"/>
          <p14:tracePt t="54072" x="4105275" y="3579813"/>
          <p14:tracePt t="54079" x="4113213" y="3579813"/>
          <p14:tracePt t="54095" x="4121150" y="3579813"/>
          <p14:tracePt t="54319" x="4121150" y="3587750"/>
          <p14:tracePt t="54328" x="4121150" y="3605213"/>
          <p14:tracePt t="54334" x="4121150" y="3629025"/>
          <p14:tracePt t="54342" x="4121150" y="3652838"/>
          <p14:tracePt t="54349" x="4121150" y="3676650"/>
          <p14:tracePt t="54358" x="4121150" y="3684588"/>
          <p14:tracePt t="54372" x="4121150" y="3692525"/>
          <p14:tracePt t="54387" x="4121150" y="3700463"/>
          <p14:tracePt t="55587" x="4129088" y="3700463"/>
          <p14:tracePt t="55594" x="4152900" y="3700463"/>
          <p14:tracePt t="55602" x="4168775" y="3700463"/>
          <p14:tracePt t="55610" x="4200525" y="3684588"/>
          <p14:tracePt t="55617" x="4217988" y="3684588"/>
          <p14:tracePt t="55624" x="4233863" y="3676650"/>
          <p14:tracePt t="55632" x="4249738" y="3676650"/>
          <p14:tracePt t="55640" x="4273550" y="3676650"/>
          <p14:tracePt t="55647" x="4289425" y="3668713"/>
          <p14:tracePt t="55655" x="4297363" y="3668713"/>
          <p14:tracePt t="55662" x="4297363" y="3660775"/>
          <p14:tracePt t="55669" x="4305300" y="3660775"/>
          <p14:tracePt t="55722" x="4313238" y="3660775"/>
          <p14:tracePt t="55738" x="4321175" y="3660775"/>
          <p14:tracePt t="55744" x="4344988" y="3660775"/>
          <p14:tracePt t="55753" x="4360863" y="3652838"/>
          <p14:tracePt t="55760" x="4376738" y="3652838"/>
          <p14:tracePt t="55767" x="4392613" y="3644900"/>
          <p14:tracePt t="55778" x="4408488" y="3644900"/>
          <p14:tracePt t="55783" x="4424363" y="3636963"/>
          <p14:tracePt t="55791" x="4440238" y="3621088"/>
          <p14:tracePt t="55805" x="4456113" y="3621088"/>
          <p14:tracePt t="55812" x="4456113" y="3613150"/>
          <p14:tracePt t="56097" x="4464050" y="3613150"/>
          <p14:tracePt t="56157" x="4471988" y="3613150"/>
          <p14:tracePt t="56174" x="4479925" y="3613150"/>
          <p14:tracePt t="56187" x="4487863" y="3613150"/>
          <p14:tracePt t="56225" x="4495800" y="3613150"/>
          <p14:tracePt t="56239" x="4503738" y="3613150"/>
          <p14:tracePt t="56247" x="4511675" y="3613150"/>
          <p14:tracePt t="56254" x="4519613" y="3613150"/>
          <p14:tracePt t="56262" x="4527550" y="3613150"/>
          <p14:tracePt t="56271" x="4535488" y="3613150"/>
          <p14:tracePt t="56285" x="4543425" y="3613150"/>
          <p14:tracePt t="56300" x="4551363" y="3613150"/>
          <p14:tracePt t="56307" x="4551363" y="3605213"/>
          <p14:tracePt t="56315" x="4567238" y="3605213"/>
          <p14:tracePt t="56330" x="4576763" y="3605213"/>
          <p14:tracePt t="56344" x="4592638" y="3595688"/>
          <p14:tracePt t="56352" x="4600575" y="3595688"/>
          <p14:tracePt t="56367" x="4608513" y="3595688"/>
          <p14:tracePt t="56375" x="4616450" y="3595688"/>
          <p14:tracePt t="56390" x="4624388" y="3595688"/>
          <p14:tracePt t="56472" x="4632325" y="3595688"/>
          <p14:tracePt t="56494" x="4640263" y="3587750"/>
          <p14:tracePt t="56509" x="4648200" y="3587750"/>
          <p14:tracePt t="56525" x="4648200" y="3579813"/>
          <p14:tracePt t="56547" x="4656138" y="3579813"/>
          <p14:tracePt t="56930" x="4656138" y="3571875"/>
          <p14:tracePt t="56937" x="4664075" y="3571875"/>
          <p14:tracePt t="56952" x="4664075" y="3563938"/>
          <p14:tracePt t="56967" x="4672013" y="3563938"/>
          <p14:tracePt t="56975" x="4687888" y="3556000"/>
          <p14:tracePt t="56982" x="4695825" y="3548063"/>
          <p14:tracePt t="56990" x="4711700" y="3540125"/>
          <p14:tracePt t="57687" x="4719638" y="3540125"/>
          <p14:tracePt t="57703" x="4735513" y="3524250"/>
          <p14:tracePt t="57710" x="4751388" y="3516313"/>
          <p14:tracePt t="57718" x="4751388" y="3508375"/>
          <p14:tracePt t="57725" x="4767263" y="3508375"/>
          <p14:tracePt t="57733" x="4767263" y="3500438"/>
          <p14:tracePt t="57740" x="4775200" y="3492500"/>
          <p14:tracePt t="57747" x="4783138" y="3492500"/>
          <p14:tracePt t="57754" x="4791075" y="3484563"/>
          <p14:tracePt t="57770" x="4791075" y="3476625"/>
          <p14:tracePt t="57777" x="4799013" y="3476625"/>
          <p14:tracePt t="58100" x="4806950" y="3468688"/>
          <p14:tracePt t="58108" x="4806950" y="3460750"/>
          <p14:tracePt t="58115" x="4830763" y="3444875"/>
          <p14:tracePt t="58122" x="4854575" y="3429000"/>
          <p14:tracePt t="58130" x="4870450" y="3413125"/>
          <p14:tracePt t="58137" x="4894263" y="3405188"/>
          <p14:tracePt t="58145" x="4910138" y="3389313"/>
          <p14:tracePt t="58152" x="4933950" y="3373438"/>
          <p14:tracePt t="58160" x="4943475" y="3365500"/>
          <p14:tracePt t="58167" x="4951413" y="3357563"/>
          <p14:tracePt t="58175" x="4967288" y="3349625"/>
          <p14:tracePt t="58182" x="4983163" y="3333750"/>
          <p14:tracePt t="58189" x="4991100" y="3325813"/>
          <p14:tracePt t="58197" x="5006975" y="3325813"/>
          <p14:tracePt t="58205" x="5014913" y="3309938"/>
          <p14:tracePt t="58212" x="5022850" y="3309938"/>
          <p14:tracePt t="58219" x="5038725" y="3294063"/>
          <p14:tracePt t="58227" x="5046663" y="3294063"/>
          <p14:tracePt t="58234" x="5054600" y="3286125"/>
          <p14:tracePt t="58242" x="5062538" y="3278188"/>
          <p14:tracePt t="58250" x="5070475" y="3270250"/>
          <p14:tracePt t="58257" x="5078413" y="3262313"/>
          <p14:tracePt t="58265" x="5086350" y="3252788"/>
          <p14:tracePt t="58272" x="5094288" y="3244850"/>
          <p14:tracePt t="58280" x="5102225" y="3228975"/>
          <p14:tracePt t="58295" x="5110163" y="3221038"/>
          <p14:tracePt t="58302" x="5118100" y="3221038"/>
          <p14:tracePt t="58325" x="5118100" y="3213100"/>
          <p14:tracePt t="58347" x="5126038" y="3213100"/>
          <p14:tracePt t="58399" x="5126038" y="3205163"/>
          <p14:tracePt t="58407" x="5133975" y="3205163"/>
          <p14:tracePt t="58414" x="5133975" y="3197225"/>
          <p14:tracePt t="58422" x="5149850" y="3197225"/>
          <p14:tracePt t="58429" x="5149850" y="3189288"/>
          <p14:tracePt t="58437" x="5157788" y="3181350"/>
          <p14:tracePt t="58444" x="5157788" y="3173413"/>
          <p14:tracePt t="58460" x="5165725" y="3165475"/>
          <p14:tracePt t="58467" x="5173663" y="3165475"/>
          <p14:tracePt t="58617" x="5173663" y="3157538"/>
          <p14:tracePt t="58624" x="5181600" y="3149600"/>
          <p14:tracePt t="58641" x="5189538" y="3149600"/>
          <p14:tracePt t="58647" x="5189538" y="3141663"/>
          <p14:tracePt t="58655" x="5197475" y="3141663"/>
          <p14:tracePt t="58662" x="5205413" y="3133725"/>
          <p14:tracePt t="58684" x="5205413" y="3125788"/>
          <p14:tracePt t="58699" x="5213350" y="3125788"/>
          <p14:tracePt t="59900" x="5197475" y="3125788"/>
          <p14:tracePt t="59907" x="5181600" y="3125788"/>
          <p14:tracePt t="59916" x="5173663" y="3125788"/>
          <p14:tracePt t="59925" x="5165725" y="3125788"/>
          <p14:tracePt t="59929" x="5149850" y="3125788"/>
          <p14:tracePt t="59945" x="5141913" y="3125788"/>
          <p14:tracePt t="60612" x="5141913" y="3133725"/>
          <p14:tracePt t="60622" x="5141913" y="3149600"/>
          <p14:tracePt t="60627" x="5149850" y="3189288"/>
          <p14:tracePt t="60636" x="5157788" y="3213100"/>
          <p14:tracePt t="60642" x="5157788" y="3236913"/>
          <p14:tracePt t="60649" x="5165725" y="3262313"/>
          <p14:tracePt t="60657" x="5173663" y="3294063"/>
          <p14:tracePt t="60665" x="5173663" y="3317875"/>
          <p14:tracePt t="60674" x="5173663" y="3333750"/>
          <p14:tracePt t="60681" x="5173663" y="3357563"/>
          <p14:tracePt t="60688" x="5173663" y="3365500"/>
          <p14:tracePt t="60696" x="5173663" y="3381375"/>
          <p14:tracePt t="60704" x="5173663" y="3389313"/>
          <p14:tracePt t="60710" x="5173663" y="3397250"/>
          <p14:tracePt t="60718" x="5173663" y="3405188"/>
          <p14:tracePt t="60725" x="5173663" y="3413125"/>
          <p14:tracePt t="60732" x="5165725" y="3421063"/>
          <p14:tracePt t="60739" x="5165725" y="3429000"/>
          <p14:tracePt t="60755" x="5165725" y="3436938"/>
          <p14:tracePt t="60762" x="5157788" y="3444875"/>
          <p14:tracePt t="60770" x="5157788" y="3452813"/>
          <p14:tracePt t="60777" x="5149850" y="3468688"/>
          <p14:tracePt t="60784" x="5149850" y="3476625"/>
          <p14:tracePt t="60799" x="5149850" y="3492500"/>
          <p14:tracePt t="60814" x="5141913" y="3500438"/>
          <p14:tracePt t="60829" x="5141913" y="3508375"/>
          <p14:tracePt t="60845" x="5141913" y="3516313"/>
          <p14:tracePt t="60852" x="5141913" y="3524250"/>
          <p14:tracePt t="60882" x="5141913" y="3532188"/>
          <p14:tracePt t="65835" x="0" y="0"/>
        </p14:tracePtLst>
        <p14:tracePtLst>
          <p14:tracePt t="66891" x="5173663" y="3532188"/>
          <p14:tracePt t="67071" x="5173663" y="3524250"/>
          <p14:tracePt t="67078" x="5181600" y="3492500"/>
          <p14:tracePt t="67085" x="5181600" y="3468688"/>
          <p14:tracePt t="67093" x="5181600" y="3421063"/>
          <p14:tracePt t="67101" x="5189538" y="3397250"/>
          <p14:tracePt t="67107" x="5189538" y="3365500"/>
          <p14:tracePt t="67118" x="5189538" y="3333750"/>
          <p14:tracePt t="67122" x="5189538" y="3309938"/>
          <p14:tracePt t="67130" x="5189538" y="3278188"/>
          <p14:tracePt t="67137" x="5189538" y="3244850"/>
          <p14:tracePt t="67145" x="5189538" y="3228975"/>
          <p14:tracePt t="67153" x="5189538" y="3213100"/>
          <p14:tracePt t="67160" x="5189538" y="3189288"/>
          <p14:tracePt t="67167" x="5189538" y="3181350"/>
          <p14:tracePt t="67175" x="5189538" y="3157538"/>
          <p14:tracePt t="67183" x="5189538" y="3141663"/>
          <p14:tracePt t="67190" x="5189538" y="3133725"/>
          <p14:tracePt t="67198" x="5189538" y="3125788"/>
          <p14:tracePt t="67205" x="5181600" y="3117850"/>
          <p14:tracePt t="67212" x="5181600" y="3109913"/>
          <p14:tracePt t="67228" x="5173663" y="3101975"/>
          <p14:tracePt t="67243" x="5173663" y="3094038"/>
          <p14:tracePt t="67250" x="5165725" y="3094038"/>
          <p14:tracePt t="67265" x="5165725" y="3086100"/>
          <p14:tracePt t="67274" x="5157788" y="3086100"/>
          <p14:tracePt t="67340" x="5149850" y="3086100"/>
          <p14:tracePt t="67370" x="5141913" y="3086100"/>
          <p14:tracePt t="67385" x="5133975" y="3086100"/>
          <p14:tracePt t="67415" x="5118100" y="3086100"/>
          <p14:tracePt t="67430" x="5110163" y="3086100"/>
          <p14:tracePt t="67438" x="5094288" y="3086100"/>
          <p14:tracePt t="67453" x="5078413" y="3086100"/>
          <p14:tracePt t="67460" x="5070475" y="3086100"/>
          <p14:tracePt t="67490" x="5062538" y="3086100"/>
          <p14:tracePt t="67520" x="5054600" y="3086100"/>
          <p14:tracePt t="67543" x="5046663" y="3086100"/>
          <p14:tracePt t="67565" x="5038725" y="3086100"/>
          <p14:tracePt t="67572" x="5038725" y="3094038"/>
          <p14:tracePt t="67588" x="5030788" y="3094038"/>
          <p14:tracePt t="67595" x="5022850" y="3094038"/>
          <p14:tracePt t="67603" x="5014913" y="3094038"/>
          <p14:tracePt t="67610" x="4999038" y="3101975"/>
          <p14:tracePt t="67617" x="4991100" y="3109913"/>
          <p14:tracePt t="67625" x="4975225" y="3109913"/>
          <p14:tracePt t="67640" x="4967288" y="3109913"/>
          <p14:tracePt t="67655" x="4959350" y="3117850"/>
          <p14:tracePt t="67670" x="4951413" y="3117850"/>
          <p14:tracePt t="67678" x="4943475" y="3117850"/>
          <p14:tracePt t="67693" x="4933950" y="3125788"/>
          <p14:tracePt t="67715" x="4926013" y="3125788"/>
          <p14:tracePt t="67722" x="4926013" y="3133725"/>
          <p14:tracePt t="67738" x="4918075" y="3133725"/>
          <p14:tracePt t="67753" x="4910138" y="3133725"/>
          <p14:tracePt t="67790" x="4902200" y="3133725"/>
          <p14:tracePt t="67798" x="4902200" y="3141663"/>
          <p14:tracePt t="67812" x="4894263" y="3149600"/>
          <p14:tracePt t="67820" x="4886325" y="3157538"/>
          <p14:tracePt t="67828" x="4878388" y="3165475"/>
          <p14:tracePt t="67835" x="4870450" y="3181350"/>
          <p14:tracePt t="67843" x="4862513" y="3181350"/>
          <p14:tracePt t="67850" x="4862513" y="3197225"/>
          <p14:tracePt t="67858" x="4854575" y="3205163"/>
          <p14:tracePt t="67865" x="4846638" y="3213100"/>
          <p14:tracePt t="67872" x="4846638" y="3236913"/>
          <p14:tracePt t="67880" x="4846638" y="3244850"/>
          <p14:tracePt t="67900" x="4846638" y="3262313"/>
          <p14:tracePt t="67902" x="4846638" y="3278188"/>
          <p14:tracePt t="67910" x="4846638" y="3294063"/>
          <p14:tracePt t="67917" x="4846638" y="3302000"/>
          <p14:tracePt t="67925" x="4846638" y="3309938"/>
          <p14:tracePt t="67933" x="4846638" y="3325813"/>
          <p14:tracePt t="67940" x="4846638" y="3333750"/>
          <p14:tracePt t="67948" x="4846638" y="3341688"/>
          <p14:tracePt t="67955" x="4846638" y="3349625"/>
          <p14:tracePt t="67964" x="4846638" y="3357563"/>
          <p14:tracePt t="67970" x="4846638" y="3365500"/>
          <p14:tracePt t="67978" x="4846638" y="3373438"/>
          <p14:tracePt t="67985" x="4846638" y="3389313"/>
          <p14:tracePt t="68000" x="4846638" y="3397250"/>
          <p14:tracePt t="68008" x="4846638" y="3405188"/>
          <p14:tracePt t="68014" x="4846638" y="3413125"/>
          <p14:tracePt t="68023" x="4854575" y="3429000"/>
          <p14:tracePt t="68038" x="4862513" y="3444875"/>
          <p14:tracePt t="68053" x="4862513" y="3452813"/>
          <p14:tracePt t="68060" x="4862513" y="3460750"/>
          <p14:tracePt t="68067" x="4870450" y="3468688"/>
          <p14:tracePt t="68083" x="4870450" y="3476625"/>
          <p14:tracePt t="68098" x="4878388" y="3484563"/>
          <p14:tracePt t="68105" x="4886325" y="3484563"/>
          <p14:tracePt t="68113" x="4886325" y="3492500"/>
          <p14:tracePt t="68120" x="4894263" y="3492500"/>
          <p14:tracePt t="68135" x="4902200" y="3500438"/>
          <p14:tracePt t="68150" x="4910138" y="3500438"/>
          <p14:tracePt t="68172" x="4918075" y="3500438"/>
          <p14:tracePt t="68195" x="4926013" y="3500438"/>
          <p14:tracePt t="68217" x="4933950" y="3500438"/>
          <p14:tracePt t="68240" x="4943475" y="3500438"/>
          <p14:tracePt t="68255" x="4951413" y="3500438"/>
          <p14:tracePt t="68293" x="4959350" y="3500438"/>
          <p14:tracePt t="68450" x="0" y="0"/>
        </p14:tracePtLst>
        <p14:tracePtLst>
          <p14:tracePt t="76206" x="4025900" y="3548063"/>
          <p14:tracePt t="77112" x="4033838" y="3548063"/>
          <p14:tracePt t="77120" x="4049713" y="3548063"/>
          <p14:tracePt t="77128" x="4065588" y="3548063"/>
          <p14:tracePt t="77136" x="4081463" y="3548063"/>
          <p14:tracePt t="77143" x="4097338" y="3540125"/>
          <p14:tracePt t="77150" x="4113213" y="3532188"/>
          <p14:tracePt t="77158" x="4129088" y="3532188"/>
          <p14:tracePt t="77165" x="4137025" y="3532188"/>
          <p14:tracePt t="77173" x="4144963" y="3532188"/>
          <p14:tracePt t="77180" x="4152900" y="3532188"/>
          <p14:tracePt t="77187" x="4160838" y="3532188"/>
          <p14:tracePt t="77195" x="4168775" y="3532188"/>
          <p14:tracePt t="77255" x="4176713" y="3532188"/>
          <p14:tracePt t="80933" x="4176713" y="3556000"/>
          <p14:tracePt t="80934" x="4176713" y="3579813"/>
          <p14:tracePt t="80935" x="4176713" y="3613150"/>
          <p14:tracePt t="80935" x="4176713" y="3629025"/>
          <p14:tracePt t="80938" x="4176713" y="3644900"/>
          <p14:tracePt t="80939" x="4176713" y="3652838"/>
          <p14:tracePt t="80946" x="4176713" y="3676650"/>
          <p14:tracePt t="80956" x="4168775" y="3684588"/>
          <p14:tracePt t="80961" x="4168775" y="3692525"/>
          <p14:tracePt t="80975" x="4168775" y="3700463"/>
          <p14:tracePt t="80991" x="4168775" y="3708400"/>
          <p14:tracePt t="83348" x="4217988" y="3708400"/>
          <p14:tracePt t="83349" x="4233863" y="3708400"/>
          <p14:tracePt t="83350" x="4257675" y="3708400"/>
          <p14:tracePt t="83353" x="4265613" y="3708400"/>
          <p14:tracePt t="83400" x="4273550" y="3708400"/>
          <p14:tracePt t="83450" x="4281488" y="3708400"/>
          <p14:tracePt t="83487" x="4289425" y="3708400"/>
          <p14:tracePt t="83510" x="4297363" y="3708400"/>
          <p14:tracePt t="83525" x="4305300" y="3708400"/>
          <p14:tracePt t="83533" x="4313238" y="3708400"/>
          <p14:tracePt t="83548" x="4321175" y="3708400"/>
          <p14:tracePt t="83555" x="4329113" y="3708400"/>
          <p14:tracePt t="83563" x="4337050" y="3708400"/>
          <p14:tracePt t="83571" x="4344988" y="3708400"/>
          <p14:tracePt t="83578" x="4352925" y="3708400"/>
          <p14:tracePt t="83593" x="4360863" y="3708400"/>
          <p14:tracePt t="83608" x="4368800" y="3708400"/>
          <p14:tracePt t="83615" x="4376738" y="3708400"/>
          <p14:tracePt t="83623" x="4384675" y="3708400"/>
          <p14:tracePt t="83638" x="4392613" y="3708400"/>
          <p14:tracePt t="83645" x="4400550" y="3708400"/>
          <p14:tracePt t="83653" x="4408488" y="3708400"/>
          <p14:tracePt t="83661" x="4424363" y="3708400"/>
          <p14:tracePt t="83668" x="4432300" y="3708400"/>
          <p14:tracePt t="83675" x="4448175" y="3708400"/>
          <p14:tracePt t="83683" x="4456113" y="3708400"/>
          <p14:tracePt t="83691" x="4464050" y="3700463"/>
          <p14:tracePt t="83698" x="4479925" y="3700463"/>
          <p14:tracePt t="83705" x="4487863" y="3700463"/>
          <p14:tracePt t="83712" x="4503738" y="3700463"/>
          <p14:tracePt t="83720" x="4519613" y="3700463"/>
          <p14:tracePt t="83729" x="4535488" y="3700463"/>
          <p14:tracePt t="83735" x="4543425" y="3700463"/>
          <p14:tracePt t="83743" x="4551363" y="3700463"/>
          <p14:tracePt t="83750" x="4567238" y="3700463"/>
          <p14:tracePt t="83758" x="4576763" y="3700463"/>
          <p14:tracePt t="83765" x="4584700" y="3692525"/>
          <p14:tracePt t="83773" x="4592638" y="3692525"/>
          <p14:tracePt t="83788" x="4600575" y="3692525"/>
          <p14:tracePt t="83795" x="4608513" y="3692525"/>
          <p14:tracePt t="83810" x="4616450" y="3692525"/>
          <p14:tracePt t="83825" x="4624388" y="3692525"/>
          <p14:tracePt t="83848" x="4632325" y="3692525"/>
          <p14:tracePt t="83863" x="4640263" y="3692525"/>
          <p14:tracePt t="83893" x="4648200" y="3692525"/>
          <p14:tracePt t="84125" x="4656138" y="3692525"/>
          <p14:tracePt t="84185" x="4664075" y="3692525"/>
          <p14:tracePt t="84215" x="4672013" y="3692525"/>
          <p14:tracePt t="84230" x="4679950" y="3692525"/>
          <p14:tracePt t="84260" x="4687888" y="3692525"/>
          <p14:tracePt t="84275" x="4695825" y="3692525"/>
          <p14:tracePt t="84283" x="4703763" y="3692525"/>
          <p14:tracePt t="84290" x="4719638" y="3692525"/>
          <p14:tracePt t="84298" x="4727575" y="3692525"/>
          <p14:tracePt t="84305" x="4743450" y="3692525"/>
          <p14:tracePt t="84313" x="4759325" y="3692525"/>
          <p14:tracePt t="84320" x="4767263" y="3692525"/>
          <p14:tracePt t="84328" x="4791075" y="3692525"/>
          <p14:tracePt t="84336" x="4799013" y="3692525"/>
          <p14:tracePt t="84343" x="4822825" y="3692525"/>
          <p14:tracePt t="84351" x="4830763" y="3692525"/>
          <p14:tracePt t="84358" x="4838700" y="3692525"/>
          <p14:tracePt t="84365" x="4854575" y="3692525"/>
          <p14:tracePt t="84372" x="4862513" y="3692525"/>
          <p14:tracePt t="84380" x="4878388" y="3692525"/>
          <p14:tracePt t="84395" x="4902200" y="3692525"/>
          <p14:tracePt t="84403" x="4918075" y="3692525"/>
          <p14:tracePt t="84410" x="4933950" y="3692525"/>
          <p14:tracePt t="84418" x="4959350" y="3692525"/>
          <p14:tracePt t="84425" x="4975225" y="3692525"/>
          <p14:tracePt t="84432" x="4999038" y="3692525"/>
          <p14:tracePt t="84440" x="5022850" y="3692525"/>
          <p14:tracePt t="84448" x="5054600" y="3700463"/>
          <p14:tracePt t="84455" x="5062538" y="3700463"/>
          <p14:tracePt t="84463" x="5078413" y="3700463"/>
          <p14:tracePt t="84470" x="5102225" y="3708400"/>
          <p14:tracePt t="84478" x="5110163" y="3708400"/>
          <p14:tracePt t="84485" x="5126038" y="3708400"/>
          <p14:tracePt t="84493" x="5141913" y="3708400"/>
          <p14:tracePt t="84500" x="5157788" y="3708400"/>
          <p14:tracePt t="84508" x="5165725" y="3708400"/>
          <p14:tracePt t="84515" x="5173663" y="3708400"/>
          <p14:tracePt t="84523" x="5197475" y="3708400"/>
          <p14:tracePt t="84530" x="5213350" y="3708400"/>
          <p14:tracePt t="84537" x="5237163" y="3708400"/>
          <p14:tracePt t="84545" x="5260975" y="3708400"/>
          <p14:tracePt t="84553" x="5292725" y="3708400"/>
          <p14:tracePt t="84560" x="5310188" y="3708400"/>
          <p14:tracePt t="84567" x="5334000" y="3700463"/>
          <p14:tracePt t="84575" x="5357813" y="3700463"/>
          <p14:tracePt t="84583" x="5381625" y="3692525"/>
          <p14:tracePt t="84590" x="5405438" y="3692525"/>
          <p14:tracePt t="84598" x="5421313" y="3684588"/>
          <p14:tracePt t="84605" x="5453063" y="3676650"/>
          <p14:tracePt t="84613" x="5453063" y="3668713"/>
          <p14:tracePt t="84620" x="5461000" y="3660775"/>
          <p14:tracePt t="84628" x="5468938" y="3652838"/>
          <p14:tracePt t="84635" x="5476875" y="3644900"/>
          <p14:tracePt t="84643" x="5484813" y="3636963"/>
          <p14:tracePt t="84650" x="5492750" y="3621088"/>
          <p14:tracePt t="84658" x="5500688" y="3605213"/>
          <p14:tracePt t="84665" x="5500688" y="3595688"/>
          <p14:tracePt t="84673" x="5500688" y="3587750"/>
          <p14:tracePt t="84681" x="5500688" y="3571875"/>
          <p14:tracePt t="84687" x="5500688" y="3556000"/>
          <p14:tracePt t="84695" x="5500688" y="3540125"/>
          <p14:tracePt t="84703" x="5500688" y="3524250"/>
          <p14:tracePt t="84710" x="5500688" y="3508375"/>
          <p14:tracePt t="84718" x="5500688" y="3492500"/>
          <p14:tracePt t="84725" x="5500688" y="3468688"/>
          <p14:tracePt t="84734" x="5492750" y="3436938"/>
          <p14:tracePt t="84740" x="5484813" y="3413125"/>
          <p14:tracePt t="84748" x="5468938" y="3381375"/>
          <p14:tracePt t="84755" x="5461000" y="3341688"/>
          <p14:tracePt t="84763" x="5437188" y="3317875"/>
          <p14:tracePt t="84770" x="5413375" y="3286125"/>
          <p14:tracePt t="84778" x="5397500" y="3262313"/>
          <p14:tracePt t="84786" x="5365750" y="3228975"/>
          <p14:tracePt t="84793" x="5341938" y="3205163"/>
          <p14:tracePt t="84801" x="5326063" y="3189288"/>
          <p14:tracePt t="84808" x="5300663" y="3157538"/>
          <p14:tracePt t="84815" x="5276850" y="3141663"/>
          <p14:tracePt t="84823" x="5260975" y="3117850"/>
          <p14:tracePt t="84830" x="5229225" y="3094038"/>
          <p14:tracePt t="84837" x="5213350" y="3070225"/>
          <p14:tracePt t="84845" x="5197475" y="3062288"/>
          <p14:tracePt t="84854" x="5181600" y="3046413"/>
          <p14:tracePt t="84860" x="5157788" y="3030538"/>
          <p14:tracePt t="84868" x="5141913" y="3022600"/>
          <p14:tracePt t="84875" x="5133975" y="3014663"/>
          <p14:tracePt t="84884" x="5133975" y="3006725"/>
          <p14:tracePt t="84891" x="5126038" y="3006725"/>
          <p14:tracePt t="84920" x="5126038" y="2998788"/>
          <p14:tracePt t="85055" x="5118100" y="2998788"/>
          <p14:tracePt t="85070" x="5110163" y="2998788"/>
          <p14:tracePt t="85078" x="5094288" y="2998788"/>
          <p14:tracePt t="85085" x="5086350" y="3006725"/>
          <p14:tracePt t="85092" x="5078413" y="3006725"/>
          <p14:tracePt t="85100" x="5070475" y="3014663"/>
          <p14:tracePt t="85108" x="5054600" y="3022600"/>
          <p14:tracePt t="85115" x="5046663" y="3038475"/>
          <p14:tracePt t="85122" x="5030788" y="3038475"/>
          <p14:tracePt t="85130" x="5022850" y="3054350"/>
          <p14:tracePt t="85138" x="5014913" y="3054350"/>
          <p14:tracePt t="85145" x="5006975" y="3062288"/>
          <p14:tracePt t="85153" x="4999038" y="3070225"/>
          <p14:tracePt t="85160" x="4991100" y="3078163"/>
          <p14:tracePt t="85168" x="4983163" y="3086100"/>
          <p14:tracePt t="85175" x="4983163" y="3094038"/>
          <p14:tracePt t="85184" x="4975225" y="3094038"/>
          <p14:tracePt t="85191" x="4967288" y="3109913"/>
          <p14:tracePt t="85205" x="4959350" y="3117850"/>
          <p14:tracePt t="85213" x="4959350" y="3125788"/>
          <p14:tracePt t="85220" x="4959350" y="3133725"/>
          <p14:tracePt t="85228" x="4951413" y="3133725"/>
          <p14:tracePt t="85235" x="4951413" y="3141663"/>
          <p14:tracePt t="85250" x="4943475" y="3157538"/>
          <p14:tracePt t="85266" x="4933950" y="3165475"/>
          <p14:tracePt t="85273" x="4933950" y="3173413"/>
          <p14:tracePt t="85280" x="4933950" y="3181350"/>
          <p14:tracePt t="85287" x="4933950" y="3189288"/>
          <p14:tracePt t="85295" x="4926013" y="3197225"/>
          <p14:tracePt t="85303" x="4926013" y="3205163"/>
          <p14:tracePt t="85310" x="4926013" y="3221038"/>
          <p14:tracePt t="85318" x="4918075" y="3244850"/>
          <p14:tracePt t="85325" x="4918075" y="3262313"/>
          <p14:tracePt t="85333" x="4918075" y="3270250"/>
          <p14:tracePt t="85340" x="4918075" y="3286125"/>
          <p14:tracePt t="85348" x="4918075" y="3294063"/>
          <p14:tracePt t="85355" x="4910138" y="3317875"/>
          <p14:tracePt t="85363" x="4910138" y="3333750"/>
          <p14:tracePt t="85370" x="4910138" y="3349625"/>
          <p14:tracePt t="85378" x="4910138" y="3357563"/>
          <p14:tracePt t="85386" x="4910138" y="3373438"/>
          <p14:tracePt t="85393" x="4910138" y="3397250"/>
          <p14:tracePt t="85408" x="4910138" y="3413125"/>
          <p14:tracePt t="85415" x="4910138" y="3421063"/>
          <p14:tracePt t="85423" x="4910138" y="3436938"/>
          <p14:tracePt t="85430" x="4910138" y="3452813"/>
          <p14:tracePt t="85438" x="4918075" y="3452813"/>
          <p14:tracePt t="85446" x="4926013" y="3468688"/>
          <p14:tracePt t="85461" x="4933950" y="3476625"/>
          <p14:tracePt t="85475" x="4933950" y="3484563"/>
          <p14:tracePt t="85483" x="4943475" y="3484563"/>
          <p14:tracePt t="85490" x="4943475" y="3492500"/>
          <p14:tracePt t="85505" x="4951413" y="3492500"/>
          <p14:tracePt t="85513" x="4951413" y="3500438"/>
          <p14:tracePt t="85528" x="4959350" y="3500438"/>
          <p14:tracePt t="85970" x="0" y="0"/>
        </p14:tracePtLst>
      </p14:laserTraceLst>
    </p:ext>
    <p:ext uri="{E180D4A7-C9FB-4DFB-919C-405C955672EB}">
      <p14:showEvtLst xmlns:p14="http://schemas.microsoft.com/office/powerpoint/2010/main">
        <p14:playEvt time="95" objId="4"/>
        <p14:stopEvt time="87500" objId="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0946A0-C4E7-4123-A443-711350DFF1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C57E6D4-10C5-4CC3-BD8E-3A0CA6869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81" y="0"/>
            <a:ext cx="9160162" cy="6858000"/>
          </a:xfrm>
          <a:prstGeom prst="rect">
            <a:avLst/>
          </a:prstGeom>
        </p:spPr>
      </p:pic>
      <p:pic>
        <p:nvPicPr>
          <p:cNvPr id="4" name="mm5s28">
            <a:hlinkClick r:id="" action="ppaction://media"/>
            <a:extLst>
              <a:ext uri="{FF2B5EF4-FFF2-40B4-BE49-F238E27FC236}">
                <a16:creationId xmlns:a16="http://schemas.microsoft.com/office/drawing/2014/main" id="{CE674D24-6C4D-474A-9556-6238FF70DB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520" y="148473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4" name="Freihand 23">
                <a:extLst>
                  <a:ext uri="{FF2B5EF4-FFF2-40B4-BE49-F238E27FC236}">
                    <a16:creationId xmlns:a16="http://schemas.microsoft.com/office/drawing/2014/main" id="{D3120D6E-E25B-4716-9D74-63A9A5049E2F}"/>
                  </a:ext>
                </a:extLst>
              </p14:cNvPr>
              <p14:cNvContentPartPr/>
              <p14:nvPr/>
            </p14:nvContentPartPr>
            <p14:xfrm>
              <a:off x="6006260" y="1493009"/>
              <a:ext cx="1771560" cy="1137240"/>
            </p14:xfrm>
          </p:contentPart>
        </mc:Choice>
        <mc:Fallback>
          <p:pic>
            <p:nvPicPr>
              <p:cNvPr id="24" name="Freihand 23">
                <a:extLst>
                  <a:ext uri="{FF2B5EF4-FFF2-40B4-BE49-F238E27FC236}">
                    <a16:creationId xmlns:a16="http://schemas.microsoft.com/office/drawing/2014/main" id="{D3120D6E-E25B-4716-9D74-63A9A5049E2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88620" y="1475009"/>
                <a:ext cx="1807200" cy="1172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76858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478"/>
    </mc:Choice>
    <mc:Fallback>
      <p:transition spd="slow" advTm="131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61" x="1809750" y="1147763"/>
          <p14:tracePt t="2167" x="1841500" y="1147763"/>
          <p14:tracePt t="2175" x="1881188" y="1147763"/>
          <p14:tracePt t="2182" x="1912938" y="1139825"/>
          <p14:tracePt t="2191" x="1928813" y="1139825"/>
          <p14:tracePt t="2198" x="1952625" y="1139825"/>
          <p14:tracePt t="2205" x="1968500" y="1131888"/>
          <p14:tracePt t="2211" x="1976438" y="1131888"/>
          <p14:tracePt t="2220" x="1984375" y="1131888"/>
          <p14:tracePt t="2226" x="1992313" y="1131888"/>
          <p14:tracePt t="2242" x="2000250" y="1131888"/>
          <p14:tracePt t="2250" x="2017713" y="1123950"/>
          <p14:tracePt t="2258" x="2049463" y="1123950"/>
          <p14:tracePt t="2265" x="2081213" y="1116013"/>
          <p14:tracePt t="2274" x="2136775" y="1116013"/>
          <p14:tracePt t="2279" x="2192338" y="1108075"/>
          <p14:tracePt t="2288" x="2263775" y="1108075"/>
          <p14:tracePt t="2294" x="2319338" y="1100138"/>
          <p14:tracePt t="2301" x="2392363" y="1100138"/>
          <p14:tracePt t="2309" x="2479675" y="1092200"/>
          <p14:tracePt t="2317" x="2566988" y="1092200"/>
          <p14:tracePt t="2324" x="2638425" y="1092200"/>
          <p14:tracePt t="2331" x="2701925" y="1092200"/>
          <p14:tracePt t="2340" x="2741613" y="1092200"/>
          <p14:tracePt t="2347" x="2798763" y="1092200"/>
          <p14:tracePt t="2354" x="2830513" y="1092200"/>
          <p14:tracePt t="2361" x="2862263" y="1092200"/>
          <p14:tracePt t="2368" x="2894013" y="1092200"/>
          <p14:tracePt t="2377" x="2917825" y="1092200"/>
          <p14:tracePt t="2384" x="2933700" y="1092200"/>
          <p14:tracePt t="2400" x="2941638" y="1092200"/>
          <p14:tracePt t="2407" x="2949575" y="1092200"/>
          <p14:tracePt t="2414" x="2957513" y="1092200"/>
          <p14:tracePt t="2429" x="2965450" y="1100138"/>
          <p14:tracePt t="2437" x="2973388" y="1100138"/>
          <p14:tracePt t="2444" x="2981325" y="1100138"/>
          <p14:tracePt t="2459" x="2989263" y="1108075"/>
          <p14:tracePt t="2467" x="3005138" y="1108075"/>
          <p14:tracePt t="2474" x="3028950" y="1108075"/>
          <p14:tracePt t="2482" x="3060700" y="1116013"/>
          <p14:tracePt t="2489" x="3092450" y="1123950"/>
          <p14:tracePt t="2496" x="3141663" y="1131888"/>
          <p14:tracePt t="2505" x="3181350" y="1139825"/>
          <p14:tracePt t="2512" x="3236913" y="1155700"/>
          <p14:tracePt t="2519" x="3284538" y="1163638"/>
          <p14:tracePt t="2526" x="3332163" y="1179513"/>
          <p14:tracePt t="2534" x="3395663" y="1195388"/>
          <p14:tracePt t="2541" x="3427413" y="1195388"/>
          <p14:tracePt t="2549" x="3476625" y="1212850"/>
          <p14:tracePt t="2557" x="3508375" y="1212850"/>
          <p14:tracePt t="2564" x="3556000" y="1220788"/>
          <p14:tracePt t="2571" x="3595688" y="1220788"/>
          <p14:tracePt t="2579" x="3627438" y="1228725"/>
          <p14:tracePt t="2587" x="3675063" y="1236663"/>
          <p14:tracePt t="2594" x="3698875" y="1236663"/>
          <p14:tracePt t="2603" x="3722688" y="1236663"/>
          <p14:tracePt t="2610" x="3738563" y="1236663"/>
          <p14:tracePt t="2619" x="3762375" y="1236663"/>
          <p14:tracePt t="2625" x="3794125" y="1244600"/>
          <p14:tracePt t="2633" x="3810000" y="1244600"/>
          <p14:tracePt t="2639" x="3833813" y="1252538"/>
          <p14:tracePt t="2647" x="3851275" y="1252538"/>
          <p14:tracePt t="2655" x="3859213" y="1252538"/>
          <p14:tracePt t="2662" x="3875088" y="1252538"/>
          <p14:tracePt t="2669" x="3883025" y="1252538"/>
          <p14:tracePt t="2677" x="3906838" y="1252538"/>
          <p14:tracePt t="2684" x="3922713" y="1252538"/>
          <p14:tracePt t="2691" x="3938588" y="1252538"/>
          <p14:tracePt t="2699" x="3946525" y="1252538"/>
          <p14:tracePt t="2707" x="3962400" y="1252538"/>
          <p14:tracePt t="2714" x="3970338" y="1252538"/>
          <p14:tracePt t="2729" x="3986213" y="1252538"/>
          <p14:tracePt t="2737" x="4002088" y="1252538"/>
          <p14:tracePt t="2751" x="4041775" y="1252538"/>
          <p14:tracePt t="2759" x="4049713" y="1252538"/>
          <p14:tracePt t="2767" x="4065588" y="1260475"/>
          <p14:tracePt t="2774" x="4081463" y="1260475"/>
          <p14:tracePt t="2782" x="4105275" y="1260475"/>
          <p14:tracePt t="2790" x="4121150" y="1260475"/>
          <p14:tracePt t="2797" x="4144963" y="1260475"/>
          <p14:tracePt t="2804" x="4160838" y="1260475"/>
          <p14:tracePt t="2812" x="4176713" y="1260475"/>
          <p14:tracePt t="2819" x="4192588" y="1268413"/>
          <p14:tracePt t="2827" x="4217988" y="1268413"/>
          <p14:tracePt t="2834" x="4241800" y="1268413"/>
          <p14:tracePt t="2841" x="4257675" y="1268413"/>
          <p14:tracePt t="2849" x="4273550" y="1268413"/>
          <p14:tracePt t="2857" x="4289425" y="1268413"/>
          <p14:tracePt t="2864" x="4313238" y="1268413"/>
          <p14:tracePt t="2873" x="4329113" y="1268413"/>
          <p14:tracePt t="2879" x="4337050" y="1268413"/>
          <p14:tracePt t="2887" x="4352925" y="1268413"/>
          <p14:tracePt t="2894" x="4360863" y="1268413"/>
          <p14:tracePt t="2909" x="4368800" y="1268413"/>
          <p14:tracePt t="2917" x="4376738" y="1268413"/>
          <p14:tracePt t="2924" x="4384675" y="1268413"/>
          <p14:tracePt t="2931" x="4392613" y="1268413"/>
          <p14:tracePt t="2954" x="4400550" y="1268413"/>
          <p14:tracePt t="2984" x="4408488" y="1268413"/>
          <p14:tracePt t="3014" x="4416425" y="1268413"/>
          <p14:tracePt t="3044" x="4424363" y="1268413"/>
          <p14:tracePt t="3067" x="4440238" y="1268413"/>
          <p14:tracePt t="3074" x="4456113" y="1268413"/>
          <p14:tracePt t="3082" x="4464050" y="1268413"/>
          <p14:tracePt t="3090" x="4479925" y="1268413"/>
          <p14:tracePt t="3097" x="4503738" y="1268413"/>
          <p14:tracePt t="3104" x="4519613" y="1268413"/>
          <p14:tracePt t="3112" x="4543425" y="1268413"/>
          <p14:tracePt t="3120" x="4567238" y="1268413"/>
          <p14:tracePt t="3127" x="4592638" y="1268413"/>
          <p14:tracePt t="3134" x="4624388" y="1268413"/>
          <p14:tracePt t="3142" x="4656138" y="1268413"/>
          <p14:tracePt t="3149" x="4679950" y="1268413"/>
          <p14:tracePt t="3157" x="4703763" y="1268413"/>
          <p14:tracePt t="3164" x="4727575" y="1268413"/>
          <p14:tracePt t="3172" x="4751388" y="1268413"/>
          <p14:tracePt t="3179" x="4775200" y="1268413"/>
          <p14:tracePt t="3187" x="4799013" y="1268413"/>
          <p14:tracePt t="3194" x="4814888" y="1268413"/>
          <p14:tracePt t="3201" x="4838700" y="1268413"/>
          <p14:tracePt t="3209" x="4846638" y="1268413"/>
          <p14:tracePt t="3217" x="4862513" y="1268413"/>
          <p14:tracePt t="3224" x="4878388" y="1268413"/>
          <p14:tracePt t="3231" x="4886325" y="1268413"/>
          <p14:tracePt t="3239" x="4910138" y="1268413"/>
          <p14:tracePt t="3254" x="4926013" y="1268413"/>
          <p14:tracePt t="3262" x="4933950" y="1268413"/>
          <p14:tracePt t="3276" x="4943475" y="1268413"/>
          <p14:tracePt t="3284" x="4959350" y="1268413"/>
          <p14:tracePt t="3291" x="4967288" y="1268413"/>
          <p14:tracePt t="3299" x="4975225" y="1268413"/>
          <p14:tracePt t="3307" x="4991100" y="1268413"/>
          <p14:tracePt t="3314" x="4999038" y="1268413"/>
          <p14:tracePt t="3322" x="5006975" y="1268413"/>
          <p14:tracePt t="3329" x="5022850" y="1268413"/>
          <p14:tracePt t="3337" x="5038725" y="1268413"/>
          <p14:tracePt t="3344" x="5062538" y="1268413"/>
          <p14:tracePt t="3352" x="5086350" y="1268413"/>
          <p14:tracePt t="3359" x="5102225" y="1268413"/>
          <p14:tracePt t="3367" x="5126038" y="1268413"/>
          <p14:tracePt t="3374" x="5141913" y="1268413"/>
          <p14:tracePt t="3382" x="5165725" y="1268413"/>
          <p14:tracePt t="3389" x="5197475" y="1268413"/>
          <p14:tracePt t="3397" x="5221288" y="1268413"/>
          <p14:tracePt t="3404" x="5245100" y="1268413"/>
          <p14:tracePt t="3412" x="5276850" y="1268413"/>
          <p14:tracePt t="3419" x="5310188" y="1268413"/>
          <p14:tracePt t="3426" x="5349875" y="1268413"/>
          <p14:tracePt t="3434" x="5381625" y="1268413"/>
          <p14:tracePt t="3442" x="5421313" y="1268413"/>
          <p14:tracePt t="3449" x="5445125" y="1268413"/>
          <p14:tracePt t="3457" x="5468938" y="1268413"/>
          <p14:tracePt t="3464" x="5492750" y="1268413"/>
          <p14:tracePt t="3471" x="5524500" y="1268413"/>
          <p14:tracePt t="3479" x="5532438" y="1268413"/>
          <p14:tracePt t="3487" x="5556250" y="1268413"/>
          <p14:tracePt t="3494" x="5564188" y="1268413"/>
          <p14:tracePt t="3501" x="5588000" y="1268413"/>
          <p14:tracePt t="3509" x="5595938" y="1268413"/>
          <p14:tracePt t="3517" x="5611813" y="1268413"/>
          <p14:tracePt t="3524" x="5627688" y="1268413"/>
          <p14:tracePt t="3532" x="5643563" y="1268413"/>
          <p14:tracePt t="3539" x="5659438" y="1268413"/>
          <p14:tracePt t="3547" x="5676900" y="1268413"/>
          <p14:tracePt t="3554" x="5692775" y="1268413"/>
          <p14:tracePt t="3562" x="5700713" y="1268413"/>
          <p14:tracePt t="3569" x="5708650" y="1268413"/>
          <p14:tracePt t="3577" x="5724525" y="1268413"/>
          <p14:tracePt t="3584" x="5740400" y="1268413"/>
          <p14:tracePt t="3591" x="5764213" y="1268413"/>
          <p14:tracePt t="3599" x="5780088" y="1268413"/>
          <p14:tracePt t="3606" x="5795963" y="1268413"/>
          <p14:tracePt t="3614" x="5803900" y="1268413"/>
          <p14:tracePt t="3622" x="5819775" y="1268413"/>
          <p14:tracePt t="3629" x="5835650" y="1268413"/>
          <p14:tracePt t="3637" x="5851525" y="1268413"/>
          <p14:tracePt t="3644" x="5899150" y="1268413"/>
          <p14:tracePt t="3652" x="5915025" y="1268413"/>
          <p14:tracePt t="3659" x="5938838" y="1268413"/>
          <p14:tracePt t="3667" x="5954713" y="1268413"/>
          <p14:tracePt t="3674" x="5962650" y="1268413"/>
          <p14:tracePt t="3682" x="5986463" y="1268413"/>
          <p14:tracePt t="3689" x="6002338" y="1268413"/>
          <p14:tracePt t="3696" x="6018213" y="1268413"/>
          <p14:tracePt t="3704" x="6043613" y="1268413"/>
          <p14:tracePt t="3712" x="6067425" y="1268413"/>
          <p14:tracePt t="3719" x="6075363" y="1268413"/>
          <p14:tracePt t="3727" x="6083300" y="1268413"/>
          <p14:tracePt t="3734" x="6099175" y="1268413"/>
          <p14:tracePt t="3749" x="6107113" y="1268413"/>
          <p14:tracePt t="3764" x="6115050" y="1268413"/>
          <p14:tracePt t="3891" x="6130925" y="1268413"/>
          <p14:tracePt t="3899" x="6146800" y="1268413"/>
          <p14:tracePt t="3915" x="6162675" y="1260475"/>
          <p14:tracePt t="3922" x="6178550" y="1260475"/>
          <p14:tracePt t="3929" x="6194425" y="1260475"/>
          <p14:tracePt t="3937" x="6202363" y="1252538"/>
          <p14:tracePt t="3944" x="6218238" y="1244600"/>
          <p14:tracePt t="3951" x="6234113" y="1244600"/>
          <p14:tracePt t="3959" x="6242050" y="1236663"/>
          <p14:tracePt t="3966" x="6257925" y="1228725"/>
          <p14:tracePt t="3975" x="6265863" y="1228725"/>
          <p14:tracePt t="3981" x="6273800" y="1220788"/>
          <p14:tracePt t="3989" x="6281738" y="1220788"/>
          <p14:tracePt t="3997" x="6289675" y="1220788"/>
          <p14:tracePt t="4004" x="6297613" y="1212850"/>
          <p14:tracePt t="4011" x="6313488" y="1204913"/>
          <p14:tracePt t="4027" x="6321425" y="1204913"/>
          <p14:tracePt t="4034" x="6329363" y="1204913"/>
          <p14:tracePt t="4042" x="6337300" y="1204913"/>
          <p14:tracePt t="4064" x="6345238" y="1204913"/>
          <p14:tracePt t="4259" x="6353175" y="1204913"/>
          <p14:tracePt t="4268" x="6361113" y="1204913"/>
          <p14:tracePt t="4274" x="6369050" y="1204913"/>
          <p14:tracePt t="4282" x="6392863" y="1204913"/>
          <p14:tracePt t="4289" x="6402388" y="1204913"/>
          <p14:tracePt t="4297" x="6410325" y="1204913"/>
          <p14:tracePt t="4304" x="6426200" y="1204913"/>
          <p14:tracePt t="4312" x="6442075" y="1204913"/>
          <p14:tracePt t="4319" x="6450013" y="1204913"/>
          <p14:tracePt t="4327" x="6457950" y="1204913"/>
          <p14:tracePt t="4334" x="6465888" y="1204913"/>
          <p14:tracePt t="4716" x="6473825" y="1204913"/>
          <p14:tracePt t="4739" x="6481763" y="1204913"/>
          <p14:tracePt t="4821" x="6489700" y="1204913"/>
          <p14:tracePt t="4844" x="6497638" y="1204913"/>
          <p14:tracePt t="4874" x="6497638" y="1195388"/>
          <p14:tracePt t="4888" x="6505575" y="1195388"/>
          <p14:tracePt t="5024" x="6513513" y="1195388"/>
          <p14:tracePt t="5039" x="6521450" y="1195388"/>
          <p14:tracePt t="5054" x="6529388" y="1195388"/>
          <p14:tracePt t="5062" x="6529388" y="1187450"/>
          <p14:tracePt t="6097" x="0" y="0"/>
        </p14:tracePtLst>
        <p14:tracePtLst>
          <p14:tracePt t="11115" x="1785938" y="2360613"/>
          <p14:tracePt t="11166" x="1778000" y="2360613"/>
          <p14:tracePt t="11466" x="1793875" y="2368550"/>
          <p14:tracePt t="11474" x="1801813" y="2368550"/>
          <p14:tracePt t="11482" x="1809750" y="2368550"/>
          <p14:tracePt t="11490" x="1833563" y="2368550"/>
          <p14:tracePt t="11500" x="1857375" y="2376488"/>
          <p14:tracePt t="11504" x="1881188" y="2376488"/>
          <p14:tracePt t="11513" x="1905000" y="2376488"/>
          <p14:tracePt t="11519" x="1928813" y="2376488"/>
          <p14:tracePt t="11527" x="2008188" y="2384425"/>
          <p14:tracePt t="11534" x="2057400" y="2392363"/>
          <p14:tracePt t="11541" x="2128838" y="2400300"/>
          <p14:tracePt t="11549" x="2168525" y="2400300"/>
          <p14:tracePt t="11556" x="2247900" y="2408238"/>
          <p14:tracePt t="11564" x="2311400" y="2408238"/>
          <p14:tracePt t="11571" x="2351088" y="2408238"/>
          <p14:tracePt t="11579" x="2424113" y="2416175"/>
          <p14:tracePt t="11586" x="2487613" y="2416175"/>
          <p14:tracePt t="11594" x="2566988" y="2416175"/>
          <p14:tracePt t="11601" x="2630488" y="2416175"/>
          <p14:tracePt t="11609" x="2701925" y="2416175"/>
          <p14:tracePt t="11617" x="2759075" y="2424113"/>
          <p14:tracePt t="11624" x="2814638" y="2424113"/>
          <p14:tracePt t="11631" x="2846388" y="2424113"/>
          <p14:tracePt t="11639" x="2870200" y="2424113"/>
          <p14:tracePt t="11647" x="2894013" y="2432050"/>
          <p14:tracePt t="11655" x="2909888" y="2432050"/>
          <p14:tracePt t="11662" x="2917825" y="2432050"/>
          <p14:tracePt t="11669" x="2925763" y="2432050"/>
          <p14:tracePt t="11677" x="2933700" y="2432050"/>
          <p14:tracePt t="11684" x="2941638" y="2432050"/>
          <p14:tracePt t="11691" x="2957513" y="2432050"/>
          <p14:tracePt t="11699" x="2973388" y="2432050"/>
          <p14:tracePt t="11707" x="2997200" y="2432050"/>
          <p14:tracePt t="11714" x="3021013" y="2432050"/>
          <p14:tracePt t="11722" x="3036888" y="2432050"/>
          <p14:tracePt t="11729" x="3084513" y="2432050"/>
          <p14:tracePt t="11736" x="3133725" y="2432050"/>
          <p14:tracePt t="11744" x="3173413" y="2424113"/>
          <p14:tracePt t="11751" x="3236913" y="2416175"/>
          <p14:tracePt t="11759" x="3292475" y="2416175"/>
          <p14:tracePt t="11767" x="3355975" y="2416175"/>
          <p14:tracePt t="11774" x="3387725" y="2416175"/>
          <p14:tracePt t="11782" x="3435350" y="2416175"/>
          <p14:tracePt t="11789" x="3500438" y="2416175"/>
          <p14:tracePt t="11798" x="3548063" y="2416175"/>
          <p14:tracePt t="11804" x="3603625" y="2416175"/>
          <p14:tracePt t="11812" x="3651250" y="2416175"/>
          <p14:tracePt t="11819" x="3690938" y="2416175"/>
          <p14:tracePt t="11827" x="3714750" y="2416175"/>
          <p14:tracePt t="11834" x="3730625" y="2416175"/>
          <p14:tracePt t="11841" x="3754438" y="2416175"/>
          <p14:tracePt t="11849" x="3770313" y="2416175"/>
          <p14:tracePt t="11857" x="3786188" y="2416175"/>
          <p14:tracePt t="11864" x="3810000" y="2416175"/>
          <p14:tracePt t="11872" x="3825875" y="2416175"/>
          <p14:tracePt t="11887" x="3833813" y="2416175"/>
          <p14:tracePt t="11894" x="3859213" y="2416175"/>
          <p14:tracePt t="11901" x="3867150" y="2416175"/>
          <p14:tracePt t="11909" x="3883025" y="2416175"/>
          <p14:tracePt t="11917" x="3890963" y="2416175"/>
          <p14:tracePt t="11924" x="3906838" y="2416175"/>
          <p14:tracePt t="11931" x="3922713" y="2416175"/>
          <p14:tracePt t="11938" x="3938588" y="2416175"/>
          <p14:tracePt t="11947" x="3954463" y="2416175"/>
          <p14:tracePt t="11953" x="3962400" y="2416175"/>
          <p14:tracePt t="11962" x="3986213" y="2416175"/>
          <p14:tracePt t="11968" x="4002088" y="2416175"/>
          <p14:tracePt t="11977" x="4025900" y="2416175"/>
          <p14:tracePt t="11984" x="4041775" y="2416175"/>
          <p14:tracePt t="11991" x="4065588" y="2416175"/>
          <p14:tracePt t="11999" x="4089400" y="2416175"/>
          <p14:tracePt t="12007" x="4113213" y="2416175"/>
          <p14:tracePt t="12014" x="4144963" y="2416175"/>
          <p14:tracePt t="12022" x="4168775" y="2416175"/>
          <p14:tracePt t="12029" x="4210050" y="2416175"/>
          <p14:tracePt t="12036" x="4233863" y="2416175"/>
          <p14:tracePt t="12044" x="4265613" y="2416175"/>
          <p14:tracePt t="12052" x="4305300" y="2416175"/>
          <p14:tracePt t="12058" x="4337050" y="2416175"/>
          <p14:tracePt t="12066" x="4368800" y="2416175"/>
          <p14:tracePt t="12074" x="4400550" y="2416175"/>
          <p14:tracePt t="12081" x="4440238" y="2416175"/>
          <p14:tracePt t="12089" x="4464050" y="2416175"/>
          <p14:tracePt t="12097" x="4487863" y="2416175"/>
          <p14:tracePt t="12104" x="4511675" y="2416175"/>
          <p14:tracePt t="12112" x="4535488" y="2416175"/>
          <p14:tracePt t="12119" x="4559300" y="2416175"/>
          <p14:tracePt t="12127" x="4584700" y="2416175"/>
          <p14:tracePt t="12134" x="4608513" y="2416175"/>
          <p14:tracePt t="12142" x="4624388" y="2416175"/>
          <p14:tracePt t="12149" x="4648200" y="2416175"/>
          <p14:tracePt t="12157" x="4672013" y="2416175"/>
          <p14:tracePt t="12164" x="4687888" y="2416175"/>
          <p14:tracePt t="12171" x="4711700" y="2408238"/>
          <p14:tracePt t="12179" x="4719638" y="2408238"/>
          <p14:tracePt t="12186" x="4743450" y="2408238"/>
          <p14:tracePt t="12194" x="4759325" y="2408238"/>
          <p14:tracePt t="12201" x="4767263" y="2408238"/>
          <p14:tracePt t="12209" x="4783138" y="2408238"/>
          <p14:tracePt t="12217" x="4791075" y="2408238"/>
          <p14:tracePt t="12426" x="4783138" y="2408238"/>
          <p14:tracePt t="12434" x="4775200" y="2408238"/>
          <p14:tracePt t="12442" x="4759325" y="2408238"/>
          <p14:tracePt t="12449" x="4743450" y="2408238"/>
          <p14:tracePt t="12457" x="4727575" y="2408238"/>
          <p14:tracePt t="12464" x="4711700" y="2408238"/>
          <p14:tracePt t="12472" x="4687888" y="2408238"/>
          <p14:tracePt t="12479" x="4664075" y="2408238"/>
          <p14:tracePt t="12486" x="4632325" y="2408238"/>
          <p14:tracePt t="12494" x="4584700" y="2408238"/>
          <p14:tracePt t="12501" x="4559300" y="2408238"/>
          <p14:tracePt t="12509" x="4519613" y="2408238"/>
          <p14:tracePt t="12517" x="4487863" y="2416175"/>
          <p14:tracePt t="12524" x="4432300" y="2424113"/>
          <p14:tracePt t="12532" x="4384675" y="2432050"/>
          <p14:tracePt t="12539" x="4329113" y="2439988"/>
          <p14:tracePt t="12547" x="4273550" y="2447925"/>
          <p14:tracePt t="12554" x="4233863" y="2447925"/>
          <p14:tracePt t="12562" x="4160838" y="2463800"/>
          <p14:tracePt t="12569" x="4097338" y="2471738"/>
          <p14:tracePt t="12576" x="4033838" y="2479675"/>
          <p14:tracePt t="12584" x="3970338" y="2479675"/>
          <p14:tracePt t="12592" x="3906838" y="2487613"/>
          <p14:tracePt t="12599" x="3843338" y="2487613"/>
          <p14:tracePt t="12607" x="3794125" y="2495550"/>
          <p14:tracePt t="12613" x="3730625" y="2495550"/>
          <p14:tracePt t="12622" x="3683000" y="2495550"/>
          <p14:tracePt t="12630" x="3619500" y="2495550"/>
          <p14:tracePt t="12637" x="3563938" y="2495550"/>
          <p14:tracePt t="12644" x="3492500" y="2495550"/>
          <p14:tracePt t="12652" x="3435350" y="2495550"/>
          <p14:tracePt t="12659" x="3387725" y="2495550"/>
          <p14:tracePt t="12666" x="3340100" y="2495550"/>
          <p14:tracePt t="12674" x="3284538" y="2495550"/>
          <p14:tracePt t="12682" x="3244850" y="2495550"/>
          <p14:tracePt t="12689" x="3189288" y="2495550"/>
          <p14:tracePt t="12697" x="3141663" y="2495550"/>
          <p14:tracePt t="12704" x="3109913" y="2495550"/>
          <p14:tracePt t="12712" x="3084513" y="2495550"/>
          <p14:tracePt t="12720" x="3052763" y="2495550"/>
          <p14:tracePt t="12726" x="3021013" y="2495550"/>
          <p14:tracePt t="12734" x="2997200" y="2495550"/>
          <p14:tracePt t="12742" x="2965450" y="2495550"/>
          <p14:tracePt t="12749" x="2941638" y="2495550"/>
          <p14:tracePt t="12756" x="2917825" y="2495550"/>
          <p14:tracePt t="12763" x="2894013" y="2495550"/>
          <p14:tracePt t="12772" x="2870200" y="2495550"/>
          <p14:tracePt t="12780" x="2838450" y="2495550"/>
          <p14:tracePt t="12787" x="2806700" y="2495550"/>
          <p14:tracePt t="12794" x="2782888" y="2495550"/>
          <p14:tracePt t="12802" x="2751138" y="2495550"/>
          <p14:tracePt t="12809" x="2725738" y="2495550"/>
          <p14:tracePt t="12816" x="2709863" y="2495550"/>
          <p14:tracePt t="12824" x="2693988" y="2495550"/>
          <p14:tracePt t="12832" x="2678113" y="2495550"/>
          <p14:tracePt t="12839" x="2662238" y="2495550"/>
          <p14:tracePt t="12847" x="2646363" y="2495550"/>
          <p14:tracePt t="12854" x="2630488" y="2495550"/>
          <p14:tracePt t="12861" x="2622550" y="2495550"/>
          <p14:tracePt t="12869" x="2614613" y="2495550"/>
          <p14:tracePt t="12882" x="2590800" y="2495550"/>
          <p14:tracePt t="12884" x="2574925" y="2495550"/>
          <p14:tracePt t="12891" x="2566988" y="2495550"/>
          <p14:tracePt t="12899" x="2559050" y="2495550"/>
          <p14:tracePt t="12908" x="2543175" y="2495550"/>
          <p14:tracePt t="12914" x="2535238" y="2495550"/>
          <p14:tracePt t="12921" x="2527300" y="2495550"/>
          <p14:tracePt t="12929" x="2511425" y="2495550"/>
          <p14:tracePt t="12937" x="2495550" y="2495550"/>
          <p14:tracePt t="12944" x="2479675" y="2495550"/>
          <p14:tracePt t="12952" x="2463800" y="2495550"/>
          <p14:tracePt t="12959" x="2447925" y="2495550"/>
          <p14:tracePt t="12966" x="2439988" y="2495550"/>
          <p14:tracePt t="12975" x="2424113" y="2495550"/>
          <p14:tracePt t="12982" x="2408238" y="2495550"/>
          <p14:tracePt t="12989" x="2384425" y="2495550"/>
          <p14:tracePt t="12997" x="2366963" y="2495550"/>
          <p14:tracePt t="13004" x="2351088" y="2495550"/>
          <p14:tracePt t="13012" x="2311400" y="2495550"/>
          <p14:tracePt t="13019" x="2303463" y="2495550"/>
          <p14:tracePt t="13026" x="2287588" y="2495550"/>
          <p14:tracePt t="13042" x="2279650" y="2495550"/>
          <p14:tracePt t="13049" x="2263775" y="2495550"/>
          <p14:tracePt t="13063" x="2255838" y="2495550"/>
          <p14:tracePt t="13072" x="2239963" y="2495550"/>
          <p14:tracePt t="13080" x="2232025" y="2495550"/>
          <p14:tracePt t="13087" x="2216150" y="2495550"/>
          <p14:tracePt t="13094" x="2200275" y="2495550"/>
          <p14:tracePt t="13102" x="2184400" y="2495550"/>
          <p14:tracePt t="13109" x="2168525" y="2495550"/>
          <p14:tracePt t="13116" x="2152650" y="2495550"/>
          <p14:tracePt t="13124" x="2144713" y="2495550"/>
          <p14:tracePt t="13132" x="2136775" y="2495550"/>
          <p14:tracePt t="13139" x="2128838" y="2495550"/>
          <p14:tracePt t="13154" x="2112963" y="2495550"/>
          <p14:tracePt t="13162" x="2112963" y="2503488"/>
          <p14:tracePt t="13169" x="2105025" y="2503488"/>
          <p14:tracePt t="13176" x="2097088" y="2503488"/>
          <p14:tracePt t="13184" x="2089150" y="2503488"/>
          <p14:tracePt t="13191" x="2081213" y="2511425"/>
          <p14:tracePt t="13199" x="2065338" y="2519363"/>
          <p14:tracePt t="13207" x="2049463" y="2527300"/>
          <p14:tracePt t="13214" x="2025650" y="2535238"/>
          <p14:tracePt t="13223" x="2008188" y="2543175"/>
          <p14:tracePt t="13229" x="1992313" y="2543175"/>
          <p14:tracePt t="13237" x="1968500" y="2559050"/>
          <p14:tracePt t="13244" x="1952625" y="2566988"/>
          <p14:tracePt t="13252" x="1928813" y="2566988"/>
          <p14:tracePt t="13259" x="1905000" y="2566988"/>
          <p14:tracePt t="13266" x="1889125" y="2584450"/>
          <p14:tracePt t="13274" x="1873250" y="2592388"/>
          <p14:tracePt t="13281" x="1865313" y="2592388"/>
          <p14:tracePt t="13288" x="1849438" y="2592388"/>
          <p14:tracePt t="13296" x="1833563" y="2592388"/>
          <p14:tracePt t="13304" x="1825625" y="2600325"/>
          <p14:tracePt t="13312" x="1817688" y="2600325"/>
          <p14:tracePt t="13326" x="1809750" y="2608263"/>
          <p14:tracePt t="13367" x="1801813" y="2608263"/>
          <p14:tracePt t="13483" x="1809750" y="2600325"/>
          <p14:tracePt t="13491" x="1825625" y="2592388"/>
          <p14:tracePt t="13499" x="1849438" y="2576513"/>
          <p14:tracePt t="13506" x="1873250" y="2566988"/>
          <p14:tracePt t="13515" x="1897063" y="2551113"/>
          <p14:tracePt t="13522" x="1912938" y="2551113"/>
          <p14:tracePt t="13530" x="1936750" y="2535238"/>
          <p14:tracePt t="13536" x="1960563" y="2527300"/>
          <p14:tracePt t="13544" x="2000250" y="2519363"/>
          <p14:tracePt t="13551" x="2025650" y="2511425"/>
          <p14:tracePt t="13559" x="2049463" y="2511425"/>
          <p14:tracePt t="13567" x="2081213" y="2503488"/>
          <p14:tracePt t="13574" x="2097088" y="2495550"/>
          <p14:tracePt t="13582" x="2112963" y="2495550"/>
          <p14:tracePt t="13588" x="2136775" y="2487613"/>
          <p14:tracePt t="13598" x="2144713" y="2487613"/>
          <p14:tracePt t="13604" x="2168525" y="2487613"/>
          <p14:tracePt t="13612" x="2176463" y="2487613"/>
          <p14:tracePt t="13619" x="2192338" y="2487613"/>
          <p14:tracePt t="13626" x="2208213" y="2487613"/>
          <p14:tracePt t="13634" x="2224088" y="2487613"/>
          <p14:tracePt t="13642" x="2239963" y="2487613"/>
          <p14:tracePt t="13649" x="2255838" y="2487613"/>
          <p14:tracePt t="13657" x="2279650" y="2487613"/>
          <p14:tracePt t="13664" x="2303463" y="2487613"/>
          <p14:tracePt t="13672" x="2327275" y="2487613"/>
          <p14:tracePt t="13679" x="2343150" y="2487613"/>
          <p14:tracePt t="13687" x="2359025" y="2487613"/>
          <p14:tracePt t="13694" x="2384425" y="2487613"/>
          <p14:tracePt t="13702" x="2408238" y="2487613"/>
          <p14:tracePt t="13709" x="2432050" y="2487613"/>
          <p14:tracePt t="13716" x="2447925" y="2487613"/>
          <p14:tracePt t="13723" x="2471738" y="2487613"/>
          <p14:tracePt t="13731" x="2495550" y="2487613"/>
          <p14:tracePt t="13739" x="2503488" y="2487613"/>
          <p14:tracePt t="13746" x="2519363" y="2487613"/>
          <p14:tracePt t="13754" x="2527300" y="2487613"/>
          <p14:tracePt t="13762" x="2543175" y="2487613"/>
          <p14:tracePt t="13769" x="2551113" y="2487613"/>
          <p14:tracePt t="13784" x="2559050" y="2487613"/>
          <p14:tracePt t="13792" x="2566988" y="2487613"/>
          <p14:tracePt t="13799" x="2574925" y="2487613"/>
          <p14:tracePt t="13814" x="2582863" y="2487613"/>
          <p14:tracePt t="13829" x="2598738" y="2487613"/>
          <p14:tracePt t="13844" x="2606675" y="2487613"/>
          <p14:tracePt t="13851" x="2614613" y="2487613"/>
          <p14:tracePt t="13859" x="2622550" y="2487613"/>
          <p14:tracePt t="13866" x="2638425" y="2487613"/>
          <p14:tracePt t="13874" x="2646363" y="2487613"/>
          <p14:tracePt t="13898" x="2678113" y="2487613"/>
          <p14:tracePt t="13904" x="2686050" y="2487613"/>
          <p14:tracePt t="13912" x="2693988" y="2487613"/>
          <p14:tracePt t="13919" x="2733675" y="2487613"/>
          <p14:tracePt t="13926" x="2751138" y="2487613"/>
          <p14:tracePt t="13934" x="2774950" y="2487613"/>
          <p14:tracePt t="13942" x="2790825" y="2487613"/>
          <p14:tracePt t="13948" x="2806700" y="2487613"/>
          <p14:tracePt t="13959" x="2830513" y="2487613"/>
          <p14:tracePt t="13965" x="2846388" y="2487613"/>
          <p14:tracePt t="13974" x="2870200" y="2487613"/>
          <p14:tracePt t="13982" x="2894013" y="2487613"/>
          <p14:tracePt t="13988" x="2909888" y="2487613"/>
          <p14:tracePt t="13994" x="2925763" y="2487613"/>
          <p14:tracePt t="14002" x="2941638" y="2487613"/>
          <p14:tracePt t="14008" x="2965450" y="2487613"/>
          <p14:tracePt t="14016" x="2989263" y="2479675"/>
          <p14:tracePt t="14024" x="3013075" y="2479675"/>
          <p14:tracePt t="14032" x="3036888" y="2479675"/>
          <p14:tracePt t="14038" x="3068638" y="2479675"/>
          <p14:tracePt t="14047" x="3109913" y="2479675"/>
          <p14:tracePt t="14054" x="3125788" y="2471738"/>
          <p14:tracePt t="14064" x="3173413" y="2471738"/>
          <p14:tracePt t="14069" x="3205163" y="2463800"/>
          <p14:tracePt t="14077" x="3252788" y="2463800"/>
          <p14:tracePt t="14083" x="3292475" y="2463800"/>
          <p14:tracePt t="14091" x="3348038" y="2463800"/>
          <p14:tracePt t="14099" x="3379788" y="2463800"/>
          <p14:tracePt t="14107" x="3411538" y="2463800"/>
          <p14:tracePt t="14114" x="3451225" y="2463800"/>
          <p14:tracePt t="14122" x="3508375" y="2463800"/>
          <p14:tracePt t="14129" x="3516313" y="2463800"/>
          <p14:tracePt t="14137" x="3532188" y="2463800"/>
          <p14:tracePt t="14152" x="3540125" y="2463800"/>
          <p14:tracePt t="14826" x="3571875" y="2463800"/>
          <p14:tracePt t="14835" x="3587750" y="2463800"/>
          <p14:tracePt t="14843" x="3603625" y="2463800"/>
          <p14:tracePt t="14849" x="3619500" y="2455863"/>
          <p14:tracePt t="14858" x="3643313" y="2455863"/>
          <p14:tracePt t="14864" x="3659188" y="2455863"/>
          <p14:tracePt t="14871" x="3675063" y="2455863"/>
          <p14:tracePt t="14880" x="3683000" y="2455863"/>
          <p14:tracePt t="14888" x="3690938" y="2455863"/>
          <p14:tracePt t="14895" x="3706813" y="2455863"/>
          <p14:tracePt t="14909" x="3714750" y="2455863"/>
          <p14:tracePt t="14924" x="3722688" y="2455863"/>
          <p14:tracePt t="14931" x="3730625" y="2455863"/>
          <p14:tracePt t="14939" x="3738563" y="2455863"/>
          <p14:tracePt t="14947" x="3754438" y="2455863"/>
          <p14:tracePt t="14954" x="3762375" y="2455863"/>
          <p14:tracePt t="14961" x="3778250" y="2455863"/>
          <p14:tracePt t="14968" x="3794125" y="2455863"/>
          <p14:tracePt t="14977" x="3810000" y="2455863"/>
          <p14:tracePt t="14984" x="3833813" y="2455863"/>
          <p14:tracePt t="14992" x="3851275" y="2455863"/>
          <p14:tracePt t="14998" x="3875088" y="2455863"/>
          <p14:tracePt t="15007" x="3898900" y="2455863"/>
          <p14:tracePt t="15014" x="3922713" y="2455863"/>
          <p14:tracePt t="15022" x="3946525" y="2455863"/>
          <p14:tracePt t="15029" x="3970338" y="2455863"/>
          <p14:tracePt t="15038" x="4002088" y="2455863"/>
          <p14:tracePt t="15044" x="4033838" y="2455863"/>
          <p14:tracePt t="15052" x="4065588" y="2455863"/>
          <p14:tracePt t="15059" x="4121150" y="2455863"/>
          <p14:tracePt t="15067" x="4160838" y="2455863"/>
          <p14:tracePt t="15074" x="4192588" y="2455863"/>
          <p14:tracePt t="15081" x="4241800" y="2455863"/>
          <p14:tracePt t="15089" x="4281488" y="2455863"/>
          <p14:tracePt t="15097" x="4337050" y="2455863"/>
          <p14:tracePt t="15104" x="4376738" y="2455863"/>
          <p14:tracePt t="15111" x="4424363" y="2455863"/>
          <p14:tracePt t="15119" x="4464050" y="2455863"/>
          <p14:tracePt t="15127" x="4519613" y="2455863"/>
          <p14:tracePt t="15134" x="4584700" y="2455863"/>
          <p14:tracePt t="15142" x="4632325" y="2455863"/>
          <p14:tracePt t="15149" x="4687888" y="2455863"/>
          <p14:tracePt t="15157" x="4751388" y="2455863"/>
          <p14:tracePt t="15164" x="4814888" y="2455863"/>
          <p14:tracePt t="15172" x="4862513" y="2455863"/>
          <p14:tracePt t="15179" x="4933950" y="2455863"/>
          <p14:tracePt t="15186" x="4999038" y="2455863"/>
          <p14:tracePt t="15195" x="5062538" y="2455863"/>
          <p14:tracePt t="15201" x="5126038" y="2455863"/>
          <p14:tracePt t="15209" x="5173663" y="2455863"/>
          <p14:tracePt t="15217" x="5213350" y="2455863"/>
          <p14:tracePt t="15224" x="5237163" y="2455863"/>
          <p14:tracePt t="15231" x="5268913" y="2455863"/>
          <p14:tracePt t="15239" x="5300663" y="2455863"/>
          <p14:tracePt t="15247" x="5310188" y="2455863"/>
          <p14:tracePt t="15254" x="5334000" y="2455863"/>
          <p14:tracePt t="15261" x="5349875" y="2455863"/>
          <p14:tracePt t="15269" x="5365750" y="2455863"/>
          <p14:tracePt t="15277" x="5373688" y="2455863"/>
          <p14:tracePt t="15284" x="5381625" y="2455863"/>
          <p14:tracePt t="15292" x="5397500" y="2455863"/>
          <p14:tracePt t="15307" x="5405438" y="2455863"/>
          <p14:tracePt t="15337" x="5413375" y="2455863"/>
          <p14:tracePt t="15360" x="5421313" y="2455863"/>
          <p14:tracePt t="15367" x="5429250" y="2455863"/>
          <p14:tracePt t="15374" x="5437188" y="2455863"/>
          <p14:tracePt t="15389" x="5453063" y="2455863"/>
          <p14:tracePt t="15397" x="5468938" y="2455863"/>
          <p14:tracePt t="15404" x="5484813" y="2447925"/>
          <p14:tracePt t="15411" x="5500688" y="2447925"/>
          <p14:tracePt t="15418" x="5516563" y="2447925"/>
          <p14:tracePt t="15427" x="5532438" y="2439988"/>
          <p14:tracePt t="15434" x="5540375" y="2439988"/>
          <p14:tracePt t="15442" x="5564188" y="2439988"/>
          <p14:tracePt t="15449" x="5572125" y="2439988"/>
          <p14:tracePt t="15457" x="5580063" y="2439988"/>
          <p14:tracePt t="15464" x="5588000" y="2439988"/>
          <p14:tracePt t="15472" x="5595938" y="2439988"/>
          <p14:tracePt t="15479" x="5603875" y="2439988"/>
          <p14:tracePt t="15517" x="5611813" y="2439988"/>
          <p14:tracePt t="17429" x="5627688" y="2439988"/>
          <p14:tracePt t="17436" x="5635625" y="2439988"/>
          <p14:tracePt t="17744" x="5643563" y="2439988"/>
          <p14:tracePt t="17761" x="5659438" y="2432050"/>
          <p14:tracePt t="17773" x="5667375" y="2424113"/>
          <p14:tracePt t="17782" x="5684838" y="2416175"/>
          <p14:tracePt t="17789" x="5692775" y="2416175"/>
          <p14:tracePt t="17796" x="5708650" y="2408238"/>
          <p14:tracePt t="17805" x="5716588" y="2400300"/>
          <p14:tracePt t="17812" x="5724525" y="2392363"/>
          <p14:tracePt t="17819" x="5740400" y="2384425"/>
          <p14:tracePt t="17835" x="5748338" y="2384425"/>
          <p14:tracePt t="17844" x="5748338" y="2376488"/>
          <p14:tracePt t="21001" x="5764213" y="2376488"/>
          <p14:tracePt t="21003" x="5788025" y="2376488"/>
          <p14:tracePt t="21441" x="5843588" y="2376488"/>
          <p14:tracePt t="21450" x="5907088" y="2376488"/>
          <p14:tracePt t="21457" x="5986463" y="2376488"/>
          <p14:tracePt t="21465" x="6067425" y="2376488"/>
          <p14:tracePt t="21472" x="6162675" y="2376488"/>
          <p14:tracePt t="21480" x="6265863" y="2376488"/>
          <p14:tracePt t="21489" x="6376988" y="2376488"/>
          <p14:tracePt t="21494" x="6481763" y="2376488"/>
          <p14:tracePt t="21502" x="6577013" y="2392363"/>
          <p14:tracePt t="21511" x="6672263" y="2392363"/>
          <p14:tracePt t="21516" x="6759575" y="2392363"/>
          <p14:tracePt t="21525" x="6824663" y="2392363"/>
          <p14:tracePt t="21532" x="6888163" y="2400300"/>
          <p14:tracePt t="21542" x="6943725" y="2400300"/>
          <p14:tracePt t="21546" x="6975475" y="2400300"/>
          <p14:tracePt t="21555" x="6999288" y="2400300"/>
          <p14:tracePt t="21561" x="7015163" y="2400300"/>
          <p14:tracePt t="21569" x="7023100" y="2400300"/>
          <p14:tracePt t="21576" x="7031038" y="2400300"/>
          <p14:tracePt t="21623" x="7038975" y="2400300"/>
          <p14:tracePt t="21637" x="7046913" y="2400300"/>
          <p14:tracePt t="21644" x="7054850" y="2400300"/>
          <p14:tracePt t="21652" x="7070725" y="2392363"/>
          <p14:tracePt t="21659" x="7078663" y="2384425"/>
          <p14:tracePt t="21666" x="7086600" y="2376488"/>
          <p14:tracePt t="21674" x="7094538" y="2376488"/>
          <p14:tracePt t="21682" x="7102475" y="2368550"/>
          <p14:tracePt t="21689" x="7110413" y="2368550"/>
          <p14:tracePt t="21697" x="7118350" y="2360613"/>
          <p14:tracePt t="21705" x="7126288" y="2352675"/>
          <p14:tracePt t="21712" x="7143750" y="2352675"/>
          <p14:tracePt t="21719" x="7151688" y="2344738"/>
          <p14:tracePt t="21727" x="7159625" y="2344738"/>
          <p14:tracePt t="21734" x="7167563" y="2336800"/>
          <p14:tracePt t="21742" x="7183438" y="2336800"/>
          <p14:tracePt t="21749" x="7191375" y="2328863"/>
          <p14:tracePt t="21756" x="7199313" y="2320925"/>
          <p14:tracePt t="21764" x="7207250" y="2320925"/>
          <p14:tracePt t="21772" x="7223125" y="2320925"/>
          <p14:tracePt t="21779" x="7231063" y="2320925"/>
          <p14:tracePt t="21787" x="7239000" y="2320925"/>
          <p14:tracePt t="21794" x="7246938" y="2320925"/>
          <p14:tracePt t="21802" x="7262813" y="2320925"/>
          <p14:tracePt t="21809" x="7278688" y="2320925"/>
          <p14:tracePt t="21816" x="7294563" y="2320925"/>
          <p14:tracePt t="21825" x="7318375" y="2320925"/>
          <p14:tracePt t="21832" x="7342188" y="2320925"/>
          <p14:tracePt t="21840" x="7358063" y="2320925"/>
          <p14:tracePt t="21847" x="7381875" y="2320925"/>
          <p14:tracePt t="21854" x="7405688" y="2320925"/>
          <p14:tracePt t="21862" x="7429500" y="2320925"/>
          <p14:tracePt t="21869" x="7437438" y="2320925"/>
          <p14:tracePt t="21876" x="7453313" y="2320925"/>
          <p14:tracePt t="21884" x="7469188" y="2320925"/>
          <p14:tracePt t="21892" x="7477125" y="2320925"/>
          <p14:tracePt t="21899" x="7485063" y="2320925"/>
          <p14:tracePt t="21922" x="7493000" y="2320925"/>
          <p14:tracePt t="21929" x="0" y="0"/>
        </p14:tracePtLst>
        <p14:tracePtLst>
          <p14:tracePt t="23160" x="1474788" y="2951163"/>
          <p14:tracePt t="23174" x="1498600" y="2959100"/>
          <p14:tracePt t="23181" x="1506538" y="2959100"/>
          <p14:tracePt t="23191" x="1522413" y="2967038"/>
          <p14:tracePt t="23198" x="1538288" y="2967038"/>
          <p14:tracePt t="23205" x="1554163" y="2974975"/>
          <p14:tracePt t="23212" x="1562100" y="2974975"/>
          <p14:tracePt t="23220" x="1577975" y="2974975"/>
          <p14:tracePt t="23226" x="1593850" y="2974975"/>
          <p14:tracePt t="23234" x="1625600" y="2974975"/>
          <p14:tracePt t="23241" x="1674813" y="2974975"/>
          <p14:tracePt t="23249" x="1738313" y="2982913"/>
          <p14:tracePt t="23257" x="1801813" y="2982913"/>
          <p14:tracePt t="23264" x="1865313" y="2990850"/>
          <p14:tracePt t="23271" x="1960563" y="2990850"/>
          <p14:tracePt t="23279" x="2065338" y="2998788"/>
          <p14:tracePt t="23287" x="2168525" y="2998788"/>
          <p14:tracePt t="23294" x="2279650" y="3006725"/>
          <p14:tracePt t="23301" x="2408238" y="3014663"/>
          <p14:tracePt t="23309" x="2527300" y="3022600"/>
          <p14:tracePt t="23317" x="2622550" y="3022600"/>
          <p14:tracePt t="23324" x="2751138" y="3030538"/>
          <p14:tracePt t="23331" x="2862263" y="3030538"/>
          <p14:tracePt t="23339" x="2965450" y="3030538"/>
          <p14:tracePt t="23348" x="3044825" y="3030538"/>
          <p14:tracePt t="23354" x="3141663" y="3030538"/>
          <p14:tracePt t="23362" x="3221038" y="3030538"/>
          <p14:tracePt t="23369" x="3268663" y="3030538"/>
          <p14:tracePt t="23377" x="3348038" y="3030538"/>
          <p14:tracePt t="23384" x="3395663" y="3030538"/>
          <p14:tracePt t="23391" x="3451225" y="3030538"/>
          <p14:tracePt t="23399" x="3492500" y="3030538"/>
          <p14:tracePt t="23407" x="3524250" y="3030538"/>
          <p14:tracePt t="23414" x="3540125" y="3030538"/>
          <p14:tracePt t="23421" x="3563938" y="3030538"/>
          <p14:tracePt t="23429" x="3571875" y="3022600"/>
          <p14:tracePt t="23437" x="3579813" y="3022600"/>
          <p14:tracePt t="23444" x="3603625" y="3014663"/>
          <p14:tracePt t="23459" x="3611563" y="3014663"/>
          <p14:tracePt t="23467" x="3619500" y="3014663"/>
          <p14:tracePt t="23474" x="3627438" y="3014663"/>
          <p14:tracePt t="23482" x="3627438" y="3006725"/>
          <p14:tracePt t="23489" x="3635375" y="3006725"/>
          <p14:tracePt t="23512" x="3643313" y="3006725"/>
          <p14:tracePt t="23535" x="3651250" y="2998788"/>
          <p14:tracePt t="23542" x="3659188" y="2998788"/>
          <p14:tracePt t="23557" x="3667125" y="2998788"/>
          <p14:tracePt t="23564" x="3675063" y="2998788"/>
          <p14:tracePt t="23571" x="3683000" y="2990850"/>
          <p14:tracePt t="23579" x="3690938" y="2990850"/>
          <p14:tracePt t="23587" x="3706813" y="2982913"/>
          <p14:tracePt t="23901" x="3714750" y="2982913"/>
          <p14:tracePt t="23909" x="3730625" y="2974975"/>
          <p14:tracePt t="23918" x="3754438" y="2974975"/>
          <p14:tracePt t="23924" x="3786188" y="2967038"/>
          <p14:tracePt t="23933" x="3802063" y="2959100"/>
          <p14:tracePt t="23941" x="3833813" y="2959100"/>
          <p14:tracePt t="23946" x="3883025" y="2951163"/>
          <p14:tracePt t="23954" x="3906838" y="2951163"/>
          <p14:tracePt t="23961" x="3946525" y="2951163"/>
          <p14:tracePt t="23970" x="3970338" y="2951163"/>
          <p14:tracePt t="23978" x="4002088" y="2943225"/>
          <p14:tracePt t="23984" x="4025900" y="2943225"/>
          <p14:tracePt t="23991" x="4041775" y="2935288"/>
          <p14:tracePt t="23999" x="4057650" y="2935288"/>
          <p14:tracePt t="24007" x="4073525" y="2935288"/>
          <p14:tracePt t="24014" x="4081463" y="2935288"/>
          <p14:tracePt t="24022" x="4097338" y="2935288"/>
          <p14:tracePt t="24028" x="4113213" y="2935288"/>
          <p14:tracePt t="24044" x="4129088" y="2935288"/>
          <p14:tracePt t="24059" x="4137025" y="2935288"/>
          <p14:tracePt t="24068" x="4144963" y="2935288"/>
          <p14:tracePt t="24074" x="4160838" y="2935288"/>
          <p14:tracePt t="24082" x="4168775" y="2935288"/>
          <p14:tracePt t="24089" x="4184650" y="2935288"/>
          <p14:tracePt t="24097" x="4210050" y="2935288"/>
          <p14:tracePt t="24104" x="4225925" y="2935288"/>
          <p14:tracePt t="24112" x="4241800" y="2935288"/>
          <p14:tracePt t="24118" x="4265613" y="2935288"/>
          <p14:tracePt t="24127" x="4281488" y="2935288"/>
          <p14:tracePt t="24134" x="4297363" y="2935288"/>
          <p14:tracePt t="24142" x="4321175" y="2935288"/>
          <p14:tracePt t="24149" x="4337050" y="2935288"/>
          <p14:tracePt t="24157" x="4352925" y="2935288"/>
          <p14:tracePt t="24164" x="4368800" y="2935288"/>
          <p14:tracePt t="24172" x="4392613" y="2935288"/>
          <p14:tracePt t="24179" x="4416425" y="2935288"/>
          <p14:tracePt t="24187" x="4456113" y="2935288"/>
          <p14:tracePt t="24195" x="4471988" y="2935288"/>
          <p14:tracePt t="24202" x="4495800" y="2943225"/>
          <p14:tracePt t="24209" x="4527550" y="2951163"/>
          <p14:tracePt t="24217" x="4543425" y="2951163"/>
          <p14:tracePt t="24224" x="4567238" y="2951163"/>
          <p14:tracePt t="24232" x="4584700" y="2959100"/>
          <p14:tracePt t="24239" x="4608513" y="2959100"/>
          <p14:tracePt t="24247" x="4624388" y="2959100"/>
          <p14:tracePt t="24254" x="4632325" y="2959100"/>
          <p14:tracePt t="24262" x="4640263" y="2967038"/>
          <p14:tracePt t="24269" x="4648200" y="2967038"/>
          <p14:tracePt t="24277" x="4656138" y="2967038"/>
          <p14:tracePt t="24284" x="4664075" y="2967038"/>
          <p14:tracePt t="24291" x="4672013" y="2967038"/>
          <p14:tracePt t="24306" x="4679950" y="2967038"/>
          <p14:tracePt t="24314" x="4687888" y="2967038"/>
          <p14:tracePt t="24337" x="4695825" y="2967038"/>
          <p14:tracePt t="24351" x="4703763" y="2974975"/>
          <p14:tracePt t="24366" x="4711700" y="2974975"/>
          <p14:tracePt t="24374" x="4719638" y="2974975"/>
          <p14:tracePt t="24389" x="4743450" y="2974975"/>
          <p14:tracePt t="24397" x="4743450" y="2982913"/>
          <p14:tracePt t="24404" x="4759325" y="2982913"/>
          <p14:tracePt t="24412" x="4775200" y="2982913"/>
          <p14:tracePt t="24419" x="4799013" y="2982913"/>
          <p14:tracePt t="24428" x="4822825" y="2990850"/>
          <p14:tracePt t="24434" x="4838700" y="2990850"/>
          <p14:tracePt t="24443" x="4862513" y="2990850"/>
          <p14:tracePt t="24451" x="4886325" y="2998788"/>
          <p14:tracePt t="24459" x="4918075" y="2998788"/>
          <p14:tracePt t="24464" x="4951413" y="2998788"/>
          <p14:tracePt t="24472" x="4975225" y="2998788"/>
          <p14:tracePt t="24479" x="5006975" y="2998788"/>
          <p14:tracePt t="24487" x="5030788" y="2998788"/>
          <p14:tracePt t="24493" x="5062538" y="2998788"/>
          <p14:tracePt t="24502" x="5110163" y="2998788"/>
          <p14:tracePt t="24509" x="5141913" y="2998788"/>
          <p14:tracePt t="24517" x="5173663" y="2998788"/>
          <p14:tracePt t="24523" x="5213350" y="2998788"/>
          <p14:tracePt t="24532" x="5260975" y="2998788"/>
          <p14:tracePt t="24539" x="5292725" y="2998788"/>
          <p14:tracePt t="24547" x="5334000" y="2998788"/>
          <p14:tracePt t="24554" x="5357813" y="2998788"/>
          <p14:tracePt t="24562" x="5381625" y="2998788"/>
          <p14:tracePt t="24569" x="5405438" y="2998788"/>
          <p14:tracePt t="24577" x="5429250" y="2998788"/>
          <p14:tracePt t="24585" x="5445125" y="2998788"/>
          <p14:tracePt t="24592" x="5468938" y="2998788"/>
          <p14:tracePt t="24599" x="5476875" y="2998788"/>
          <p14:tracePt t="24606" x="5484813" y="2998788"/>
          <p14:tracePt t="24622" x="5492750" y="2998788"/>
          <p14:tracePt t="24637" x="5500688" y="2998788"/>
          <p14:tracePt t="24682" x="5508625" y="2998788"/>
          <p14:tracePt t="24689" x="5516563" y="2998788"/>
          <p14:tracePt t="24704" x="5524500" y="2998788"/>
          <p14:tracePt t="24712" x="5540375" y="2998788"/>
          <p14:tracePt t="24719" x="5564188" y="2998788"/>
          <p14:tracePt t="24726" x="5595938" y="2998788"/>
          <p14:tracePt t="24738" x="5627688" y="2998788"/>
          <p14:tracePt t="24743" x="5667375" y="2998788"/>
          <p14:tracePt t="24749" x="5700713" y="2998788"/>
          <p14:tracePt t="24757" x="5732463" y="2998788"/>
          <p14:tracePt t="24764" x="5748338" y="2998788"/>
          <p14:tracePt t="24772" x="5772150" y="2998788"/>
          <p14:tracePt t="24779" x="5788025" y="2998788"/>
          <p14:tracePt t="24787" x="5795963" y="2998788"/>
          <p14:tracePt t="24817" x="5803900" y="2998788"/>
          <p14:tracePt t="24914" x="5795963" y="2998788"/>
          <p14:tracePt t="24922" x="5772150" y="2998788"/>
          <p14:tracePt t="24928" x="5756275" y="3006725"/>
          <p14:tracePt t="24936" x="5724525" y="3006725"/>
          <p14:tracePt t="24944" x="5700713" y="3006725"/>
          <p14:tracePt t="24952" x="5667375" y="3014663"/>
          <p14:tracePt t="24959" x="5619750" y="3014663"/>
          <p14:tracePt t="24967" x="5588000" y="3014663"/>
          <p14:tracePt t="24974" x="5524500" y="3022600"/>
          <p14:tracePt t="24982" x="5468938" y="3022600"/>
          <p14:tracePt t="24990" x="5405438" y="3022600"/>
          <p14:tracePt t="24997" x="5349875" y="3022600"/>
          <p14:tracePt t="25004" x="5284788" y="3022600"/>
          <p14:tracePt t="25012" x="5237163" y="3022600"/>
          <p14:tracePt t="25019" x="5189538" y="3022600"/>
          <p14:tracePt t="25027" x="5133975" y="3022600"/>
          <p14:tracePt t="25034" x="5094288" y="3022600"/>
          <p14:tracePt t="25042" x="5038725" y="3022600"/>
          <p14:tracePt t="25049" x="5006975" y="3022600"/>
          <p14:tracePt t="25056" x="4967288" y="3022600"/>
          <p14:tracePt t="25064" x="4933950" y="3022600"/>
          <p14:tracePt t="25072" x="4910138" y="3022600"/>
          <p14:tracePt t="25079" x="4886325" y="3022600"/>
          <p14:tracePt t="25086" x="4854575" y="3022600"/>
          <p14:tracePt t="25094" x="4830763" y="3022600"/>
          <p14:tracePt t="25102" x="4806950" y="3022600"/>
          <p14:tracePt t="25109" x="4775200" y="3022600"/>
          <p14:tracePt t="25116" x="4759325" y="3022600"/>
          <p14:tracePt t="25124" x="4727575" y="3022600"/>
          <p14:tracePt t="25132" x="4695825" y="3030538"/>
          <p14:tracePt t="25139" x="4664075" y="3030538"/>
          <p14:tracePt t="25147" x="4632325" y="3038475"/>
          <p14:tracePt t="25155" x="4600575" y="3046413"/>
          <p14:tracePt t="25162" x="4567238" y="3046413"/>
          <p14:tracePt t="25170" x="4527550" y="3046413"/>
          <p14:tracePt t="25177" x="4503738" y="3046413"/>
          <p14:tracePt t="25184" x="4471988" y="3046413"/>
          <p14:tracePt t="25192" x="4440238" y="3046413"/>
          <p14:tracePt t="25199" x="4408488" y="3046413"/>
          <p14:tracePt t="25206" x="4376738" y="3046413"/>
          <p14:tracePt t="25214" x="4352925" y="3046413"/>
          <p14:tracePt t="25222" x="4337050" y="3046413"/>
          <p14:tracePt t="25229" x="4313238" y="3046413"/>
          <p14:tracePt t="25236" x="4289425" y="3046413"/>
          <p14:tracePt t="25244" x="4281488" y="3046413"/>
          <p14:tracePt t="25252" x="4257675" y="3046413"/>
          <p14:tracePt t="25259" x="4241800" y="3046413"/>
          <p14:tracePt t="25267" x="4225925" y="3046413"/>
          <p14:tracePt t="25274" x="4217988" y="3046413"/>
          <p14:tracePt t="25282" x="4200525" y="3046413"/>
          <p14:tracePt t="25289" x="4184650" y="3046413"/>
          <p14:tracePt t="25297" x="4160838" y="3046413"/>
          <p14:tracePt t="25305" x="4144963" y="3046413"/>
          <p14:tracePt t="25312" x="4129088" y="3046413"/>
          <p14:tracePt t="25320" x="4113213" y="3046413"/>
          <p14:tracePt t="25327" x="4105275" y="3046413"/>
          <p14:tracePt t="25334" x="4097338" y="3046413"/>
          <p14:tracePt t="25349" x="4089400" y="3046413"/>
          <p14:tracePt t="25372" x="4081463" y="3046413"/>
          <p14:tracePt t="25484" x="4097338" y="3046413"/>
          <p14:tracePt t="25491" x="4105275" y="3046413"/>
          <p14:tracePt t="25499" x="4113213" y="3046413"/>
          <p14:tracePt t="25506" x="4129088" y="3046413"/>
          <p14:tracePt t="25514" x="4137025" y="3046413"/>
          <p14:tracePt t="25522" x="4152900" y="3046413"/>
          <p14:tracePt t="25529" x="4176713" y="3046413"/>
          <p14:tracePt t="25536" x="4200525" y="3046413"/>
          <p14:tracePt t="25544" x="4225925" y="3046413"/>
          <p14:tracePt t="25552" x="4249738" y="3046413"/>
          <p14:tracePt t="25559" x="4273550" y="3046413"/>
          <p14:tracePt t="25567" x="4313238" y="3046413"/>
          <p14:tracePt t="25574" x="4344988" y="3046413"/>
          <p14:tracePt t="25582" x="4384675" y="3046413"/>
          <p14:tracePt t="25589" x="4408488" y="3046413"/>
          <p14:tracePt t="25597" x="4440238" y="3046413"/>
          <p14:tracePt t="25604" x="4471988" y="3046413"/>
          <p14:tracePt t="25612" x="4503738" y="3046413"/>
          <p14:tracePt t="25619" x="4527550" y="3046413"/>
          <p14:tracePt t="25627" x="4551363" y="3046413"/>
          <p14:tracePt t="25634" x="4576763" y="3046413"/>
          <p14:tracePt t="25642" x="4600575" y="3046413"/>
          <p14:tracePt t="25649" x="4616450" y="3046413"/>
          <p14:tracePt t="25656" x="4640263" y="3046413"/>
          <p14:tracePt t="25665" x="4664075" y="3046413"/>
          <p14:tracePt t="25672" x="4719638" y="3046413"/>
          <p14:tracePt t="25679" x="4759325" y="3046413"/>
          <p14:tracePt t="25687" x="4806950" y="3054350"/>
          <p14:tracePt t="25694" x="4870450" y="3054350"/>
          <p14:tracePt t="25702" x="4933950" y="3062288"/>
          <p14:tracePt t="25709" x="4999038" y="3070225"/>
          <p14:tracePt t="25717" x="5078413" y="3070225"/>
          <p14:tracePt t="25724" x="5149850" y="3078163"/>
          <p14:tracePt t="25732" x="5205413" y="3078163"/>
          <p14:tracePt t="25739" x="5268913" y="3086100"/>
          <p14:tracePt t="25747" x="5326063" y="3086100"/>
          <p14:tracePt t="25754" x="5365750" y="3094038"/>
          <p14:tracePt t="25762" x="5413375" y="3094038"/>
          <p14:tracePt t="25769" x="5437188" y="3101975"/>
          <p14:tracePt t="25777" x="5461000" y="3101975"/>
          <p14:tracePt t="25785" x="5468938" y="3101975"/>
          <p14:tracePt t="25792" x="5476875" y="3101975"/>
          <p14:tracePt t="25799" x="5492750" y="3101975"/>
          <p14:tracePt t="25814" x="5500688" y="3101975"/>
          <p14:tracePt t="25859" x="5508625" y="3101975"/>
          <p14:tracePt t="25896" x="5516563" y="3101975"/>
          <p14:tracePt t="25904" x="5524500" y="3101975"/>
          <p14:tracePt t="25919" x="5532438" y="3101975"/>
          <p14:tracePt t="25927" x="5532438" y="3094038"/>
          <p14:tracePt t="25934" x="5540375" y="3094038"/>
          <p14:tracePt t="25949" x="5548313" y="3094038"/>
          <p14:tracePt t="25979" x="5556250" y="3094038"/>
          <p14:tracePt t="25987" x="5556250" y="3086100"/>
          <p14:tracePt t="28464" x="5508625" y="3086100"/>
          <p14:tracePt t="28465" x="5381625" y="3086100"/>
          <p14:tracePt t="28466" x="5300663" y="3086100"/>
          <p14:tracePt t="28469" x="5268913" y="3094038"/>
          <p14:tracePt t="28477" x="5245100" y="3101975"/>
          <p14:tracePt t="28479" x="5229225" y="3101975"/>
          <p14:tracePt t="28485" x="5221288" y="3101975"/>
          <p14:tracePt t="28619" x="5213350" y="3101975"/>
          <p14:tracePt t="28626" x="5205413" y="3101975"/>
          <p14:tracePt t="28642" x="5197475" y="3101975"/>
          <p14:tracePt t="28649" x="5189538" y="3101975"/>
          <p14:tracePt t="28657" x="5181600" y="3101975"/>
          <p14:tracePt t="28664" x="5165725" y="3101975"/>
          <p14:tracePt t="28672" x="5149850" y="3094038"/>
          <p14:tracePt t="28679" x="5141913" y="3094038"/>
          <p14:tracePt t="28686" x="5126038" y="3094038"/>
          <p14:tracePt t="28694" x="5110163" y="3086100"/>
          <p14:tracePt t="28702" x="5086350" y="3078163"/>
          <p14:tracePt t="28709" x="5078413" y="3078163"/>
          <p14:tracePt t="28717" x="5062538" y="3078163"/>
          <p14:tracePt t="28724" x="5054600" y="3078163"/>
          <p14:tracePt t="28732" x="5038725" y="3070225"/>
          <p14:tracePt t="28747" x="5030788" y="3062288"/>
          <p14:tracePt t="28926" x="5030788" y="3054350"/>
          <p14:tracePt t="28934" x="5014913" y="3038475"/>
          <p14:tracePt t="28942" x="5014913" y="3030538"/>
          <p14:tracePt t="28949" x="5014913" y="3014663"/>
          <p14:tracePt t="28964" x="5006975" y="3006725"/>
          <p14:tracePt t="28971" x="4999038" y="3006725"/>
          <p14:tracePt t="28979" x="4999038" y="2998788"/>
          <p14:tracePt t="29534" x="5006975" y="2998788"/>
          <p14:tracePt t="29543" x="5022850" y="2990850"/>
          <p14:tracePt t="29551" x="5030788" y="2982913"/>
          <p14:tracePt t="29557" x="5038725" y="2982913"/>
          <p14:tracePt t="29565" x="5062538" y="2974975"/>
          <p14:tracePt t="29572" x="5070475" y="2974975"/>
          <p14:tracePt t="29579" x="5086350" y="2974975"/>
          <p14:tracePt t="29588" x="5094288" y="2967038"/>
          <p14:tracePt t="29595" x="5102225" y="2967038"/>
          <p14:tracePt t="29610" x="5110163" y="2967038"/>
          <p14:tracePt t="29625" x="5118100" y="2967038"/>
          <p14:tracePt t="29633" x="5126038" y="2967038"/>
          <p14:tracePt t="29654" x="5133975" y="2959100"/>
          <p14:tracePt t="29676" x="5141913" y="2959100"/>
          <p14:tracePt t="29706" x="5149850" y="2959100"/>
          <p14:tracePt t="29714" x="5157788" y="2959100"/>
          <p14:tracePt t="29737" x="5165725" y="2959100"/>
          <p14:tracePt t="31401" x="5173663" y="2959100"/>
          <p14:tracePt t="31409" x="5197475" y="2959100"/>
          <p14:tracePt t="31417" x="5221288" y="2959100"/>
          <p14:tracePt t="31424" x="5245100" y="2959100"/>
          <p14:tracePt t="31431" x="5268913" y="2951163"/>
          <p14:tracePt t="31439" x="5276850" y="2951163"/>
          <p14:tracePt t="31447" x="5292725" y="2951163"/>
          <p14:tracePt t="31454" x="5310188" y="2951163"/>
          <p14:tracePt t="31461" x="5318125" y="2951163"/>
          <p14:tracePt t="31469" x="5326063" y="2951163"/>
          <p14:tracePt t="34578" x="5149850" y="3006725"/>
          <p14:tracePt t="34579" x="4943475" y="3046413"/>
          <p14:tracePt t="34580" x="4878388" y="3062288"/>
          <p14:tracePt t="34582" x="4814888" y="3070225"/>
          <p14:tracePt t="34582" x="4751388" y="3070225"/>
          <p14:tracePt t="34590" x="4695825" y="3078163"/>
          <p14:tracePt t="34599" x="4640263" y="3078163"/>
          <p14:tracePt t="34605" x="4600575" y="3078163"/>
          <p14:tracePt t="34614" x="4567238" y="3078163"/>
          <p14:tracePt t="34619" x="4551363" y="3078163"/>
          <p14:tracePt t="34628" x="4527550" y="3078163"/>
          <p14:tracePt t="34634" x="4511675" y="3078163"/>
          <p14:tracePt t="34642" x="4487863" y="3078163"/>
          <p14:tracePt t="34649" x="4464050" y="3078163"/>
          <p14:tracePt t="34658" x="4448175" y="3078163"/>
          <p14:tracePt t="34665" x="4416425" y="3070225"/>
          <p14:tracePt t="34672" x="4392613" y="3070225"/>
          <p14:tracePt t="34680" x="4352925" y="3070225"/>
          <p14:tracePt t="34687" x="4313238" y="3070225"/>
          <p14:tracePt t="34695" x="4257675" y="3062288"/>
          <p14:tracePt t="34702" x="4200525" y="3062288"/>
          <p14:tracePt t="34709" x="4144963" y="3054350"/>
          <p14:tracePt t="34717" x="4105275" y="3054350"/>
          <p14:tracePt t="34724" x="4049713" y="3038475"/>
          <p14:tracePt t="34731" x="4017963" y="3038475"/>
          <p14:tracePt t="34739" x="3978275" y="3030538"/>
          <p14:tracePt t="34747" x="3954463" y="3030538"/>
          <p14:tracePt t="34754" x="3922713" y="3022600"/>
          <p14:tracePt t="34762" x="3906838" y="3014663"/>
          <p14:tracePt t="34769" x="3890963" y="3014663"/>
          <p14:tracePt t="34777" x="3883025" y="3014663"/>
          <p14:tracePt t="34786" x="3875088" y="3014663"/>
          <p14:tracePt t="34799" x="3867150" y="3014663"/>
          <p14:tracePt t="34881" x="3867150" y="3006725"/>
          <p14:tracePt t="34904" x="3867150" y="2998788"/>
          <p14:tracePt t="34926" x="3867150" y="2990850"/>
          <p14:tracePt t="34934" x="3867150" y="2982913"/>
          <p14:tracePt t="34949" x="3867150" y="2974975"/>
          <p14:tracePt t="34964" x="3875088" y="2967038"/>
          <p14:tracePt t="34973" x="3875088" y="2959100"/>
          <p14:tracePt t="34979" x="3875088" y="2951163"/>
          <p14:tracePt t="34987" x="3883025" y="2951163"/>
          <p14:tracePt t="34994" x="3898900" y="2935288"/>
          <p14:tracePt t="35002" x="3906838" y="2927350"/>
          <p14:tracePt t="35009" x="3914775" y="2919413"/>
          <p14:tracePt t="35017" x="3938588" y="2919413"/>
          <p14:tracePt t="35024" x="3946525" y="2919413"/>
          <p14:tracePt t="35031" x="3962400" y="2919413"/>
          <p14:tracePt t="35039" x="3978275" y="2909888"/>
          <p14:tracePt t="35047" x="3994150" y="2909888"/>
          <p14:tracePt t="35054" x="4010025" y="2901950"/>
          <p14:tracePt t="35062" x="4017963" y="2901950"/>
          <p14:tracePt t="35069" x="4025900" y="2901950"/>
          <p14:tracePt t="35084" x="4033838" y="2901950"/>
          <p14:tracePt t="35099" x="4041775" y="2901950"/>
          <p14:tracePt t="35166" x="4049713" y="2901950"/>
          <p14:tracePt t="35174" x="4057650" y="2901950"/>
          <p14:tracePt t="35205" x="4065588" y="2901950"/>
          <p14:tracePt t="35211" x="4073525" y="2901950"/>
          <p14:tracePt t="35219" x="4081463" y="2901950"/>
          <p14:tracePt t="35228" x="4089400" y="2901950"/>
          <p14:tracePt t="35234" x="4105275" y="2901950"/>
          <p14:tracePt t="35242" x="4113213" y="2901950"/>
          <p14:tracePt t="35347" x="4121150" y="2901950"/>
          <p14:tracePt t="36059" x="4129088" y="2901950"/>
          <p14:tracePt t="36067" x="4192588" y="2901950"/>
          <p14:tracePt t="36074" x="4241800" y="2901950"/>
          <p14:tracePt t="36082" x="4289425" y="2901950"/>
          <p14:tracePt t="36089" x="4360863" y="2909888"/>
          <p14:tracePt t="36097" x="4440238" y="2927350"/>
          <p14:tracePt t="36104" x="4535488" y="2935288"/>
          <p14:tracePt t="36113" x="4624388" y="2959100"/>
          <p14:tracePt t="36119" x="4711700" y="2967038"/>
          <p14:tracePt t="36127" x="4791075" y="2974975"/>
          <p14:tracePt t="36134" x="4854575" y="2974975"/>
          <p14:tracePt t="36142" x="4933950" y="2982913"/>
          <p14:tracePt t="36149" x="4999038" y="2982913"/>
          <p14:tracePt t="36157" x="5038725" y="2982913"/>
          <p14:tracePt t="36164" x="5086350" y="2982913"/>
          <p14:tracePt t="36172" x="5118100" y="2982913"/>
          <p14:tracePt t="36179" x="5141913" y="2982913"/>
          <p14:tracePt t="36187" x="5157788" y="2982913"/>
          <p14:tracePt t="36194" x="5165725" y="2982913"/>
          <p14:tracePt t="36202" x="5173663" y="2982913"/>
          <p14:tracePt t="36217" x="5189538" y="2982913"/>
          <p14:tracePt t="36224" x="5189538" y="2974975"/>
          <p14:tracePt t="36232" x="5197475" y="2967038"/>
          <p14:tracePt t="36419" x="5197475" y="2959100"/>
          <p14:tracePt t="36426" x="5205413" y="2959100"/>
          <p14:tracePt t="36434" x="5205413" y="2951163"/>
          <p14:tracePt t="36449" x="5213350" y="2943225"/>
          <p14:tracePt t="36456" x="5221288" y="2935288"/>
          <p14:tracePt t="36471" x="5221288" y="2927350"/>
          <p14:tracePt t="36487" x="5229225" y="2919413"/>
          <p14:tracePt t="36502" x="5253038" y="2886075"/>
          <p14:tracePt t="36513" x="5260975" y="2870200"/>
          <p14:tracePt t="36517" x="5276850" y="2846388"/>
          <p14:tracePt t="36525" x="5292725" y="2822575"/>
          <p14:tracePt t="36532" x="5300663" y="2806700"/>
          <p14:tracePt t="36539" x="5310188" y="2790825"/>
          <p14:tracePt t="36547" x="5334000" y="2767013"/>
          <p14:tracePt t="36554" x="5334000" y="2759075"/>
          <p14:tracePt t="36562" x="5341938" y="2743200"/>
          <p14:tracePt t="36569" x="5341938" y="2735263"/>
          <p14:tracePt t="36599" x="5341938" y="2727325"/>
          <p14:tracePt t="36614" x="5349875" y="2727325"/>
          <p14:tracePt t="36704" x="5349875" y="2719388"/>
          <p14:tracePt t="36712" x="5334000" y="2719388"/>
          <p14:tracePt t="36719" x="5326063" y="2719388"/>
          <p14:tracePt t="36734" x="5318125" y="2719388"/>
          <p14:tracePt t="36742" x="5310188" y="2719388"/>
          <p14:tracePt t="36757" x="5292725" y="2719388"/>
          <p14:tracePt t="36764" x="5292725" y="2727325"/>
          <p14:tracePt t="36772" x="5284788" y="2727325"/>
          <p14:tracePt t="36779" x="5276850" y="2735263"/>
          <p14:tracePt t="36787" x="5268913" y="2735263"/>
          <p14:tracePt t="36794" x="5253038" y="2751138"/>
          <p14:tracePt t="36809" x="5245100" y="2759075"/>
          <p14:tracePt t="36817" x="5237163" y="2767013"/>
          <p14:tracePt t="36824" x="5229225" y="2774950"/>
          <p14:tracePt t="36832" x="5229225" y="2782888"/>
          <p14:tracePt t="36839" x="5221288" y="2790825"/>
          <p14:tracePt t="36854" x="5221288" y="2798763"/>
          <p14:tracePt t="36892" x="5221288" y="2806700"/>
          <p14:tracePt t="36989" x="5229225" y="2806700"/>
          <p14:tracePt t="36996" x="5229225" y="2814638"/>
          <p14:tracePt t="37042" x="5237163" y="2814638"/>
          <p14:tracePt t="37049" x="5245100" y="2814638"/>
          <p14:tracePt t="37057" x="5245100" y="2806700"/>
          <p14:tracePt t="37064" x="5253038" y="2798763"/>
          <p14:tracePt t="37079" x="5253038" y="2790825"/>
          <p14:tracePt t="37087" x="5253038" y="2782888"/>
          <p14:tracePt t="37095" x="5260975" y="2782888"/>
          <p14:tracePt t="37611" x="5260975" y="2806700"/>
          <p14:tracePt t="37619" x="5245100" y="2854325"/>
          <p14:tracePt t="37627" x="5229225" y="2886075"/>
          <p14:tracePt t="37634" x="5205413" y="2935288"/>
          <p14:tracePt t="37642" x="5173663" y="2982913"/>
          <p14:tracePt t="37649" x="5149850" y="3030538"/>
          <p14:tracePt t="37657" x="5118100" y="3078163"/>
          <p14:tracePt t="37664" x="5102225" y="3117850"/>
          <p14:tracePt t="37672" x="5070475" y="3157538"/>
          <p14:tracePt t="37679" x="5038725" y="3189288"/>
          <p14:tracePt t="37687" x="4999038" y="3228975"/>
          <p14:tracePt t="37695" x="4967288" y="3270250"/>
          <p14:tracePt t="37702" x="4926013" y="3309938"/>
          <p14:tracePt t="37709" x="4878388" y="3357563"/>
          <p14:tracePt t="37717" x="4830763" y="3405188"/>
          <p14:tracePt t="37725" x="4767263" y="3468688"/>
          <p14:tracePt t="37732" x="4719638" y="3508375"/>
          <p14:tracePt t="37739" x="4664075" y="3556000"/>
          <p14:tracePt t="37746" x="4616450" y="3613150"/>
          <p14:tracePt t="37754" x="4559300" y="3652838"/>
          <p14:tracePt t="37762" x="4527550" y="3684588"/>
          <p14:tracePt t="37769" x="4495800" y="3708400"/>
          <p14:tracePt t="37776" x="4471988" y="3732213"/>
          <p14:tracePt t="37785" x="4448175" y="3740150"/>
          <p14:tracePt t="37791" x="4440238" y="3748088"/>
          <p14:tracePt t="37799" x="4432300" y="3748088"/>
          <p14:tracePt t="37807" x="4432300" y="3756025"/>
          <p14:tracePt t="37814" x="4424363" y="3756025"/>
          <p14:tracePt t="37822" x="4416425" y="3756025"/>
          <p14:tracePt t="37829" x="4408488" y="3763963"/>
          <p14:tracePt t="37837" x="4392613" y="3763963"/>
          <p14:tracePt t="37844" x="4376738" y="3763963"/>
          <p14:tracePt t="37852" x="4337050" y="3763963"/>
          <p14:tracePt t="37859" x="4289425" y="3763963"/>
          <p14:tracePt t="37867" x="4249738" y="3763963"/>
          <p14:tracePt t="37874" x="4210050" y="3763963"/>
          <p14:tracePt t="37895" x="4113213" y="3748088"/>
          <p14:tracePt t="37896" x="4057650" y="3748088"/>
          <p14:tracePt t="37904" x="3986213" y="3740150"/>
          <p14:tracePt t="37912" x="3930650" y="3732213"/>
          <p14:tracePt t="37919" x="3883025" y="3732213"/>
          <p14:tracePt t="37928" x="3810000" y="3724275"/>
          <p14:tracePt t="37934" x="3746500" y="3724275"/>
          <p14:tracePt t="37942" x="3675063" y="3724275"/>
          <p14:tracePt t="37949" x="3595688" y="3724275"/>
          <p14:tracePt t="37956" x="3516313" y="3724275"/>
          <p14:tracePt t="37964" x="3427413" y="3724275"/>
          <p14:tracePt t="37972" x="3340100" y="3724275"/>
          <p14:tracePt t="37979" x="3292475" y="3724275"/>
          <p14:tracePt t="37987" x="3205163" y="3724275"/>
          <p14:tracePt t="37994" x="3133725" y="3724275"/>
          <p14:tracePt t="38002" x="3044825" y="3724275"/>
          <p14:tracePt t="38009" x="2989263" y="3724275"/>
          <p14:tracePt t="38017" x="2949575" y="3724275"/>
          <p14:tracePt t="38024" x="2925763" y="3724275"/>
          <p14:tracePt t="38032" x="2901950" y="3724275"/>
          <p14:tracePt t="38039" x="2870200" y="3724275"/>
          <p14:tracePt t="38046" x="2846388" y="3724275"/>
          <p14:tracePt t="38054" x="2830513" y="3724275"/>
          <p14:tracePt t="38062" x="2806700" y="3724275"/>
          <p14:tracePt t="38070" x="2790825" y="3732213"/>
          <p14:tracePt t="38077" x="2751138" y="3748088"/>
          <p14:tracePt t="38084" x="2725738" y="3748088"/>
          <p14:tracePt t="38092" x="2693988" y="3756025"/>
          <p14:tracePt t="38099" x="2638425" y="3763963"/>
          <p14:tracePt t="38107" x="2582863" y="3763963"/>
          <p14:tracePt t="38114" x="2519363" y="3763963"/>
          <p14:tracePt t="38122" x="2447925" y="3771900"/>
          <p14:tracePt t="38129" x="2384425" y="3771900"/>
          <p14:tracePt t="38137" x="2279650" y="3771900"/>
          <p14:tracePt t="38144" x="2168525" y="3771900"/>
          <p14:tracePt t="38152" x="2041525" y="3771900"/>
          <p14:tracePt t="38160" x="1920875" y="3763963"/>
          <p14:tracePt t="38166" x="1770063" y="3740150"/>
          <p14:tracePt t="38176" x="1674813" y="3732213"/>
          <p14:tracePt t="38182" x="1546225" y="3724275"/>
          <p14:tracePt t="38190" x="1363663" y="3716338"/>
          <p14:tracePt t="38196" x="1266825" y="3708400"/>
          <p14:tracePt t="38204" x="1187450" y="3708400"/>
          <p14:tracePt t="38211" x="1108075" y="3708400"/>
          <p14:tracePt t="38219" x="1068388" y="3708400"/>
          <p14:tracePt t="38228" x="1020763" y="3700463"/>
          <p14:tracePt t="38234" x="996950" y="3700463"/>
          <p14:tracePt t="38242" x="973138" y="3700463"/>
          <p14:tracePt t="38249" x="965200" y="3700463"/>
          <p14:tracePt t="38257" x="957263" y="3700463"/>
          <p14:tracePt t="38556" x="973138" y="3700463"/>
          <p14:tracePt t="38564" x="996950" y="3700463"/>
          <p14:tracePt t="38572" x="1012825" y="3700463"/>
          <p14:tracePt t="38579" x="1044575" y="3700463"/>
          <p14:tracePt t="38587" x="1076325" y="3700463"/>
          <p14:tracePt t="38594" x="1131888" y="3700463"/>
          <p14:tracePt t="38602" x="1187450" y="3708400"/>
          <p14:tracePt t="38609" x="1235075" y="3716338"/>
          <p14:tracePt t="38617" x="1284288" y="3716338"/>
          <p14:tracePt t="38625" x="1323975" y="3716338"/>
          <p14:tracePt t="38632" x="1379538" y="3724275"/>
          <p14:tracePt t="38639" x="1411288" y="3732213"/>
          <p14:tracePt t="38646" x="1443038" y="3740150"/>
          <p14:tracePt t="38654" x="1474788" y="3740150"/>
          <p14:tracePt t="38662" x="1498600" y="3740150"/>
          <p14:tracePt t="38669" x="1522413" y="3748088"/>
          <p14:tracePt t="38677" x="1546225" y="3748088"/>
          <p14:tracePt t="38692" x="1562100" y="3748088"/>
          <p14:tracePt t="38699" x="1570038" y="3748088"/>
          <p14:tracePt t="38707" x="1585913" y="3748088"/>
          <p14:tracePt t="38714" x="1593850" y="3748088"/>
          <p14:tracePt t="38723" x="1617663" y="3748088"/>
          <p14:tracePt t="38729" x="1633538" y="3748088"/>
          <p14:tracePt t="38737" x="1658938" y="3748088"/>
          <p14:tracePt t="38744" x="1674813" y="3748088"/>
          <p14:tracePt t="38753" x="1698625" y="3748088"/>
          <p14:tracePt t="38759" x="1722438" y="3748088"/>
          <p14:tracePt t="38767" x="1738313" y="3748088"/>
          <p14:tracePt t="38775" x="1762125" y="3740150"/>
          <p14:tracePt t="38782" x="1785938" y="3740150"/>
          <p14:tracePt t="38789" x="1801813" y="3740150"/>
          <p14:tracePt t="38797" x="1825625" y="3740150"/>
          <p14:tracePt t="38804" x="1833563" y="3740150"/>
          <p14:tracePt t="38811" x="1857375" y="3740150"/>
          <p14:tracePt t="38819" x="1865313" y="3740150"/>
          <p14:tracePt t="38827" x="1873250" y="3740150"/>
          <p14:tracePt t="38834" x="1889125" y="3740150"/>
          <p14:tracePt t="38842" x="1905000" y="3740150"/>
          <p14:tracePt t="38849" x="1912938" y="3740150"/>
          <p14:tracePt t="38857" x="1928813" y="3740150"/>
          <p14:tracePt t="38864" x="1936750" y="3740150"/>
          <p14:tracePt t="38872" x="1952625" y="3740150"/>
          <p14:tracePt t="38879" x="1960563" y="3740150"/>
          <p14:tracePt t="38887" x="1976438" y="3740150"/>
          <p14:tracePt t="38895" x="1984375" y="3740150"/>
          <p14:tracePt t="38902" x="1992313" y="3740150"/>
          <p14:tracePt t="38909" x="2008188" y="3740150"/>
          <p14:tracePt t="38917" x="2017713" y="3740150"/>
          <p14:tracePt t="38924" x="2033588" y="3740150"/>
          <p14:tracePt t="38932" x="2041525" y="3740150"/>
          <p14:tracePt t="38939" x="2057400" y="3740150"/>
          <p14:tracePt t="38954" x="2065338" y="3740150"/>
          <p14:tracePt t="38961" x="2073275" y="3740150"/>
          <p14:tracePt t="38969" x="2081213" y="3740150"/>
          <p14:tracePt t="38985" x="2089150" y="3740150"/>
          <p14:tracePt t="39022" x="2097088" y="3740150"/>
          <p14:tracePt t="39074" x="2105025" y="3740150"/>
          <p14:tracePt t="40371" x="2097088" y="3740150"/>
          <p14:tracePt t="40410" x="2089150" y="3740150"/>
          <p14:tracePt t="40439" x="2081213" y="3740150"/>
          <p14:tracePt t="40462" x="2073275" y="3740150"/>
          <p14:tracePt t="40484" x="2065338" y="3740150"/>
          <p14:tracePt t="40499" x="2057400" y="3740150"/>
          <p14:tracePt t="40514" x="2057400" y="3748088"/>
          <p14:tracePt t="40522" x="2041525" y="3748088"/>
          <p14:tracePt t="40544" x="2033588" y="3748088"/>
          <p14:tracePt t="40604" x="2025650" y="3748088"/>
          <p14:tracePt t="40851" x="2033588" y="3748088"/>
          <p14:tracePt t="40859" x="2041525" y="3748088"/>
          <p14:tracePt t="40867" x="2049463" y="3748088"/>
          <p14:tracePt t="40882" x="2057400" y="3748088"/>
          <p14:tracePt t="40890" x="2065338" y="3748088"/>
          <p14:tracePt t="40897" x="2073275" y="3748088"/>
          <p14:tracePt t="40904" x="2089150" y="3748088"/>
          <p14:tracePt t="40920" x="2105025" y="3748088"/>
          <p14:tracePt t="40926" x="2112963" y="3748088"/>
          <p14:tracePt t="40934" x="2128838" y="3748088"/>
          <p14:tracePt t="40942" x="2136775" y="3748088"/>
          <p14:tracePt t="40949" x="2144713" y="3748088"/>
          <p14:tracePt t="40957" x="2152650" y="3748088"/>
          <p14:tracePt t="40973" x="2160588" y="3748088"/>
          <p14:tracePt t="40979" x="2176463" y="3748088"/>
          <p14:tracePt t="40995" x="2192338" y="3748088"/>
          <p14:tracePt t="41002" x="2208213" y="3748088"/>
          <p14:tracePt t="41009" x="2216150" y="3748088"/>
          <p14:tracePt t="41016" x="2224088" y="3748088"/>
          <p14:tracePt t="41024" x="2232025" y="3748088"/>
          <p14:tracePt t="41032" x="2247900" y="3748088"/>
          <p14:tracePt t="41040" x="2255838" y="3748088"/>
          <p14:tracePt t="41047" x="2263775" y="3748088"/>
          <p14:tracePt t="41054" x="2271713" y="3748088"/>
          <p14:tracePt t="41069" x="2279650" y="3748088"/>
          <p14:tracePt t="41077" x="2287588" y="3748088"/>
          <p14:tracePt t="41084" x="2295525" y="3748088"/>
          <p14:tracePt t="41092" x="2303463" y="3748088"/>
          <p14:tracePt t="41099" x="2319338" y="3748088"/>
          <p14:tracePt t="41114" x="2335213" y="3748088"/>
          <p14:tracePt t="41129" x="2366963" y="3748088"/>
          <p14:tracePt t="41136" x="2384425" y="3748088"/>
          <p14:tracePt t="41144" x="2408238" y="3748088"/>
          <p14:tracePt t="41151" x="2424113" y="3748088"/>
          <p14:tracePt t="41159" x="2439988" y="3748088"/>
          <p14:tracePt t="41166" x="2447925" y="3748088"/>
          <p14:tracePt t="41174" x="2463800" y="3748088"/>
          <p14:tracePt t="41182" x="2479675" y="3748088"/>
          <p14:tracePt t="41189" x="2487613" y="3748088"/>
          <p14:tracePt t="41197" x="2495550" y="3748088"/>
          <p14:tracePt t="41204" x="2511425" y="3748088"/>
          <p14:tracePt t="41219" x="2519363" y="3748088"/>
          <p14:tracePt t="41227" x="2527300" y="3748088"/>
          <p14:tracePt t="41234" x="2543175" y="3748088"/>
          <p14:tracePt t="41242" x="2551113" y="3748088"/>
          <p14:tracePt t="41249" x="2566988" y="3748088"/>
          <p14:tracePt t="41257" x="2574925" y="3748088"/>
          <p14:tracePt t="41264" x="2590800" y="3748088"/>
          <p14:tracePt t="41272" x="2606675" y="3748088"/>
          <p14:tracePt t="41279" x="2622550" y="3748088"/>
          <p14:tracePt t="41287" x="2638425" y="3748088"/>
          <p14:tracePt t="41294" x="2662238" y="3748088"/>
          <p14:tracePt t="41302" x="2686050" y="3748088"/>
          <p14:tracePt t="41309" x="2701925" y="3748088"/>
          <p14:tracePt t="41316" x="2717800" y="3748088"/>
          <p14:tracePt t="41324" x="2741613" y="3748088"/>
          <p14:tracePt t="41332" x="2782888" y="3748088"/>
          <p14:tracePt t="41339" x="2798763" y="3748088"/>
          <p14:tracePt t="41347" x="2822575" y="3748088"/>
          <p14:tracePt t="41354" x="2846388" y="3748088"/>
          <p14:tracePt t="41362" x="2862263" y="3748088"/>
          <p14:tracePt t="41369" x="2878138" y="3748088"/>
          <p14:tracePt t="41376" x="2894013" y="3748088"/>
          <p14:tracePt t="41384" x="2917825" y="3748088"/>
          <p14:tracePt t="41392" x="2925763" y="3748088"/>
          <p14:tracePt t="41399" x="2949575" y="3748088"/>
          <p14:tracePt t="41407" x="2965450" y="3748088"/>
          <p14:tracePt t="41422" x="2981325" y="3748088"/>
          <p14:tracePt t="41429" x="2989263" y="3748088"/>
          <p14:tracePt t="41437" x="3005138" y="3740150"/>
          <p14:tracePt t="41444" x="3013075" y="3740150"/>
          <p14:tracePt t="41459" x="3021013" y="3740150"/>
          <p14:tracePt t="41474" x="3021013" y="3732213"/>
          <p14:tracePt t="41483" x="3028950" y="3732213"/>
          <p14:tracePt t="41505" x="3036888" y="3732213"/>
          <p14:tracePt t="44065" x="2878138" y="3771900"/>
          <p14:tracePt t="44067" x="2693988" y="3819525"/>
          <p14:tracePt t="44069" x="2646363" y="3835400"/>
          <p14:tracePt t="44070" x="2614613" y="3843338"/>
          <p14:tracePt t="44078" x="2590800" y="3843338"/>
          <p14:tracePt t="44085" x="2574925" y="3851275"/>
          <p14:tracePt t="44092" x="2566988" y="3851275"/>
          <p14:tracePt t="44189" x="2559050" y="3851275"/>
          <p14:tracePt t="44196" x="2543175" y="3843338"/>
          <p14:tracePt t="44204" x="2527300" y="3835400"/>
          <p14:tracePt t="44212" x="2503488" y="3819525"/>
          <p14:tracePt t="44220" x="2471738" y="3811588"/>
          <p14:tracePt t="44226" x="2439988" y="3795713"/>
          <p14:tracePt t="44234" x="2400300" y="3779838"/>
          <p14:tracePt t="44242" x="2366963" y="3771900"/>
          <p14:tracePt t="44249" x="2319338" y="3763963"/>
          <p14:tracePt t="44257" x="2295525" y="3763963"/>
          <p14:tracePt t="44264" x="2263775" y="3756025"/>
          <p14:tracePt t="44272" x="2232025" y="3740150"/>
          <p14:tracePt t="44279" x="2208213" y="3740150"/>
          <p14:tracePt t="44287" x="2192338" y="3732213"/>
          <p14:tracePt t="44294" x="2184400" y="3732213"/>
          <p14:tracePt t="44302" x="2176463" y="3732213"/>
          <p14:tracePt t="44556" x="2184400" y="3732213"/>
          <p14:tracePt t="44564" x="2200275" y="3740150"/>
          <p14:tracePt t="44572" x="2216150" y="3740150"/>
          <p14:tracePt t="44579" x="2232025" y="3740150"/>
          <p14:tracePt t="44587" x="2239963" y="3740150"/>
          <p14:tracePt t="44595" x="2247900" y="3740150"/>
          <p14:tracePt t="44609" x="2255838" y="3740150"/>
          <p14:tracePt t="44946" x="2255838" y="3748088"/>
          <p14:tracePt t="44955" x="2279650" y="3748088"/>
          <p14:tracePt t="44962" x="2319338" y="3748088"/>
          <p14:tracePt t="44970" x="2351088" y="3748088"/>
          <p14:tracePt t="44977" x="2366963" y="3748088"/>
          <p14:tracePt t="44984" x="2400300" y="3748088"/>
          <p14:tracePt t="44992" x="2424113" y="3748088"/>
          <p14:tracePt t="44999" x="2447925" y="3748088"/>
          <p14:tracePt t="45007" x="2455863" y="3748088"/>
          <p14:tracePt t="45014" x="2471738" y="3748088"/>
          <p14:tracePt t="45044" x="2479675" y="3748088"/>
          <p14:tracePt t="45097" x="2487613" y="3748088"/>
          <p14:tracePt t="45112" x="2495550" y="3748088"/>
          <p14:tracePt t="45127" x="2503488" y="3748088"/>
          <p14:tracePt t="45142" x="2519363" y="3748088"/>
          <p14:tracePt t="45149" x="2535238" y="3748088"/>
          <p14:tracePt t="45156" x="2566988" y="3740150"/>
          <p14:tracePt t="45164" x="2582863" y="3740150"/>
          <p14:tracePt t="45172" x="2598738" y="3724275"/>
          <p14:tracePt t="45179" x="2614613" y="3716338"/>
          <p14:tracePt t="45187" x="2630488" y="3716338"/>
          <p14:tracePt t="45195" x="2646363" y="3700463"/>
          <p14:tracePt t="45202" x="2662238" y="3692525"/>
          <p14:tracePt t="45209" x="2670175" y="3684588"/>
          <p14:tracePt t="45217" x="2693988" y="3676650"/>
          <p14:tracePt t="45224" x="2701925" y="3668713"/>
          <p14:tracePt t="45232" x="2709863" y="3660775"/>
          <p14:tracePt t="45239" x="2733675" y="3652838"/>
          <p14:tracePt t="45247" x="2759075" y="3636963"/>
          <p14:tracePt t="45256" x="2782888" y="3621088"/>
          <p14:tracePt t="45262" x="2814638" y="3595688"/>
          <p14:tracePt t="45270" x="2846388" y="3579813"/>
          <p14:tracePt t="45277" x="2886075" y="3548063"/>
          <p14:tracePt t="45286" x="2901950" y="3540125"/>
          <p14:tracePt t="45292" x="2925763" y="3516313"/>
          <p14:tracePt t="45299" x="2941638" y="3508375"/>
          <p14:tracePt t="45306" x="2957513" y="3500438"/>
          <p14:tracePt t="45314" x="2965450" y="3492500"/>
          <p14:tracePt t="45322" x="2965450" y="3484563"/>
          <p14:tracePt t="45329" x="2973388" y="3484563"/>
          <p14:tracePt t="45359" x="2973388" y="3476625"/>
          <p14:tracePt t="45389" x="2973388" y="3468688"/>
          <p14:tracePt t="45397" x="2981325" y="3468688"/>
          <p14:tracePt t="45824" x="2957513" y="3500438"/>
          <p14:tracePt t="45831" x="2925763" y="3524250"/>
          <p14:tracePt t="45839" x="2894013" y="3556000"/>
          <p14:tracePt t="45848" x="2862263" y="3579813"/>
          <p14:tracePt t="45855" x="2814638" y="3613150"/>
          <p14:tracePt t="45863" x="2767013" y="3652838"/>
          <p14:tracePt t="45871" x="2717800" y="3676650"/>
          <p14:tracePt t="45877" x="2670175" y="3708400"/>
          <p14:tracePt t="45884" x="2622550" y="3740150"/>
          <p14:tracePt t="45891" x="2582863" y="3763963"/>
          <p14:tracePt t="45899" x="2543175" y="3779838"/>
          <p14:tracePt t="45907" x="2503488" y="3787775"/>
          <p14:tracePt t="45915" x="2479675" y="3795713"/>
          <p14:tracePt t="45922" x="2455863" y="3803650"/>
          <p14:tracePt t="45929" x="2439988" y="3803650"/>
          <p14:tracePt t="45937" x="2432050" y="3803650"/>
          <p14:tracePt t="45944" x="2424113" y="3811588"/>
          <p14:tracePt t="45952" x="2416175" y="3811588"/>
          <p14:tracePt t="46109" x="2416175" y="3803650"/>
          <p14:tracePt t="46132" x="2416175" y="3795713"/>
          <p14:tracePt t="46139" x="2424113" y="3795713"/>
          <p14:tracePt t="46154" x="2424113" y="3787775"/>
          <p14:tracePt t="46192" x="2432050" y="3787775"/>
          <p14:tracePt t="46229" x="2432050" y="3779838"/>
          <p14:tracePt t="46267" x="2432050" y="3771900"/>
          <p14:tracePt t="46311" x="2439988" y="3771900"/>
          <p14:tracePt t="46341" x="2439988" y="3763963"/>
          <p14:tracePt t="46371" x="2447925" y="3763963"/>
          <p14:tracePt t="46387" x="2455863" y="3763963"/>
          <p14:tracePt t="46417" x="2463800" y="3756025"/>
          <p14:tracePt t="46470" x="2471738" y="3756025"/>
          <p14:tracePt t="46589" x="2479675" y="3756025"/>
          <p14:tracePt t="46641" x="2487613" y="3756025"/>
          <p14:tracePt t="46656" x="2495550" y="3756025"/>
          <p14:tracePt t="46665" x="2511425" y="3748088"/>
          <p14:tracePt t="46672" x="2535238" y="3748088"/>
          <p14:tracePt t="46679" x="2559050" y="3748088"/>
          <p14:tracePt t="46687" x="2590800" y="3748088"/>
          <p14:tracePt t="46695" x="2638425" y="3748088"/>
          <p14:tracePt t="46702" x="2701925" y="3748088"/>
          <p14:tracePt t="46709" x="2790825" y="3748088"/>
          <p14:tracePt t="46717" x="2901950" y="3748088"/>
          <p14:tracePt t="46724" x="3060700" y="3748088"/>
          <p14:tracePt t="46732" x="3276600" y="3748088"/>
          <p14:tracePt t="46739" x="3500438" y="3748088"/>
          <p14:tracePt t="46747" x="3675063" y="3748088"/>
          <p14:tracePt t="46754" x="3938588" y="3740150"/>
          <p14:tracePt t="46762" x="4210050" y="3684588"/>
          <p14:tracePt t="46769" x="4456113" y="3605213"/>
          <p14:tracePt t="46777" x="4679950" y="3508375"/>
          <p14:tracePt t="46786" x="4838700" y="3444875"/>
          <p14:tracePt t="46792" x="4959350" y="3381375"/>
          <p14:tracePt t="46799" x="5030788" y="3349625"/>
          <p14:tracePt t="46807" x="5078413" y="3317875"/>
          <p14:tracePt t="46814" x="5141913" y="3278188"/>
          <p14:tracePt t="46822" x="5189538" y="3244850"/>
          <p14:tracePt t="46829" x="5205413" y="3228975"/>
          <p14:tracePt t="46837" x="5213350" y="3221038"/>
          <p14:tracePt t="46844" x="5213350" y="3205163"/>
          <p14:tracePt t="46851" x="5221288" y="3189288"/>
          <p14:tracePt t="46859" x="5221288" y="3181350"/>
          <p14:tracePt t="46867" x="5221288" y="3173413"/>
          <p14:tracePt t="46882" x="5221288" y="3165475"/>
          <p14:tracePt t="46897" x="5221288" y="3157538"/>
          <p14:tracePt t="46912" x="5221288" y="3149600"/>
          <p14:tracePt t="46919" x="5229225" y="3141663"/>
          <p14:tracePt t="46927" x="5229225" y="3133725"/>
          <p14:tracePt t="46935" x="5237163" y="3125788"/>
          <p14:tracePt t="46942" x="5237163" y="3109913"/>
          <p14:tracePt t="46949" x="5253038" y="3101975"/>
          <p14:tracePt t="46957" x="5260975" y="3078163"/>
          <p14:tracePt t="46964" x="5268913" y="3062288"/>
          <p14:tracePt t="46972" x="5284788" y="3038475"/>
          <p14:tracePt t="46979" x="5300663" y="3022600"/>
          <p14:tracePt t="46988" x="5318125" y="2998788"/>
          <p14:tracePt t="46995" x="5326063" y="2982913"/>
          <p14:tracePt t="47002" x="5341938" y="2974975"/>
          <p14:tracePt t="47009" x="5357813" y="2959100"/>
          <p14:tracePt t="47017" x="5373688" y="2927350"/>
          <p14:tracePt t="47024" x="5381625" y="2927350"/>
          <p14:tracePt t="47032" x="5389563" y="2919413"/>
          <p14:tracePt t="47339" x="5381625" y="2919413"/>
          <p14:tracePt t="47346" x="5381625" y="2927350"/>
          <p14:tracePt t="47354" x="5373688" y="2927350"/>
          <p14:tracePt t="47369" x="5373688" y="2935288"/>
          <p14:tracePt t="47377" x="5365750" y="2943225"/>
          <p14:tracePt t="47385" x="5357813" y="2943225"/>
          <p14:tracePt t="47392" x="5357813" y="2951163"/>
          <p14:tracePt t="47699" x="5349875" y="2959100"/>
          <p14:tracePt t="47707" x="5326063" y="2990850"/>
          <p14:tracePt t="47714" x="5292725" y="3022600"/>
          <p14:tracePt t="47722" x="5260975" y="3054350"/>
          <p14:tracePt t="47729" x="5205413" y="3109913"/>
          <p14:tracePt t="47737" x="5149850" y="3141663"/>
          <p14:tracePt t="47744" x="5078413" y="3149600"/>
          <p14:tracePt t="47752" x="5006975" y="3133725"/>
          <p14:tracePt t="47759" x="4943475" y="3078163"/>
          <p14:tracePt t="47767" x="4933950" y="3070225"/>
          <p14:tracePt t="48629" x="4926013" y="3070225"/>
          <p14:tracePt t="48659" x="4918075" y="3070225"/>
          <p14:tracePt t="48697" x="4926013" y="3070225"/>
          <p14:tracePt t="48704" x="4933950" y="3070225"/>
          <p14:tracePt t="48711" x="4951413" y="3070225"/>
          <p14:tracePt t="48719" x="4967288" y="3070225"/>
          <p14:tracePt t="48728" x="4975225" y="3070225"/>
          <p14:tracePt t="48735" x="4983163" y="3070225"/>
          <p14:tracePt t="48743" x="4991100" y="3070225"/>
          <p14:tracePt t="48757" x="4999038" y="3070225"/>
          <p14:tracePt t="48802" x="4991100" y="3070225"/>
          <p14:tracePt t="48817" x="4983163" y="3070225"/>
          <p14:tracePt t="48989" x="4975225" y="3062288"/>
          <p14:tracePt t="48996" x="4967288" y="3062288"/>
          <p14:tracePt t="49019" x="4967288" y="3054350"/>
          <p14:tracePt t="49042" x="4959350" y="3054350"/>
          <p14:tracePt t="49109" x="4951413" y="3054350"/>
          <p14:tracePt t="49117" x="4951413" y="3062288"/>
          <p14:tracePt t="49882" x="4959350" y="3062288"/>
          <p14:tracePt t="49904" x="4967288" y="3062288"/>
          <p14:tracePt t="49919" x="4975225" y="3062288"/>
          <p14:tracePt t="49934" x="4983163" y="3062288"/>
          <p14:tracePt t="49942" x="4991100" y="3054350"/>
          <p14:tracePt t="49949" x="4999038" y="3054350"/>
          <p14:tracePt t="49964" x="5006975" y="3054350"/>
          <p14:tracePt t="49972" x="5014913" y="3054350"/>
          <p14:tracePt t="49979" x="5014913" y="3046413"/>
          <p14:tracePt t="49987" x="5022850" y="3046413"/>
          <p14:tracePt t="49994" x="5030788" y="3046413"/>
          <p14:tracePt t="50009" x="5038725" y="3046413"/>
          <p14:tracePt t="50024" x="5046663" y="3046413"/>
          <p14:tracePt t="50032" x="5046663" y="3038475"/>
          <p14:tracePt t="50040" x="5054600" y="3038475"/>
          <p14:tracePt t="50050" x="5062538" y="3038475"/>
          <p14:tracePt t="50062" x="5070475" y="3038475"/>
          <p14:tracePt t="50077" x="5086350" y="3030538"/>
          <p14:tracePt t="50115" x="5086350" y="3022600"/>
          <p14:tracePt t="50226" x="5094288" y="3022600"/>
          <p14:tracePt t="50279" x="5102225" y="3022600"/>
          <p14:tracePt t="51014" x="5102225" y="3014663"/>
          <p14:tracePt t="51126" x="5094288" y="3006725"/>
          <p14:tracePt t="51141" x="5086350" y="2998788"/>
          <p14:tracePt t="51150" x="5078413" y="2990850"/>
          <p14:tracePt t="51157" x="5078413" y="2982913"/>
          <p14:tracePt t="51165" x="5070475" y="2982913"/>
          <p14:tracePt t="51172" x="5070475" y="2974975"/>
          <p14:tracePt t="51179" x="5062538" y="2967038"/>
          <p14:tracePt t="51187" x="5062538" y="2959100"/>
          <p14:tracePt t="51194" x="5054600" y="2959100"/>
          <p14:tracePt t="51201" x="5054600" y="2951163"/>
          <p14:tracePt t="51209" x="5046663" y="2943225"/>
          <p14:tracePt t="51232" x="5038725" y="2943225"/>
          <p14:tracePt t="51374" x="5046663" y="2943225"/>
          <p14:tracePt t="51396" x="5054600" y="2943225"/>
          <p14:tracePt t="51412" x="5062538" y="2943225"/>
          <p14:tracePt t="51427" x="5070475" y="2943225"/>
          <p14:tracePt t="51441" x="5078413" y="2943225"/>
          <p14:tracePt t="51479" x="5086350" y="2943225"/>
          <p14:tracePt t="51899" x="5102225" y="2943225"/>
          <p14:tracePt t="51907" x="5110163" y="2943225"/>
          <p14:tracePt t="51916" x="5126038" y="2943225"/>
          <p14:tracePt t="51922" x="5141913" y="2943225"/>
          <p14:tracePt t="51929" x="5165725" y="2943225"/>
          <p14:tracePt t="51937" x="5181600" y="2943225"/>
          <p14:tracePt t="51945" x="5205413" y="2943225"/>
          <p14:tracePt t="51952" x="5229225" y="2943225"/>
          <p14:tracePt t="51959" x="5253038" y="2943225"/>
          <p14:tracePt t="51967" x="5284788" y="2943225"/>
          <p14:tracePt t="51974" x="5310188" y="2943225"/>
          <p14:tracePt t="51982" x="5341938" y="2943225"/>
          <p14:tracePt t="51989" x="5365750" y="2943225"/>
          <p14:tracePt t="51998" x="5389563" y="2943225"/>
          <p14:tracePt t="52004" x="5405438" y="2943225"/>
          <p14:tracePt t="52012" x="5421313" y="2943225"/>
          <p14:tracePt t="52019" x="5445125" y="2943225"/>
          <p14:tracePt t="53384" x="5445125" y="2951163"/>
          <p14:tracePt t="53391" x="5445125" y="2959100"/>
          <p14:tracePt t="53399" x="5445125" y="2982913"/>
          <p14:tracePt t="53406" x="5445125" y="2998788"/>
          <p14:tracePt t="53414" x="5445125" y="3014663"/>
          <p14:tracePt t="53421" x="5445125" y="3038475"/>
          <p14:tracePt t="53429" x="5445125" y="3054350"/>
          <p14:tracePt t="53437" x="5445125" y="3078163"/>
          <p14:tracePt t="53444" x="5445125" y="3094038"/>
          <p14:tracePt t="53452" x="5445125" y="3117850"/>
          <p14:tracePt t="53459" x="5445125" y="3125788"/>
          <p14:tracePt t="53467" x="5453063" y="3141663"/>
          <p14:tracePt t="53474" x="5461000" y="3157538"/>
          <p14:tracePt t="53483" x="5461000" y="3173413"/>
          <p14:tracePt t="53489" x="5468938" y="3181350"/>
          <p14:tracePt t="53497" x="5468938" y="3189288"/>
          <p14:tracePt t="53504" x="5468938" y="3197225"/>
          <p14:tracePt t="53512" x="5476875" y="3205163"/>
          <p14:tracePt t="53519" x="5484813" y="3213100"/>
          <p14:tracePt t="53527" x="5492750" y="3221038"/>
          <p14:tracePt t="53534" x="5500688" y="3228975"/>
          <p14:tracePt t="53542" x="5500688" y="3236913"/>
          <p14:tracePt t="53549" x="5508625" y="3244850"/>
          <p14:tracePt t="53564" x="5516563" y="3252788"/>
          <p14:tracePt t="53579" x="5524500" y="3270250"/>
          <p14:tracePt t="53587" x="5532438" y="3270250"/>
          <p14:tracePt t="53594" x="5548313" y="3286125"/>
          <p14:tracePt t="53602" x="5556250" y="3286125"/>
          <p14:tracePt t="53609" x="5572125" y="3302000"/>
          <p14:tracePt t="53617" x="5588000" y="3309938"/>
          <p14:tracePt t="53624" x="5595938" y="3325813"/>
          <p14:tracePt t="53632" x="5619750" y="3341688"/>
          <p14:tracePt t="53639" x="5619750" y="3349625"/>
          <p14:tracePt t="53647" x="5635625" y="3365500"/>
          <p14:tracePt t="53654" x="5651500" y="3373438"/>
          <p14:tracePt t="53663" x="5659438" y="3381375"/>
          <p14:tracePt t="53670" x="5676900" y="3389313"/>
          <p14:tracePt t="53677" x="5692775" y="3405188"/>
          <p14:tracePt t="53684" x="5708650" y="3421063"/>
          <p14:tracePt t="53692" x="5724525" y="3429000"/>
          <p14:tracePt t="53699" x="5740400" y="3436938"/>
          <p14:tracePt t="53707" x="5756275" y="3460750"/>
          <p14:tracePt t="53714" x="5772150" y="3468688"/>
          <p14:tracePt t="53722" x="5803900" y="3492500"/>
          <p14:tracePt t="53730" x="5819775" y="3508375"/>
          <p14:tracePt t="53737" x="5843588" y="3532188"/>
          <p14:tracePt t="53744" x="5867400" y="3548063"/>
          <p14:tracePt t="53752" x="5891213" y="3563938"/>
          <p14:tracePt t="53759" x="5915025" y="3595688"/>
          <p14:tracePt t="53766" x="5954713" y="3629025"/>
          <p14:tracePt t="53774" x="5978525" y="3652838"/>
          <p14:tracePt t="53782" x="6018213" y="3684588"/>
          <p14:tracePt t="53789" x="6034088" y="3708400"/>
          <p14:tracePt t="53796" x="6067425" y="3724275"/>
          <p14:tracePt t="53804" x="6115050" y="3763963"/>
          <p14:tracePt t="53811" x="6162675" y="3787775"/>
          <p14:tracePt t="53819" x="6218238" y="3819525"/>
          <p14:tracePt t="53826" x="6265863" y="3851275"/>
          <p14:tracePt t="53834" x="6313488" y="3875088"/>
          <p14:tracePt t="53841" x="6361113" y="3890963"/>
          <p14:tracePt t="53849" x="6410325" y="3906838"/>
          <p14:tracePt t="53857" x="6465888" y="3930650"/>
          <p14:tracePt t="53865" x="6505575" y="3948113"/>
          <p14:tracePt t="53881" x="6600825" y="3963988"/>
          <p14:tracePt t="53887" x="6640513" y="3979863"/>
          <p14:tracePt t="53894" x="6664325" y="3979863"/>
          <p14:tracePt t="53901" x="6688138" y="3979863"/>
          <p14:tracePt t="53909" x="6711950" y="3979863"/>
          <p14:tracePt t="53916" x="6735763" y="3979863"/>
          <p14:tracePt t="53924" x="6759575" y="3979863"/>
          <p14:tracePt t="53932" x="6769100" y="3979863"/>
          <p14:tracePt t="53947" x="6784975" y="3979863"/>
          <p14:tracePt t="53963" x="6792913" y="3979863"/>
          <p14:tracePt t="53969" x="6792913" y="3971925"/>
          <p14:tracePt t="53976" x="6808788" y="3971925"/>
          <p14:tracePt t="53991" x="6816725" y="3963988"/>
          <p14:tracePt t="53999" x="6816725" y="3956050"/>
          <p14:tracePt t="54006" x="6824663" y="3956050"/>
          <p14:tracePt t="55627" x="6832600" y="3956050"/>
          <p14:tracePt t="55672" x="6832600" y="3948113"/>
          <p14:tracePt t="55687" x="6840538" y="3938588"/>
          <p14:tracePt t="55701" x="6840538" y="3930650"/>
          <p14:tracePt t="55716" x="6840538" y="3922713"/>
          <p14:tracePt t="55747" x="6840538" y="3914775"/>
          <p14:tracePt t="56152" x="6832600" y="3898900"/>
          <p14:tracePt t="56159" x="6808788" y="3890963"/>
          <p14:tracePt t="56166" x="6769100" y="3859213"/>
          <p14:tracePt t="56175" x="6719888" y="3843338"/>
          <p14:tracePt t="56182" x="6640513" y="3811588"/>
          <p14:tracePt t="56189" x="6569075" y="3787775"/>
          <p14:tracePt t="56197" x="6481763" y="3763963"/>
          <p14:tracePt t="56204" x="6361113" y="3748088"/>
          <p14:tracePt t="56212" x="6265863" y="3732213"/>
          <p14:tracePt t="56219" x="6178550" y="3716338"/>
          <p14:tracePt t="56227" x="6067425" y="3692525"/>
          <p14:tracePt t="56234" x="5970588" y="3684588"/>
          <p14:tracePt t="56242" x="5891213" y="3684588"/>
          <p14:tracePt t="56249" x="5827713" y="3684588"/>
          <p14:tracePt t="56256" x="5756275" y="3676650"/>
          <p14:tracePt t="56264" x="5724525" y="3676650"/>
          <p14:tracePt t="56272" x="5692775" y="3676650"/>
          <p14:tracePt t="56280" x="5684838" y="3676650"/>
          <p14:tracePt t="56287" x="5676900" y="3676650"/>
          <p14:tracePt t="56301" x="5667375" y="3676650"/>
          <p14:tracePt t="56317" x="5659438" y="3676650"/>
          <p14:tracePt t="56324" x="5651500" y="3676650"/>
          <p14:tracePt t="56331" x="5643563" y="3676650"/>
          <p14:tracePt t="56339" x="5619750" y="3676650"/>
          <p14:tracePt t="56347" x="5611813" y="3676650"/>
          <p14:tracePt t="56354" x="5556250" y="3676650"/>
          <p14:tracePt t="56363" x="5508625" y="3676650"/>
          <p14:tracePt t="56369" x="5468938" y="3676650"/>
          <p14:tracePt t="56378" x="5421313" y="3676650"/>
          <p14:tracePt t="56384" x="5405438" y="3676650"/>
          <p14:tracePt t="56391" x="5373688" y="3676650"/>
          <p14:tracePt t="56399" x="5349875" y="3676650"/>
          <p14:tracePt t="56407" x="5334000" y="3676650"/>
          <p14:tracePt t="56414" x="5318125" y="3676650"/>
          <p14:tracePt t="56421" x="5310188" y="3676650"/>
          <p14:tracePt t="56430" x="5300663" y="3676650"/>
          <p14:tracePt t="56437" x="5292725" y="3676650"/>
          <p14:tracePt t="56444" x="5284788" y="3676650"/>
          <p14:tracePt t="56451" x="5268913" y="3676650"/>
          <p14:tracePt t="56459" x="5260975" y="3676650"/>
          <p14:tracePt t="56466" x="5245100" y="3676650"/>
          <p14:tracePt t="56474" x="5237163" y="3676650"/>
          <p14:tracePt t="56482" x="5221288" y="3676650"/>
          <p14:tracePt t="56489" x="5197475" y="3676650"/>
          <p14:tracePt t="56497" x="5181600" y="3676650"/>
          <p14:tracePt t="56504" x="5165725" y="3668713"/>
          <p14:tracePt t="56512" x="5141913" y="3668713"/>
          <p14:tracePt t="56519" x="5133975" y="3668713"/>
          <p14:tracePt t="56527" x="5110163" y="3660775"/>
          <p14:tracePt t="56535" x="5094288" y="3652838"/>
          <p14:tracePt t="56542" x="5086350" y="3652838"/>
          <p14:tracePt t="56549" x="5062538" y="3644900"/>
          <p14:tracePt t="56556" x="5054600" y="3636963"/>
          <p14:tracePt t="56564" x="5038725" y="3636963"/>
          <p14:tracePt t="56571" x="5022850" y="3636963"/>
          <p14:tracePt t="56587" x="5022850" y="3629025"/>
          <p14:tracePt t="56595" x="5014913" y="3629025"/>
          <p14:tracePt t="56692" x="5014913" y="3621088"/>
          <p14:tracePt t="56707" x="5030788" y="3621088"/>
          <p14:tracePt t="56714" x="5046663" y="3613150"/>
          <p14:tracePt t="56722" x="5054600" y="3605213"/>
          <p14:tracePt t="56730" x="5078413" y="3605213"/>
          <p14:tracePt t="56737" x="5086350" y="3595688"/>
          <p14:tracePt t="56744" x="5102225" y="3587750"/>
          <p14:tracePt t="56751" x="5126038" y="3587750"/>
          <p14:tracePt t="56759" x="5149850" y="3587750"/>
          <p14:tracePt t="56767" x="5173663" y="3579813"/>
          <p14:tracePt t="56774" x="5213350" y="3571875"/>
          <p14:tracePt t="56782" x="5245100" y="3571875"/>
          <p14:tracePt t="56789" x="5268913" y="3563938"/>
          <p14:tracePt t="56797" x="5300663" y="3556000"/>
          <p14:tracePt t="56804" x="5326063" y="3556000"/>
          <p14:tracePt t="56812" x="5373688" y="3548063"/>
          <p14:tracePt t="56819" x="5413375" y="3532188"/>
          <p14:tracePt t="56827" x="5437188" y="3524250"/>
          <p14:tracePt t="56834" x="5468938" y="3516313"/>
          <p14:tracePt t="56841" x="5492750" y="3508375"/>
          <p14:tracePt t="56849" x="5508625" y="3508375"/>
          <p14:tracePt t="56857" x="5532438" y="3500438"/>
          <p14:tracePt t="56864" x="5556250" y="3492500"/>
          <p14:tracePt t="56871" x="5572125" y="3492500"/>
          <p14:tracePt t="56880" x="5595938" y="3484563"/>
          <p14:tracePt t="56886" x="5611813" y="3476625"/>
          <p14:tracePt t="56897" x="5627688" y="3476625"/>
          <p14:tracePt t="56901" x="5651500" y="3468688"/>
          <p14:tracePt t="56909" x="5676900" y="3468688"/>
          <p14:tracePt t="56916" x="5692775" y="3468688"/>
          <p14:tracePt t="56924" x="5724525" y="3468688"/>
          <p14:tracePt t="56931" x="5740400" y="3468688"/>
          <p14:tracePt t="56939" x="5764213" y="3468688"/>
          <p14:tracePt t="56947" x="5780088" y="3468688"/>
          <p14:tracePt t="56954" x="5795963" y="3468688"/>
          <p14:tracePt t="56962" x="5811838" y="3468688"/>
          <p14:tracePt t="56969" x="5819775" y="3468688"/>
          <p14:tracePt t="56984" x="5827713" y="3468688"/>
          <p14:tracePt t="57022" x="5819775" y="3468688"/>
          <p14:tracePt t="57029" x="5795963" y="3444875"/>
          <p14:tracePt t="57036" x="5764213" y="3429000"/>
          <p14:tracePt t="57045" x="5716588" y="3405188"/>
          <p14:tracePt t="57051" x="5659438" y="3389313"/>
          <p14:tracePt t="57059" x="5580063" y="3373438"/>
          <p14:tracePt t="57067" x="5492750" y="3357563"/>
          <p14:tracePt t="57074" x="5421313" y="3341688"/>
          <p14:tracePt t="57081" x="5341938" y="3333750"/>
          <p14:tracePt t="57089" x="5268913" y="3317875"/>
          <p14:tracePt t="57097" x="5205413" y="3309938"/>
          <p14:tracePt t="57104" x="5126038" y="3302000"/>
          <p14:tracePt t="57112" x="5054600" y="3286125"/>
          <p14:tracePt t="57119" x="4983163" y="3278188"/>
          <p14:tracePt t="57128" x="4910138" y="3252788"/>
          <p14:tracePt t="57135" x="4862513" y="3252788"/>
          <p14:tracePt t="57141" x="4806950" y="3236913"/>
          <p14:tracePt t="57149" x="4783138" y="3221038"/>
          <p14:tracePt t="57157" x="4767263" y="3205163"/>
          <p14:tracePt t="57164" x="4743450" y="3205163"/>
          <p14:tracePt t="57171" x="4735513" y="3197225"/>
          <p14:tracePt t="57179" x="4727575" y="3197225"/>
          <p14:tracePt t="57186" x="4727575" y="3189288"/>
          <p14:tracePt t="57195" x="4719638" y="3189288"/>
          <p14:tracePt t="57201" x="4711700" y="3181350"/>
          <p14:tracePt t="57210" x="4695825" y="3173413"/>
          <p14:tracePt t="57216" x="4679950" y="3157538"/>
          <p14:tracePt t="57224" x="4632325" y="3141663"/>
          <p14:tracePt t="57232" x="4584700" y="3109913"/>
          <p14:tracePt t="57239" x="4519613" y="3078163"/>
          <p14:tracePt t="57247" x="4440238" y="3046413"/>
          <p14:tracePt t="57254" x="4376738" y="3014663"/>
          <p14:tracePt t="57263" x="4313238" y="2982913"/>
          <p14:tracePt t="57269" x="4241800" y="2943225"/>
          <p14:tracePt t="57276" x="4160838" y="2909888"/>
          <p14:tracePt t="57284" x="4089400" y="2886075"/>
          <p14:tracePt t="57292" x="4049713" y="2862263"/>
          <p14:tracePt t="57299" x="4017963" y="2846388"/>
          <p14:tracePt t="57307" x="4010025" y="2846388"/>
          <p14:tracePt t="57314" x="4002088" y="2846388"/>
          <p14:tracePt t="57704" x="4002088" y="2854325"/>
          <p14:tracePt t="57712" x="4002088" y="2862263"/>
          <p14:tracePt t="57719" x="4002088" y="2870200"/>
          <p14:tracePt t="57727" x="4010025" y="2878138"/>
          <p14:tracePt t="57734" x="4017963" y="2886075"/>
          <p14:tracePt t="57741" x="4017963" y="2894013"/>
          <p14:tracePt t="57756" x="4017963" y="2901950"/>
          <p14:tracePt t="57764" x="4017963" y="2909888"/>
          <p14:tracePt t="57771" x="4025900" y="2909888"/>
          <p14:tracePt t="59032" x="4033838" y="2909888"/>
          <p14:tracePt t="59039" x="4049713" y="2919413"/>
          <p14:tracePt t="59046" x="4065588" y="2919413"/>
          <p14:tracePt t="59054" x="4081463" y="2935288"/>
          <p14:tracePt t="59061" x="4089400" y="2943225"/>
          <p14:tracePt t="59069" x="4105275" y="2959100"/>
          <p14:tracePt t="59077" x="4129088" y="2967038"/>
          <p14:tracePt t="59084" x="4152900" y="2974975"/>
          <p14:tracePt t="59092" x="4168775" y="2990850"/>
          <p14:tracePt t="59099" x="4184650" y="2990850"/>
          <p14:tracePt t="59106" x="4200525" y="2998788"/>
          <p14:tracePt t="59115" x="4217988" y="2998788"/>
          <p14:tracePt t="59121" x="4217988" y="3006725"/>
          <p14:tracePt t="59129" x="4225925" y="3006725"/>
          <p14:tracePt t="59294" x="4233863" y="3006725"/>
          <p14:tracePt t="59301" x="4241800" y="3006725"/>
          <p14:tracePt t="59310" x="4249738" y="3006725"/>
          <p14:tracePt t="59317" x="4257675" y="3014663"/>
          <p14:tracePt t="59325" x="4265613" y="3014663"/>
          <p14:tracePt t="59332" x="4281488" y="3022600"/>
          <p14:tracePt t="59339" x="4289425" y="3030538"/>
          <p14:tracePt t="59348" x="4305300" y="3038475"/>
          <p14:tracePt t="59354" x="4329113" y="3038475"/>
          <p14:tracePt t="59362" x="4360863" y="3054350"/>
          <p14:tracePt t="59369" x="4384675" y="3062288"/>
          <p14:tracePt t="59378" x="4416425" y="3078163"/>
          <p14:tracePt t="59384" x="4432300" y="3078163"/>
          <p14:tracePt t="59392" x="4471988" y="3094038"/>
          <p14:tracePt t="59399" x="4487863" y="3101975"/>
          <p14:tracePt t="59407" x="4511675" y="3109913"/>
          <p14:tracePt t="59414" x="4527550" y="3117850"/>
          <p14:tracePt t="59421" x="4543425" y="3125788"/>
          <p14:tracePt t="59429" x="4551363" y="3125788"/>
          <p14:tracePt t="59436" x="4559300" y="3125788"/>
          <p14:tracePt t="59451" x="4559300" y="3133725"/>
          <p14:tracePt t="59481" x="4567238" y="3133725"/>
          <p14:tracePt t="59647" x="4576763" y="3133725"/>
          <p14:tracePt t="59654" x="4584700" y="3133725"/>
          <p14:tracePt t="59661" x="4600575" y="3141663"/>
          <p14:tracePt t="59669" x="4616450" y="3149600"/>
          <p14:tracePt t="59677" x="4640263" y="3157538"/>
          <p14:tracePt t="59684" x="4656138" y="3157538"/>
          <p14:tracePt t="59692" x="4679950" y="3165475"/>
          <p14:tracePt t="59699" x="4687888" y="3165475"/>
          <p14:tracePt t="59707" x="4703763" y="3165475"/>
          <p14:tracePt t="59714" x="4727575" y="3173413"/>
          <p14:tracePt t="59721" x="4743450" y="3173413"/>
          <p14:tracePt t="59729" x="4751388" y="3173413"/>
          <p14:tracePt t="59737" x="4767263" y="3181350"/>
          <p14:tracePt t="59744" x="4775200" y="3181350"/>
          <p14:tracePt t="59751" x="4783138" y="3181350"/>
          <p14:tracePt t="59760" x="4799013" y="3181350"/>
          <p14:tracePt t="59766" x="4822825" y="3181350"/>
          <p14:tracePt t="59776" x="4846638" y="3173413"/>
          <p14:tracePt t="59782" x="4878388" y="3165475"/>
          <p14:tracePt t="59790" x="4918075" y="3157538"/>
          <p14:tracePt t="59797" x="4943475" y="3157538"/>
          <p14:tracePt t="59805" x="4967288" y="3149600"/>
          <p14:tracePt t="59812" x="4999038" y="3141663"/>
          <p14:tracePt t="59819" x="5022850" y="3141663"/>
          <p14:tracePt t="59829" x="5046663" y="3133725"/>
          <p14:tracePt t="59834" x="5062538" y="3133725"/>
          <p14:tracePt t="59842" x="5078413" y="3133725"/>
          <p14:tracePt t="59849" x="5086350" y="3133725"/>
          <p14:tracePt t="59858" x="5094288" y="3125788"/>
          <p14:tracePt t="59864" x="5118100" y="3125788"/>
          <p14:tracePt t="59879" x="5126038" y="3125788"/>
          <p14:tracePt t="59887" x="5126038" y="3117850"/>
          <p14:tracePt t="59894" x="5141913" y="3117850"/>
          <p14:tracePt t="59902" x="5149850" y="3117850"/>
          <p14:tracePt t="59917" x="5165725" y="3109913"/>
          <p14:tracePt t="59925" x="5181600" y="3101975"/>
          <p14:tracePt t="59931" x="5205413" y="3086100"/>
          <p14:tracePt t="59939" x="5221288" y="3078163"/>
          <p14:tracePt t="59947" x="5245100" y="3062288"/>
          <p14:tracePt t="59954" x="5260975" y="3054350"/>
          <p14:tracePt t="59961" x="5268913" y="3046413"/>
          <p14:tracePt t="59969" x="5292725" y="3022600"/>
          <p14:tracePt t="59977" x="5318125" y="3014663"/>
          <p14:tracePt t="59984" x="5318125" y="2990850"/>
          <p14:tracePt t="59992" x="5334000" y="2982913"/>
          <p14:tracePt t="60000" x="5341938" y="2967038"/>
          <p14:tracePt t="60007" x="5349875" y="2951163"/>
          <p14:tracePt t="60014" x="5357813" y="2927350"/>
          <p14:tracePt t="60021" x="5365750" y="2901950"/>
          <p14:tracePt t="60029" x="5365750" y="2878138"/>
          <p14:tracePt t="60037" x="5365750" y="2854325"/>
          <p14:tracePt t="60044" x="5365750" y="2822575"/>
          <p14:tracePt t="60051" x="5365750" y="2798763"/>
          <p14:tracePt t="60059" x="5365750" y="2774950"/>
          <p14:tracePt t="60066" x="5365750" y="2743200"/>
          <p14:tracePt t="60074" x="5365750" y="2727325"/>
          <p14:tracePt t="60081" x="5365750" y="2703513"/>
          <p14:tracePt t="60089" x="5365750" y="2679700"/>
          <p14:tracePt t="60096" x="5357813" y="2663825"/>
          <p14:tracePt t="60104" x="5349875" y="2640013"/>
          <p14:tracePt t="60111" x="5341938" y="2616200"/>
          <p14:tracePt t="60119" x="5326063" y="2608263"/>
          <p14:tracePt t="60127" x="5326063" y="2592388"/>
          <p14:tracePt t="60134" x="5300663" y="2576513"/>
          <p14:tracePt t="60142" x="5292725" y="2559050"/>
          <p14:tracePt t="60149" x="5284788" y="2551113"/>
          <p14:tracePt t="60157" x="5268913" y="2535238"/>
          <p14:tracePt t="60164" x="5260975" y="2535238"/>
          <p14:tracePt t="60171" x="5245100" y="2535238"/>
          <p14:tracePt t="60179" x="5245100" y="2527300"/>
          <p14:tracePt t="60186" x="5237163" y="2527300"/>
          <p14:tracePt t="60194" x="5221288" y="2527300"/>
          <p14:tracePt t="60201" x="5213350" y="2527300"/>
          <p14:tracePt t="60209" x="5197475" y="2527300"/>
          <p14:tracePt t="60216" x="5181600" y="2527300"/>
          <p14:tracePt t="60224" x="5165725" y="2527300"/>
          <p14:tracePt t="60231" x="5141913" y="2527300"/>
          <p14:tracePt t="60239" x="5110163" y="2527300"/>
          <p14:tracePt t="60246" x="5086350" y="2527300"/>
          <p14:tracePt t="60254" x="5062538" y="2527300"/>
          <p14:tracePt t="60261" x="5022850" y="2527300"/>
          <p14:tracePt t="60269" x="4999038" y="2527300"/>
          <p14:tracePt t="60277" x="4967288" y="2527300"/>
          <p14:tracePt t="60284" x="4933950" y="2527300"/>
          <p14:tracePt t="60292" x="4894263" y="2527300"/>
          <p14:tracePt t="60299" x="4870450" y="2527300"/>
          <p14:tracePt t="60307" x="4838700" y="2527300"/>
          <p14:tracePt t="60314" x="4814888" y="2527300"/>
          <p14:tracePt t="60321" x="4791075" y="2527300"/>
          <p14:tracePt t="60329" x="4759325" y="2535238"/>
          <p14:tracePt t="60336" x="4743450" y="2543175"/>
          <p14:tracePt t="60344" x="4735513" y="2559050"/>
          <p14:tracePt t="60352" x="4727575" y="2566988"/>
          <p14:tracePt t="60360" x="4711700" y="2584450"/>
          <p14:tracePt t="60366" x="4711700" y="2600325"/>
          <p14:tracePt t="60374" x="4711700" y="2608263"/>
          <p14:tracePt t="60381" x="4703763" y="2624138"/>
          <p14:tracePt t="60389" x="4695825" y="2640013"/>
          <p14:tracePt t="60396" x="4695825" y="2655888"/>
          <p14:tracePt t="60404" x="4695825" y="2671763"/>
          <p14:tracePt t="60411" x="4687888" y="2695575"/>
          <p14:tracePt t="60419" x="4687888" y="2711450"/>
          <p14:tracePt t="60427" x="4687888" y="2727325"/>
          <p14:tracePt t="60434" x="4687888" y="2751138"/>
          <p14:tracePt t="60443" x="4687888" y="2759075"/>
          <p14:tracePt t="60449" x="4687888" y="2782888"/>
          <p14:tracePt t="60458" x="4687888" y="2798763"/>
          <p14:tracePt t="60464" x="4687888" y="2822575"/>
          <p14:tracePt t="60471" x="4687888" y="2830513"/>
          <p14:tracePt t="60479" x="4687888" y="2846388"/>
          <p14:tracePt t="60486" x="4687888" y="2862263"/>
          <p14:tracePt t="60494" x="4695825" y="2878138"/>
          <p14:tracePt t="60501" x="4703763" y="2894013"/>
          <p14:tracePt t="60509" x="4703763" y="2901950"/>
          <p14:tracePt t="60516" x="4719638" y="2919413"/>
          <p14:tracePt t="60524" x="4719638" y="2927350"/>
          <p14:tracePt t="60539" x="4735513" y="2943225"/>
          <p14:tracePt t="60546" x="4743450" y="2951163"/>
          <p14:tracePt t="60554" x="4759325" y="2967038"/>
          <p14:tracePt t="60561" x="4767263" y="2982913"/>
          <p14:tracePt t="60569" x="4806950" y="3006725"/>
          <p14:tracePt t="60577" x="4838700" y="3014663"/>
          <p14:tracePt t="60584" x="4862513" y="3014663"/>
          <p14:tracePt t="60592" x="4902200" y="3014663"/>
          <p14:tracePt t="60599" x="4933950" y="3014663"/>
          <p14:tracePt t="60607" x="4983163" y="3006725"/>
          <p14:tracePt t="60614" x="5014913" y="2982913"/>
          <p14:tracePt t="60621" x="5054600" y="2951163"/>
          <p14:tracePt t="60630" x="5070475" y="2927350"/>
          <p14:tracePt t="60636" x="5118100" y="2878138"/>
          <p14:tracePt t="60644" x="5141913" y="2830513"/>
          <p14:tracePt t="60651" x="5165725" y="2774950"/>
          <p14:tracePt t="60659" x="5173663" y="2743200"/>
          <p14:tracePt t="60666" x="5181600" y="2695575"/>
          <p14:tracePt t="60674" x="5181600" y="2671763"/>
          <p14:tracePt t="60682" x="5181600" y="2655888"/>
          <p14:tracePt t="60689" x="5181600" y="2624138"/>
          <p14:tracePt t="60696" x="5181600" y="2616200"/>
          <p14:tracePt t="60704" x="5181600" y="2608263"/>
          <p14:tracePt t="60711" x="5181600" y="2600325"/>
          <p14:tracePt t="60749" x="5165725" y="2600325"/>
          <p14:tracePt t="60764" x="5157788" y="2600325"/>
          <p14:tracePt t="60772" x="5141913" y="2600325"/>
          <p14:tracePt t="60779" x="5126038" y="2600325"/>
          <p14:tracePt t="60786" x="5118100" y="2600325"/>
          <p14:tracePt t="60794" x="5094288" y="2600325"/>
          <p14:tracePt t="60801" x="5078413" y="2600325"/>
          <p14:tracePt t="60809" x="5062538" y="2600325"/>
          <p14:tracePt t="60816" x="5046663" y="2600325"/>
          <p14:tracePt t="60824" x="5022850" y="2600325"/>
          <p14:tracePt t="60831" x="5006975" y="2600325"/>
          <p14:tracePt t="60839" x="4999038" y="2600325"/>
          <p14:tracePt t="60846" x="4983163" y="2608263"/>
          <p14:tracePt t="60854" x="4983163" y="2616200"/>
          <p14:tracePt t="60861" x="4975225" y="2616200"/>
          <p14:tracePt t="60869" x="4967288" y="2624138"/>
          <p14:tracePt t="60884" x="4959350" y="2640013"/>
          <p14:tracePt t="60892" x="4951413" y="2640013"/>
          <p14:tracePt t="60899" x="4951413" y="2647950"/>
          <p14:tracePt t="60914" x="4943475" y="2655888"/>
          <p14:tracePt t="60929" x="4943475" y="2663825"/>
          <p14:tracePt t="60951" x="4933950" y="2663825"/>
          <p14:tracePt t="60959" x="4933950" y="2671763"/>
          <p14:tracePt t="60966" x="4933950" y="2679700"/>
          <p14:tracePt t="60974" x="4926013" y="2679700"/>
          <p14:tracePt t="60981" x="4926013" y="2687638"/>
          <p14:tracePt t="60989" x="4918075" y="2695575"/>
          <p14:tracePt t="60996" x="4910138" y="2703513"/>
          <p14:tracePt t="61004" x="4902200" y="2727325"/>
          <p14:tracePt t="61011" x="4894263" y="2735263"/>
          <p14:tracePt t="61019" x="4878388" y="2751138"/>
          <p14:tracePt t="61027" x="4854575" y="2774950"/>
          <p14:tracePt t="61034" x="4846638" y="2790825"/>
          <p14:tracePt t="61042" x="4814888" y="2806700"/>
          <p14:tracePt t="61050" x="4799013" y="2830513"/>
          <p14:tracePt t="61058" x="4783138" y="2846388"/>
          <p14:tracePt t="61064" x="4759325" y="2870200"/>
          <p14:tracePt t="61071" x="4719638" y="2909888"/>
          <p14:tracePt t="61079" x="4687888" y="2951163"/>
          <p14:tracePt t="61087" x="4664075" y="2990850"/>
          <p14:tracePt t="61094" x="4632325" y="3030538"/>
          <p14:tracePt t="61101" x="4600575" y="3062288"/>
          <p14:tracePt t="61109" x="4584700" y="3086100"/>
          <p14:tracePt t="61116" x="4551363" y="3117850"/>
          <p14:tracePt t="61125" x="4519613" y="3157538"/>
          <p14:tracePt t="61131" x="4503738" y="3197225"/>
          <p14:tracePt t="61139" x="4471988" y="3228975"/>
          <p14:tracePt t="61146" x="4464050" y="3270250"/>
          <p14:tracePt t="61154" x="4456113" y="3286125"/>
          <p14:tracePt t="61161" x="4448175" y="3302000"/>
          <p14:tracePt t="61169" x="4448175" y="3317875"/>
          <p14:tracePt t="61177" x="4448175" y="3333750"/>
          <p14:tracePt t="61184" x="4448175" y="3341688"/>
          <p14:tracePt t="61192" x="4456113" y="3349625"/>
          <p14:tracePt t="61199" x="4464050" y="3357563"/>
          <p14:tracePt t="61206" x="4479925" y="3365500"/>
          <p14:tracePt t="61214" x="4519613" y="3389313"/>
          <p14:tracePt t="61221" x="4567238" y="3405188"/>
          <p14:tracePt t="61229" x="4632325" y="3421063"/>
          <p14:tracePt t="61236" x="4703763" y="3444875"/>
          <p14:tracePt t="61244" x="4822825" y="3484563"/>
          <p14:tracePt t="61251" x="4926013" y="3508375"/>
          <p14:tracePt t="61260" x="5078413" y="3563938"/>
          <p14:tracePt t="61266" x="5276850" y="3613150"/>
          <p14:tracePt t="61275" x="5445125" y="3660775"/>
          <p14:tracePt t="61281" x="5659438" y="3692525"/>
          <p14:tracePt t="61290" x="5827713" y="3740150"/>
          <p14:tracePt t="61296" x="5978525" y="3787775"/>
          <p14:tracePt t="61304" x="6091238" y="3811588"/>
          <p14:tracePt t="61311" x="6226175" y="3843338"/>
          <p14:tracePt t="61319" x="6353175" y="3859213"/>
          <p14:tracePt t="61326" x="6457950" y="3867150"/>
          <p14:tracePt t="61334" x="6561138" y="3867150"/>
          <p14:tracePt t="61342" x="6624638" y="3867150"/>
          <p14:tracePt t="61349" x="6704013" y="3859213"/>
          <p14:tracePt t="61357" x="6759575" y="3843338"/>
          <p14:tracePt t="61364" x="6824663" y="3827463"/>
          <p14:tracePt t="61372" x="6904038" y="3795713"/>
          <p14:tracePt t="61379" x="6943725" y="3763963"/>
          <p14:tracePt t="61386" x="6967538" y="3740150"/>
          <p14:tracePt t="61394" x="6991350" y="3716338"/>
          <p14:tracePt t="61401" x="7007225" y="3692525"/>
          <p14:tracePt t="61409" x="7015163" y="3676650"/>
          <p14:tracePt t="61417" x="7023100" y="3652838"/>
          <p14:tracePt t="61425" x="7031038" y="3636963"/>
          <p14:tracePt t="61432" x="7038975" y="3621088"/>
          <p14:tracePt t="61440" x="7046913" y="3595688"/>
          <p14:tracePt t="61447" x="7054850" y="3587750"/>
          <p14:tracePt t="61454" x="7062788" y="3579813"/>
          <p14:tracePt t="61461" x="7062788" y="3563938"/>
          <p14:tracePt t="61469" x="7070725" y="3556000"/>
          <p14:tracePt t="61477" x="7078663" y="3548063"/>
          <p14:tracePt t="61484" x="7086600" y="3540125"/>
          <p14:tracePt t="61492" x="7086600" y="3524250"/>
          <p14:tracePt t="61499" x="7102475" y="3516313"/>
          <p14:tracePt t="61507" x="7102475" y="3500438"/>
          <p14:tracePt t="61514" x="7102475" y="3484563"/>
          <p14:tracePt t="61521" x="7110413" y="3468688"/>
          <p14:tracePt t="61529" x="7110413" y="3452813"/>
          <p14:tracePt t="61536" x="7110413" y="3429000"/>
          <p14:tracePt t="61544" x="7110413" y="3413125"/>
          <p14:tracePt t="61551" x="7110413" y="3397250"/>
          <p14:tracePt t="61559" x="7118350" y="3389313"/>
          <p14:tracePt t="61568" x="7118350" y="3381375"/>
          <p14:tracePt t="61575" x="7126288" y="3365500"/>
          <p14:tracePt t="61583" x="7126288" y="3349625"/>
          <p14:tracePt t="61590" x="7135813" y="3341688"/>
          <p14:tracePt t="61597" x="7135813" y="3325813"/>
          <p14:tracePt t="61605" x="7143750" y="3317875"/>
          <p14:tracePt t="61612" x="7143750" y="3309938"/>
          <p14:tracePt t="61619" x="7143750" y="3302000"/>
          <p14:tracePt t="61628" x="7143750" y="3286125"/>
          <p14:tracePt t="61634" x="7143750" y="3278188"/>
          <p14:tracePt t="61643" x="7143750" y="3262313"/>
          <p14:tracePt t="61649" x="7143750" y="3252788"/>
          <p14:tracePt t="61658" x="7143750" y="3236913"/>
          <p14:tracePt t="61664" x="7135813" y="3228975"/>
          <p14:tracePt t="61672" x="7126288" y="3221038"/>
          <p14:tracePt t="61680" x="7110413" y="3197225"/>
          <p14:tracePt t="61687" x="7102475" y="3189288"/>
          <p14:tracePt t="61694" x="7086600" y="3173413"/>
          <p14:tracePt t="61702" x="7062788" y="3157538"/>
          <p14:tracePt t="61710" x="7038975" y="3141663"/>
          <p14:tracePt t="61716" x="7031038" y="3125788"/>
          <p14:tracePt t="61725" x="7015163" y="3125788"/>
          <p14:tracePt t="61732" x="6999288" y="3109913"/>
          <p14:tracePt t="61739" x="6991350" y="3101975"/>
          <p14:tracePt t="61747" x="6975475" y="3101975"/>
          <p14:tracePt t="61769" x="6967538" y="3101975"/>
          <p14:tracePt t="61791" x="6959600" y="3101975"/>
          <p14:tracePt t="61807" x="6951663" y="3109913"/>
          <p14:tracePt t="61814" x="6935788" y="3117850"/>
          <p14:tracePt t="61822" x="6935788" y="3133725"/>
          <p14:tracePt t="61829" x="6927850" y="3141663"/>
          <p14:tracePt t="61837" x="6911975" y="3165475"/>
          <p14:tracePt t="61844" x="6911975" y="3181350"/>
          <p14:tracePt t="61851" x="6896100" y="3213100"/>
          <p14:tracePt t="61859" x="6896100" y="3221038"/>
          <p14:tracePt t="61866" x="6888163" y="3270250"/>
          <p14:tracePt t="61874" x="6880225" y="3294063"/>
          <p14:tracePt t="61882" x="6880225" y="3325813"/>
          <p14:tracePt t="61892" x="6880225" y="3357563"/>
          <p14:tracePt t="61896" x="6888163" y="3397250"/>
          <p14:tracePt t="61904" x="6904038" y="3444875"/>
          <p14:tracePt t="61911" x="6927850" y="3492500"/>
          <p14:tracePt t="61919" x="6951663" y="3524250"/>
          <p14:tracePt t="61926" x="6975475" y="3556000"/>
          <p14:tracePt t="61934" x="6999288" y="3579813"/>
          <p14:tracePt t="61941" x="7023100" y="3605213"/>
          <p14:tracePt t="61949" x="7038975" y="3613150"/>
          <p14:tracePt t="61964" x="7046913" y="3621088"/>
          <p14:tracePt t="62025" x="7062788" y="3613150"/>
          <p14:tracePt t="62031" x="7086600" y="3605213"/>
          <p14:tracePt t="62040" x="7110413" y="3587750"/>
          <p14:tracePt t="62046" x="7126288" y="3571875"/>
          <p14:tracePt t="62054" x="7175500" y="3548063"/>
          <p14:tracePt t="62061" x="7215188" y="3516313"/>
          <p14:tracePt t="62069" x="7262813" y="3492500"/>
          <p14:tracePt t="62076" x="7294563" y="3476625"/>
          <p14:tracePt t="62084" x="7358063" y="3429000"/>
          <p14:tracePt t="62092" x="7389813" y="3413125"/>
          <p14:tracePt t="62100" x="7437438" y="3381375"/>
          <p14:tracePt t="62107" x="7477125" y="3349625"/>
          <p14:tracePt t="62114" x="7510463" y="3317875"/>
          <p14:tracePt t="62122" x="7526338" y="3309938"/>
          <p14:tracePt t="62129" x="7542213" y="3294063"/>
          <p14:tracePt t="62136" x="7542213" y="3278188"/>
          <p14:tracePt t="62144" x="7550150" y="3270250"/>
          <p14:tracePt t="62152" x="7558088" y="3244850"/>
          <p14:tracePt t="62159" x="7558088" y="3236913"/>
          <p14:tracePt t="62166" x="7558088" y="3221038"/>
          <p14:tracePt t="62174" x="7558088" y="3213100"/>
          <p14:tracePt t="62182" x="7558088" y="3205163"/>
          <p14:tracePt t="62189" x="7558088" y="3197225"/>
          <p14:tracePt t="62197" x="7558088" y="3189288"/>
          <p14:tracePt t="62204" x="7550150" y="3173413"/>
          <p14:tracePt t="62212" x="7534275" y="3165475"/>
          <p14:tracePt t="62219" x="7518400" y="3165475"/>
          <p14:tracePt t="62226" x="7493000" y="3149600"/>
          <p14:tracePt t="62234" x="7469188" y="3149600"/>
          <p14:tracePt t="62242" x="7429500" y="3141663"/>
          <p14:tracePt t="62249" x="7405688" y="3141663"/>
          <p14:tracePt t="62257" x="7366000" y="3141663"/>
          <p14:tracePt t="62264" x="7318375" y="3141663"/>
          <p14:tracePt t="62273" x="7294563" y="3149600"/>
          <p14:tracePt t="62279" x="7270750" y="3157538"/>
          <p14:tracePt t="62288" x="7254875" y="3165475"/>
          <p14:tracePt t="62294" x="7239000" y="3181350"/>
          <p14:tracePt t="62303" x="7223125" y="3205163"/>
          <p14:tracePt t="62309" x="7207250" y="3221038"/>
          <p14:tracePt t="62317" x="7199313" y="3244850"/>
          <p14:tracePt t="62324" x="7183438" y="3278188"/>
          <p14:tracePt t="62332" x="7175500" y="3309938"/>
          <p14:tracePt t="62339" x="7175500" y="3333750"/>
          <p14:tracePt t="62347" x="7175500" y="3365500"/>
          <p14:tracePt t="62355" x="7175500" y="3397250"/>
          <p14:tracePt t="62362" x="7175500" y="3436938"/>
          <p14:tracePt t="62369" x="7191375" y="3484563"/>
          <p14:tracePt t="62377" x="7207250" y="3532188"/>
          <p14:tracePt t="62384" x="7246938" y="3587750"/>
          <p14:tracePt t="62391" x="7262813" y="3613150"/>
          <p14:tracePt t="62399" x="7278688" y="3636963"/>
          <p14:tracePt t="62407" x="7310438" y="3660775"/>
          <p14:tracePt t="62414" x="7318375" y="3668713"/>
          <p14:tracePt t="62422" x="7334250" y="3676650"/>
          <p14:tracePt t="62429" x="7358063" y="3684588"/>
          <p14:tracePt t="62437" x="7358063" y="3692525"/>
          <p14:tracePt t="62446" x="7366000" y="3692525"/>
          <p14:tracePt t="62452" x="7381875" y="3692525"/>
          <p14:tracePt t="62519" x="7389813" y="3692525"/>
          <p14:tracePt t="62549" x="7397750" y="3692525"/>
          <p14:tracePt t="62594" x="7397750" y="3684588"/>
          <p14:tracePt t="62601" x="7397750" y="3668713"/>
          <p14:tracePt t="62609" x="7373938" y="3652838"/>
          <p14:tracePt t="62616" x="7342188" y="3621088"/>
          <p14:tracePt t="62624" x="7270750" y="3579813"/>
          <p14:tracePt t="62632" x="7191375" y="3540125"/>
          <p14:tracePt t="62639" x="7086600" y="3476625"/>
          <p14:tracePt t="62647" x="6991350" y="3429000"/>
          <p14:tracePt t="62655" x="6808788" y="3341688"/>
          <p14:tracePt t="62662" x="6561138" y="3228975"/>
          <p14:tracePt t="62669" x="6297613" y="3117850"/>
          <p14:tracePt t="62677" x="6051550" y="3006725"/>
          <p14:tracePt t="62684" x="5803900" y="2927350"/>
          <p14:tracePt t="62691" x="5627688" y="2870200"/>
          <p14:tracePt t="62699" x="5548313" y="2846388"/>
          <p14:tracePt t="62707" x="5476875" y="2806700"/>
          <p14:tracePt t="62714" x="5429250" y="2790825"/>
          <p14:tracePt t="62722" x="5413375" y="2790825"/>
          <p14:tracePt t="62737" x="5405438" y="2790825"/>
          <p14:tracePt t="62946" x="5413375" y="2790825"/>
          <p14:tracePt t="62954" x="5429250" y="2798763"/>
          <p14:tracePt t="62961" x="5445125" y="2806700"/>
          <p14:tracePt t="62969" x="5468938" y="2814638"/>
          <p14:tracePt t="62976" x="5484813" y="2822575"/>
          <p14:tracePt t="62984" x="5508625" y="2830513"/>
          <p14:tracePt t="62991" x="5532438" y="2838450"/>
          <p14:tracePt t="62999" x="5548313" y="2838450"/>
          <p14:tracePt t="63008" x="5564188" y="2838450"/>
          <p14:tracePt t="63014" x="5580063" y="2846388"/>
          <p14:tracePt t="63029" x="5588000" y="2846388"/>
          <p14:tracePt t="63044" x="5595938" y="2846388"/>
          <p14:tracePt t="63097" x="5603875" y="2846388"/>
          <p14:tracePt t="63246" x="5611813" y="2846388"/>
          <p14:tracePt t="63255" x="5619750" y="2854325"/>
          <p14:tracePt t="63262" x="5635625" y="2854325"/>
          <p14:tracePt t="63269" x="5643563" y="2854325"/>
          <p14:tracePt t="63276" x="5667375" y="2854325"/>
          <p14:tracePt t="63284" x="5684838" y="2862263"/>
          <p14:tracePt t="63291" x="5692775" y="2862263"/>
          <p14:tracePt t="63299" x="5708650" y="2870200"/>
          <p14:tracePt t="63307" x="5724525" y="2870200"/>
          <p14:tracePt t="63323" x="5732463" y="2870200"/>
          <p14:tracePt t="63351" x="5740400" y="2870200"/>
          <p14:tracePt t="63509" x="5748338" y="2870200"/>
          <p14:tracePt t="63516" x="5756275" y="2878138"/>
          <p14:tracePt t="63524" x="5780088" y="2878138"/>
          <p14:tracePt t="63532" x="5795963" y="2878138"/>
          <p14:tracePt t="63541" x="5811838" y="2886075"/>
          <p14:tracePt t="63548" x="5827713" y="2894013"/>
          <p14:tracePt t="63555" x="5883275" y="2909888"/>
          <p14:tracePt t="63563" x="5938838" y="2935288"/>
          <p14:tracePt t="63571" x="6010275" y="2974975"/>
          <p14:tracePt t="63577" x="6130925" y="3022600"/>
          <p14:tracePt t="63585" x="6186488" y="3046413"/>
          <p14:tracePt t="63592" x="6297613" y="3094038"/>
          <p14:tracePt t="63599" x="6434138" y="3141663"/>
          <p14:tracePt t="63607" x="6545263" y="3181350"/>
          <p14:tracePt t="63616" x="6656388" y="3205163"/>
          <p14:tracePt t="63622" x="6751638" y="3236913"/>
          <p14:tracePt t="63629" x="6840538" y="3270250"/>
          <p14:tracePt t="63637" x="6904038" y="3286125"/>
          <p14:tracePt t="63645" x="6975475" y="3294063"/>
          <p14:tracePt t="63652" x="7038975" y="3309938"/>
          <p14:tracePt t="63659" x="7070725" y="3317875"/>
          <p14:tracePt t="63667" x="7110413" y="3333750"/>
          <p14:tracePt t="63674" x="7151688" y="3333750"/>
          <p14:tracePt t="63682" x="7167563" y="3341688"/>
          <p14:tracePt t="63689" x="7191375" y="3341688"/>
          <p14:tracePt t="63697" x="7215188" y="3341688"/>
          <p14:tracePt t="63705" x="7223125" y="3341688"/>
          <p14:tracePt t="63712" x="7223125" y="3349625"/>
          <p14:tracePt t="63719" x="7231063" y="3349625"/>
          <p14:tracePt t="63779" x="7246938" y="3349625"/>
          <p14:tracePt t="63787" x="7254875" y="3357563"/>
          <p14:tracePt t="63794" x="7270750" y="3357563"/>
          <p14:tracePt t="63801" x="7302500" y="3357563"/>
          <p14:tracePt t="63809" x="7326313" y="3373438"/>
          <p14:tracePt t="63816" x="7358063" y="3381375"/>
          <p14:tracePt t="63824" x="7413625" y="3397250"/>
          <p14:tracePt t="63831" x="7469188" y="3413125"/>
          <p14:tracePt t="63840" x="7526338" y="3429000"/>
          <p14:tracePt t="63846" x="7589838" y="3444875"/>
          <p14:tracePt t="63854" x="7653338" y="3460750"/>
          <p14:tracePt t="63861" x="7724775" y="3476625"/>
          <p14:tracePt t="63869" x="7788275" y="3492500"/>
          <p14:tracePt t="63876" x="7843838" y="3508375"/>
          <p14:tracePt t="63890" x="7877175" y="3516313"/>
          <p14:tracePt t="63891" x="7916863" y="3532188"/>
          <p14:tracePt t="63899" x="7932738" y="3540125"/>
          <p14:tracePt t="63907" x="7948613" y="3540125"/>
          <p14:tracePt t="63914" x="7956550" y="3540125"/>
          <p14:tracePt t="64041" x="7948613" y="3540125"/>
          <p14:tracePt t="64049" x="7940675" y="3540125"/>
          <p14:tracePt t="64064" x="7932738" y="3540125"/>
          <p14:tracePt t="64087" x="7924800" y="3540125"/>
          <p14:tracePt t="64304" x="7932738" y="3548063"/>
          <p14:tracePt t="64319" x="7940675" y="3548063"/>
          <p14:tracePt t="64326" x="7948613" y="3548063"/>
          <p14:tracePt t="64334" x="7964488" y="3548063"/>
          <p14:tracePt t="64341" x="7980363" y="3548063"/>
          <p14:tracePt t="64349" x="7996238" y="3556000"/>
          <p14:tracePt t="64357" x="8004175" y="3556000"/>
          <p14:tracePt t="64364" x="8020050" y="3563938"/>
          <p14:tracePt t="64372" x="8027988" y="3563938"/>
          <p14:tracePt t="64379" x="8035925" y="3563938"/>
          <p14:tracePt t="64994" x="8035925" y="3571875"/>
          <p14:tracePt t="65001" x="8012113" y="3587750"/>
          <p14:tracePt t="65009" x="7908925" y="3621088"/>
          <p14:tracePt t="65016" x="7804150" y="3660775"/>
          <p14:tracePt t="65024" x="7621588" y="3716338"/>
          <p14:tracePt t="65031" x="7366000" y="3787775"/>
          <p14:tracePt t="65040" x="7062788" y="3859213"/>
          <p14:tracePt t="65046" x="6769100" y="3914775"/>
          <p14:tracePt t="65055" x="6473825" y="3956050"/>
          <p14:tracePt t="65061" x="6178550" y="4011613"/>
          <p14:tracePt t="65069" x="5930900" y="4051300"/>
          <p14:tracePt t="65076" x="5676900" y="4106863"/>
          <p14:tracePt t="65084" x="5484813" y="4154488"/>
          <p14:tracePt t="65091" x="5334000" y="4186238"/>
          <p14:tracePt t="65099" x="5237163" y="4210050"/>
          <p14:tracePt t="65106" x="5149850" y="4225925"/>
          <p14:tracePt t="65114" x="5094288" y="4233863"/>
          <p14:tracePt t="65122" x="5030788" y="4233863"/>
          <p14:tracePt t="65129" x="5006975" y="4241800"/>
          <p14:tracePt t="65137" x="4967288" y="4249738"/>
          <p14:tracePt t="65144" x="4943475" y="4249738"/>
          <p14:tracePt t="65151" x="4910138" y="4249738"/>
          <p14:tracePt t="65159" x="4870450" y="4249738"/>
          <p14:tracePt t="65166" x="4830763" y="4249738"/>
          <p14:tracePt t="65174" x="4775200" y="4249738"/>
          <p14:tracePt t="65181" x="4703763" y="4249738"/>
          <p14:tracePt t="65189" x="4632325" y="4249738"/>
          <p14:tracePt t="65197" x="4535488" y="4249738"/>
          <p14:tracePt t="65205" x="4448175" y="4249738"/>
          <p14:tracePt t="65211" x="4344988" y="4249738"/>
          <p14:tracePt t="65219" x="4249738" y="4249738"/>
          <p14:tracePt t="65227" x="4129088" y="4241800"/>
          <p14:tracePt t="65234" x="4025900" y="4241800"/>
          <p14:tracePt t="65241" x="3922713" y="4233863"/>
          <p14:tracePt t="65249" x="3843338" y="4225925"/>
          <p14:tracePt t="65256" x="3754438" y="4210050"/>
          <p14:tracePt t="65264" x="3690938" y="4194175"/>
          <p14:tracePt t="65272" x="3651250" y="4186238"/>
          <p14:tracePt t="65279" x="3603625" y="4178300"/>
          <p14:tracePt t="65287" x="3556000" y="4170363"/>
          <p14:tracePt t="65294" x="3524250" y="4162425"/>
          <p14:tracePt t="65301" x="3500438" y="4154488"/>
          <p14:tracePt t="65309" x="3484563" y="4146550"/>
          <p14:tracePt t="65316" x="3467100" y="4146550"/>
          <p14:tracePt t="65324" x="3443288" y="4146550"/>
          <p14:tracePt t="65331" x="3427413" y="4138613"/>
          <p14:tracePt t="65339" x="3411538" y="4130675"/>
          <p14:tracePt t="65346" x="3387725" y="4122738"/>
          <p14:tracePt t="65355" x="3371850" y="4122738"/>
          <p14:tracePt t="65362" x="3324225" y="4106863"/>
          <p14:tracePt t="65370" x="3268663" y="4098925"/>
          <p14:tracePt t="65377" x="3221038" y="4090988"/>
          <p14:tracePt t="65384" x="3149600" y="4083050"/>
          <p14:tracePt t="65392" x="3109913" y="4075113"/>
          <p14:tracePt t="65399" x="3028950" y="4059238"/>
          <p14:tracePt t="65406" x="2973388" y="4051300"/>
          <p14:tracePt t="65414" x="2917825" y="4035425"/>
          <p14:tracePt t="65422" x="2854325" y="4019550"/>
          <p14:tracePt t="65429" x="2806700" y="4011613"/>
          <p14:tracePt t="65436" x="2741613" y="3987800"/>
          <p14:tracePt t="65444" x="2693988" y="3979863"/>
          <p14:tracePt t="65451" x="2638425" y="3956050"/>
          <p14:tracePt t="65459" x="2606675" y="3948113"/>
          <p14:tracePt t="65466" x="2566988" y="3930650"/>
          <p14:tracePt t="65474" x="2527300" y="3914775"/>
          <p14:tracePt t="65481" x="2503488" y="3906838"/>
          <p14:tracePt t="65489" x="2471738" y="3898900"/>
          <p14:tracePt t="65496" x="2416175" y="3883025"/>
          <p14:tracePt t="65505" x="2408238" y="3875088"/>
          <p14:tracePt t="65511" x="2400300" y="3875088"/>
          <p14:tracePt t="65520" x="2384425" y="3867150"/>
          <p14:tracePt t="65541" x="2374900" y="3867150"/>
          <p14:tracePt t="65549" x="2374900" y="3859213"/>
          <p14:tracePt t="65556" x="2366963" y="3859213"/>
          <p14:tracePt t="65564" x="2366963" y="3851275"/>
          <p14:tracePt t="65572" x="2359025" y="3851275"/>
          <p14:tracePt t="65579" x="2359025" y="3843338"/>
          <p14:tracePt t="65587" x="2351088" y="3827463"/>
          <p14:tracePt t="65594" x="2343150" y="3827463"/>
          <p14:tracePt t="65602" x="2343150" y="3819525"/>
          <p14:tracePt t="65609" x="2335213" y="3795713"/>
          <p14:tracePt t="65616" x="2327275" y="3787775"/>
          <p14:tracePt t="65624" x="2319338" y="3763963"/>
          <p14:tracePt t="65631" x="2311400" y="3748088"/>
          <p14:tracePt t="65639" x="2303463" y="3724275"/>
          <p14:tracePt t="65646" x="2295525" y="3708400"/>
          <p14:tracePt t="65655" x="2287588" y="3700463"/>
          <p14:tracePt t="65661" x="2279650" y="3684588"/>
          <p14:tracePt t="65670" x="2279650" y="3676650"/>
          <p14:tracePt t="65676" x="2263775" y="3668713"/>
          <p14:tracePt t="65684" x="2263775" y="3652838"/>
          <p14:tracePt t="65692" x="2247900" y="3652838"/>
          <p14:tracePt t="65699" x="2247900" y="3636963"/>
          <p14:tracePt t="65744" x="2247900" y="3629025"/>
          <p14:tracePt t="65774" x="2247900" y="3621088"/>
          <p14:tracePt t="65789" x="2247900" y="3613150"/>
          <p14:tracePt t="65811" x="2247900" y="3605213"/>
          <p14:tracePt t="65826" x="2247900" y="3595688"/>
          <p14:tracePt t="65841" x="2247900" y="3587750"/>
          <p14:tracePt t="65849" x="2247900" y="3579813"/>
          <p14:tracePt t="65864" x="2255838" y="3579813"/>
          <p14:tracePt t="65872" x="2263775" y="3571875"/>
          <p14:tracePt t="65879" x="2271713" y="3571875"/>
          <p14:tracePt t="65887" x="2295525" y="3571875"/>
          <p14:tracePt t="65905" x="2327275" y="3563938"/>
          <p14:tracePt t="65909" x="2343150" y="3563938"/>
          <p14:tracePt t="65916" x="2366963" y="3563938"/>
          <p14:tracePt t="65924" x="2384425" y="3563938"/>
          <p14:tracePt t="65931" x="2400300" y="3563938"/>
          <p14:tracePt t="65939" x="2424113" y="3563938"/>
          <p14:tracePt t="65946" x="2439988" y="3563938"/>
          <p14:tracePt t="65954" x="2455863" y="3563938"/>
          <p14:tracePt t="65961" x="2463800" y="3563938"/>
          <p14:tracePt t="65971" x="2479675" y="3571875"/>
          <p14:tracePt t="65976" x="2487613" y="3571875"/>
          <p14:tracePt t="66044" x="2495550" y="3579813"/>
          <p14:tracePt t="66067" x="2495550" y="3587750"/>
          <p14:tracePt t="66081" x="2495550" y="3595688"/>
          <p14:tracePt t="66089" x="2495550" y="3605213"/>
          <p14:tracePt t="66096" x="2495550" y="3613150"/>
          <p14:tracePt t="66104" x="2495550" y="3629025"/>
          <p14:tracePt t="66122" x="2495550" y="3636963"/>
          <p14:tracePt t="66128" x="2495550" y="3644900"/>
          <p14:tracePt t="66134" x="2495550" y="3652838"/>
          <p14:tracePt t="66141" x="2487613" y="3652838"/>
          <p14:tracePt t="66150" x="2487613" y="3660775"/>
          <p14:tracePt t="66157" x="2487613" y="3668713"/>
          <p14:tracePt t="66165" x="2471738" y="3676650"/>
          <p14:tracePt t="66173" x="2471738" y="3684588"/>
          <p14:tracePt t="66179" x="2463800" y="3684588"/>
          <p14:tracePt t="66187" x="2455863" y="3692525"/>
          <p14:tracePt t="66195" x="2439988" y="3700463"/>
          <p14:tracePt t="66204" x="2432050" y="3708400"/>
          <p14:tracePt t="66209" x="2416175" y="3716338"/>
          <p14:tracePt t="66218" x="2384425" y="3716338"/>
          <p14:tracePt t="66225" x="2366963" y="3724275"/>
          <p14:tracePt t="66233" x="2343150" y="3732213"/>
          <p14:tracePt t="66239" x="2327275" y="3732213"/>
          <p14:tracePt t="66248" x="2303463" y="3740150"/>
          <p14:tracePt t="66255" x="2279650" y="3740150"/>
          <p14:tracePt t="66261" x="2247900" y="3740150"/>
          <p14:tracePt t="66271" x="2216150" y="3740150"/>
          <p14:tracePt t="66277" x="2184400" y="3740150"/>
          <p14:tracePt t="66284" x="2168525" y="3740150"/>
          <p14:tracePt t="66291" x="2152650" y="3740150"/>
          <p14:tracePt t="66299" x="2128838" y="3740150"/>
          <p14:tracePt t="66306" x="2089150" y="3740150"/>
          <p14:tracePt t="66314" x="2073275" y="3740150"/>
          <p14:tracePt t="66322" x="2049463" y="3732213"/>
          <p14:tracePt t="66330" x="2041525" y="3732213"/>
          <p14:tracePt t="66338" x="2033588" y="3724275"/>
          <p14:tracePt t="66344" x="2025650" y="3724275"/>
          <p14:tracePt t="66426" x="2025650" y="3716338"/>
          <p14:tracePt t="66449" x="2025650" y="3708400"/>
          <p14:tracePt t="66464" x="2025650" y="3692525"/>
          <p14:tracePt t="66471" x="2025650" y="3684588"/>
          <p14:tracePt t="66479" x="2025650" y="3676650"/>
          <p14:tracePt t="66487" x="2025650" y="3660775"/>
          <p14:tracePt t="66494" x="2041525" y="3644900"/>
          <p14:tracePt t="66502" x="2049463" y="3636963"/>
          <p14:tracePt t="66509" x="2065338" y="3621088"/>
          <p14:tracePt t="66517" x="2089150" y="3613150"/>
          <p14:tracePt t="66524" x="2105025" y="3605213"/>
          <p14:tracePt t="66532" x="2136775" y="3595688"/>
          <p14:tracePt t="66539" x="2176463" y="3587750"/>
          <p14:tracePt t="66547" x="2200275" y="3579813"/>
          <p14:tracePt t="66554" x="2263775" y="3571875"/>
          <p14:tracePt t="66562" x="2319338" y="3571875"/>
          <p14:tracePt t="66569" x="2392363" y="3571875"/>
          <p14:tracePt t="66577" x="2463800" y="3571875"/>
          <p14:tracePt t="66585" x="2543175" y="3571875"/>
          <p14:tracePt t="66592" x="2614613" y="3571875"/>
          <p14:tracePt t="66599" x="2686050" y="3571875"/>
          <p14:tracePt t="66607" x="2751138" y="3571875"/>
          <p14:tracePt t="66614" x="2798763" y="3571875"/>
          <p14:tracePt t="66622" x="2830513" y="3571875"/>
          <p14:tracePt t="66629" x="2862263" y="3571875"/>
          <p14:tracePt t="66637" x="2878138" y="3571875"/>
          <p14:tracePt t="66644" x="2901950" y="3571875"/>
          <p14:tracePt t="66652" x="2909888" y="3571875"/>
          <p14:tracePt t="66659" x="2917825" y="3571875"/>
          <p14:tracePt t="66674" x="2925763" y="3571875"/>
          <p14:tracePt t="66681" x="2933700" y="3571875"/>
          <p14:tracePt t="66697" x="2941638" y="3571875"/>
          <p14:tracePt t="66705" x="2949575" y="3571875"/>
          <p14:tracePt t="66719" x="2965450" y="3571875"/>
          <p14:tracePt t="66727" x="2973388" y="3579813"/>
          <p14:tracePt t="66734" x="2981325" y="3579813"/>
          <p14:tracePt t="66743" x="2989263" y="3579813"/>
          <p14:tracePt t="66751" x="2989263" y="3587750"/>
          <p14:tracePt t="66758" x="2997200" y="3587750"/>
          <p14:tracePt t="66764" x="2997200" y="3595688"/>
          <p14:tracePt t="66779" x="3005138" y="3605213"/>
          <p14:tracePt t="66795" x="3005138" y="3613150"/>
          <p14:tracePt t="66802" x="3013075" y="3621088"/>
          <p14:tracePt t="66809" x="3013075" y="3629025"/>
          <p14:tracePt t="66817" x="3013075" y="3636963"/>
          <p14:tracePt t="66825" x="3013075" y="3644900"/>
          <p14:tracePt t="66832" x="3013075" y="3652838"/>
          <p14:tracePt t="66839" x="3013075" y="3660775"/>
          <p14:tracePt t="66847" x="3005138" y="3668713"/>
          <p14:tracePt t="66854" x="3005138" y="3684588"/>
          <p14:tracePt t="66862" x="2989263" y="3692525"/>
          <p14:tracePt t="66869" x="2965450" y="3708400"/>
          <p14:tracePt t="66877" x="2949575" y="3708400"/>
          <p14:tracePt t="66885" x="2925763" y="3724275"/>
          <p14:tracePt t="66904" x="2862263" y="3740150"/>
          <p14:tracePt t="66906" x="2830513" y="3748088"/>
          <p14:tracePt t="66914" x="2798763" y="3748088"/>
          <p14:tracePt t="66922" x="2759075" y="3756025"/>
          <p14:tracePt t="66929" x="2709863" y="3756025"/>
          <p14:tracePt t="66937" x="2654300" y="3756025"/>
          <p14:tracePt t="66944" x="2598738" y="3756025"/>
          <p14:tracePt t="66951" x="2559050" y="3756025"/>
          <p14:tracePt t="66959" x="2511425" y="3756025"/>
          <p14:tracePt t="66966" x="2479675" y="3756025"/>
          <p14:tracePt t="66974" x="2447925" y="3756025"/>
          <p14:tracePt t="66981" x="2424113" y="3756025"/>
          <p14:tracePt t="66989" x="2416175" y="3756025"/>
          <p14:tracePt t="66997" x="2392363" y="3756025"/>
          <p14:tracePt t="67004" x="2366963" y="3756025"/>
          <p14:tracePt t="67011" x="2351088" y="3756025"/>
          <p14:tracePt t="67019" x="2335213" y="3756025"/>
          <p14:tracePt t="67027" x="2327275" y="3756025"/>
          <p14:tracePt t="67035" x="2311400" y="3748088"/>
          <p14:tracePt t="67042" x="2295525" y="3740150"/>
          <p14:tracePt t="67049" x="2271713" y="3740150"/>
          <p14:tracePt t="67057" x="2255838" y="3732213"/>
          <p14:tracePt t="67064" x="2232025" y="3716338"/>
          <p14:tracePt t="67071" x="2216150" y="3716338"/>
          <p14:tracePt t="67079" x="2184400" y="3716338"/>
          <p14:tracePt t="67087" x="2160588" y="3708400"/>
          <p14:tracePt t="67094" x="2144713" y="3700463"/>
          <p14:tracePt t="67102" x="2112963" y="3692525"/>
          <p14:tracePt t="67109" x="2089150" y="3684588"/>
          <p14:tracePt t="67199" x="2089150" y="3676650"/>
          <p14:tracePt t="67214" x="2089150" y="3668713"/>
          <p14:tracePt t="67229" x="2089150" y="3652838"/>
          <p14:tracePt t="67237" x="2097088" y="3652838"/>
          <p14:tracePt t="67244" x="2105025" y="3636963"/>
          <p14:tracePt t="67252" x="2112963" y="3629025"/>
          <p14:tracePt t="67259" x="2136775" y="3621088"/>
          <p14:tracePt t="67267" x="2144713" y="3605213"/>
          <p14:tracePt t="67274" x="2160588" y="3595688"/>
          <p14:tracePt t="67282" x="2184400" y="3579813"/>
          <p14:tracePt t="67289" x="2239963" y="3563938"/>
          <p14:tracePt t="67297" x="2287588" y="3548063"/>
          <p14:tracePt t="67304" x="2351088" y="3548063"/>
          <p14:tracePt t="67312" x="2400300" y="3548063"/>
          <p14:tracePt t="67320" x="2439988" y="3548063"/>
          <p14:tracePt t="67326" x="2479675" y="3548063"/>
          <p14:tracePt t="67335" x="2503488" y="3548063"/>
          <p14:tracePt t="67342" x="2543175" y="3548063"/>
          <p14:tracePt t="67349" x="2582863" y="3548063"/>
          <p14:tracePt t="67357" x="2606675" y="3548063"/>
          <p14:tracePt t="67364" x="2630488" y="3548063"/>
          <p14:tracePt t="67371" x="2646363" y="3556000"/>
          <p14:tracePt t="67379" x="2662238" y="3556000"/>
          <p14:tracePt t="67387" x="2678113" y="3556000"/>
          <p14:tracePt t="67394" x="2693988" y="3571875"/>
          <p14:tracePt t="67401" x="2709863" y="3571875"/>
          <p14:tracePt t="67409" x="2733675" y="3579813"/>
          <p14:tracePt t="67417" x="2741613" y="3579813"/>
          <p14:tracePt t="67424" x="2759075" y="3595688"/>
          <p14:tracePt t="67431" x="2774950" y="3605213"/>
          <p14:tracePt t="67439" x="2782888" y="3605213"/>
          <p14:tracePt t="67447" x="2798763" y="3613150"/>
          <p14:tracePt t="67454" x="2806700" y="3621088"/>
          <p14:tracePt t="67462" x="2822575" y="3621088"/>
          <p14:tracePt t="67470" x="2822575" y="3629025"/>
          <p14:tracePt t="67477" x="2830513" y="3629025"/>
          <p14:tracePt t="67485" x="2838450" y="3629025"/>
          <p14:tracePt t="67492" x="2846388" y="3644900"/>
          <p14:tracePt t="67514" x="2846388" y="3652838"/>
          <p14:tracePt t="67530" x="2846388" y="3660775"/>
          <p14:tracePt t="67544" x="2846388" y="3668713"/>
          <p14:tracePt t="67551" x="2846388" y="3676650"/>
          <p14:tracePt t="67559" x="2846388" y="3692525"/>
          <p14:tracePt t="67574" x="2846388" y="3700463"/>
          <p14:tracePt t="67581" x="2838450" y="3716338"/>
          <p14:tracePt t="67589" x="2830513" y="3724275"/>
          <p14:tracePt t="67597" x="2822575" y="3732213"/>
          <p14:tracePt t="67604" x="2798763" y="3740150"/>
          <p14:tracePt t="67611" x="2782888" y="3748088"/>
          <p14:tracePt t="67620" x="2767013" y="3748088"/>
          <p14:tracePt t="67626" x="2741613" y="3763963"/>
          <p14:tracePt t="67634" x="2725738" y="3763963"/>
          <p14:tracePt t="67641" x="2709863" y="3763963"/>
          <p14:tracePt t="67649" x="2670175" y="3771900"/>
          <p14:tracePt t="67656" x="2646363" y="3779838"/>
          <p14:tracePt t="67665" x="2614613" y="3779838"/>
          <p14:tracePt t="67672" x="2590800" y="3787775"/>
          <p14:tracePt t="67679" x="2566988" y="3787775"/>
          <p14:tracePt t="67687" x="2559050" y="3787775"/>
          <p14:tracePt t="67694" x="2543175" y="3787775"/>
          <p14:tracePt t="67702" x="2527300" y="3787775"/>
          <p14:tracePt t="67709" x="2503488" y="3787775"/>
          <p14:tracePt t="67716" x="2479675" y="3787775"/>
          <p14:tracePt t="67724" x="2463800" y="3787775"/>
          <p14:tracePt t="67732" x="2439988" y="3787775"/>
          <p14:tracePt t="67739" x="2432050" y="3787775"/>
          <p14:tracePt t="67747" x="2424113" y="3787775"/>
          <p14:tracePt t="67754" x="2400300" y="3787775"/>
          <p14:tracePt t="67763" x="2384425" y="3787775"/>
          <p14:tracePt t="67770" x="2374900" y="3779838"/>
          <p14:tracePt t="67777" x="2366963" y="3779838"/>
          <p14:tracePt t="67785" x="2351088" y="3779838"/>
          <p14:tracePt t="67799" x="2343150" y="3779838"/>
          <p14:tracePt t="67807" x="2335213" y="3779838"/>
          <p14:tracePt t="67814" x="2327275" y="3779838"/>
          <p14:tracePt t="67822" x="2319338" y="3771900"/>
          <p14:tracePt t="67837" x="2303463" y="3771900"/>
          <p14:tracePt t="67851" x="2295525" y="3771900"/>
          <p14:tracePt t="67859" x="2287588" y="3771900"/>
          <p14:tracePt t="67868" x="2279650" y="3763963"/>
          <p14:tracePt t="67886" x="2271713" y="3763963"/>
          <p14:tracePt t="67927" x="2263775" y="3763963"/>
          <p14:tracePt t="68196" x="2176463" y="3740150"/>
          <p14:tracePt t="68204" x="2081213" y="3724275"/>
          <p14:tracePt t="68212" x="1992313" y="3708400"/>
          <p14:tracePt t="68220" x="1920875" y="3692525"/>
          <p14:tracePt t="68227" x="1841500" y="3684588"/>
          <p14:tracePt t="68234" x="1801813" y="3676650"/>
          <p14:tracePt t="68242" x="1762125" y="3668713"/>
          <p14:tracePt t="68249" x="1746250" y="3668713"/>
          <p14:tracePt t="68489" x="1746250" y="3660775"/>
          <p14:tracePt t="68496" x="1754188" y="3660775"/>
          <p14:tracePt t="68504" x="1770063" y="3660775"/>
          <p14:tracePt t="68512" x="1785938" y="3652838"/>
          <p14:tracePt t="68520" x="1801813" y="3644900"/>
          <p14:tracePt t="68526" x="1817688" y="3644900"/>
          <p14:tracePt t="68534" x="1841500" y="3629025"/>
          <p14:tracePt t="68542" x="1881188" y="3613150"/>
          <p14:tracePt t="68549" x="1912938" y="3605213"/>
          <p14:tracePt t="68557" x="1952625" y="3595688"/>
          <p14:tracePt t="68564" x="1992313" y="3587750"/>
          <p14:tracePt t="68572" x="2033588" y="3579813"/>
          <p14:tracePt t="68579" x="2057400" y="3571875"/>
          <p14:tracePt t="68587" x="2081213" y="3571875"/>
          <p14:tracePt t="68594" x="2105025" y="3563938"/>
          <p14:tracePt t="68603" x="2112963" y="3563938"/>
          <p14:tracePt t="68609" x="2128838" y="3563938"/>
          <p14:tracePt t="68618" x="2136775" y="3563938"/>
          <p14:tracePt t="68624" x="2144713" y="3563938"/>
          <p14:tracePt t="68691" x="2152650" y="3563938"/>
          <p14:tracePt t="68909" x="2160588" y="3563938"/>
          <p14:tracePt t="68918" x="2176463" y="3571875"/>
          <p14:tracePt t="68924" x="2224088" y="3587750"/>
          <p14:tracePt t="68931" x="2271713" y="3587750"/>
          <p14:tracePt t="68941" x="2311400" y="3595688"/>
          <p14:tracePt t="68948" x="2384425" y="3613150"/>
          <p14:tracePt t="68955" x="2439988" y="3629025"/>
          <p14:tracePt t="68963" x="2495550" y="3644900"/>
          <p14:tracePt t="68973" x="2559050" y="3652838"/>
          <p14:tracePt t="68977" x="2622550" y="3676650"/>
          <p14:tracePt t="68985" x="2670175" y="3676650"/>
          <p14:tracePt t="68992" x="2717800" y="3692525"/>
          <p14:tracePt t="69001" x="2741613" y="3700463"/>
          <p14:tracePt t="69007" x="2767013" y="3708400"/>
          <p14:tracePt t="69016" x="2790825" y="3716338"/>
          <p14:tracePt t="69030" x="2798763" y="3716338"/>
          <p14:tracePt t="69172" x="2782888" y="3716338"/>
          <p14:tracePt t="69179" x="2774950" y="3716338"/>
          <p14:tracePt t="69186" x="2751138" y="3716338"/>
          <p14:tracePt t="69194" x="2725738" y="3716338"/>
          <p14:tracePt t="69202" x="2693988" y="3716338"/>
          <p14:tracePt t="69209" x="2638425" y="3716338"/>
          <p14:tracePt t="69217" x="2574925" y="3716338"/>
          <p14:tracePt t="69224" x="2503488" y="3716338"/>
          <p14:tracePt t="69232" x="2416175" y="3716338"/>
          <p14:tracePt t="69239" x="2335213" y="3716338"/>
          <p14:tracePt t="69247" x="2255838" y="3716338"/>
          <p14:tracePt t="69254" x="2184400" y="3716338"/>
          <p14:tracePt t="69262" x="2144713" y="3716338"/>
          <p14:tracePt t="69269" x="2081213" y="3716338"/>
          <p14:tracePt t="69277" x="2033588" y="3716338"/>
          <p14:tracePt t="69284" x="2000250" y="3716338"/>
          <p14:tracePt t="69292" x="1976438" y="3716338"/>
          <p14:tracePt t="69299" x="1960563" y="3716338"/>
          <p14:tracePt t="69306" x="1952625" y="3716338"/>
          <p14:tracePt t="69322" x="1944688" y="3716338"/>
          <p14:tracePt t="69329" x="1936750" y="3716338"/>
          <p14:tracePt t="69359" x="1928813" y="3716338"/>
          <p14:tracePt t="69389" x="1920875" y="3716338"/>
          <p14:tracePt t="71717" x="1865313" y="3708400"/>
          <p14:tracePt t="71719" x="1793875" y="3708400"/>
          <p14:tracePt t="71719" x="1770063" y="3708400"/>
          <p14:tracePt t="71720" x="1754188" y="3708400"/>
          <p14:tracePt t="71722" x="1746250" y="3708400"/>
          <p14:tracePt t="71723" x="1730375" y="3708400"/>
          <p14:tracePt t="71729" x="1722438" y="3716338"/>
          <p14:tracePt t="71736" x="1714500" y="3716338"/>
          <p14:tracePt t="71744" x="1690688" y="3716338"/>
          <p14:tracePt t="71759" x="1682750" y="3724275"/>
          <p14:tracePt t="71767" x="1674813" y="3724275"/>
          <p14:tracePt t="71774" x="1666875" y="3732213"/>
          <p14:tracePt t="71797" x="1658938" y="3732213"/>
          <p14:tracePt t="71804" x="1651000" y="3740150"/>
          <p14:tracePt t="71826" x="1651000" y="3748088"/>
          <p14:tracePt t="71834" x="1641475" y="3748088"/>
          <p14:tracePt t="71841" x="1633538" y="3748088"/>
          <p14:tracePt t="71856" x="1625600" y="3756025"/>
          <p14:tracePt t="71864" x="1617663" y="3763963"/>
          <p14:tracePt t="71871" x="1609725" y="3763963"/>
          <p14:tracePt t="71879" x="1593850" y="3771900"/>
          <p14:tracePt t="71886" x="1577975" y="3771900"/>
          <p14:tracePt t="71899" x="1562100" y="3779838"/>
          <p14:tracePt t="71901" x="1554163" y="3779838"/>
          <p14:tracePt t="71909" x="1538288" y="3779838"/>
          <p14:tracePt t="71917" x="1530350" y="3779838"/>
          <p14:tracePt t="71932" x="1522413" y="3779838"/>
          <p14:tracePt t="72007" x="1514475" y="3779838"/>
          <p14:tracePt t="72022" x="1506538" y="3779838"/>
          <p14:tracePt t="72029" x="1506538" y="3771900"/>
          <p14:tracePt t="72044" x="1506538" y="3763963"/>
          <p14:tracePt t="72051" x="1498600" y="3763963"/>
          <p14:tracePt t="72060" x="1498600" y="3756025"/>
          <p14:tracePt t="72067" x="1498600" y="3748088"/>
          <p14:tracePt t="72075" x="1498600" y="3740150"/>
          <p14:tracePt t="72082" x="1498600" y="3716338"/>
          <p14:tracePt t="72089" x="1498600" y="3708400"/>
          <p14:tracePt t="72097" x="1498600" y="3692525"/>
          <p14:tracePt t="72104" x="1498600" y="3684588"/>
          <p14:tracePt t="72111" x="1498600" y="3668713"/>
          <p14:tracePt t="72119" x="1498600" y="3652838"/>
          <p14:tracePt t="72134" x="1498600" y="3644900"/>
          <p14:tracePt t="72142" x="1498600" y="3636963"/>
          <p14:tracePt t="72150" x="1498600" y="3629025"/>
          <p14:tracePt t="72156" x="1498600" y="3621088"/>
          <p14:tracePt t="72164" x="1490663" y="3613150"/>
          <p14:tracePt t="72171" x="1490663" y="3605213"/>
          <p14:tracePt t="72179" x="1482725" y="3587750"/>
          <p14:tracePt t="72194" x="1474788" y="3579813"/>
          <p14:tracePt t="72209" x="1466850" y="3563938"/>
          <p14:tracePt t="72224" x="1466850" y="3556000"/>
          <p14:tracePt t="72232" x="1458913" y="3548063"/>
          <p14:tracePt t="72239" x="1458913" y="3540125"/>
          <p14:tracePt t="72254" x="1458913" y="3532188"/>
          <p14:tracePt t="72261" x="1450975" y="3516313"/>
          <p14:tracePt t="72269" x="1443038" y="3508375"/>
          <p14:tracePt t="72276" x="1435100" y="3492500"/>
          <p14:tracePt t="72284" x="1427163" y="3476625"/>
          <p14:tracePt t="72291" x="1427163" y="3468688"/>
          <p14:tracePt t="72300" x="1411288" y="3444875"/>
          <p14:tracePt t="72306" x="1395413" y="3421063"/>
          <p14:tracePt t="72314" x="1387475" y="3397250"/>
          <p14:tracePt t="72321" x="1371600" y="3365500"/>
          <p14:tracePt t="72329" x="1363663" y="3349625"/>
          <p14:tracePt t="72336" x="1347788" y="3317875"/>
          <p14:tracePt t="72344" x="1339850" y="3309938"/>
          <p14:tracePt t="72351" x="1323975" y="3294063"/>
          <p14:tracePt t="72359" x="1316038" y="3278188"/>
          <p14:tracePt t="72367" x="1316038" y="3262313"/>
          <p14:tracePt t="72374" x="1308100" y="3252788"/>
          <p14:tracePt t="72382" x="1300163" y="3236913"/>
          <p14:tracePt t="72389" x="1292225" y="3236913"/>
          <p14:tracePt t="72397" x="1284288" y="3221038"/>
          <p14:tracePt t="72404" x="1284288" y="3213100"/>
          <p14:tracePt t="72411" x="1274763" y="3213100"/>
          <p14:tracePt t="72419" x="1266825" y="3197225"/>
          <p14:tracePt t="72426" x="1266825" y="3189288"/>
          <p14:tracePt t="72434" x="1250950" y="3181350"/>
          <p14:tracePt t="72441" x="1250950" y="3165475"/>
          <p14:tracePt t="72450" x="1243013" y="3157538"/>
          <p14:tracePt t="72456" x="1235075" y="3149600"/>
          <p14:tracePt t="72464" x="1235075" y="3141663"/>
          <p14:tracePt t="72472" x="1219200" y="3133725"/>
          <p14:tracePt t="72479" x="1219200" y="3125788"/>
          <p14:tracePt t="72486" x="1211263" y="3117850"/>
          <p14:tracePt t="72494" x="1211263" y="3109913"/>
          <p14:tracePt t="72501" x="1203325" y="3109913"/>
          <p14:tracePt t="72509" x="1195388" y="3109913"/>
          <p14:tracePt t="72517" x="1195388" y="3101975"/>
          <p14:tracePt t="72524" x="1187450" y="3094038"/>
          <p14:tracePt t="72532" x="1179513" y="3094038"/>
          <p14:tracePt t="72539" x="1171575" y="3094038"/>
          <p14:tracePt t="72554" x="1163638" y="3094038"/>
          <p14:tracePt t="72561" x="1163638" y="3086100"/>
          <p14:tracePt t="72569" x="1155700" y="3086100"/>
          <p14:tracePt t="72576" x="1139825" y="3086100"/>
          <p14:tracePt t="72584" x="1123950" y="3086100"/>
          <p14:tracePt t="72591" x="1108075" y="3086100"/>
          <p14:tracePt t="72600" x="1092200" y="3086100"/>
          <p14:tracePt t="72606" x="1068388" y="3094038"/>
          <p14:tracePt t="72614" x="1028700" y="3101975"/>
          <p14:tracePt t="72621" x="1004888" y="3101975"/>
          <p14:tracePt t="72629" x="989013" y="3117850"/>
          <p14:tracePt t="72636" x="965200" y="3125788"/>
          <p14:tracePt t="72644" x="941388" y="3133725"/>
          <p14:tracePt t="72651" x="925513" y="3149600"/>
          <p14:tracePt t="72659" x="908050" y="3149600"/>
          <p14:tracePt t="72667" x="892175" y="3173413"/>
          <p14:tracePt t="72674" x="876300" y="3189288"/>
          <p14:tracePt t="72682" x="868363" y="3213100"/>
          <p14:tracePt t="72689" x="852488" y="3236913"/>
          <p14:tracePt t="72697" x="836613" y="3270250"/>
          <p14:tracePt t="72704" x="836613" y="3294063"/>
          <p14:tracePt t="72711" x="828675" y="3317875"/>
          <p14:tracePt t="72719" x="820738" y="3365500"/>
          <p14:tracePt t="72726" x="812800" y="3397250"/>
          <p14:tracePt t="72734" x="812800" y="3421063"/>
          <p14:tracePt t="72741" x="812800" y="3452813"/>
          <p14:tracePt t="72749" x="812800" y="3476625"/>
          <p14:tracePt t="72756" x="812800" y="3492500"/>
          <p14:tracePt t="72764" x="812800" y="3508375"/>
          <p14:tracePt t="72771" x="812800" y="3516313"/>
          <p14:tracePt t="72779" x="812800" y="3540125"/>
          <p14:tracePt t="72786" x="812800" y="3548063"/>
          <p14:tracePt t="72794" x="820738" y="3563938"/>
          <p14:tracePt t="72801" x="820738" y="3571875"/>
          <p14:tracePt t="72809" x="828675" y="3595688"/>
          <p14:tracePt t="72817" x="836613" y="3613150"/>
          <p14:tracePt t="72824" x="844550" y="3629025"/>
          <p14:tracePt t="72833" x="852488" y="3644900"/>
          <p14:tracePt t="72839" x="860425" y="3668713"/>
          <p14:tracePt t="72847" x="876300" y="3692525"/>
          <p14:tracePt t="72854" x="892175" y="3700463"/>
          <p14:tracePt t="72861" x="908050" y="3716338"/>
          <p14:tracePt t="72869" x="925513" y="3740150"/>
          <p14:tracePt t="72876" x="941388" y="3756025"/>
          <p14:tracePt t="72884" x="965200" y="3771900"/>
          <p14:tracePt t="72891" x="973138" y="3771900"/>
          <p14:tracePt t="72899" x="989013" y="3787775"/>
          <p14:tracePt t="72906" x="1004888" y="3787775"/>
          <p14:tracePt t="72914" x="1012825" y="3787775"/>
          <p14:tracePt t="72921" x="1020763" y="3795713"/>
          <p14:tracePt t="72929" x="1044575" y="3803650"/>
          <p14:tracePt t="72936" x="1052513" y="3803650"/>
          <p14:tracePt t="72944" x="1060450" y="3803650"/>
          <p14:tracePt t="72951" x="1068388" y="3803650"/>
          <p14:tracePt t="72959" x="1092200" y="3803650"/>
          <p14:tracePt t="72966" x="1116013" y="3787775"/>
          <p14:tracePt t="72974" x="1155700" y="3756025"/>
          <p14:tracePt t="72983" x="1179513" y="3724275"/>
          <p14:tracePt t="72989" x="1250950" y="3652838"/>
          <p14:tracePt t="72997" x="1316038" y="3587750"/>
          <p14:tracePt t="73004" x="1371600" y="3524250"/>
          <p14:tracePt t="73011" x="1411288" y="3468688"/>
          <p14:tracePt t="73019" x="1458913" y="3405188"/>
          <p14:tracePt t="73026" x="1482725" y="3357563"/>
          <p14:tracePt t="73034" x="1514475" y="3294063"/>
          <p14:tracePt t="73042" x="1538288" y="3244850"/>
          <p14:tracePt t="73049" x="1554163" y="3181350"/>
          <p14:tracePt t="73056" x="1554163" y="3149600"/>
          <p14:tracePt t="73064" x="1554163" y="3117850"/>
          <p14:tracePt t="73071" x="1554163" y="3094038"/>
          <p14:tracePt t="73079" x="1546225" y="3054350"/>
          <p14:tracePt t="73086" x="1530350" y="3030538"/>
          <p14:tracePt t="73094" x="1506538" y="2998788"/>
          <p14:tracePt t="73102" x="1490663" y="2982913"/>
          <p14:tracePt t="73109" x="1450975" y="2959100"/>
          <p14:tracePt t="73116" x="1443038" y="2959100"/>
          <p14:tracePt t="73124" x="1419225" y="2943225"/>
          <p14:tracePt t="73133" x="1387475" y="2935288"/>
          <p14:tracePt t="73139" x="1363663" y="2935288"/>
          <p14:tracePt t="73147" x="1347788" y="2927350"/>
          <p14:tracePt t="73154" x="1331913" y="2927350"/>
          <p14:tracePt t="73162" x="1323975" y="2927350"/>
          <p14:tracePt t="73169" x="1308100" y="2927350"/>
          <p14:tracePt t="73177" x="1292225" y="2927350"/>
          <p14:tracePt t="73184" x="1266825" y="2927350"/>
          <p14:tracePt t="73191" x="1250950" y="2927350"/>
          <p14:tracePt t="73199" x="1235075" y="2927350"/>
          <p14:tracePt t="73214" x="1219200" y="2927350"/>
          <p14:tracePt t="73221" x="1195388" y="2935288"/>
          <p14:tracePt t="73229" x="1187450" y="2935288"/>
          <p14:tracePt t="73236" x="1163638" y="2943225"/>
          <p14:tracePt t="73244" x="1155700" y="2951163"/>
          <p14:tracePt t="73251" x="1139825" y="2967038"/>
          <p14:tracePt t="73266" x="1123950" y="2974975"/>
          <p14:tracePt t="73274" x="1123950" y="2982913"/>
          <p14:tracePt t="73282" x="1108075" y="2998788"/>
          <p14:tracePt t="73289" x="1108075" y="3006725"/>
          <p14:tracePt t="73296" x="1100138" y="3014663"/>
          <p14:tracePt t="73304" x="1100138" y="3030538"/>
          <p14:tracePt t="73311" x="1092200" y="3054350"/>
          <p14:tracePt t="73319" x="1092200" y="3070225"/>
          <p14:tracePt t="73326" x="1084263" y="3086100"/>
          <p14:tracePt t="73334" x="1084263" y="3109913"/>
          <p14:tracePt t="73341" x="1084263" y="3133725"/>
          <p14:tracePt t="73349" x="1076325" y="3157538"/>
          <p14:tracePt t="73356" x="1068388" y="3181350"/>
          <p14:tracePt t="73365" x="1068388" y="3205163"/>
          <p14:tracePt t="73371" x="1060450" y="3213100"/>
          <p14:tracePt t="73380" x="1060450" y="3236913"/>
          <p14:tracePt t="73386" x="1060450" y="3262313"/>
          <p14:tracePt t="73394" x="1060450" y="3278188"/>
          <p14:tracePt t="73401" x="1060450" y="3294063"/>
          <p14:tracePt t="73409" x="1060450" y="3302000"/>
          <p14:tracePt t="73416" x="1060450" y="3309938"/>
          <p14:tracePt t="73424" x="1060450" y="3317875"/>
          <p14:tracePt t="73432" x="1060450" y="3325813"/>
          <p14:tracePt t="73612" x="1068388" y="3325813"/>
          <p14:tracePt t="73619" x="1092200" y="3325813"/>
          <p14:tracePt t="73626" x="1108075" y="3325813"/>
          <p14:tracePt t="73634" x="1155700" y="3325813"/>
          <p14:tracePt t="73642" x="1211263" y="3325813"/>
          <p14:tracePt t="73651" x="1316038" y="3325813"/>
          <p14:tracePt t="73656" x="1435100" y="3317875"/>
          <p14:tracePt t="73665" x="1577975" y="3317875"/>
          <p14:tracePt t="73671" x="1714500" y="3317875"/>
          <p14:tracePt t="73680" x="1928813" y="3317875"/>
          <p14:tracePt t="73686" x="2144713" y="3317875"/>
          <p14:tracePt t="73694" x="2343150" y="3317875"/>
          <p14:tracePt t="73701" x="2503488" y="3309938"/>
          <p14:tracePt t="73709" x="2622550" y="3286125"/>
          <p14:tracePt t="73716" x="2717800" y="3270250"/>
          <p14:tracePt t="73724" x="2782888" y="3252788"/>
          <p14:tracePt t="73732" x="2822575" y="3244850"/>
          <p14:tracePt t="73739" x="2838450" y="3236913"/>
          <p14:tracePt t="73748" x="2846388" y="3221038"/>
          <p14:tracePt t="73755" x="2854325" y="3221038"/>
          <p14:tracePt t="73764" x="2862263" y="3213100"/>
          <p14:tracePt t="73777" x="2862263" y="3205163"/>
          <p14:tracePt t="73791" x="2870200" y="3205163"/>
          <p14:tracePt t="73799" x="2886075" y="3205163"/>
          <p14:tracePt t="73806" x="2909888" y="3205163"/>
          <p14:tracePt t="73815" x="2925763" y="3205163"/>
          <p14:tracePt t="73821" x="2957513" y="3205163"/>
          <p14:tracePt t="73829" x="2981325" y="3205163"/>
          <p14:tracePt t="73836" x="3005138" y="3205163"/>
          <p14:tracePt t="73844" x="3028950" y="3205163"/>
          <p14:tracePt t="73851" x="3052763" y="3205163"/>
          <p14:tracePt t="73859" x="3068638" y="3205163"/>
          <p14:tracePt t="73866" x="3076575" y="3205163"/>
          <p14:tracePt t="73882" x="3100388" y="3205163"/>
          <p14:tracePt t="74047" x="3100388" y="3213100"/>
          <p14:tracePt t="74055" x="3092450" y="3221038"/>
          <p14:tracePt t="74062" x="3084513" y="3228975"/>
          <p14:tracePt t="74069" x="3084513" y="3244850"/>
          <p14:tracePt t="74077" x="3076575" y="3252788"/>
          <p14:tracePt t="74084" x="3068638" y="3270250"/>
          <p14:tracePt t="74091" x="3060700" y="3286125"/>
          <p14:tracePt t="74099" x="3052763" y="3294063"/>
          <p14:tracePt t="74108" x="3044825" y="3309938"/>
          <p14:tracePt t="74116" x="3028950" y="3333750"/>
          <p14:tracePt t="74122" x="3021013" y="3357563"/>
          <p14:tracePt t="74129" x="3013075" y="3373438"/>
          <p14:tracePt t="74137" x="3005138" y="3381375"/>
          <p14:tracePt t="74144" x="2997200" y="3397250"/>
          <p14:tracePt t="74152" x="2989263" y="3413125"/>
          <p14:tracePt t="74159" x="2981325" y="3421063"/>
          <p14:tracePt t="74167" x="2981325" y="3429000"/>
          <p14:tracePt t="74174" x="2973388" y="3429000"/>
          <p14:tracePt t="74182" x="2973388" y="3436938"/>
          <p14:tracePt t="74189" x="2965450" y="3436938"/>
          <p14:tracePt t="74198" x="2965450" y="3444875"/>
          <p14:tracePt t="74204" x="2965450" y="3452813"/>
          <p14:tracePt t="74219" x="2965450" y="3460750"/>
          <p14:tracePt t="74227" x="2957513" y="3460750"/>
          <p14:tracePt t="74234" x="2957513" y="3476625"/>
          <p14:tracePt t="74249" x="2949575" y="3484563"/>
          <p14:tracePt t="74257" x="2949575" y="3500438"/>
          <p14:tracePt t="74272" x="2949575" y="3508375"/>
          <p14:tracePt t="74279" x="2949575" y="3524250"/>
          <p14:tracePt t="74287" x="2949575" y="3532188"/>
          <p14:tracePt t="74295" x="2949575" y="3540125"/>
          <p14:tracePt t="74302" x="2949575" y="3556000"/>
          <p14:tracePt t="74310" x="2965450" y="3563938"/>
          <p14:tracePt t="74317" x="2965450" y="3571875"/>
          <p14:tracePt t="74325" x="2981325" y="3587750"/>
          <p14:tracePt t="74332" x="2989263" y="3595688"/>
          <p14:tracePt t="74339" x="3005138" y="3613150"/>
          <p14:tracePt t="74347" x="3021013" y="3621088"/>
          <p14:tracePt t="74354" x="3036888" y="3636963"/>
          <p14:tracePt t="74362" x="3052763" y="3636963"/>
          <p14:tracePt t="74369" x="3076575" y="3652838"/>
          <p14:tracePt t="74377" x="3100388" y="3660775"/>
          <p14:tracePt t="74384" x="3117850" y="3660775"/>
          <p14:tracePt t="74392" x="3125788" y="3660775"/>
          <p14:tracePt t="74399" x="3133725" y="3660775"/>
          <p14:tracePt t="74407" x="3149600" y="3660775"/>
          <p14:tracePt t="74422" x="3157538" y="3660775"/>
          <p14:tracePt t="74444" x="3173413" y="3644900"/>
          <p14:tracePt t="74451" x="3173413" y="3636963"/>
          <p14:tracePt t="74459" x="3189288" y="3621088"/>
          <p14:tracePt t="74466" x="3189288" y="3605213"/>
          <p14:tracePt t="74474" x="3197225" y="3571875"/>
          <p14:tracePt t="74482" x="3205163" y="3556000"/>
          <p14:tracePt t="74489" x="3213100" y="3540125"/>
          <p14:tracePt t="74498" x="3213100" y="3532188"/>
          <p14:tracePt t="74504" x="3213100" y="3508375"/>
          <p14:tracePt t="74512" x="3213100" y="3500438"/>
          <p14:tracePt t="74519" x="3213100" y="3476625"/>
          <p14:tracePt t="74527" x="3213100" y="3452813"/>
          <p14:tracePt t="74534" x="3205163" y="3436938"/>
          <p14:tracePt t="74542" x="3173413" y="3429000"/>
          <p14:tracePt t="74549" x="3165475" y="3413125"/>
          <p14:tracePt t="74557" x="3141663" y="3397250"/>
          <p14:tracePt t="74564" x="3109913" y="3389313"/>
          <p14:tracePt t="74572" x="3084513" y="3381375"/>
          <p14:tracePt t="74579" x="3060700" y="3373438"/>
          <p14:tracePt t="74587" x="3044825" y="3373438"/>
          <p14:tracePt t="74594" x="3036888" y="3365500"/>
          <p14:tracePt t="74601" x="3021013" y="3365500"/>
          <p14:tracePt t="74609" x="3021013" y="3357563"/>
          <p14:tracePt t="74684" x="3013075" y="3357563"/>
          <p14:tracePt t="74714" x="3005138" y="3365500"/>
          <p14:tracePt t="74722" x="3005138" y="3373438"/>
          <p14:tracePt t="74729" x="2989263" y="3381375"/>
          <p14:tracePt t="74737" x="2989263" y="3389313"/>
          <p14:tracePt t="74744" x="2989263" y="3397250"/>
          <p14:tracePt t="74752" x="2981325" y="3405188"/>
          <p14:tracePt t="74759" x="2981325" y="3413125"/>
          <p14:tracePt t="74767" x="2973388" y="3421063"/>
          <p14:tracePt t="74781" x="2973388" y="3436938"/>
          <p14:tracePt t="74789" x="2973388" y="3460750"/>
          <p14:tracePt t="74804" x="2973388" y="3468688"/>
          <p14:tracePt t="74999" x="2973388" y="3476625"/>
          <p14:tracePt t="75006" x="2973388" y="3484563"/>
          <p14:tracePt t="75014" x="2973388" y="3500438"/>
          <p14:tracePt t="75022" x="2981325" y="3516313"/>
          <p14:tracePt t="75029" x="2989263" y="3532188"/>
          <p14:tracePt t="75037" x="3005138" y="3548063"/>
          <p14:tracePt t="75044" x="3013075" y="3571875"/>
          <p14:tracePt t="75052" x="3028950" y="3571875"/>
          <p14:tracePt t="75059" x="3028950" y="3587750"/>
          <p14:tracePt t="75067" x="3036888" y="3587750"/>
          <p14:tracePt t="83139" x="3044825" y="3587750"/>
          <p14:tracePt t="83140" x="3052763" y="3587750"/>
          <p14:tracePt t="83140" x="3060700" y="3587750"/>
          <p14:tracePt t="83400" x="3060700" y="3595688"/>
          <p14:tracePt t="83415" x="3060700" y="3605213"/>
          <p14:tracePt t="83430" x="3060700" y="3613150"/>
          <p14:tracePt t="83440" x="3060700" y="3621088"/>
          <p14:tracePt t="83446" x="3052763" y="3621088"/>
          <p14:tracePt t="83453" x="3044825" y="3629025"/>
          <p14:tracePt t="83460" x="3036888" y="3636963"/>
          <p14:tracePt t="83468" x="3021013" y="3652838"/>
          <p14:tracePt t="83475" x="3005138" y="3668713"/>
          <p14:tracePt t="83483" x="2981325" y="3684588"/>
          <p14:tracePt t="83491" x="2949575" y="3700463"/>
          <p14:tracePt t="83499" x="2925763" y="3716338"/>
          <p14:tracePt t="83507" x="2886075" y="3732213"/>
          <p14:tracePt t="83513" x="2854325" y="3740150"/>
          <p14:tracePt t="83521" x="2806700" y="3756025"/>
          <p14:tracePt t="83527" x="2767013" y="3763963"/>
          <p14:tracePt t="83534" x="2709863" y="3779838"/>
          <p14:tracePt t="83543" x="2670175" y="3787775"/>
          <p14:tracePt t="83551" x="2638425" y="3787775"/>
          <p14:tracePt t="83558" x="2606675" y="3795713"/>
          <p14:tracePt t="83565" x="2566988" y="3803650"/>
          <p14:tracePt t="83573" x="2535238" y="3803650"/>
          <p14:tracePt t="83580" x="2503488" y="3803650"/>
          <p14:tracePt t="83588" x="2479675" y="3803650"/>
          <p14:tracePt t="83595" x="2463800" y="3803650"/>
          <p14:tracePt t="83602" x="2447925" y="3803650"/>
          <p14:tracePt t="83610" x="2439988" y="3803650"/>
          <p14:tracePt t="83617" x="2416175" y="3803650"/>
          <p14:tracePt t="83624" x="2392363" y="3803650"/>
          <p14:tracePt t="83632" x="2374900" y="3803650"/>
          <p14:tracePt t="83640" x="2366963" y="3803650"/>
          <p14:tracePt t="83655" x="2351088" y="3803650"/>
          <p14:tracePt t="83662" x="2343150" y="3803650"/>
          <p14:tracePt t="83670" x="2327275" y="3803650"/>
          <p14:tracePt t="83677" x="2319338" y="3803650"/>
          <p14:tracePt t="83685" x="2279650" y="3803650"/>
          <p14:tracePt t="83693" x="2255838" y="3803650"/>
          <p14:tracePt t="83700" x="2224088" y="3803650"/>
          <p14:tracePt t="83708" x="2184400" y="3803650"/>
          <p14:tracePt t="83715" x="2152650" y="3803650"/>
          <p14:tracePt t="83723" x="2112963" y="3803650"/>
          <p14:tracePt t="83730" x="2081213" y="3803650"/>
          <p14:tracePt t="83738" x="2049463" y="3803650"/>
          <p14:tracePt t="83745" x="2017713" y="3803650"/>
          <p14:tracePt t="83752" x="1992313" y="3803650"/>
          <p14:tracePt t="83760" x="1968500" y="3803650"/>
          <p14:tracePt t="83767" x="1936750" y="3803650"/>
          <p14:tracePt t="83775" x="1912938" y="3803650"/>
          <p14:tracePt t="83783" x="1881188" y="3803650"/>
          <p14:tracePt t="83790" x="1857375" y="3803650"/>
          <p14:tracePt t="83797" x="1833563" y="3803650"/>
          <p14:tracePt t="83805" x="1809750" y="3811588"/>
          <p14:tracePt t="83813" x="1778000" y="3811588"/>
          <p14:tracePt t="83819" x="1706563" y="3811588"/>
          <p14:tracePt t="83828" x="1658938" y="3819525"/>
          <p14:tracePt t="83835" x="1609725" y="3819525"/>
          <p14:tracePt t="83842" x="1562100" y="3827463"/>
          <p14:tracePt t="83849" x="1498600" y="3835400"/>
          <p14:tracePt t="83857" x="1466850" y="3835400"/>
          <p14:tracePt t="83865" x="1411288" y="3835400"/>
          <p14:tracePt t="83873" x="1355725" y="3835400"/>
          <p14:tracePt t="83879" x="1308100" y="3835400"/>
          <p14:tracePt t="83888" x="1258888" y="3835400"/>
          <p14:tracePt t="83896" x="1227138" y="3835400"/>
          <p14:tracePt t="83902" x="1203325" y="3835400"/>
          <p14:tracePt t="83910" x="1171575" y="3835400"/>
          <p14:tracePt t="83917" x="1155700" y="3835400"/>
          <p14:tracePt t="83925" x="1139825" y="3835400"/>
          <p14:tracePt t="83933" x="1123950" y="3835400"/>
          <p14:tracePt t="83940" x="1100138" y="3835400"/>
          <p14:tracePt t="83947" x="1092200" y="3835400"/>
          <p14:tracePt t="83955" x="1084263" y="3835400"/>
          <p14:tracePt t="83963" x="1076325" y="3835400"/>
          <p14:tracePt t="83970" x="1068388" y="3835400"/>
          <p14:tracePt t="83977" x="1060450" y="3835400"/>
          <p14:tracePt t="83984" x="1052513" y="3835400"/>
          <p14:tracePt t="84000" x="1044575" y="3835400"/>
          <p14:tracePt t="84007" x="1036638" y="3835400"/>
          <p14:tracePt t="84015" x="1020763" y="3835400"/>
          <p14:tracePt t="84024" x="1012825" y="3835400"/>
          <p14:tracePt t="84030" x="989013" y="3835400"/>
          <p14:tracePt t="84038" x="965200" y="3835400"/>
          <p14:tracePt t="84045" x="941388" y="3835400"/>
          <p14:tracePt t="84052" x="917575" y="3835400"/>
          <p14:tracePt t="84060" x="900113" y="3835400"/>
          <p14:tracePt t="84067" x="884238" y="3835400"/>
          <p14:tracePt t="84075" x="876300" y="3835400"/>
          <p14:tracePt t="84083" x="860425" y="3835400"/>
          <p14:tracePt t="84090" x="844550" y="3835400"/>
          <p14:tracePt t="84105" x="836613" y="3835400"/>
          <p14:tracePt t="84120" x="828675" y="3835400"/>
          <p14:tracePt t="84165" x="820738" y="3835400"/>
          <p14:tracePt t="84772" x="820738" y="3827463"/>
          <p14:tracePt t="84794" x="820738" y="3819525"/>
          <p14:tracePt t="84817" x="820738" y="3811588"/>
          <p14:tracePt t="84825" x="820738" y="3803650"/>
          <p14:tracePt t="85185" x="820738" y="3795713"/>
          <p14:tracePt t="85214" x="820738" y="3787775"/>
          <p14:tracePt t="85223" x="820738" y="3779838"/>
          <p14:tracePt t="85230" x="820738" y="3771900"/>
          <p14:tracePt t="85238" x="820738" y="3763963"/>
          <p14:tracePt t="85245" x="820738" y="3748088"/>
          <p14:tracePt t="85252" x="820738" y="3740150"/>
          <p14:tracePt t="85260" x="820738" y="3716338"/>
          <p14:tracePt t="85267" x="820738" y="3708400"/>
          <p14:tracePt t="85275" x="820738" y="3684588"/>
          <p14:tracePt t="85283" x="820738" y="3660775"/>
          <p14:tracePt t="85290" x="820738" y="3621088"/>
          <p14:tracePt t="85297" x="820738" y="3587750"/>
          <p14:tracePt t="85305" x="828675" y="3540125"/>
          <p14:tracePt t="85312" x="836613" y="3508375"/>
          <p14:tracePt t="85320" x="852488" y="3460750"/>
          <p14:tracePt t="85327" x="868363" y="3373438"/>
          <p14:tracePt t="85335" x="876300" y="3341688"/>
          <p14:tracePt t="85343" x="884238" y="3309938"/>
          <p14:tracePt t="85350" x="900113" y="3270250"/>
          <p14:tracePt t="85357" x="908050" y="3244850"/>
          <p14:tracePt t="85365" x="917575" y="3228975"/>
          <p14:tracePt t="85372" x="917575" y="3213100"/>
          <p14:tracePt t="85380" x="925513" y="3205163"/>
          <p14:tracePt t="85387" x="933450" y="3197225"/>
          <p14:tracePt t="85395" x="933450" y="3189288"/>
          <p14:tracePt t="85403" x="941388" y="3189288"/>
          <p14:tracePt t="85410" x="949325" y="3181350"/>
          <p14:tracePt t="85417" x="949325" y="3173413"/>
          <p14:tracePt t="85425" x="957263" y="3173413"/>
          <p14:tracePt t="85433" x="957263" y="3165475"/>
          <p14:tracePt t="85447" x="965200" y="3157538"/>
          <p14:tracePt t="85463" x="973138" y="3157538"/>
          <p14:tracePt t="85470" x="981075" y="3149600"/>
          <p14:tracePt t="85479" x="981075" y="3141663"/>
          <p14:tracePt t="85490" x="989013" y="3141663"/>
          <p14:tracePt t="85493" x="996950" y="3141663"/>
          <p14:tracePt t="85500" x="1004888" y="3125788"/>
          <p14:tracePt t="85515" x="1012825" y="3117850"/>
          <p14:tracePt t="85523" x="1028700" y="3117850"/>
          <p14:tracePt t="85530" x="1044575" y="3109913"/>
          <p14:tracePt t="85537" x="1060450" y="3101975"/>
          <p14:tracePt t="85545" x="1076325" y="3101975"/>
          <p14:tracePt t="85553" x="1092200" y="3101975"/>
          <p14:tracePt t="85560" x="1116013" y="3101975"/>
          <p14:tracePt t="85567" x="1131888" y="3101975"/>
          <p14:tracePt t="85575" x="1147763" y="3101975"/>
          <p14:tracePt t="85583" x="1171575" y="3101975"/>
          <p14:tracePt t="85590" x="1195388" y="3101975"/>
          <p14:tracePt t="85598" x="1211263" y="3101975"/>
          <p14:tracePt t="85605" x="1227138" y="3109913"/>
          <p14:tracePt t="85613" x="1243013" y="3117850"/>
          <p14:tracePt t="85619" x="1250950" y="3125788"/>
          <p14:tracePt t="85627" x="1266825" y="3133725"/>
          <p14:tracePt t="85635" x="1274763" y="3149600"/>
          <p14:tracePt t="85642" x="1284288" y="3165475"/>
          <p14:tracePt t="85650" x="1300163" y="3189288"/>
          <p14:tracePt t="85657" x="1316038" y="3205163"/>
          <p14:tracePt t="85665" x="1323975" y="3228975"/>
          <p14:tracePt t="85674" x="1331913" y="3244850"/>
          <p14:tracePt t="85680" x="1339850" y="3262313"/>
          <p14:tracePt t="85688" x="1339850" y="3278188"/>
          <p14:tracePt t="85695" x="1339850" y="3286125"/>
          <p14:tracePt t="85704" x="1347788" y="3309938"/>
          <p14:tracePt t="85710" x="1347788" y="3317875"/>
          <p14:tracePt t="85717" x="1347788" y="3325813"/>
          <p14:tracePt t="85725" x="1347788" y="3341688"/>
          <p14:tracePt t="85733" x="1347788" y="3349625"/>
          <p14:tracePt t="85747" x="1347788" y="3365500"/>
          <p14:tracePt t="85755" x="1347788" y="3373438"/>
          <p14:tracePt t="85762" x="1347788" y="3381375"/>
          <p14:tracePt t="85770" x="1347788" y="3397250"/>
          <p14:tracePt t="85777" x="1347788" y="3413125"/>
          <p14:tracePt t="85786" x="1347788" y="3421063"/>
          <p14:tracePt t="85793" x="1347788" y="3444875"/>
          <p14:tracePt t="85800" x="1347788" y="3452813"/>
          <p14:tracePt t="85807" x="1347788" y="3460750"/>
          <p14:tracePt t="85815" x="1347788" y="3484563"/>
          <p14:tracePt t="85822" x="1331913" y="3492500"/>
          <p14:tracePt t="85830" x="1331913" y="3500438"/>
          <p14:tracePt t="85838" x="1323975" y="3516313"/>
          <p14:tracePt t="85846" x="1316038" y="3524250"/>
          <p14:tracePt t="85853" x="1316038" y="3532188"/>
          <p14:tracePt t="85860" x="1308100" y="3548063"/>
          <p14:tracePt t="85867" x="1300163" y="3556000"/>
          <p14:tracePt t="85876" x="1292225" y="3563938"/>
          <p14:tracePt t="85890" x="1284288" y="3579813"/>
          <p14:tracePt t="85897" x="1274763" y="3587750"/>
          <p14:tracePt t="85905" x="1258888" y="3595688"/>
          <p14:tracePt t="85913" x="1250950" y="3613150"/>
          <p14:tracePt t="85920" x="1243013" y="3621088"/>
          <p14:tracePt t="85927" x="1219200" y="3629025"/>
          <p14:tracePt t="85935" x="1211263" y="3644900"/>
          <p14:tracePt t="85942" x="1195388" y="3652838"/>
          <p14:tracePt t="85950" x="1171575" y="3660775"/>
          <p14:tracePt t="85957" x="1155700" y="3660775"/>
          <p14:tracePt t="85965" x="1139825" y="3668713"/>
          <p14:tracePt t="85972" x="1131888" y="3676650"/>
          <p14:tracePt t="85980" x="1116013" y="3676650"/>
          <p14:tracePt t="85988" x="1100138" y="3684588"/>
          <p14:tracePt t="85995" x="1092200" y="3684588"/>
          <p14:tracePt t="86003" x="1076325" y="3684588"/>
          <p14:tracePt t="86010" x="1060450" y="3684588"/>
          <p14:tracePt t="86018" x="1044575" y="3684588"/>
          <p14:tracePt t="86025" x="1036638" y="3684588"/>
          <p14:tracePt t="86033" x="1028700" y="3684588"/>
          <p14:tracePt t="86040" x="1012825" y="3684588"/>
          <p14:tracePt t="86047" x="996950" y="3684588"/>
          <p14:tracePt t="86055" x="981075" y="3684588"/>
          <p14:tracePt t="86063" x="973138" y="3676650"/>
          <p14:tracePt t="86069" x="957263" y="3660775"/>
          <p14:tracePt t="86077" x="949325" y="3636963"/>
          <p14:tracePt t="86086" x="941388" y="3613150"/>
          <p14:tracePt t="86093" x="925513" y="3563938"/>
          <p14:tracePt t="86099" x="925513" y="3508375"/>
          <p14:tracePt t="86107" x="925513" y="3452813"/>
          <p14:tracePt t="86114" x="925513" y="3405188"/>
          <p14:tracePt t="86122" x="925513" y="3349625"/>
          <p14:tracePt t="86130" x="925513" y="3309938"/>
          <p14:tracePt t="86138" x="925513" y="3262313"/>
          <p14:tracePt t="86145" x="933450" y="3228975"/>
          <p14:tracePt t="86153" x="941388" y="3205163"/>
          <p14:tracePt t="86161" x="957263" y="3181350"/>
          <p14:tracePt t="86175" x="973138" y="3165475"/>
          <p14:tracePt t="86197" x="981075" y="3157538"/>
          <p14:tracePt t="86377" x="981075" y="3165475"/>
          <p14:tracePt t="86385" x="981075" y="3173413"/>
          <p14:tracePt t="86393" x="981075" y="3189288"/>
          <p14:tracePt t="86400" x="981075" y="3197225"/>
          <p14:tracePt t="86408" x="981075" y="3221038"/>
          <p14:tracePt t="86415" x="981075" y="3244850"/>
          <p14:tracePt t="86422" x="981075" y="3262313"/>
          <p14:tracePt t="86430" x="981075" y="3278188"/>
          <p14:tracePt t="86438" x="981075" y="3294063"/>
          <p14:tracePt t="86445" x="981075" y="3309938"/>
          <p14:tracePt t="86453" x="981075" y="3317875"/>
          <p14:tracePt t="86461" x="981075" y="3325813"/>
          <p14:tracePt t="86467" x="981075" y="3333750"/>
          <p14:tracePt t="86477" x="981075" y="3341688"/>
          <p14:tracePt t="86485" x="981075" y="3349625"/>
          <p14:tracePt t="86493" x="981075" y="3357563"/>
          <p14:tracePt t="86497" x="981075" y="3373438"/>
          <p14:tracePt t="86505" x="981075" y="3389313"/>
          <p14:tracePt t="86520" x="981075" y="3405188"/>
          <p14:tracePt t="86527" x="981075" y="3429000"/>
          <p14:tracePt t="86536" x="965200" y="3444875"/>
          <p14:tracePt t="86543" x="957263" y="3460750"/>
          <p14:tracePt t="86550" x="957263" y="3468688"/>
          <p14:tracePt t="86557" x="957263" y="3484563"/>
          <p14:tracePt t="86565" x="949325" y="3492500"/>
          <p14:tracePt t="86572" x="949325" y="3508375"/>
          <p14:tracePt t="86580" x="949325" y="3516313"/>
          <p14:tracePt t="86617" x="949325" y="3524250"/>
          <p14:tracePt t="89680" x="1187450" y="3636963"/>
          <p14:tracePt t="89681" x="1562100" y="3740150"/>
          <p14:tracePt t="89682" x="1714500" y="3787775"/>
          <p14:tracePt t="89684" x="1881188" y="3835400"/>
          <p14:tracePt t="89685" x="2049463" y="3867150"/>
          <p14:tracePt t="89693" x="2239963" y="3898900"/>
          <p14:tracePt t="89700" x="2366963" y="3930650"/>
          <p14:tracePt t="89707" x="2487613" y="3948113"/>
          <p14:tracePt t="89715" x="2614613" y="3971925"/>
          <p14:tracePt t="89722" x="2701925" y="3987800"/>
          <p14:tracePt t="89730" x="2782888" y="4003675"/>
          <p14:tracePt t="89737" x="2854325" y="4019550"/>
          <p14:tracePt t="89745" x="2925763" y="4035425"/>
          <p14:tracePt t="89753" x="2981325" y="4051300"/>
          <p14:tracePt t="89760" x="3028950" y="4067175"/>
          <p14:tracePt t="89768" x="3076575" y="4083050"/>
          <p14:tracePt t="89775" x="3109913" y="4090988"/>
          <p14:tracePt t="89783" x="3149600" y="4106863"/>
          <p14:tracePt t="89790" x="3173413" y="4106863"/>
          <p14:tracePt t="89797" x="3197225" y="4122738"/>
          <p14:tracePt t="89806" x="3228975" y="4130675"/>
          <p14:tracePt t="89813" x="3268663" y="4138613"/>
          <p14:tracePt t="89820" x="3292475" y="4146550"/>
          <p14:tracePt t="89827" x="3316288" y="4154488"/>
          <p14:tracePt t="89836" x="3355975" y="4170363"/>
          <p14:tracePt t="89843" x="3387725" y="4178300"/>
          <p14:tracePt t="89850" x="3419475" y="4186238"/>
          <p14:tracePt t="89858" x="3443288" y="4194175"/>
          <p14:tracePt t="89865" x="3492500" y="4194175"/>
          <p14:tracePt t="89884" x="3532188" y="4202113"/>
          <p14:tracePt t="89888" x="3556000" y="4202113"/>
          <p14:tracePt t="89895" x="3571875" y="4210050"/>
          <p14:tracePt t="89902" x="3587750" y="4210050"/>
          <p14:tracePt t="89910" x="3603625" y="4217988"/>
          <p14:tracePt t="89918" x="3619500" y="4217988"/>
          <p14:tracePt t="89925" x="3635375" y="4225925"/>
          <p14:tracePt t="89933" x="3659188" y="4233863"/>
          <p14:tracePt t="89940" x="3690938" y="4241800"/>
          <p14:tracePt t="89947" x="3722688" y="4257675"/>
          <p14:tracePt t="89955" x="3770313" y="4273550"/>
          <p14:tracePt t="89962" x="3802063" y="4291013"/>
          <p14:tracePt t="89970" x="3843338" y="4306888"/>
          <p14:tracePt t="89977" x="3867150" y="4314825"/>
          <p14:tracePt t="89985" x="3890963" y="4322763"/>
          <p14:tracePt t="89994" x="3930650" y="4338638"/>
          <p14:tracePt t="90000" x="3978275" y="4354513"/>
          <p14:tracePt t="90008" x="4002088" y="4370388"/>
          <p14:tracePt t="90016" x="4017963" y="4370388"/>
          <p14:tracePt t="90023" x="4033838" y="4378325"/>
          <p14:tracePt t="90030" x="4049713" y="4386263"/>
          <p14:tracePt t="90038" x="4057650" y="4394200"/>
          <p14:tracePt t="90045" x="4073525" y="4410075"/>
          <p14:tracePt t="90052" x="4097338" y="4425950"/>
          <p14:tracePt t="90060" x="4113213" y="4433888"/>
          <p14:tracePt t="90068" x="4137025" y="4449763"/>
          <p14:tracePt t="90075" x="4160838" y="4465638"/>
          <p14:tracePt t="90082" x="4184650" y="4473575"/>
          <p14:tracePt t="90090" x="4210050" y="4481513"/>
          <p14:tracePt t="90097" x="4241800" y="4489450"/>
          <p14:tracePt t="90105" x="4257675" y="4489450"/>
          <p14:tracePt t="90113" x="4281488" y="4489450"/>
          <p14:tracePt t="90120" x="4297363" y="4497388"/>
          <p14:tracePt t="90127" x="4321175" y="4497388"/>
          <p14:tracePt t="90136" x="4337050" y="4497388"/>
          <p14:tracePt t="90143" x="4344988" y="4497388"/>
          <p14:tracePt t="90151" x="4360863" y="4505325"/>
          <p14:tracePt t="90158" x="4368800" y="4505325"/>
          <p14:tracePt t="90166" x="4392613" y="4505325"/>
          <p14:tracePt t="90173" x="4408488" y="4505325"/>
          <p14:tracePt t="90180" x="4432300" y="4505325"/>
          <p14:tracePt t="90188" x="4448175" y="4505325"/>
          <p14:tracePt t="90195" x="4464050" y="4505325"/>
          <p14:tracePt t="90202" x="4487863" y="4497388"/>
          <p14:tracePt t="90210" x="4503738" y="4497388"/>
          <p14:tracePt t="90218" x="4527550" y="4481513"/>
          <p14:tracePt t="90225" x="4543425" y="4473575"/>
          <p14:tracePt t="90233" x="4551363" y="4465638"/>
          <p14:tracePt t="90240" x="4567238" y="4449763"/>
          <p14:tracePt t="90247" x="4576763" y="4433888"/>
          <p14:tracePt t="90255" x="4592638" y="4418013"/>
          <p14:tracePt t="90263" x="4600575" y="4410075"/>
          <p14:tracePt t="90271" x="4608513" y="4394200"/>
          <p14:tracePt t="90278" x="4608513" y="4386263"/>
          <p14:tracePt t="90285" x="4616450" y="4370388"/>
          <p14:tracePt t="90293" x="4624388" y="4354513"/>
          <p14:tracePt t="90301" x="4624388" y="4346575"/>
          <p14:tracePt t="90308" x="4632325" y="4338638"/>
          <p14:tracePt t="90316" x="4632325" y="4330700"/>
          <p14:tracePt t="90330" x="4632325" y="4314825"/>
          <p14:tracePt t="90338" x="4632325" y="4306888"/>
          <p14:tracePt t="90352" x="4632325" y="4291013"/>
          <p14:tracePt t="90368" x="4632325" y="4281488"/>
          <p14:tracePt t="90383" x="4632325" y="4273550"/>
          <p14:tracePt t="90398" x="4632325" y="4265613"/>
          <p14:tracePt t="90405" x="4624388" y="4257675"/>
          <p14:tracePt t="90413" x="4624388" y="4249738"/>
          <p14:tracePt t="90428" x="4624388" y="4241800"/>
          <p14:tracePt t="90435" x="4616450" y="4233863"/>
          <p14:tracePt t="90450" x="4616450" y="4225925"/>
          <p14:tracePt t="90458" x="4608513" y="4225925"/>
          <p14:tracePt t="90465" x="4608513" y="4217988"/>
          <p14:tracePt t="90473" x="4592638" y="4217988"/>
          <p14:tracePt t="90480" x="4592638" y="4210050"/>
          <p14:tracePt t="90488" x="4576763" y="4202113"/>
          <p14:tracePt t="90502" x="4559300" y="4194175"/>
          <p14:tracePt t="90510" x="4551363" y="4186238"/>
          <p14:tracePt t="90518" x="4527550" y="4186238"/>
          <p14:tracePt t="90532" x="4519613" y="4186238"/>
          <p14:tracePt t="90540" x="4511675" y="4186238"/>
          <p14:tracePt t="90555" x="4495800" y="4186238"/>
          <p14:tracePt t="90562" x="4487863" y="4186238"/>
          <p14:tracePt t="90570" x="4479925" y="4186238"/>
          <p14:tracePt t="90593" x="4479925" y="4194175"/>
          <p14:tracePt t="90607" x="4479925" y="4202113"/>
          <p14:tracePt t="90617" x="4479925" y="4210050"/>
          <p14:tracePt t="90623" x="4479925" y="4217988"/>
          <p14:tracePt t="90630" x="4479925" y="4233863"/>
          <p14:tracePt t="90638" x="4479925" y="4241800"/>
          <p14:tracePt t="90645" x="4479925" y="4249738"/>
          <p14:tracePt t="90652" x="4479925" y="4265613"/>
          <p14:tracePt t="90660" x="4479925" y="4273550"/>
          <p14:tracePt t="90668" x="4479925" y="4291013"/>
          <p14:tracePt t="90675" x="4479925" y="4306888"/>
          <p14:tracePt t="90682" x="4479925" y="4322763"/>
          <p14:tracePt t="90689" x="4495800" y="4354513"/>
          <p14:tracePt t="90698" x="4503738" y="4378325"/>
          <p14:tracePt t="90705" x="4511675" y="4402138"/>
          <p14:tracePt t="90713" x="4527550" y="4425950"/>
          <p14:tracePt t="90720" x="4543425" y="4441825"/>
          <p14:tracePt t="90727" x="4559300" y="4465638"/>
          <p14:tracePt t="90735" x="4567238" y="4473575"/>
          <p14:tracePt t="90742" x="4576763" y="4481513"/>
          <p14:tracePt t="90758" x="4584700" y="4481513"/>
          <p14:tracePt t="90878" x="4567238" y="4473575"/>
          <p14:tracePt t="90885" x="4559300" y="4465638"/>
          <p14:tracePt t="90893" x="4551363" y="4457700"/>
          <p14:tracePt t="90900" x="4535488" y="4449763"/>
          <p14:tracePt t="90907" x="4527550" y="4441825"/>
          <p14:tracePt t="90916" x="4511675" y="4433888"/>
          <p14:tracePt t="90923" x="4495800" y="4425950"/>
          <p14:tracePt t="90930" x="4464050" y="4410075"/>
          <p14:tracePt t="90937" x="4448175" y="4402138"/>
          <p14:tracePt t="90945" x="4416425" y="4386263"/>
          <p14:tracePt t="90952" x="4392613" y="4378325"/>
          <p14:tracePt t="90960" x="4384675" y="4378325"/>
          <p14:tracePt t="90968" x="4360863" y="4362450"/>
          <p14:tracePt t="90975" x="4321175" y="4362450"/>
          <p14:tracePt t="90982" x="4297363" y="4354513"/>
          <p14:tracePt t="90990" x="4265613" y="4346575"/>
          <p14:tracePt t="90997" x="4233863" y="4330700"/>
          <p14:tracePt t="91005" x="4217988" y="4330700"/>
          <p14:tracePt t="91013" x="4184650" y="4322763"/>
          <p14:tracePt t="91020" x="4160838" y="4314825"/>
          <p14:tracePt t="91027" x="4137025" y="4306888"/>
          <p14:tracePt t="91035" x="4113213" y="4298950"/>
          <p14:tracePt t="91043" x="4089400" y="4291013"/>
          <p14:tracePt t="91050" x="4049713" y="4291013"/>
          <p14:tracePt t="91057" x="4033838" y="4281488"/>
          <p14:tracePt t="91065" x="4025900" y="4273550"/>
          <p14:tracePt t="91072" x="4002088" y="4273550"/>
          <p14:tracePt t="91080" x="3994150" y="4273550"/>
          <p14:tracePt t="91087" x="3970338" y="4265613"/>
          <p14:tracePt t="91094" x="3962400" y="4265613"/>
          <p14:tracePt t="91102" x="3930650" y="4249738"/>
          <p14:tracePt t="91110" x="3914775" y="4241800"/>
          <p14:tracePt t="91118" x="3867150" y="4225925"/>
          <p14:tracePt t="91125" x="3810000" y="4210050"/>
          <p14:tracePt t="91133" x="3738563" y="4170363"/>
          <p14:tracePt t="91140" x="3651250" y="4138613"/>
          <p14:tracePt t="91147" x="3548063" y="4106863"/>
          <p14:tracePt t="91155" x="3492500" y="4090988"/>
          <p14:tracePt t="91162" x="3419475" y="4059238"/>
          <p14:tracePt t="91170" x="3363913" y="4043363"/>
          <p14:tracePt t="91177" x="3332163" y="4035425"/>
          <p14:tracePt t="91185" x="3300413" y="4019550"/>
          <p14:tracePt t="91193" x="3276600" y="4003675"/>
          <p14:tracePt t="91201" x="3268663" y="3995738"/>
          <p14:tracePt t="91207" x="3260725" y="3987800"/>
          <p14:tracePt t="91229" x="3252788" y="3987800"/>
          <p14:tracePt t="91237" x="3252788" y="3979863"/>
          <p14:tracePt t="91245" x="3252788" y="3971925"/>
          <p14:tracePt t="91252" x="3244850" y="3963988"/>
          <p14:tracePt t="91260" x="3244850" y="3956050"/>
          <p14:tracePt t="91267" x="3228975" y="3938588"/>
          <p14:tracePt t="91274" x="3213100" y="3914775"/>
          <p14:tracePt t="91283" x="3197225" y="3890963"/>
          <p14:tracePt t="91290" x="3181350" y="3867150"/>
          <p14:tracePt t="91297" x="3157538" y="3851275"/>
          <p14:tracePt t="91305" x="3149600" y="3819525"/>
          <p14:tracePt t="91316" x="3133725" y="3811588"/>
          <p14:tracePt t="91320" x="3125788" y="3795713"/>
          <p14:tracePt t="91327" x="3117850" y="3787775"/>
          <p14:tracePt t="91343" x="3109913" y="3779838"/>
          <p14:tracePt t="91352" x="3109913" y="3771900"/>
          <p14:tracePt t="91367" x="3109913" y="3763963"/>
          <p14:tracePt t="91389" x="3109913" y="3756025"/>
          <p14:tracePt t="91403" x="3100388" y="3748088"/>
          <p14:tracePt t="91419" x="3100388" y="3740150"/>
          <p14:tracePt t="91434" x="3100388" y="3732213"/>
          <p14:tracePt t="91449" x="3092450" y="3724275"/>
          <p14:tracePt t="91456" x="3092450" y="3716338"/>
          <p14:tracePt t="91463" x="3084513" y="3700463"/>
          <p14:tracePt t="91470" x="3084513" y="3684588"/>
          <p14:tracePt t="91478" x="3068638" y="3668713"/>
          <p14:tracePt t="91485" x="3060700" y="3660775"/>
          <p14:tracePt t="91492" x="3044825" y="3644900"/>
          <p14:tracePt t="91500" x="3044825" y="3636963"/>
          <p14:tracePt t="91507" x="3036888" y="3629025"/>
          <p14:tracePt t="91627" x="3028950" y="3629025"/>
          <p14:tracePt t="91665" x="3021013" y="3629025"/>
          <p14:tracePt t="92865" x="3036888" y="3629025"/>
          <p14:tracePt t="92876" x="3052763" y="3629025"/>
          <p14:tracePt t="92881" x="3068638" y="3629025"/>
          <p14:tracePt t="92887" x="3100388" y="3636963"/>
          <p14:tracePt t="92902" x="3149600" y="3644900"/>
          <p14:tracePt t="92904" x="3181350" y="3652838"/>
          <p14:tracePt t="92912" x="3228975" y="3660775"/>
          <p14:tracePt t="92918" x="3284538" y="3668713"/>
          <p14:tracePt t="92926" x="3324225" y="3676650"/>
          <p14:tracePt t="92935" x="3379788" y="3684588"/>
          <p14:tracePt t="92941" x="3435350" y="3684588"/>
          <p14:tracePt t="92949" x="3484563" y="3684588"/>
          <p14:tracePt t="92955" x="3524250" y="3692525"/>
          <p14:tracePt t="92965" x="3556000" y="3692525"/>
          <p14:tracePt t="92970" x="3579813" y="3692525"/>
          <p14:tracePt t="92979" x="3619500" y="3700463"/>
          <p14:tracePt t="92985" x="3643313" y="3700463"/>
          <p14:tracePt t="92993" x="3659188" y="3708400"/>
          <p14:tracePt t="93003" x="3675063" y="3708400"/>
          <p14:tracePt t="93008" x="3690938" y="3716338"/>
          <p14:tracePt t="93016" x="3714750" y="3716338"/>
          <p14:tracePt t="93023" x="3730625" y="3716338"/>
          <p14:tracePt t="93033" x="3754438" y="3724275"/>
          <p14:tracePt t="93038" x="3770313" y="3724275"/>
          <p14:tracePt t="93046" x="3794125" y="3724275"/>
          <p14:tracePt t="93054" x="3810000" y="3732213"/>
          <p14:tracePt t="93061" x="3833813" y="3740150"/>
          <p14:tracePt t="93067" x="3851275" y="3740150"/>
          <p14:tracePt t="93076" x="3875088" y="3756025"/>
          <p14:tracePt t="93083" x="3914775" y="3763963"/>
          <p14:tracePt t="93092" x="3954463" y="3787775"/>
          <p14:tracePt t="93101" x="4025900" y="3803650"/>
          <p14:tracePt t="93106" x="4057650" y="3819525"/>
          <p14:tracePt t="93114" x="4097338" y="3835400"/>
          <p14:tracePt t="93121" x="4144963" y="3843338"/>
          <p14:tracePt t="93128" x="4176713" y="3859213"/>
          <p14:tracePt t="93135" x="4217988" y="3875088"/>
          <p14:tracePt t="93143" x="4241800" y="3898900"/>
          <p14:tracePt t="93150" x="4281488" y="3906838"/>
          <p14:tracePt t="93159" x="4297363" y="3922713"/>
          <p14:tracePt t="93166" x="4313238" y="3930650"/>
          <p14:tracePt t="93174" x="4329113" y="3948113"/>
          <p14:tracePt t="93181" x="4344988" y="3956050"/>
          <p14:tracePt t="93188" x="4344988" y="3971925"/>
          <p14:tracePt t="93196" x="4360863" y="3979863"/>
          <p14:tracePt t="93202" x="4368800" y="3995738"/>
          <p14:tracePt t="93211" x="4368800" y="4003675"/>
          <p14:tracePt t="93218" x="4384675" y="4019550"/>
          <p14:tracePt t="93226" x="4384675" y="4035425"/>
          <p14:tracePt t="93234" x="4392613" y="4059238"/>
          <p14:tracePt t="93240" x="4400550" y="4090988"/>
          <p14:tracePt t="93248" x="4408488" y="4106863"/>
          <p14:tracePt t="93256" x="4416425" y="4138613"/>
          <p14:tracePt t="93264" x="4424363" y="4162425"/>
          <p14:tracePt t="93270" x="4432300" y="4178300"/>
          <p14:tracePt t="93280" x="4440238" y="4194175"/>
          <p14:tracePt t="93285" x="4448175" y="4217988"/>
          <p14:tracePt t="93293" x="4464050" y="4233863"/>
          <p14:tracePt t="93302" x="4479925" y="4249738"/>
          <p14:tracePt t="93308" x="4495800" y="4273550"/>
          <p14:tracePt t="93316" x="4519613" y="4291013"/>
          <p14:tracePt t="93323" x="4543425" y="4306888"/>
          <p14:tracePt t="93330" x="4559300" y="4314825"/>
          <p14:tracePt t="93339" x="4576763" y="4330700"/>
          <p14:tracePt t="93347" x="4600575" y="4330700"/>
          <p14:tracePt t="93353" x="4608513" y="4338638"/>
          <p14:tracePt t="93361" x="4616450" y="4346575"/>
          <p14:tracePt t="93368" x="4632325" y="4346575"/>
          <p14:tracePt t="93375" x="4640263" y="4346575"/>
          <p14:tracePt t="93391" x="4656138" y="4354513"/>
          <p14:tracePt t="93406" x="4672013" y="4354513"/>
          <p14:tracePt t="93416" x="4687888" y="4362450"/>
          <p14:tracePt t="93420" x="4703763" y="4362450"/>
          <p14:tracePt t="93428" x="4735513" y="4362450"/>
          <p14:tracePt t="93435" x="4759325" y="4362450"/>
          <p14:tracePt t="93443" x="4783138" y="4362450"/>
          <p14:tracePt t="93450" x="4806950" y="4362450"/>
          <p14:tracePt t="93459" x="4838700" y="4362450"/>
          <p14:tracePt t="93466" x="4862513" y="4362450"/>
          <p14:tracePt t="93474" x="4894263" y="4362450"/>
          <p14:tracePt t="93481" x="4926013" y="4362450"/>
          <p14:tracePt t="93488" x="4959350" y="4362450"/>
          <p14:tracePt t="93499" x="4983163" y="4362450"/>
          <p14:tracePt t="93503" x="5006975" y="4362450"/>
          <p14:tracePt t="93511" x="5030788" y="4362450"/>
          <p14:tracePt t="93519" x="5038725" y="4362450"/>
          <p14:tracePt t="93528" x="5054600" y="4362450"/>
          <p14:tracePt t="93533" x="5070475" y="4362450"/>
          <p14:tracePt t="93542" x="5086350" y="4362450"/>
          <p14:tracePt t="93549" x="5102225" y="4362450"/>
          <p14:tracePt t="93555" x="5110163" y="4362450"/>
          <p14:tracePt t="93564" x="5118100" y="4362450"/>
          <p14:tracePt t="93570" x="5126038" y="4362450"/>
          <p14:tracePt t="93578" x="5133975" y="4362450"/>
          <p14:tracePt t="93585" x="5141913" y="4362450"/>
          <p14:tracePt t="93593" x="5141913" y="4354513"/>
          <p14:tracePt t="93602" x="5149850" y="4354513"/>
          <p14:tracePt t="93608" x="5157788" y="4354513"/>
          <p14:tracePt t="93623" x="5165725" y="4354513"/>
          <p14:tracePt t="93638" x="5173663" y="4346575"/>
          <p14:tracePt t="93649" x="5181600" y="4346575"/>
          <p14:tracePt t="93653" x="5189538" y="4346575"/>
          <p14:tracePt t="93668" x="5197475" y="4346575"/>
          <p14:tracePt t="93683" x="5205413" y="4346575"/>
          <p14:tracePt t="93691" x="5221288" y="4346575"/>
          <p14:tracePt t="93699" x="5237163" y="4346575"/>
          <p14:tracePt t="93706" x="5260975" y="4346575"/>
          <p14:tracePt t="93716" x="5284788" y="4346575"/>
          <p14:tracePt t="93721" x="5300663" y="4346575"/>
          <p14:tracePt t="93728" x="5326063" y="4346575"/>
          <p14:tracePt t="93735" x="5341938" y="4346575"/>
          <p14:tracePt t="93744" x="5357813" y="4346575"/>
          <p14:tracePt t="93774" x="5365750" y="4346575"/>
          <p14:tracePt t="93840" x="5334000" y="4354513"/>
          <p14:tracePt t="93848" x="5318125" y="4362450"/>
          <p14:tracePt t="93855" x="5284788" y="4370388"/>
          <p14:tracePt t="93863" x="5237163" y="4378325"/>
          <p14:tracePt t="93870" x="5181600" y="4378325"/>
          <p14:tracePt t="93878" x="5141913" y="4378325"/>
          <p14:tracePt t="93899" x="5054600" y="4378325"/>
          <p14:tracePt t="93900" x="4999038" y="4378325"/>
          <p14:tracePt t="93907" x="4959350" y="4378325"/>
          <p14:tracePt t="93915" x="4902200" y="4378325"/>
          <p14:tracePt t="93923" x="4870450" y="4378325"/>
          <p14:tracePt t="93930" x="4854575" y="4378325"/>
          <p14:tracePt t="93937" x="4830763" y="4378325"/>
          <p14:tracePt t="93946" x="4814888" y="4378325"/>
          <p14:tracePt t="93953" x="4806950" y="4378325"/>
          <p14:tracePt t="93960" x="4799013" y="4378325"/>
          <p14:tracePt t="93967" x="4791075" y="4378325"/>
          <p14:tracePt t="93975" x="4775200" y="4378325"/>
          <p14:tracePt t="93982" x="4767263" y="4378325"/>
          <p14:tracePt t="93990" x="4751388" y="4386263"/>
          <p14:tracePt t="93998" x="4735513" y="4386263"/>
          <p14:tracePt t="94005" x="4711700" y="4386263"/>
          <p14:tracePt t="94013" x="4679950" y="4386263"/>
          <p14:tracePt t="94020" x="4632325" y="4386263"/>
          <p14:tracePt t="94028" x="4600575" y="4386263"/>
          <p14:tracePt t="94035" x="4576763" y="4386263"/>
          <p14:tracePt t="94043" x="4543425" y="4386263"/>
          <p14:tracePt t="94050" x="4511675" y="4386263"/>
          <p14:tracePt t="94057" x="4479925" y="4386263"/>
          <p14:tracePt t="94065" x="4448175" y="4386263"/>
          <p14:tracePt t="94073" x="4424363" y="4386263"/>
          <p14:tracePt t="94080" x="4400550" y="4386263"/>
          <p14:tracePt t="94088" x="4384675" y="4386263"/>
          <p14:tracePt t="94096" x="4376738" y="4386263"/>
          <p14:tracePt t="94102" x="4360863" y="4386263"/>
          <p14:tracePt t="94110" x="4352925" y="4386263"/>
          <p14:tracePt t="94267" x="4368800" y="4386263"/>
          <p14:tracePt t="94276" x="4376738" y="4394200"/>
          <p14:tracePt t="94282" x="4416425" y="4402138"/>
          <p14:tracePt t="94290" x="4432300" y="4402138"/>
          <p14:tracePt t="94298" x="4479925" y="4410075"/>
          <p14:tracePt t="94305" x="4535488" y="4410075"/>
          <p14:tracePt t="94313" x="4608513" y="4418013"/>
          <p14:tracePt t="94320" x="4679950" y="4418013"/>
          <p14:tracePt t="94327" x="4767263" y="4418013"/>
          <p14:tracePt t="94335" x="4862513" y="4418013"/>
          <p14:tracePt t="94343" x="4933950" y="4418013"/>
          <p14:tracePt t="94350" x="4999038" y="4418013"/>
          <p14:tracePt t="94357" x="5086350" y="4418013"/>
          <p14:tracePt t="94365" x="5141913" y="4418013"/>
          <p14:tracePt t="94373" x="5181600" y="4418013"/>
          <p14:tracePt t="94380" x="5213350" y="4418013"/>
          <p14:tracePt t="94387" x="5221288" y="4418013"/>
          <p14:tracePt t="94515" x="5205413" y="4418013"/>
          <p14:tracePt t="94523" x="5173663" y="4410075"/>
          <p14:tracePt t="94530" x="5149850" y="4394200"/>
          <p14:tracePt t="94538" x="5102225" y="4386263"/>
          <p14:tracePt t="94546" x="5062538" y="4378325"/>
          <p14:tracePt t="94552" x="5014913" y="4370388"/>
          <p14:tracePt t="94560" x="4951413" y="4362450"/>
          <p14:tracePt t="94568" x="4878388" y="4362450"/>
          <p14:tracePt t="94575" x="4814888" y="4362450"/>
          <p14:tracePt t="94582" x="4727575" y="4362450"/>
          <p14:tracePt t="94590" x="4672013" y="4354513"/>
          <p14:tracePt t="94598" x="4616450" y="4354513"/>
          <p14:tracePt t="94605" x="4584700" y="4354513"/>
          <p14:tracePt t="94612" x="4551363" y="4354513"/>
          <p14:tracePt t="94620" x="4519613" y="4354513"/>
          <p14:tracePt t="94627" x="4495800" y="4354513"/>
          <p14:tracePt t="94635" x="4471988" y="4354513"/>
          <p14:tracePt t="94643" x="4456113" y="4362450"/>
          <p14:tracePt t="94649" x="4440238" y="4362450"/>
          <p14:tracePt t="94657" x="4432300" y="4370388"/>
          <p14:tracePt t="94665" x="4424363" y="4370388"/>
          <p14:tracePt t="94673" x="4408488" y="4378325"/>
          <p14:tracePt t="94681" x="4400550" y="4386263"/>
          <p14:tracePt t="94687" x="4392613" y="4386263"/>
          <p14:tracePt t="94696" x="4376738" y="4394200"/>
          <p14:tracePt t="94702" x="4360863" y="4402138"/>
          <p14:tracePt t="94710" x="4352925" y="4410075"/>
          <p14:tracePt t="94718" x="4337050" y="4418013"/>
          <p14:tracePt t="94725" x="4313238" y="4425950"/>
          <p14:tracePt t="94732" x="4289425" y="4433888"/>
          <p14:tracePt t="94740" x="4249738" y="4457700"/>
          <p14:tracePt t="94748" x="4225925" y="4473575"/>
          <p14:tracePt t="94755" x="4200525" y="4473575"/>
          <p14:tracePt t="94762" x="4160838" y="4497388"/>
          <p14:tracePt t="94770" x="4137025" y="4513263"/>
          <p14:tracePt t="94778" x="4097338" y="4529138"/>
          <p14:tracePt t="94785" x="4065588" y="4537075"/>
          <p14:tracePt t="94793" x="4049713" y="4545013"/>
          <p14:tracePt t="94860" x="4057650" y="4545013"/>
          <p14:tracePt t="94882" x="4081463" y="4545013"/>
          <p14:tracePt t="94882" x="4105275" y="4537075"/>
          <p14:tracePt t="94890" x="4137025" y="4529138"/>
          <p14:tracePt t="94898" x="4160838" y="4521200"/>
          <p14:tracePt t="94905" x="4200525" y="4513263"/>
          <p14:tracePt t="94913" x="4249738" y="4505325"/>
          <p14:tracePt t="94920" x="4297363" y="4497388"/>
          <p14:tracePt t="94928" x="4352925" y="4481513"/>
          <p14:tracePt t="94935" x="4400550" y="4473575"/>
          <p14:tracePt t="94943" x="4448175" y="4465638"/>
          <p14:tracePt t="94950" x="4503738" y="4457700"/>
          <p14:tracePt t="94958" x="4535488" y="4449763"/>
          <p14:tracePt t="94965" x="4567238" y="4441825"/>
          <p14:tracePt t="94973" x="4608513" y="4433888"/>
          <p14:tracePt t="94982" x="4624388" y="4425950"/>
          <p14:tracePt t="94990" x="4648200" y="4425950"/>
          <p14:tracePt t="94997" x="4664075" y="4425950"/>
          <p14:tracePt t="95003" x="4679950" y="4418013"/>
          <p14:tracePt t="95011" x="4687888" y="4418013"/>
          <p14:tracePt t="95017" x="4703763" y="4418013"/>
          <p14:tracePt t="95032" x="4711700" y="4418013"/>
          <p14:tracePt t="95070" x="4719638" y="4418013"/>
          <p14:tracePt t="95654" x="4711700" y="4418013"/>
          <p14:tracePt t="95663" x="4703763" y="4418013"/>
          <p14:tracePt t="95671" x="4695825" y="4418013"/>
          <p14:tracePt t="95678" x="4679950" y="4418013"/>
          <p14:tracePt t="95685" x="4664075" y="4425950"/>
          <p14:tracePt t="95693" x="4656138" y="4433888"/>
          <p14:tracePt t="95701" x="4624388" y="4433888"/>
          <p14:tracePt t="95709" x="4608513" y="4441825"/>
          <p14:tracePt t="95715" x="4576763" y="4449763"/>
          <p14:tracePt t="95722" x="4543425" y="4457700"/>
          <p14:tracePt t="95730" x="4519613" y="4465638"/>
          <p14:tracePt t="95737" x="4495800" y="4465638"/>
          <p14:tracePt t="95745" x="4479925" y="4465638"/>
          <p14:tracePt t="95752" x="4464050" y="4473575"/>
          <p14:tracePt t="96877" x="4503738" y="4473575"/>
          <p14:tracePt t="96885" x="4535488" y="4473575"/>
          <p14:tracePt t="96892" x="4559300" y="4473575"/>
          <p14:tracePt t="96900" x="4592638" y="4473575"/>
          <p14:tracePt t="96907" x="4608513" y="4473575"/>
          <p14:tracePt t="96915" x="4624388" y="4473575"/>
          <p14:tracePt t="96922" x="4632325" y="4473575"/>
          <p14:tracePt t="96930" x="4640263" y="4473575"/>
          <p14:tracePt t="97140" x="4648200" y="4473575"/>
          <p14:tracePt t="97155" x="4656138" y="4473575"/>
          <p14:tracePt t="97170" x="4664075" y="4473575"/>
          <p14:tracePt t="97185" x="4679950" y="4473575"/>
          <p14:tracePt t="97194" x="4687888" y="4473575"/>
          <p14:tracePt t="97200" x="4711700" y="4465638"/>
          <p14:tracePt t="97208" x="4735513" y="4465638"/>
          <p14:tracePt t="97215" x="4775200" y="4465638"/>
          <p14:tracePt t="97222" x="4791075" y="4457700"/>
          <p14:tracePt t="97230" x="4822825" y="4457700"/>
          <p14:tracePt t="97237" x="4878388" y="4457700"/>
          <p14:tracePt t="97245" x="4933950" y="4457700"/>
          <p14:tracePt t="97254" x="4983163" y="4457700"/>
          <p14:tracePt t="97264" x="5030788" y="4457700"/>
          <p14:tracePt t="97268" x="5062538" y="4457700"/>
          <p14:tracePt t="97275" x="5118100" y="4457700"/>
          <p14:tracePt t="97283" x="5157788" y="4457700"/>
          <p14:tracePt t="97290" x="5189538" y="4457700"/>
          <p14:tracePt t="97297" x="5221288" y="4457700"/>
          <p14:tracePt t="97305" x="5260975" y="4457700"/>
          <p14:tracePt t="97312" x="5284788" y="4457700"/>
          <p14:tracePt t="97320" x="5310188" y="4457700"/>
          <p14:tracePt t="97327" x="5318125" y="4457700"/>
          <p14:tracePt t="97335" x="5334000" y="4457700"/>
          <p14:tracePt t="97343" x="5341938" y="4457700"/>
          <p14:tracePt t="98010" x="5334000" y="4457700"/>
          <p14:tracePt t="98019" x="5326063" y="4449763"/>
          <p14:tracePt t="98027" x="5310188" y="4449763"/>
          <p14:tracePt t="98032" x="5292725" y="4441825"/>
          <p14:tracePt t="98041" x="5268913" y="4433888"/>
          <p14:tracePt t="98048" x="5253038" y="4433888"/>
          <p14:tracePt t="98055" x="5229225" y="4433888"/>
          <p14:tracePt t="98063" x="5213350" y="4433888"/>
          <p14:tracePt t="98080" x="5205413" y="4433888"/>
          <p14:tracePt t="98100" x="5197475" y="4433888"/>
          <p14:tracePt t="98257" x="5189538" y="4433888"/>
          <p14:tracePt t="99052" x="5197475" y="4433888"/>
          <p14:tracePt t="99061" x="5205413" y="4425950"/>
          <p14:tracePt t="99077" x="5221288" y="4418013"/>
          <p14:tracePt t="99090" x="5229225" y="4418013"/>
          <p14:tracePt t="99106" x="5237163" y="4418013"/>
          <p14:tracePt t="99121" x="5237163" y="4410075"/>
          <p14:tracePt t="101725" x="5213350" y="4433888"/>
          <p14:tracePt t="101726" x="5189538" y="4457700"/>
          <p14:tracePt t="101727" x="5181600" y="4465638"/>
          <p14:tracePt t="101805" x="5173663" y="4465638"/>
          <p14:tracePt t="101813" x="5165725" y="4465638"/>
          <p14:tracePt t="101836" x="5157788" y="4465638"/>
          <p14:tracePt t="101858" x="5149850" y="4465638"/>
          <p14:tracePt t="101873" x="5141913" y="4465638"/>
          <p14:tracePt t="101892" x="5133975" y="4465638"/>
          <p14:tracePt t="101895" x="5126038" y="4465638"/>
          <p14:tracePt t="101911" x="5118100" y="4465638"/>
          <p14:tracePt t="101918" x="5110163" y="4465638"/>
          <p14:tracePt t="101925" x="5102225" y="4465638"/>
          <p14:tracePt t="101940" x="5094288" y="4465638"/>
          <p14:tracePt t="101948" x="5094288" y="4473575"/>
          <p14:tracePt t="101955" x="5086350" y="4473575"/>
          <p14:tracePt t="101963" x="5078413" y="4473575"/>
          <p14:tracePt t="101970" x="5070475" y="4473575"/>
          <p14:tracePt t="101985" x="5062538" y="4473575"/>
          <p14:tracePt t="102000" x="5054600" y="4473575"/>
          <p14:tracePt t="102015" x="5046663" y="4473575"/>
          <p14:tracePt t="102030" x="5038725" y="4473575"/>
          <p14:tracePt t="102053" x="5030788" y="4473575"/>
          <p14:tracePt t="102068" x="5030788" y="4465638"/>
          <p14:tracePt t="102075" x="5030788" y="4457700"/>
          <p14:tracePt t="102082" x="5022850" y="4457700"/>
          <p14:tracePt t="102097" x="5022850" y="4449763"/>
          <p14:tracePt t="102113" x="5022850" y="4441825"/>
          <p14:tracePt t="102120" x="5014913" y="4441825"/>
          <p14:tracePt t="102135" x="5006975" y="4433888"/>
          <p14:tracePt t="102142" x="5006975" y="4425950"/>
          <p14:tracePt t="102180" x="5006975" y="4418013"/>
          <p14:tracePt t="102562" x="4999038" y="4418013"/>
          <p14:tracePt t="102608" x="4991100" y="4418013"/>
          <p14:tracePt t="108767" x="4991100" y="4425950"/>
          <p14:tracePt t="108769" x="5014913" y="4568825"/>
          <p14:tracePt t="108771" x="5030788" y="4633913"/>
          <p14:tracePt t="108772" x="5030788" y="4649788"/>
          <p14:tracePt t="108773" x="5046663" y="4665663"/>
          <p14:tracePt t="108780" x="5046663" y="4681538"/>
          <p14:tracePt t="108788" x="5054600" y="4681538"/>
          <p14:tracePt t="108796" x="5062538" y="4697413"/>
          <p14:tracePt t="108820" x="5062538" y="4705350"/>
          <p14:tracePt t="108826" x="5070475" y="4705350"/>
          <p14:tracePt t="108848" x="5070475" y="4713288"/>
          <p14:tracePt t="108855" x="5078413" y="4713288"/>
          <p14:tracePt t="108863" x="5078413" y="4721225"/>
          <p14:tracePt t="108870" x="5086350" y="4729163"/>
          <p14:tracePt t="108880" x="5094288" y="4729163"/>
          <p14:tracePt t="108886" x="5102225" y="4745038"/>
          <p14:tracePt t="108894" x="5110163" y="4752975"/>
          <p14:tracePt t="108901" x="5110163" y="4760913"/>
          <p14:tracePt t="108909" x="5126038" y="4776788"/>
          <p14:tracePt t="108923" x="5141913" y="4792663"/>
          <p14:tracePt t="108931" x="5149850" y="4808538"/>
          <p14:tracePt t="108938" x="5165725" y="4816475"/>
          <p14:tracePt t="108945" x="5189538" y="4848225"/>
          <p14:tracePt t="108953" x="5205413" y="4864100"/>
          <p14:tracePt t="108961" x="5221288" y="4879975"/>
          <p14:tracePt t="108968" x="5237163" y="4903788"/>
          <p14:tracePt t="108976" x="5253038" y="4927600"/>
          <p14:tracePt t="108984" x="5268913" y="4951413"/>
          <p14:tracePt t="108991" x="5284788" y="4976813"/>
          <p14:tracePt t="108998" x="5292725" y="5008563"/>
          <p14:tracePt t="109005" x="5318125" y="5032375"/>
          <p14:tracePt t="109014" x="5326063" y="5048250"/>
          <p14:tracePt t="109023" x="5334000" y="5072063"/>
          <p14:tracePt t="109028" x="5349875" y="5095875"/>
          <p14:tracePt t="109037" x="5357813" y="5111750"/>
          <p14:tracePt t="109043" x="5365750" y="5127625"/>
          <p14:tracePt t="109050" x="5381625" y="5159375"/>
          <p14:tracePt t="109058" x="5389563" y="5175250"/>
          <p14:tracePt t="109066" x="5405438" y="5191125"/>
          <p14:tracePt t="109073" x="5421313" y="5207000"/>
          <p14:tracePt t="109080" x="5437188" y="5230813"/>
          <p14:tracePt t="109088" x="5453063" y="5238750"/>
          <p14:tracePt t="109097" x="5468938" y="5254625"/>
          <p14:tracePt t="109103" x="5484813" y="5270500"/>
          <p14:tracePt t="109111" x="5500688" y="5278438"/>
          <p14:tracePt t="109118" x="5508625" y="5294313"/>
          <p14:tracePt t="109126" x="5516563" y="5302250"/>
          <p14:tracePt t="109134" x="5532438" y="5319713"/>
          <p14:tracePt t="109141" x="5540375" y="5335588"/>
          <p14:tracePt t="109150" x="5556250" y="5343525"/>
          <p14:tracePt t="109156" x="5564188" y="5359400"/>
          <p14:tracePt t="109166" x="5572125" y="5359400"/>
          <p14:tracePt t="109171" x="5572125" y="5367338"/>
          <p14:tracePt t="109178" x="5588000" y="5383213"/>
          <p14:tracePt t="109186" x="5595938" y="5391150"/>
          <p14:tracePt t="109193" x="5611813" y="5399088"/>
          <p14:tracePt t="109200" x="5619750" y="5407025"/>
          <p14:tracePt t="109208" x="5627688" y="5414963"/>
          <p14:tracePt t="109216" x="5651500" y="5422900"/>
          <p14:tracePt t="109223" x="5659438" y="5422900"/>
          <p14:tracePt t="109231" x="5700713" y="5446713"/>
          <p14:tracePt t="109238" x="5748338" y="5462588"/>
          <p14:tracePt t="109246" x="5780088" y="5470525"/>
          <p14:tracePt t="109253" x="5827713" y="5486400"/>
          <p14:tracePt t="109261" x="5883275" y="5494338"/>
          <p14:tracePt t="109269" x="5930900" y="5502275"/>
          <p14:tracePt t="109276" x="5962650" y="5502275"/>
          <p14:tracePt t="109284" x="6026150" y="5510213"/>
          <p14:tracePt t="109291" x="6083300" y="5518150"/>
          <p14:tracePt t="109298" x="6138863" y="5526088"/>
          <p14:tracePt t="109305" x="6194425" y="5534025"/>
          <p14:tracePt t="109313" x="6234113" y="5541963"/>
          <p14:tracePt t="109320" x="6281738" y="5549900"/>
          <p14:tracePt t="109328" x="6305550" y="5549900"/>
          <p14:tracePt t="109336" x="6337300" y="5557838"/>
          <p14:tracePt t="109343" x="6369050" y="5557838"/>
          <p14:tracePt t="109350" x="6392863" y="5557838"/>
          <p14:tracePt t="109358" x="6402388" y="5557838"/>
          <p14:tracePt t="109366" x="6434138" y="5565775"/>
          <p14:tracePt t="109373" x="6442075" y="5565775"/>
          <p14:tracePt t="109381" x="6450013" y="5565775"/>
          <p14:tracePt t="109388" x="6465888" y="5565775"/>
          <p14:tracePt t="109395" x="6473825" y="5565775"/>
          <p14:tracePt t="109410" x="6481763" y="5565775"/>
          <p14:tracePt t="109418" x="6489700" y="5565775"/>
          <p14:tracePt t="109441" x="6497638" y="5565775"/>
          <p14:tracePt t="109456" x="6505575" y="5565775"/>
          <p14:tracePt t="109470" x="6521450" y="5565775"/>
          <p14:tracePt t="109486" x="6537325" y="5565775"/>
          <p14:tracePt t="109493" x="6553200" y="5565775"/>
          <p14:tracePt t="109500" x="6569075" y="5565775"/>
          <p14:tracePt t="109508" x="6592888" y="5565775"/>
          <p14:tracePt t="109516" x="6616700" y="5565775"/>
          <p14:tracePt t="109523" x="6640513" y="5565775"/>
          <p14:tracePt t="109531" x="6656388" y="5565775"/>
          <p14:tracePt t="109538" x="6680200" y="5565775"/>
          <p14:tracePt t="109546" x="6704013" y="5565775"/>
          <p14:tracePt t="109553" x="6719888" y="5565775"/>
          <p14:tracePt t="109569" x="6727825" y="5565775"/>
          <p14:tracePt t="109680" x="6719888" y="5565775"/>
          <p14:tracePt t="109695" x="6704013" y="5565775"/>
          <p14:tracePt t="109711" x="6696075" y="5565775"/>
          <p14:tracePt t="109718" x="6680200" y="5565775"/>
          <p14:tracePt t="109726" x="6664325" y="5565775"/>
          <p14:tracePt t="109734" x="6656388" y="5565775"/>
          <p14:tracePt t="109741" x="6648450" y="5565775"/>
          <p14:tracePt t="109748" x="6632575" y="5565775"/>
          <p14:tracePt t="109756" x="6624638" y="5565775"/>
          <p14:tracePt t="109845" x="6608763" y="5565775"/>
          <p14:tracePt t="109853" x="6584950" y="5565775"/>
          <p14:tracePt t="109861" x="6569075" y="5565775"/>
          <p14:tracePt t="109884" x="6489700" y="5565775"/>
          <p14:tracePt t="109891" x="6465888" y="5565775"/>
          <p14:tracePt t="109898" x="6450013" y="5565775"/>
          <p14:tracePt t="109906" x="6434138" y="5565775"/>
          <p14:tracePt t="109913" x="6418263" y="5565775"/>
          <p14:tracePt t="109920" x="6402388" y="5565775"/>
          <p14:tracePt t="109928" x="6392863" y="5565775"/>
          <p14:tracePt t="109936" x="6384925" y="5565775"/>
          <p14:tracePt t="109973" x="6376988" y="5565775"/>
          <p14:tracePt t="110205" x="6392863" y="5565775"/>
          <p14:tracePt t="110213" x="6410325" y="5565775"/>
          <p14:tracePt t="110221" x="6426200" y="5565775"/>
          <p14:tracePt t="110230" x="6442075" y="5565775"/>
          <p14:tracePt t="110235" x="6473825" y="5565775"/>
          <p14:tracePt t="110243" x="6505575" y="5565775"/>
          <p14:tracePt t="110251" x="6553200" y="5565775"/>
          <p14:tracePt t="110258" x="6592888" y="5565775"/>
          <p14:tracePt t="110266" x="6640513" y="5565775"/>
          <p14:tracePt t="110273" x="6672263" y="5565775"/>
          <p14:tracePt t="110281" x="6711950" y="5565775"/>
          <p14:tracePt t="110288" x="6743700" y="5565775"/>
          <p14:tracePt t="110296" x="6777038" y="5565775"/>
          <p14:tracePt t="110303" x="6808788" y="5565775"/>
          <p14:tracePt t="110311" x="6824663" y="5565775"/>
          <p14:tracePt t="110318" x="6856413" y="5557838"/>
          <p14:tracePt t="110326" x="6864350" y="5557838"/>
          <p14:tracePt t="110333" x="6880225" y="5557838"/>
          <p14:tracePt t="110340" x="6888163" y="5557838"/>
          <p14:tracePt t="110349" x="6896100" y="5557838"/>
          <p14:tracePt t="110363" x="6911975" y="5557838"/>
          <p14:tracePt t="110378" x="6919913" y="5557838"/>
          <p14:tracePt t="110401" x="6927850" y="5557838"/>
          <p14:tracePt t="110446" x="6935788" y="5557838"/>
          <p14:tracePt t="110520" x="6911975" y="5549900"/>
          <p14:tracePt t="110528" x="6864350" y="5549900"/>
          <p14:tracePt t="110535" x="6848475" y="5549900"/>
          <p14:tracePt t="110543" x="6808788" y="5549900"/>
          <p14:tracePt t="110551" x="6751638" y="5549900"/>
          <p14:tracePt t="110558" x="6704013" y="5549900"/>
          <p14:tracePt t="110566" x="6616700" y="5557838"/>
          <p14:tracePt t="110573" x="6569075" y="5565775"/>
          <p14:tracePt t="110581" x="6513513" y="5573713"/>
          <p14:tracePt t="110588" x="6473825" y="5573713"/>
          <p14:tracePt t="110596" x="6426200" y="5573713"/>
          <p14:tracePt t="110603" x="6392863" y="5573713"/>
          <p14:tracePt t="110611" x="6369050" y="5573713"/>
          <p14:tracePt t="110619" x="6353175" y="5573713"/>
          <p14:tracePt t="110626" x="6345238" y="5573713"/>
          <p14:tracePt t="110633" x="6337300" y="5573713"/>
          <p14:tracePt t="110686" x="6329363" y="5573713"/>
          <p14:tracePt t="110865" x="6337300" y="5573713"/>
          <p14:tracePt t="110887" x="6369050" y="5573713"/>
          <p14:tracePt t="110890" x="6392863" y="5573713"/>
          <p14:tracePt t="110896" x="6410325" y="5573713"/>
          <p14:tracePt t="110903" x="6450013" y="5573713"/>
          <p14:tracePt t="110911" x="6497638" y="5573713"/>
          <p14:tracePt t="110918" x="6561138" y="5573713"/>
          <p14:tracePt t="110926" x="6600825" y="5573713"/>
          <p14:tracePt t="110933" x="6632575" y="5573713"/>
          <p14:tracePt t="110941" x="6680200" y="5573713"/>
          <p14:tracePt t="110949" x="6711950" y="5573713"/>
          <p14:tracePt t="110956" x="6735763" y="5573713"/>
          <p14:tracePt t="110963" x="6743700" y="5573713"/>
          <p14:tracePt t="110971" x="6751638" y="5573713"/>
          <p14:tracePt t="111001" x="6759575" y="5573713"/>
          <p14:tracePt t="111113" x="6751638" y="5573713"/>
          <p14:tracePt t="111121" x="6727825" y="5573713"/>
          <p14:tracePt t="111128" x="6711950" y="5573713"/>
          <p14:tracePt t="111136" x="6688138" y="5573713"/>
          <p14:tracePt t="111143" x="6664325" y="5573713"/>
          <p14:tracePt t="111151" x="6640513" y="5573713"/>
          <p14:tracePt t="111158" x="6608763" y="5573713"/>
          <p14:tracePt t="111166" x="6577013" y="5573713"/>
          <p14:tracePt t="111173" x="6545263" y="5573713"/>
          <p14:tracePt t="111181" x="6513513" y="5573713"/>
          <p14:tracePt t="111188" x="6481763" y="5573713"/>
          <p14:tracePt t="111196" x="6465888" y="5573713"/>
          <p14:tracePt t="111203" x="6442075" y="5573713"/>
          <p14:tracePt t="111211" x="6434138" y="5573713"/>
          <p14:tracePt t="111608" x="6418263" y="5573713"/>
          <p14:tracePt t="111616" x="6410325" y="5573713"/>
          <p14:tracePt t="111623" x="6402388" y="5573713"/>
          <p14:tracePt t="111631" x="6376988" y="5573713"/>
          <p14:tracePt t="111639" x="6361113" y="5573713"/>
          <p14:tracePt t="111646" x="6329363" y="5573713"/>
          <p14:tracePt t="111653" x="6297613" y="5573713"/>
          <p14:tracePt t="111661" x="6249988" y="5573713"/>
          <p14:tracePt t="111668" x="6186488" y="5573713"/>
          <p14:tracePt t="111675" x="6130925" y="5573713"/>
          <p14:tracePt t="111683" x="6059488" y="5573713"/>
          <p14:tracePt t="111691" x="5970588" y="5573713"/>
          <p14:tracePt t="111698" x="5891213" y="5573713"/>
          <p14:tracePt t="111706" x="5811838" y="5573713"/>
          <p14:tracePt t="111713" x="5740400" y="5573713"/>
          <p14:tracePt t="111721" x="5667375" y="5581650"/>
          <p14:tracePt t="111728" x="5595938" y="5589588"/>
          <p14:tracePt t="111735" x="5548313" y="5589588"/>
          <p14:tracePt t="111743" x="5492750" y="5597525"/>
          <p14:tracePt t="111751" x="5453063" y="5605463"/>
          <p14:tracePt t="111758" x="5421313" y="5613400"/>
          <p14:tracePt t="111766" x="5381625" y="5621338"/>
          <p14:tracePt t="111773" x="5334000" y="5629275"/>
          <p14:tracePt t="111781" x="5276850" y="5645150"/>
          <p14:tracePt t="111788" x="5197475" y="5662613"/>
          <p14:tracePt t="111796" x="5126038" y="5678488"/>
          <p14:tracePt t="111803" x="5038725" y="5694363"/>
          <p14:tracePt t="111811" x="4943475" y="5710238"/>
          <p14:tracePt t="111818" x="4830763" y="5726113"/>
          <p14:tracePt t="111825" x="4735513" y="5757863"/>
          <p14:tracePt t="111833" x="4632325" y="5773738"/>
          <p14:tracePt t="111841" x="4519613" y="5781675"/>
          <p14:tracePt t="111849" x="4424363" y="5789613"/>
          <p14:tracePt t="111856" x="4329113" y="5797550"/>
          <p14:tracePt t="111863" x="4249738" y="5813425"/>
          <p14:tracePt t="111871" x="4160838" y="5829300"/>
          <p14:tracePt t="111884" x="4073525" y="5837238"/>
          <p14:tracePt t="111885" x="3986213" y="5845175"/>
          <p14:tracePt t="111893" x="3922713" y="5853113"/>
          <p14:tracePt t="111901" x="3851275" y="5861050"/>
          <p14:tracePt t="111908" x="3762375" y="5861050"/>
          <p14:tracePt t="111915" x="3690938" y="5861050"/>
          <p14:tracePt t="111923" x="3611563" y="5861050"/>
          <p14:tracePt t="111931" x="3548063" y="5861050"/>
          <p14:tracePt t="111938" x="3508375" y="5861050"/>
          <p14:tracePt t="111946" x="3467100" y="5861050"/>
          <p14:tracePt t="111953" x="3411538" y="5861050"/>
          <p14:tracePt t="111961" x="3355975" y="5861050"/>
          <p14:tracePt t="111968" x="3292475" y="5868988"/>
          <p14:tracePt t="111975" x="3236913" y="5868988"/>
          <p14:tracePt t="111983" x="3165475" y="5876925"/>
          <p14:tracePt t="111991" x="3133725" y="5876925"/>
          <p14:tracePt t="111998" x="3068638" y="5884863"/>
          <p14:tracePt t="112006" x="3028950" y="5892800"/>
          <p14:tracePt t="112013" x="2973388" y="5900738"/>
          <p14:tracePt t="112021" x="2933700" y="5900738"/>
          <p14:tracePt t="112028" x="2886075" y="5908675"/>
          <p14:tracePt t="112036" x="2854325" y="5908675"/>
          <p14:tracePt t="112043" x="2830513" y="5916613"/>
          <p14:tracePt t="112051" x="2790825" y="5932488"/>
          <p14:tracePt t="112058" x="2774950" y="5932488"/>
          <p14:tracePt t="112066" x="2733675" y="5956300"/>
          <p14:tracePt t="112073" x="2686050" y="5964238"/>
          <p14:tracePt t="112081" x="2654300" y="5972175"/>
          <p14:tracePt t="112088" x="2606675" y="5988050"/>
          <p14:tracePt t="112095" x="2574925" y="5995988"/>
          <p14:tracePt t="112103" x="2511425" y="6021388"/>
          <p14:tracePt t="112111" x="2455863" y="6037263"/>
          <p14:tracePt t="112118" x="2416175" y="6061075"/>
          <p14:tracePt t="112125" x="2366963" y="6076950"/>
          <p14:tracePt t="112133" x="2295525" y="6100763"/>
          <p14:tracePt t="112141" x="2239963" y="6124575"/>
          <p14:tracePt t="112148" x="2208213" y="6140450"/>
          <p14:tracePt t="112156" x="2136775" y="6172200"/>
          <p14:tracePt t="112164" x="2089150" y="6196013"/>
          <p14:tracePt t="112171" x="2000250" y="6243638"/>
          <p14:tracePt t="112178" x="1952625" y="6267450"/>
          <p14:tracePt t="112186" x="1920875" y="6291263"/>
          <p14:tracePt t="112193" x="1881188" y="6315075"/>
          <p14:tracePt t="112200" x="1857375" y="6323013"/>
          <p14:tracePt t="112208" x="1817688" y="6338888"/>
          <p14:tracePt t="112216" x="1793875" y="6356350"/>
          <p14:tracePt t="112223" x="1754188" y="6364288"/>
          <p14:tracePt t="112231" x="1730375" y="6380163"/>
          <p14:tracePt t="112239" x="1714500" y="6388100"/>
          <p14:tracePt t="112246" x="1698625" y="6396038"/>
          <p14:tracePt t="112253" x="1682750" y="6403975"/>
          <p14:tracePt t="112268" x="1674813" y="6411913"/>
          <p14:tracePt t="112403" x="1690688" y="6411913"/>
          <p14:tracePt t="112410" x="1722438" y="6411913"/>
          <p14:tracePt t="112418" x="1754188" y="6411913"/>
          <p14:tracePt t="112426" x="1801813" y="6411913"/>
          <p14:tracePt t="112433" x="1857375" y="6411913"/>
          <p14:tracePt t="112441" x="1905000" y="6411913"/>
          <p14:tracePt t="112448" x="1960563" y="6411913"/>
          <p14:tracePt t="112456" x="2000250" y="6411913"/>
          <p14:tracePt t="112463" x="2081213" y="6411913"/>
          <p14:tracePt t="112471" x="2144713" y="6411913"/>
          <p14:tracePt t="112478" x="2208213" y="6411913"/>
          <p14:tracePt t="112486" x="2279650" y="6411913"/>
          <p14:tracePt t="112493" x="2335213" y="6411913"/>
          <p14:tracePt t="112500" x="2400300" y="6411913"/>
          <p14:tracePt t="112508" x="2439988" y="6411913"/>
          <p14:tracePt t="112516" x="2487613" y="6411913"/>
          <p14:tracePt t="112522" x="2527300" y="6411913"/>
          <p14:tracePt t="112533" x="2574925" y="6411913"/>
          <p14:tracePt t="112539" x="2614613" y="6411913"/>
          <p14:tracePt t="112546" x="2654300" y="6403975"/>
          <p14:tracePt t="112553" x="2693988" y="6396038"/>
          <p14:tracePt t="112561" x="2701925" y="6396038"/>
          <p14:tracePt t="112568" x="2741613" y="6388100"/>
          <p14:tracePt t="112576" x="2774950" y="6388100"/>
          <p14:tracePt t="112583" x="2798763" y="6380163"/>
          <p14:tracePt t="112591" x="2830513" y="6380163"/>
          <p14:tracePt t="112599" x="2862263" y="6380163"/>
          <p14:tracePt t="112606" x="2886075" y="6372225"/>
          <p14:tracePt t="112614" x="2917825" y="6372225"/>
          <p14:tracePt t="112621" x="2957513" y="6372225"/>
          <p14:tracePt t="112630" x="3005138" y="6364288"/>
          <p14:tracePt t="112636" x="3052763" y="6364288"/>
          <p14:tracePt t="112643" x="3092450" y="6364288"/>
          <p14:tracePt t="112650" x="3141663" y="6364288"/>
          <p14:tracePt t="112658" x="3205163" y="6364288"/>
          <p14:tracePt t="112666" x="3252788" y="6364288"/>
          <p14:tracePt t="112673" x="3308350" y="6364288"/>
          <p14:tracePt t="112681" x="3379788" y="6364288"/>
          <p14:tracePt t="112688" x="3500438" y="6364288"/>
          <p14:tracePt t="112696" x="3563938" y="6364288"/>
          <p14:tracePt t="112703" x="3627438" y="6364288"/>
          <p14:tracePt t="112711" x="3659188" y="6364288"/>
          <p14:tracePt t="112718" x="3722688" y="6364288"/>
          <p14:tracePt t="112726" x="3786188" y="6364288"/>
          <p14:tracePt t="112733" x="3867150" y="6364288"/>
          <p14:tracePt t="112740" x="3930650" y="6364288"/>
          <p14:tracePt t="112748" x="4002088" y="6364288"/>
          <p14:tracePt t="112755" x="4065588" y="6364288"/>
          <p14:tracePt t="112763" x="4137025" y="6364288"/>
          <p14:tracePt t="112770" x="4200525" y="6364288"/>
          <p14:tracePt t="112778" x="4281488" y="6364288"/>
          <p14:tracePt t="112785" x="4352925" y="6364288"/>
          <p14:tracePt t="112793" x="4424363" y="6364288"/>
          <p14:tracePt t="112801" x="4503738" y="6364288"/>
          <p14:tracePt t="112808" x="4567238" y="6364288"/>
          <p14:tracePt t="112816" x="4616450" y="6364288"/>
          <p14:tracePt t="112823" x="4687888" y="6372225"/>
          <p14:tracePt t="112831" x="4759325" y="6372225"/>
          <p14:tracePt t="112838" x="4830763" y="6380163"/>
          <p14:tracePt t="112846" x="4894263" y="6380163"/>
          <p14:tracePt t="112853" x="4975225" y="6388100"/>
          <p14:tracePt t="112861" x="5062538" y="6396038"/>
          <p14:tracePt t="112868" x="5133975" y="6403975"/>
          <p14:tracePt t="112876" x="5229225" y="6411913"/>
          <p14:tracePt t="112884" x="5318125" y="6411913"/>
          <p14:tracePt t="112890" x="5397500" y="6411913"/>
          <p14:tracePt t="112898" x="5484813" y="6411913"/>
          <p14:tracePt t="112906" x="5572125" y="6411913"/>
          <p14:tracePt t="112914" x="5643563" y="6411913"/>
          <p14:tracePt t="112921" x="5700713" y="6411913"/>
          <p14:tracePt t="112928" x="5764213" y="6411913"/>
          <p14:tracePt t="112936" x="5803900" y="6411913"/>
          <p14:tracePt t="112943" x="5859463" y="6411913"/>
          <p14:tracePt t="112950" x="5899150" y="6411913"/>
          <p14:tracePt t="112958" x="5954713" y="6411913"/>
          <p14:tracePt t="112966" x="5978525" y="6411913"/>
          <p14:tracePt t="112973" x="6018213" y="6411913"/>
          <p14:tracePt t="112980" x="6051550" y="6411913"/>
          <p14:tracePt t="112988" x="6083300" y="6411913"/>
          <p14:tracePt t="112996" x="6107113" y="6411913"/>
          <p14:tracePt t="113004" x="6122988" y="6411913"/>
          <p14:tracePt t="113011" x="6154738" y="6411913"/>
          <p14:tracePt t="113018" x="6178550" y="6411913"/>
          <p14:tracePt t="113025" x="6194425" y="6411913"/>
          <p14:tracePt t="113034" x="6218238" y="6411913"/>
          <p14:tracePt t="113041" x="6226175" y="6411913"/>
          <p14:tracePt t="113049" x="6242050" y="6411913"/>
          <p14:tracePt t="113056" x="6249988" y="6411913"/>
          <p14:tracePt t="113064" x="6273800" y="6411913"/>
          <p14:tracePt t="113071" x="6281738" y="6403975"/>
          <p14:tracePt t="113078" x="6289675" y="6403975"/>
          <p14:tracePt t="113086" x="6305550" y="6396038"/>
          <p14:tracePt t="113093" x="6329363" y="6396038"/>
          <p14:tracePt t="113100" x="6353175" y="6388100"/>
          <p14:tracePt t="113108" x="6376988" y="6388100"/>
          <p14:tracePt t="113116" x="6402388" y="6380163"/>
          <p14:tracePt t="113123" x="6418263" y="6380163"/>
          <p14:tracePt t="113131" x="6434138" y="6372225"/>
          <p14:tracePt t="113138" x="6457950" y="6364288"/>
          <p14:tracePt t="113146" x="6481763" y="6364288"/>
          <p14:tracePt t="113153" x="6505575" y="6364288"/>
          <p14:tracePt t="113161" x="6537325" y="6364288"/>
          <p14:tracePt t="113168" x="6577013" y="6356350"/>
          <p14:tracePt t="113175" x="6608763" y="6348413"/>
          <p14:tracePt t="113183" x="6648450" y="6348413"/>
          <p14:tracePt t="113191" x="6696075" y="6330950"/>
          <p14:tracePt t="113198" x="6743700" y="6323013"/>
          <p14:tracePt t="113206" x="6784975" y="6315075"/>
          <p14:tracePt t="113214" x="6832600" y="6307138"/>
          <p14:tracePt t="113220" x="6856413" y="6307138"/>
          <p14:tracePt t="113228" x="6904038" y="6299200"/>
          <p14:tracePt t="113236" x="6959600" y="6291263"/>
          <p14:tracePt t="113243" x="7007225" y="6291263"/>
          <p14:tracePt t="113251" x="7054850" y="6283325"/>
          <p14:tracePt t="113258" x="7102475" y="6275388"/>
          <p14:tracePt t="113266" x="7159625" y="6267450"/>
          <p14:tracePt t="113273" x="7199313" y="6267450"/>
          <p14:tracePt t="113280" x="7223125" y="6267450"/>
          <p14:tracePt t="113288" x="7262813" y="6259513"/>
          <p14:tracePt t="113296" x="7286625" y="6259513"/>
          <p14:tracePt t="113303" x="7318375" y="6243638"/>
          <p14:tracePt t="113311" x="7350125" y="6243638"/>
          <p14:tracePt t="113318" x="7397750" y="6235700"/>
          <p14:tracePt t="113325" x="7429500" y="6227763"/>
          <p14:tracePt t="113333" x="7461250" y="6227763"/>
          <p14:tracePt t="113341" x="7534275" y="6211888"/>
          <p14:tracePt t="113348" x="7573963" y="6203950"/>
          <p14:tracePt t="113356" x="7637463" y="6196013"/>
          <p14:tracePt t="113363" x="7685088" y="6188075"/>
          <p14:tracePt t="113371" x="7740650" y="6172200"/>
          <p14:tracePt t="113378" x="7780338" y="6172200"/>
          <p14:tracePt t="113386" x="7804150" y="6164263"/>
          <p14:tracePt t="113393" x="7843838" y="6164263"/>
          <p14:tracePt t="113400" x="7877175" y="6164263"/>
          <p14:tracePt t="113408" x="7908925" y="6156325"/>
          <p14:tracePt t="113416" x="7932738" y="6148388"/>
          <p14:tracePt t="113423" x="7948613" y="6148388"/>
          <p14:tracePt t="113430" x="7964488" y="6140450"/>
          <p14:tracePt t="113438" x="7972425" y="6140450"/>
          <p14:tracePt t="113446" x="7988300" y="6140450"/>
          <p14:tracePt t="113453" x="7996238" y="6140450"/>
          <p14:tracePt t="113505" x="8004175" y="6140450"/>
          <p14:tracePt t="113888" x="0" y="0"/>
        </p14:tracePtLst>
      </p14:laserTraceLst>
    </p:ext>
    <p:ext uri="{E180D4A7-C9FB-4DFB-919C-405C955672EB}">
      <p14:showEvtLst xmlns:p14="http://schemas.microsoft.com/office/powerpoint/2010/main">
        <p14:playEvt time="12" objId="4"/>
        <p14:stopEvt time="130728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B5BAD2-2E8C-41C5-8B47-9EF5771D06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5CAC2F2-12F0-4BB1-833A-D612F6289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EE0AB1C3-6FB9-41C3-9F6C-5EEB2307E50F}"/>
                  </a:ext>
                </a:extLst>
              </p14:cNvPr>
              <p14:cNvContentPartPr/>
              <p14:nvPr/>
            </p14:nvContentPartPr>
            <p14:xfrm>
              <a:off x="1771580" y="4547609"/>
              <a:ext cx="7560" cy="30492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EE0AB1C3-6FB9-41C3-9F6C-5EEB2307E50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53580" y="4529969"/>
                <a:ext cx="43200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EA0EAFA1-575A-4DC6-ACF4-780FFD6F2514}"/>
                  </a:ext>
                </a:extLst>
              </p14:cNvPr>
              <p14:cNvContentPartPr/>
              <p14:nvPr/>
            </p14:nvContentPartPr>
            <p14:xfrm>
              <a:off x="1751780" y="4991489"/>
              <a:ext cx="1080" cy="684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EA0EAFA1-575A-4DC6-ACF4-780FFD6F251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33780" y="4973489"/>
                <a:ext cx="3672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F9F44A53-6C12-4E10-964B-84E5F136C74A}"/>
                  </a:ext>
                </a:extLst>
              </p14:cNvPr>
              <p14:cNvContentPartPr/>
              <p14:nvPr/>
            </p14:nvContentPartPr>
            <p14:xfrm>
              <a:off x="1778780" y="4940729"/>
              <a:ext cx="7920" cy="495000"/>
            </p14:xfrm>
          </p:contentPart>
        </mc:Choice>
        <mc:Fallback xmlns="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F9F44A53-6C12-4E10-964B-84E5F136C74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761140" y="4923089"/>
                <a:ext cx="43560" cy="53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C2004FA9-1474-4CD0-B270-CB046658D26C}"/>
                  </a:ext>
                </a:extLst>
              </p14:cNvPr>
              <p14:cNvContentPartPr/>
              <p14:nvPr/>
            </p14:nvContentPartPr>
            <p14:xfrm>
              <a:off x="380180" y="4346729"/>
              <a:ext cx="457200" cy="23400"/>
            </p14:xfrm>
          </p:contentPart>
        </mc:Choice>
        <mc:Fallback xmlns=""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C2004FA9-1474-4CD0-B270-CB046658D26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62540" y="4329089"/>
                <a:ext cx="492840" cy="5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Freihand 15">
                <a:extLst>
                  <a:ext uri="{FF2B5EF4-FFF2-40B4-BE49-F238E27FC236}">
                    <a16:creationId xmlns:a16="http://schemas.microsoft.com/office/drawing/2014/main" id="{F5E3C745-253D-4CC8-A5D9-54104F3FB032}"/>
                  </a:ext>
                </a:extLst>
              </p14:cNvPr>
              <p14:cNvContentPartPr/>
              <p14:nvPr/>
            </p14:nvContentPartPr>
            <p14:xfrm>
              <a:off x="1051940" y="4311449"/>
              <a:ext cx="439920" cy="26640"/>
            </p14:xfrm>
          </p:contentPart>
        </mc:Choice>
        <mc:Fallback xmlns="">
          <p:pic>
            <p:nvPicPr>
              <p:cNvPr id="16" name="Freihand 15">
                <a:extLst>
                  <a:ext uri="{FF2B5EF4-FFF2-40B4-BE49-F238E27FC236}">
                    <a16:creationId xmlns:a16="http://schemas.microsoft.com/office/drawing/2014/main" id="{F5E3C745-253D-4CC8-A5D9-54104F3FB03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33955" y="4293809"/>
                <a:ext cx="475531" cy="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Freihand 16">
                <a:extLst>
                  <a:ext uri="{FF2B5EF4-FFF2-40B4-BE49-F238E27FC236}">
                    <a16:creationId xmlns:a16="http://schemas.microsoft.com/office/drawing/2014/main" id="{26FAA932-1B16-4642-B288-4BE8202B7898}"/>
                  </a:ext>
                </a:extLst>
              </p14:cNvPr>
              <p14:cNvContentPartPr/>
              <p14:nvPr/>
            </p14:nvContentPartPr>
            <p14:xfrm>
              <a:off x="1593020" y="4305689"/>
              <a:ext cx="220320" cy="176400"/>
            </p14:xfrm>
          </p:contentPart>
        </mc:Choice>
        <mc:Fallback xmlns="">
          <p:pic>
            <p:nvPicPr>
              <p:cNvPr id="17" name="Freihand 16">
                <a:extLst>
                  <a:ext uri="{FF2B5EF4-FFF2-40B4-BE49-F238E27FC236}">
                    <a16:creationId xmlns:a16="http://schemas.microsoft.com/office/drawing/2014/main" id="{26FAA932-1B16-4642-B288-4BE8202B789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575020" y="4287726"/>
                <a:ext cx="255960" cy="2119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8" name="Freihand 17">
                <a:extLst>
                  <a:ext uri="{FF2B5EF4-FFF2-40B4-BE49-F238E27FC236}">
                    <a16:creationId xmlns:a16="http://schemas.microsoft.com/office/drawing/2014/main" id="{517E8406-0E68-4FA5-9CB5-F8A4516D590F}"/>
                  </a:ext>
                </a:extLst>
              </p14:cNvPr>
              <p14:cNvContentPartPr/>
              <p14:nvPr/>
            </p14:nvContentPartPr>
            <p14:xfrm>
              <a:off x="4766662" y="4370129"/>
              <a:ext cx="457200" cy="23400"/>
            </p14:xfrm>
          </p:contentPart>
        </mc:Choice>
        <mc:Fallback xmlns="">
          <p:pic>
            <p:nvPicPr>
              <p:cNvPr id="18" name="Freihand 17">
                <a:extLst>
                  <a:ext uri="{FF2B5EF4-FFF2-40B4-BE49-F238E27FC236}">
                    <a16:creationId xmlns:a16="http://schemas.microsoft.com/office/drawing/2014/main" id="{517E8406-0E68-4FA5-9CB5-F8A4516D590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749022" y="4352489"/>
                <a:ext cx="492840" cy="5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9" name="Freihand 18">
                <a:extLst>
                  <a:ext uri="{FF2B5EF4-FFF2-40B4-BE49-F238E27FC236}">
                    <a16:creationId xmlns:a16="http://schemas.microsoft.com/office/drawing/2014/main" id="{0120C1DC-7057-4B6E-B459-E85364F66BEC}"/>
                  </a:ext>
                </a:extLst>
              </p14:cNvPr>
              <p14:cNvContentPartPr/>
              <p14:nvPr/>
            </p14:nvContentPartPr>
            <p14:xfrm>
              <a:off x="5438422" y="4334849"/>
              <a:ext cx="439920" cy="26640"/>
            </p14:xfrm>
          </p:contentPart>
        </mc:Choice>
        <mc:Fallback xmlns="">
          <p:pic>
            <p:nvPicPr>
              <p:cNvPr id="19" name="Freihand 18">
                <a:extLst>
                  <a:ext uri="{FF2B5EF4-FFF2-40B4-BE49-F238E27FC236}">
                    <a16:creationId xmlns:a16="http://schemas.microsoft.com/office/drawing/2014/main" id="{0120C1DC-7057-4B6E-B459-E85364F66BE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20437" y="4317209"/>
                <a:ext cx="475531" cy="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1" name="Freihand 20">
                <a:extLst>
                  <a:ext uri="{FF2B5EF4-FFF2-40B4-BE49-F238E27FC236}">
                    <a16:creationId xmlns:a16="http://schemas.microsoft.com/office/drawing/2014/main" id="{8E168C35-66AE-4452-909A-31B0C5B8828A}"/>
                  </a:ext>
                </a:extLst>
              </p14:cNvPr>
              <p14:cNvContentPartPr/>
              <p14:nvPr/>
            </p14:nvContentPartPr>
            <p14:xfrm>
              <a:off x="5953700" y="4328009"/>
              <a:ext cx="242640" cy="25560"/>
            </p14:xfrm>
          </p:contentPart>
        </mc:Choice>
        <mc:Fallback xmlns="">
          <p:pic>
            <p:nvPicPr>
              <p:cNvPr id="21" name="Freihand 20">
                <a:extLst>
                  <a:ext uri="{FF2B5EF4-FFF2-40B4-BE49-F238E27FC236}">
                    <a16:creationId xmlns:a16="http://schemas.microsoft.com/office/drawing/2014/main" id="{8E168C35-66AE-4452-909A-31B0C5B8828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935700" y="4310369"/>
                <a:ext cx="27828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4" name="Freihand 23">
                <a:extLst>
                  <a:ext uri="{FF2B5EF4-FFF2-40B4-BE49-F238E27FC236}">
                    <a16:creationId xmlns:a16="http://schemas.microsoft.com/office/drawing/2014/main" id="{1521CE8A-6853-4837-B0BD-9515CDE67024}"/>
                  </a:ext>
                </a:extLst>
              </p14:cNvPr>
              <p14:cNvContentPartPr/>
              <p14:nvPr/>
            </p14:nvContentPartPr>
            <p14:xfrm>
              <a:off x="3996380" y="4391009"/>
              <a:ext cx="234720" cy="199800"/>
            </p14:xfrm>
          </p:contentPart>
        </mc:Choice>
        <mc:Fallback xmlns="">
          <p:pic>
            <p:nvPicPr>
              <p:cNvPr id="24" name="Freihand 23">
                <a:extLst>
                  <a:ext uri="{FF2B5EF4-FFF2-40B4-BE49-F238E27FC236}">
                    <a16:creationId xmlns:a16="http://schemas.microsoft.com/office/drawing/2014/main" id="{1521CE8A-6853-4837-B0BD-9515CDE6702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978408" y="4373009"/>
                <a:ext cx="270305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7" name="Freihand 26">
                <a:extLst>
                  <a:ext uri="{FF2B5EF4-FFF2-40B4-BE49-F238E27FC236}">
                    <a16:creationId xmlns:a16="http://schemas.microsoft.com/office/drawing/2014/main" id="{9C4DF2F6-854A-4760-9548-075F5E9A39D1}"/>
                  </a:ext>
                </a:extLst>
              </p14:cNvPr>
              <p14:cNvContentPartPr/>
              <p14:nvPr/>
            </p14:nvContentPartPr>
            <p14:xfrm>
              <a:off x="1898660" y="2074769"/>
              <a:ext cx="225360" cy="207720"/>
            </p14:xfrm>
          </p:contentPart>
        </mc:Choice>
        <mc:Fallback xmlns="">
          <p:pic>
            <p:nvPicPr>
              <p:cNvPr id="27" name="Freihand 26">
                <a:extLst>
                  <a:ext uri="{FF2B5EF4-FFF2-40B4-BE49-F238E27FC236}">
                    <a16:creationId xmlns:a16="http://schemas.microsoft.com/office/drawing/2014/main" id="{9C4DF2F6-854A-4760-9548-075F5E9A39D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881020" y="2057129"/>
                <a:ext cx="261000" cy="24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0" name="Freihand 29">
                <a:extLst>
                  <a:ext uri="{FF2B5EF4-FFF2-40B4-BE49-F238E27FC236}">
                    <a16:creationId xmlns:a16="http://schemas.microsoft.com/office/drawing/2014/main" id="{6BA9890F-B294-4D14-A408-B8CF5BD4F1FD}"/>
                  </a:ext>
                </a:extLst>
              </p14:cNvPr>
              <p14:cNvContentPartPr/>
              <p14:nvPr/>
            </p14:nvContentPartPr>
            <p14:xfrm>
              <a:off x="8475500" y="4442129"/>
              <a:ext cx="172080" cy="218160"/>
            </p14:xfrm>
          </p:contentPart>
        </mc:Choice>
        <mc:Fallback xmlns="">
          <p:pic>
            <p:nvPicPr>
              <p:cNvPr id="30" name="Freihand 29">
                <a:extLst>
                  <a:ext uri="{FF2B5EF4-FFF2-40B4-BE49-F238E27FC236}">
                    <a16:creationId xmlns:a16="http://schemas.microsoft.com/office/drawing/2014/main" id="{6BA9890F-B294-4D14-A408-B8CF5BD4F1FD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457860" y="4424159"/>
                <a:ext cx="207720" cy="2537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3" name="Freihand 32">
                <a:extLst>
                  <a:ext uri="{FF2B5EF4-FFF2-40B4-BE49-F238E27FC236}">
                    <a16:creationId xmlns:a16="http://schemas.microsoft.com/office/drawing/2014/main" id="{0BDED4B8-49A9-4EAF-B9AA-FA112C8DADA4}"/>
                  </a:ext>
                </a:extLst>
              </p14:cNvPr>
              <p14:cNvContentPartPr/>
              <p14:nvPr/>
            </p14:nvContentPartPr>
            <p14:xfrm>
              <a:off x="5938580" y="2134889"/>
              <a:ext cx="224640" cy="196920"/>
            </p14:xfrm>
          </p:contentPart>
        </mc:Choice>
        <mc:Fallback xmlns="">
          <p:pic>
            <p:nvPicPr>
              <p:cNvPr id="33" name="Freihand 32">
                <a:extLst>
                  <a:ext uri="{FF2B5EF4-FFF2-40B4-BE49-F238E27FC236}">
                    <a16:creationId xmlns:a16="http://schemas.microsoft.com/office/drawing/2014/main" id="{0BDED4B8-49A9-4EAF-B9AA-FA112C8DADA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920609" y="2116889"/>
                <a:ext cx="260223" cy="2325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mm5s19">
            <a:hlinkClick r:id="" action="ppaction://media"/>
            <a:extLst>
              <a:ext uri="{FF2B5EF4-FFF2-40B4-BE49-F238E27FC236}">
                <a16:creationId xmlns:a16="http://schemas.microsoft.com/office/drawing/2014/main" id="{D3CF8F8C-C27A-4AE0-AB44-6526E3D2B7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100490" y="5661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48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172"/>
    </mc:Choice>
    <mc:Fallback>
      <p:transition spd="slow" advTm="166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1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198" x="1243013" y="6029325"/>
          <p14:tracePt t="9339" x="1258888" y="6029325"/>
          <p14:tracePt t="9346" x="1274763" y="6029325"/>
          <p14:tracePt t="9354" x="1308100" y="6029325"/>
          <p14:tracePt t="9363" x="1331913" y="6029325"/>
          <p14:tracePt t="9368" x="1363663" y="6029325"/>
          <p14:tracePt t="9376" x="1395413" y="6029325"/>
          <p14:tracePt t="9391" x="1443038" y="6037263"/>
          <p14:tracePt t="9392" x="1498600" y="6045200"/>
          <p14:tracePt t="9399" x="1554163" y="6045200"/>
          <p14:tracePt t="9406" x="1593850" y="6053138"/>
          <p14:tracePt t="9415" x="1651000" y="6053138"/>
          <p14:tracePt t="9421" x="1682750" y="6061075"/>
          <p14:tracePt t="9430" x="1714500" y="6061075"/>
          <p14:tracePt t="9436" x="1746250" y="6061075"/>
          <p14:tracePt t="9443" x="1770063" y="6061075"/>
          <p14:tracePt t="9451" x="1785938" y="6061075"/>
          <p14:tracePt t="9458" x="1801813" y="6061075"/>
          <p14:tracePt t="9466" x="1817688" y="6069013"/>
          <p14:tracePt t="9473" x="1825625" y="6069013"/>
          <p14:tracePt t="9481" x="1841500" y="6069013"/>
          <p14:tracePt t="9488" x="1865313" y="6069013"/>
          <p14:tracePt t="9496" x="1889125" y="6069013"/>
          <p14:tracePt t="9503" x="1912938" y="6069013"/>
          <p14:tracePt t="9511" x="1936750" y="6069013"/>
          <p14:tracePt t="9518" x="1952625" y="6069013"/>
          <p14:tracePt t="9526" x="1984375" y="6069013"/>
          <p14:tracePt t="9533" x="2017713" y="6069013"/>
          <p14:tracePt t="9541" x="2057400" y="6069013"/>
          <p14:tracePt t="9549" x="2097088" y="6061075"/>
          <p14:tracePt t="9556" x="2128838" y="6061075"/>
          <p14:tracePt t="9564" x="2160588" y="6061075"/>
          <p14:tracePt t="9571" x="2184400" y="6053138"/>
          <p14:tracePt t="9579" x="2216150" y="6053138"/>
          <p14:tracePt t="9586" x="2247900" y="6053138"/>
          <p14:tracePt t="9595" x="2271713" y="6045200"/>
          <p14:tracePt t="9602" x="2311400" y="6045200"/>
          <p14:tracePt t="9608" x="2335213" y="6045200"/>
          <p14:tracePt t="9616" x="2359025" y="6037263"/>
          <p14:tracePt t="9623" x="2366963" y="6037263"/>
          <p14:tracePt t="9632" x="2374900" y="6037263"/>
          <p14:tracePt t="9638" x="2384425" y="6037263"/>
          <p14:tracePt t="9646" x="2392363" y="6037263"/>
          <p14:tracePt t="9661" x="2400300" y="6037263"/>
          <p14:tracePt t="9676" x="2408238" y="6037263"/>
          <p14:tracePt t="9691" x="2424113" y="6037263"/>
          <p14:tracePt t="9706" x="2432050" y="6037263"/>
          <p14:tracePt t="9714" x="2463800" y="6037263"/>
          <p14:tracePt t="9721" x="2487613" y="6037263"/>
          <p14:tracePt t="9730" x="2527300" y="6045200"/>
          <p14:tracePt t="9737" x="2574925" y="6053138"/>
          <p14:tracePt t="9744" x="2614613" y="6061075"/>
          <p14:tracePt t="9752" x="2662238" y="6061075"/>
          <p14:tracePt t="9759" x="2709863" y="6069013"/>
          <p14:tracePt t="9766" x="2767013" y="6084888"/>
          <p14:tracePt t="9774" x="2814638" y="6084888"/>
          <p14:tracePt t="9782" x="2846388" y="6092825"/>
          <p14:tracePt t="9788" x="2870200" y="6100763"/>
          <p14:tracePt t="9796" x="2886075" y="6100763"/>
          <p14:tracePt t="9804" x="2901950" y="6100763"/>
          <p14:tracePt t="9841" x="2909888" y="6100763"/>
          <p14:tracePt t="10171" x="2933700" y="6092825"/>
          <p14:tracePt t="10178" x="3021013" y="6053138"/>
          <p14:tracePt t="10186" x="3092450" y="6013450"/>
          <p14:tracePt t="10193" x="3181350" y="5964238"/>
          <p14:tracePt t="10202" x="3292475" y="5932488"/>
          <p14:tracePt t="10209" x="3427413" y="5892800"/>
          <p14:tracePt t="10217" x="3571875" y="5861050"/>
          <p14:tracePt t="10224" x="3738563" y="5837238"/>
          <p14:tracePt t="10232" x="3875088" y="5829300"/>
          <p14:tracePt t="10240" x="4010025" y="5813425"/>
          <p14:tracePt t="10246" x="4129088" y="5813425"/>
          <p14:tracePt t="10254" x="4233863" y="5805488"/>
          <p14:tracePt t="10261" x="4344988" y="5805488"/>
          <p14:tracePt t="10269" x="4424363" y="5805488"/>
          <p14:tracePt t="10276" x="4503738" y="5837238"/>
          <p14:tracePt t="10283" x="4567238" y="5853113"/>
          <p14:tracePt t="10291" x="4616450" y="5868988"/>
          <p14:tracePt t="10299" x="4648200" y="5876925"/>
          <p14:tracePt t="10306" x="4672013" y="5892800"/>
          <p14:tracePt t="10313" x="4687888" y="5900738"/>
          <p14:tracePt t="10328" x="4695825" y="5900738"/>
          <p14:tracePt t="10381" x="4695825" y="5908675"/>
          <p14:tracePt t="10389" x="4711700" y="5916613"/>
          <p14:tracePt t="10396" x="4727575" y="5916613"/>
          <p14:tracePt t="10406" x="4743450" y="5932488"/>
          <p14:tracePt t="10411" x="4759325" y="5932488"/>
          <p14:tracePt t="10419" x="4799013" y="5956300"/>
          <p14:tracePt t="10426" x="4822825" y="5964238"/>
          <p14:tracePt t="10434" x="4854575" y="5980113"/>
          <p14:tracePt t="10441" x="4878388" y="5980113"/>
          <p14:tracePt t="10450" x="4902200" y="5988050"/>
          <p14:tracePt t="10458" x="4943475" y="5995988"/>
          <p14:tracePt t="10463" x="4983163" y="6005513"/>
          <p14:tracePt t="10473" x="5038725" y="6021388"/>
          <p14:tracePt t="10478" x="5094288" y="6029325"/>
          <p14:tracePt t="10487" x="5173663" y="6037263"/>
          <p14:tracePt t="10493" x="5213350" y="6045200"/>
          <p14:tracePt t="10501" x="5276850" y="6053138"/>
          <p14:tracePt t="10508" x="5349875" y="6076950"/>
          <p14:tracePt t="10516" x="5405438" y="6076950"/>
          <p14:tracePt t="10523" x="5468938" y="6084888"/>
          <p14:tracePt t="10531" x="5524500" y="6084888"/>
          <p14:tracePt t="10539" x="5556250" y="6092825"/>
          <p14:tracePt t="10546" x="5595938" y="6092825"/>
          <p14:tracePt t="10553" x="5619750" y="6100763"/>
          <p14:tracePt t="10561" x="5651500" y="6100763"/>
          <p14:tracePt t="10569" x="5676900" y="6100763"/>
          <p14:tracePt t="10576" x="5692775" y="6100763"/>
          <p14:tracePt t="10583" x="5700713" y="6100763"/>
          <p14:tracePt t="10591" x="5708650" y="6100763"/>
          <p14:tracePt t="10644" x="5716588" y="6100763"/>
          <p14:tracePt t="10658" x="5732463" y="6100763"/>
          <p14:tracePt t="10666" x="5740400" y="6100763"/>
          <p14:tracePt t="10673" x="5756275" y="6100763"/>
          <p14:tracePt t="10682" x="5772150" y="6100763"/>
          <p14:tracePt t="10690" x="5780088" y="6100763"/>
          <p14:tracePt t="10696" x="5803900" y="6100763"/>
          <p14:tracePt t="10705" x="5827713" y="6100763"/>
          <p14:tracePt t="10712" x="5851525" y="6100763"/>
          <p14:tracePt t="10719" x="5875338" y="6100763"/>
          <p14:tracePt t="10726" x="5938838" y="6100763"/>
          <p14:tracePt t="10735" x="5986463" y="6100763"/>
          <p14:tracePt t="10741" x="6051550" y="6108700"/>
          <p14:tracePt t="10748" x="6107113" y="6116638"/>
          <p14:tracePt t="10756" x="6186488" y="6116638"/>
          <p14:tracePt t="10763" x="6257925" y="6132513"/>
          <p14:tracePt t="10772" x="6329363" y="6132513"/>
          <p14:tracePt t="10779" x="6384925" y="6132513"/>
          <p14:tracePt t="10786" x="6465888" y="6132513"/>
          <p14:tracePt t="10793" x="6537325" y="6132513"/>
          <p14:tracePt t="10801" x="6616700" y="6132513"/>
          <p14:tracePt t="10809" x="6680200" y="6132513"/>
          <p14:tracePt t="10816" x="6769100" y="6132513"/>
          <p14:tracePt t="10824" x="6824663" y="6132513"/>
          <p14:tracePt t="10831" x="6896100" y="6132513"/>
          <p14:tracePt t="10839" x="6967538" y="6132513"/>
          <p14:tracePt t="10846" x="7023100" y="6132513"/>
          <p14:tracePt t="10854" x="7086600" y="6140450"/>
          <p14:tracePt t="10861" x="7143750" y="6140450"/>
          <p14:tracePt t="10869" x="7167563" y="6140450"/>
          <p14:tracePt t="10889" x="7239000" y="6140450"/>
          <p14:tracePt t="10891" x="7262813" y="6140450"/>
          <p14:tracePt t="10898" x="7270750" y="6140450"/>
          <p14:tracePt t="10906" x="7286625" y="6140450"/>
          <p14:tracePt t="10913" x="7294563" y="6140450"/>
          <p14:tracePt t="10921" x="7302500" y="6140450"/>
          <p14:tracePt t="10952" x="7310438" y="6140450"/>
          <p14:tracePt t="12781" x="7294563" y="6140450"/>
          <p14:tracePt t="12790" x="7270750" y="6140450"/>
          <p14:tracePt t="12796" x="7246938" y="6140450"/>
          <p14:tracePt t="12805" x="7215188" y="6124575"/>
          <p14:tracePt t="12811" x="7167563" y="6116638"/>
          <p14:tracePt t="12819" x="7094538" y="6108700"/>
          <p14:tracePt t="12826" x="7015163" y="6100763"/>
          <p14:tracePt t="12835" x="6927850" y="6084888"/>
          <p14:tracePt t="12841" x="6824663" y="6076950"/>
          <p14:tracePt t="12851" x="6719888" y="6069013"/>
          <p14:tracePt t="12857" x="6592888" y="6069013"/>
          <p14:tracePt t="12863" x="6450013" y="6053138"/>
          <p14:tracePt t="12871" x="6337300" y="6053138"/>
          <p14:tracePt t="12878" x="6210300" y="6053138"/>
          <p14:tracePt t="12890" x="6051550" y="6061075"/>
          <p14:tracePt t="12894" x="5835650" y="6108700"/>
          <p14:tracePt t="12902" x="5556250" y="6180138"/>
          <p14:tracePt t="12909" x="5292725" y="6259513"/>
          <p14:tracePt t="12916" x="5054600" y="6356350"/>
          <p14:tracePt t="12924" x="4814888" y="6419850"/>
          <p14:tracePt t="12931" x="4616450" y="6483350"/>
          <p14:tracePt t="12939" x="4400550" y="6546850"/>
          <p14:tracePt t="12946" x="4184650" y="6594475"/>
          <p14:tracePt t="12954" x="3994150" y="6642100"/>
          <p14:tracePt t="12961" x="3810000" y="6657975"/>
          <p14:tracePt t="12969" x="3698875" y="6665913"/>
          <p14:tracePt t="12976" x="3579813" y="6673850"/>
          <p14:tracePt t="12983" x="3476625" y="6673850"/>
          <p14:tracePt t="12991" x="3363913" y="6673850"/>
          <p14:tracePt t="12998" x="3260725" y="6657975"/>
          <p14:tracePt t="13007" x="3149600" y="6657975"/>
          <p14:tracePt t="13013" x="3036888" y="6626225"/>
          <p14:tracePt t="13021" x="2917825" y="6602413"/>
          <p14:tracePt t="13028" x="2790825" y="6578600"/>
          <p14:tracePt t="13037" x="2678113" y="6570663"/>
          <p14:tracePt t="13043" x="2566988" y="6554788"/>
          <p14:tracePt t="13051" x="2471738" y="6538913"/>
          <p14:tracePt t="13059" x="2408238" y="6530975"/>
          <p14:tracePt t="13066" x="2319338" y="6530975"/>
          <p14:tracePt t="13073" x="2271713" y="6530975"/>
          <p14:tracePt t="13081" x="2192338" y="6530975"/>
          <p14:tracePt t="13089" x="2144713" y="6530975"/>
          <p14:tracePt t="13096" x="2081213" y="6530975"/>
          <p14:tracePt t="13105" x="2033588" y="6530975"/>
          <p14:tracePt t="13111" x="2000250" y="6530975"/>
          <p14:tracePt t="13119" x="1960563" y="6530975"/>
          <p14:tracePt t="13126" x="1912938" y="6530975"/>
          <p14:tracePt t="13133" x="1873250" y="6530975"/>
          <p14:tracePt t="13141" x="1849438" y="6530975"/>
          <p14:tracePt t="13149" x="1817688" y="6530975"/>
          <p14:tracePt t="13156" x="1809750" y="6530975"/>
          <p14:tracePt t="13163" x="1778000" y="6530975"/>
          <p14:tracePt t="13171" x="1770063" y="6530975"/>
          <p14:tracePt t="13179" x="1762125" y="6530975"/>
          <p14:tracePt t="13269" x="1762125" y="6523038"/>
          <p14:tracePt t="13358" x="1762125" y="6507163"/>
          <p14:tracePt t="13366" x="1762125" y="6499225"/>
          <p14:tracePt t="13373" x="1762125" y="6483350"/>
          <p14:tracePt t="13381" x="1762125" y="6467475"/>
          <p14:tracePt t="13389" x="1762125" y="6451600"/>
          <p14:tracePt t="13396" x="1762125" y="6435725"/>
          <p14:tracePt t="13404" x="1770063" y="6419850"/>
          <p14:tracePt t="13411" x="1770063" y="6411913"/>
          <p14:tracePt t="13419" x="1778000" y="6396038"/>
          <p14:tracePt t="13426" x="1778000" y="6380163"/>
          <p14:tracePt t="13434" x="1778000" y="6372225"/>
          <p14:tracePt t="13441" x="1778000" y="6364288"/>
          <p14:tracePt t="13457" x="1778000" y="6330950"/>
          <p14:tracePt t="13471" x="1770063" y="6323013"/>
          <p14:tracePt t="13479" x="1762125" y="6315075"/>
          <p14:tracePt t="13486" x="1754188" y="6307138"/>
          <p14:tracePt t="13501" x="1746250" y="6299200"/>
          <p14:tracePt t="13508" x="1738313" y="6299200"/>
          <p14:tracePt t="13523" x="1730375" y="6291263"/>
          <p14:tracePt t="13680" x="1730375" y="6283325"/>
          <p14:tracePt t="13689" x="1730375" y="6275388"/>
          <p14:tracePt t="13733" x="1730375" y="6267450"/>
          <p14:tracePt t="18784" x="0" y="0"/>
        </p14:tracePtLst>
        <p14:tracePtLst>
          <p14:tracePt t="34810" x="2909888" y="4441825"/>
          <p14:tracePt t="35102" x="2909888" y="4449763"/>
          <p14:tracePt t="35118" x="2901950" y="4457700"/>
          <p14:tracePt t="35126" x="2901950" y="4465638"/>
          <p14:tracePt t="35140" x="2894013" y="4473575"/>
          <p14:tracePt t="35147" x="2886075" y="4481513"/>
          <p14:tracePt t="35154" x="2878138" y="4497388"/>
          <p14:tracePt t="35162" x="2870200" y="4505325"/>
          <p14:tracePt t="35169" x="2854325" y="4513263"/>
          <p14:tracePt t="35177" x="2846388" y="4529138"/>
          <p14:tracePt t="35184" x="2830513" y="4545013"/>
          <p14:tracePt t="35192" x="2822575" y="4552950"/>
          <p14:tracePt t="35199" x="2806700" y="4568825"/>
          <p14:tracePt t="35207" x="2790825" y="4576763"/>
          <p14:tracePt t="35215" x="2774950" y="4592638"/>
          <p14:tracePt t="35222" x="2751138" y="4608513"/>
          <p14:tracePt t="35229" x="2733675" y="4616450"/>
          <p14:tracePt t="35237" x="2709863" y="4624388"/>
          <p14:tracePt t="35245" x="2693988" y="4641850"/>
          <p14:tracePt t="35252" x="2686050" y="4641850"/>
          <p14:tracePt t="35260" x="2670175" y="4657725"/>
          <p14:tracePt t="35268" x="2654300" y="4665663"/>
          <p14:tracePt t="35276" x="2646363" y="4673600"/>
          <p14:tracePt t="35282" x="2638425" y="4681538"/>
          <p14:tracePt t="35290" x="2622550" y="4689475"/>
          <p14:tracePt t="35297" x="2622550" y="4697413"/>
          <p14:tracePt t="35305" x="2614613" y="4697413"/>
          <p14:tracePt t="35312" x="2614613" y="4705350"/>
          <p14:tracePt t="35320" x="2606675" y="4705350"/>
          <p14:tracePt t="35327" x="2598738" y="4713288"/>
          <p14:tracePt t="35342" x="2590800" y="4713288"/>
          <p14:tracePt t="35350" x="2590800" y="4721225"/>
          <p14:tracePt t="35357" x="2582863" y="4729163"/>
          <p14:tracePt t="35372" x="2574925" y="4737100"/>
          <p14:tracePt t="35379" x="2566988" y="4737100"/>
          <p14:tracePt t="35417" x="2559050" y="4737100"/>
          <p14:tracePt t="35432" x="2559050" y="4745038"/>
          <p14:tracePt t="35687" x="2527300" y="4784725"/>
          <p14:tracePt t="35694" x="2479675" y="4832350"/>
          <p14:tracePt t="35702" x="2432050" y="4895850"/>
          <p14:tracePt t="35710" x="2374900" y="4959350"/>
          <p14:tracePt t="35717" x="2303463" y="5032375"/>
          <p14:tracePt t="35725" x="2232025" y="5111750"/>
          <p14:tracePt t="35732" x="2176463" y="5183188"/>
          <p14:tracePt t="35739" x="2136775" y="5230813"/>
          <p14:tracePt t="35747" x="2112963" y="5270500"/>
          <p14:tracePt t="35754" x="2105025" y="5294313"/>
          <p14:tracePt t="35762" x="2089150" y="5310188"/>
          <p14:tracePt t="35770" x="2089150" y="5327650"/>
          <p14:tracePt t="35777" x="2081213" y="5343525"/>
          <p14:tracePt t="35785" x="2065338" y="5359400"/>
          <p14:tracePt t="35792" x="2065338" y="5375275"/>
          <p14:tracePt t="35800" x="2049463" y="5391150"/>
          <p14:tracePt t="35807" x="2041525" y="5407025"/>
          <p14:tracePt t="35815" x="2033588" y="5414963"/>
          <p14:tracePt t="35822" x="2017713" y="5438775"/>
          <p14:tracePt t="35829" x="2000250" y="5446713"/>
          <p14:tracePt t="35837" x="1992313" y="5462588"/>
          <p14:tracePt t="35844" x="1976438" y="5462588"/>
          <p14:tracePt t="35852" x="1952625" y="5486400"/>
          <p14:tracePt t="35860" x="1936750" y="5486400"/>
          <p14:tracePt t="35867" x="1920875" y="5502275"/>
          <p14:tracePt t="35875" x="1905000" y="5502275"/>
          <p14:tracePt t="35882" x="1881188" y="5510213"/>
          <p14:tracePt t="35889" x="1865313" y="5518150"/>
          <p14:tracePt t="35897" x="1841500" y="5518150"/>
          <p14:tracePt t="35904" x="1825625" y="5526088"/>
          <p14:tracePt t="35912" x="1801813" y="5526088"/>
          <p14:tracePt t="35919" x="1778000" y="5526088"/>
          <p14:tracePt t="35927" x="1746250" y="5526088"/>
          <p14:tracePt t="35935" x="1722438" y="5526088"/>
          <p14:tracePt t="35942" x="1706563" y="5534025"/>
          <p14:tracePt t="35950" x="1690688" y="5541963"/>
          <p14:tracePt t="35957" x="1674813" y="5541963"/>
          <p14:tracePt t="35972" x="1666875" y="5541963"/>
          <p14:tracePt t="35987" x="1666875" y="5549900"/>
          <p14:tracePt t="35994" x="1658938" y="5557838"/>
          <p14:tracePt t="36002" x="1651000" y="5557838"/>
          <p14:tracePt t="36010" x="1641475" y="5565775"/>
          <p14:tracePt t="36017" x="1625600" y="5589588"/>
          <p14:tracePt t="36025" x="1593850" y="5605463"/>
          <p14:tracePt t="36033" x="1562100" y="5637213"/>
          <p14:tracePt t="36039" x="1506538" y="5686425"/>
          <p14:tracePt t="36047" x="1458913" y="5741988"/>
          <p14:tracePt t="36055" x="1387475" y="5805488"/>
          <p14:tracePt t="36062" x="1323975" y="5868988"/>
          <p14:tracePt t="36070" x="1258888" y="5932488"/>
          <p14:tracePt t="36077" x="1187450" y="5980113"/>
          <p14:tracePt t="36085" x="1147763" y="6029325"/>
          <p14:tracePt t="36092" x="1100138" y="6076950"/>
          <p14:tracePt t="36100" x="1076325" y="6108700"/>
          <p14:tracePt t="36107" x="1068388" y="6124575"/>
          <p14:tracePt t="36114" x="1052513" y="6140450"/>
          <p14:tracePt t="36122" x="1052513" y="6156325"/>
          <p14:tracePt t="36129" x="1044575" y="6164263"/>
          <p14:tracePt t="36137" x="1044575" y="6172200"/>
          <p14:tracePt t="36152" x="1044575" y="6180138"/>
          <p14:tracePt t="36174" x="1044575" y="6188075"/>
          <p14:tracePt t="36182" x="1044575" y="6196013"/>
          <p14:tracePt t="36220" x="1044575" y="6203950"/>
          <p14:tracePt t="36235" x="1052513" y="6211888"/>
          <p14:tracePt t="36242" x="1060450" y="6211888"/>
          <p14:tracePt t="36250" x="1068388" y="6219825"/>
          <p14:tracePt t="36257" x="1100138" y="6219825"/>
          <p14:tracePt t="36264" x="1123950" y="6219825"/>
          <p14:tracePt t="36272" x="1139825" y="6227763"/>
          <p14:tracePt t="36279" x="1155700" y="6227763"/>
          <p14:tracePt t="36287" x="1179513" y="6227763"/>
          <p14:tracePt t="36294" x="1195388" y="6227763"/>
          <p14:tracePt t="36302" x="1219200" y="6227763"/>
          <p14:tracePt t="36310" x="1235075" y="6227763"/>
          <p14:tracePt t="36317" x="1258888" y="6227763"/>
          <p14:tracePt t="36324" x="1274763" y="6227763"/>
          <p14:tracePt t="36332" x="1292225" y="6227763"/>
          <p14:tracePt t="36340" x="1316038" y="6227763"/>
          <p14:tracePt t="36347" x="1323975" y="6227763"/>
          <p14:tracePt t="36355" x="1347788" y="6227763"/>
          <p14:tracePt t="36362" x="1355725" y="6219825"/>
          <p14:tracePt t="36370" x="1371600" y="6219825"/>
          <p14:tracePt t="36377" x="1387475" y="6219825"/>
          <p14:tracePt t="36385" x="1403350" y="6219825"/>
          <p14:tracePt t="36392" x="1411288" y="6219825"/>
          <p14:tracePt t="36400" x="1419225" y="6219825"/>
          <p14:tracePt t="36407" x="1427163" y="6211888"/>
          <p14:tracePt t="36415" x="1435100" y="6211888"/>
          <p14:tracePt t="36445" x="1443038" y="6211888"/>
          <p14:tracePt t="36497" x="1450975" y="6211888"/>
          <p14:tracePt t="36512" x="1458913" y="6203950"/>
          <p14:tracePt t="36519" x="1466850" y="6203950"/>
          <p14:tracePt t="36535" x="1466850" y="6196013"/>
          <p14:tracePt t="36550" x="1466850" y="6188075"/>
          <p14:tracePt t="36557" x="1474788" y="6180138"/>
          <p14:tracePt t="36572" x="1474788" y="6172200"/>
          <p14:tracePt t="36579" x="1482725" y="6156325"/>
          <p14:tracePt t="36588" x="1490663" y="6140450"/>
          <p14:tracePt t="36595" x="1490663" y="6116638"/>
          <p14:tracePt t="36602" x="1498600" y="6092825"/>
          <p14:tracePt t="36610" x="1506538" y="6037263"/>
          <p14:tracePt t="36617" x="1514475" y="5980113"/>
          <p14:tracePt t="36625" x="1514475" y="5916613"/>
          <p14:tracePt t="36632" x="1522413" y="5868988"/>
          <p14:tracePt t="36639" x="1522413" y="5797550"/>
          <p14:tracePt t="36647" x="1522413" y="5726113"/>
          <p14:tracePt t="36655" x="1522413" y="5645150"/>
          <p14:tracePt t="36662" x="1522413" y="5573713"/>
          <p14:tracePt t="36669" x="1506538" y="5518150"/>
          <p14:tracePt t="36677" x="1490663" y="5494338"/>
          <p14:tracePt t="36685" x="1482725" y="5454650"/>
          <p14:tracePt t="36693" x="1466850" y="5438775"/>
          <p14:tracePt t="36699" x="1458913" y="5422900"/>
          <p14:tracePt t="36707" x="1443038" y="5414963"/>
          <p14:tracePt t="36714" x="1443038" y="5407025"/>
          <p14:tracePt t="36722" x="1435100" y="5407025"/>
          <p14:tracePt t="36729" x="1435100" y="5399088"/>
          <p14:tracePt t="36751" x="1435100" y="5391150"/>
          <p14:tracePt t="36760" x="1427163" y="5391150"/>
          <p14:tracePt t="36767" x="1427163" y="5383213"/>
          <p14:tracePt t="36775" x="1427163" y="5367338"/>
          <p14:tracePt t="36782" x="1427163" y="5351463"/>
          <p14:tracePt t="36790" x="1427163" y="5335588"/>
          <p14:tracePt t="36797" x="1427163" y="5310188"/>
          <p14:tracePt t="36805" x="1427163" y="5294313"/>
          <p14:tracePt t="36812" x="1427163" y="5286375"/>
          <p14:tracePt t="36820" x="1427163" y="5270500"/>
          <p14:tracePt t="36827" x="1427163" y="5262563"/>
          <p14:tracePt t="36843" x="1427163" y="5254625"/>
          <p14:tracePt t="36947" x="1427163" y="5246688"/>
          <p14:tracePt t="36954" x="1435100" y="5246688"/>
          <p14:tracePt t="36962" x="1443038" y="5246688"/>
          <p14:tracePt t="36969" x="1458913" y="5238750"/>
          <p14:tracePt t="36977" x="1482725" y="5230813"/>
          <p14:tracePt t="36985" x="1498600" y="5230813"/>
          <p14:tracePt t="36993" x="1522413" y="5222875"/>
          <p14:tracePt t="37000" x="1546225" y="5214938"/>
          <p14:tracePt t="37007" x="1577975" y="5199063"/>
          <p14:tracePt t="37015" x="1617663" y="5191125"/>
          <p14:tracePt t="37022" x="1666875" y="5191125"/>
          <p14:tracePt t="37029" x="1722438" y="5183188"/>
          <p14:tracePt t="37037" x="1785938" y="5159375"/>
          <p14:tracePt t="37045" x="1849438" y="5151438"/>
          <p14:tracePt t="37051" x="1905000" y="5143500"/>
          <p14:tracePt t="37059" x="1984375" y="5119688"/>
          <p14:tracePt t="37067" x="2041525" y="5103813"/>
          <p14:tracePt t="37075" x="2112963" y="5072063"/>
          <p14:tracePt t="37082" x="2176463" y="5048250"/>
          <p14:tracePt t="37089" x="2208213" y="5024438"/>
          <p14:tracePt t="37097" x="2239963" y="5000625"/>
          <p14:tracePt t="37105" x="2255838" y="4984750"/>
          <p14:tracePt t="37112" x="2271713" y="4967288"/>
          <p14:tracePt t="37120" x="2287588" y="4943475"/>
          <p14:tracePt t="37127" x="2303463" y="4911725"/>
          <p14:tracePt t="37135" x="2303463" y="4887913"/>
          <p14:tracePt t="37143" x="2319338" y="4864100"/>
          <p14:tracePt t="37150" x="2327275" y="4840288"/>
          <p14:tracePt t="37157" x="2335213" y="4816475"/>
          <p14:tracePt t="37164" x="2335213" y="4776788"/>
          <p14:tracePt t="37172" x="2343150" y="4752975"/>
          <p14:tracePt t="37179" x="2351088" y="4737100"/>
          <p14:tracePt t="37187" x="2351088" y="4721225"/>
          <p14:tracePt t="37195" x="2359025" y="4713288"/>
          <p14:tracePt t="37202" x="2359025" y="4681538"/>
          <p14:tracePt t="37209" x="2366963" y="4673600"/>
          <p14:tracePt t="37218" x="2374900" y="4649788"/>
          <p14:tracePt t="37224" x="2384425" y="4633913"/>
          <p14:tracePt t="37232" x="2384425" y="4608513"/>
          <p14:tracePt t="37239" x="2392363" y="4592638"/>
          <p14:tracePt t="37247" x="2408238" y="4560888"/>
          <p14:tracePt t="37255" x="2408238" y="4537075"/>
          <p14:tracePt t="37263" x="2416175" y="4529138"/>
          <p14:tracePt t="37270" x="2432050" y="4497388"/>
          <p14:tracePt t="37277" x="2439988" y="4465638"/>
          <p14:tracePt t="37284" x="2447925" y="4449763"/>
          <p14:tracePt t="37293" x="2463800" y="4433888"/>
          <p14:tracePt t="37300" x="2463800" y="4425950"/>
          <p14:tracePt t="37307" x="2463800" y="4410075"/>
          <p14:tracePt t="37314" x="2471738" y="4410075"/>
          <p14:tracePt t="37322" x="2479675" y="4394200"/>
          <p14:tracePt t="37329" x="2479675" y="4386263"/>
          <p14:tracePt t="37345" x="2487613" y="4370388"/>
          <p14:tracePt t="37352" x="2487613" y="4354513"/>
          <p14:tracePt t="37359" x="2495550" y="4338638"/>
          <p14:tracePt t="37367" x="2503488" y="4330700"/>
          <p14:tracePt t="37374" x="2511425" y="4306888"/>
          <p14:tracePt t="37382" x="2511425" y="4298950"/>
          <p14:tracePt t="37390" x="2527300" y="4281488"/>
          <p14:tracePt t="37397" x="2535238" y="4265613"/>
          <p14:tracePt t="37404" x="2543175" y="4241800"/>
          <p14:tracePt t="37412" x="2551113" y="4233863"/>
          <p14:tracePt t="37421" x="2551113" y="4225925"/>
          <p14:tracePt t="37427" x="2559050" y="4210050"/>
          <p14:tracePt t="37442" x="2566988" y="4194175"/>
          <p14:tracePt t="37450" x="2574925" y="4178300"/>
          <p14:tracePt t="37457" x="2574925" y="4162425"/>
          <p14:tracePt t="37464" x="2582863" y="4154488"/>
          <p14:tracePt t="37472" x="2590800" y="4138613"/>
          <p14:tracePt t="37480" x="2590800" y="4130675"/>
          <p14:tracePt t="37487" x="2598738" y="4114800"/>
          <p14:tracePt t="37495" x="2606675" y="4098925"/>
          <p14:tracePt t="37502" x="2606675" y="4083050"/>
          <p14:tracePt t="37510" x="2622550" y="4067175"/>
          <p14:tracePt t="37517" x="2630488" y="4059238"/>
          <p14:tracePt t="37525" x="2630488" y="4035425"/>
          <p14:tracePt t="37532" x="2630488" y="4027488"/>
          <p14:tracePt t="37540" x="2638425" y="4003675"/>
          <p14:tracePt t="37547" x="2646363" y="3995738"/>
          <p14:tracePt t="37555" x="2646363" y="3971925"/>
          <p14:tracePt t="37562" x="2654300" y="3938588"/>
          <p14:tracePt t="37569" x="2662238" y="3922713"/>
          <p14:tracePt t="37578" x="2670175" y="3906838"/>
          <p14:tracePt t="37585" x="2670175" y="3890963"/>
          <p14:tracePt t="37593" x="2670175" y="3883025"/>
          <p14:tracePt t="37600" x="2670175" y="3867150"/>
          <p14:tracePt t="37608" x="2670175" y="3859213"/>
          <p14:tracePt t="37614" x="2678113" y="3851275"/>
          <p14:tracePt t="37630" x="2678113" y="3843338"/>
          <p14:tracePt t="37639" x="2686050" y="3843338"/>
          <p14:tracePt t="37652" x="2686050" y="3835400"/>
          <p14:tracePt t="37667" x="2686050" y="3827463"/>
          <p14:tracePt t="37675" x="2686050" y="3819525"/>
          <p14:tracePt t="37682" x="2686050" y="3803650"/>
          <p14:tracePt t="37697" x="2686050" y="3787775"/>
          <p14:tracePt t="37705" x="2686050" y="3779838"/>
          <p14:tracePt t="37712" x="2686050" y="3763963"/>
          <p14:tracePt t="37720" x="2686050" y="3748088"/>
          <p14:tracePt t="37727" x="2686050" y="3740150"/>
          <p14:tracePt t="37735" x="2686050" y="3724275"/>
          <p14:tracePt t="37743" x="2686050" y="3716338"/>
          <p14:tracePt t="37750" x="2686050" y="3692525"/>
          <p14:tracePt t="37757" x="2686050" y="3684588"/>
          <p14:tracePt t="37764" x="2686050" y="3676650"/>
          <p14:tracePt t="37772" x="2686050" y="3660775"/>
          <p14:tracePt t="37779" x="2686050" y="3644900"/>
          <p14:tracePt t="37787" x="2686050" y="3621088"/>
          <p14:tracePt t="37795" x="2686050" y="3613150"/>
          <p14:tracePt t="37802" x="2686050" y="3605213"/>
          <p14:tracePt t="37809" x="2678113" y="3587750"/>
          <p14:tracePt t="37817" x="2678113" y="3571875"/>
          <p14:tracePt t="37826" x="2670175" y="3556000"/>
          <p14:tracePt t="37832" x="2662238" y="3548063"/>
          <p14:tracePt t="37839" x="2662238" y="3532188"/>
          <p14:tracePt t="37855" x="2654300" y="3524250"/>
          <p14:tracePt t="37862" x="2646363" y="3500438"/>
          <p14:tracePt t="37870" x="2646363" y="3492500"/>
          <p14:tracePt t="37967" x="2638425" y="3484563"/>
          <p14:tracePt t="37982" x="2630488" y="3484563"/>
          <p14:tracePt t="37997" x="2622550" y="3476625"/>
          <p14:tracePt t="38005" x="2614613" y="3476625"/>
          <p14:tracePt t="38012" x="2606675" y="3468688"/>
          <p14:tracePt t="38027" x="2590800" y="3460750"/>
          <p14:tracePt t="38035" x="2590800" y="3452813"/>
          <p14:tracePt t="38042" x="2582863" y="3452813"/>
          <p14:tracePt t="38050" x="2574925" y="3444875"/>
          <p14:tracePt t="38057" x="2566988" y="3436938"/>
          <p14:tracePt t="38064" x="2543175" y="3429000"/>
          <p14:tracePt t="38072" x="2527300" y="3413125"/>
          <p14:tracePt t="38079" x="2519363" y="3413125"/>
          <p14:tracePt t="38087" x="2495550" y="3397250"/>
          <p14:tracePt t="38094" x="2471738" y="3389313"/>
          <p14:tracePt t="38102" x="2447925" y="3389313"/>
          <p14:tracePt t="38110" x="2416175" y="3373438"/>
          <p14:tracePt t="38117" x="2392363" y="3373438"/>
          <p14:tracePt t="38125" x="2374900" y="3365500"/>
          <p14:tracePt t="38132" x="2351088" y="3357563"/>
          <p14:tracePt t="38139" x="2335213" y="3357563"/>
          <p14:tracePt t="38147" x="2311400" y="3357563"/>
          <p14:tracePt t="38155" x="2287588" y="3349625"/>
          <p14:tracePt t="38162" x="2263775" y="3349625"/>
          <p14:tracePt t="38170" x="2255838" y="3349625"/>
          <p14:tracePt t="38177" x="2232025" y="3349625"/>
          <p14:tracePt t="38185" x="2208213" y="3349625"/>
          <p14:tracePt t="38192" x="2192338" y="3349625"/>
          <p14:tracePt t="38200" x="2168525" y="3349625"/>
          <p14:tracePt t="38207" x="2136775" y="3357563"/>
          <p14:tracePt t="38214" x="2105025" y="3373438"/>
          <p14:tracePt t="38222" x="2065338" y="3389313"/>
          <p14:tracePt t="38230" x="2041525" y="3405188"/>
          <p14:tracePt t="38237" x="2000250" y="3421063"/>
          <p14:tracePt t="38245" x="1952625" y="3444875"/>
          <p14:tracePt t="38252" x="1912938" y="3468688"/>
          <p14:tracePt t="38259" x="1857375" y="3500438"/>
          <p14:tracePt t="38267" x="1801813" y="3532188"/>
          <p14:tracePt t="38276" x="1770063" y="3548063"/>
          <p14:tracePt t="38282" x="1722438" y="3579813"/>
          <p14:tracePt t="38289" x="1674813" y="3613150"/>
          <p14:tracePt t="38297" x="1641475" y="3629025"/>
          <p14:tracePt t="38305" x="1609725" y="3652838"/>
          <p14:tracePt t="38312" x="1570038" y="3676650"/>
          <p14:tracePt t="38320" x="1546225" y="3692525"/>
          <p14:tracePt t="38327" x="1514475" y="3716338"/>
          <p14:tracePt t="38335" x="1490663" y="3732213"/>
          <p14:tracePt t="38342" x="1450975" y="3763963"/>
          <p14:tracePt t="38350" x="1435100" y="3779838"/>
          <p14:tracePt t="38357" x="1403350" y="3803650"/>
          <p14:tracePt t="38364" x="1363663" y="3827463"/>
          <p14:tracePt t="38372" x="1339850" y="3859213"/>
          <p14:tracePt t="38380" x="1300163" y="3883025"/>
          <p14:tracePt t="38387" x="1258888" y="3914775"/>
          <p14:tracePt t="38395" x="1219200" y="3956050"/>
          <p14:tracePt t="38403" x="1179513" y="3987800"/>
          <p14:tracePt t="38409" x="1155700" y="4019550"/>
          <p14:tracePt t="38417" x="1123950" y="4051300"/>
          <p14:tracePt t="38425" x="1108075" y="4075113"/>
          <p14:tracePt t="38432" x="1084263" y="4098925"/>
          <p14:tracePt t="38440" x="1068388" y="4122738"/>
          <p14:tracePt t="38447" x="1052513" y="4138613"/>
          <p14:tracePt t="38454" x="1036638" y="4162425"/>
          <p14:tracePt t="38462" x="1020763" y="4178300"/>
          <p14:tracePt t="38470" x="1012825" y="4202113"/>
          <p14:tracePt t="38477" x="996950" y="4210050"/>
          <p14:tracePt t="38485" x="981075" y="4225925"/>
          <p14:tracePt t="38492" x="965200" y="4257675"/>
          <p14:tracePt t="38499" x="957263" y="4273550"/>
          <p14:tracePt t="38508" x="941388" y="4291013"/>
          <p14:tracePt t="38514" x="941388" y="4298950"/>
          <p14:tracePt t="38522" x="933450" y="4306888"/>
          <p14:tracePt t="38529" x="925513" y="4322763"/>
          <p14:tracePt t="38537" x="900113" y="4338638"/>
          <p14:tracePt t="38545" x="892175" y="4362450"/>
          <p14:tracePt t="38552" x="876300" y="4378325"/>
          <p14:tracePt t="38560" x="868363" y="4386263"/>
          <p14:tracePt t="38567" x="852488" y="4410075"/>
          <p14:tracePt t="38575" x="844550" y="4425950"/>
          <p14:tracePt t="38582" x="836613" y="4433888"/>
          <p14:tracePt t="38590" x="828675" y="4449763"/>
          <p14:tracePt t="38597" x="804863" y="4497388"/>
          <p14:tracePt t="38604" x="796925" y="4505325"/>
          <p14:tracePt t="38619" x="788988" y="4529138"/>
          <p14:tracePt t="38620" x="773113" y="4560888"/>
          <p14:tracePt t="38627" x="765175" y="4600575"/>
          <p14:tracePt t="38634" x="757238" y="4633913"/>
          <p14:tracePt t="38642" x="749300" y="4665663"/>
          <p14:tracePt t="38650" x="741363" y="4681538"/>
          <p14:tracePt t="38658" x="733425" y="4697413"/>
          <p14:tracePt t="38664" x="733425" y="4729163"/>
          <p14:tracePt t="38672" x="733425" y="4752975"/>
          <p14:tracePt t="38680" x="725488" y="4776788"/>
          <p14:tracePt t="38687" x="725488" y="4792663"/>
          <p14:tracePt t="38694" x="725488" y="4808538"/>
          <p14:tracePt t="38701" x="725488" y="4816475"/>
          <p14:tracePt t="38710" x="725488" y="4824413"/>
          <p14:tracePt t="38717" x="725488" y="4840288"/>
          <p14:tracePt t="38725" x="725488" y="4848225"/>
          <p14:tracePt t="38732" x="725488" y="4856163"/>
          <p14:tracePt t="38739" x="725488" y="4872038"/>
          <p14:tracePt t="38747" x="725488" y="4879975"/>
          <p14:tracePt t="38755" x="725488" y="4887913"/>
          <p14:tracePt t="38762" x="741363" y="4903788"/>
          <p14:tracePt t="38769" x="741363" y="4919663"/>
          <p14:tracePt t="38777" x="741363" y="4927600"/>
          <p14:tracePt t="38785" x="749300" y="4935538"/>
          <p14:tracePt t="38792" x="757238" y="4943475"/>
          <p14:tracePt t="38800" x="757238" y="4951413"/>
          <p14:tracePt t="38808" x="765175" y="4959350"/>
          <p14:tracePt t="38823" x="773113" y="4967288"/>
          <p14:tracePt t="38830" x="781050" y="4976813"/>
          <p14:tracePt t="38838" x="781050" y="4984750"/>
          <p14:tracePt t="38844" x="788988" y="4984750"/>
          <p14:tracePt t="38852" x="788988" y="4992688"/>
          <p14:tracePt t="38860" x="804863" y="5000625"/>
          <p14:tracePt t="38875" x="812800" y="5008563"/>
          <p14:tracePt t="38893" x="820738" y="5016500"/>
          <p14:tracePt t="38897" x="828675" y="5016500"/>
          <p14:tracePt t="38905" x="836613" y="5016500"/>
          <p14:tracePt t="38912" x="836613" y="5024438"/>
          <p14:tracePt t="38919" x="844550" y="5032375"/>
          <p14:tracePt t="38934" x="860425" y="5032375"/>
          <p14:tracePt t="38949" x="876300" y="5032375"/>
          <p14:tracePt t="38958" x="884238" y="5032375"/>
          <p14:tracePt t="38964" x="900113" y="5032375"/>
          <p14:tracePt t="38972" x="908050" y="5040313"/>
          <p14:tracePt t="38979" x="925513" y="5040313"/>
          <p14:tracePt t="38987" x="933450" y="5040313"/>
          <p14:tracePt t="38995" x="949325" y="5040313"/>
          <p14:tracePt t="39004" x="973138" y="5040313"/>
          <p14:tracePt t="39012" x="989013" y="5040313"/>
          <p14:tracePt t="39017" x="1004888" y="5040313"/>
          <p14:tracePt t="39026" x="1028700" y="5040313"/>
          <p14:tracePt t="39032" x="1044575" y="5040313"/>
          <p14:tracePt t="39039" x="1068388" y="5040313"/>
          <p14:tracePt t="39046" x="1084263" y="5040313"/>
          <p14:tracePt t="39054" x="1108075" y="5032375"/>
          <p14:tracePt t="39061" x="1139825" y="5032375"/>
          <p14:tracePt t="39069" x="1163638" y="5032375"/>
          <p14:tracePt t="39077" x="1187450" y="5032375"/>
          <p14:tracePt t="39085" x="1203325" y="5024438"/>
          <p14:tracePt t="39092" x="1227138" y="5016500"/>
          <p14:tracePt t="39099" x="1243013" y="5008563"/>
          <p14:tracePt t="39108" x="1266825" y="5008563"/>
          <p14:tracePt t="39114" x="1274763" y="5008563"/>
          <p14:tracePt t="39122" x="1300163" y="5000625"/>
          <p14:tracePt t="39130" x="1316038" y="5000625"/>
          <p14:tracePt t="39137" x="1323975" y="4992688"/>
          <p14:tracePt t="39144" x="1339850" y="4992688"/>
          <p14:tracePt t="39152" x="1355725" y="4984750"/>
          <p14:tracePt t="39160" x="1379538" y="4984750"/>
          <p14:tracePt t="39167" x="1387475" y="4976813"/>
          <p14:tracePt t="39175" x="1403350" y="4967288"/>
          <p14:tracePt t="39182" x="1411288" y="4967288"/>
          <p14:tracePt t="39190" x="1419225" y="4967288"/>
          <p14:tracePt t="39198" x="1435100" y="4959350"/>
          <p14:tracePt t="39207" x="1443038" y="4951413"/>
          <p14:tracePt t="39214" x="1466850" y="4951413"/>
          <p14:tracePt t="39220" x="1474788" y="4943475"/>
          <p14:tracePt t="39227" x="1482725" y="4943475"/>
          <p14:tracePt t="39234" x="1514475" y="4927600"/>
          <p14:tracePt t="39242" x="1522413" y="4927600"/>
          <p14:tracePt t="39362" x="1514475" y="4935538"/>
          <p14:tracePt t="39369" x="1498600" y="4951413"/>
          <p14:tracePt t="39377" x="1482725" y="4976813"/>
          <p14:tracePt t="39385" x="1458913" y="4992688"/>
          <p14:tracePt t="39392" x="1435100" y="5024438"/>
          <p14:tracePt t="39399" x="1411288" y="5040313"/>
          <p14:tracePt t="39408" x="1395413" y="5048250"/>
          <p14:tracePt t="39414" x="1387475" y="5064125"/>
          <p14:tracePt t="39422" x="1371600" y="5072063"/>
          <p14:tracePt t="39430" x="1371600" y="5080000"/>
          <p14:tracePt t="39437" x="1363663" y="5080000"/>
          <p14:tracePt t="39452" x="1355725" y="5080000"/>
          <p14:tracePt t="39460" x="1347788" y="5080000"/>
          <p14:tracePt t="39482" x="1339850" y="5080000"/>
          <p14:tracePt t="39512" x="1323975" y="5072063"/>
          <p14:tracePt t="39519" x="1323975" y="5064125"/>
          <p14:tracePt t="39527" x="1308100" y="5048250"/>
          <p14:tracePt t="39535" x="1284288" y="5024438"/>
          <p14:tracePt t="39542" x="1266825" y="4992688"/>
          <p14:tracePt t="39549" x="1243013" y="4935538"/>
          <p14:tracePt t="39557" x="1219200" y="4903788"/>
          <p14:tracePt t="39565" x="1195388" y="4856163"/>
          <p14:tracePt t="39572" x="1155700" y="4776788"/>
          <p14:tracePt t="39579" x="1123950" y="4705350"/>
          <p14:tracePt t="39587" x="1100138" y="4649788"/>
          <p14:tracePt t="39594" x="1084263" y="4592638"/>
          <p14:tracePt t="39602" x="1076325" y="4568825"/>
          <p14:tracePt t="39610" x="1068388" y="4537075"/>
          <p14:tracePt t="39618" x="1068388" y="4505325"/>
          <p14:tracePt t="39624" x="1068388" y="4481513"/>
          <p14:tracePt t="39632" x="1068388" y="4457700"/>
          <p14:tracePt t="39640" x="1068388" y="4433888"/>
          <p14:tracePt t="39647" x="1068388" y="4418013"/>
          <p14:tracePt t="39655" x="1076325" y="4402138"/>
          <p14:tracePt t="39662" x="1084263" y="4394200"/>
          <p14:tracePt t="39669" x="1092200" y="4378325"/>
          <p14:tracePt t="39677" x="1092200" y="4370388"/>
          <p14:tracePt t="39685" x="1100138" y="4354513"/>
          <p14:tracePt t="39692" x="1100138" y="4338638"/>
          <p14:tracePt t="39700" x="1100138" y="4330700"/>
          <p14:tracePt t="39707" x="1108075" y="4314825"/>
          <p14:tracePt t="39714" x="1108075" y="4306888"/>
          <p14:tracePt t="39722" x="1108075" y="4281488"/>
          <p14:tracePt t="39737" x="1108075" y="4273550"/>
          <p14:tracePt t="39744" x="1108075" y="4257675"/>
          <p14:tracePt t="39760" x="1116013" y="4249738"/>
          <p14:tracePt t="39760" x="1116013" y="4225925"/>
          <p14:tracePt t="39767" x="1123950" y="4194175"/>
          <p14:tracePt t="39775" x="1123950" y="4170363"/>
          <p14:tracePt t="39782" x="1131888" y="4130675"/>
          <p14:tracePt t="39790" x="1131888" y="4114800"/>
          <p14:tracePt t="39797" x="1139825" y="4090988"/>
          <p14:tracePt t="39805" x="1147763" y="4067175"/>
          <p14:tracePt t="39812" x="1155700" y="4043363"/>
          <p14:tracePt t="39819" x="1155700" y="4027488"/>
          <p14:tracePt t="39827" x="1155700" y="4019550"/>
          <p14:tracePt t="39834" x="1163638" y="3995738"/>
          <p14:tracePt t="39842" x="1171575" y="3987800"/>
          <p14:tracePt t="39850" x="1171575" y="3971925"/>
          <p14:tracePt t="39857" x="1179513" y="3956050"/>
          <p14:tracePt t="39864" x="1195388" y="3938588"/>
          <p14:tracePt t="39872" x="1195388" y="3930650"/>
          <p14:tracePt t="39879" x="1203325" y="3922713"/>
          <p14:tracePt t="39892" x="1211263" y="3898900"/>
          <p14:tracePt t="39894" x="1219200" y="3883025"/>
          <p14:tracePt t="39902" x="1227138" y="3875088"/>
          <p14:tracePt t="39910" x="1235075" y="3851275"/>
          <p14:tracePt t="39918" x="1243013" y="3835400"/>
          <p14:tracePt t="39924" x="1258888" y="3819525"/>
          <p14:tracePt t="39932" x="1258888" y="3811588"/>
          <p14:tracePt t="39940" x="1266825" y="3795713"/>
          <p14:tracePt t="39949" x="1274763" y="3787775"/>
          <p14:tracePt t="39962" x="1284288" y="3771900"/>
          <p14:tracePt t="39962" x="1300163" y="3763963"/>
          <p14:tracePt t="39969" x="1300163" y="3756025"/>
          <p14:tracePt t="39977" x="1308100" y="3740150"/>
          <p14:tracePt t="39992" x="1323975" y="3724275"/>
          <p14:tracePt t="40000" x="1331913" y="3708400"/>
          <p14:tracePt t="40007" x="1339850" y="3692525"/>
          <p14:tracePt t="40014" x="1355725" y="3676650"/>
          <p14:tracePt t="40022" x="1363663" y="3660775"/>
          <p14:tracePt t="40030" x="1371600" y="3644900"/>
          <p14:tracePt t="40037" x="1379538" y="3636963"/>
          <p14:tracePt t="40044" x="1387475" y="3629025"/>
          <p14:tracePt t="40067" x="1395413" y="3629025"/>
          <p14:tracePt t="40075" x="1395413" y="3621088"/>
          <p14:tracePt t="40187" x="1387475" y="3621088"/>
          <p14:tracePt t="40194" x="1387475" y="3629025"/>
          <p14:tracePt t="40202" x="1379538" y="3636963"/>
          <p14:tracePt t="40217" x="1379538" y="3644900"/>
          <p14:tracePt t="40226" x="1371600" y="3644900"/>
          <p14:tracePt t="40263" x="1371600" y="3652838"/>
          <p14:tracePt t="40352" x="1371600" y="3644900"/>
          <p14:tracePt t="40360" x="1371600" y="3636963"/>
          <p14:tracePt t="40367" x="1371600" y="3629025"/>
          <p14:tracePt t="40375" x="1371600" y="3621088"/>
          <p14:tracePt t="40382" x="1371600" y="3613150"/>
          <p14:tracePt t="40389" x="1371600" y="3605213"/>
          <p14:tracePt t="40405" x="1371600" y="3595688"/>
          <p14:tracePt t="40412" x="1371600" y="3587750"/>
          <p14:tracePt t="40502" x="1363663" y="3587750"/>
          <p14:tracePt t="40510" x="1331913" y="3595688"/>
          <p14:tracePt t="40517" x="1308100" y="3613150"/>
          <p14:tracePt t="40525" x="1266825" y="3629025"/>
          <p14:tracePt t="40532" x="1219200" y="3644900"/>
          <p14:tracePt t="40540" x="1187450" y="3660775"/>
          <p14:tracePt t="40547" x="1147763" y="3676650"/>
          <p14:tracePt t="40555" x="1108075" y="3700463"/>
          <p14:tracePt t="40562" x="1068388" y="3724275"/>
          <p14:tracePt t="40570" x="1028700" y="3756025"/>
          <p14:tracePt t="40577" x="989013" y="3787775"/>
          <p14:tracePt t="40585" x="949325" y="3803650"/>
          <p14:tracePt t="40592" x="908050" y="3843338"/>
          <p14:tracePt t="40599" x="892175" y="3867150"/>
          <p14:tracePt t="40607" x="852488" y="3906838"/>
          <p14:tracePt t="40615" x="812800" y="3938588"/>
          <p14:tracePt t="40622" x="796925" y="3963988"/>
          <p14:tracePt t="40630" x="765175" y="3987800"/>
          <p14:tracePt t="40638" x="741363" y="4019550"/>
          <p14:tracePt t="40644" x="717550" y="4035425"/>
          <p14:tracePt t="40653" x="701675" y="4067175"/>
          <p14:tracePt t="40659" x="677863" y="4083050"/>
          <p14:tracePt t="40667" x="661988" y="4098925"/>
          <p14:tracePt t="40675" x="646113" y="4122738"/>
          <p14:tracePt t="40682" x="622300" y="4138613"/>
          <p14:tracePt t="40690" x="614363" y="4154488"/>
          <p14:tracePt t="40697" x="598488" y="4178300"/>
          <p14:tracePt t="40705" x="582613" y="4194175"/>
          <p14:tracePt t="40712" x="566738" y="4210050"/>
          <p14:tracePt t="40719" x="550863" y="4225925"/>
          <p14:tracePt t="40727" x="541338" y="4249738"/>
          <p14:tracePt t="40734" x="525463" y="4265613"/>
          <p14:tracePt t="40742" x="517525" y="4291013"/>
          <p14:tracePt t="40749" x="501650" y="4306888"/>
          <p14:tracePt t="40757" x="493713" y="4330700"/>
          <p14:tracePt t="40764" x="477838" y="4354513"/>
          <p14:tracePt t="40773" x="469900" y="4370388"/>
          <p14:tracePt t="40780" x="461963" y="4378325"/>
          <p14:tracePt t="40787" x="446088" y="4402138"/>
          <p14:tracePt t="40795" x="438150" y="4410075"/>
          <p14:tracePt t="40802" x="422275" y="4433888"/>
          <p14:tracePt t="40810" x="414338" y="4449763"/>
          <p14:tracePt t="40817" x="398463" y="4481513"/>
          <p14:tracePt t="40825" x="390525" y="4497388"/>
          <p14:tracePt t="40832" x="382588" y="4521200"/>
          <p14:tracePt t="40840" x="366713" y="4545013"/>
          <p14:tracePt t="40847" x="350838" y="4592638"/>
          <p14:tracePt t="40855" x="342900" y="4641850"/>
          <p14:tracePt t="40862" x="334963" y="4673600"/>
          <p14:tracePt t="40869" x="319088" y="4721225"/>
          <p14:tracePt t="40877" x="311150" y="4745038"/>
          <p14:tracePt t="40885" x="303213" y="4768850"/>
          <p14:tracePt t="40892" x="295275" y="4800600"/>
          <p14:tracePt t="40899" x="295275" y="4832350"/>
          <p14:tracePt t="40907" x="295275" y="4856163"/>
          <p14:tracePt t="40915" x="295275" y="4872038"/>
          <p14:tracePt t="40923" x="287338" y="4887913"/>
          <p14:tracePt t="40929" x="287338" y="4903788"/>
          <p14:tracePt t="40937" x="287338" y="4911725"/>
          <p14:tracePt t="40945" x="287338" y="4927600"/>
          <p14:tracePt t="40952" x="287338" y="4951413"/>
          <p14:tracePt t="40959" x="287338" y="4976813"/>
          <p14:tracePt t="40967" x="287338" y="5000625"/>
          <p14:tracePt t="40975" x="287338" y="5016500"/>
          <p14:tracePt t="40982" x="287338" y="5032375"/>
          <p14:tracePt t="40990" x="287338" y="5056188"/>
          <p14:tracePt t="40997" x="287338" y="5080000"/>
          <p14:tracePt t="41004" x="287338" y="5103813"/>
          <p14:tracePt t="41013" x="287338" y="5119688"/>
          <p14:tracePt t="41020" x="287338" y="5127625"/>
          <p14:tracePt t="41027" x="287338" y="5151438"/>
          <p14:tracePt t="41034" x="287338" y="5159375"/>
          <p14:tracePt t="41042" x="287338" y="5183188"/>
          <p14:tracePt t="41049" x="287338" y="5191125"/>
          <p14:tracePt t="41057" x="287338" y="5207000"/>
          <p14:tracePt t="41065" x="287338" y="5214938"/>
          <p14:tracePt t="41073" x="287338" y="5230813"/>
          <p14:tracePt t="41087" x="295275" y="5238750"/>
          <p14:tracePt t="41095" x="303213" y="5254625"/>
          <p14:tracePt t="41102" x="311150" y="5262563"/>
          <p14:tracePt t="41109" x="319088" y="5270500"/>
          <p14:tracePt t="41117" x="327025" y="5278438"/>
          <p14:tracePt t="41125" x="334963" y="5294313"/>
          <p14:tracePt t="41132" x="350838" y="5302250"/>
          <p14:tracePt t="41140" x="358775" y="5310188"/>
          <p14:tracePt t="41147" x="374650" y="5319713"/>
          <p14:tracePt t="41154" x="390525" y="5327650"/>
          <p14:tracePt t="41162" x="398463" y="5335588"/>
          <p14:tracePt t="41170" x="414338" y="5343525"/>
          <p14:tracePt t="41177" x="430213" y="5351463"/>
          <p14:tracePt t="41184" x="454025" y="5351463"/>
          <p14:tracePt t="41192" x="477838" y="5367338"/>
          <p14:tracePt t="41199" x="509588" y="5375275"/>
          <p14:tracePt t="41208" x="533400" y="5383213"/>
          <p14:tracePt t="41215" x="574675" y="5399088"/>
          <p14:tracePt t="41223" x="614363" y="5407025"/>
          <p14:tracePt t="41229" x="654050" y="5422900"/>
          <p14:tracePt t="41237" x="685800" y="5430838"/>
          <p14:tracePt t="41244" x="733425" y="5454650"/>
          <p14:tracePt t="41252" x="773113" y="5470525"/>
          <p14:tracePt t="41259" x="812800" y="5478463"/>
          <p14:tracePt t="41266" x="860425" y="5494338"/>
          <p14:tracePt t="41275" x="908050" y="5510213"/>
          <p14:tracePt t="41282" x="949325" y="5518150"/>
          <p14:tracePt t="41289" x="973138" y="5518150"/>
          <p14:tracePt t="41297" x="1004888" y="5534025"/>
          <p14:tracePt t="41305" x="1028700" y="5534025"/>
          <p14:tracePt t="41312" x="1060450" y="5534025"/>
          <p14:tracePt t="41319" x="1092200" y="5541963"/>
          <p14:tracePt t="41327" x="1108075" y="5541963"/>
          <p14:tracePt t="41334" x="1131888" y="5541963"/>
          <p14:tracePt t="41342" x="1155700" y="5541963"/>
          <p14:tracePt t="41349" x="1171575" y="5541963"/>
          <p14:tracePt t="41357" x="1195388" y="5541963"/>
          <p14:tracePt t="41365" x="1211263" y="5541963"/>
          <p14:tracePt t="41373" x="1235075" y="5541963"/>
          <p14:tracePt t="41379" x="1258888" y="5541963"/>
          <p14:tracePt t="41387" x="1284288" y="5541963"/>
          <p14:tracePt t="41394" x="1308100" y="5541963"/>
          <p14:tracePt t="41402" x="1331913" y="5541963"/>
          <p14:tracePt t="41409" x="1355725" y="5541963"/>
          <p14:tracePt t="41417" x="1387475" y="5541963"/>
          <p14:tracePt t="41425" x="1411288" y="5541963"/>
          <p14:tracePt t="41432" x="1427163" y="5534025"/>
          <p14:tracePt t="41439" x="1450975" y="5534025"/>
          <p14:tracePt t="41447" x="1474788" y="5534025"/>
          <p14:tracePt t="41455" x="1498600" y="5526088"/>
          <p14:tracePt t="41462" x="1522413" y="5518150"/>
          <p14:tracePt t="41470" x="1538288" y="5518150"/>
          <p14:tracePt t="41478" x="1577975" y="5502275"/>
          <p14:tracePt t="41484" x="1625600" y="5494338"/>
          <p14:tracePt t="41493" x="1674813" y="5486400"/>
          <p14:tracePt t="41499" x="1730375" y="5470525"/>
          <p14:tracePt t="41507" x="1793875" y="5462588"/>
          <p14:tracePt t="41514" x="1841500" y="5454650"/>
          <p14:tracePt t="41523" x="1905000" y="5438775"/>
          <p14:tracePt t="41529" x="1944688" y="5430838"/>
          <p14:tracePt t="41537" x="1984375" y="5422900"/>
          <p14:tracePt t="41544" x="2041525" y="5407025"/>
          <p14:tracePt t="41552" x="2073275" y="5391150"/>
          <p14:tracePt t="41559" x="2089150" y="5375275"/>
          <p14:tracePt t="41567" x="2105025" y="5375275"/>
          <p14:tracePt t="41574" x="2112963" y="5359400"/>
          <p14:tracePt t="41582" x="2120900" y="5359400"/>
          <p14:tracePt t="41589" x="2128838" y="5343525"/>
          <p14:tracePt t="41597" x="2136775" y="5343525"/>
          <p14:tracePt t="41604" x="2136775" y="5335588"/>
          <p14:tracePt t="41612" x="2152650" y="5319713"/>
          <p14:tracePt t="41619" x="2160588" y="5310188"/>
          <p14:tracePt t="41627" x="2176463" y="5294313"/>
          <p14:tracePt t="41636" x="2184400" y="5286375"/>
          <p14:tracePt t="41642" x="2200275" y="5270500"/>
          <p14:tracePt t="41650" x="2208213" y="5246688"/>
          <p14:tracePt t="41657" x="2232025" y="5222875"/>
          <p14:tracePt t="41664" x="2239963" y="5207000"/>
          <p14:tracePt t="41673" x="2263775" y="5175250"/>
          <p14:tracePt t="41679" x="2271713" y="5151438"/>
          <p14:tracePt t="41687" x="2295525" y="5119688"/>
          <p14:tracePt t="41694" x="2311400" y="5095875"/>
          <p14:tracePt t="41702" x="2335213" y="5064125"/>
          <p14:tracePt t="41709" x="2351088" y="5032375"/>
          <p14:tracePt t="41717" x="2366963" y="5000625"/>
          <p14:tracePt t="41725" x="2384425" y="4976813"/>
          <p14:tracePt t="41732" x="2416175" y="4935538"/>
          <p14:tracePt t="41739" x="2439988" y="4911725"/>
          <p14:tracePt t="41747" x="2455863" y="4872038"/>
          <p14:tracePt t="41755" x="2471738" y="4856163"/>
          <p14:tracePt t="41763" x="2487613" y="4824413"/>
          <p14:tracePt t="41769" x="2503488" y="4808538"/>
          <p14:tracePt t="41777" x="2519363" y="4784725"/>
          <p14:tracePt t="41784" x="2543175" y="4752975"/>
          <p14:tracePt t="41792" x="2559050" y="4737100"/>
          <p14:tracePt t="41800" x="2574925" y="4721225"/>
          <p14:tracePt t="41807" x="2598738" y="4689475"/>
          <p14:tracePt t="41815" x="2614613" y="4681538"/>
          <p14:tracePt t="41823" x="2638425" y="4657725"/>
          <p14:tracePt t="41830" x="2654300" y="4641850"/>
          <p14:tracePt t="41837" x="2670175" y="4624388"/>
          <p14:tracePt t="41845" x="2693988" y="4600575"/>
          <p14:tracePt t="41852" x="2701925" y="4584700"/>
          <p14:tracePt t="41860" x="2709863" y="4576763"/>
          <p14:tracePt t="41867" x="2733675" y="4560888"/>
          <p14:tracePt t="41876" x="2751138" y="4545013"/>
          <p14:tracePt t="41891" x="2782888" y="4505325"/>
          <p14:tracePt t="41897" x="2798763" y="4489450"/>
          <p14:tracePt t="41906" x="2814638" y="4481513"/>
          <p14:tracePt t="41912" x="2838450" y="4465638"/>
          <p14:tracePt t="41919" x="2854325" y="4441825"/>
          <p14:tracePt t="41927" x="2878138" y="4410075"/>
          <p14:tracePt t="41934" x="2894013" y="4386263"/>
          <p14:tracePt t="41942" x="2917825" y="4346575"/>
          <p14:tracePt t="41949" x="2941638" y="4322763"/>
          <p14:tracePt t="41957" x="2957513" y="4291013"/>
          <p14:tracePt t="41964" x="2973388" y="4257675"/>
          <p14:tracePt t="41972" x="2997200" y="4217988"/>
          <p14:tracePt t="41979" x="3021013" y="4178300"/>
          <p14:tracePt t="41987" x="3028950" y="4154488"/>
          <p14:tracePt t="41994" x="3044825" y="4130675"/>
          <p14:tracePt t="42002" x="3060700" y="4106863"/>
          <p14:tracePt t="42009" x="3060700" y="4083050"/>
          <p14:tracePt t="42017" x="3076575" y="4059238"/>
          <p14:tracePt t="42025" x="3084513" y="4027488"/>
          <p14:tracePt t="42032" x="3092450" y="4011613"/>
          <p14:tracePt t="42039" x="3092450" y="3987800"/>
          <p14:tracePt t="42047" x="3092450" y="3963988"/>
          <p14:tracePt t="42055" x="3100388" y="3922713"/>
          <p14:tracePt t="42062" x="3100388" y="3898900"/>
          <p14:tracePt t="42069" x="3109913" y="3875088"/>
          <p14:tracePt t="42077" x="3109913" y="3851275"/>
          <p14:tracePt t="42084" x="3117850" y="3827463"/>
          <p14:tracePt t="42092" x="3117850" y="3803650"/>
          <p14:tracePt t="42099" x="3117850" y="3779838"/>
          <p14:tracePt t="42107" x="3117850" y="3756025"/>
          <p14:tracePt t="42115" x="3117850" y="3724275"/>
          <p14:tracePt t="42122" x="3117850" y="3700463"/>
          <p14:tracePt t="42129" x="3117850" y="3692525"/>
          <p14:tracePt t="42137" x="3117850" y="3668713"/>
          <p14:tracePt t="42144" x="3117850" y="3660775"/>
          <p14:tracePt t="42159" x="3117850" y="3636963"/>
          <p14:tracePt t="42160" x="3100388" y="3605213"/>
          <p14:tracePt t="42167" x="3100388" y="3587750"/>
          <p14:tracePt t="42174" x="3100388" y="3579813"/>
          <p14:tracePt t="42182" x="3092450" y="3571875"/>
          <p14:tracePt t="42190" x="3092450" y="3556000"/>
          <p14:tracePt t="42197" x="3084513" y="3548063"/>
          <p14:tracePt t="42205" x="3076575" y="3532188"/>
          <p14:tracePt t="42212" x="3076575" y="3524250"/>
          <p14:tracePt t="42220" x="3076575" y="3516313"/>
          <p14:tracePt t="42227" x="3068638" y="3500438"/>
          <p14:tracePt t="42235" x="3068638" y="3492500"/>
          <p14:tracePt t="42242" x="3052763" y="3476625"/>
          <p14:tracePt t="42249" x="3044825" y="3460750"/>
          <p14:tracePt t="42257" x="3028950" y="3452813"/>
          <p14:tracePt t="42264" x="3013075" y="3429000"/>
          <p14:tracePt t="42272" x="3005138" y="3429000"/>
          <p14:tracePt t="42279" x="2989263" y="3413125"/>
          <p14:tracePt t="42287" x="2973388" y="3397250"/>
          <p14:tracePt t="42295" x="2949575" y="3373438"/>
          <p14:tracePt t="42302" x="2925763" y="3357563"/>
          <p14:tracePt t="42310" x="2909888" y="3333750"/>
          <p14:tracePt t="42317" x="2886075" y="3317875"/>
          <p14:tracePt t="42325" x="2862263" y="3294063"/>
          <p14:tracePt t="42332" x="2846388" y="3286125"/>
          <p14:tracePt t="42339" x="2822575" y="3270250"/>
          <p14:tracePt t="42347" x="2806700" y="3252788"/>
          <p14:tracePt t="42355" x="2782888" y="3236913"/>
          <p14:tracePt t="42362" x="2767013" y="3228975"/>
          <p14:tracePt t="42369" x="2759075" y="3213100"/>
          <p14:tracePt t="42377" x="2741613" y="3205163"/>
          <p14:tracePt t="42384" x="2733675" y="3197225"/>
          <p14:tracePt t="42392" x="2717800" y="3189288"/>
          <p14:tracePt t="42399" x="2717800" y="3181350"/>
          <p14:tracePt t="42407" x="2709863" y="3181350"/>
          <p14:tracePt t="42414" x="2693988" y="3173413"/>
          <p14:tracePt t="42423" x="2686050" y="3165475"/>
          <p14:tracePt t="42430" x="2678113" y="3165475"/>
          <p14:tracePt t="42437" x="2654300" y="3157538"/>
          <p14:tracePt t="42445" x="2638425" y="3149600"/>
          <p14:tracePt t="42460" x="2622550" y="3149600"/>
          <p14:tracePt t="42467" x="2598738" y="3141663"/>
          <p14:tracePt t="42474" x="2590800" y="3141663"/>
          <p14:tracePt t="42482" x="2566988" y="3133725"/>
          <p14:tracePt t="42490" x="2559050" y="3133725"/>
          <p14:tracePt t="42497" x="2535238" y="3125788"/>
          <p14:tracePt t="42505" x="2511425" y="3125788"/>
          <p14:tracePt t="42512" x="2487613" y="3125788"/>
          <p14:tracePt t="42520" x="2471738" y="3125788"/>
          <p14:tracePt t="42527" x="2447925" y="3125788"/>
          <p14:tracePt t="42534" x="2424113" y="3125788"/>
          <p14:tracePt t="42542" x="2392363" y="3125788"/>
          <p14:tracePt t="42550" x="2366963" y="3125788"/>
          <p14:tracePt t="42557" x="2335213" y="3125788"/>
          <p14:tracePt t="42564" x="2303463" y="3125788"/>
          <p14:tracePt t="42573" x="2279650" y="3125788"/>
          <p14:tracePt t="42580" x="2247900" y="3125788"/>
          <p14:tracePt t="42587" x="2208213" y="3125788"/>
          <p14:tracePt t="42594" x="2176463" y="3133725"/>
          <p14:tracePt t="42603" x="2128838" y="3157538"/>
          <p14:tracePt t="42609" x="2097088" y="3165475"/>
          <p14:tracePt t="42617" x="2065338" y="3181350"/>
          <p14:tracePt t="42625" x="2033588" y="3197225"/>
          <p14:tracePt t="42632" x="1992313" y="3213100"/>
          <p14:tracePt t="42640" x="1968500" y="3236913"/>
          <p14:tracePt t="42647" x="1928813" y="3262313"/>
          <p14:tracePt t="42655" x="1889125" y="3278188"/>
          <p14:tracePt t="42662" x="1873250" y="3302000"/>
          <p14:tracePt t="42670" x="1841500" y="3309938"/>
          <p14:tracePt t="42677" x="1801813" y="3341688"/>
          <p14:tracePt t="42684" x="1754188" y="3381375"/>
          <p14:tracePt t="42692" x="1706563" y="3413125"/>
          <p14:tracePt t="42700" x="1666875" y="3436938"/>
          <p14:tracePt t="42707" x="1617663" y="3468688"/>
          <p14:tracePt t="42714" x="1570038" y="3500438"/>
          <p14:tracePt t="42722" x="1522413" y="3532188"/>
          <p14:tracePt t="42730" x="1474788" y="3563938"/>
          <p14:tracePt t="42737" x="1427163" y="3587750"/>
          <p14:tracePt t="42745" x="1379538" y="3621088"/>
          <p14:tracePt t="42752" x="1331913" y="3652838"/>
          <p14:tracePt t="42760" x="1292225" y="3676650"/>
          <p14:tracePt t="42767" x="1258888" y="3700463"/>
          <p14:tracePt t="42774" x="1219200" y="3724275"/>
          <p14:tracePt t="42782" x="1179513" y="3740150"/>
          <p14:tracePt t="42789" x="1147763" y="3763963"/>
          <p14:tracePt t="42797" x="1108075" y="3795713"/>
          <p14:tracePt t="42805" x="1076325" y="3819525"/>
          <p14:tracePt t="42812" x="1052513" y="3835400"/>
          <p14:tracePt t="42820" x="1020763" y="3859213"/>
          <p14:tracePt t="42828" x="981075" y="3890963"/>
          <p14:tracePt t="42834" x="957263" y="3914775"/>
          <p14:tracePt t="42842" x="941388" y="3938588"/>
          <p14:tracePt t="42849" x="884238" y="3979863"/>
          <p14:tracePt t="42857" x="868363" y="3995738"/>
          <p14:tracePt t="42865" x="844550" y="4027488"/>
          <p14:tracePt t="42872" x="820738" y="4043363"/>
          <p14:tracePt t="42891" x="788988" y="4090988"/>
          <p14:tracePt t="42895" x="773113" y="4106863"/>
          <p14:tracePt t="42902" x="757238" y="4114800"/>
          <p14:tracePt t="42910" x="749300" y="4130675"/>
          <p14:tracePt t="42917" x="741363" y="4146550"/>
          <p14:tracePt t="42924" x="733425" y="4162425"/>
          <p14:tracePt t="42932" x="725488" y="4178300"/>
          <p14:tracePt t="42940" x="717550" y="4194175"/>
          <p14:tracePt t="42947" x="709613" y="4202113"/>
          <p14:tracePt t="42954" x="701675" y="4217988"/>
          <p14:tracePt t="42962" x="693738" y="4233863"/>
          <p14:tracePt t="42969" x="685800" y="4241800"/>
          <p14:tracePt t="42977" x="677863" y="4257675"/>
          <p14:tracePt t="42984" x="677863" y="4273550"/>
          <p14:tracePt t="43000" x="669925" y="4291013"/>
          <p14:tracePt t="43007" x="661988" y="4298950"/>
          <p14:tracePt t="43015" x="661988" y="4306888"/>
          <p14:tracePt t="43022" x="661988" y="4314825"/>
          <p14:tracePt t="43038" x="646113" y="4338638"/>
          <p14:tracePt t="43051" x="646113" y="4346575"/>
          <p14:tracePt t="43067" x="638175" y="4354513"/>
          <p14:tracePt t="43157" x="0" y="0"/>
        </p14:tracePtLst>
        <p14:tracePtLst>
          <p14:tracePt t="45746" x="6848475" y="3309938"/>
          <p14:tracePt t="45827" x="6840538" y="3309938"/>
          <p14:tracePt t="45834" x="6824663" y="3309938"/>
          <p14:tracePt t="45843" x="6800850" y="3309938"/>
          <p14:tracePt t="45849" x="6759575" y="3317875"/>
          <p14:tracePt t="45858" x="6719888" y="3325813"/>
          <p14:tracePt t="45865" x="6680200" y="3341688"/>
          <p14:tracePt t="45872" x="6632575" y="3349625"/>
          <p14:tracePt t="45892" x="6505575" y="3389313"/>
          <p14:tracePt t="45905" x="6369050" y="3429000"/>
          <p14:tracePt t="45910" x="6297613" y="3444875"/>
          <p14:tracePt t="45918" x="6249988" y="3460750"/>
          <p14:tracePt t="45925" x="6202363" y="3484563"/>
          <p14:tracePt t="45932" x="6146800" y="3500438"/>
          <p14:tracePt t="45939" x="6099175" y="3524250"/>
          <p14:tracePt t="45947" x="6043613" y="3548063"/>
          <p14:tracePt t="45955" x="5986463" y="3579813"/>
          <p14:tracePt t="45963" x="5938838" y="3613150"/>
          <p14:tracePt t="45971" x="5899150" y="3636963"/>
          <p14:tracePt t="45978" x="5851525" y="3660775"/>
          <p14:tracePt t="45985" x="5803900" y="3692525"/>
          <p14:tracePt t="45992" x="5764213" y="3732213"/>
          <p14:tracePt t="45999" x="5724525" y="3763963"/>
          <p14:tracePt t="46007" x="5684838" y="3795713"/>
          <p14:tracePt t="46015" x="5659438" y="3811588"/>
          <p14:tracePt t="46022" x="5627688" y="3843338"/>
          <p14:tracePt t="46029" x="5603875" y="3875088"/>
          <p14:tracePt t="46037" x="5580063" y="3890963"/>
          <p14:tracePt t="46044" x="5564188" y="3906838"/>
          <p14:tracePt t="46053" x="5556250" y="3922713"/>
          <p14:tracePt t="46060" x="5540375" y="3948113"/>
          <p14:tracePt t="46067" x="5532438" y="3963988"/>
          <p14:tracePt t="46074" x="5524500" y="3979863"/>
          <p14:tracePt t="46082" x="5508625" y="4003675"/>
          <p14:tracePt t="46089" x="5500688" y="4027488"/>
          <p14:tracePt t="46097" x="5484813" y="4059238"/>
          <p14:tracePt t="46105" x="5468938" y="4090988"/>
          <p14:tracePt t="46112" x="5461000" y="4122738"/>
          <p14:tracePt t="46120" x="5445125" y="4154488"/>
          <p14:tracePt t="46128" x="5429250" y="4194175"/>
          <p14:tracePt t="46135" x="5421313" y="4225925"/>
          <p14:tracePt t="46142" x="5405438" y="4273550"/>
          <p14:tracePt t="46150" x="5397500" y="4314825"/>
          <p14:tracePt t="46157" x="5397500" y="4338638"/>
          <p14:tracePt t="46164" x="5397500" y="4370388"/>
          <p14:tracePt t="46172" x="5397500" y="4402138"/>
          <p14:tracePt t="46180" x="5397500" y="4441825"/>
          <p14:tracePt t="46187" x="5405438" y="4465638"/>
          <p14:tracePt t="46194" x="5413375" y="4497388"/>
          <p14:tracePt t="46203" x="5421313" y="4513263"/>
          <p14:tracePt t="46209" x="5421313" y="4545013"/>
          <p14:tracePt t="46217" x="5421313" y="4568825"/>
          <p14:tracePt t="46224" x="5421313" y="4600575"/>
          <p14:tracePt t="46232" x="5421313" y="4624388"/>
          <p14:tracePt t="46239" x="5421313" y="4657725"/>
          <p14:tracePt t="46247" x="5421313" y="4681538"/>
          <p14:tracePt t="46255" x="5421313" y="4705350"/>
          <p14:tracePt t="46262" x="5421313" y="4737100"/>
          <p14:tracePt t="46269" x="5421313" y="4768850"/>
          <p14:tracePt t="46277" x="5421313" y="4816475"/>
          <p14:tracePt t="46285" x="5421313" y="4840288"/>
          <p14:tracePt t="46292" x="5421313" y="4856163"/>
          <p14:tracePt t="46299" x="5421313" y="4864100"/>
          <p14:tracePt t="46307" x="5421313" y="4872038"/>
          <p14:tracePt t="46314" x="5421313" y="4879975"/>
          <p14:tracePt t="46322" x="5421313" y="4895850"/>
          <p14:tracePt t="46329" x="5421313" y="4903788"/>
          <p14:tracePt t="46337" x="5421313" y="4911725"/>
          <p14:tracePt t="46344" x="5421313" y="4919663"/>
          <p14:tracePt t="46353" x="5429250" y="4927600"/>
          <p14:tracePt t="46360" x="5437188" y="4943475"/>
          <p14:tracePt t="46375" x="5437188" y="4951413"/>
          <p14:tracePt t="46382" x="5445125" y="4959350"/>
          <p14:tracePt t="46389" x="5453063" y="4967288"/>
          <p14:tracePt t="46397" x="5461000" y="4976813"/>
          <p14:tracePt t="46412" x="5468938" y="4992688"/>
          <p14:tracePt t="46419" x="5476875" y="4992688"/>
          <p14:tracePt t="46427" x="5484813" y="5008563"/>
          <p14:tracePt t="46435" x="5500688" y="5016500"/>
          <p14:tracePt t="46443" x="5500688" y="5024438"/>
          <p14:tracePt t="46449" x="5508625" y="5024438"/>
          <p14:tracePt t="46457" x="5508625" y="5032375"/>
          <p14:tracePt t="46465" x="5524500" y="5032375"/>
          <p14:tracePt t="46472" x="5524500" y="5040313"/>
          <p14:tracePt t="46480" x="5532438" y="5040313"/>
          <p14:tracePt t="46487" x="5540375" y="5048250"/>
          <p14:tracePt t="46495" x="5556250" y="5048250"/>
          <p14:tracePt t="46502" x="5580063" y="5048250"/>
          <p14:tracePt t="46510" x="5603875" y="5048250"/>
          <p14:tracePt t="46517" x="5627688" y="5048250"/>
          <p14:tracePt t="46525" x="5659438" y="5048250"/>
          <p14:tracePt t="46532" x="5684838" y="5040313"/>
          <p14:tracePt t="46539" x="5724525" y="5040313"/>
          <p14:tracePt t="46547" x="5764213" y="5032375"/>
          <p14:tracePt t="46555" x="5795963" y="5016500"/>
          <p14:tracePt t="46562" x="5827713" y="5008563"/>
          <p14:tracePt t="46569" x="5859463" y="4992688"/>
          <p14:tracePt t="46577" x="5899150" y="4984750"/>
          <p14:tracePt t="46584" x="5922963" y="4984750"/>
          <p14:tracePt t="46592" x="5970588" y="4976813"/>
          <p14:tracePt t="46600" x="5994400" y="4967288"/>
          <p14:tracePt t="46607" x="6034088" y="4959350"/>
          <p14:tracePt t="46615" x="6083300" y="4943475"/>
          <p14:tracePt t="46622" x="6107113" y="4935538"/>
          <p14:tracePt t="46630" x="6146800" y="4927600"/>
          <p14:tracePt t="46637" x="6154738" y="4927600"/>
          <p14:tracePt t="46645" x="6170613" y="4911725"/>
          <p14:tracePt t="46652" x="6178550" y="4911725"/>
          <p14:tracePt t="46660" x="6202363" y="4903788"/>
          <p14:tracePt t="46667" x="6210300" y="4895850"/>
          <p14:tracePt t="46675" x="6218238" y="4879975"/>
          <p14:tracePt t="46682" x="6234113" y="4872038"/>
          <p14:tracePt t="46689" x="6249988" y="4856163"/>
          <p14:tracePt t="46697" x="6281738" y="4832350"/>
          <p14:tracePt t="46705" x="6297613" y="4808538"/>
          <p14:tracePt t="46712" x="6329363" y="4776788"/>
          <p14:tracePt t="46719" x="6353175" y="4745038"/>
          <p14:tracePt t="46727" x="6376988" y="4737100"/>
          <p14:tracePt t="46735" x="6392863" y="4713288"/>
          <p14:tracePt t="46742" x="6426200" y="4681538"/>
          <p14:tracePt t="46749" x="6450013" y="4649788"/>
          <p14:tracePt t="46757" x="6473825" y="4616450"/>
          <p14:tracePt t="46765" x="6497638" y="4576763"/>
          <p14:tracePt t="46772" x="6513513" y="4560888"/>
          <p14:tracePt t="46780" x="6529388" y="4529138"/>
          <p14:tracePt t="46787" x="6553200" y="4497388"/>
          <p14:tracePt t="46795" x="6577013" y="4457700"/>
          <p14:tracePt t="46802" x="6600825" y="4410075"/>
          <p14:tracePt t="46809" x="6624638" y="4370388"/>
          <p14:tracePt t="46817" x="6640513" y="4330700"/>
          <p14:tracePt t="46824" x="6664325" y="4281488"/>
          <p14:tracePt t="46832" x="6696075" y="4217988"/>
          <p14:tracePt t="46839" x="6719888" y="4178300"/>
          <p14:tracePt t="46847" x="6743700" y="4130675"/>
          <p14:tracePt t="46855" x="6769100" y="4090988"/>
          <p14:tracePt t="46863" x="6792913" y="4043363"/>
          <p14:tracePt t="46870" x="6808788" y="4019550"/>
          <p14:tracePt t="46877" x="6816725" y="3987800"/>
          <p14:tracePt t="46887" x="6840538" y="3956050"/>
          <p14:tracePt t="46892" x="6856413" y="3930650"/>
          <p14:tracePt t="46899" x="6872288" y="3883025"/>
          <p14:tracePt t="46907" x="6880225" y="3867150"/>
          <p14:tracePt t="46915" x="6888163" y="3827463"/>
          <p14:tracePt t="46922" x="6888163" y="3811588"/>
          <p14:tracePt t="46930" x="6888163" y="3795713"/>
          <p14:tracePt t="46937" x="6888163" y="3771900"/>
          <p14:tracePt t="46944" x="6896100" y="3756025"/>
          <p14:tracePt t="46952" x="6896100" y="3740150"/>
          <p14:tracePt t="46960" x="6896100" y="3724275"/>
          <p14:tracePt t="46967" x="6896100" y="3708400"/>
          <p14:tracePt t="46975" x="6896100" y="3692525"/>
          <p14:tracePt t="46982" x="6896100" y="3684588"/>
          <p14:tracePt t="46989" x="6888163" y="3676650"/>
          <p14:tracePt t="46997" x="6888163" y="3652838"/>
          <p14:tracePt t="47005" x="6880225" y="3636963"/>
          <p14:tracePt t="47012" x="6864350" y="3629025"/>
          <p14:tracePt t="47019" x="6856413" y="3613150"/>
          <p14:tracePt t="47027" x="6840538" y="3595688"/>
          <p14:tracePt t="47035" x="6824663" y="3579813"/>
          <p14:tracePt t="47042" x="6800850" y="3571875"/>
          <p14:tracePt t="47049" x="6777038" y="3556000"/>
          <p14:tracePt t="47057" x="6759575" y="3556000"/>
          <p14:tracePt t="47065" x="6727825" y="3548063"/>
          <p14:tracePt t="47072" x="6704013" y="3540125"/>
          <p14:tracePt t="47080" x="6656388" y="3532188"/>
          <p14:tracePt t="47088" x="6616700" y="3532188"/>
          <p14:tracePt t="47095" x="6561138" y="3532188"/>
          <p14:tracePt t="47102" x="6521450" y="3532188"/>
          <p14:tracePt t="47110" x="6442075" y="3540125"/>
          <p14:tracePt t="47117" x="6361113" y="3556000"/>
          <p14:tracePt t="47124" x="6273800" y="3587750"/>
          <p14:tracePt t="47132" x="6178550" y="3621088"/>
          <p14:tracePt t="47140" x="6083300" y="3660775"/>
          <p14:tracePt t="47147" x="5994400" y="3700463"/>
          <p14:tracePt t="47155" x="5930900" y="3740150"/>
          <p14:tracePt t="47162" x="5859463" y="3787775"/>
          <p14:tracePt t="47170" x="5795963" y="3819525"/>
          <p14:tracePt t="47177" x="5748338" y="3851275"/>
          <p14:tracePt t="47185" x="5724525" y="3883025"/>
          <p14:tracePt t="47191" x="5700713" y="3898900"/>
          <p14:tracePt t="47199" x="5684838" y="3914775"/>
          <p14:tracePt t="47207" x="5667375" y="3930650"/>
          <p14:tracePt t="47215" x="5643563" y="3956050"/>
          <p14:tracePt t="47222" x="5627688" y="3987800"/>
          <p14:tracePt t="47230" x="5611813" y="4011613"/>
          <p14:tracePt t="47238" x="5588000" y="4035425"/>
          <p14:tracePt t="47245" x="5580063" y="4067175"/>
          <p14:tracePt t="47252" x="5564188" y="4075113"/>
          <p14:tracePt t="47259" x="5564188" y="4090988"/>
          <p14:tracePt t="47269" x="5564188" y="4106863"/>
          <p14:tracePt t="47274" x="5564188" y="4122738"/>
          <p14:tracePt t="47282" x="5564188" y="4130675"/>
          <p14:tracePt t="47290" x="5564188" y="4138613"/>
          <p14:tracePt t="47298" x="5564188" y="4146550"/>
          <p14:tracePt t="47305" x="5564188" y="4154488"/>
          <p14:tracePt t="47312" x="5564188" y="4162425"/>
          <p14:tracePt t="47320" x="5564188" y="4178300"/>
          <p14:tracePt t="47335" x="5564188" y="4186238"/>
          <p14:tracePt t="47342" x="5564188" y="4202113"/>
          <p14:tracePt t="47350" x="5572125" y="4210050"/>
          <p14:tracePt t="47357" x="5580063" y="4225925"/>
          <p14:tracePt t="47365" x="5595938" y="4241800"/>
          <p14:tracePt t="47372" x="5595938" y="4249738"/>
          <p14:tracePt t="47380" x="5611813" y="4265613"/>
          <p14:tracePt t="47394" x="5619750" y="4273550"/>
          <p14:tracePt t="47402" x="5627688" y="4273550"/>
          <p14:tracePt t="47410" x="5635625" y="4281488"/>
          <p14:tracePt t="47432" x="5643563" y="4281488"/>
          <p14:tracePt t="47455" x="5651500" y="4281488"/>
          <p14:tracePt t="47506" x="5659438" y="4281488"/>
          <p14:tracePt t="47522" x="5667375" y="4281488"/>
          <p14:tracePt t="47537" x="5676900" y="4291013"/>
          <p14:tracePt t="47545" x="5676900" y="4298950"/>
          <p14:tracePt t="47559" x="5684838" y="4298950"/>
          <p14:tracePt t="47567" x="5692775" y="4306888"/>
          <p14:tracePt t="47574" x="5700713" y="4306888"/>
          <p14:tracePt t="47589" x="5708650" y="4314825"/>
          <p14:tracePt t="47605" x="5716588" y="4314825"/>
          <p14:tracePt t="47611" x="5724525" y="4314825"/>
          <p14:tracePt t="47649" x="5732463" y="4314825"/>
          <p14:tracePt t="47665" x="5740400" y="4314825"/>
          <p14:tracePt t="47671" x="5756275" y="4314825"/>
          <p14:tracePt t="47679" x="5780088" y="4314825"/>
          <p14:tracePt t="47687" x="5795963" y="4314825"/>
          <p14:tracePt t="47695" x="5819775" y="4314825"/>
          <p14:tracePt t="47702" x="5835650" y="4314825"/>
          <p14:tracePt t="47710" x="5851525" y="4314825"/>
          <p14:tracePt t="47718" x="5875338" y="4314825"/>
          <p14:tracePt t="47724" x="5883275" y="4314825"/>
          <p14:tracePt t="47732" x="5899150" y="4314825"/>
          <p14:tracePt t="47747" x="5915025" y="4314825"/>
          <p14:tracePt t="47754" x="5922963" y="4314825"/>
          <p14:tracePt t="47762" x="5930900" y="4314825"/>
          <p14:tracePt t="47867" x="5938838" y="4314825"/>
          <p14:tracePt t="47882" x="5954713" y="4314825"/>
          <p14:tracePt t="47889" x="5970588" y="4314825"/>
          <p14:tracePt t="47904" x="5994400" y="4314825"/>
          <p14:tracePt t="47904" x="6010275" y="4314825"/>
          <p14:tracePt t="47912" x="6034088" y="4314825"/>
          <p14:tracePt t="47919" x="6059488" y="4314825"/>
          <p14:tracePt t="47927" x="6067425" y="4314825"/>
          <p14:tracePt t="47935" x="6075363" y="4314825"/>
          <p14:tracePt t="47941" x="6083300" y="4314825"/>
          <p14:tracePt t="47972" x="6091238" y="4314825"/>
          <p14:tracePt t="48354" x="6099175" y="4314825"/>
          <p14:tracePt t="48362" x="6107113" y="4314825"/>
          <p14:tracePt t="48369" x="6115050" y="4306888"/>
          <p14:tracePt t="48378" x="6122988" y="4298950"/>
          <p14:tracePt t="48384" x="6138863" y="4298950"/>
          <p14:tracePt t="48392" x="6154738" y="4281488"/>
          <p14:tracePt t="48400" x="6186488" y="4273550"/>
          <p14:tracePt t="48407" x="6210300" y="4265613"/>
          <p14:tracePt t="48414" x="6226175" y="4249738"/>
          <p14:tracePt t="48422" x="6249988" y="4241800"/>
          <p14:tracePt t="48430" x="6265863" y="4233863"/>
          <p14:tracePt t="48436" x="6289675" y="4225925"/>
          <p14:tracePt t="48445" x="6329363" y="4210050"/>
          <p14:tracePt t="48452" x="6361113" y="4202113"/>
          <p14:tracePt t="48460" x="6410325" y="4186238"/>
          <p14:tracePt t="48467" x="6457950" y="4170363"/>
          <p14:tracePt t="48474" x="6505575" y="4154488"/>
          <p14:tracePt t="48481" x="6553200" y="4138613"/>
          <p14:tracePt t="48489" x="6584950" y="4122738"/>
          <p14:tracePt t="48497" x="6608763" y="4114800"/>
          <p14:tracePt t="48505" x="6640513" y="4106863"/>
          <p14:tracePt t="48512" x="6664325" y="4106863"/>
          <p14:tracePt t="48520" x="6672263" y="4106863"/>
          <p14:tracePt t="48528" x="6680200" y="4098925"/>
          <p14:tracePt t="48534" x="6696075" y="4098925"/>
          <p14:tracePt t="48542" x="6696075" y="4090988"/>
          <p14:tracePt t="48550" x="6704013" y="4090988"/>
          <p14:tracePt t="48557" x="6719888" y="4083050"/>
          <p14:tracePt t="48564" x="6735763" y="4075113"/>
          <p14:tracePt t="48572" x="6751638" y="4067175"/>
          <p14:tracePt t="48580" x="6769100" y="4051300"/>
          <p14:tracePt t="48587" x="6800850" y="4043363"/>
          <p14:tracePt t="48595" x="6824663" y="4019550"/>
          <p14:tracePt t="48601" x="6856413" y="4003675"/>
          <p14:tracePt t="48610" x="6872288" y="3987800"/>
          <p14:tracePt t="48617" x="6896100" y="3971925"/>
          <p14:tracePt t="48624" x="6927850" y="3948113"/>
          <p14:tracePt t="48632" x="6951663" y="3922713"/>
          <p14:tracePt t="48639" x="6999288" y="3898900"/>
          <p14:tracePt t="48648" x="7023100" y="3883025"/>
          <p14:tracePt t="48655" x="7062788" y="3859213"/>
          <p14:tracePt t="48662" x="7102475" y="3835400"/>
          <p14:tracePt t="48670" x="7126288" y="3827463"/>
          <p14:tracePt t="48678" x="7143750" y="3811588"/>
          <p14:tracePt t="48685" x="7175500" y="3795713"/>
          <p14:tracePt t="48692" x="7207250" y="3779838"/>
          <p14:tracePt t="48700" x="7231063" y="3763963"/>
          <p14:tracePt t="48707" x="7262813" y="3748088"/>
          <p14:tracePt t="48714" x="7286625" y="3740150"/>
          <p14:tracePt t="48722" x="7294563" y="3724275"/>
          <p14:tracePt t="48730" x="7310438" y="3724275"/>
          <p14:tracePt t="48737" x="7310438" y="3716338"/>
          <p14:tracePt t="48745" x="7326313" y="3716338"/>
          <p14:tracePt t="48767" x="7334250" y="3708400"/>
          <p14:tracePt t="48812" x="7334250" y="3700463"/>
          <p14:tracePt t="48969" x="7334250" y="3708400"/>
          <p14:tracePt t="48977" x="7318375" y="3740150"/>
          <p14:tracePt t="48984" x="7310438" y="3756025"/>
          <p14:tracePt t="48992" x="7302500" y="3779838"/>
          <p14:tracePt t="48999" x="7302500" y="3795713"/>
          <p14:tracePt t="49008" x="7294563" y="3803650"/>
          <p14:tracePt t="49014" x="7286625" y="3827463"/>
          <p14:tracePt t="49022" x="7286625" y="3851275"/>
          <p14:tracePt t="49029" x="7286625" y="3859213"/>
          <p14:tracePt t="49037" x="7286625" y="3867150"/>
          <p14:tracePt t="49044" x="7278688" y="3883025"/>
          <p14:tracePt t="49052" x="7278688" y="3890963"/>
          <p14:tracePt t="49060" x="7278688" y="3898900"/>
          <p14:tracePt t="49074" x="7278688" y="3906838"/>
          <p14:tracePt t="49494" x="7278688" y="3883025"/>
          <p14:tracePt t="49502" x="7278688" y="3859213"/>
          <p14:tracePt t="49510" x="7278688" y="3843338"/>
          <p14:tracePt t="49518" x="7254875" y="3835400"/>
          <p14:tracePt t="49524" x="7254875" y="3819525"/>
          <p14:tracePt t="49532" x="7254875" y="3795713"/>
          <p14:tracePt t="49540" x="7254875" y="3763963"/>
          <p14:tracePt t="49547" x="7254875" y="3732213"/>
          <p14:tracePt t="49554" x="7262813" y="3708400"/>
          <p14:tracePt t="49562" x="7270750" y="3660775"/>
          <p14:tracePt t="49571" x="7278688" y="3629025"/>
          <p14:tracePt t="49577" x="7286625" y="3595688"/>
          <p14:tracePt t="49585" x="7294563" y="3556000"/>
          <p14:tracePt t="49592" x="7310438" y="3508375"/>
          <p14:tracePt t="49600" x="7326313" y="3484563"/>
          <p14:tracePt t="49607" x="7342188" y="3444875"/>
          <p14:tracePt t="49614" x="7350125" y="3413125"/>
          <p14:tracePt t="49622" x="7373938" y="3373438"/>
          <p14:tracePt t="49629" x="7397750" y="3325813"/>
          <p14:tracePt t="49637" x="7421563" y="3302000"/>
          <p14:tracePt t="49644" x="7437438" y="3270250"/>
          <p14:tracePt t="49652" x="7461250" y="3252788"/>
          <p14:tracePt t="49659" x="7477125" y="3236913"/>
          <p14:tracePt t="49668" x="7485063" y="3213100"/>
          <p14:tracePt t="49674" x="7502525" y="3205163"/>
          <p14:tracePt t="49682" x="7510463" y="3197225"/>
          <p14:tracePt t="49690" x="7526338" y="3189288"/>
          <p14:tracePt t="49697" x="7542213" y="3173413"/>
          <p14:tracePt t="49704" x="7550150" y="3173413"/>
          <p14:tracePt t="49712" x="7573963" y="3157538"/>
          <p14:tracePt t="49720" x="7589838" y="3149600"/>
          <p14:tracePt t="49727" x="7605713" y="3141663"/>
          <p14:tracePt t="49735" x="7605713" y="3133725"/>
          <p14:tracePt t="49743" x="7621588" y="3125788"/>
          <p14:tracePt t="49750" x="7637463" y="3117850"/>
          <p14:tracePt t="49765" x="7653338" y="3117850"/>
          <p14:tracePt t="49773" x="7661275" y="3109913"/>
          <p14:tracePt t="49780" x="7685088" y="3109913"/>
          <p14:tracePt t="49787" x="7700963" y="3101975"/>
          <p14:tracePt t="49794" x="7716838" y="3101975"/>
          <p14:tracePt t="49801" x="7732713" y="3101975"/>
          <p14:tracePt t="49810" x="7756525" y="3101975"/>
          <p14:tracePt t="49818" x="7772400" y="3094038"/>
          <p14:tracePt t="49825" x="7788275" y="3094038"/>
          <p14:tracePt t="49900" x="7788275" y="3101975"/>
          <p14:tracePt t="49907" x="7788275" y="3109913"/>
          <p14:tracePt t="49915" x="7804150" y="3141663"/>
          <p14:tracePt t="49922" x="7804150" y="3157538"/>
          <p14:tracePt t="49930" x="7812088" y="3189288"/>
          <p14:tracePt t="49937" x="7835900" y="3213100"/>
          <p14:tracePt t="49944" x="7843838" y="3236913"/>
          <p14:tracePt t="49952" x="7859713" y="3278188"/>
          <p14:tracePt t="49960" x="7869238" y="3309938"/>
          <p14:tracePt t="49968" x="7885113" y="3333750"/>
          <p14:tracePt t="49975" x="7893050" y="3365500"/>
          <p14:tracePt t="49982" x="7893050" y="3397250"/>
          <p14:tracePt t="49990" x="7900988" y="3460750"/>
          <p14:tracePt t="49997" x="7900988" y="3492500"/>
          <p14:tracePt t="50004" x="7900988" y="3524250"/>
          <p14:tracePt t="50012" x="7900988" y="3548063"/>
          <p14:tracePt t="50020" x="7893050" y="3587750"/>
          <p14:tracePt t="50027" x="7885113" y="3613150"/>
          <p14:tracePt t="50034" x="7885113" y="3621088"/>
          <p14:tracePt t="50042" x="7885113" y="3636963"/>
          <p14:tracePt t="50057" x="7877175" y="3644900"/>
          <p14:tracePt t="50071" x="7877175" y="3652838"/>
          <p14:tracePt t="50079" x="7869238" y="3668713"/>
          <p14:tracePt t="50094" x="7869238" y="3684588"/>
          <p14:tracePt t="50109" x="7869238" y="3692525"/>
          <p14:tracePt t="50118" x="7859713" y="3708400"/>
          <p14:tracePt t="50124" x="7859713" y="3716338"/>
          <p14:tracePt t="50133" x="7851775" y="3732213"/>
          <p14:tracePt t="50139" x="7851775" y="3748088"/>
          <p14:tracePt t="50147" x="7843838" y="3763963"/>
          <p14:tracePt t="50162" x="7835900" y="3779838"/>
          <p14:tracePt t="50244" x="7835900" y="3787775"/>
          <p14:tracePt t="50252" x="7835900" y="3795713"/>
          <p14:tracePt t="50260" x="7827963" y="3811588"/>
          <p14:tracePt t="50268" x="7812088" y="3827463"/>
          <p14:tracePt t="50274" x="7804150" y="3859213"/>
          <p14:tracePt t="50282" x="7780338" y="3875088"/>
          <p14:tracePt t="50290" x="7764463" y="3898900"/>
          <p14:tracePt t="50297" x="7748588" y="3922713"/>
          <p14:tracePt t="50304" x="7724775" y="3948113"/>
          <p14:tracePt t="50312" x="7685088" y="3979863"/>
          <p14:tracePt t="50320" x="7661275" y="4003675"/>
          <p14:tracePt t="50327" x="7613650" y="4043363"/>
          <p14:tracePt t="50335" x="7550150" y="4083050"/>
          <p14:tracePt t="50342" x="7493000" y="4114800"/>
          <p14:tracePt t="50350" x="7445375" y="4146550"/>
          <p14:tracePt t="50357" x="7366000" y="4202113"/>
          <p14:tracePt t="50365" x="7278688" y="4241800"/>
          <p14:tracePt t="50372" x="7183438" y="4291013"/>
          <p14:tracePt t="50379" x="7070725" y="4330700"/>
          <p14:tracePt t="50387" x="6967538" y="4370388"/>
          <p14:tracePt t="50394" x="6896100" y="4394200"/>
          <p14:tracePt t="50403" x="6792913" y="4433888"/>
          <p14:tracePt t="50410" x="6704013" y="4465638"/>
          <p14:tracePt t="50418" x="6616700" y="4505325"/>
          <p14:tracePt t="50424" x="6529388" y="4537075"/>
          <p14:tracePt t="50431" x="6457950" y="4560888"/>
          <p14:tracePt t="50439" x="6384925" y="4584700"/>
          <p14:tracePt t="50447" x="6329363" y="4600575"/>
          <p14:tracePt t="50454" x="6257925" y="4633913"/>
          <p14:tracePt t="50462" x="6210300" y="4641850"/>
          <p14:tracePt t="50470" x="6178550" y="4641850"/>
          <p14:tracePt t="50477" x="6154738" y="4641850"/>
          <p14:tracePt t="50484" x="6146800" y="4641850"/>
          <p14:tracePt t="50492" x="6130925" y="4641850"/>
          <p14:tracePt t="50499" x="6115050" y="4641850"/>
          <p14:tracePt t="50507" x="6099175" y="4633913"/>
          <p14:tracePt t="50514" x="6091238" y="4608513"/>
          <p14:tracePt t="50522" x="6083300" y="4584700"/>
          <p14:tracePt t="50529" x="6075363" y="4552950"/>
          <p14:tracePt t="50538" x="6075363" y="4529138"/>
          <p14:tracePt t="50545" x="6075363" y="4505325"/>
          <p14:tracePt t="50552" x="6067425" y="4465638"/>
          <p14:tracePt t="50560" x="6067425" y="4410075"/>
          <p14:tracePt t="50567" x="6059488" y="4346575"/>
          <p14:tracePt t="50574" x="6059488" y="4281488"/>
          <p14:tracePt t="50582" x="6059488" y="4233863"/>
          <p14:tracePt t="50589" x="6059488" y="4162425"/>
          <p14:tracePt t="50597" x="6059488" y="4090988"/>
          <p14:tracePt t="50605" x="6075363" y="4019550"/>
          <p14:tracePt t="50612" x="6091238" y="3956050"/>
          <p14:tracePt t="50619" x="6122988" y="3898900"/>
          <p14:tracePt t="50627" x="6146800" y="3827463"/>
          <p14:tracePt t="50635" x="6170613" y="3795713"/>
          <p14:tracePt t="50645" x="6210300" y="3732213"/>
          <p14:tracePt t="50652" x="6234113" y="3708400"/>
          <p14:tracePt t="50658" x="6265863" y="3668713"/>
          <p14:tracePt t="50664" x="6297613" y="3636963"/>
          <p14:tracePt t="50672" x="6345238" y="3605213"/>
          <p14:tracePt t="50680" x="6384925" y="3571875"/>
          <p14:tracePt t="50687" x="6426200" y="3556000"/>
          <p14:tracePt t="50694" x="6450013" y="3532188"/>
          <p14:tracePt t="50702" x="6489700" y="3516313"/>
          <p14:tracePt t="50709" x="6529388" y="3492500"/>
          <p14:tracePt t="50717" x="6561138" y="3476625"/>
          <p14:tracePt t="50724" x="6600825" y="3468688"/>
          <p14:tracePt t="50732" x="6632575" y="3452813"/>
          <p14:tracePt t="50739" x="6688138" y="3421063"/>
          <p14:tracePt t="50747" x="6743700" y="3405188"/>
          <p14:tracePt t="50754" x="6824663" y="3365500"/>
          <p14:tracePt t="50762" x="6896100" y="3341688"/>
          <p14:tracePt t="50770" x="6951663" y="3325813"/>
          <p14:tracePt t="50777" x="7023100" y="3294063"/>
          <p14:tracePt t="50785" x="7102475" y="3262313"/>
          <p14:tracePt t="50792" x="7191375" y="3221038"/>
          <p14:tracePt t="50801" x="7254875" y="3205163"/>
          <p14:tracePt t="50807" x="7334250" y="3181350"/>
          <p14:tracePt t="50815" x="7389813" y="3165475"/>
          <p14:tracePt t="50822" x="7421563" y="3157538"/>
          <p14:tracePt t="50830" x="7461250" y="3149600"/>
          <p14:tracePt t="50837" x="7493000" y="3141663"/>
          <p14:tracePt t="50845" x="7518400" y="3141663"/>
          <p14:tracePt t="50852" x="7534275" y="3141663"/>
          <p14:tracePt t="50860" x="7542213" y="3141663"/>
          <p14:tracePt t="50867" x="7550150" y="3141663"/>
          <p14:tracePt t="50874" x="7558088" y="3141663"/>
          <p14:tracePt t="50885" x="7566025" y="3141663"/>
          <p14:tracePt t="50889" x="7573963" y="3141663"/>
          <p14:tracePt t="50897" x="7581900" y="3141663"/>
          <p14:tracePt t="50904" x="7589838" y="3141663"/>
          <p14:tracePt t="50912" x="7597775" y="3141663"/>
          <p14:tracePt t="50919" x="7605713" y="3141663"/>
          <p14:tracePt t="50927" x="7621588" y="3141663"/>
          <p14:tracePt t="50934" x="7629525" y="3141663"/>
          <p14:tracePt t="50942" x="7637463" y="3141663"/>
          <p14:tracePt t="50950" x="7653338" y="3141663"/>
          <p14:tracePt t="51054" x="0" y="0"/>
        </p14:tracePtLst>
        <p14:tracePtLst>
          <p14:tracePt t="96388" x="4273550" y="4394200"/>
          <p14:tracePt t="96396" x="4273550" y="4402138"/>
          <p14:tracePt t="96537" x="4273550" y="4410075"/>
          <p14:tracePt t="96559" x="4273550" y="4418013"/>
          <p14:tracePt t="96569" x="4265613" y="4418013"/>
          <p14:tracePt t="96575" x="4265613" y="4433888"/>
          <p14:tracePt t="96582" x="4257675" y="4433888"/>
          <p14:tracePt t="96590" x="4257675" y="4441825"/>
          <p14:tracePt t="96597" x="4249738" y="4441825"/>
          <p14:tracePt t="96605" x="4241800" y="4441825"/>
          <p14:tracePt t="96612" x="4241800" y="4449763"/>
          <p14:tracePt t="96634" x="4233863" y="4449763"/>
          <p14:tracePt t="96658" x="4233863" y="4457700"/>
          <p14:tracePt t="96725" x="4225925" y="4457700"/>
          <p14:tracePt t="96740" x="4217988" y="4457700"/>
          <p14:tracePt t="96755" x="4210050" y="4457700"/>
          <p14:tracePt t="96777" x="4200525" y="4457700"/>
          <p14:tracePt t="96785" x="4184650" y="4457700"/>
          <p14:tracePt t="96792" x="4168775" y="4457700"/>
          <p14:tracePt t="96800" x="4152900" y="4457700"/>
          <p14:tracePt t="96808" x="4129088" y="4457700"/>
          <p14:tracePt t="96815" x="4113213" y="4457700"/>
          <p14:tracePt t="96823" x="4097338" y="4457700"/>
          <p14:tracePt t="96830" x="4081463" y="4457700"/>
          <p14:tracePt t="96838" x="4065588" y="4457700"/>
          <p14:tracePt t="96844" x="4041775" y="4457700"/>
          <p14:tracePt t="96853" x="4025900" y="4465638"/>
          <p14:tracePt t="96860" x="4010025" y="4465638"/>
          <p14:tracePt t="96868" x="3994150" y="4465638"/>
          <p14:tracePt t="96875" x="3970338" y="4465638"/>
          <p14:tracePt t="96882" x="3954463" y="4465638"/>
          <p14:tracePt t="96891" x="3946525" y="4465638"/>
          <p14:tracePt t="96897" x="3922713" y="4465638"/>
          <p14:tracePt t="96906" x="3898900" y="4465638"/>
          <p14:tracePt t="96912" x="3875088" y="4465638"/>
          <p14:tracePt t="96919" x="3859213" y="4465638"/>
          <p14:tracePt t="96928" x="3833813" y="4465638"/>
          <p14:tracePt t="96935" x="3810000" y="4465638"/>
          <p14:tracePt t="96942" x="3794125" y="4465638"/>
          <p14:tracePt t="96950" x="3762375" y="4465638"/>
          <p14:tracePt t="96958" x="3738563" y="4465638"/>
          <p14:tracePt t="96965" x="3706813" y="4465638"/>
          <p14:tracePt t="96972" x="3675063" y="4465638"/>
          <p14:tracePt t="96980" x="3659188" y="4465638"/>
          <p14:tracePt t="96988" x="3619500" y="4465638"/>
          <p14:tracePt t="96995" x="3587750" y="4465638"/>
          <p14:tracePt t="97002" x="3540125" y="4465638"/>
          <p14:tracePt t="97009" x="3508375" y="4465638"/>
          <p14:tracePt t="97017" x="3451225" y="4465638"/>
          <p14:tracePt t="97024" x="3419475" y="4457700"/>
          <p14:tracePt t="97032" x="3363913" y="4457700"/>
          <p14:tracePt t="97040" x="3308350" y="4449763"/>
          <p14:tracePt t="97047" x="3268663" y="4449763"/>
          <p14:tracePt t="97056" x="3205163" y="4449763"/>
          <p14:tracePt t="97063" x="3149600" y="4441825"/>
          <p14:tracePt t="97071" x="3109913" y="4441825"/>
          <p14:tracePt t="97078" x="3052763" y="4441825"/>
          <p14:tracePt t="97085" x="3013075" y="4441825"/>
          <p14:tracePt t="97092" x="2957513" y="4441825"/>
          <p14:tracePt t="97100" x="2909888" y="4441825"/>
          <p14:tracePt t="97107" x="2878138" y="4441825"/>
          <p14:tracePt t="97115" x="2846388" y="4441825"/>
          <p14:tracePt t="97122" x="2822575" y="4441825"/>
          <p14:tracePt t="97130" x="2782888" y="4441825"/>
          <p14:tracePt t="97138" x="2751138" y="4441825"/>
          <p14:tracePt t="97145" x="2717800" y="4441825"/>
          <p14:tracePt t="97152" x="2693988" y="4441825"/>
          <p14:tracePt t="97160" x="2670175" y="4441825"/>
          <p14:tracePt t="97167" x="2646363" y="4441825"/>
          <p14:tracePt t="97175" x="2614613" y="4441825"/>
          <p14:tracePt t="97182" x="2590800" y="4441825"/>
          <p14:tracePt t="97190" x="2559050" y="4449763"/>
          <p14:tracePt t="97197" x="2535238" y="4449763"/>
          <p14:tracePt t="97205" x="2503488" y="4449763"/>
          <p14:tracePt t="97212" x="2463800" y="4449763"/>
          <p14:tracePt t="97220" x="2432050" y="4449763"/>
          <p14:tracePt t="97227" x="2392363" y="4449763"/>
          <p14:tracePt t="97235" x="2287588" y="4449763"/>
          <p14:tracePt t="97242" x="2224088" y="4449763"/>
          <p14:tracePt t="97250" x="2144713" y="4441825"/>
          <p14:tracePt t="97258" x="2081213" y="4441825"/>
          <p14:tracePt t="97265" x="2049463" y="4441825"/>
          <p14:tracePt t="97272" x="1992313" y="4433888"/>
          <p14:tracePt t="97280" x="1928813" y="4433888"/>
          <p14:tracePt t="97289" x="1881188" y="4425950"/>
          <p14:tracePt t="97295" x="1833563" y="4418013"/>
          <p14:tracePt t="97302" x="1793875" y="4410075"/>
          <p14:tracePt t="97310" x="1762125" y="4410075"/>
          <p14:tracePt t="97319" x="1738313" y="4410075"/>
          <p14:tracePt t="97324" x="1714500" y="4410075"/>
          <p14:tracePt t="97332" x="1682750" y="4410075"/>
          <p14:tracePt t="97340" x="1651000" y="4410075"/>
          <p14:tracePt t="97347" x="1617663" y="4410075"/>
          <p14:tracePt t="97355" x="1601788" y="4410075"/>
          <p14:tracePt t="97362" x="1570038" y="4410075"/>
          <p14:tracePt t="97370" x="1554163" y="4410075"/>
          <p14:tracePt t="97377" x="1530350" y="4410075"/>
          <p14:tracePt t="97384" x="1498600" y="4410075"/>
          <p14:tracePt t="97392" x="1474788" y="4410075"/>
          <p14:tracePt t="97400" x="1466850" y="4410075"/>
          <p14:tracePt t="97407" x="1443038" y="4418013"/>
          <p14:tracePt t="97414" x="1419225" y="4425950"/>
          <p14:tracePt t="97422" x="1403350" y="4425950"/>
          <p14:tracePt t="97430" x="1387475" y="4433888"/>
          <p14:tracePt t="97438" x="1355725" y="4433888"/>
          <p14:tracePt t="97444" x="1339850" y="4433888"/>
          <p14:tracePt t="97452" x="1323975" y="4433888"/>
          <p14:tracePt t="97459" x="1292225" y="4441825"/>
          <p14:tracePt t="97467" x="1266825" y="4441825"/>
          <p14:tracePt t="97475" x="1235075" y="4441825"/>
          <p14:tracePt t="97482" x="1203325" y="4441825"/>
          <p14:tracePt t="97490" x="1179513" y="4441825"/>
          <p14:tracePt t="97497" x="1163638" y="4441825"/>
          <p14:tracePt t="97505" x="1139825" y="4441825"/>
          <p14:tracePt t="97512" x="1108075" y="4441825"/>
          <p14:tracePt t="97520" x="1084263" y="4441825"/>
          <p14:tracePt t="97527" x="1052513" y="4441825"/>
          <p14:tracePt t="97535" x="1020763" y="4441825"/>
          <p14:tracePt t="97542" x="996950" y="4441825"/>
          <p14:tracePt t="97550" x="973138" y="4441825"/>
          <p14:tracePt t="97557" x="941388" y="4441825"/>
          <p14:tracePt t="97564" x="917575" y="4441825"/>
          <p14:tracePt t="97576" x="892175" y="4441825"/>
          <p14:tracePt t="97580" x="860425" y="4441825"/>
          <p14:tracePt t="97588" x="836613" y="4441825"/>
          <p14:tracePt t="97595" x="812800" y="4441825"/>
          <p14:tracePt t="97603" x="796925" y="4441825"/>
          <p14:tracePt t="97610" x="765175" y="4441825"/>
          <p14:tracePt t="97617" x="741363" y="4441825"/>
          <p14:tracePt t="97624" x="709613" y="4441825"/>
          <p14:tracePt t="97633" x="685800" y="4441825"/>
          <p14:tracePt t="97640" x="661988" y="4441825"/>
          <p14:tracePt t="97647" x="630238" y="4441825"/>
          <p14:tracePt t="97655" x="598488" y="4441825"/>
          <p14:tracePt t="97663" x="574675" y="4441825"/>
          <p14:tracePt t="97670" x="541338" y="4441825"/>
          <p14:tracePt t="97678" x="517525" y="4441825"/>
          <p14:tracePt t="97684" x="493713" y="4441825"/>
          <p14:tracePt t="97692" x="477838" y="4441825"/>
          <p14:tracePt t="97700" x="454025" y="4441825"/>
          <p14:tracePt t="97707" x="446088" y="4441825"/>
          <p14:tracePt t="97714" x="430213" y="4441825"/>
          <p14:tracePt t="97722" x="422275" y="4441825"/>
          <p14:tracePt t="97729" x="406400" y="4441825"/>
          <p14:tracePt t="97737" x="398463" y="4441825"/>
          <p14:tracePt t="97745" x="390525" y="4449763"/>
          <p14:tracePt t="97752" x="382588" y="4449763"/>
          <p14:tracePt t="97760" x="374650" y="4449763"/>
          <p14:tracePt t="97767" x="366713" y="4449763"/>
          <p14:tracePt t="97783" x="358775" y="4449763"/>
          <p14:tracePt t="97813" x="350838" y="4457700"/>
          <p14:tracePt t="97902" x="382588" y="4457700"/>
          <p14:tracePt t="97909" x="430213" y="4457700"/>
          <p14:tracePt t="97917" x="485775" y="4457700"/>
          <p14:tracePt t="97925" x="541338" y="4457700"/>
          <p14:tracePt t="97932" x="622300" y="4457700"/>
          <p14:tracePt t="97940" x="709613" y="4457700"/>
          <p14:tracePt t="97947" x="804863" y="4457700"/>
          <p14:tracePt t="97955" x="900113" y="4457700"/>
          <p14:tracePt t="97963" x="1004888" y="4457700"/>
          <p14:tracePt t="97970" x="1108075" y="4457700"/>
          <p14:tracePt t="97977" x="1195388" y="4449763"/>
          <p14:tracePt t="97985" x="1300163" y="4441825"/>
          <p14:tracePt t="97992" x="1387475" y="4433888"/>
          <p14:tracePt t="98000" x="1482725" y="4433888"/>
          <p14:tracePt t="98007" x="1570038" y="4425950"/>
          <p14:tracePt t="98015" x="1641475" y="4418013"/>
          <p14:tracePt t="98023" x="1706563" y="4410075"/>
          <p14:tracePt t="98030" x="1754188" y="4402138"/>
          <p14:tracePt t="98038" x="1817688" y="4394200"/>
          <p14:tracePt t="98045" x="1873250" y="4378325"/>
          <p14:tracePt t="98052" x="1928813" y="4370388"/>
          <p14:tracePt t="98060" x="1960563" y="4362450"/>
          <p14:tracePt t="98067" x="1984375" y="4362450"/>
          <p14:tracePt t="98075" x="2008188" y="4354513"/>
          <p14:tracePt t="98082" x="2041525" y="4346575"/>
          <p14:tracePt t="98090" x="2065338" y="4346575"/>
          <p14:tracePt t="98105" x="2089150" y="4346575"/>
          <p14:tracePt t="98106" x="2112963" y="4338638"/>
          <p14:tracePt t="98113" x="2144713" y="4338638"/>
          <p14:tracePt t="98120" x="2152650" y="4338638"/>
          <p14:tracePt t="98128" x="2176463" y="4338638"/>
          <p14:tracePt t="98135" x="2208213" y="4338638"/>
          <p14:tracePt t="98143" x="2239963" y="4338638"/>
          <p14:tracePt t="98150" x="2263775" y="4338638"/>
          <p14:tracePt t="98157" x="2287588" y="4338638"/>
          <p14:tracePt t="98165" x="2319338" y="4338638"/>
          <p14:tracePt t="98180" x="2335213" y="4338638"/>
          <p14:tracePt t="98180" x="2343150" y="4338638"/>
          <p14:tracePt t="98187" x="2359025" y="4338638"/>
          <p14:tracePt t="98195" x="2366963" y="4346575"/>
          <p14:tracePt t="98203" x="2384425" y="4346575"/>
          <p14:tracePt t="98210" x="2400300" y="4346575"/>
          <p14:tracePt t="98217" x="2408238" y="4346575"/>
          <p14:tracePt t="98224" x="2424113" y="4354513"/>
          <p14:tracePt t="98232" x="2439988" y="4354513"/>
          <p14:tracePt t="98240" x="2463800" y="4354513"/>
          <p14:tracePt t="98247" x="2479675" y="4354513"/>
          <p14:tracePt t="98256" x="2487613" y="4354513"/>
          <p14:tracePt t="98263" x="2503488" y="4354513"/>
          <p14:tracePt t="98270" x="2527300" y="4354513"/>
          <p14:tracePt t="98277" x="2551113" y="4362450"/>
          <p14:tracePt t="98284" x="2574925" y="4362450"/>
          <p14:tracePt t="98292" x="2598738" y="4362450"/>
          <p14:tracePt t="98300" x="2630488" y="4362450"/>
          <p14:tracePt t="98307" x="2638425" y="4362450"/>
          <p14:tracePt t="98315" x="2670175" y="4362450"/>
          <p14:tracePt t="98323" x="2717800" y="4362450"/>
          <p14:tracePt t="98330" x="2759075" y="4362450"/>
          <p14:tracePt t="98338" x="2806700" y="4362450"/>
          <p14:tracePt t="98345" x="2846388" y="4362450"/>
          <p14:tracePt t="98353" x="2894013" y="4362450"/>
          <p14:tracePt t="98360" x="2941638" y="4362450"/>
          <p14:tracePt t="98367" x="2989263" y="4362450"/>
          <p14:tracePt t="98374" x="3052763" y="4362450"/>
          <p14:tracePt t="98383" x="3100388" y="4362450"/>
          <p14:tracePt t="98390" x="3173413" y="4362450"/>
          <p14:tracePt t="98397" x="3221038" y="4362450"/>
          <p14:tracePt t="98405" x="3268663" y="4362450"/>
          <p14:tracePt t="98412" x="3363913" y="4362450"/>
          <p14:tracePt t="98420" x="3403600" y="4362450"/>
          <p14:tracePt t="98427" x="3427413" y="4362450"/>
          <p14:tracePt t="98435" x="3451225" y="4362450"/>
          <p14:tracePt t="98442" x="3459163" y="4362450"/>
          <p14:tracePt t="98607" x="3467100" y="4362450"/>
          <p14:tracePt t="98652" x="3476625" y="4362450"/>
          <p14:tracePt t="98660" x="3500438" y="4362450"/>
          <p14:tracePt t="98667" x="3571875" y="4362450"/>
          <p14:tracePt t="98676" x="3698875" y="4362450"/>
          <p14:tracePt t="98682" x="3922713" y="4378325"/>
          <p14:tracePt t="98690" x="4144963" y="4386263"/>
          <p14:tracePt t="98697" x="4495800" y="4402138"/>
          <p14:tracePt t="98706" x="4870450" y="4433888"/>
          <p14:tracePt t="98712" x="5237163" y="4449763"/>
          <p14:tracePt t="98720" x="5572125" y="4489450"/>
          <p14:tracePt t="98728" x="5883275" y="4521200"/>
          <p14:tracePt t="98735" x="6146800" y="4529138"/>
          <p14:tracePt t="98743" x="6281738" y="4537075"/>
          <p14:tracePt t="98750" x="6426200" y="4560888"/>
          <p14:tracePt t="98757" x="6537325" y="4568825"/>
          <p14:tracePt t="98764" x="6600825" y="4584700"/>
          <p14:tracePt t="98772" x="6632575" y="4584700"/>
          <p14:tracePt t="98780" x="6656388" y="4584700"/>
          <p14:tracePt t="98787" x="6664325" y="4592638"/>
          <p14:tracePt t="98847" x="6648450" y="4592638"/>
          <p14:tracePt t="98855" x="6624638" y="4584700"/>
          <p14:tracePt t="98862" x="6584950" y="4576763"/>
          <p14:tracePt t="98870" x="6529388" y="4560888"/>
          <p14:tracePt t="98895" x="6345238" y="4529138"/>
          <p14:tracePt t="98900" x="6257925" y="4505325"/>
          <p14:tracePt t="98908" x="6178550" y="4497388"/>
          <p14:tracePt t="98914" x="6091238" y="4481513"/>
          <p14:tracePt t="98922" x="6002338" y="4481513"/>
          <p14:tracePt t="98930" x="5938838" y="4473575"/>
          <p14:tracePt t="98937" x="5851525" y="4473575"/>
          <p14:tracePt t="98945" x="5780088" y="4473575"/>
          <p14:tracePt t="98952" x="5692775" y="4473575"/>
          <p14:tracePt t="98960" x="5619750" y="4473575"/>
          <p14:tracePt t="98968" x="5556250" y="4473575"/>
          <p14:tracePt t="98975" x="5524500" y="4473575"/>
          <p14:tracePt t="98982" x="5500688" y="4473575"/>
          <p14:tracePt t="98990" x="5476875" y="4473575"/>
          <p14:tracePt t="98997" x="5461000" y="4473575"/>
          <p14:tracePt t="99004" x="5445125" y="4473575"/>
          <p14:tracePt t="99057" x="5453063" y="4473575"/>
          <p14:tracePt t="99064" x="5468938" y="4473575"/>
          <p14:tracePt t="99072" x="5484813" y="4473575"/>
          <p14:tracePt t="99080" x="5500688" y="4473575"/>
          <p14:tracePt t="99087" x="5532438" y="4473575"/>
          <p14:tracePt t="99095" x="5556250" y="4473575"/>
          <p14:tracePt t="99103" x="5603875" y="4473575"/>
          <p14:tracePt t="99110" x="5659438" y="4473575"/>
          <p14:tracePt t="99117" x="5716588" y="4473575"/>
          <p14:tracePt t="99126" x="5788025" y="4473575"/>
          <p14:tracePt t="99132" x="5883275" y="4473575"/>
          <p14:tracePt t="99140" x="5986463" y="4473575"/>
          <p14:tracePt t="99148" x="6091238" y="4473575"/>
          <p14:tracePt t="99155" x="6210300" y="4473575"/>
          <p14:tracePt t="99162" x="6305550" y="4473575"/>
          <p14:tracePt t="99170" x="6434138" y="4473575"/>
          <p14:tracePt t="99178" x="6561138" y="4473575"/>
          <p14:tracePt t="99185" x="6696075" y="4473575"/>
          <p14:tracePt t="99193" x="6824663" y="4473575"/>
          <p14:tracePt t="99200" x="6919913" y="4473575"/>
          <p14:tracePt t="99208" x="7031038" y="4473575"/>
          <p14:tracePt t="99214" x="7102475" y="4473575"/>
          <p14:tracePt t="99230" x="7191375" y="4473575"/>
          <p14:tracePt t="99230" x="7270750" y="4473575"/>
          <p14:tracePt t="99238" x="7350125" y="4473575"/>
          <p14:tracePt t="99245" x="7421563" y="4465638"/>
          <p14:tracePt t="99252" x="7502525" y="4457700"/>
          <p14:tracePt t="99260" x="7542213" y="4449763"/>
          <p14:tracePt t="99268" x="7605713" y="4441825"/>
          <p14:tracePt t="99276" x="7685088" y="4441825"/>
          <p14:tracePt t="99282" x="7732713" y="4433888"/>
          <p14:tracePt t="99290" x="7788275" y="4433888"/>
          <p14:tracePt t="99297" x="7827963" y="4425950"/>
          <p14:tracePt t="99304" x="7859713" y="4425950"/>
          <p14:tracePt t="99312" x="7893050" y="4418013"/>
          <p14:tracePt t="99320" x="7924800" y="4410075"/>
          <p14:tracePt t="99327" x="7948613" y="4410075"/>
          <p14:tracePt t="99334" x="7980363" y="4402138"/>
          <p14:tracePt t="99342" x="8020050" y="4394200"/>
          <p14:tracePt t="99349" x="8035925" y="4394200"/>
          <p14:tracePt t="99358" x="8059738" y="4394200"/>
          <p14:tracePt t="99365" x="8091488" y="4386263"/>
          <p14:tracePt t="99373" x="8123238" y="4386263"/>
          <p14:tracePt t="99380" x="8147050" y="4386263"/>
          <p14:tracePt t="99388" x="8170863" y="4386263"/>
          <p14:tracePt t="99395" x="8194675" y="4386263"/>
          <p14:tracePt t="99403" x="8226425" y="4386263"/>
          <p14:tracePt t="99410" x="8251825" y="4386263"/>
          <p14:tracePt t="99419" x="8283575" y="4386263"/>
          <p14:tracePt t="99425" x="8331200" y="4386263"/>
          <p14:tracePt t="99432" x="8355013" y="4386263"/>
          <p14:tracePt t="99440" x="8402638" y="4402138"/>
          <p14:tracePt t="99447" x="8434388" y="4410075"/>
          <p14:tracePt t="99455" x="8458200" y="4418013"/>
          <p14:tracePt t="99462" x="8505825" y="4425950"/>
          <p14:tracePt t="99470" x="8537575" y="4433888"/>
          <p14:tracePt t="99477" x="8553450" y="4433888"/>
          <p14:tracePt t="99485" x="8569325" y="4433888"/>
          <p14:tracePt t="99493" x="8593138" y="4441825"/>
          <p14:tracePt t="99500" x="8602663" y="4441825"/>
          <p14:tracePt t="99508" x="8610600" y="4441825"/>
          <p14:tracePt t="99642" x="8569325" y="4441825"/>
          <p14:tracePt t="99650" x="8521700" y="4441825"/>
          <p14:tracePt t="99658" x="8434388" y="4418013"/>
          <p14:tracePt t="99664" x="8315325" y="4418013"/>
          <p14:tracePt t="99672" x="8202613" y="4418013"/>
          <p14:tracePt t="99679" x="8059738" y="4418013"/>
          <p14:tracePt t="99687" x="7924800" y="4418013"/>
          <p14:tracePt t="99696" x="7827963" y="4418013"/>
          <p14:tracePt t="99702" x="7700963" y="4418013"/>
          <p14:tracePt t="99710" x="7581900" y="4418013"/>
          <p14:tracePt t="99717" x="7453313" y="4425950"/>
          <p14:tracePt t="99726" x="7350125" y="4433888"/>
          <p14:tracePt t="99732" x="7246938" y="4449763"/>
          <p14:tracePt t="99740" x="7183438" y="4449763"/>
          <p14:tracePt t="99748" x="7118350" y="4449763"/>
          <p14:tracePt t="99754" x="7038975" y="4457700"/>
          <p14:tracePt t="99762" x="6951663" y="4465638"/>
          <p14:tracePt t="99770" x="6864350" y="4465638"/>
          <p14:tracePt t="99777" x="6769100" y="4473575"/>
          <p14:tracePt t="99784" x="6696075" y="4481513"/>
          <p14:tracePt t="99793" x="6577013" y="4489450"/>
          <p14:tracePt t="99799" x="6473825" y="4497388"/>
          <p14:tracePt t="99808" x="6345238" y="4497388"/>
          <p14:tracePt t="99815" x="6170613" y="4497388"/>
          <p14:tracePt t="99822" x="5986463" y="4513263"/>
          <p14:tracePt t="99830" x="5859463" y="4513263"/>
          <p14:tracePt t="99837" x="5643563" y="4513263"/>
          <p14:tracePt t="99844" x="5405438" y="4513263"/>
          <p14:tracePt t="99853" x="5165725" y="4513263"/>
          <p14:tracePt t="99860" x="4926013" y="4513263"/>
          <p14:tracePt t="99867" x="4664075" y="4513263"/>
          <p14:tracePt t="99875" x="4424363" y="4513263"/>
          <p14:tracePt t="99893" x="4033838" y="4513263"/>
          <p14:tracePt t="99897" x="3794125" y="4513263"/>
          <p14:tracePt t="99904" x="3571875" y="4521200"/>
          <p14:tracePt t="99912" x="3371850" y="4545013"/>
          <p14:tracePt t="99920" x="3189288" y="4560888"/>
          <p14:tracePt t="99928" x="3084513" y="4568825"/>
          <p14:tracePt t="99935" x="2965450" y="4576763"/>
          <p14:tracePt t="99942" x="2878138" y="4592638"/>
          <p14:tracePt t="99950" x="2790825" y="4608513"/>
          <p14:tracePt t="99959" x="2741613" y="4616450"/>
          <p14:tracePt t="99965" x="2686050" y="4633913"/>
          <p14:tracePt t="99972" x="2646363" y="4649788"/>
          <p14:tracePt t="99980" x="2622550" y="4657725"/>
          <p14:tracePt t="99988" x="2598738" y="4665663"/>
          <p14:tracePt t="100003" x="2582863" y="4665663"/>
          <p14:tracePt t="100003" x="2551113" y="4681538"/>
          <p14:tracePt t="100010" x="2519363" y="4697413"/>
          <p14:tracePt t="100018" x="2479675" y="4713288"/>
          <p14:tracePt t="100025" x="2455863" y="4713288"/>
          <p14:tracePt t="100032" x="2416175" y="4729163"/>
          <p14:tracePt t="100040" x="2374900" y="4729163"/>
          <p14:tracePt t="100047" x="2359025" y="4737100"/>
          <p14:tracePt t="100055" x="2327275" y="4737100"/>
          <p14:tracePt t="100062" x="2295525" y="4737100"/>
          <p14:tracePt t="100077" x="2263775" y="4737100"/>
          <p14:tracePt t="100078" x="2247900" y="4737100"/>
          <p14:tracePt t="100084" x="2232025" y="4737100"/>
          <p14:tracePt t="100092" x="2216150" y="4737100"/>
          <p14:tracePt t="100100" x="2208213" y="4721225"/>
          <p14:tracePt t="100108" x="2192338" y="4713288"/>
          <p14:tracePt t="100114" x="2168525" y="4705350"/>
          <p14:tracePt t="100123" x="2152650" y="4689475"/>
          <p14:tracePt t="100130" x="2136775" y="4673600"/>
          <p14:tracePt t="100137" x="2112963" y="4665663"/>
          <p14:tracePt t="100144" x="2089150" y="4649788"/>
          <p14:tracePt t="100152" x="2073275" y="4641850"/>
          <p14:tracePt t="100160" x="2057400" y="4633913"/>
          <p14:tracePt t="100167" x="2033588" y="4608513"/>
          <p14:tracePt t="100175" x="2000250" y="4600575"/>
          <p14:tracePt t="100182" x="1968500" y="4584700"/>
          <p14:tracePt t="100192" x="1952625" y="4568825"/>
          <p14:tracePt t="100197" x="1920875" y="4560888"/>
          <p14:tracePt t="100205" x="1905000" y="4545013"/>
          <p14:tracePt t="100212" x="1889125" y="4537075"/>
          <p14:tracePt t="100220" x="1881188" y="4537075"/>
          <p14:tracePt t="100317" x="1881188" y="4529138"/>
          <p14:tracePt t="100324" x="1881188" y="4521200"/>
          <p14:tracePt t="100332" x="1889125" y="4513263"/>
          <p14:tracePt t="100340" x="1897063" y="4513263"/>
          <p14:tracePt t="100347" x="1897063" y="4497388"/>
          <p14:tracePt t="100355" x="1905000" y="4489450"/>
          <p14:tracePt t="100362" x="1912938" y="4481513"/>
          <p14:tracePt t="100370" x="1920875" y="4465638"/>
          <p14:tracePt t="100384" x="1928813" y="4457700"/>
          <p14:tracePt t="100707" x="1936750" y="4457700"/>
          <p14:tracePt t="100730" x="1936750" y="4449763"/>
          <p14:tracePt t="100774" x="1928813" y="4449763"/>
          <p14:tracePt t="100790" x="1928813" y="4441825"/>
          <p14:tracePt t="100797" x="1920875" y="4441825"/>
          <p14:tracePt t="100804" x="1912938" y="4441825"/>
          <p14:tracePt t="100812" x="1905000" y="4441825"/>
          <p14:tracePt t="100828" x="1897063" y="4441825"/>
          <p14:tracePt t="100843" x="1889125" y="4433888"/>
          <p14:tracePt t="100857" x="1881188" y="4433888"/>
          <p14:tracePt t="100865" x="1873250" y="4433888"/>
          <p14:tracePt t="101059" x="1865313" y="4433888"/>
          <p14:tracePt t="101075" x="1849438" y="4433888"/>
          <p14:tracePt t="101090" x="1841500" y="4433888"/>
          <p14:tracePt t="101098" x="1833563" y="4433888"/>
          <p14:tracePt t="101112" x="1825625" y="4433888"/>
          <p14:tracePt t="101119" x="1817688" y="4433888"/>
          <p14:tracePt t="101142" x="1809750" y="4433888"/>
          <p14:tracePt t="101158" x="1801813" y="4433888"/>
          <p14:tracePt t="101322" x="1793875" y="4433888"/>
          <p14:tracePt t="101329" x="1793875" y="4425950"/>
          <p14:tracePt t="101337" x="1793875" y="4418013"/>
          <p14:tracePt t="101383" x="1785938" y="4418013"/>
          <p14:tracePt t="101413" x="1785938" y="4410075"/>
          <p14:tracePt t="101450" x="1785938" y="4402138"/>
          <p14:tracePt t="101472" x="1785938" y="4394200"/>
          <p14:tracePt t="101479" x="1785938" y="4386263"/>
          <p14:tracePt t="101502" x="1785938" y="4378325"/>
          <p14:tracePt t="101533" x="1785938" y="4370388"/>
          <p14:tracePt t="101562" x="1785938" y="4362450"/>
          <p14:tracePt t="101592" x="1785938" y="4354513"/>
          <p14:tracePt t="101989" x="1809750" y="4354513"/>
          <p14:tracePt t="101997" x="1841500" y="4354513"/>
          <p14:tracePt t="102005" x="1881188" y="4354513"/>
          <p14:tracePt t="102020" x="1928813" y="4362450"/>
          <p14:tracePt t="102020" x="1992313" y="4362450"/>
          <p14:tracePt t="102028" x="2049463" y="4362450"/>
          <p14:tracePt t="102035" x="2105025" y="4362450"/>
          <p14:tracePt t="102043" x="2136775" y="4362450"/>
          <p14:tracePt t="102050" x="2176463" y="4362450"/>
          <p14:tracePt t="102057" x="2216150" y="4362450"/>
          <p14:tracePt t="102064" x="2247900" y="4362450"/>
          <p14:tracePt t="102072" x="2255838" y="4354513"/>
          <p14:tracePt t="102080" x="2271713" y="4346575"/>
          <p14:tracePt t="102095" x="2279650" y="4346575"/>
          <p14:tracePt t="102117" x="2287588" y="4346575"/>
          <p14:tracePt t="102124" x="2287588" y="4338638"/>
          <p14:tracePt t="102133" x="2295525" y="4338638"/>
          <p14:tracePt t="102140" x="2303463" y="4338638"/>
          <p14:tracePt t="102147" x="2303463" y="4330700"/>
          <p14:tracePt t="102222" x="2311400" y="4330700"/>
          <p14:tracePt t="102230" x="2319338" y="4330700"/>
          <p14:tracePt t="102245" x="2327275" y="4330700"/>
          <p14:tracePt t="102252" x="2335213" y="4330700"/>
          <p14:tracePt t="102260" x="2343150" y="4330700"/>
          <p14:tracePt t="102267" x="2366963" y="4330700"/>
          <p14:tracePt t="102275" x="2374900" y="4330700"/>
          <p14:tracePt t="102282" x="2384425" y="4330700"/>
          <p14:tracePt t="102290" x="2400300" y="4330700"/>
          <p14:tracePt t="102297" x="2416175" y="4330700"/>
          <p14:tracePt t="102305" x="2424113" y="4330700"/>
          <p14:tracePt t="102313" x="2432050" y="4330700"/>
          <p14:tracePt t="102320" x="2439988" y="4330700"/>
          <p14:tracePt t="102328" x="2455863" y="4330700"/>
          <p14:tracePt t="102334" x="2463800" y="4330700"/>
          <p14:tracePt t="102358" x="2471738" y="4330700"/>
          <p14:tracePt t="102484" x="2479675" y="4338638"/>
          <p14:tracePt t="102507" x="2479675" y="4346575"/>
          <p14:tracePt t="102567" x="2479675" y="4354513"/>
          <p14:tracePt t="102739" x="2471738" y="4354513"/>
          <p14:tracePt t="102747" x="2447925" y="4362450"/>
          <p14:tracePt t="102754" x="2432050" y="4370388"/>
          <p14:tracePt t="102764" x="2408238" y="4370388"/>
          <p14:tracePt t="102777" x="2335213" y="4378325"/>
          <p14:tracePt t="102784" x="2287588" y="4378325"/>
          <p14:tracePt t="102792" x="2232025" y="4386263"/>
          <p14:tracePt t="102799" x="2168525" y="4386263"/>
          <p14:tracePt t="102807" x="2081213" y="4386263"/>
          <p14:tracePt t="102815" x="1984375" y="4386263"/>
          <p14:tracePt t="102822" x="1881188" y="4386263"/>
          <p14:tracePt t="102830" x="1817688" y="4386263"/>
          <p14:tracePt t="102837" x="1722438" y="4386263"/>
          <p14:tracePt t="102845" x="1625600" y="4386263"/>
          <p14:tracePt t="102852" x="1554163" y="4386263"/>
          <p14:tracePt t="102860" x="1474788" y="4386263"/>
          <p14:tracePt t="102867" x="1427163" y="4386263"/>
          <p14:tracePt t="102882" x="1387475" y="4394200"/>
          <p14:tracePt t="102883" x="1347788" y="4402138"/>
          <p14:tracePt t="102889" x="1331913" y="4402138"/>
          <p14:tracePt t="102897" x="1308100" y="4402138"/>
          <p14:tracePt t="102905" x="1300163" y="4410075"/>
          <p14:tracePt t="102913" x="1292225" y="4410075"/>
          <p14:tracePt t="102920" x="1292225" y="4418013"/>
          <p14:tracePt t="102927" x="1284288" y="4418013"/>
          <p14:tracePt t="102934" x="1266825" y="4418013"/>
          <p14:tracePt t="102942" x="1258888" y="4418013"/>
          <p14:tracePt t="102950" x="1250950" y="4425950"/>
          <p14:tracePt t="102957" x="1243013" y="4425950"/>
          <p14:tracePt t="102966" x="1235075" y="4433888"/>
          <p14:tracePt t="102972" x="1219200" y="4433888"/>
          <p14:tracePt t="102980" x="1211263" y="4433888"/>
          <p14:tracePt t="102987" x="1203325" y="4433888"/>
          <p14:tracePt t="102995" x="1195388" y="4433888"/>
          <p14:tracePt t="103010" x="1195388" y="4441825"/>
          <p14:tracePt t="103070" x="1187450" y="4441825"/>
          <p14:tracePt t="103114" x="1179513" y="4441825"/>
          <p14:tracePt t="103122" x="1163638" y="4441825"/>
          <p14:tracePt t="103130" x="1139825" y="4433888"/>
          <p14:tracePt t="103137" x="1116013" y="4425950"/>
          <p14:tracePt t="103145" x="1092200" y="4418013"/>
          <p14:tracePt t="103152" x="1068388" y="4402138"/>
          <p14:tracePt t="103160" x="1052513" y="4402138"/>
          <p14:tracePt t="103167" x="1036638" y="4394200"/>
          <p14:tracePt t="103175" x="1020763" y="4386263"/>
          <p14:tracePt t="103183" x="1004888" y="4378325"/>
          <p14:tracePt t="103587" x="1020763" y="4378325"/>
          <p14:tracePt t="103595" x="1052513" y="4378325"/>
          <p14:tracePt t="103603" x="1084263" y="4378325"/>
          <p14:tracePt t="103610" x="1131888" y="4378325"/>
          <p14:tracePt t="103617" x="1171575" y="4378325"/>
          <p14:tracePt t="103624" x="1211263" y="4378325"/>
          <p14:tracePt t="103632" x="1258888" y="4378325"/>
          <p14:tracePt t="103639" x="1292225" y="4378325"/>
          <p14:tracePt t="103647" x="1331913" y="4378325"/>
          <p14:tracePt t="103655" x="1371600" y="4378325"/>
          <p14:tracePt t="103662" x="1395413" y="4378325"/>
          <p14:tracePt t="103669" x="1427163" y="4378325"/>
          <p14:tracePt t="103677" x="1443038" y="4378325"/>
          <p14:tracePt t="103684" x="1466850" y="4378325"/>
          <p14:tracePt t="103692" x="1482725" y="4378325"/>
          <p14:tracePt t="103699" x="1498600" y="4378325"/>
          <p14:tracePt t="103707" x="1506538" y="4378325"/>
          <p14:tracePt t="103715" x="1522413" y="4378325"/>
          <p14:tracePt t="103723" x="1538288" y="4378325"/>
          <p14:tracePt t="103737" x="1554163" y="4378325"/>
          <p14:tracePt t="103745" x="1562100" y="4378325"/>
          <p14:tracePt t="103753" x="1570038" y="4378325"/>
          <p14:tracePt t="103760" x="1577975" y="4378325"/>
          <p14:tracePt t="103767" x="1593850" y="4378325"/>
          <p14:tracePt t="103775" x="1601788" y="4378325"/>
          <p14:tracePt t="103782" x="1617663" y="4378325"/>
          <p14:tracePt t="103790" x="1625600" y="4378325"/>
          <p14:tracePt t="103797" x="1641475" y="4378325"/>
          <p14:tracePt t="103805" x="1658938" y="4378325"/>
          <p14:tracePt t="103813" x="1682750" y="4378325"/>
          <p14:tracePt t="103820" x="1706563" y="4370388"/>
          <p14:tracePt t="103827" x="1722438" y="4370388"/>
          <p14:tracePt t="103835" x="1738313" y="4370388"/>
          <p14:tracePt t="103843" x="1754188" y="4370388"/>
          <p14:tracePt t="103850" x="1762125" y="4370388"/>
          <p14:tracePt t="103857" x="1785938" y="4370388"/>
          <p14:tracePt t="103864" x="1801813" y="4370388"/>
          <p14:tracePt t="103872" x="1825625" y="4362450"/>
          <p14:tracePt t="103880" x="1841500" y="4362450"/>
          <p14:tracePt t="103887" x="1849438" y="4362450"/>
          <p14:tracePt t="103904" x="1881188" y="4362450"/>
          <p14:tracePt t="103910" x="1897063" y="4362450"/>
          <p14:tracePt t="103917" x="1905000" y="4362450"/>
          <p14:tracePt t="103924" x="1920875" y="4362450"/>
          <p14:tracePt t="103932" x="1936750" y="4362450"/>
          <p14:tracePt t="103939" x="1944688" y="4362450"/>
          <p14:tracePt t="103948" x="1968500" y="4362450"/>
          <p14:tracePt t="103955" x="1984375" y="4362450"/>
          <p14:tracePt t="103963" x="2008188" y="4362450"/>
          <p14:tracePt t="103969" x="2025650" y="4362450"/>
          <p14:tracePt t="103978" x="2049463" y="4362450"/>
          <p14:tracePt t="103984" x="2065338" y="4362450"/>
          <p14:tracePt t="103993" x="2073275" y="4362450"/>
          <p14:tracePt t="104000" x="2097088" y="4354513"/>
          <p14:tracePt t="104007" x="2112963" y="4354513"/>
          <p14:tracePt t="104015" x="2128838" y="4354513"/>
          <p14:tracePt t="104022" x="2136775" y="4354513"/>
          <p14:tracePt t="104030" x="2144713" y="4354513"/>
          <p14:tracePt t="104037" x="2160588" y="4354513"/>
          <p14:tracePt t="104044" x="2168525" y="4354513"/>
          <p14:tracePt t="104052" x="2176463" y="4354513"/>
          <p14:tracePt t="104060" x="2184400" y="4354513"/>
          <p14:tracePt t="104068" x="2192338" y="4354513"/>
          <p14:tracePt t="104076" x="2200275" y="4354513"/>
          <p14:tracePt t="104090" x="2208213" y="4354513"/>
          <p14:tracePt t="104097" x="2216150" y="4354513"/>
          <p14:tracePt t="104105" x="2224088" y="4354513"/>
          <p14:tracePt t="104112" x="2232025" y="4354513"/>
          <p14:tracePt t="104122" x="2239963" y="4354513"/>
          <p14:tracePt t="104127" x="2247900" y="4354513"/>
          <p14:tracePt t="104135" x="2255838" y="4354513"/>
          <p14:tracePt t="104143" x="2263775" y="4354513"/>
          <p14:tracePt t="104150" x="2271713" y="4354513"/>
          <p14:tracePt t="104157" x="2279650" y="4354513"/>
          <p14:tracePt t="104172" x="2295525" y="4354513"/>
          <p14:tracePt t="104188" x="2303463" y="4354513"/>
          <p14:tracePt t="104202" x="2311400" y="4354513"/>
          <p14:tracePt t="104217" x="2319338" y="4354513"/>
          <p14:tracePt t="104225" x="2327275" y="4354513"/>
          <p14:tracePt t="104240" x="2335213" y="4354513"/>
          <p14:tracePt t="104367" x="2343150" y="4354513"/>
          <p14:tracePt t="104382" x="2351088" y="4354513"/>
          <p14:tracePt t="104390" x="2359025" y="4354513"/>
          <p14:tracePt t="104397" x="2366963" y="4354513"/>
          <p14:tracePt t="104405" x="2392363" y="4354513"/>
          <p14:tracePt t="104412" x="2408238" y="4354513"/>
          <p14:tracePt t="104420" x="2424113" y="4354513"/>
          <p14:tracePt t="104427" x="2439988" y="4354513"/>
          <p14:tracePt t="104435" x="2455863" y="4354513"/>
          <p14:tracePt t="104442" x="2471738" y="4354513"/>
          <p14:tracePt t="104449" x="2479675" y="4354513"/>
          <p14:tracePt t="104457" x="2487613" y="4354513"/>
          <p14:tracePt t="104464" x="2495550" y="4354513"/>
          <p14:tracePt t="104472" x="2503488" y="4354513"/>
          <p14:tracePt t="104900" x="2479675" y="4354513"/>
          <p14:tracePt t="104907" x="2408238" y="4354513"/>
          <p14:tracePt t="104915" x="2343150" y="4354513"/>
          <p14:tracePt t="104922" x="2239963" y="4354513"/>
          <p14:tracePt t="104930" x="2144713" y="4354513"/>
          <p14:tracePt t="104937" x="2041525" y="4354513"/>
          <p14:tracePt t="104945" x="1944688" y="4354513"/>
          <p14:tracePt t="104952" x="1849438" y="4354513"/>
          <p14:tracePt t="104960" x="1762125" y="4362450"/>
          <p14:tracePt t="104967" x="1698625" y="4378325"/>
          <p14:tracePt t="104975" x="1633538" y="4394200"/>
          <p14:tracePt t="104982" x="1593850" y="4402138"/>
          <p14:tracePt t="104997" x="1562100" y="4410075"/>
          <p14:tracePt t="104998" x="1546225" y="4418013"/>
          <p14:tracePt t="105005" x="1538288" y="4418013"/>
          <p14:tracePt t="105050" x="1530350" y="4418013"/>
          <p14:tracePt t="105058" x="1522413" y="4418013"/>
          <p14:tracePt t="105065" x="1514475" y="4418013"/>
          <p14:tracePt t="105072" x="1498600" y="4418013"/>
          <p14:tracePt t="105079" x="1482725" y="4425950"/>
          <p14:tracePt t="105087" x="1458913" y="4425950"/>
          <p14:tracePt t="105095" x="1435100" y="4433888"/>
          <p14:tracePt t="105102" x="1419225" y="4433888"/>
          <p14:tracePt t="105109" x="1403350" y="4433888"/>
          <p14:tracePt t="105117" x="1379538" y="4433888"/>
          <p14:tracePt t="105126" x="1371600" y="4433888"/>
          <p14:tracePt t="105132" x="1363663" y="4433888"/>
          <p14:tracePt t="105140" x="1339850" y="4433888"/>
          <p14:tracePt t="105147" x="1331913" y="4433888"/>
          <p14:tracePt t="105155" x="1316038" y="4433888"/>
          <p14:tracePt t="105162" x="1308100" y="4433888"/>
          <p14:tracePt t="105169" x="1300163" y="4433888"/>
          <p14:tracePt t="105179" x="1284288" y="4433888"/>
          <p14:tracePt t="105184" x="1274763" y="4433888"/>
          <p14:tracePt t="105193" x="1266825" y="4425950"/>
          <p14:tracePt t="105200" x="1250950" y="4425950"/>
          <p14:tracePt t="105208" x="1227138" y="4425950"/>
          <p14:tracePt t="105215" x="1211263" y="4418013"/>
          <p14:tracePt t="105223" x="1195388" y="4410075"/>
          <p14:tracePt t="105230" x="1179513" y="4402138"/>
          <p14:tracePt t="105238" x="1163638" y="4402138"/>
          <p14:tracePt t="105245" x="1139825" y="4402138"/>
          <p14:tracePt t="105276" x="1131888" y="4402138"/>
          <p14:tracePt t="105432" x="1123950" y="4394200"/>
          <p14:tracePt t="105440" x="1100138" y="4386263"/>
          <p14:tracePt t="105454" x="1092200" y="4386263"/>
          <p14:tracePt t="105462" x="1076325" y="4378325"/>
          <p14:tracePt t="105485" x="1068388" y="4378325"/>
          <p14:tracePt t="106174" x="1060450" y="4378325"/>
          <p14:tracePt t="106184" x="1052513" y="4378325"/>
          <p14:tracePt t="106201" x="1044575" y="4378325"/>
          <p14:tracePt t="106212" x="1036638" y="4378325"/>
          <p14:tracePt t="106220" x="1036638" y="4370388"/>
          <p14:tracePt t="106235" x="1036638" y="4362450"/>
          <p14:tracePt t="112830" x="1020763" y="4362450"/>
          <p14:tracePt t="112831" x="1012825" y="4362450"/>
          <p14:tracePt t="113615" x="1044575" y="4362450"/>
          <p14:tracePt t="113622" x="1084263" y="4362450"/>
          <p14:tracePt t="113633" x="1123950" y="4346575"/>
          <p14:tracePt t="113639" x="1155700" y="4346575"/>
          <p14:tracePt t="113645" x="1203325" y="4346575"/>
          <p14:tracePt t="113653" x="1243013" y="4338638"/>
          <p14:tracePt t="113660" x="1300163" y="4338638"/>
          <p14:tracePt t="113667" x="1355725" y="4330700"/>
          <p14:tracePt t="113676" x="1395413" y="4330700"/>
          <p14:tracePt t="113684" x="1443038" y="4330700"/>
          <p14:tracePt t="113691" x="1474788" y="4322763"/>
          <p14:tracePt t="113701" x="1506538" y="4322763"/>
          <p14:tracePt t="113705" x="1538288" y="4322763"/>
          <p14:tracePt t="113715" x="1562100" y="4314825"/>
          <p14:tracePt t="113720" x="1585913" y="4306888"/>
          <p14:tracePt t="113728" x="1593850" y="4306888"/>
          <p14:tracePt t="113735" x="1617663" y="4298950"/>
          <p14:tracePt t="113743" x="1641475" y="4298950"/>
          <p14:tracePt t="113750" x="1674813" y="4298950"/>
          <p14:tracePt t="113758" x="1714500" y="4298950"/>
          <p14:tracePt t="113765" x="1762125" y="4298950"/>
          <p14:tracePt t="113773" x="1801813" y="4298950"/>
          <p14:tracePt t="113781" x="1849438" y="4298950"/>
          <p14:tracePt t="113788" x="1881188" y="4298950"/>
          <p14:tracePt t="113795" x="1905000" y="4298950"/>
          <p14:tracePt t="113803" x="1928813" y="4298950"/>
          <p14:tracePt t="113810" x="1944688" y="4298950"/>
          <p14:tracePt t="113818" x="1960563" y="4298950"/>
          <p14:tracePt t="113825" x="1976438" y="4298950"/>
          <p14:tracePt t="113833" x="1992313" y="4298950"/>
          <p14:tracePt t="113840" x="2008188" y="4298950"/>
          <p14:tracePt t="113848" x="2025650" y="4298950"/>
          <p14:tracePt t="113855" x="2033588" y="4298950"/>
          <p14:tracePt t="113864" x="2049463" y="4298950"/>
          <p14:tracePt t="113870" x="2065338" y="4298950"/>
          <p14:tracePt t="113878" x="2081213" y="4298950"/>
          <p14:tracePt t="113885" x="2097088" y="4298950"/>
          <p14:tracePt t="113900" x="2128838" y="4298950"/>
          <p14:tracePt t="113908" x="2144713" y="4298950"/>
          <p14:tracePt t="113916" x="2168525" y="4298950"/>
          <p14:tracePt t="113923" x="2184400" y="4298950"/>
          <p14:tracePt t="113931" x="2192338" y="4298950"/>
          <p14:tracePt t="113937" x="2208213" y="4298950"/>
          <p14:tracePt t="113945" x="2216150" y="4298950"/>
          <p14:tracePt t="113953" x="2232025" y="4298950"/>
          <p14:tracePt t="113967" x="2239963" y="4298950"/>
          <p14:tracePt t="113975" x="2255838" y="4298950"/>
          <p14:tracePt t="113983" x="2263775" y="4298950"/>
          <p14:tracePt t="113990" x="2271713" y="4298950"/>
          <p14:tracePt t="113997" x="2279650" y="4298950"/>
          <p14:tracePt t="114005" x="2295525" y="4298950"/>
          <p14:tracePt t="114015" x="2303463" y="4298950"/>
          <p14:tracePt t="114020" x="2311400" y="4298950"/>
          <p14:tracePt t="114028" x="2319338" y="4298950"/>
          <p14:tracePt t="114043" x="2327275" y="4298950"/>
          <p14:tracePt t="114065" x="2335213" y="4298950"/>
          <p14:tracePt t="114074" x="2359025" y="4298950"/>
          <p14:tracePt t="114081" x="2374900" y="4298950"/>
          <p14:tracePt t="114088" x="2392363" y="4298950"/>
          <p14:tracePt t="114095" x="2416175" y="4306888"/>
          <p14:tracePt t="114103" x="2424113" y="4306888"/>
          <p14:tracePt t="114110" x="2439988" y="4306888"/>
          <p14:tracePt t="114118" x="2463800" y="4306888"/>
          <p14:tracePt t="114125" x="2479675" y="4306888"/>
          <p14:tracePt t="114133" x="2495550" y="4306888"/>
          <p14:tracePt t="114140" x="2495550" y="4314825"/>
          <p14:tracePt t="114148" x="2503488" y="4314825"/>
          <p14:tracePt t="114155" x="2511425" y="4314825"/>
          <p14:tracePt t="114170" x="2519363" y="4314825"/>
          <p14:tracePt t="114177" x="2527300" y="4314825"/>
          <p14:tracePt t="114185" x="2535238" y="4314825"/>
          <p14:tracePt t="114208" x="2543175" y="4314825"/>
          <p14:tracePt t="115137" x="2543175" y="4322763"/>
          <p14:tracePt t="116398" x="2551113" y="4322763"/>
          <p14:tracePt t="116435" x="2559050" y="4322763"/>
          <p14:tracePt t="116443" x="2559050" y="4314825"/>
          <p14:tracePt t="116458" x="2566988" y="4314825"/>
          <p14:tracePt t="116473" x="2574925" y="4314825"/>
          <p14:tracePt t="116503" x="2582863" y="4314825"/>
          <p14:tracePt t="116518" x="2590800" y="4314825"/>
          <p14:tracePt t="116548" x="2598738" y="4314825"/>
          <p14:tracePt t="116556" x="2606675" y="4306888"/>
          <p14:tracePt t="116571" x="2614613" y="4306888"/>
          <p14:tracePt t="116585" x="2630488" y="4306888"/>
          <p14:tracePt t="116600" x="2638425" y="4306888"/>
          <p14:tracePt t="116615" x="2646363" y="4306888"/>
          <p14:tracePt t="116630" x="2654300" y="4306888"/>
          <p14:tracePt t="116638" x="2662238" y="4306888"/>
          <p14:tracePt t="116653" x="2670175" y="4306888"/>
          <p14:tracePt t="116661" x="2678113" y="4306888"/>
          <p14:tracePt t="116675" x="2686050" y="4306888"/>
          <p14:tracePt t="116683" x="2693988" y="4306888"/>
          <p14:tracePt t="116699" x="2701925" y="4306888"/>
          <p14:tracePt t="116714" x="2709863" y="4306888"/>
          <p14:tracePt t="116735" x="2717800" y="4306888"/>
          <p14:tracePt t="116743" x="2725738" y="4306888"/>
          <p14:tracePt t="116765" x="2733675" y="4306888"/>
          <p14:tracePt t="116788" x="2741613" y="4306888"/>
          <p14:tracePt t="116803" x="2751138" y="4306888"/>
          <p14:tracePt t="116810" x="2759075" y="4306888"/>
          <p14:tracePt t="116818" x="2767013" y="4306888"/>
          <p14:tracePt t="116826" x="2774950" y="4306888"/>
          <p14:tracePt t="116833" x="2782888" y="4306888"/>
          <p14:tracePt t="119407" x="2717800" y="4298950"/>
          <p14:tracePt t="119409" x="2519363" y="4291013"/>
          <p14:tracePt t="119409" x="2351088" y="4291013"/>
          <p14:tracePt t="119412" x="2287588" y="4291013"/>
          <p14:tracePt t="119413" x="2247900" y="4291013"/>
          <p14:tracePt t="119420" x="2200275" y="4281488"/>
          <p14:tracePt t="119428" x="2184400" y="4281488"/>
          <p14:tracePt t="119435" x="2168525" y="4281488"/>
          <p14:tracePt t="119443" x="2152650" y="4281488"/>
          <p14:tracePt t="119450" x="2136775" y="4273550"/>
          <p14:tracePt t="119457" x="2105025" y="4273550"/>
          <p14:tracePt t="119465" x="2049463" y="4273550"/>
          <p14:tracePt t="119473" x="1976438" y="4273550"/>
          <p14:tracePt t="119480" x="1865313" y="4273550"/>
          <p14:tracePt t="119488" x="1754188" y="4281488"/>
          <p14:tracePt t="119495" x="1601788" y="4281488"/>
          <p14:tracePt t="119503" x="1427163" y="4298950"/>
          <p14:tracePt t="119512" x="1211263" y="4298950"/>
          <p14:tracePt t="119517" x="1012825" y="4298950"/>
          <p14:tracePt t="119526" x="820738" y="4298950"/>
          <p14:tracePt t="119533" x="685800" y="4298950"/>
          <p14:tracePt t="119541" x="533400" y="4298950"/>
          <p14:tracePt t="119548" x="430213" y="4298950"/>
          <p14:tracePt t="119555" x="334963" y="4298950"/>
          <p14:tracePt t="119563" x="255588" y="4298950"/>
          <p14:tracePt t="119570" x="207963" y="4298950"/>
          <p14:tracePt t="119578" x="184150" y="4298950"/>
          <p14:tracePt t="119585" x="166688" y="4298950"/>
          <p14:tracePt t="119720" x="174625" y="4298950"/>
          <p14:tracePt t="119735" x="192088" y="4298950"/>
          <p14:tracePt t="119743" x="207963" y="4298950"/>
          <p14:tracePt t="119750" x="239713" y="4298950"/>
          <p14:tracePt t="119759" x="255588" y="4298950"/>
          <p14:tracePt t="119766" x="287338" y="4298950"/>
          <p14:tracePt t="119773" x="342900" y="4298950"/>
          <p14:tracePt t="119781" x="406400" y="4298950"/>
          <p14:tracePt t="119788" x="477838" y="4306888"/>
          <p14:tracePt t="119795" x="558800" y="4322763"/>
          <p14:tracePt t="119803" x="630238" y="4338638"/>
          <p14:tracePt t="119811" x="669925" y="4346575"/>
          <p14:tracePt t="119817" x="701675" y="4362450"/>
          <p14:tracePt t="119825" x="733425" y="4378325"/>
          <p14:tracePt t="119833" x="749300" y="4386263"/>
          <p14:tracePt t="119841" x="765175" y="4386263"/>
          <p14:tracePt t="119848" x="765175" y="4394200"/>
          <p14:tracePt t="120185" x="781050" y="4394200"/>
          <p14:tracePt t="120193" x="812800" y="4386263"/>
          <p14:tracePt t="120200" x="836613" y="4386263"/>
          <p14:tracePt t="120208" x="860425" y="4386263"/>
          <p14:tracePt t="120215" x="917575" y="4386263"/>
          <p14:tracePt t="120223" x="981075" y="4378325"/>
          <p14:tracePt t="120231" x="1052513" y="4378325"/>
          <p14:tracePt t="120238" x="1108075" y="4378325"/>
          <p14:tracePt t="120245" x="1171575" y="4378325"/>
          <p14:tracePt t="120253" x="1266825" y="4378325"/>
          <p14:tracePt t="120261" x="1363663" y="4378325"/>
          <p14:tracePt t="120268" x="1474788" y="4378325"/>
          <p14:tracePt t="120275" x="1570038" y="4378325"/>
          <p14:tracePt t="120283" x="1682750" y="4378325"/>
          <p14:tracePt t="120290" x="1778000" y="4378325"/>
          <p14:tracePt t="120298" x="1849438" y="4378325"/>
          <p14:tracePt t="120312" x="1928813" y="4378325"/>
          <p14:tracePt t="120313" x="1992313" y="4378325"/>
          <p14:tracePt t="120322" x="2073275" y="4378325"/>
          <p14:tracePt t="120328" x="2128838" y="4378325"/>
          <p14:tracePt t="120335" x="2160588" y="4378325"/>
          <p14:tracePt t="120343" x="2208213" y="4378325"/>
          <p14:tracePt t="120350" x="2255838" y="4378325"/>
          <p14:tracePt t="120363" x="2319338" y="4378325"/>
          <p14:tracePt t="120367" x="2374900" y="4378325"/>
          <p14:tracePt t="120373" x="2455863" y="4378325"/>
          <p14:tracePt t="120381" x="2519363" y="4378325"/>
          <p14:tracePt t="120388" x="2574925" y="4378325"/>
          <p14:tracePt t="120395" x="2646363" y="4378325"/>
          <p14:tracePt t="120403" x="2701925" y="4378325"/>
          <p14:tracePt t="120410" x="2767013" y="4378325"/>
          <p14:tracePt t="120418" x="2806700" y="4378325"/>
          <p14:tracePt t="120425" x="2854325" y="4378325"/>
          <p14:tracePt t="120433" x="2894013" y="4378325"/>
          <p14:tracePt t="120440" x="2917825" y="4378325"/>
          <p14:tracePt t="120448" x="2949575" y="4378325"/>
          <p14:tracePt t="120455" x="2973388" y="4378325"/>
          <p14:tracePt t="120462" x="2989263" y="4378325"/>
          <p14:tracePt t="120470" x="3013075" y="4378325"/>
          <p14:tracePt t="120478" x="3036888" y="4378325"/>
          <p14:tracePt t="120485" x="3052763" y="4378325"/>
          <p14:tracePt t="120492" x="3060700" y="4378325"/>
          <p14:tracePt t="120635" x="3060700" y="4370388"/>
          <p14:tracePt t="120643" x="3060700" y="4362450"/>
          <p14:tracePt t="120651" x="3044825" y="4362450"/>
          <p14:tracePt t="120659" x="3036888" y="4362450"/>
          <p14:tracePt t="120665" x="3013075" y="4354513"/>
          <p14:tracePt t="120673" x="2965450" y="4346575"/>
          <p14:tracePt t="120681" x="2941638" y="4346575"/>
          <p14:tracePt t="120688" x="2917825" y="4346575"/>
          <p14:tracePt t="120695" x="2886075" y="4338638"/>
          <p14:tracePt t="120703" x="2854325" y="4330700"/>
          <p14:tracePt t="120718" x="2838450" y="4330700"/>
          <p14:tracePt t="120718" x="2830513" y="4330700"/>
          <p14:tracePt t="120725" x="2822575" y="4330700"/>
          <p14:tracePt t="120732" x="2814638" y="4330700"/>
          <p14:tracePt t="121002" x="2806700" y="4330700"/>
          <p14:tracePt t="125460" x="2806700" y="4306888"/>
          <p14:tracePt t="125462" x="2806700" y="4202113"/>
          <p14:tracePt t="125462" x="2822575" y="4098925"/>
          <p14:tracePt t="125467" x="2822575" y="4003675"/>
          <p14:tracePt t="125473" x="2822575" y="3995738"/>
          <p14:tracePt t="125735" x="2822575" y="4019550"/>
          <p14:tracePt t="125743" x="2830513" y="4035425"/>
          <p14:tracePt t="125751" x="2846388" y="4043363"/>
          <p14:tracePt t="125758" x="2878138" y="4043363"/>
          <p14:tracePt t="125766" x="2925763" y="4059238"/>
          <p14:tracePt t="125773" x="2949575" y="4075113"/>
          <p14:tracePt t="125781" x="2997200" y="4090988"/>
          <p14:tracePt t="125788" x="3028950" y="4098925"/>
          <p14:tracePt t="125796" x="3084513" y="4106863"/>
          <p14:tracePt t="125804" x="3141663" y="4122738"/>
          <p14:tracePt t="125811" x="3213100" y="4130675"/>
          <p14:tracePt t="125819" x="3284538" y="4130675"/>
          <p14:tracePt t="125826" x="3355975" y="4130675"/>
          <p14:tracePt t="125835" x="3419475" y="4130675"/>
          <p14:tracePt t="125841" x="3508375" y="4138613"/>
          <p14:tracePt t="125848" x="3595688" y="4138613"/>
          <p14:tracePt t="125856" x="3683000" y="4138613"/>
          <p14:tracePt t="125863" x="3770313" y="4138613"/>
          <p14:tracePt t="125871" x="3867150" y="4146550"/>
          <p14:tracePt t="125878" x="3938588" y="4146550"/>
          <p14:tracePt t="125887" x="4025900" y="4146550"/>
          <p14:tracePt t="125893" x="4113213" y="4154488"/>
          <p14:tracePt t="125902" x="4210050" y="4162425"/>
          <p14:tracePt t="125908" x="4305300" y="4178300"/>
          <p14:tracePt t="125916" x="4392613" y="4178300"/>
          <p14:tracePt t="125923" x="4456113" y="4186238"/>
          <p14:tracePt t="125931" x="4527550" y="4194175"/>
          <p14:tracePt t="125946" x="4592638" y="4194175"/>
          <p14:tracePt t="125946" x="4656138" y="4202113"/>
          <p14:tracePt t="125953" x="4703763" y="4202113"/>
          <p14:tracePt t="125960" x="4743450" y="4202113"/>
          <p14:tracePt t="125968" x="4767263" y="4202113"/>
          <p14:tracePt t="125975" x="4791075" y="4210050"/>
          <p14:tracePt t="125983" x="4814888" y="4210050"/>
          <p14:tracePt t="125991" x="4830763" y="4210050"/>
          <p14:tracePt t="125998" x="4838700" y="4217988"/>
          <p14:tracePt t="126005" x="4846638" y="4217988"/>
          <p14:tracePt t="126014" x="4862513" y="4225925"/>
          <p14:tracePt t="126022" x="4886325" y="4225925"/>
          <p14:tracePt t="126028" x="4902200" y="4225925"/>
          <p14:tracePt t="126036" x="4926013" y="4233863"/>
          <p14:tracePt t="126043" x="4951413" y="4233863"/>
          <p14:tracePt t="126051" x="5006975" y="4249738"/>
          <p14:tracePt t="126058" x="5054600" y="4257675"/>
          <p14:tracePt t="126066" x="5094288" y="4265613"/>
          <p14:tracePt t="126073" x="5133975" y="4273550"/>
          <p14:tracePt t="126081" x="5173663" y="4291013"/>
          <p14:tracePt t="126088" x="5221288" y="4298950"/>
          <p14:tracePt t="126096" x="5260975" y="4306888"/>
          <p14:tracePt t="126103" x="5292725" y="4322763"/>
          <p14:tracePt t="126111" x="5318125" y="4338638"/>
          <p14:tracePt t="126118" x="5334000" y="4338638"/>
          <p14:tracePt t="126125" x="5357813" y="4354513"/>
          <p14:tracePt t="126134" x="5365750" y="4354513"/>
          <p14:tracePt t="126148" x="5373688" y="4354513"/>
          <p14:tracePt t="126201" x="5373688" y="4362450"/>
          <p14:tracePt t="126223" x="5373688" y="4370388"/>
          <p14:tracePt t="126225" x="5357813" y="4378325"/>
          <p14:tracePt t="126231" x="5334000" y="4378325"/>
          <p14:tracePt t="126238" x="5300663" y="4378325"/>
          <p14:tracePt t="126246" x="5276850" y="4378325"/>
          <p14:tracePt t="126253" x="5237163" y="4378325"/>
          <p14:tracePt t="126261" x="5197475" y="4378325"/>
          <p14:tracePt t="126268" x="5157788" y="4378325"/>
          <p14:tracePt t="126276" x="5126038" y="4378325"/>
          <p14:tracePt t="126284" x="5078413" y="4378325"/>
          <p14:tracePt t="126291" x="5054600" y="4378325"/>
          <p14:tracePt t="126298" x="5038725" y="4378325"/>
          <p14:tracePt t="126313" x="5022850" y="4378325"/>
          <p14:tracePt t="126328" x="5014913" y="4378325"/>
          <p14:tracePt t="126380" x="5006975" y="4378325"/>
          <p14:tracePt t="126508" x="5014913" y="4370388"/>
          <p14:tracePt t="126516" x="5022850" y="4370388"/>
          <p14:tracePt t="126523" x="5030788" y="4362450"/>
          <p14:tracePt t="126531" x="5038725" y="4362450"/>
          <p14:tracePt t="126538" x="5046663" y="4362450"/>
          <p14:tracePt t="126546" x="5054600" y="4362450"/>
          <p14:tracePt t="126561" x="5062538" y="4362450"/>
          <p14:tracePt t="126568" x="5070475" y="4362450"/>
          <p14:tracePt t="126585" x="5078413" y="4362450"/>
          <p14:tracePt t="126614" x="5086350" y="4362450"/>
          <p14:tracePt t="126636" x="5094288" y="4362450"/>
          <p14:tracePt t="126643" x="5094288" y="4354513"/>
          <p14:tracePt t="126651" x="5110163" y="4354513"/>
          <p14:tracePt t="126674" x="5118100" y="4354513"/>
          <p14:tracePt t="126681" x="5133975" y="4346575"/>
          <p14:tracePt t="126696" x="5141913" y="4346575"/>
          <p14:tracePt t="126703" x="5149850" y="4338638"/>
          <p14:tracePt t="126711" x="5157788" y="4338638"/>
          <p14:tracePt t="126718" x="5173663" y="4338638"/>
          <p14:tracePt t="126734" x="5181600" y="4338638"/>
          <p14:tracePt t="126741" x="5189538" y="4338638"/>
          <p14:tracePt t="126748" x="5197475" y="4338638"/>
          <p14:tracePt t="126757" x="5205413" y="4338638"/>
          <p14:tracePt t="126763" x="5213350" y="4338638"/>
          <p14:tracePt t="126778" x="5221288" y="4338638"/>
          <p14:tracePt t="126780" x="5237163" y="4338638"/>
          <p14:tracePt t="126789" x="5245100" y="4338638"/>
          <p14:tracePt t="126794" x="5253038" y="4338638"/>
          <p14:tracePt t="126801" x="5260975" y="4338638"/>
          <p14:tracePt t="126808" x="5268913" y="4338638"/>
          <p14:tracePt t="126816" x="5276850" y="4338638"/>
          <p14:tracePt t="126823" x="5292725" y="4338638"/>
          <p14:tracePt t="126831" x="5310188" y="4338638"/>
          <p14:tracePt t="126838" x="5318125" y="4338638"/>
          <p14:tracePt t="126846" x="5334000" y="4338638"/>
          <p14:tracePt t="126853" x="5341938" y="4338638"/>
          <p14:tracePt t="126861" x="5349875" y="4338638"/>
          <p14:tracePt t="126876" x="5365750" y="4338638"/>
          <p14:tracePt t="126887" x="5389563" y="4338638"/>
          <p14:tracePt t="126891" x="5397500" y="4338638"/>
          <p14:tracePt t="126898" x="5405438" y="4338638"/>
          <p14:tracePt t="126906" x="5413375" y="4338638"/>
          <p14:tracePt t="126913" x="5413375" y="4346575"/>
          <p14:tracePt t="126928" x="5421313" y="4346575"/>
          <p14:tracePt t="126953" x="5429250" y="4346575"/>
          <p14:tracePt t="127108" x="5437188" y="4346575"/>
          <p14:tracePt t="127116" x="5445125" y="4346575"/>
          <p14:tracePt t="127131" x="5453063" y="4346575"/>
          <p14:tracePt t="127520" x="5461000" y="4346575"/>
          <p14:tracePt t="127528" x="5468938" y="4346575"/>
          <p14:tracePt t="127536" x="5476875" y="4346575"/>
          <p14:tracePt t="127544" x="5500688" y="4346575"/>
          <p14:tracePt t="127551" x="5524500" y="4346575"/>
          <p14:tracePt t="127558" x="5540375" y="4346575"/>
          <p14:tracePt t="127565" x="5564188" y="4346575"/>
          <p14:tracePt t="127573" x="5595938" y="4346575"/>
          <p14:tracePt t="127580" x="5627688" y="4346575"/>
          <p14:tracePt t="127588" x="5643563" y="4346575"/>
          <p14:tracePt t="127596" x="5676900" y="4346575"/>
          <p14:tracePt t="127603" x="5692775" y="4354513"/>
          <p14:tracePt t="127611" x="5716588" y="4354513"/>
          <p14:tracePt t="127618" x="5732463" y="4362450"/>
          <p14:tracePt t="127625" x="5756275" y="4362450"/>
          <p14:tracePt t="127633" x="5772150" y="4370388"/>
          <p14:tracePt t="127640" x="5788025" y="4370388"/>
          <p14:tracePt t="127648" x="5811838" y="4370388"/>
          <p14:tracePt t="127656" x="5835650" y="4370388"/>
          <p14:tracePt t="127663" x="5859463" y="4378325"/>
          <p14:tracePt t="127671" x="5891213" y="4378325"/>
          <p14:tracePt t="127679" x="5915025" y="4378325"/>
          <p14:tracePt t="127686" x="5946775" y="4378325"/>
          <p14:tracePt t="127694" x="5970588" y="4386263"/>
          <p14:tracePt t="127701" x="5994400" y="4386263"/>
          <p14:tracePt t="127708" x="6010275" y="4386263"/>
          <p14:tracePt t="127716" x="6034088" y="4386263"/>
          <p14:tracePt t="127723" x="6051550" y="4386263"/>
          <p14:tracePt t="127731" x="6075363" y="4386263"/>
          <p14:tracePt t="127738" x="6099175" y="4386263"/>
          <p14:tracePt t="127746" x="6115050" y="4386263"/>
          <p14:tracePt t="127753" x="6138863" y="4386263"/>
          <p14:tracePt t="127761" x="6154738" y="4386263"/>
          <p14:tracePt t="127768" x="6178550" y="4386263"/>
          <p14:tracePt t="127775" x="6194425" y="4386263"/>
          <p14:tracePt t="127783" x="6210300" y="4386263"/>
          <p14:tracePt t="127791" x="6234113" y="4386263"/>
          <p14:tracePt t="127798" x="6249988" y="4394200"/>
          <p14:tracePt t="127805" x="6273800" y="4394200"/>
          <p14:tracePt t="127813" x="6297613" y="4394200"/>
          <p14:tracePt t="127820" x="6329363" y="4402138"/>
          <p14:tracePt t="127828" x="6361113" y="4410075"/>
          <p14:tracePt t="127836" x="6384925" y="4418013"/>
          <p14:tracePt t="127844" x="6410325" y="4418013"/>
          <p14:tracePt t="127851" x="6450013" y="4425950"/>
          <p14:tracePt t="127858" x="6497638" y="4441825"/>
          <p14:tracePt t="127865" x="6529388" y="4441825"/>
          <p14:tracePt t="127873" x="6569075" y="4441825"/>
          <p14:tracePt t="127880" x="6592888" y="4449763"/>
          <p14:tracePt t="127888" x="6640513" y="4457700"/>
          <p14:tracePt t="127913" x="6777038" y="4481513"/>
          <p14:tracePt t="127918" x="6808788" y="4481513"/>
          <p14:tracePt t="127926" x="6856413" y="4489450"/>
          <p14:tracePt t="127933" x="6880225" y="4497388"/>
          <p14:tracePt t="127942" x="6911975" y="4497388"/>
          <p14:tracePt t="127948" x="6935788" y="4497388"/>
          <p14:tracePt t="127956" x="6959600" y="4497388"/>
          <p14:tracePt t="127963" x="6975475" y="4497388"/>
          <p14:tracePt t="127971" x="6983413" y="4497388"/>
          <p14:tracePt t="127979" x="6991350" y="4497388"/>
          <p14:tracePt t="127986" x="7007225" y="4497388"/>
          <p14:tracePt t="128001" x="7015163" y="4497388"/>
          <p14:tracePt t="128016" x="7023100" y="4497388"/>
          <p14:tracePt t="128046" x="7031038" y="4497388"/>
          <p14:tracePt t="128061" x="7038975" y="4497388"/>
          <p14:tracePt t="128075" x="7046913" y="4497388"/>
          <p14:tracePt t="128091" x="7054850" y="4497388"/>
          <p14:tracePt t="128106" x="7062788" y="4497388"/>
          <p14:tracePt t="128129" x="7070725" y="4497388"/>
          <p14:tracePt t="128144" x="7078663" y="4497388"/>
          <p14:tracePt t="128151" x="7094538" y="4497388"/>
          <p14:tracePt t="128158" x="7118350" y="4497388"/>
          <p14:tracePt t="128166" x="7143750" y="4497388"/>
          <p14:tracePt t="128173" x="7183438" y="4497388"/>
          <p14:tracePt t="128181" x="7223125" y="4497388"/>
          <p14:tracePt t="128188" x="7278688" y="4497388"/>
          <p14:tracePt t="128197" x="7342188" y="4497388"/>
          <p14:tracePt t="128203" x="7413625" y="4497388"/>
          <p14:tracePt t="128211" x="7493000" y="4497388"/>
          <p14:tracePt t="128218" x="7558088" y="4497388"/>
          <p14:tracePt t="128226" x="7621588" y="4497388"/>
          <p14:tracePt t="128234" x="7693025" y="4497388"/>
          <p14:tracePt t="128241" x="7756525" y="4497388"/>
          <p14:tracePt t="128248" x="7820025" y="4497388"/>
          <p14:tracePt t="128256" x="7877175" y="4497388"/>
          <p14:tracePt t="128263" x="7908925" y="4497388"/>
          <p14:tracePt t="128270" x="7964488" y="4497388"/>
          <p14:tracePt t="128278" x="7996238" y="4497388"/>
          <p14:tracePt t="128285" x="8027988" y="4497388"/>
          <p14:tracePt t="128294" x="8051800" y="4497388"/>
          <p14:tracePt t="128301" x="8067675" y="4497388"/>
          <p14:tracePt t="128308" x="8083550" y="4489450"/>
          <p14:tracePt t="128316" x="8099425" y="4489450"/>
          <p14:tracePt t="128323" x="8123238" y="4489450"/>
          <p14:tracePt t="128331" x="8139113" y="4489450"/>
          <p14:tracePt t="128420" x="8147050" y="4489450"/>
          <p14:tracePt t="128435" x="8154988" y="4489450"/>
          <p14:tracePt t="128443" x="8162925" y="4489450"/>
          <p14:tracePt t="128451" x="8170863" y="4489450"/>
          <p14:tracePt t="128504" x="8162925" y="4489450"/>
          <p14:tracePt t="128511" x="8107363" y="4489450"/>
          <p14:tracePt t="128518" x="8059738" y="4489450"/>
          <p14:tracePt t="128526" x="8004175" y="4489450"/>
          <p14:tracePt t="128534" x="7932738" y="4489450"/>
          <p14:tracePt t="128541" x="7859713" y="4489450"/>
          <p14:tracePt t="128548" x="7788275" y="4489450"/>
          <p14:tracePt t="128555" x="7732713" y="4489450"/>
          <p14:tracePt t="128563" x="7653338" y="4489450"/>
          <p14:tracePt t="128571" x="7589838" y="4489450"/>
          <p14:tracePt t="128579" x="7542213" y="4489450"/>
          <p14:tracePt t="128586" x="7493000" y="4489450"/>
          <p14:tracePt t="128593" x="7461250" y="4489450"/>
          <p14:tracePt t="128601" x="7445375" y="4489450"/>
          <p14:tracePt t="128608" x="7437438" y="4489450"/>
          <p14:tracePt t="128720" x="7413625" y="4489450"/>
          <p14:tracePt t="128728" x="7389813" y="4489450"/>
          <p14:tracePt t="128736" x="7373938" y="4489450"/>
          <p14:tracePt t="128743" x="7358063" y="4481513"/>
          <p14:tracePt t="128751" x="7334250" y="4481513"/>
          <p14:tracePt t="128758" x="7310438" y="4473575"/>
          <p14:tracePt t="128765" x="7286625" y="4465638"/>
          <p14:tracePt t="128773" x="7262813" y="4465638"/>
          <p14:tracePt t="128781" x="7246938" y="4457700"/>
          <p14:tracePt t="128788" x="7231063" y="4457700"/>
          <p14:tracePt t="128796" x="7223125" y="4457700"/>
          <p14:tracePt t="128803" x="7207250" y="4457700"/>
          <p14:tracePt t="128811" x="7199313" y="4457700"/>
          <p14:tracePt t="128826" x="7191375" y="4457700"/>
          <p14:tracePt t="128916" x="7191375" y="4449763"/>
          <p14:tracePt t="128923" x="7183438" y="4449763"/>
          <p14:tracePt t="128931" x="7175500" y="4441825"/>
          <p14:tracePt t="128938" x="7175500" y="4433888"/>
          <p14:tracePt t="128946" x="7159625" y="4425950"/>
          <p14:tracePt t="128953" x="7151688" y="4418013"/>
          <p14:tracePt t="128961" x="7135813" y="4418013"/>
          <p14:tracePt t="128968" x="7118350" y="4402138"/>
          <p14:tracePt t="128976" x="7094538" y="4402138"/>
          <p14:tracePt t="128983" x="7070725" y="4394200"/>
          <p14:tracePt t="128991" x="7046913" y="4386263"/>
          <p14:tracePt t="128998" x="7023100" y="4378325"/>
          <p14:tracePt t="129006" x="6999288" y="4370388"/>
          <p14:tracePt t="129013" x="6991350" y="4370388"/>
          <p14:tracePt t="129021" x="6975475" y="4370388"/>
          <p14:tracePt t="129463" x="6959600" y="4370388"/>
          <p14:tracePt t="129471" x="6935788" y="4370388"/>
          <p14:tracePt t="129478" x="6911975" y="4370388"/>
          <p14:tracePt t="129486" x="6880225" y="4370388"/>
          <p14:tracePt t="129493" x="6840538" y="4370388"/>
          <p14:tracePt t="129501" x="6784975" y="4370388"/>
          <p14:tracePt t="129508" x="6719888" y="4370388"/>
          <p14:tracePt t="129515" x="6656388" y="4370388"/>
          <p14:tracePt t="129523" x="6577013" y="4370388"/>
          <p14:tracePt t="129531" x="6497638" y="4370388"/>
          <p14:tracePt t="129539" x="6392863" y="4362450"/>
          <p14:tracePt t="129554" x="6281738" y="4362450"/>
          <p14:tracePt t="129554" x="6178550" y="4362450"/>
          <p14:tracePt t="129561" x="6075363" y="4362450"/>
          <p14:tracePt t="129568" x="6002338" y="4362450"/>
          <p14:tracePt t="129576" x="5922963" y="4362450"/>
          <p14:tracePt t="129584" x="5875338" y="4370388"/>
          <p14:tracePt t="129591" x="5835650" y="4378325"/>
          <p14:tracePt t="129598" x="5811838" y="4378325"/>
          <p14:tracePt t="129606" x="5795963" y="4378325"/>
          <p14:tracePt t="129621" x="5788025" y="4378325"/>
          <p14:tracePt t="129628" x="5788025" y="4386263"/>
          <p14:tracePt t="129643" x="5780088" y="4386263"/>
          <p14:tracePt t="129651" x="5772150" y="4394200"/>
          <p14:tracePt t="129658" x="5764213" y="4394200"/>
          <p14:tracePt t="129665" x="5748338" y="4394200"/>
          <p14:tracePt t="129673" x="5732463" y="4402138"/>
          <p14:tracePt t="129681" x="5724525" y="4402138"/>
          <p14:tracePt t="129688" x="5708650" y="4402138"/>
          <p14:tracePt t="129696" x="5692775" y="4402138"/>
          <p14:tracePt t="129704" x="5676900" y="4410075"/>
          <p14:tracePt t="129711" x="5659438" y="4410075"/>
          <p14:tracePt t="129718" x="5643563" y="4410075"/>
          <p14:tracePt t="129725" x="5635625" y="4410075"/>
          <p14:tracePt t="129733" x="5627688" y="4410075"/>
          <p14:tracePt t="129748" x="5611813" y="4410075"/>
          <p14:tracePt t="129757" x="5603875" y="4410075"/>
          <p14:tracePt t="129763" x="5588000" y="4410075"/>
          <p14:tracePt t="129771" x="5580063" y="4410075"/>
          <p14:tracePt t="129778" x="5572125" y="4410075"/>
          <p14:tracePt t="129790" x="5556250" y="4410075"/>
          <p14:tracePt t="129801" x="5548313" y="4410075"/>
          <p14:tracePt t="129808" x="5540375" y="4410075"/>
          <p14:tracePt t="129816" x="5532438" y="4410075"/>
          <p14:tracePt t="130258" x="5564188" y="4410075"/>
          <p14:tracePt t="130266" x="5588000" y="4410075"/>
          <p14:tracePt t="130276" x="5619750" y="4394200"/>
          <p14:tracePt t="130281" x="5643563" y="4394200"/>
          <p14:tracePt t="130292" x="5684838" y="4394200"/>
          <p14:tracePt t="130296" x="5724525" y="4394200"/>
          <p14:tracePt t="130303" x="5772150" y="4394200"/>
          <p14:tracePt t="130310" x="5811838" y="4394200"/>
          <p14:tracePt t="130318" x="5859463" y="4394200"/>
          <p14:tracePt t="130326" x="5891213" y="4394200"/>
          <p14:tracePt t="130333" x="5930900" y="4394200"/>
          <p14:tracePt t="130341" x="5954713" y="4394200"/>
          <p14:tracePt t="130348" x="5978525" y="4394200"/>
          <p14:tracePt t="130355" x="5994400" y="4394200"/>
          <p14:tracePt t="130363" x="6010275" y="4394200"/>
          <p14:tracePt t="130371" x="6018213" y="4394200"/>
          <p14:tracePt t="130378" x="6026150" y="4394200"/>
          <p14:tracePt t="130411" x="6034088" y="4394200"/>
          <p14:tracePt t="130424" x="6043613" y="4394200"/>
          <p14:tracePt t="130431" x="6051550" y="4394200"/>
          <p14:tracePt t="130438" x="6059488" y="4394200"/>
          <p14:tracePt t="130446" x="6067425" y="4394200"/>
          <p14:tracePt t="130453" x="6083300" y="4386263"/>
          <p14:tracePt t="130460" x="6091238" y="4386263"/>
          <p14:tracePt t="130468" x="6107113" y="4386263"/>
          <p14:tracePt t="130476" x="6115050" y="4386263"/>
          <p14:tracePt t="130483" x="6122988" y="4386263"/>
          <p14:tracePt t="130490" x="6138863" y="4386263"/>
          <p14:tracePt t="130498" x="6154738" y="4386263"/>
          <p14:tracePt t="130506" x="6162675" y="4386263"/>
          <p14:tracePt t="130513" x="6178550" y="4386263"/>
          <p14:tracePt t="130521" x="6186488" y="4386263"/>
          <p14:tracePt t="130528" x="6202363" y="4386263"/>
          <p14:tracePt t="130536" x="6210300" y="4386263"/>
          <p14:tracePt t="130543" x="6218238" y="4386263"/>
          <p14:tracePt t="130551" x="6234113" y="4386263"/>
          <p14:tracePt t="130558" x="6249988" y="4386263"/>
          <p14:tracePt t="130933" x="6257925" y="4386263"/>
          <p14:tracePt t="130940" x="6337300" y="4386263"/>
          <p14:tracePt t="130948" x="6410325" y="4386263"/>
          <p14:tracePt t="130956" x="6457950" y="4386263"/>
          <p14:tracePt t="130964" x="6497638" y="4386263"/>
          <p14:tracePt t="130971" x="6529388" y="4386263"/>
          <p14:tracePt t="130978" x="6553200" y="4386263"/>
          <p14:tracePt t="130985" x="6569075" y="4386263"/>
          <p14:tracePt t="131016" x="6577013" y="4386263"/>
          <p14:tracePt t="131045" x="6584950" y="4378325"/>
          <p14:tracePt t="131053" x="6592888" y="4378325"/>
          <p14:tracePt t="131060" x="6600825" y="4378325"/>
          <p14:tracePt t="131068" x="6624638" y="4378325"/>
          <p14:tracePt t="131076" x="6648450" y="4378325"/>
          <p14:tracePt t="131083" x="6664325" y="4378325"/>
          <p14:tracePt t="131091" x="6704013" y="4370388"/>
          <p14:tracePt t="131098" x="6743700" y="4370388"/>
          <p14:tracePt t="131106" x="6800850" y="4370388"/>
          <p14:tracePt t="131114" x="6840538" y="4370388"/>
          <p14:tracePt t="131120" x="6880225" y="4362450"/>
          <p14:tracePt t="131128" x="6919913" y="4362450"/>
          <p14:tracePt t="131136" x="6943725" y="4362450"/>
          <p14:tracePt t="131143" x="6959600" y="4362450"/>
          <p14:tracePt t="131150" x="6975475" y="4354513"/>
          <p14:tracePt t="131158" x="6983413" y="4354513"/>
          <p14:tracePt t="131473" x="7007225" y="4354513"/>
          <p14:tracePt t="131481" x="7023100" y="4346575"/>
          <p14:tracePt t="131488" x="7046913" y="4346575"/>
          <p14:tracePt t="131497" x="7062788" y="4346575"/>
          <p14:tracePt t="131503" x="7086600" y="4346575"/>
          <p14:tracePt t="131511" x="7110413" y="4346575"/>
          <p14:tracePt t="131518" x="7143750" y="4346575"/>
          <p14:tracePt t="131526" x="7175500" y="4346575"/>
          <p14:tracePt t="131533" x="7207250" y="4346575"/>
          <p14:tracePt t="131541" x="7231063" y="4346575"/>
          <p14:tracePt t="131548" x="7246938" y="4346575"/>
          <p14:tracePt t="131556" x="7270750" y="4346575"/>
          <p14:tracePt t="131563" x="7294563" y="4346575"/>
          <p14:tracePt t="131570" x="7310438" y="4346575"/>
          <p14:tracePt t="131578" x="7334250" y="4346575"/>
          <p14:tracePt t="131586" x="7350125" y="4338638"/>
          <p14:tracePt t="131601" x="7358063" y="4338638"/>
          <p14:tracePt t="131616" x="7373938" y="4330700"/>
          <p14:tracePt t="131623" x="7381875" y="4330700"/>
          <p14:tracePt t="131631" x="7389813" y="4322763"/>
          <p14:tracePt t="131638" x="7397750" y="4322763"/>
          <p14:tracePt t="131646" x="7405688" y="4322763"/>
          <p14:tracePt t="131654" x="7413625" y="4314825"/>
          <p14:tracePt t="131660" x="7437438" y="4314825"/>
          <p14:tracePt t="131668" x="7445375" y="4306888"/>
          <p14:tracePt t="131676" x="7461250" y="4306888"/>
          <p14:tracePt t="131683" x="7469188" y="4306888"/>
          <p14:tracePt t="131691" x="7485063" y="4306888"/>
          <p14:tracePt t="131698" x="7502525" y="4306888"/>
          <p14:tracePt t="131713" x="7518400" y="4306888"/>
          <p14:tracePt t="131720" x="7534275" y="4306888"/>
          <p14:tracePt t="131728" x="7550150" y="4306888"/>
          <p14:tracePt t="131736" x="7558088" y="4306888"/>
          <p14:tracePt t="131743" x="7566025" y="4306888"/>
          <p14:tracePt t="131751" x="7589838" y="4306888"/>
          <p14:tracePt t="131758" x="7597775" y="4306888"/>
          <p14:tracePt t="131766" x="7605713" y="4306888"/>
          <p14:tracePt t="131774" x="7613650" y="4306888"/>
          <p14:tracePt t="131781" x="7621588" y="4306888"/>
          <p14:tracePt t="131827" x="7629525" y="4306888"/>
          <p14:tracePt t="132793" x="7613650" y="4306888"/>
          <p14:tracePt t="132801" x="7542213" y="4298950"/>
          <p14:tracePt t="132808" x="7437438" y="4291013"/>
          <p14:tracePt t="132816" x="7326313" y="4281488"/>
          <p14:tracePt t="132823" x="7159625" y="4265613"/>
          <p14:tracePt t="132830" x="6959600" y="4249738"/>
          <p14:tracePt t="132838" x="6792913" y="4225925"/>
          <p14:tracePt t="132845" x="6648450" y="4210050"/>
          <p14:tracePt t="132853" x="6505575" y="4186238"/>
          <p14:tracePt t="132861" x="6402388" y="4178300"/>
          <p14:tracePt t="132869" x="6305550" y="4178300"/>
          <p14:tracePt t="132886" x="6186488" y="4170363"/>
          <p14:tracePt t="132891" x="6154738" y="4170363"/>
          <p14:tracePt t="132899" x="6138863" y="4178300"/>
          <p14:tracePt t="132906" x="6122988" y="4178300"/>
          <p14:tracePt t="132913" x="6122988" y="4186238"/>
          <p14:tracePt t="132920" x="6115050" y="4186238"/>
          <p14:tracePt t="132943" x="6115050" y="4194175"/>
          <p14:tracePt t="133138" x="6107113" y="4194175"/>
          <p14:tracePt t="133385" x="6107113" y="4202113"/>
          <p14:tracePt t="133401" x="6099175" y="4210050"/>
          <p14:tracePt t="133416" x="6099175" y="4225925"/>
          <p14:tracePt t="133430" x="6099175" y="4233863"/>
          <p14:tracePt t="133551" x="6107113" y="4233863"/>
          <p14:tracePt t="133559" x="6122988" y="4233863"/>
          <p14:tracePt t="133566" x="6130925" y="4233863"/>
          <p14:tracePt t="133574" x="6154738" y="4233863"/>
          <p14:tracePt t="133581" x="6170613" y="4233863"/>
          <p14:tracePt t="133588" x="6186488" y="4233863"/>
          <p14:tracePt t="133595" x="6210300" y="4233863"/>
          <p14:tracePt t="133603" x="6234113" y="4233863"/>
          <p14:tracePt t="133611" x="6265863" y="4241800"/>
          <p14:tracePt t="133618" x="6289675" y="4241800"/>
          <p14:tracePt t="133626" x="6313488" y="4241800"/>
          <p14:tracePt t="133634" x="6345238" y="4241800"/>
          <p14:tracePt t="133641" x="6369050" y="4249738"/>
          <p14:tracePt t="133648" x="6442075" y="4249738"/>
          <p14:tracePt t="133656" x="6497638" y="4249738"/>
          <p14:tracePt t="133663" x="6569075" y="4249738"/>
          <p14:tracePt t="133671" x="6624638" y="4249738"/>
          <p14:tracePt t="133678" x="6696075" y="4249738"/>
          <p14:tracePt t="133686" x="6751638" y="4249738"/>
          <p14:tracePt t="133693" x="6816725" y="4249738"/>
          <p14:tracePt t="133701" x="6872288" y="4249738"/>
          <p14:tracePt t="133708" x="6911975" y="4249738"/>
          <p14:tracePt t="133716" x="6943725" y="4249738"/>
          <p14:tracePt t="133723" x="6959600" y="4249738"/>
          <p14:tracePt t="133731" x="6975475" y="4249738"/>
          <p14:tracePt t="133761" x="6983413" y="4249738"/>
          <p14:tracePt t="134053" x="6983413" y="4257675"/>
          <p14:tracePt t="134060" x="6983413" y="4265613"/>
          <p14:tracePt t="134084" x="6975475" y="4265613"/>
          <p14:tracePt t="134106" x="6975475" y="4273550"/>
          <p14:tracePt t="135568" x="6959600" y="4273550"/>
          <p14:tracePt t="135576" x="6927850" y="4281488"/>
          <p14:tracePt t="135583" x="6888163" y="4291013"/>
          <p14:tracePt t="135591" x="6824663" y="4306888"/>
          <p14:tracePt t="135598" x="6735763" y="4306888"/>
          <p14:tracePt t="135606" x="6616700" y="4306888"/>
          <p14:tracePt t="135613" x="6497638" y="4322763"/>
          <p14:tracePt t="135621" x="6345238" y="4338638"/>
          <p14:tracePt t="135628" x="6162675" y="4346575"/>
          <p14:tracePt t="135635" x="6002338" y="4370388"/>
          <p14:tracePt t="135643" x="5859463" y="4394200"/>
          <p14:tracePt t="135651" x="5716588" y="4410075"/>
          <p14:tracePt t="135658" x="5572125" y="4418013"/>
          <p14:tracePt t="135666" x="5476875" y="4441825"/>
          <p14:tracePt t="135674" x="5397500" y="4449763"/>
          <p14:tracePt t="135681" x="5349875" y="4449763"/>
          <p14:tracePt t="135688" x="5318125" y="4449763"/>
          <p14:tracePt t="135696" x="5310188" y="4449763"/>
          <p14:tracePt t="136033" x="5326063" y="4449763"/>
          <p14:tracePt t="136041" x="5349875" y="4449763"/>
          <p14:tracePt t="136048" x="5381625" y="4441825"/>
          <p14:tracePt t="136055" x="5405438" y="4441825"/>
          <p14:tracePt t="136063" x="5437188" y="4433888"/>
          <p14:tracePt t="136070" x="5476875" y="4425950"/>
          <p14:tracePt t="136078" x="5524500" y="4425950"/>
          <p14:tracePt t="136085" x="5572125" y="4418013"/>
          <p14:tracePt t="136094" x="5627688" y="4410075"/>
          <p14:tracePt t="136101" x="5667375" y="4410075"/>
          <p14:tracePt t="136108" x="5700713" y="4402138"/>
          <p14:tracePt t="136116" x="5724525" y="4402138"/>
          <p14:tracePt t="136123" x="5748338" y="4402138"/>
          <p14:tracePt t="136132" x="5764213" y="4394200"/>
          <p14:tracePt t="136138" x="5788025" y="4394200"/>
          <p14:tracePt t="136146" x="5811838" y="4394200"/>
          <p14:tracePt t="136153" x="5835650" y="4394200"/>
          <p14:tracePt t="136161" x="5859463" y="4394200"/>
          <p14:tracePt t="136168" x="5891213" y="4394200"/>
          <p14:tracePt t="136176" x="5915025" y="4394200"/>
          <p14:tracePt t="136183" x="5946775" y="4394200"/>
          <p14:tracePt t="136191" x="5970588" y="4394200"/>
          <p14:tracePt t="136198" x="6002338" y="4394200"/>
          <p14:tracePt t="136206" x="6026150" y="4394200"/>
          <p14:tracePt t="136213" x="6051550" y="4394200"/>
          <p14:tracePt t="136221" x="6075363" y="4394200"/>
          <p14:tracePt t="136228" x="6091238" y="4394200"/>
          <p14:tracePt t="136236" x="6107113" y="4394200"/>
          <p14:tracePt t="136243" x="6130925" y="4394200"/>
          <p14:tracePt t="136251" x="6154738" y="4394200"/>
          <p14:tracePt t="136258" x="6170613" y="4394200"/>
          <p14:tracePt t="136266" x="6178550" y="4394200"/>
          <p14:tracePt t="136273" x="6202363" y="4394200"/>
          <p14:tracePt t="136281" x="6210300" y="4394200"/>
          <p14:tracePt t="136296" x="6226175" y="4394200"/>
          <p14:tracePt t="136311" x="6234113" y="4394200"/>
          <p14:tracePt t="136326" x="6249988" y="4402138"/>
          <p14:tracePt t="136334" x="6257925" y="4402138"/>
          <p14:tracePt t="136341" x="6265863" y="4410075"/>
          <p14:tracePt t="136348" x="6281738" y="4410075"/>
          <p14:tracePt t="136356" x="6297613" y="4410075"/>
          <p14:tracePt t="136371" x="6313488" y="4410075"/>
          <p14:tracePt t="136378" x="6321425" y="4418013"/>
          <p14:tracePt t="136401" x="6329363" y="4418013"/>
          <p14:tracePt t="136446" x="6337300" y="4418013"/>
          <p14:tracePt t="136760" x="6345238" y="4418013"/>
          <p14:tracePt t="136768" x="6353175" y="4418013"/>
          <p14:tracePt t="136776" x="6376988" y="4418013"/>
          <p14:tracePt t="136784" x="6392863" y="4418013"/>
          <p14:tracePt t="136791" x="6434138" y="4418013"/>
          <p14:tracePt t="136798" x="6489700" y="4418013"/>
          <p14:tracePt t="136805" x="6553200" y="4418013"/>
          <p14:tracePt t="136813" x="6616700" y="4418013"/>
          <p14:tracePt t="136820" x="6672263" y="4425950"/>
          <p14:tracePt t="136828" x="6759575" y="4425950"/>
          <p14:tracePt t="136836" x="6840538" y="4433888"/>
          <p14:tracePt t="136843" x="6935788" y="4449763"/>
          <p14:tracePt t="136851" x="7038975" y="4465638"/>
          <p14:tracePt t="136858" x="7118350" y="4465638"/>
          <p14:tracePt t="136866" x="7183438" y="4473575"/>
          <p14:tracePt t="136873" x="7262813" y="4473575"/>
          <p14:tracePt t="136886" x="7302500" y="4481513"/>
          <p14:tracePt t="136888" x="7334250" y="4481513"/>
          <p14:tracePt t="136896" x="7358063" y="4481513"/>
          <p14:tracePt t="136903" x="7373938" y="4481513"/>
          <p14:tracePt t="136911" x="7381875" y="4481513"/>
          <p14:tracePt t="136918" x="7389813" y="4481513"/>
          <p14:tracePt t="136925" x="7397750" y="4473575"/>
          <p14:tracePt t="136934" x="7405688" y="4473575"/>
          <p14:tracePt t="136941" x="7405688" y="4465638"/>
          <p14:tracePt t="136948" x="7413625" y="4457700"/>
          <p14:tracePt t="136956" x="7413625" y="4449763"/>
          <p14:tracePt t="136970" x="7421563" y="4441825"/>
          <p14:tracePt t="136986" x="7437438" y="4433888"/>
          <p14:tracePt t="136994" x="7445375" y="4433888"/>
          <p14:tracePt t="137000" x="7453313" y="4425950"/>
          <p14:tracePt t="137008" x="7469188" y="4418013"/>
          <p14:tracePt t="137023" x="7485063" y="4410075"/>
          <p14:tracePt t="137038" x="7493000" y="4410075"/>
          <p14:tracePt t="137053" x="7510463" y="4402138"/>
          <p14:tracePt t="137061" x="7526338" y="4402138"/>
          <p14:tracePt t="137068" x="7542213" y="4402138"/>
          <p14:tracePt t="137076" x="7566025" y="4402138"/>
          <p14:tracePt t="137084" x="7589838" y="4402138"/>
          <p14:tracePt t="137091" x="7605713" y="4402138"/>
          <p14:tracePt t="137098" x="7629525" y="4402138"/>
          <p14:tracePt t="137106" x="7645400" y="4402138"/>
          <p14:tracePt t="137114" x="7661275" y="4402138"/>
          <p14:tracePt t="137120" x="7685088" y="4402138"/>
          <p14:tracePt t="137128" x="7693025" y="4402138"/>
          <p14:tracePt t="137533" x="0" y="0"/>
        </p14:tracePtLst>
      </p14:laserTraceLst>
    </p:ext>
    <p:ext uri="{E180D4A7-C9FB-4DFB-919C-405C955672EB}">
      <p14:showEvtLst xmlns:p14="http://schemas.microsoft.com/office/powerpoint/2010/main">
        <p14:playEvt time="19" objId="4"/>
        <p14:stopEvt time="165335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502650-3047-4345-96E1-83918AA895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D977B5A-E045-42B6-B8A1-A332692F6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6034726C-7F9B-4CE5-BA70-BC53912F7444}"/>
                  </a:ext>
                </a:extLst>
              </p14:cNvPr>
              <p14:cNvContentPartPr/>
              <p14:nvPr/>
            </p14:nvContentPartPr>
            <p14:xfrm>
              <a:off x="6829940" y="3541049"/>
              <a:ext cx="141120" cy="207720"/>
            </p14:xfrm>
          </p:contentPart>
        </mc:Choice>
        <mc:Fallback xmlns=""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6034726C-7F9B-4CE5-BA70-BC53912F744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11940" y="3523049"/>
                <a:ext cx="176760" cy="2433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mm5s20">
            <a:hlinkClick r:id="" action="ppaction://media"/>
            <a:extLst>
              <a:ext uri="{FF2B5EF4-FFF2-40B4-BE49-F238E27FC236}">
                <a16:creationId xmlns:a16="http://schemas.microsoft.com/office/drawing/2014/main" id="{CDB6878D-3036-433B-A0C7-C1A1276400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8530" y="5661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967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897"/>
    </mc:Choice>
    <mc:Fallback>
      <p:transition spd="slow" advTm="38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270" x="3587750" y="3890963"/>
          <p14:tracePt t="7786" x="3587750" y="3883025"/>
          <p14:tracePt t="7795" x="3587750" y="3875088"/>
          <p14:tracePt t="7802" x="3587750" y="3867150"/>
          <p14:tracePt t="7810" x="3587750" y="3851275"/>
          <p14:tracePt t="7825" x="3587750" y="3843338"/>
          <p14:tracePt t="7840" x="3587750" y="3827463"/>
          <p14:tracePt t="7847" x="3587750" y="3819525"/>
          <p14:tracePt t="7855" x="3595688" y="3819525"/>
          <p14:tracePt t="7863" x="3595688" y="3811588"/>
          <p14:tracePt t="7869" x="3595688" y="3795713"/>
          <p14:tracePt t="7884" x="3603625" y="3779838"/>
          <p14:tracePt t="7892" x="3603625" y="3771900"/>
          <p14:tracePt t="7899" x="3603625" y="3763963"/>
          <p14:tracePt t="7907" x="3611563" y="3756025"/>
          <p14:tracePt t="7915" x="3611563" y="3748088"/>
          <p14:tracePt t="7922" x="3619500" y="3740150"/>
          <p14:tracePt t="7930" x="3619500" y="3732213"/>
          <p14:tracePt t="7946" x="3627438" y="3732213"/>
          <p14:tracePt t="7952" x="3627438" y="3716338"/>
          <p14:tracePt t="7967" x="3627438" y="3708400"/>
          <p14:tracePt t="7990" x="3635375" y="3700463"/>
          <p14:tracePt t="8020" x="3635375" y="3692525"/>
          <p14:tracePt t="8027" x="3643313" y="3692525"/>
          <p14:tracePt t="8034" x="3643313" y="3684588"/>
          <p14:tracePt t="8050" x="3651250" y="3676650"/>
          <p14:tracePt t="8064" x="3659188" y="3660775"/>
          <p14:tracePt t="8071" x="3667125" y="3652838"/>
          <p14:tracePt t="8079" x="3683000" y="3644900"/>
          <p14:tracePt t="8087" x="3690938" y="3621088"/>
          <p14:tracePt t="8094" x="3698875" y="3613150"/>
          <p14:tracePt t="8103" x="3706813" y="3605213"/>
          <p14:tracePt t="8110" x="3722688" y="3587750"/>
          <p14:tracePt t="8117" x="3738563" y="3571875"/>
          <p14:tracePt t="8124" x="3746500" y="3556000"/>
          <p14:tracePt t="8132" x="3754438" y="3548063"/>
          <p14:tracePt t="8145" x="3770313" y="3540125"/>
          <p14:tracePt t="8147" x="3778250" y="3532188"/>
          <p14:tracePt t="8154" x="3786188" y="3524250"/>
          <p14:tracePt t="8162" x="3786188" y="3508375"/>
          <p14:tracePt t="8170" x="3802063" y="3500438"/>
          <p14:tracePt t="8177" x="3810000" y="3484563"/>
          <p14:tracePt t="8185" x="3825875" y="3476625"/>
          <p14:tracePt t="8192" x="3833813" y="3460750"/>
          <p14:tracePt t="8200" x="3843338" y="3452813"/>
          <p14:tracePt t="8207" x="3851275" y="3436938"/>
          <p14:tracePt t="8214" x="3867150" y="3421063"/>
          <p14:tracePt t="8222" x="3875088" y="3405188"/>
          <p14:tracePt t="8229" x="3883025" y="3389313"/>
          <p14:tracePt t="8237" x="3890963" y="3381375"/>
          <p14:tracePt t="8245" x="3906838" y="3357563"/>
          <p14:tracePt t="8253" x="3914775" y="3349625"/>
          <p14:tracePt t="8261" x="3914775" y="3341688"/>
          <p14:tracePt t="8267" x="3922713" y="3317875"/>
          <p14:tracePt t="8274" x="3930650" y="3309938"/>
          <p14:tracePt t="8281" x="3946525" y="3302000"/>
          <p14:tracePt t="8289" x="3946525" y="3286125"/>
          <p14:tracePt t="8297" x="3954463" y="3278188"/>
          <p14:tracePt t="8304" x="3962400" y="3262313"/>
          <p14:tracePt t="8319" x="3970338" y="3244850"/>
          <p14:tracePt t="8327" x="3970338" y="3236913"/>
          <p14:tracePt t="8335" x="3978275" y="3228975"/>
          <p14:tracePt t="8350" x="3978275" y="3213100"/>
          <p14:tracePt t="8357" x="3994150" y="3197225"/>
          <p14:tracePt t="8365" x="4002088" y="3189288"/>
          <p14:tracePt t="8372" x="4002088" y="3165475"/>
          <p14:tracePt t="8379" x="4002088" y="3157538"/>
          <p14:tracePt t="8387" x="4017963" y="3133725"/>
          <p14:tracePt t="8395" x="4025900" y="3117850"/>
          <p14:tracePt t="8401" x="4025900" y="3101975"/>
          <p14:tracePt t="8410" x="4033838" y="3086100"/>
          <p14:tracePt t="8417" x="4033838" y="3078163"/>
          <p14:tracePt t="8424" x="4049713" y="3054350"/>
          <p14:tracePt t="8431" x="4049713" y="3038475"/>
          <p14:tracePt t="8440" x="4049713" y="3022600"/>
          <p14:tracePt t="8447" x="4057650" y="3014663"/>
          <p14:tracePt t="8454" x="4057650" y="3006725"/>
          <p14:tracePt t="8462" x="4065588" y="2982913"/>
          <p14:tracePt t="8470" x="4073525" y="2974975"/>
          <p14:tracePt t="8477" x="4073525" y="2959100"/>
          <p14:tracePt t="8484" x="4073525" y="2951163"/>
          <p14:tracePt t="8492" x="4081463" y="2927350"/>
          <p14:tracePt t="8500" x="4081463" y="2919413"/>
          <p14:tracePt t="8507" x="4089400" y="2909888"/>
          <p14:tracePt t="8514" x="4089400" y="2894013"/>
          <p14:tracePt t="8522" x="4089400" y="2886075"/>
          <p14:tracePt t="8529" x="4089400" y="2870200"/>
          <p14:tracePt t="8537" x="4089400" y="2862263"/>
          <p14:tracePt t="8544" x="4097338" y="2854325"/>
          <p14:tracePt t="8552" x="4097338" y="2838450"/>
          <p14:tracePt t="8560" x="4097338" y="2830513"/>
          <p14:tracePt t="8568" x="4105275" y="2822575"/>
          <p14:tracePt t="8575" x="4105275" y="2806700"/>
          <p14:tracePt t="8582" x="4105275" y="2790825"/>
          <p14:tracePt t="8590" x="4105275" y="2782888"/>
          <p14:tracePt t="8596" x="4113213" y="2774950"/>
          <p14:tracePt t="8604" x="4121150" y="2759075"/>
          <p14:tracePt t="8612" x="4121150" y="2751138"/>
          <p14:tracePt t="8620" x="4121150" y="2735263"/>
          <p14:tracePt t="8627" x="4121150" y="2719388"/>
          <p14:tracePt t="8634" x="4129088" y="2695575"/>
          <p14:tracePt t="8642" x="4137025" y="2687638"/>
          <p14:tracePt t="8650" x="4137025" y="2679700"/>
          <p14:tracePt t="8657" x="4144963" y="2655888"/>
          <p14:tracePt t="8665" x="4144963" y="2640013"/>
          <p14:tracePt t="8672" x="4160838" y="2624138"/>
          <p14:tracePt t="8679" x="4160838" y="2608263"/>
          <p14:tracePt t="8687" x="4160838" y="2592388"/>
          <p14:tracePt t="8695" x="4176713" y="2551113"/>
          <p14:tracePt t="8702" x="4184650" y="2543175"/>
          <p14:tracePt t="8709" x="4184650" y="2535238"/>
          <p14:tracePt t="8717" x="4184650" y="2527300"/>
          <p14:tracePt t="8732" x="4184650" y="2519363"/>
          <p14:tracePt t="8754" x="4184650" y="2511425"/>
          <p14:tracePt t="8814" x="4184650" y="2503488"/>
          <p14:tracePt t="8836" x="4184650" y="2495550"/>
          <p14:tracePt t="8860" x="4184650" y="2487613"/>
          <p14:tracePt t="8882" x="4184650" y="2479675"/>
          <p14:tracePt t="8896" x="4184650" y="2471738"/>
          <p14:tracePt t="8912" x="4184650" y="2463800"/>
          <p14:tracePt t="8958" x="4184650" y="2455863"/>
          <p14:tracePt t="8979" x="4184650" y="2447925"/>
          <p14:tracePt t="8987" x="4184650" y="2439988"/>
          <p14:tracePt t="8995" x="4192588" y="2439988"/>
          <p14:tracePt t="9002" x="4192588" y="2432050"/>
          <p14:tracePt t="9017" x="4192588" y="2424113"/>
          <p14:tracePt t="9031" x="4192588" y="2416175"/>
          <p14:tracePt t="9040" x="4200525" y="2408238"/>
          <p14:tracePt t="9055" x="4200525" y="2400300"/>
          <p14:tracePt t="9062" x="4200525" y="2392363"/>
          <p14:tracePt t="9174" x="4200525" y="2384425"/>
          <p14:tracePt t="9189" x="4210050" y="2384425"/>
          <p14:tracePt t="9212" x="4217988" y="2384425"/>
          <p14:tracePt t="9227" x="4225925" y="2384425"/>
          <p14:tracePt t="9235" x="4233863" y="2376488"/>
          <p14:tracePt t="9242" x="4249738" y="2376488"/>
          <p14:tracePt t="9250" x="4257675" y="2376488"/>
          <p14:tracePt t="9257" x="4257675" y="2368550"/>
          <p14:tracePt t="9264" x="4273550" y="2368550"/>
          <p14:tracePt t="9272" x="4273550" y="2360613"/>
          <p14:tracePt t="9280" x="4281488" y="2360613"/>
          <p14:tracePt t="9295" x="4289425" y="2360613"/>
          <p14:tracePt t="9310" x="4297363" y="2360613"/>
          <p14:tracePt t="9325" x="4305300" y="2360613"/>
          <p14:tracePt t="9340" x="4305300" y="2352675"/>
          <p14:tracePt t="9348" x="4313238" y="2352675"/>
          <p14:tracePt t="9362" x="4321175" y="2352675"/>
          <p14:tracePt t="9370" x="4329113" y="2352675"/>
          <p14:tracePt t="9662" x="4337050" y="2352675"/>
          <p14:tracePt t="9670" x="4344988" y="2344738"/>
          <p14:tracePt t="9677" x="4352925" y="2344738"/>
          <p14:tracePt t="9685" x="4368800" y="2344738"/>
          <p14:tracePt t="9692" x="4384675" y="2344738"/>
          <p14:tracePt t="9700" x="4400550" y="2344738"/>
          <p14:tracePt t="9707" x="4416425" y="2344738"/>
          <p14:tracePt t="9714" x="4432300" y="2344738"/>
          <p14:tracePt t="9722" x="4456113" y="2344738"/>
          <p14:tracePt t="9730" x="4471988" y="2344738"/>
          <p14:tracePt t="9737" x="4495800" y="2344738"/>
          <p14:tracePt t="9744" x="4503738" y="2344738"/>
          <p14:tracePt t="9753" x="4535488" y="2344738"/>
          <p14:tracePt t="9760" x="4576763" y="2344738"/>
          <p14:tracePt t="9767" x="4600575" y="2344738"/>
          <p14:tracePt t="9775" x="4624388" y="2344738"/>
          <p14:tracePt t="9782" x="4648200" y="2344738"/>
          <p14:tracePt t="9789" x="4664075" y="2344738"/>
          <p14:tracePt t="9798" x="4687888" y="2344738"/>
          <p14:tracePt t="9804" x="4711700" y="2344738"/>
          <p14:tracePt t="9812" x="4735513" y="2344738"/>
          <p14:tracePt t="9820" x="4759325" y="2352675"/>
          <p14:tracePt t="9827" x="4783138" y="2352675"/>
          <p14:tracePt t="9835" x="4814888" y="2352675"/>
          <p14:tracePt t="9842" x="4830763" y="2360613"/>
          <p14:tracePt t="9850" x="4862513" y="2360613"/>
          <p14:tracePt t="9857" x="4886325" y="2368550"/>
          <p14:tracePt t="9865" x="4918075" y="2368550"/>
          <p14:tracePt t="9872" x="4959350" y="2376488"/>
          <p14:tracePt t="9880" x="4991100" y="2376488"/>
          <p14:tracePt t="9887" x="5022850" y="2376488"/>
          <p14:tracePt t="9894" x="5054600" y="2384425"/>
          <p14:tracePt t="9901" x="5078413" y="2384425"/>
          <p14:tracePt t="9910" x="5110163" y="2384425"/>
          <p14:tracePt t="9917" x="5141913" y="2384425"/>
          <p14:tracePt t="9924" x="5173663" y="2384425"/>
          <p14:tracePt t="9931" x="5213350" y="2384425"/>
          <p14:tracePt t="9939" x="5245100" y="2384425"/>
          <p14:tracePt t="9947" x="5276850" y="2384425"/>
          <p14:tracePt t="9954" x="5300663" y="2384425"/>
          <p14:tracePt t="9961" x="5326063" y="2384425"/>
          <p14:tracePt t="9969" x="5349875" y="2384425"/>
          <p14:tracePt t="9977" x="5373688" y="2384425"/>
          <p14:tracePt t="9985" x="5405438" y="2384425"/>
          <p14:tracePt t="9992" x="5429250" y="2384425"/>
          <p14:tracePt t="10000" x="5445125" y="2384425"/>
          <p14:tracePt t="10007" x="5468938" y="2384425"/>
          <p14:tracePt t="10016" x="5492750" y="2384425"/>
          <p14:tracePt t="10021" x="5516563" y="2384425"/>
          <p14:tracePt t="10030" x="5540375" y="2384425"/>
          <p14:tracePt t="10037" x="5564188" y="2384425"/>
          <p14:tracePt t="10044" x="5580063" y="2384425"/>
          <p14:tracePt t="10052" x="5611813" y="2384425"/>
          <p14:tracePt t="10060" x="5635625" y="2384425"/>
          <p14:tracePt t="10067" x="5667375" y="2384425"/>
          <p14:tracePt t="10075" x="5692775" y="2384425"/>
          <p14:tracePt t="10082" x="5724525" y="2384425"/>
          <p14:tracePt t="10089" x="5756275" y="2384425"/>
          <p14:tracePt t="10097" x="5788025" y="2384425"/>
          <p14:tracePt t="10104" x="5811838" y="2384425"/>
          <p14:tracePt t="10112" x="5851525" y="2384425"/>
          <p14:tracePt t="10119" x="5883275" y="2384425"/>
          <p14:tracePt t="10126" x="5915025" y="2384425"/>
          <p14:tracePt t="10135" x="5954713" y="2384425"/>
          <p14:tracePt t="10153" x="6010275" y="2384425"/>
          <p14:tracePt t="10157" x="6051550" y="2376488"/>
          <p14:tracePt t="10164" x="6083300" y="2376488"/>
          <p14:tracePt t="10172" x="6115050" y="2376488"/>
          <p14:tracePt t="10180" x="6146800" y="2376488"/>
          <p14:tracePt t="10187" x="6178550" y="2368550"/>
          <p14:tracePt t="10194" x="6202363" y="2368550"/>
          <p14:tracePt t="10203" x="6226175" y="2368550"/>
          <p14:tracePt t="10210" x="6249988" y="2368550"/>
          <p14:tracePt t="10218" x="6257925" y="2368550"/>
          <p14:tracePt t="10225" x="6273800" y="2368550"/>
          <p14:tracePt t="10232" x="6281738" y="2368550"/>
          <p14:tracePt t="10239" x="6297613" y="2368550"/>
          <p14:tracePt t="10247" x="6305550" y="2368550"/>
          <p14:tracePt t="10254" x="6313488" y="2368550"/>
          <p14:tracePt t="10261" x="6329363" y="2368550"/>
          <p14:tracePt t="10270" x="6345238" y="2368550"/>
          <p14:tracePt t="10277" x="6369050" y="2368550"/>
          <p14:tracePt t="10285" x="6384925" y="2368550"/>
          <p14:tracePt t="10292" x="6410325" y="2368550"/>
          <p14:tracePt t="10300" x="6434138" y="2368550"/>
          <p14:tracePt t="10307" x="6457950" y="2368550"/>
          <p14:tracePt t="10314" x="6481763" y="2368550"/>
          <p14:tracePt t="10322" x="6497638" y="2368550"/>
          <p14:tracePt t="10329" x="6513513" y="2368550"/>
          <p14:tracePt t="10337" x="6521450" y="2368550"/>
          <p14:tracePt t="10345" x="6537325" y="2368550"/>
          <p14:tracePt t="10352" x="6553200" y="2368550"/>
          <p14:tracePt t="10368" x="6561138" y="2368550"/>
          <p14:tracePt t="10389" x="6569075" y="2368550"/>
          <p14:tracePt t="10435" x="6577013" y="2368550"/>
          <p14:tracePt t="10734" x="6584950" y="2368550"/>
          <p14:tracePt t="10742" x="6592888" y="2368550"/>
          <p14:tracePt t="10749" x="6632575" y="2360613"/>
          <p14:tracePt t="10757" x="6656388" y="2360613"/>
          <p14:tracePt t="10764" x="6680200" y="2360613"/>
          <p14:tracePt t="10772" x="6704013" y="2360613"/>
          <p14:tracePt t="10780" x="6727825" y="2360613"/>
          <p14:tracePt t="10786" x="6751638" y="2360613"/>
          <p14:tracePt t="10794" x="6769100" y="2360613"/>
          <p14:tracePt t="10801" x="6784975" y="2360613"/>
          <p14:tracePt t="12376" x="6759575" y="2360613"/>
          <p14:tracePt t="12385" x="6735763" y="2360613"/>
          <p14:tracePt t="12392" x="6704013" y="2360613"/>
          <p14:tracePt t="12403" x="6656388" y="2360613"/>
          <p14:tracePt t="12407" x="6600825" y="2352675"/>
          <p14:tracePt t="12417" x="6537325" y="2352675"/>
          <p14:tracePt t="12422" x="6481763" y="2344738"/>
          <p14:tracePt t="12429" x="6418263" y="2336800"/>
          <p14:tracePt t="12436" x="6369050" y="2320925"/>
          <p14:tracePt t="12444" x="6313488" y="2312988"/>
          <p14:tracePt t="12452" x="6257925" y="2305050"/>
          <p14:tracePt t="12459" x="6218238" y="2305050"/>
          <p14:tracePt t="12467" x="6170613" y="2305050"/>
          <p14:tracePt t="12474" x="6138863" y="2297113"/>
          <p14:tracePt t="12482" x="6115050" y="2289175"/>
          <p14:tracePt t="12490" x="6091238" y="2289175"/>
          <p14:tracePt t="12497" x="6075363" y="2289175"/>
          <p14:tracePt t="12505" x="6051550" y="2289175"/>
          <p14:tracePt t="12512" x="6026150" y="2289175"/>
          <p14:tracePt t="12519" x="6010275" y="2289175"/>
          <p14:tracePt t="12527" x="5978525" y="2289175"/>
          <p14:tracePt t="12535" x="5954713" y="2289175"/>
          <p14:tracePt t="12542" x="5915025" y="2289175"/>
          <p14:tracePt t="12550" x="5883275" y="2289175"/>
          <p14:tracePt t="12556" x="5851525" y="2297113"/>
          <p14:tracePt t="12564" x="5827713" y="2297113"/>
          <p14:tracePt t="12572" x="5803900" y="2297113"/>
          <p14:tracePt t="12580" x="5780088" y="2297113"/>
          <p14:tracePt t="12587" x="5764213" y="2297113"/>
          <p14:tracePt t="12595" x="5740400" y="2297113"/>
          <p14:tracePt t="12603" x="5708650" y="2297113"/>
          <p14:tracePt t="12610" x="5684838" y="2297113"/>
          <p14:tracePt t="12617" x="5667375" y="2297113"/>
          <p14:tracePt t="12624" x="5635625" y="2297113"/>
          <p14:tracePt t="12632" x="5611813" y="2297113"/>
          <p14:tracePt t="12640" x="5588000" y="2297113"/>
          <p14:tracePt t="12647" x="5556250" y="2297113"/>
          <p14:tracePt t="12654" x="5508625" y="2297113"/>
          <p14:tracePt t="12662" x="5476875" y="2297113"/>
          <p14:tracePt t="12669" x="5445125" y="2297113"/>
          <p14:tracePt t="12677" x="5413375" y="2297113"/>
          <p14:tracePt t="12684" x="5389563" y="2297113"/>
          <p14:tracePt t="12692" x="5334000" y="2297113"/>
          <p14:tracePt t="12701" x="5284788" y="2297113"/>
          <p14:tracePt t="12707" x="5237163" y="2297113"/>
          <p14:tracePt t="12714" x="5181600" y="2297113"/>
          <p14:tracePt t="12722" x="5133975" y="2297113"/>
          <p14:tracePt t="12729" x="5070475" y="2297113"/>
          <p14:tracePt t="12737" x="5022850" y="2297113"/>
          <p14:tracePt t="12744" x="4959350" y="2305050"/>
          <p14:tracePt t="12752" x="4902200" y="2305050"/>
          <p14:tracePt t="12759" x="4838700" y="2312988"/>
          <p14:tracePt t="12767" x="4783138" y="2312988"/>
          <p14:tracePt t="12774" x="4743450" y="2312988"/>
          <p14:tracePt t="12782" x="4672013" y="2312988"/>
          <p14:tracePt t="12789" x="4632325" y="2312988"/>
          <p14:tracePt t="12797" x="4576763" y="2312988"/>
          <p14:tracePt t="12805" x="4535488" y="2312988"/>
          <p14:tracePt t="12812" x="4503738" y="2312988"/>
          <p14:tracePt t="12819" x="4471988" y="2312988"/>
          <p14:tracePt t="12827" x="4440238" y="2312988"/>
          <p14:tracePt t="12835" x="4416425" y="2312988"/>
          <p14:tracePt t="12842" x="4392613" y="2312988"/>
          <p14:tracePt t="12850" x="4368800" y="2312988"/>
          <p14:tracePt t="12857" x="4360863" y="2312988"/>
          <p14:tracePt t="12864" x="4344988" y="2312988"/>
          <p14:tracePt t="12872" x="4329113" y="2312988"/>
          <p14:tracePt t="12880" x="4321175" y="2312988"/>
          <p14:tracePt t="12887" x="4297363" y="2312988"/>
          <p14:tracePt t="12894" x="4289425" y="2312988"/>
          <p14:tracePt t="12902" x="4273550" y="2312988"/>
          <p14:tracePt t="12909" x="4265613" y="2312988"/>
          <p14:tracePt t="12917" x="4249738" y="2312988"/>
          <p14:tracePt t="12925" x="4241800" y="2312988"/>
          <p14:tracePt t="12940" x="4225925" y="2312988"/>
          <p14:tracePt t="12947" x="4200525" y="2312988"/>
          <p14:tracePt t="12955" x="4184650" y="2312988"/>
          <p14:tracePt t="12961" x="4144963" y="2305050"/>
          <p14:tracePt t="12969" x="4113213" y="2297113"/>
          <p14:tracePt t="12977" x="4089400" y="2289175"/>
          <p14:tracePt t="12986" x="4049713" y="2289175"/>
          <p14:tracePt t="12992" x="4025900" y="2289175"/>
          <p14:tracePt t="13000" x="3994150" y="2281238"/>
          <p14:tracePt t="13008" x="3970338" y="2281238"/>
          <p14:tracePt t="13014" x="3938588" y="2273300"/>
          <p14:tracePt t="13021" x="3906838" y="2273300"/>
          <p14:tracePt t="13030" x="3883025" y="2273300"/>
          <p14:tracePt t="13036" x="3859213" y="2273300"/>
          <p14:tracePt t="13044" x="3851275" y="2273300"/>
          <p14:tracePt t="13052" x="3833813" y="2273300"/>
          <p14:tracePt t="13060" x="3825875" y="2273300"/>
          <p14:tracePt t="13067" x="3817938" y="2273300"/>
          <p14:tracePt t="13075" x="3802063" y="2273300"/>
          <p14:tracePt t="13082" x="3794125" y="2273300"/>
          <p14:tracePt t="13089" x="3778250" y="2273300"/>
          <p14:tracePt t="13097" x="3770313" y="2273300"/>
          <p14:tracePt t="13112" x="3754438" y="2273300"/>
          <p14:tracePt t="13119" x="3738563" y="2273300"/>
          <p14:tracePt t="13127" x="3722688" y="2273300"/>
          <p14:tracePt t="13152" x="3698875" y="2273300"/>
          <p14:tracePt t="13157" x="3690938" y="2273300"/>
          <p14:tracePt t="13165" x="3659188" y="2273300"/>
          <p14:tracePt t="13172" x="3651250" y="2273300"/>
          <p14:tracePt t="13269" x="3643313" y="2273300"/>
          <p14:tracePt t="13277" x="3635375" y="2273300"/>
          <p14:tracePt t="13284" x="3627438" y="2273300"/>
          <p14:tracePt t="13877" x="3635375" y="2273300"/>
          <p14:tracePt t="13891" x="3643313" y="2273300"/>
          <p14:tracePt t="13906" x="3651250" y="2273300"/>
          <p14:tracePt t="13914" x="3651250" y="2265363"/>
          <p14:tracePt t="13922" x="3659188" y="2265363"/>
          <p14:tracePt t="13929" x="3667125" y="2265363"/>
          <p14:tracePt t="13952" x="3675063" y="2265363"/>
          <p14:tracePt t="13975" x="3683000" y="2265363"/>
          <p14:tracePt t="14334" x="3690938" y="2265363"/>
          <p14:tracePt t="14897" x="3698875" y="2265363"/>
          <p14:tracePt t="14904" x="3714750" y="2265363"/>
          <p14:tracePt t="14912" x="3730625" y="2265363"/>
          <p14:tracePt t="14921" x="3754438" y="2265363"/>
          <p14:tracePt t="14927" x="3778250" y="2265363"/>
          <p14:tracePt t="14934" x="3802063" y="2281238"/>
          <p14:tracePt t="14943" x="3833813" y="2297113"/>
          <p14:tracePt t="14950" x="3890963" y="2305050"/>
          <p14:tracePt t="14957" x="3930650" y="2312988"/>
          <p14:tracePt t="14966" x="3970338" y="2320925"/>
          <p14:tracePt t="14972" x="4025900" y="2328863"/>
          <p14:tracePt t="14980" x="4073525" y="2336800"/>
          <p14:tracePt t="14988" x="4081463" y="2360613"/>
          <p14:tracePt t="14994" x="4121150" y="2376488"/>
          <p14:tracePt t="15002" x="4144963" y="2376488"/>
          <p14:tracePt t="15010" x="4176713" y="2384425"/>
          <p14:tracePt t="15017" x="4200525" y="2384425"/>
          <p14:tracePt t="15024" x="4217988" y="2384425"/>
          <p14:tracePt t="15032" x="4233863" y="2392363"/>
          <p14:tracePt t="15039" x="4249738" y="2400300"/>
          <p14:tracePt t="15047" x="4265613" y="2400300"/>
          <p14:tracePt t="15054" x="4289425" y="2400300"/>
          <p14:tracePt t="15062" x="4305300" y="2400300"/>
          <p14:tracePt t="15070" x="4321175" y="2400300"/>
          <p14:tracePt t="15076" x="4344988" y="2400300"/>
          <p14:tracePt t="15084" x="4368800" y="2400300"/>
          <p14:tracePt t="15091" x="4392613" y="2400300"/>
          <p14:tracePt t="15099" x="4416425" y="2400300"/>
          <p14:tracePt t="15106" x="4432300" y="2400300"/>
          <p14:tracePt t="15114" x="4456113" y="2400300"/>
          <p14:tracePt t="15122" x="4471988" y="2400300"/>
          <p14:tracePt t="15130" x="4495800" y="2400300"/>
          <p14:tracePt t="15137" x="4527550" y="2400300"/>
          <p14:tracePt t="15155" x="4584700" y="2400300"/>
          <p14:tracePt t="15160" x="4608513" y="2400300"/>
          <p14:tracePt t="15167" x="4624388" y="2400300"/>
          <p14:tracePt t="15174" x="4648200" y="2400300"/>
          <p14:tracePt t="15182" x="4672013" y="2400300"/>
          <p14:tracePt t="15190" x="4703763" y="2400300"/>
          <p14:tracePt t="15197" x="4727575" y="2400300"/>
          <p14:tracePt t="15204" x="4751388" y="2400300"/>
          <p14:tracePt t="15212" x="4783138" y="2400300"/>
          <p14:tracePt t="15220" x="4799013" y="2400300"/>
          <p14:tracePt t="15227" x="4830763" y="2400300"/>
          <p14:tracePt t="15234" x="4854575" y="2400300"/>
          <p14:tracePt t="15242" x="4902200" y="2400300"/>
          <p14:tracePt t="15250" x="4918075" y="2400300"/>
          <p14:tracePt t="15257" x="4926013" y="2400300"/>
          <p14:tracePt t="15272" x="4933950" y="2400300"/>
          <p14:tracePt t="15346" x="4943475" y="2400300"/>
          <p14:tracePt t="15355" x="4959350" y="2400300"/>
          <p14:tracePt t="15362" x="4983163" y="2400300"/>
          <p14:tracePt t="15370" x="5022850" y="2400300"/>
          <p14:tracePt t="15377" x="5086350" y="2408238"/>
          <p14:tracePt t="15384" x="5165725" y="2408238"/>
          <p14:tracePt t="15392" x="5237163" y="2408238"/>
          <p14:tracePt t="15399" x="5292725" y="2408238"/>
          <p14:tracePt t="15406" x="5357813" y="2408238"/>
          <p14:tracePt t="15414" x="5421313" y="2408238"/>
          <p14:tracePt t="15422" x="5461000" y="2408238"/>
          <p14:tracePt t="15430" x="5492750" y="2408238"/>
          <p14:tracePt t="15436" x="5516563" y="2408238"/>
          <p14:tracePt t="15444" x="5532438" y="2408238"/>
          <p14:tracePt t="15453" x="5540375" y="2408238"/>
          <p14:tracePt t="15459" x="5548313" y="2408238"/>
          <p14:tracePt t="15744" x="5548313" y="2424113"/>
          <p14:tracePt t="15752" x="5540375" y="2439988"/>
          <p14:tracePt t="15759" x="5532438" y="2463800"/>
          <p14:tracePt t="15768" x="5516563" y="2487613"/>
          <p14:tracePt t="15774" x="5508625" y="2511425"/>
          <p14:tracePt t="15782" x="5500688" y="2527300"/>
          <p14:tracePt t="15790" x="5492750" y="2543175"/>
          <p14:tracePt t="15797" x="5484813" y="2559050"/>
          <p14:tracePt t="15804" x="5476875" y="2592388"/>
          <p14:tracePt t="15811" x="5461000" y="2608263"/>
          <p14:tracePt t="15820" x="5453063" y="2624138"/>
          <p14:tracePt t="15827" x="5453063" y="2632075"/>
          <p14:tracePt t="15835" x="5453063" y="2640013"/>
          <p14:tracePt t="15841" x="5445125" y="2647950"/>
          <p14:tracePt t="15857" x="5445125" y="2655888"/>
          <p14:tracePt t="15871" x="5445125" y="2663825"/>
          <p14:tracePt t="15887" x="5437188" y="2663825"/>
          <p14:tracePt t="15894" x="5437188" y="2671763"/>
          <p14:tracePt t="15918" x="5429250" y="2679700"/>
          <p14:tracePt t="15940" x="5429250" y="2687638"/>
          <p14:tracePt t="15954" x="5421313" y="2695575"/>
          <p14:tracePt t="15962" x="5421313" y="2703513"/>
          <p14:tracePt t="15969" x="5413375" y="2711450"/>
          <p14:tracePt t="15977" x="5413375" y="2727325"/>
          <p14:tracePt t="15985" x="5405438" y="2727325"/>
          <p14:tracePt t="15992" x="5405438" y="2743200"/>
          <p14:tracePt t="16000" x="5397500" y="2759075"/>
          <p14:tracePt t="16007" x="5389563" y="2774950"/>
          <p14:tracePt t="16015" x="5389563" y="2790825"/>
          <p14:tracePt t="16022" x="5373688" y="2806700"/>
          <p14:tracePt t="16030" x="5365750" y="2830513"/>
          <p14:tracePt t="16037" x="5349875" y="2862263"/>
          <p14:tracePt t="16045" x="5334000" y="2886075"/>
          <p14:tracePt t="16052" x="5310188" y="2935288"/>
          <p14:tracePt t="16060" x="5284788" y="2974975"/>
          <p14:tracePt t="16067" x="5276850" y="3006725"/>
          <p14:tracePt t="16075" x="5260975" y="3030538"/>
          <p14:tracePt t="16082" x="5237163" y="3070225"/>
          <p14:tracePt t="16090" x="5221288" y="3109913"/>
          <p14:tracePt t="16097" x="5213350" y="3141663"/>
          <p14:tracePt t="16104" x="5189538" y="3173413"/>
          <p14:tracePt t="16112" x="5173663" y="3205163"/>
          <p14:tracePt t="16120" x="5157788" y="3228975"/>
          <p14:tracePt t="16127" x="5157788" y="3262313"/>
          <p14:tracePt t="16135" x="5133975" y="3286125"/>
          <p14:tracePt t="16142" x="5118100" y="3325813"/>
          <p14:tracePt t="16153" x="5110163" y="3349625"/>
          <p14:tracePt t="16157" x="5094288" y="3381375"/>
          <p14:tracePt t="16165" x="5078413" y="3413125"/>
          <p14:tracePt t="16172" x="5062538" y="3444875"/>
          <p14:tracePt t="16180" x="5054600" y="3460750"/>
          <p14:tracePt t="16187" x="5046663" y="3484563"/>
          <p14:tracePt t="16195" x="5030788" y="3516313"/>
          <p14:tracePt t="16202" x="5030788" y="3540125"/>
          <p14:tracePt t="16210" x="5022850" y="3556000"/>
          <p14:tracePt t="16217" x="5014913" y="3579813"/>
          <p14:tracePt t="16225" x="5014913" y="3587750"/>
          <p14:tracePt t="16232" x="5006975" y="3613150"/>
          <p14:tracePt t="16240" x="5006975" y="3636963"/>
          <p14:tracePt t="16247" x="4999038" y="3668713"/>
          <p14:tracePt t="16254" x="4983163" y="3708400"/>
          <p14:tracePt t="16262" x="4975225" y="3740150"/>
          <p14:tracePt t="16270" x="4967288" y="3763963"/>
          <p14:tracePt t="16277" x="4959350" y="3795713"/>
          <p14:tracePt t="16284" x="4951413" y="3827463"/>
          <p14:tracePt t="16292" x="4943475" y="3843338"/>
          <p14:tracePt t="16300" x="4933950" y="3875088"/>
          <p14:tracePt t="16307" x="4926013" y="3898900"/>
          <p14:tracePt t="16314" x="4926013" y="3906838"/>
          <p14:tracePt t="16322" x="4926013" y="3922713"/>
          <p14:tracePt t="16330" x="4926013" y="3930650"/>
          <p14:tracePt t="16337" x="4926013" y="3938588"/>
          <p14:tracePt t="16344" x="4926013" y="3948113"/>
          <p14:tracePt t="16360" x="4926013" y="3956050"/>
          <p14:tracePt t="16374" x="4926013" y="3963988"/>
          <p14:tracePt t="16390" x="4926013" y="3971925"/>
          <p14:tracePt t="16494" x="4943475" y="3956050"/>
          <p14:tracePt t="16502" x="4983163" y="3922713"/>
          <p14:tracePt t="16509" x="5022850" y="3875088"/>
          <p14:tracePt t="16518" x="5054600" y="3843338"/>
          <p14:tracePt t="16526" x="5078413" y="3811588"/>
          <p14:tracePt t="16532" x="5126038" y="3763963"/>
          <p14:tracePt t="16540" x="5157788" y="3724275"/>
          <p14:tracePt t="16547" x="5205413" y="3676650"/>
          <p14:tracePt t="16554" x="5237163" y="3629025"/>
          <p14:tracePt t="16562" x="5253038" y="3605213"/>
          <p14:tracePt t="16569" x="5284788" y="3563938"/>
          <p14:tracePt t="16577" x="5300663" y="3540125"/>
          <p14:tracePt t="16584" x="5334000" y="3500438"/>
          <p14:tracePt t="16592" x="5341938" y="3460750"/>
          <p14:tracePt t="16600" x="5373688" y="3429000"/>
          <p14:tracePt t="16607" x="5389563" y="3381375"/>
          <p14:tracePt t="16614" x="5405438" y="3349625"/>
          <p14:tracePt t="16622" x="5429250" y="3317875"/>
          <p14:tracePt t="16629" x="5437188" y="3286125"/>
          <p14:tracePt t="16637" x="5461000" y="3252788"/>
          <p14:tracePt t="16644" x="5476875" y="3213100"/>
          <p14:tracePt t="16652" x="5500688" y="3181350"/>
          <p14:tracePt t="16660" x="5508625" y="3141663"/>
          <p14:tracePt t="16667" x="5524500" y="3125788"/>
          <p14:tracePt t="16674" x="5548313" y="3094038"/>
          <p14:tracePt t="16682" x="5548313" y="3054350"/>
          <p14:tracePt t="16690" x="5572125" y="3022600"/>
          <p14:tracePt t="16697" x="5580063" y="2998788"/>
          <p14:tracePt t="16704" x="5595938" y="2974975"/>
          <p14:tracePt t="16711" x="5595938" y="2959100"/>
          <p14:tracePt t="16720" x="5603875" y="2951163"/>
          <p14:tracePt t="16728" x="5611813" y="2927350"/>
          <p14:tracePt t="16734" x="5611813" y="2909888"/>
          <p14:tracePt t="16742" x="5627688" y="2894013"/>
          <p14:tracePt t="16750" x="5635625" y="2870200"/>
          <p14:tracePt t="16757" x="5635625" y="2854325"/>
          <p14:tracePt t="16764" x="5651500" y="2830513"/>
          <p14:tracePt t="16771" x="5659438" y="2814638"/>
          <p14:tracePt t="16779" x="5659438" y="2798763"/>
          <p14:tracePt t="16787" x="5667375" y="2774950"/>
          <p14:tracePt t="16794" x="5676900" y="2751138"/>
          <p14:tracePt t="16802" x="5684838" y="2735263"/>
          <p14:tracePt t="16810" x="5684838" y="2711450"/>
          <p14:tracePt t="16817" x="5684838" y="2687638"/>
          <p14:tracePt t="16824" x="5692775" y="2663825"/>
          <p14:tracePt t="16832" x="5700713" y="2640013"/>
          <p14:tracePt t="16839" x="5708650" y="2616200"/>
          <p14:tracePt t="16847" x="5708650" y="2592388"/>
          <p14:tracePt t="16854" x="5716588" y="2576513"/>
          <p14:tracePt t="16861" x="5716588" y="2551113"/>
          <p14:tracePt t="16869" x="5724525" y="2527300"/>
          <p14:tracePt t="16877" x="5732463" y="2487613"/>
          <p14:tracePt t="16885" x="5740400" y="2455863"/>
          <p14:tracePt t="16892" x="5748338" y="2424113"/>
          <p14:tracePt t="16899" x="5756275" y="2392363"/>
          <p14:tracePt t="16907" x="5772150" y="2376488"/>
          <p14:tracePt t="16914" x="5780088" y="2344738"/>
          <p14:tracePt t="16921" x="5788025" y="2320925"/>
          <p14:tracePt t="16929" x="5803900" y="2305050"/>
          <p14:tracePt t="16937" x="5803900" y="2281238"/>
          <p14:tracePt t="16945" x="5819775" y="2273300"/>
          <p14:tracePt t="16952" x="5819775" y="2265363"/>
          <p14:tracePt t="16960" x="5819775" y="2257425"/>
          <p14:tracePt t="16967" x="5827713" y="2257425"/>
          <p14:tracePt t="17124" x="5827713" y="2265363"/>
          <p14:tracePt t="17139" x="5819775" y="2273300"/>
          <p14:tracePt t="17148" x="5819775" y="2281238"/>
          <p14:tracePt t="17154" x="5819775" y="2289175"/>
          <p14:tracePt t="17237" x="5835650" y="2289175"/>
          <p14:tracePt t="17244" x="5859463" y="2289175"/>
          <p14:tracePt t="17252" x="5875338" y="2289175"/>
          <p14:tracePt t="17259" x="5930900" y="2289175"/>
          <p14:tracePt t="17267" x="5986463" y="2281238"/>
          <p14:tracePt t="17274" x="6043613" y="2265363"/>
          <p14:tracePt t="17281" x="6091238" y="2257425"/>
          <p14:tracePt t="17289" x="6154738" y="2241550"/>
          <p14:tracePt t="17297" x="6202363" y="2233613"/>
          <p14:tracePt t="17304" x="6257925" y="2216150"/>
          <p14:tracePt t="17312" x="6321425" y="2200275"/>
          <p14:tracePt t="17320" x="6376988" y="2184400"/>
          <p14:tracePt t="17327" x="6426200" y="2168525"/>
          <p14:tracePt t="17334" x="6457950" y="2160588"/>
          <p14:tracePt t="17342" x="6505575" y="2144713"/>
          <p14:tracePt t="17350" x="6529388" y="2136775"/>
          <p14:tracePt t="17357" x="6545263" y="2136775"/>
          <p14:tracePt t="17364" x="6561138" y="2136775"/>
          <p14:tracePt t="17371" x="6577013" y="2128838"/>
          <p14:tracePt t="17379" x="6600825" y="2128838"/>
          <p14:tracePt t="17387" x="6616700" y="2128838"/>
          <p14:tracePt t="17394" x="6632575" y="2128838"/>
          <p14:tracePt t="17402" x="6648450" y="2128838"/>
          <p14:tracePt t="17409" x="6656388" y="2128838"/>
          <p14:tracePt t="17417" x="6672263" y="2128838"/>
          <p14:tracePt t="17424" x="6688138" y="2128838"/>
          <p14:tracePt t="17440" x="6696075" y="2128838"/>
          <p14:tracePt t="17447" x="6704013" y="2128838"/>
          <p14:tracePt t="17462" x="6711950" y="2128838"/>
          <p14:tracePt t="17626" x="6711950" y="2136775"/>
          <p14:tracePt t="17635" x="6704013" y="2144713"/>
          <p14:tracePt t="17642" x="6688138" y="2160588"/>
          <p14:tracePt t="17649" x="6680200" y="2184400"/>
          <p14:tracePt t="17657" x="6664325" y="2208213"/>
          <p14:tracePt t="17665" x="6648450" y="2224088"/>
          <p14:tracePt t="17672" x="6632575" y="2249488"/>
          <p14:tracePt t="17679" x="6624638" y="2273300"/>
          <p14:tracePt t="17687" x="6616700" y="2297113"/>
          <p14:tracePt t="17695" x="6600825" y="2312988"/>
          <p14:tracePt t="17702" x="6600825" y="2320925"/>
          <p14:tracePt t="17709" x="6592888" y="2336800"/>
          <p14:tracePt t="17716" x="6584950" y="2344738"/>
          <p14:tracePt t="17724" x="6584950" y="2352675"/>
          <p14:tracePt t="17739" x="6577013" y="2360613"/>
          <p14:tracePt t="17747" x="6569075" y="2360613"/>
          <p14:tracePt t="17881" x="6569075" y="2368550"/>
          <p14:tracePt t="17890" x="6561138" y="2376488"/>
          <p14:tracePt t="17904" x="6553200" y="2384425"/>
          <p14:tracePt t="17912" x="6545263" y="2392363"/>
          <p14:tracePt t="17919" x="6545263" y="2400300"/>
          <p14:tracePt t="17927" x="6537325" y="2408238"/>
          <p14:tracePt t="17935" x="6537325" y="2416175"/>
          <p14:tracePt t="17942" x="6529388" y="2424113"/>
          <p14:tracePt t="17950" x="6521450" y="2439988"/>
          <p14:tracePt t="17957" x="6513513" y="2447925"/>
          <p14:tracePt t="17965" x="6505575" y="2455863"/>
          <p14:tracePt t="17971" x="6497638" y="2471738"/>
          <p14:tracePt t="17979" x="6481763" y="2487613"/>
          <p14:tracePt t="17987" x="6473825" y="2495550"/>
          <p14:tracePt t="17995" x="6465888" y="2519363"/>
          <p14:tracePt t="18002" x="6457950" y="2535238"/>
          <p14:tracePt t="18009" x="6442075" y="2551113"/>
          <p14:tracePt t="18017" x="6434138" y="2576513"/>
          <p14:tracePt t="18024" x="6426200" y="2600325"/>
          <p14:tracePt t="18032" x="6418263" y="2624138"/>
          <p14:tracePt t="18040" x="6410325" y="2640013"/>
          <p14:tracePt t="18047" x="6410325" y="2663825"/>
          <p14:tracePt t="18055" x="6402388" y="2687638"/>
          <p14:tracePt t="18062" x="6392863" y="2719388"/>
          <p14:tracePt t="18070" x="6376988" y="2759075"/>
          <p14:tracePt t="18077" x="6376988" y="2774950"/>
          <p14:tracePt t="18084" x="6361113" y="2806700"/>
          <p14:tracePt t="18092" x="6345238" y="2846388"/>
          <p14:tracePt t="18100" x="6329363" y="2870200"/>
          <p14:tracePt t="18107" x="6329363" y="2901950"/>
          <p14:tracePt t="18115" x="6305550" y="2943225"/>
          <p14:tracePt t="18121" x="6289675" y="2982913"/>
          <p14:tracePt t="18129" x="6273800" y="3006725"/>
          <p14:tracePt t="18138" x="6249988" y="3054350"/>
          <p14:tracePt t="18157" x="6226175" y="3117850"/>
          <p14:tracePt t="18159" x="6210300" y="3149600"/>
          <p14:tracePt t="18168" x="6186488" y="3189288"/>
          <p14:tracePt t="18174" x="6178550" y="3213100"/>
          <p14:tracePt t="18181" x="6154738" y="3252788"/>
          <p14:tracePt t="18189" x="6130925" y="3302000"/>
          <p14:tracePt t="18197" x="6115050" y="3333750"/>
          <p14:tracePt t="18205" x="6091238" y="3373438"/>
          <p14:tracePt t="18212" x="6075363" y="3405188"/>
          <p14:tracePt t="18220" x="6059488" y="3444875"/>
          <p14:tracePt t="18227" x="6043613" y="3468688"/>
          <p14:tracePt t="18235" x="6026150" y="3500438"/>
          <p14:tracePt t="18241" x="6010275" y="3524250"/>
          <p14:tracePt t="18249" x="5994400" y="3548063"/>
          <p14:tracePt t="18257" x="5978525" y="3571875"/>
          <p14:tracePt t="18264" x="5970588" y="3595688"/>
          <p14:tracePt t="18272" x="5962650" y="3605213"/>
          <p14:tracePt t="18279" x="5946775" y="3636963"/>
          <p14:tracePt t="18288" x="5938838" y="3652838"/>
          <p14:tracePt t="18295" x="5938838" y="3660775"/>
          <p14:tracePt t="18302" x="5930900" y="3668713"/>
          <p14:tracePt t="18309" x="5922963" y="3676650"/>
          <p14:tracePt t="18317" x="5922963" y="3684588"/>
          <p14:tracePt t="18332" x="5922963" y="3692525"/>
          <p14:tracePt t="18340" x="5907088" y="3700463"/>
          <p14:tracePt t="18347" x="5907088" y="3708400"/>
          <p14:tracePt t="18355" x="5899150" y="3724275"/>
          <p14:tracePt t="18362" x="5891213" y="3732213"/>
          <p14:tracePt t="18370" x="5891213" y="3740150"/>
          <p14:tracePt t="18377" x="5883275" y="3756025"/>
          <p14:tracePt t="18384" x="5875338" y="3771900"/>
          <p14:tracePt t="18391" x="5875338" y="3779838"/>
          <p14:tracePt t="18400" x="5867400" y="3795713"/>
          <p14:tracePt t="18407" x="5859463" y="3803650"/>
          <p14:tracePt t="18414" x="5859463" y="3811588"/>
          <p14:tracePt t="18422" x="5859463" y="3819525"/>
          <p14:tracePt t="18429" x="5851525" y="3827463"/>
          <p14:tracePt t="18617" x="5851525" y="3811588"/>
          <p14:tracePt t="18626" x="5867400" y="3787775"/>
          <p14:tracePt t="18632" x="5891213" y="3756025"/>
          <p14:tracePt t="18639" x="5899150" y="3724275"/>
          <p14:tracePt t="18647" x="5915025" y="3708400"/>
          <p14:tracePt t="18654" x="5930900" y="3668713"/>
          <p14:tracePt t="18662" x="5946775" y="3636963"/>
          <p14:tracePt t="18669" x="5962650" y="3605213"/>
          <p14:tracePt t="18677" x="5986463" y="3571875"/>
          <p14:tracePt t="18684" x="5994400" y="3532188"/>
          <p14:tracePt t="18691" x="6018213" y="3484563"/>
          <p14:tracePt t="18701" x="6026150" y="3468688"/>
          <p14:tracePt t="18711" x="6051550" y="3429000"/>
          <p14:tracePt t="18717" x="6059488" y="3405188"/>
          <p14:tracePt t="18722" x="6075363" y="3365500"/>
          <p14:tracePt t="18729" x="6099175" y="3317875"/>
          <p14:tracePt t="18737" x="6115050" y="3286125"/>
          <p14:tracePt t="18745" x="6138863" y="3244850"/>
          <p14:tracePt t="18752" x="6154738" y="3197225"/>
          <p14:tracePt t="18760" x="6162675" y="3173413"/>
          <p14:tracePt t="18767" x="6178550" y="3125788"/>
          <p14:tracePt t="18774" x="6194425" y="3078163"/>
          <p14:tracePt t="18781" x="6218238" y="3046413"/>
          <p14:tracePt t="18790" x="6226175" y="3006725"/>
          <p14:tracePt t="18796" x="6249988" y="2974975"/>
          <p14:tracePt t="18804" x="6265863" y="2935288"/>
          <p14:tracePt t="18812" x="6273800" y="2909888"/>
          <p14:tracePt t="18820" x="6289675" y="2870200"/>
          <p14:tracePt t="18827" x="6305550" y="2838450"/>
          <p14:tracePt t="18834" x="6321425" y="2806700"/>
          <p14:tracePt t="18842" x="6329363" y="2774950"/>
          <p14:tracePt t="18850" x="6345238" y="2751138"/>
          <p14:tracePt t="18857" x="6369050" y="2703513"/>
          <p14:tracePt t="18864" x="6376988" y="2687638"/>
          <p14:tracePt t="18873" x="6376988" y="2671763"/>
          <p14:tracePt t="18879" x="6384925" y="2663825"/>
          <p14:tracePt t="18887" x="6384925" y="2655888"/>
          <p14:tracePt t="18895" x="6392863" y="2640013"/>
          <p14:tracePt t="18902" x="6392863" y="2632075"/>
          <p14:tracePt t="18914" x="6392863" y="2624138"/>
          <p14:tracePt t="18917" x="6402388" y="2624138"/>
          <p14:tracePt t="18925" x="6410325" y="2608263"/>
          <p14:tracePt t="18940" x="6410325" y="2600325"/>
          <p14:tracePt t="18954" x="6418263" y="2592388"/>
          <p14:tracePt t="18969" x="6418263" y="2584450"/>
          <p14:tracePt t="18976" x="6418263" y="2576513"/>
          <p14:tracePt t="18984" x="6426200" y="2576513"/>
          <p14:tracePt t="18992" x="6434138" y="2559050"/>
          <p14:tracePt t="19000" x="6442075" y="2551113"/>
          <p14:tracePt t="19007" x="6450013" y="2527300"/>
          <p14:tracePt t="19014" x="6465888" y="2519363"/>
          <p14:tracePt t="19022" x="6473825" y="2503488"/>
          <p14:tracePt t="19029" x="6489700" y="2479675"/>
          <p14:tracePt t="19036" x="6497638" y="2471738"/>
          <p14:tracePt t="19045" x="6505575" y="2463800"/>
          <p14:tracePt t="19052" x="6505575" y="2455863"/>
          <p14:tracePt t="19060" x="6513513" y="2447925"/>
          <p14:tracePt t="19066" x="6521450" y="2439988"/>
          <p14:tracePt t="19082" x="6521450" y="2432050"/>
          <p14:tracePt t="19142" x="6529388" y="2432050"/>
          <p14:tracePt t="19194" x="6529388" y="2424113"/>
          <p14:tracePt t="19344" x="6537325" y="2424113"/>
          <p14:tracePt t="19359" x="6553200" y="2424113"/>
          <p14:tracePt t="19366" x="6561138" y="2424113"/>
          <p14:tracePt t="19375" x="6569075" y="2424113"/>
          <p14:tracePt t="19381" x="6584950" y="2424113"/>
          <p14:tracePt t="19390" x="6600825" y="2424113"/>
          <p14:tracePt t="19397" x="6616700" y="2416175"/>
          <p14:tracePt t="19405" x="6640513" y="2416175"/>
          <p14:tracePt t="19412" x="6656388" y="2416175"/>
          <p14:tracePt t="19420" x="6664325" y="2416175"/>
          <p14:tracePt t="19426" x="6680200" y="2408238"/>
          <p14:tracePt t="19441" x="6688138" y="2408238"/>
          <p14:tracePt t="19456" x="6696075" y="2400300"/>
          <p14:tracePt t="20184" x="6688138" y="2400300"/>
          <p14:tracePt t="20195" x="6656388" y="2384425"/>
          <p14:tracePt t="20199" x="6608763" y="2360613"/>
          <p14:tracePt t="20207" x="6537325" y="2336800"/>
          <p14:tracePt t="20216" x="6465888" y="2297113"/>
          <p14:tracePt t="20225" x="6376988" y="2265363"/>
          <p14:tracePt t="20229" x="6273800" y="2216150"/>
          <p14:tracePt t="20238" x="6162675" y="2160588"/>
          <p14:tracePt t="20244" x="6034088" y="2097088"/>
          <p14:tracePt t="20253" x="5875338" y="2033588"/>
          <p14:tracePt t="20259" x="5716588" y="1978025"/>
          <p14:tracePt t="20266" x="5580063" y="1906588"/>
          <p14:tracePt t="20276" x="5445125" y="1865313"/>
          <p14:tracePt t="20282" x="5349875" y="1833563"/>
          <p14:tracePt t="20291" x="5260975" y="1785938"/>
          <p14:tracePt t="20298" x="5181600" y="1754188"/>
          <p14:tracePt t="20305" x="5126038" y="1730375"/>
          <p14:tracePt t="20312" x="5054600" y="1706563"/>
          <p14:tracePt t="20320" x="4999038" y="1682750"/>
          <p14:tracePt t="20327" x="4943475" y="1658938"/>
          <p14:tracePt t="20336" x="4894263" y="1635125"/>
          <p14:tracePt t="20342" x="4838700" y="1611313"/>
          <p14:tracePt t="20352" x="4791075" y="1587500"/>
          <p14:tracePt t="20357" x="4735513" y="1571625"/>
          <p14:tracePt t="20364" x="4687888" y="1547813"/>
          <p14:tracePt t="20374" x="4632325" y="1522413"/>
          <p14:tracePt t="20380" x="4576763" y="1498600"/>
          <p14:tracePt t="20388" x="4519613" y="1482725"/>
          <p14:tracePt t="20394" x="4471988" y="1458913"/>
          <p14:tracePt t="20402" x="4416425" y="1435100"/>
          <p14:tracePt t="20409" x="4344988" y="1403350"/>
          <p14:tracePt t="20417" x="4329113" y="1403350"/>
          <p14:tracePt t="20425" x="4297363" y="1403350"/>
          <p14:tracePt t="20432" x="4257675" y="1387475"/>
          <p14:tracePt t="20439" x="4225925" y="1387475"/>
          <p14:tracePt t="20447" x="4192588" y="1387475"/>
          <p14:tracePt t="20455" x="4176713" y="1387475"/>
          <p14:tracePt t="20462" x="4160838" y="1387475"/>
          <p14:tracePt t="20470" x="4152900" y="1387475"/>
          <p14:tracePt t="20477" x="4137025" y="1387475"/>
          <p14:tracePt t="20485" x="4129088" y="1379538"/>
          <p14:tracePt t="20492" x="4113213" y="1379538"/>
          <p14:tracePt t="20500" x="4105275" y="1371600"/>
          <p14:tracePt t="20507" x="4089400" y="1371600"/>
          <p14:tracePt t="20514" x="4081463" y="1363663"/>
          <p14:tracePt t="20523" x="4065588" y="1355725"/>
          <p14:tracePt t="20530" x="4049713" y="1347788"/>
          <p14:tracePt t="20537" x="4025900" y="1347788"/>
          <p14:tracePt t="20545" x="3994150" y="1339850"/>
          <p14:tracePt t="20552" x="3962400" y="1331913"/>
          <p14:tracePt t="20559" x="3922713" y="1316038"/>
          <p14:tracePt t="20567" x="3890963" y="1300163"/>
          <p14:tracePt t="20574" x="3843338" y="1292225"/>
          <p14:tracePt t="20582" x="3786188" y="1268413"/>
          <p14:tracePt t="20589" x="3754438" y="1252538"/>
          <p14:tracePt t="20597" x="3706813" y="1244600"/>
          <p14:tracePt t="20605" x="3667125" y="1236663"/>
          <p14:tracePt t="20612" x="3643313" y="1228725"/>
          <p14:tracePt t="20619" x="3627438" y="1228725"/>
          <p14:tracePt t="20867" x="3627438" y="1220788"/>
          <p14:tracePt t="20874" x="3635375" y="1220788"/>
          <p14:tracePt t="20881" x="3643313" y="1220788"/>
          <p14:tracePt t="20897" x="3651250" y="1220788"/>
          <p14:tracePt t="20905" x="3667125" y="1220788"/>
          <p14:tracePt t="20912" x="3675063" y="1220788"/>
          <p14:tracePt t="20920" x="3683000" y="1220788"/>
          <p14:tracePt t="20927" x="3698875" y="1220788"/>
          <p14:tracePt t="20935" x="3722688" y="1220788"/>
          <p14:tracePt t="20942" x="3746500" y="1220788"/>
          <p14:tracePt t="20949" x="3778250" y="1220788"/>
          <p14:tracePt t="20957" x="3794125" y="1220788"/>
          <p14:tracePt t="20965" x="3825875" y="1220788"/>
          <p14:tracePt t="20971" x="3867150" y="1220788"/>
          <p14:tracePt t="20979" x="3906838" y="1220788"/>
          <p14:tracePt t="20987" x="3954463" y="1220788"/>
          <p14:tracePt t="20994" x="3994150" y="1228725"/>
          <p14:tracePt t="21002" x="4057650" y="1236663"/>
          <p14:tracePt t="21010" x="4097338" y="1244600"/>
          <p14:tracePt t="21017" x="4152900" y="1260475"/>
          <p14:tracePt t="21024" x="4192588" y="1260475"/>
          <p14:tracePt t="21031" x="4233863" y="1268413"/>
          <p14:tracePt t="21040" x="4297363" y="1284288"/>
          <p14:tracePt t="21047" x="4344988" y="1292225"/>
          <p14:tracePt t="21054" x="4376738" y="1300163"/>
          <p14:tracePt t="21062" x="4416425" y="1308100"/>
          <p14:tracePt t="21070" x="4464050" y="1316038"/>
          <p14:tracePt t="21076" x="4495800" y="1323975"/>
          <p14:tracePt t="21085" x="4535488" y="1331913"/>
          <p14:tracePt t="21092" x="4567238" y="1339850"/>
          <p14:tracePt t="21099" x="4600575" y="1339850"/>
          <p14:tracePt t="21107" x="4624388" y="1339850"/>
          <p14:tracePt t="21115" x="4648200" y="1339850"/>
          <p14:tracePt t="21122" x="4672013" y="1339850"/>
          <p14:tracePt t="21130" x="4687888" y="1339850"/>
          <p14:tracePt t="21142" x="4703763" y="1339850"/>
          <p14:tracePt t="21144" x="4719638" y="1339850"/>
          <p14:tracePt t="21152" x="4735513" y="1339850"/>
          <p14:tracePt t="21160" x="4743450" y="1339850"/>
          <p14:tracePt t="21166" x="4759325" y="1339850"/>
          <p14:tracePt t="21175" x="4767263" y="1339850"/>
          <p14:tracePt t="21182" x="4783138" y="1339850"/>
          <p14:tracePt t="21190" x="4791075" y="1339850"/>
          <p14:tracePt t="21197" x="4806950" y="1339850"/>
          <p14:tracePt t="21205" x="4822825" y="1339850"/>
          <p14:tracePt t="21211" x="4830763" y="1339850"/>
          <p14:tracePt t="21220" x="4846638" y="1339850"/>
          <p14:tracePt t="21227" x="4862513" y="1339850"/>
          <p14:tracePt t="21235" x="4878388" y="1339850"/>
          <p14:tracePt t="21244" x="4910138" y="1339850"/>
          <p14:tracePt t="21249" x="4926013" y="1339850"/>
          <p14:tracePt t="21257" x="4951413" y="1339850"/>
          <p14:tracePt t="21265" x="4967288" y="1339850"/>
          <p14:tracePt t="21272" x="4991100" y="1339850"/>
          <p14:tracePt t="21280" x="5022850" y="1339850"/>
          <p14:tracePt t="21287" x="5054600" y="1339850"/>
          <p14:tracePt t="21295" x="5094288" y="1347788"/>
          <p14:tracePt t="21302" x="5126038" y="1347788"/>
          <p14:tracePt t="21309" x="5181600" y="1355725"/>
          <p14:tracePt t="21317" x="5253038" y="1363663"/>
          <p14:tracePt t="21325" x="5292725" y="1371600"/>
          <p14:tracePt t="21332" x="5341938" y="1379538"/>
          <p14:tracePt t="21340" x="5365750" y="1387475"/>
          <p14:tracePt t="21347" x="5389563" y="1395413"/>
          <p14:tracePt t="21354" x="5413375" y="1403350"/>
          <p14:tracePt t="21362" x="5421313" y="1403350"/>
          <p14:tracePt t="21370" x="5429250" y="1403350"/>
          <p14:tracePt t="21377" x="5437188" y="1403350"/>
          <p14:tracePt t="21497" x="5445125" y="1403350"/>
          <p14:tracePt t="21564" x="5405438" y="1403350"/>
          <p14:tracePt t="21572" x="5326063" y="1387475"/>
          <p14:tracePt t="21579" x="5268913" y="1363663"/>
          <p14:tracePt t="21586" x="5197475" y="1339850"/>
          <p14:tracePt t="21594" x="5110163" y="1316038"/>
          <p14:tracePt t="21601" x="5030788" y="1300163"/>
          <p14:tracePt t="21609" x="4933950" y="1284288"/>
          <p14:tracePt t="21617" x="4830763" y="1252538"/>
          <p14:tracePt t="21624" x="4743450" y="1244600"/>
          <p14:tracePt t="21632" x="4656138" y="1244600"/>
          <p14:tracePt t="21640" x="4584700" y="1244600"/>
          <p14:tracePt t="21646" x="4527550" y="1244600"/>
          <p14:tracePt t="21655" x="4495800" y="1244600"/>
          <p14:tracePt t="21662" x="4479925" y="1244600"/>
          <p14:tracePt t="21670" x="4471988" y="1244600"/>
          <p14:tracePt t="24386" x="4495800" y="1244600"/>
          <p14:tracePt t="24387" x="4527550" y="1244600"/>
          <p14:tracePt t="24388" x="4535488" y="1244600"/>
          <p14:tracePt t="24389" x="4543425" y="1244600"/>
          <p14:tracePt t="24393" x="4559300" y="1244600"/>
          <p14:tracePt t="24394" x="4567238" y="1244600"/>
          <p14:tracePt t="24401" x="4584700" y="1244600"/>
          <p14:tracePt t="24407" x="4592638" y="1244600"/>
          <p14:tracePt t="24414" x="4600575" y="1244600"/>
          <p14:tracePt t="24423" x="4624388" y="1244600"/>
          <p14:tracePt t="24429" x="4640263" y="1244600"/>
          <p14:tracePt t="24438" x="4672013" y="1236663"/>
          <p14:tracePt t="24445" x="4695825" y="1236663"/>
          <p14:tracePt t="24452" x="4727575" y="1236663"/>
          <p14:tracePt t="24461" x="4759325" y="1236663"/>
          <p14:tracePt t="24467" x="4799013" y="1236663"/>
          <p14:tracePt t="24474" x="4830763" y="1236663"/>
          <p14:tracePt t="24482" x="4862513" y="1236663"/>
          <p14:tracePt t="24489" x="4894263" y="1236663"/>
          <p14:tracePt t="24497" x="4918075" y="1236663"/>
          <p14:tracePt t="24504" x="4933950" y="1236663"/>
          <p14:tracePt t="24512" x="4951413" y="1236663"/>
          <p14:tracePt t="24519" x="4967288" y="1236663"/>
          <p14:tracePt t="24527" x="4983163" y="1236663"/>
          <p14:tracePt t="24534" x="4999038" y="1236663"/>
          <p14:tracePt t="24550" x="5006975" y="1236663"/>
          <p14:tracePt t="25089" x="4983163" y="1260475"/>
          <p14:tracePt t="25098" x="4918075" y="1316038"/>
          <p14:tracePt t="25107" x="4862513" y="1363663"/>
          <p14:tracePt t="25112" x="4775200" y="1419225"/>
          <p14:tracePt t="25120" x="4648200" y="1514475"/>
          <p14:tracePt t="25127" x="4551363" y="1619250"/>
          <p14:tracePt t="25142" x="4352925" y="1833563"/>
          <p14:tracePt t="25151" x="4241800" y="1954213"/>
          <p14:tracePt t="25158" x="4192588" y="2041525"/>
          <p14:tracePt t="25166" x="4089400" y="2192338"/>
          <p14:tracePt t="25172" x="3978275" y="2384425"/>
          <p14:tracePt t="25180" x="3867150" y="2576513"/>
          <p14:tracePt t="25188" x="3762375" y="2751138"/>
          <p14:tracePt t="25195" x="3714750" y="2886075"/>
          <p14:tracePt t="25203" x="3651250" y="3006725"/>
          <p14:tracePt t="25209" x="3611563" y="3117850"/>
          <p14:tracePt t="25218" x="3587750" y="3197225"/>
          <p14:tracePt t="25225" x="3571875" y="3262313"/>
          <p14:tracePt t="25232" x="3563938" y="3302000"/>
          <p14:tracePt t="25241" x="3556000" y="3325813"/>
          <p14:tracePt t="25255" x="3556000" y="3333750"/>
          <p14:tracePt t="25449" x="3563938" y="3333750"/>
          <p14:tracePt t="25457" x="3563938" y="3341688"/>
          <p14:tracePt t="25464" x="3571875" y="3357563"/>
          <p14:tracePt t="25472" x="3571875" y="3373438"/>
          <p14:tracePt t="25479" x="3571875" y="3389313"/>
          <p14:tracePt t="25487" x="3571875" y="3405188"/>
          <p14:tracePt t="25494" x="3571875" y="3429000"/>
          <p14:tracePt t="25502" x="3571875" y="3452813"/>
          <p14:tracePt t="25509" x="3571875" y="3484563"/>
          <p14:tracePt t="25517" x="3571875" y="3508375"/>
          <p14:tracePt t="25525" x="3571875" y="3532188"/>
          <p14:tracePt t="25532" x="3571875" y="3540125"/>
          <p14:tracePt t="25540" x="3571875" y="3556000"/>
          <p14:tracePt t="25547" x="3571875" y="3571875"/>
          <p14:tracePt t="25555" x="3571875" y="3579813"/>
          <p14:tracePt t="25562" x="3571875" y="3595688"/>
          <p14:tracePt t="25569" x="3571875" y="3605213"/>
          <p14:tracePt t="25577" x="3571875" y="3621088"/>
          <p14:tracePt t="25592" x="3571875" y="3629025"/>
          <p14:tracePt t="25600" x="3571875" y="3644900"/>
          <p14:tracePt t="25615" x="3571875" y="3652838"/>
          <p14:tracePt t="25630" x="3571875" y="3660775"/>
          <p14:tracePt t="25645" x="3563938" y="3668713"/>
          <p14:tracePt t="25652" x="3563938" y="3676650"/>
          <p14:tracePt t="25675" x="3563938" y="3684588"/>
          <p14:tracePt t="25689" x="3563938" y="3692525"/>
          <p14:tracePt t="25706" x="3563938" y="3700463"/>
          <p14:tracePt t="25712" x="3563938" y="3708400"/>
          <p14:tracePt t="25727" x="3563938" y="3716338"/>
          <p14:tracePt t="25742" x="3563938" y="3724275"/>
          <p14:tracePt t="25750" x="3563938" y="3740150"/>
          <p14:tracePt t="25757" x="3563938" y="3748088"/>
          <p14:tracePt t="25765" x="3563938" y="3756025"/>
          <p14:tracePt t="25772" x="3563938" y="3771900"/>
          <p14:tracePt t="25780" x="3563938" y="3779838"/>
          <p14:tracePt t="25787" x="3563938" y="3787775"/>
          <p14:tracePt t="25795" x="3563938" y="3795713"/>
          <p14:tracePt t="25802" x="3563938" y="3803650"/>
          <p14:tracePt t="25809" x="3563938" y="3811588"/>
          <p14:tracePt t="25817" x="3571875" y="3811588"/>
          <p14:tracePt t="25892" x="3571875" y="3819525"/>
          <p14:tracePt t="25914" x="3579813" y="3819525"/>
          <p14:tracePt t="26140" x="3579813" y="3803650"/>
          <p14:tracePt t="26147" x="3579813" y="3779838"/>
          <p14:tracePt t="26155" x="3579813" y="3763963"/>
          <p14:tracePt t="26162" x="3587750" y="3748088"/>
          <p14:tracePt t="26170" x="3587750" y="3732213"/>
          <p14:tracePt t="26177" x="3587750" y="3700463"/>
          <p14:tracePt t="26184" x="3587750" y="3676650"/>
          <p14:tracePt t="26192" x="3595688" y="3652838"/>
          <p14:tracePt t="26199" x="3595688" y="3621088"/>
          <p14:tracePt t="26207" x="3595688" y="3605213"/>
          <p14:tracePt t="26215" x="3595688" y="3579813"/>
          <p14:tracePt t="26222" x="3595688" y="3548063"/>
          <p14:tracePt t="26232" x="3595688" y="3532188"/>
          <p14:tracePt t="26237" x="3595688" y="3500438"/>
          <p14:tracePt t="26245" x="3595688" y="3476625"/>
          <p14:tracePt t="26252" x="3595688" y="3444875"/>
          <p14:tracePt t="26260" x="3595688" y="3429000"/>
          <p14:tracePt t="26267" x="3595688" y="3413125"/>
          <p14:tracePt t="26275" x="3595688" y="3389313"/>
          <p14:tracePt t="26282" x="3595688" y="3373438"/>
          <p14:tracePt t="26290" x="3595688" y="3349625"/>
          <p14:tracePt t="26297" x="3595688" y="3341688"/>
          <p14:tracePt t="26305" x="3595688" y="3317875"/>
          <p14:tracePt t="26312" x="3595688" y="3302000"/>
          <p14:tracePt t="26319" x="3595688" y="3286125"/>
          <p14:tracePt t="26326" x="3595688" y="3270250"/>
          <p14:tracePt t="26335" x="3595688" y="3262313"/>
          <p14:tracePt t="26342" x="3595688" y="3244850"/>
          <p14:tracePt t="26349" x="3595688" y="3228975"/>
          <p14:tracePt t="26365" x="3595688" y="3221038"/>
          <p14:tracePt t="26373" x="3595688" y="3205163"/>
          <p14:tracePt t="26380" x="3595688" y="3189288"/>
          <p14:tracePt t="26388" x="3595688" y="3181350"/>
          <p14:tracePt t="26395" x="3595688" y="3173413"/>
          <p14:tracePt t="26402" x="3595688" y="3157538"/>
          <p14:tracePt t="26417" x="3595688" y="3149600"/>
          <p14:tracePt t="26427" x="3595688" y="3125788"/>
          <p14:tracePt t="26434" x="3595688" y="3101975"/>
          <p14:tracePt t="26440" x="3595688" y="3094038"/>
          <p14:tracePt t="26447" x="3595688" y="3086100"/>
          <p14:tracePt t="26455" x="3595688" y="3078163"/>
          <p14:tracePt t="26462" x="3595688" y="3062288"/>
          <p14:tracePt t="26469" x="3595688" y="3054350"/>
          <p14:tracePt t="26477" x="3595688" y="3038475"/>
          <p14:tracePt t="26484" x="3595688" y="3022600"/>
          <p14:tracePt t="26492" x="3595688" y="3014663"/>
          <p14:tracePt t="26499" x="3595688" y="2990850"/>
          <p14:tracePt t="26507" x="3595688" y="2982913"/>
          <p14:tracePt t="26514" x="3595688" y="2967038"/>
          <p14:tracePt t="26522" x="3595688" y="2959100"/>
          <p14:tracePt t="26530" x="3595688" y="2943225"/>
          <p14:tracePt t="26537" x="3595688" y="2919413"/>
          <p14:tracePt t="26544" x="3595688" y="2894013"/>
          <p14:tracePt t="26552" x="3603625" y="2878138"/>
          <p14:tracePt t="26560" x="3603625" y="2870200"/>
          <p14:tracePt t="26567" x="3611563" y="2846388"/>
          <p14:tracePt t="26574" x="3611563" y="2830513"/>
          <p14:tracePt t="26582" x="3619500" y="2814638"/>
          <p14:tracePt t="26589" x="3619500" y="2790825"/>
          <p14:tracePt t="26597" x="3619500" y="2774950"/>
          <p14:tracePt t="26605" x="3619500" y="2759075"/>
          <p14:tracePt t="26612" x="3619500" y="2743200"/>
          <p14:tracePt t="26620" x="3619500" y="2727325"/>
          <p14:tracePt t="26627" x="3619500" y="2719388"/>
          <p14:tracePt t="26634" x="3619500" y="2703513"/>
          <p14:tracePt t="26642" x="3619500" y="2695575"/>
          <p14:tracePt t="26650" x="3619500" y="2687638"/>
          <p14:tracePt t="26665" x="3619500" y="2679700"/>
          <p14:tracePt t="26672" x="3619500" y="2671763"/>
          <p14:tracePt t="26681" x="3619500" y="2663825"/>
          <p14:tracePt t="26695" x="3619500" y="2655888"/>
          <p14:tracePt t="26702" x="3619500" y="2647950"/>
          <p14:tracePt t="26710" x="3619500" y="2640013"/>
          <p14:tracePt t="26717" x="3619500" y="2632075"/>
          <p14:tracePt t="26725" x="3619500" y="2624138"/>
          <p14:tracePt t="26732" x="3619500" y="2616200"/>
          <p14:tracePt t="26740" x="3619500" y="2608263"/>
          <p14:tracePt t="26746" x="3619500" y="2600325"/>
          <p14:tracePt t="26762" x="3619500" y="2592388"/>
          <p14:tracePt t="26769" x="3619500" y="2584450"/>
          <p14:tracePt t="26777" x="3627438" y="2566988"/>
          <p14:tracePt t="26785" x="3643313" y="2535238"/>
          <p14:tracePt t="26792" x="3651250" y="2511425"/>
          <p14:tracePt t="26799" x="3651250" y="2503488"/>
          <p14:tracePt t="26807" x="3667125" y="2487613"/>
          <p14:tracePt t="26815" x="3667125" y="2463800"/>
          <p14:tracePt t="26821" x="3675063" y="2424113"/>
          <p14:tracePt t="26830" x="3683000" y="2400300"/>
          <p14:tracePt t="26837" x="3690938" y="2384425"/>
          <p14:tracePt t="26845" x="3690938" y="2376488"/>
          <p14:tracePt t="26852" x="3698875" y="2360613"/>
          <p14:tracePt t="26860" x="3698875" y="2352675"/>
          <p14:tracePt t="26867" x="3698875" y="2344738"/>
          <p14:tracePt t="26875" x="3698875" y="2336800"/>
          <p14:tracePt t="27137" x="3683000" y="2336800"/>
          <p14:tracePt t="27144" x="3667125" y="2336800"/>
          <p14:tracePt t="27153" x="3659188" y="2336800"/>
          <p14:tracePt t="27160" x="3643313" y="2336800"/>
          <p14:tracePt t="27166" x="3619500" y="2336800"/>
          <p14:tracePt t="27174" x="3611563" y="2336800"/>
          <p14:tracePt t="27182" x="3603625" y="2336800"/>
          <p14:tracePt t="27189" x="3595688" y="2336800"/>
          <p14:tracePt t="27205" x="3587750" y="2336800"/>
          <p14:tracePt t="28247" x="3587750" y="2352675"/>
          <p14:tracePt t="28254" x="3579813" y="2360613"/>
          <p14:tracePt t="28264" x="3579813" y="2376488"/>
          <p14:tracePt t="28269" x="3579813" y="2392363"/>
          <p14:tracePt t="28278" x="3571875" y="2408238"/>
          <p14:tracePt t="28284" x="3563938" y="2424113"/>
          <p14:tracePt t="28292" x="3563938" y="2447925"/>
          <p14:tracePt t="28300" x="3563938" y="2471738"/>
          <p14:tracePt t="28307" x="3563938" y="2495550"/>
          <p14:tracePt t="28314" x="3556000" y="2527300"/>
          <p14:tracePt t="28322" x="3548063" y="2551113"/>
          <p14:tracePt t="28330" x="3548063" y="2576513"/>
          <p14:tracePt t="28338" x="3540125" y="2608263"/>
          <p14:tracePt t="28345" x="3540125" y="2632075"/>
          <p14:tracePt t="28352" x="3540125" y="2655888"/>
          <p14:tracePt t="28360" x="3532188" y="2687638"/>
          <p14:tracePt t="28367" x="3532188" y="2711450"/>
          <p14:tracePt t="28375" x="3524250" y="2735263"/>
          <p14:tracePt t="28382" x="3524250" y="2774950"/>
          <p14:tracePt t="28390" x="3524250" y="2798763"/>
          <p14:tracePt t="28397" x="3524250" y="2830513"/>
          <p14:tracePt t="28405" x="3524250" y="2854325"/>
          <p14:tracePt t="28412" x="3524250" y="2878138"/>
          <p14:tracePt t="28420" x="3524250" y="2901950"/>
          <p14:tracePt t="28427" x="3524250" y="2927350"/>
          <p14:tracePt t="28435" x="3524250" y="2959100"/>
          <p14:tracePt t="28442" x="3524250" y="2982913"/>
          <p14:tracePt t="28450" x="3524250" y="2998788"/>
          <p14:tracePt t="28457" x="3524250" y="3022600"/>
          <p14:tracePt t="28464" x="3524250" y="3054350"/>
          <p14:tracePt t="28472" x="3524250" y="3078163"/>
          <p14:tracePt t="28480" x="3524250" y="3109913"/>
          <p14:tracePt t="28487" x="3524250" y="3149600"/>
          <p14:tracePt t="28494" x="3516313" y="3181350"/>
          <p14:tracePt t="28502" x="3508375" y="3228975"/>
          <p14:tracePt t="28510" x="3500438" y="3252788"/>
          <p14:tracePt t="28517" x="3500438" y="3286125"/>
          <p14:tracePt t="28524" x="3492500" y="3317875"/>
          <p14:tracePt t="28532" x="3492500" y="3341688"/>
          <p14:tracePt t="28540" x="3492500" y="3365500"/>
          <p14:tracePt t="28547" x="3484563" y="3397250"/>
          <p14:tracePt t="28554" x="3476625" y="3413125"/>
          <p14:tracePt t="28562" x="3476625" y="3436938"/>
          <p14:tracePt t="28570" x="3467100" y="3460750"/>
          <p14:tracePt t="28578" x="3467100" y="3476625"/>
          <p14:tracePt t="28585" x="3467100" y="3500438"/>
          <p14:tracePt t="28592" x="3467100" y="3508375"/>
          <p14:tracePt t="28600" x="3467100" y="3532188"/>
          <p14:tracePt t="28607" x="3459163" y="3548063"/>
          <p14:tracePt t="28614" x="3459163" y="3571875"/>
          <p14:tracePt t="28622" x="3459163" y="3587750"/>
          <p14:tracePt t="28630" x="3459163" y="3595688"/>
          <p14:tracePt t="28637" x="3459163" y="3613150"/>
          <p14:tracePt t="28645" x="3459163" y="3621088"/>
          <p14:tracePt t="28651" x="3459163" y="3636963"/>
          <p14:tracePt t="28660" x="3459163" y="3644900"/>
          <p14:tracePt t="28667" x="3459163" y="3660775"/>
          <p14:tracePt t="28674" x="3459163" y="3668713"/>
          <p14:tracePt t="28682" x="3459163" y="3676650"/>
          <p14:tracePt t="28697" x="3459163" y="3684588"/>
          <p14:tracePt t="28705" x="3459163" y="3700463"/>
          <p14:tracePt t="28712" x="3459163" y="3708400"/>
          <p14:tracePt t="28720" x="3459163" y="3716338"/>
          <p14:tracePt t="28727" x="3459163" y="3732213"/>
          <p14:tracePt t="28742" x="3459163" y="3748088"/>
          <p14:tracePt t="28750" x="3459163" y="3771900"/>
          <p14:tracePt t="28757" x="3459163" y="3779838"/>
          <p14:tracePt t="28764" x="3459163" y="3787775"/>
          <p14:tracePt t="28772" x="3459163" y="3795713"/>
          <p14:tracePt t="28780" x="3459163" y="3819525"/>
          <p14:tracePt t="28787" x="3459163" y="3827463"/>
          <p14:tracePt t="28795" x="3467100" y="3835400"/>
          <p14:tracePt t="28802" x="3467100" y="3843338"/>
          <p14:tracePt t="28810" x="3467100" y="3859213"/>
          <p14:tracePt t="28817" x="3476625" y="3859213"/>
          <p14:tracePt t="28825" x="3476625" y="3875088"/>
          <p14:tracePt t="28832" x="3476625" y="3883025"/>
          <p14:tracePt t="28847" x="3476625" y="3898900"/>
          <p14:tracePt t="28862" x="3476625" y="3906838"/>
          <p14:tracePt t="28884" x="3476625" y="3914775"/>
          <p14:tracePt t="28892" x="3484563" y="3914775"/>
          <p14:tracePt t="28915" x="3484563" y="3922713"/>
          <p14:tracePt t="29049" x="3484563" y="3914775"/>
          <p14:tracePt t="29057" x="3492500" y="3898900"/>
          <p14:tracePt t="29065" x="3500438" y="3883025"/>
          <p14:tracePt t="29072" x="3500438" y="3875088"/>
          <p14:tracePt t="29080" x="3516313" y="3859213"/>
          <p14:tracePt t="29087" x="3524250" y="3827463"/>
          <p14:tracePt t="29094" x="3524250" y="3811588"/>
          <p14:tracePt t="29102" x="3532188" y="3787775"/>
          <p14:tracePt t="29110" x="3532188" y="3779838"/>
          <p14:tracePt t="29117" x="3540125" y="3756025"/>
          <p14:tracePt t="29125" x="3548063" y="3740150"/>
          <p14:tracePt t="29132" x="3548063" y="3716338"/>
          <p14:tracePt t="29140" x="3556000" y="3692525"/>
          <p14:tracePt t="29147" x="3556000" y="3668713"/>
          <p14:tracePt t="29163" x="3563938" y="3636963"/>
          <p14:tracePt t="29170" x="3563938" y="3621088"/>
          <p14:tracePt t="29177" x="3563938" y="3605213"/>
          <p14:tracePt t="29185" x="3563938" y="3579813"/>
          <p14:tracePt t="29192" x="3563938" y="3556000"/>
          <p14:tracePt t="29200" x="3563938" y="3532188"/>
          <p14:tracePt t="29207" x="3563938" y="3516313"/>
          <p14:tracePt t="29215" x="3563938" y="3500438"/>
          <p14:tracePt t="29222" x="3563938" y="3484563"/>
          <p14:tracePt t="29229" x="3563938" y="3476625"/>
          <p14:tracePt t="29237" x="3563938" y="3468688"/>
          <p14:tracePt t="29245" x="3563938" y="3452813"/>
          <p14:tracePt t="29252" x="3563938" y="3444875"/>
          <p14:tracePt t="29260" x="3571875" y="3436938"/>
          <p14:tracePt t="29267" x="3571875" y="3421063"/>
          <p14:tracePt t="29274" x="3571875" y="3413125"/>
          <p14:tracePt t="29282" x="3579813" y="3389313"/>
          <p14:tracePt t="29289" x="3579813" y="3373438"/>
          <p14:tracePt t="29297" x="3587750" y="3365500"/>
          <p14:tracePt t="29304" x="3587750" y="3341688"/>
          <p14:tracePt t="29312" x="3587750" y="3325813"/>
          <p14:tracePt t="29320" x="3587750" y="3309938"/>
          <p14:tracePt t="29328" x="3587750" y="3294063"/>
          <p14:tracePt t="29335" x="3587750" y="3286125"/>
          <p14:tracePt t="29342" x="3587750" y="3262313"/>
          <p14:tracePt t="29350" x="3587750" y="3244850"/>
          <p14:tracePt t="29357" x="3587750" y="3228975"/>
          <p14:tracePt t="29364" x="3587750" y="3213100"/>
          <p14:tracePt t="29372" x="3587750" y="3197225"/>
          <p14:tracePt t="29379" x="3587750" y="3189288"/>
          <p14:tracePt t="29387" x="3587750" y="3173413"/>
          <p14:tracePt t="29394" x="3587750" y="3149600"/>
          <p14:tracePt t="29402" x="3587750" y="3133725"/>
          <p14:tracePt t="29410" x="3587750" y="3117850"/>
          <p14:tracePt t="29417" x="3587750" y="3101975"/>
          <p14:tracePt t="29425" x="3579813" y="3086100"/>
          <p14:tracePt t="29431" x="3579813" y="3070225"/>
          <p14:tracePt t="29440" x="3579813" y="3054350"/>
          <p14:tracePt t="29447" x="3579813" y="3030538"/>
          <p14:tracePt t="29455" x="3579813" y="3022600"/>
          <p14:tracePt t="29462" x="3579813" y="3014663"/>
          <p14:tracePt t="29470" x="3571875" y="2998788"/>
          <p14:tracePt t="29477" x="3571875" y="2982913"/>
          <p14:tracePt t="29492" x="3563938" y="2967038"/>
          <p14:tracePt t="29507" x="3563938" y="2951163"/>
          <p14:tracePt t="29515" x="3563938" y="2927350"/>
          <p14:tracePt t="29522" x="3563938" y="2901950"/>
          <p14:tracePt t="29530" x="3563938" y="2886075"/>
          <p14:tracePt t="29537" x="3563938" y="2862263"/>
          <p14:tracePt t="29545" x="3563938" y="2846388"/>
          <p14:tracePt t="29552" x="3563938" y="2822575"/>
          <p14:tracePt t="29560" x="3563938" y="2790825"/>
          <p14:tracePt t="29567" x="3563938" y="2759075"/>
          <p14:tracePt t="29576" x="3563938" y="2719388"/>
          <p14:tracePt t="29582" x="3563938" y="2695575"/>
          <p14:tracePt t="29590" x="3563938" y="2671763"/>
          <p14:tracePt t="29597" x="3563938" y="2655888"/>
          <p14:tracePt t="29604" x="3563938" y="2624138"/>
          <p14:tracePt t="29612" x="3563938" y="2600325"/>
          <p14:tracePt t="29619" x="3563938" y="2566988"/>
          <p14:tracePt t="29633" x="3563938" y="2551113"/>
          <p14:tracePt t="29636" x="3563938" y="2543175"/>
          <p14:tracePt t="29642" x="3563938" y="2535238"/>
          <p14:tracePt t="29650" x="3563938" y="2527300"/>
          <p14:tracePt t="29664" x="3563938" y="2511425"/>
          <p14:tracePt t="29680" x="3563938" y="2503488"/>
          <p14:tracePt t="29687" x="3563938" y="2487613"/>
          <p14:tracePt t="29701" x="3563938" y="2479675"/>
          <p14:tracePt t="29710" x="3563938" y="2471738"/>
          <p14:tracePt t="29717" x="3563938" y="2463800"/>
          <p14:tracePt t="29726" x="3563938" y="2447925"/>
          <p14:tracePt t="29739" x="3563938" y="2439988"/>
          <p14:tracePt t="29755" x="3563938" y="2432050"/>
          <p14:tracePt t="29770" x="3563938" y="2424113"/>
          <p14:tracePt t="29785" x="3563938" y="2416175"/>
          <p14:tracePt t="29807" x="3563938" y="2408238"/>
          <p14:tracePt t="29837" x="3563938" y="2400300"/>
          <p14:tracePt t="30069" x="3563938" y="2408238"/>
          <p14:tracePt t="30077" x="3563938" y="2416175"/>
          <p14:tracePt t="30084" x="3563938" y="2439988"/>
          <p14:tracePt t="30092" x="3563938" y="2455863"/>
          <p14:tracePt t="30100" x="3563938" y="2479675"/>
          <p14:tracePt t="30107" x="3556000" y="2503488"/>
          <p14:tracePt t="30115" x="3556000" y="2527300"/>
          <p14:tracePt t="30122" x="3548063" y="2559050"/>
          <p14:tracePt t="30129" x="3548063" y="2576513"/>
          <p14:tracePt t="30145" x="3540125" y="2624138"/>
          <p14:tracePt t="30151" x="3540125" y="2647950"/>
          <p14:tracePt t="30160" x="3532188" y="2663825"/>
          <p14:tracePt t="30167" x="3532188" y="2679700"/>
          <p14:tracePt t="30175" x="3532188" y="2695575"/>
          <p14:tracePt t="30182" x="3532188" y="2703513"/>
          <p14:tracePt t="30190" x="3532188" y="2719388"/>
          <p14:tracePt t="30197" x="3532188" y="2735263"/>
          <p14:tracePt t="30205" x="3532188" y="2759075"/>
          <p14:tracePt t="30212" x="3524250" y="2782888"/>
          <p14:tracePt t="30219" x="3516313" y="2814638"/>
          <p14:tracePt t="30227" x="3516313" y="2830513"/>
          <p14:tracePt t="30235" x="3516313" y="2846388"/>
          <p14:tracePt t="30242" x="3508375" y="2870200"/>
          <p14:tracePt t="30250" x="3508375" y="2894013"/>
          <p14:tracePt t="30257" x="3508375" y="2919413"/>
          <p14:tracePt t="30265" x="3500438" y="2943225"/>
          <p14:tracePt t="30272" x="3500438" y="2967038"/>
          <p14:tracePt t="30279" x="3500438" y="2990850"/>
          <p14:tracePt t="30287" x="3492500" y="3006725"/>
          <p14:tracePt t="30295" x="3492500" y="3022600"/>
          <p14:tracePt t="30302" x="3484563" y="3054350"/>
          <p14:tracePt t="30310" x="3484563" y="3078163"/>
          <p14:tracePt t="30317" x="3484563" y="3101975"/>
          <p14:tracePt t="30325" x="3484563" y="3125788"/>
          <p14:tracePt t="30331" x="3476625" y="3157538"/>
          <p14:tracePt t="30340" x="3476625" y="3181350"/>
          <p14:tracePt t="30347" x="3476625" y="3205163"/>
          <p14:tracePt t="30354" x="3476625" y="3228975"/>
          <p14:tracePt t="30362" x="3476625" y="3252788"/>
          <p14:tracePt t="30370" x="3476625" y="3278188"/>
          <p14:tracePt t="30377" x="3476625" y="3309938"/>
          <p14:tracePt t="30385" x="3476625" y="3341688"/>
          <p14:tracePt t="30392" x="3476625" y="3373438"/>
          <p14:tracePt t="30400" x="3476625" y="3397250"/>
          <p14:tracePt t="30407" x="3476625" y="3421063"/>
          <p14:tracePt t="30415" x="3476625" y="3444875"/>
          <p14:tracePt t="30422" x="3476625" y="3468688"/>
          <p14:tracePt t="30429" x="3467100" y="3492500"/>
          <p14:tracePt t="30437" x="3467100" y="3516313"/>
          <p14:tracePt t="30445" x="3459163" y="3540125"/>
          <p14:tracePt t="30452" x="3459163" y="3563938"/>
          <p14:tracePt t="30460" x="3459163" y="3595688"/>
          <p14:tracePt t="30467" x="3451225" y="3613150"/>
          <p14:tracePt t="30475" x="3451225" y="3636963"/>
          <p14:tracePt t="30482" x="3451225" y="3660775"/>
          <p14:tracePt t="30489" x="3443288" y="3692525"/>
          <p14:tracePt t="30497" x="3443288" y="3724275"/>
          <p14:tracePt t="30505" x="3435350" y="3748088"/>
          <p14:tracePt t="30512" x="3435350" y="3756025"/>
          <p14:tracePt t="30520" x="3427413" y="3763963"/>
          <p14:tracePt t="30527" x="3427413" y="3779838"/>
          <p14:tracePt t="30535" x="3427413" y="3787775"/>
          <p14:tracePt t="30542" x="3427413" y="3795713"/>
          <p14:tracePt t="30550" x="3427413" y="3803650"/>
          <p14:tracePt t="30557" x="3427413" y="3811588"/>
          <p14:tracePt t="30572" x="3427413" y="3819525"/>
          <p14:tracePt t="30579" x="3427413" y="3827463"/>
          <p14:tracePt t="30595" x="3427413" y="3835400"/>
          <p14:tracePt t="30602" x="3427413" y="3843338"/>
          <p14:tracePt t="30609" x="3427413" y="3851275"/>
          <p14:tracePt t="30617" x="3427413" y="3859213"/>
          <p14:tracePt t="30632" x="3427413" y="3875088"/>
          <p14:tracePt t="30647" x="3427413" y="3883025"/>
          <p14:tracePt t="30662" x="3427413" y="3890963"/>
          <p14:tracePt t="30670" x="3427413" y="3898900"/>
          <p14:tracePt t="30677" x="3427413" y="3906838"/>
          <p14:tracePt t="30729" x="3427413" y="3914775"/>
          <p14:tracePt t="30939" x="3427413" y="3890963"/>
          <p14:tracePt t="30947" x="3427413" y="3867150"/>
          <p14:tracePt t="30954" x="3427413" y="3859213"/>
          <p14:tracePt t="30962" x="3427413" y="3835400"/>
          <p14:tracePt t="30969" x="3427413" y="3811588"/>
          <p14:tracePt t="30977" x="3427413" y="3787775"/>
          <p14:tracePt t="30985" x="3427413" y="3763963"/>
          <p14:tracePt t="30992" x="3427413" y="3740150"/>
          <p14:tracePt t="30999" x="3427413" y="3724275"/>
          <p14:tracePt t="31007" x="3427413" y="3708400"/>
          <p14:tracePt t="31015" x="3427413" y="3692525"/>
          <p14:tracePt t="31022" x="3427413" y="3676650"/>
          <p14:tracePt t="31030" x="3427413" y="3660775"/>
          <p14:tracePt t="31037" x="3427413" y="3644900"/>
          <p14:tracePt t="31045" x="3427413" y="3636963"/>
          <p14:tracePt t="31052" x="3427413" y="3621088"/>
          <p14:tracePt t="31060" x="3427413" y="3613150"/>
          <p14:tracePt t="31067" x="3427413" y="3605213"/>
          <p14:tracePt t="31075" x="3427413" y="3587750"/>
          <p14:tracePt t="31082" x="3427413" y="3579813"/>
          <p14:tracePt t="31090" x="3427413" y="3563938"/>
          <p14:tracePt t="31097" x="3427413" y="3556000"/>
          <p14:tracePt t="31104" x="3427413" y="3548063"/>
          <p14:tracePt t="31120" x="3427413" y="3540125"/>
          <p14:tracePt t="31122" x="3427413" y="3532188"/>
          <p14:tracePt t="31127" x="3427413" y="3516313"/>
          <p14:tracePt t="31135" x="3427413" y="3476625"/>
          <p14:tracePt t="31142" x="3427413" y="3452813"/>
          <p14:tracePt t="31165" x="3427413" y="3405188"/>
          <p14:tracePt t="31172" x="3427413" y="3389313"/>
          <p14:tracePt t="31180" x="3427413" y="3365500"/>
          <p14:tracePt t="31187" x="3427413" y="3341688"/>
          <p14:tracePt t="31195" x="3427413" y="3325813"/>
          <p14:tracePt t="31201" x="3427413" y="3302000"/>
          <p14:tracePt t="31209" x="3427413" y="3278188"/>
          <p14:tracePt t="31217" x="3427413" y="3262313"/>
          <p14:tracePt t="31224" x="3427413" y="3228975"/>
          <p14:tracePt t="31232" x="3435350" y="3205163"/>
          <p14:tracePt t="31240" x="3435350" y="3165475"/>
          <p14:tracePt t="31247" x="3435350" y="3149600"/>
          <p14:tracePt t="31255" x="3435350" y="3117850"/>
          <p14:tracePt t="31263" x="3435350" y="3086100"/>
          <p14:tracePt t="31270" x="3435350" y="3054350"/>
          <p14:tracePt t="31277" x="3435350" y="3030538"/>
          <p14:tracePt t="31285" x="3435350" y="2998788"/>
          <p14:tracePt t="31292" x="3443288" y="2982913"/>
          <p14:tracePt t="31299" x="3443288" y="2951163"/>
          <p14:tracePt t="31307" x="3443288" y="2927350"/>
          <p14:tracePt t="31315" x="3443288" y="2901950"/>
          <p14:tracePt t="31322" x="3451225" y="2878138"/>
          <p14:tracePt t="31330" x="3459163" y="2854325"/>
          <p14:tracePt t="31336" x="3459163" y="2830513"/>
          <p14:tracePt t="31345" x="3467100" y="2806700"/>
          <p14:tracePt t="31352" x="3467100" y="2790825"/>
          <p14:tracePt t="31360" x="3467100" y="2774950"/>
          <p14:tracePt t="31368" x="3467100" y="2751138"/>
          <p14:tracePt t="31375" x="3476625" y="2735263"/>
          <p14:tracePt t="31383" x="3476625" y="2727325"/>
          <p14:tracePt t="31390" x="3484563" y="2703513"/>
          <p14:tracePt t="31398" x="3484563" y="2687638"/>
          <p14:tracePt t="31405" x="3492500" y="2671763"/>
          <p14:tracePt t="31412" x="3492500" y="2655888"/>
          <p14:tracePt t="31420" x="3492500" y="2640013"/>
          <p14:tracePt t="31427" x="3492500" y="2624138"/>
          <p14:tracePt t="31435" x="3492500" y="2608263"/>
          <p14:tracePt t="31442" x="3500438" y="2608263"/>
          <p14:tracePt t="31449" x="3500438" y="2592388"/>
          <p14:tracePt t="31457" x="3508375" y="2576513"/>
          <p14:tracePt t="31465" x="3508375" y="2551113"/>
          <p14:tracePt t="31472" x="3516313" y="2527300"/>
          <p14:tracePt t="31479" x="3516313" y="2511425"/>
          <p14:tracePt t="31495" x="3516313" y="2503488"/>
          <p14:tracePt t="31502" x="3524250" y="2495550"/>
          <p14:tracePt t="31510" x="3532188" y="2479675"/>
          <p14:tracePt t="31532" x="3532188" y="2471738"/>
          <p14:tracePt t="31547" x="3532188" y="2463800"/>
          <p14:tracePt t="31555" x="3540125" y="2463800"/>
          <p14:tracePt t="31563" x="3540125" y="2455863"/>
          <p14:tracePt t="31569" x="3540125" y="2447925"/>
          <p14:tracePt t="31595" x="3540125" y="2439988"/>
          <p14:tracePt t="31652" x="3540125" y="2432050"/>
          <p14:tracePt t="31667" x="3548063" y="2424113"/>
          <p14:tracePt t="31682" x="3548063" y="2416175"/>
          <p14:tracePt t="31697" x="3548063" y="2408238"/>
          <p14:tracePt t="31967" x="0" y="0"/>
        </p14:tracePtLst>
        <p14:tracePtLst>
          <p14:tracePt t="32665" x="4273550" y="1260475"/>
          <p14:tracePt t="32709" x="4273550" y="1268413"/>
          <p14:tracePt t="32746" x="4281488" y="1268413"/>
          <p14:tracePt t="32754" x="4289425" y="1268413"/>
          <p14:tracePt t="32769" x="4305300" y="1268413"/>
          <p14:tracePt t="32777" x="4313238" y="1268413"/>
          <p14:tracePt t="32785" x="4329113" y="1268413"/>
          <p14:tracePt t="32800" x="4337050" y="1268413"/>
          <p14:tracePt t="32807" x="4352925" y="1268413"/>
          <p14:tracePt t="32814" x="4368800" y="1268413"/>
          <p14:tracePt t="32822" x="4376738" y="1268413"/>
          <p14:tracePt t="32829" x="4384675" y="1268413"/>
          <p14:tracePt t="32837" x="4400550" y="1268413"/>
          <p14:tracePt t="32845" x="4408488" y="1268413"/>
          <p14:tracePt t="32859" x="4424363" y="1268413"/>
          <p14:tracePt t="32866" x="4432300" y="1268413"/>
          <p14:tracePt t="32875" x="4448175" y="1268413"/>
          <p14:tracePt t="32882" x="4448175" y="1260475"/>
          <p14:tracePt t="32890" x="4464050" y="1260475"/>
          <p14:tracePt t="32905" x="4471988" y="1260475"/>
          <p14:tracePt t="32919" x="4479925" y="1260475"/>
          <p14:tracePt t="32927" x="4487863" y="1260475"/>
          <p14:tracePt t="32942" x="4495800" y="1260475"/>
          <p14:tracePt t="32980" x="4503738" y="1260475"/>
          <p14:tracePt t="33332" x="4487863" y="1276350"/>
          <p14:tracePt t="33339" x="4448175" y="1331913"/>
          <p14:tracePt t="33347" x="4416425" y="1355725"/>
          <p14:tracePt t="33356" x="4368800" y="1403350"/>
          <p14:tracePt t="33362" x="4329113" y="1474788"/>
          <p14:tracePt t="33369" x="4265613" y="1547813"/>
          <p14:tracePt t="33377" x="4217988" y="1603375"/>
          <p14:tracePt t="33384" x="4137025" y="1714500"/>
          <p14:tracePt t="33392" x="4065588" y="1833563"/>
          <p14:tracePt t="33400" x="3978275" y="1970088"/>
          <p14:tracePt t="33408" x="3898900" y="2112963"/>
          <p14:tracePt t="33415" x="3851275" y="2216150"/>
          <p14:tracePt t="33422" x="3794125" y="2328863"/>
          <p14:tracePt t="33430" x="3778250" y="2392363"/>
          <p14:tracePt t="33437" x="3754438" y="2447925"/>
          <p14:tracePt t="33445" x="3746500" y="2479675"/>
          <p14:tracePt t="33459" x="3746500" y="2487613"/>
          <p14:tracePt t="33706" x="3738563" y="2495550"/>
          <p14:tracePt t="33721" x="3730625" y="2511425"/>
          <p14:tracePt t="33730" x="3730625" y="2519363"/>
          <p14:tracePt t="33737" x="3722688" y="2527300"/>
          <p14:tracePt t="33752" x="3714750" y="2535238"/>
          <p14:tracePt t="33819" x="3714750" y="2511425"/>
          <p14:tracePt t="33827" x="3714750" y="2479675"/>
          <p14:tracePt t="33834" x="3714750" y="2471738"/>
          <p14:tracePt t="33842" x="3714750" y="2455863"/>
          <p14:tracePt t="33849" x="3714750" y="2439988"/>
          <p14:tracePt t="33857" x="3722688" y="2424113"/>
          <p14:tracePt t="33932" x="3722688" y="2447925"/>
          <p14:tracePt t="33939" x="3706813" y="2471738"/>
          <p14:tracePt t="33947" x="3698875" y="2495550"/>
          <p14:tracePt t="33955" x="3690938" y="2519363"/>
          <p14:tracePt t="33962" x="3683000" y="2543175"/>
          <p14:tracePt t="33970" x="3683000" y="2566988"/>
          <p14:tracePt t="33977" x="3675063" y="2592388"/>
          <p14:tracePt t="33984" x="3667125" y="2632075"/>
          <p14:tracePt t="33991" x="3659188" y="2663825"/>
          <p14:tracePt t="33999" x="3659188" y="2687638"/>
          <p14:tracePt t="34007" x="3643313" y="2727325"/>
          <p14:tracePt t="34015" x="3635375" y="2767013"/>
          <p14:tracePt t="34022" x="3627438" y="2806700"/>
          <p14:tracePt t="34030" x="3611563" y="2862263"/>
          <p14:tracePt t="34037" x="3603625" y="2901950"/>
          <p14:tracePt t="34045" x="3587750" y="2959100"/>
          <p14:tracePt t="34052" x="3587750" y="2982913"/>
          <p14:tracePt t="34060" x="3579813" y="3038475"/>
          <p14:tracePt t="34067" x="3571875" y="3086100"/>
          <p14:tracePt t="34075" x="3556000" y="3133725"/>
          <p14:tracePt t="34082" x="3548063" y="3181350"/>
          <p14:tracePt t="34090" x="3548063" y="3213100"/>
          <p14:tracePt t="34097" x="3540125" y="3236913"/>
          <p14:tracePt t="34105" x="3540125" y="3252788"/>
          <p14:tracePt t="34112" x="3532188" y="3278188"/>
          <p14:tracePt t="34120" x="3524250" y="3294063"/>
          <p14:tracePt t="34127" x="3524250" y="3317875"/>
          <p14:tracePt t="34134" x="3524250" y="3325813"/>
          <p14:tracePt t="34142" x="3524250" y="3333750"/>
          <p14:tracePt t="34150" x="3524250" y="3349625"/>
          <p14:tracePt t="34165" x="3524250" y="3357563"/>
          <p14:tracePt t="34171" x="3524250" y="3373438"/>
          <p14:tracePt t="34187" x="3524250" y="3381375"/>
          <p14:tracePt t="34202" x="3524250" y="3389313"/>
          <p14:tracePt t="34209" x="3524250" y="3397250"/>
          <p14:tracePt t="34217" x="3524250" y="3405188"/>
          <p14:tracePt t="34314" x="3524250" y="3381375"/>
          <p14:tracePt t="34322" x="3524250" y="3349625"/>
          <p14:tracePt t="34331" x="3524250" y="3325813"/>
          <p14:tracePt t="34337" x="3524250" y="3294063"/>
          <p14:tracePt t="34345" x="3524250" y="3252788"/>
          <p14:tracePt t="34352" x="3524250" y="3197225"/>
          <p14:tracePt t="34359" x="3524250" y="3141663"/>
          <p14:tracePt t="34367" x="3524250" y="3086100"/>
          <p14:tracePt t="34375" x="3516313" y="3038475"/>
          <p14:tracePt t="34382" x="3516313" y="2990850"/>
          <p14:tracePt t="34390" x="3508375" y="2959100"/>
          <p14:tracePt t="34397" x="3508375" y="2927350"/>
          <p14:tracePt t="34405" x="3500438" y="2878138"/>
          <p14:tracePt t="34412" x="3500438" y="2846388"/>
          <p14:tracePt t="34420" x="3492500" y="2822575"/>
          <p14:tracePt t="34427" x="3492500" y="2798763"/>
          <p14:tracePt t="34435" x="3484563" y="2774950"/>
          <p14:tracePt t="34442" x="3484563" y="2743200"/>
          <p14:tracePt t="34449" x="3476625" y="2703513"/>
          <p14:tracePt t="34457" x="3476625" y="2671763"/>
          <p14:tracePt t="34465" x="3476625" y="2647950"/>
          <p14:tracePt t="34472" x="3476625" y="2616200"/>
          <p14:tracePt t="34480" x="3476625" y="2600325"/>
          <p14:tracePt t="34487" x="3476625" y="2559050"/>
          <p14:tracePt t="34495" x="3476625" y="2543175"/>
          <p14:tracePt t="34502" x="3476625" y="2535238"/>
          <p14:tracePt t="34509" x="3476625" y="2519363"/>
          <p14:tracePt t="34525" x="3476625" y="2511425"/>
          <p14:tracePt t="34540" x="3484563" y="2495550"/>
          <p14:tracePt t="34555" x="3484563" y="2487613"/>
          <p14:tracePt t="34562" x="3484563" y="2479675"/>
          <p14:tracePt t="34570" x="3492500" y="2471738"/>
          <p14:tracePt t="34577" x="3492500" y="2463800"/>
          <p14:tracePt t="34592" x="3500438" y="2447925"/>
          <p14:tracePt t="34599" x="3500438" y="2432050"/>
          <p14:tracePt t="34607" x="3508375" y="2424113"/>
          <p14:tracePt t="34615" x="3516313" y="2408238"/>
          <p14:tracePt t="34622" x="3524250" y="2400300"/>
          <p14:tracePt t="34854" x="3540125" y="2400300"/>
          <p14:tracePt t="34862" x="3540125" y="2416175"/>
          <p14:tracePt t="34870" x="3540125" y="2432050"/>
          <p14:tracePt t="34877" x="3548063" y="2447925"/>
          <p14:tracePt t="34884" x="3556000" y="2463800"/>
          <p14:tracePt t="34893" x="3563938" y="2495550"/>
          <p14:tracePt t="34899" x="3563938" y="2519363"/>
          <p14:tracePt t="34907" x="3563938" y="2559050"/>
          <p14:tracePt t="34914" x="3571875" y="2600325"/>
          <p14:tracePt t="34922" x="3571875" y="2624138"/>
          <p14:tracePt t="34929" x="3571875" y="2655888"/>
          <p14:tracePt t="34937" x="3579813" y="2711450"/>
          <p14:tracePt t="34945" x="3579813" y="2751138"/>
          <p14:tracePt t="34953" x="3579813" y="2806700"/>
          <p14:tracePt t="34960" x="3579813" y="2854325"/>
          <p14:tracePt t="34967" x="3579813" y="2886075"/>
          <p14:tracePt t="34974" x="3579813" y="2935288"/>
          <p14:tracePt t="34982" x="3579813" y="2990850"/>
          <p14:tracePt t="34989" x="3579813" y="3038475"/>
          <p14:tracePt t="34997" x="3579813" y="3078163"/>
          <p14:tracePt t="35004" x="3579813" y="3117850"/>
          <p14:tracePt t="35012" x="3579813" y="3165475"/>
          <p14:tracePt t="35021" x="3579813" y="3189288"/>
          <p14:tracePt t="35027" x="3579813" y="3205163"/>
          <p14:tracePt t="35035" x="3579813" y="3236913"/>
          <p14:tracePt t="35042" x="3579813" y="3270250"/>
          <p14:tracePt t="35050" x="3579813" y="3294063"/>
          <p14:tracePt t="35056" x="3579813" y="3325813"/>
          <p14:tracePt t="35065" x="3579813" y="3349625"/>
          <p14:tracePt t="35072" x="3579813" y="3381375"/>
          <p14:tracePt t="35080" x="3579813" y="3413125"/>
          <p14:tracePt t="35087" x="3579813" y="3436938"/>
          <p14:tracePt t="35094" x="3579813" y="3460750"/>
          <p14:tracePt t="35102" x="3579813" y="3492500"/>
          <p14:tracePt t="35110" x="3579813" y="3516313"/>
          <p14:tracePt t="35117" x="3571875" y="3540125"/>
          <p14:tracePt t="35125" x="3571875" y="3563938"/>
          <p14:tracePt t="35139" x="3563938" y="3621088"/>
          <p14:tracePt t="35154" x="3556000" y="3644900"/>
          <p14:tracePt t="35155" x="3556000" y="3668713"/>
          <p14:tracePt t="35161" x="3556000" y="3684588"/>
          <p14:tracePt t="35170" x="3556000" y="3716338"/>
          <p14:tracePt t="35177" x="3556000" y="3748088"/>
          <p14:tracePt t="35185" x="3556000" y="3771900"/>
          <p14:tracePt t="35192" x="3556000" y="3803650"/>
          <p14:tracePt t="35199" x="3556000" y="3827463"/>
          <p14:tracePt t="35207" x="3556000" y="3851275"/>
          <p14:tracePt t="35215" x="3556000" y="3875088"/>
          <p14:tracePt t="35223" x="3556000" y="3906838"/>
          <p14:tracePt t="35229" x="3556000" y="3930650"/>
          <p14:tracePt t="35237" x="3556000" y="3956050"/>
          <p14:tracePt t="35245" x="3556000" y="3987800"/>
          <p14:tracePt t="35252" x="3556000" y="4011613"/>
          <p14:tracePt t="35260" x="3556000" y="4043363"/>
          <p14:tracePt t="35267" x="3556000" y="4067175"/>
          <p14:tracePt t="35274" x="3548063" y="4098925"/>
          <p14:tracePt t="35283" x="3548063" y="4114800"/>
          <p14:tracePt t="35292" x="3540125" y="4146550"/>
          <p14:tracePt t="35298" x="3540125" y="4178300"/>
          <p14:tracePt t="35305" x="3532188" y="4202113"/>
          <p14:tracePt t="35312" x="3532188" y="4225925"/>
          <p14:tracePt t="35320" x="3524250" y="4249738"/>
          <p14:tracePt t="35327" x="3524250" y="4281488"/>
          <p14:tracePt t="35335" x="3524250" y="4291013"/>
          <p14:tracePt t="35342" x="3524250" y="4322763"/>
          <p14:tracePt t="35350" x="3516313" y="4362450"/>
          <p14:tracePt t="35357" x="3516313" y="4378325"/>
          <p14:tracePt t="35365" x="3508375" y="4410075"/>
          <p14:tracePt t="35372" x="3508375" y="4425950"/>
          <p14:tracePt t="35380" x="3492500" y="4465638"/>
          <p14:tracePt t="35387" x="3492500" y="4481513"/>
          <p14:tracePt t="35394" x="3484563" y="4505325"/>
          <p14:tracePt t="35402" x="3484563" y="4529138"/>
          <p14:tracePt t="35409" x="3484563" y="4545013"/>
          <p14:tracePt t="35417" x="3476625" y="4560888"/>
          <p14:tracePt t="35425" x="3467100" y="4584700"/>
          <p14:tracePt t="35432" x="3459163" y="4600575"/>
          <p14:tracePt t="35439" x="3459163" y="4616450"/>
          <p14:tracePt t="35447" x="3459163" y="4633913"/>
          <p14:tracePt t="35455" x="3459163" y="4657725"/>
          <p14:tracePt t="35462" x="3451225" y="4673600"/>
          <p14:tracePt t="35470" x="3451225" y="4689475"/>
          <p14:tracePt t="35477" x="3443288" y="4705350"/>
          <p14:tracePt t="35485" x="3443288" y="4721225"/>
          <p14:tracePt t="35492" x="3435350" y="4752975"/>
          <p14:tracePt t="35500" x="3435350" y="4760913"/>
          <p14:tracePt t="35507" x="3435350" y="4784725"/>
          <p14:tracePt t="35515" x="3435350" y="4800600"/>
          <p14:tracePt t="35522" x="3427413" y="4824413"/>
          <p14:tracePt t="35530" x="3419475" y="4848225"/>
          <p14:tracePt t="35538" x="3419475" y="4872038"/>
          <p14:tracePt t="35544" x="3411538" y="4887913"/>
          <p14:tracePt t="35553" x="3411538" y="4903788"/>
          <p14:tracePt t="35560" x="3411538" y="4927600"/>
          <p14:tracePt t="35567" x="3411538" y="4959350"/>
          <p14:tracePt t="35575" x="3403600" y="4976813"/>
          <p14:tracePt t="35581" x="3395663" y="4992688"/>
          <p14:tracePt t="35589" x="3395663" y="5008563"/>
          <p14:tracePt t="35597" x="3395663" y="5024438"/>
          <p14:tracePt t="35605" x="3387725" y="5040313"/>
          <p14:tracePt t="35612" x="3387725" y="5048250"/>
          <p14:tracePt t="35620" x="3379788" y="5064125"/>
          <p14:tracePt t="35627" x="3371850" y="5080000"/>
          <p14:tracePt t="35635" x="3371850" y="5095875"/>
          <p14:tracePt t="35642" x="3363913" y="5111750"/>
          <p14:tracePt t="35650" x="3363913" y="5135563"/>
          <p14:tracePt t="35657" x="3355975" y="5151438"/>
          <p14:tracePt t="35665" x="3348038" y="5175250"/>
          <p14:tracePt t="35672" x="3340100" y="5207000"/>
          <p14:tracePt t="35680" x="3332163" y="5222875"/>
          <p14:tracePt t="35687" x="3316288" y="5254625"/>
          <p14:tracePt t="35694" x="3316288" y="5270500"/>
          <p14:tracePt t="35703" x="3300413" y="5310188"/>
          <p14:tracePt t="35710" x="3284538" y="5343525"/>
          <p14:tracePt t="35717" x="3268663" y="5367338"/>
          <p14:tracePt t="35725" x="3268663" y="5391150"/>
          <p14:tracePt t="35732" x="3252788" y="5430838"/>
          <p14:tracePt t="35739" x="3236913" y="5454650"/>
          <p14:tracePt t="35747" x="3228975" y="5470525"/>
          <p14:tracePt t="35755" x="3221038" y="5502275"/>
          <p14:tracePt t="35762" x="3213100" y="5526088"/>
          <p14:tracePt t="35770" x="3205163" y="5549900"/>
          <p14:tracePt t="35777" x="3197225" y="5565775"/>
          <p14:tracePt t="35785" x="3189288" y="5589588"/>
          <p14:tracePt t="35792" x="3181350" y="5597525"/>
          <p14:tracePt t="35800" x="3173413" y="5621338"/>
          <p14:tracePt t="35807" x="3165475" y="5637213"/>
          <p14:tracePt t="35814" x="3157538" y="5653088"/>
          <p14:tracePt t="35822" x="3157538" y="5662613"/>
          <p14:tracePt t="35830" x="3149600" y="5678488"/>
          <p14:tracePt t="35837" x="3149600" y="5686425"/>
          <p14:tracePt t="35846" x="3149600" y="5694363"/>
          <p14:tracePt t="35853" x="3149600" y="5702300"/>
          <p14:tracePt t="35867" x="3149600" y="5710238"/>
          <p14:tracePt t="35882" x="3149600" y="5718175"/>
          <p14:tracePt t="35927" x="3149600" y="5726113"/>
          <p14:tracePt t="35964" x="3149600" y="5734050"/>
          <p14:tracePt t="35994" x="3149600" y="5741988"/>
          <p14:tracePt t="36018" x="3149600" y="5749925"/>
          <p14:tracePt t="36077" x="3149600" y="5757863"/>
          <p14:tracePt t="36669" x="3157538" y="5749925"/>
          <p14:tracePt t="36677" x="3165475" y="5741988"/>
          <p14:tracePt t="36684" x="3181350" y="5726113"/>
          <p14:tracePt t="36692" x="3205163" y="5702300"/>
          <p14:tracePt t="36699" x="3228975" y="5678488"/>
          <p14:tracePt t="36701" x="0" y="0"/>
        </p14:tracePtLst>
      </p14:laserTraceLst>
    </p:ext>
    <p:ext uri="{E180D4A7-C9FB-4DFB-919C-405C955672EB}">
      <p14:showEvtLst xmlns:p14="http://schemas.microsoft.com/office/powerpoint/2010/main">
        <p14:playEvt time="20" objId="5"/>
        <p14:stopEvt time="36709" objId="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FA70C1-DF9E-4DA4-87C2-EEB905163F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B2FE50C-FE93-4DB1-8C48-48C41F40B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0" name="Freihand 19">
                <a:extLst>
                  <a:ext uri="{FF2B5EF4-FFF2-40B4-BE49-F238E27FC236}">
                    <a16:creationId xmlns:a16="http://schemas.microsoft.com/office/drawing/2014/main" id="{3BE06E01-4BDA-496F-AAC9-9F8285C0D747}"/>
                  </a:ext>
                </a:extLst>
              </p14:cNvPr>
              <p14:cNvContentPartPr/>
              <p14:nvPr/>
            </p14:nvContentPartPr>
            <p14:xfrm>
              <a:off x="6372250" y="3068950"/>
              <a:ext cx="1859760" cy="373680"/>
            </p14:xfrm>
          </p:contentPart>
        </mc:Choice>
        <mc:Fallback xmlns="">
          <p:pic>
            <p:nvPicPr>
              <p:cNvPr id="20" name="Freihand 19">
                <a:extLst>
                  <a:ext uri="{FF2B5EF4-FFF2-40B4-BE49-F238E27FC236}">
                    <a16:creationId xmlns:a16="http://schemas.microsoft.com/office/drawing/2014/main" id="{3BE06E01-4BDA-496F-AAC9-9F8285C0D74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54250" y="3051310"/>
                <a:ext cx="1895400" cy="40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9" name="Freihand 38">
                <a:extLst>
                  <a:ext uri="{FF2B5EF4-FFF2-40B4-BE49-F238E27FC236}">
                    <a16:creationId xmlns:a16="http://schemas.microsoft.com/office/drawing/2014/main" id="{142AD153-9EDD-45AA-A0CE-A0FC02CEC5D2}"/>
                  </a:ext>
                </a:extLst>
              </p14:cNvPr>
              <p14:cNvContentPartPr/>
              <p14:nvPr/>
            </p14:nvContentPartPr>
            <p14:xfrm>
              <a:off x="6372250" y="3517111"/>
              <a:ext cx="1859760" cy="373680"/>
            </p14:xfrm>
          </p:contentPart>
        </mc:Choice>
        <mc:Fallback xmlns="">
          <p:pic>
            <p:nvPicPr>
              <p:cNvPr id="39" name="Freihand 38">
                <a:extLst>
                  <a:ext uri="{FF2B5EF4-FFF2-40B4-BE49-F238E27FC236}">
                    <a16:creationId xmlns:a16="http://schemas.microsoft.com/office/drawing/2014/main" id="{142AD153-9EDD-45AA-A0CE-A0FC02CEC5D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54250" y="3499471"/>
                <a:ext cx="1895400" cy="40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0" name="Freihand 39">
                <a:extLst>
                  <a:ext uri="{FF2B5EF4-FFF2-40B4-BE49-F238E27FC236}">
                    <a16:creationId xmlns:a16="http://schemas.microsoft.com/office/drawing/2014/main" id="{388D8C92-0789-4818-B4D4-B57AF79402F0}"/>
                  </a:ext>
                </a:extLst>
              </p14:cNvPr>
              <p14:cNvContentPartPr/>
              <p14:nvPr/>
            </p14:nvContentPartPr>
            <p14:xfrm>
              <a:off x="6421700" y="3541769"/>
              <a:ext cx="28800" cy="46800"/>
            </p14:xfrm>
          </p:contentPart>
        </mc:Choice>
        <mc:Fallback xmlns="">
          <p:pic>
            <p:nvPicPr>
              <p:cNvPr id="40" name="Freihand 39">
                <a:extLst>
                  <a:ext uri="{FF2B5EF4-FFF2-40B4-BE49-F238E27FC236}">
                    <a16:creationId xmlns:a16="http://schemas.microsoft.com/office/drawing/2014/main" id="{388D8C92-0789-4818-B4D4-B57AF79402F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404060" y="3524129"/>
                <a:ext cx="6444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1" name="Freihand 40">
                <a:extLst>
                  <a:ext uri="{FF2B5EF4-FFF2-40B4-BE49-F238E27FC236}">
                    <a16:creationId xmlns:a16="http://schemas.microsoft.com/office/drawing/2014/main" id="{E74AE889-E28C-412E-8732-7072560DB2D4}"/>
                  </a:ext>
                </a:extLst>
              </p14:cNvPr>
              <p14:cNvContentPartPr/>
              <p14:nvPr/>
            </p14:nvContentPartPr>
            <p14:xfrm>
              <a:off x="7329980" y="3527369"/>
              <a:ext cx="27000" cy="51480"/>
            </p14:xfrm>
          </p:contentPart>
        </mc:Choice>
        <mc:Fallback xmlns="">
          <p:pic>
            <p:nvPicPr>
              <p:cNvPr id="41" name="Freihand 40">
                <a:extLst>
                  <a:ext uri="{FF2B5EF4-FFF2-40B4-BE49-F238E27FC236}">
                    <a16:creationId xmlns:a16="http://schemas.microsoft.com/office/drawing/2014/main" id="{E74AE889-E28C-412E-8732-7072560DB2D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11980" y="3509729"/>
                <a:ext cx="62640" cy="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2" name="Freihand 41">
                <a:extLst>
                  <a:ext uri="{FF2B5EF4-FFF2-40B4-BE49-F238E27FC236}">
                    <a16:creationId xmlns:a16="http://schemas.microsoft.com/office/drawing/2014/main" id="{606CF3D2-64AC-42EC-B8AF-3A23332FE184}"/>
                  </a:ext>
                </a:extLst>
              </p14:cNvPr>
              <p14:cNvContentPartPr/>
              <p14:nvPr/>
            </p14:nvContentPartPr>
            <p14:xfrm>
              <a:off x="7781780" y="3539969"/>
              <a:ext cx="58320" cy="59040"/>
            </p14:xfrm>
          </p:contentPart>
        </mc:Choice>
        <mc:Fallback xmlns="">
          <p:pic>
            <p:nvPicPr>
              <p:cNvPr id="42" name="Freihand 41">
                <a:extLst>
                  <a:ext uri="{FF2B5EF4-FFF2-40B4-BE49-F238E27FC236}">
                    <a16:creationId xmlns:a16="http://schemas.microsoft.com/office/drawing/2014/main" id="{606CF3D2-64AC-42EC-B8AF-3A23332FE18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764140" y="3521969"/>
                <a:ext cx="93960" cy="946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mm5s21">
            <a:hlinkClick r:id="" action="ppaction://media"/>
            <a:extLst>
              <a:ext uri="{FF2B5EF4-FFF2-40B4-BE49-F238E27FC236}">
                <a16:creationId xmlns:a16="http://schemas.microsoft.com/office/drawing/2014/main" id="{1C2E46D2-87A4-487C-B8D0-8BE28D967E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8530" y="573332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B0200826-704C-4E80-B5C8-632546198350}"/>
                  </a:ext>
                </a:extLst>
              </p14:cNvPr>
              <p14:cNvContentPartPr/>
              <p14:nvPr/>
            </p14:nvContentPartPr>
            <p14:xfrm>
              <a:off x="5208140" y="1168649"/>
              <a:ext cx="349200" cy="132120"/>
            </p14:xfrm>
          </p:contentPart>
        </mc:Choice>
        <mc:Fallback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B0200826-704C-4E80-B5C8-63254619835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136500" y="1025009"/>
                <a:ext cx="492840" cy="41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3A05677A-DA7B-413D-8BE1-2ACA140F359D}"/>
                  </a:ext>
                </a:extLst>
              </p14:cNvPr>
              <p14:cNvContentPartPr/>
              <p14:nvPr/>
            </p14:nvContentPartPr>
            <p14:xfrm>
              <a:off x="1768340" y="4554089"/>
              <a:ext cx="251640" cy="15840"/>
            </p14:xfrm>
          </p:contentPart>
        </mc:Choice>
        <mc:Fallback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3A05677A-DA7B-413D-8BE1-2ACA140F359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750340" y="4536089"/>
                <a:ext cx="28728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63DBD1EF-4921-464A-BCEB-74C7C8C1DBA2}"/>
                  </a:ext>
                </a:extLst>
              </p14:cNvPr>
              <p14:cNvContentPartPr/>
              <p14:nvPr/>
            </p14:nvContentPartPr>
            <p14:xfrm>
              <a:off x="6444020" y="3966209"/>
              <a:ext cx="1981440" cy="58680"/>
            </p14:xfrm>
          </p:contentPart>
        </mc:Choice>
        <mc:Fallback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63DBD1EF-4921-464A-BCEB-74C7C8C1DBA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426020" y="3948569"/>
                <a:ext cx="2017080" cy="94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9526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240"/>
    </mc:Choice>
    <mc:Fallback>
      <p:transition spd="slow" advTm="263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9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56" x="5413375" y="1443038"/>
          <p14:tracePt t="4505" x="5421313" y="1443038"/>
          <p14:tracePt t="4515" x="5429250" y="1443038"/>
          <p14:tracePt t="4528" x="5437188" y="1443038"/>
          <p14:tracePt t="4536" x="5445125" y="1443038"/>
          <p14:tracePt t="4543" x="5453063" y="1443038"/>
          <p14:tracePt t="4558" x="5461000" y="1443038"/>
          <p14:tracePt t="4566" x="5468938" y="1435100"/>
          <p14:tracePt t="4573" x="5476875" y="1435100"/>
          <p14:tracePt t="4581" x="5484813" y="1435100"/>
          <p14:tracePt t="4588" x="5492750" y="1435100"/>
          <p14:tracePt t="4595" x="5500688" y="1427163"/>
          <p14:tracePt t="4610" x="5508625" y="1427163"/>
          <p14:tracePt t="4618" x="5516563" y="1427163"/>
          <p14:tracePt t="4640" x="5524500" y="1427163"/>
          <p14:tracePt t="4647" x="5524500" y="1419225"/>
          <p14:tracePt t="4715" x="5532438" y="1419225"/>
          <p14:tracePt t="4738" x="5540375" y="1411288"/>
          <p14:tracePt t="4769" x="5548313" y="1411288"/>
          <p14:tracePt t="4775" x="5556250" y="1411288"/>
          <p14:tracePt t="4812" x="5556250" y="1403350"/>
          <p14:tracePt t="4820" x="5564188" y="1403350"/>
          <p14:tracePt t="4835" x="5580063" y="1403350"/>
          <p14:tracePt t="4858" x="5588000" y="1403350"/>
          <p14:tracePt t="4867" x="5588000" y="1395413"/>
          <p14:tracePt t="4885" x="5595938" y="1395413"/>
          <p14:tracePt t="4926" x="5603875" y="1395413"/>
          <p14:tracePt t="4948" x="5603875" y="1387475"/>
          <p14:tracePt t="4970" x="5603875" y="1379538"/>
          <p14:tracePt t="4977" x="5603875" y="1371600"/>
          <p14:tracePt t="4985" x="5603875" y="1363663"/>
          <p14:tracePt t="4992" x="5603875" y="1347788"/>
          <p14:tracePt t="5000" x="5603875" y="1331913"/>
          <p14:tracePt t="5007" x="5603875" y="1316038"/>
          <p14:tracePt t="5016" x="5588000" y="1292225"/>
          <p14:tracePt t="5022" x="5580063" y="1268413"/>
          <p14:tracePt t="5030" x="5580063" y="1244600"/>
          <p14:tracePt t="5038" x="5564188" y="1228725"/>
          <p14:tracePt t="5045" x="5556250" y="1204913"/>
          <p14:tracePt t="5053" x="5556250" y="1179513"/>
          <p14:tracePt t="5060" x="5548313" y="1163638"/>
          <p14:tracePt t="5068" x="5532438" y="1131888"/>
          <p14:tracePt t="5075" x="5532438" y="1116013"/>
          <p14:tracePt t="5083" x="5524500" y="1100138"/>
          <p14:tracePt t="5090" x="5516563" y="1084263"/>
          <p14:tracePt t="5105" x="5508625" y="1068388"/>
          <p14:tracePt t="5112" x="5508625" y="1060450"/>
          <p14:tracePt t="5120" x="5500688" y="1052513"/>
          <p14:tracePt t="5128" x="5492750" y="1052513"/>
          <p14:tracePt t="5135" x="5492750" y="1044575"/>
          <p14:tracePt t="5150" x="5492750" y="1036638"/>
          <p14:tracePt t="5158" x="5484813" y="1036638"/>
          <p14:tracePt t="5166" x="5484813" y="1028700"/>
          <p14:tracePt t="5172" x="5476875" y="1020763"/>
          <p14:tracePt t="5188" x="5461000" y="1012825"/>
          <p14:tracePt t="5202" x="5453063" y="1004888"/>
          <p14:tracePt t="5218" x="5445125" y="1004888"/>
          <p14:tracePt t="5233" x="5437188" y="1004888"/>
          <p14:tracePt t="5240" x="5429250" y="1004888"/>
          <p14:tracePt t="5248" x="5421313" y="1004888"/>
          <p14:tracePt t="5262" x="5413375" y="1004888"/>
          <p14:tracePt t="5270" x="5405438" y="1004888"/>
          <p14:tracePt t="5285" x="5397500" y="1004888"/>
          <p14:tracePt t="5293" x="5389563" y="1004888"/>
          <p14:tracePt t="5300" x="5381625" y="1004888"/>
          <p14:tracePt t="5308" x="5373688" y="1004888"/>
          <p14:tracePt t="5316" x="5365750" y="1004888"/>
          <p14:tracePt t="5322" x="5349875" y="1004888"/>
          <p14:tracePt t="5330" x="5349875" y="1012825"/>
          <p14:tracePt t="5338" x="5334000" y="1020763"/>
          <p14:tracePt t="5352" x="5318125" y="1028700"/>
          <p14:tracePt t="5360" x="5300663" y="1036638"/>
          <p14:tracePt t="5368" x="5300663" y="1044575"/>
          <p14:tracePt t="5375" x="5284788" y="1052513"/>
          <p14:tracePt t="5383" x="5268913" y="1060450"/>
          <p14:tracePt t="5397" x="5253038" y="1076325"/>
          <p14:tracePt t="5405" x="5245100" y="1084263"/>
          <p14:tracePt t="5412" x="5237163" y="1092200"/>
          <p14:tracePt t="5420" x="5229225" y="1100138"/>
          <p14:tracePt t="5429" x="5221288" y="1108075"/>
          <p14:tracePt t="5435" x="5213350" y="1116013"/>
          <p14:tracePt t="5442" x="5213350" y="1123950"/>
          <p14:tracePt t="5450" x="5213350" y="1131888"/>
          <p14:tracePt t="5459" x="5205413" y="1131888"/>
          <p14:tracePt t="5468" x="5205413" y="1139825"/>
          <p14:tracePt t="5473" x="5205413" y="1147763"/>
          <p14:tracePt t="5481" x="5205413" y="1155700"/>
          <p14:tracePt t="5495" x="5205413" y="1163638"/>
          <p14:tracePt t="5502" x="5205413" y="1171575"/>
          <p14:tracePt t="5510" x="5205413" y="1179513"/>
          <p14:tracePt t="5518" x="5205413" y="1187450"/>
          <p14:tracePt t="5525" x="5205413" y="1212850"/>
          <p14:tracePt t="5540" x="5205413" y="1220788"/>
          <p14:tracePt t="5548" x="5213350" y="1244600"/>
          <p14:tracePt t="5555" x="5213350" y="1252538"/>
          <p14:tracePt t="5562" x="5229225" y="1260475"/>
          <p14:tracePt t="5570" x="5229225" y="1276350"/>
          <p14:tracePt t="5578" x="5237163" y="1284288"/>
          <p14:tracePt t="5585" x="5245100" y="1292225"/>
          <p14:tracePt t="5593" x="5245100" y="1300163"/>
          <p14:tracePt t="5600" x="5260975" y="1308100"/>
          <p14:tracePt t="5608" x="5260975" y="1323975"/>
          <p14:tracePt t="5616" x="5276850" y="1339850"/>
          <p14:tracePt t="5622" x="5284788" y="1347788"/>
          <p14:tracePt t="5630" x="5300663" y="1355725"/>
          <p14:tracePt t="5637" x="5318125" y="1371600"/>
          <p14:tracePt t="5645" x="5334000" y="1395413"/>
          <p14:tracePt t="5652" x="5341938" y="1395413"/>
          <p14:tracePt t="5661" x="5349875" y="1403350"/>
          <p14:tracePt t="5668" x="5357813" y="1403350"/>
          <p14:tracePt t="5676" x="5357813" y="1411288"/>
          <p14:tracePt t="5682" x="5365750" y="1411288"/>
          <p14:tracePt t="5705" x="5373688" y="1411288"/>
          <p14:tracePt t="5735" x="5381625" y="1411288"/>
          <p14:tracePt t="5750" x="5389563" y="1411288"/>
          <p14:tracePt t="5758" x="5397500" y="1411288"/>
          <p14:tracePt t="5766" x="5405438" y="1411288"/>
          <p14:tracePt t="5772" x="5413375" y="1411288"/>
          <p14:tracePt t="5780" x="5429250" y="1411288"/>
          <p14:tracePt t="5788" x="5445125" y="1411288"/>
          <p14:tracePt t="5795" x="5453063" y="1411288"/>
          <p14:tracePt t="5803" x="5468938" y="1411288"/>
          <p14:tracePt t="5810" x="5476875" y="1411288"/>
          <p14:tracePt t="5818" x="5500688" y="1411288"/>
          <p14:tracePt t="5825" x="5516563" y="1411288"/>
          <p14:tracePt t="5832" x="5524500" y="1411288"/>
          <p14:tracePt t="5840" x="5548313" y="1411288"/>
          <p14:tracePt t="5855" x="5564188" y="1411288"/>
          <p14:tracePt t="5862" x="5572125" y="1411288"/>
          <p14:tracePt t="5870" x="5580063" y="1403350"/>
          <p14:tracePt t="5878" x="5595938" y="1395413"/>
          <p14:tracePt t="5893" x="5611813" y="1379538"/>
          <p14:tracePt t="5908" x="5619750" y="1371600"/>
          <p14:tracePt t="5915" x="5627688" y="1355725"/>
          <p14:tracePt t="5922" x="5635625" y="1347788"/>
          <p14:tracePt t="5930" x="5635625" y="1339850"/>
          <p14:tracePt t="5938" x="5643563" y="1323975"/>
          <p14:tracePt t="5945" x="5643563" y="1316038"/>
          <p14:tracePt t="5952" x="5643563" y="1308100"/>
          <p14:tracePt t="5961" x="5643563" y="1292225"/>
          <p14:tracePt t="5975" x="5643563" y="1284288"/>
          <p14:tracePt t="5982" x="5643563" y="1268413"/>
          <p14:tracePt t="5998" x="5643563" y="1252538"/>
          <p14:tracePt t="6013" x="5635625" y="1252538"/>
          <p14:tracePt t="6020" x="5635625" y="1244600"/>
          <p14:tracePt t="6035" x="5627688" y="1244600"/>
          <p14:tracePt t="6155" x="5611813" y="1244600"/>
          <p14:tracePt t="6162" x="5595938" y="1244600"/>
          <p14:tracePt t="6170" x="5572125" y="1252538"/>
          <p14:tracePt t="6178" x="5556250" y="1260475"/>
          <p14:tracePt t="6185" x="5540375" y="1268413"/>
          <p14:tracePt t="6192" x="5524500" y="1276350"/>
          <p14:tracePt t="6200" x="5500688" y="1284288"/>
          <p14:tracePt t="6208" x="5484813" y="1292225"/>
          <p14:tracePt t="6216" x="5476875" y="1300163"/>
          <p14:tracePt t="6222" x="5468938" y="1308100"/>
          <p14:tracePt t="6230" x="5468938" y="1316038"/>
          <p14:tracePt t="6237" x="5461000" y="1316038"/>
          <p14:tracePt t="6245" x="5461000" y="1323975"/>
          <p14:tracePt t="6260" x="5461000" y="1331913"/>
          <p14:tracePt t="6275" x="5453063" y="1331913"/>
          <p14:tracePt t="6283" x="5453063" y="1339850"/>
          <p14:tracePt t="6290" x="5453063" y="1347788"/>
          <p14:tracePt t="6312" x="5453063" y="1355725"/>
          <p14:tracePt t="6320" x="5445125" y="1355725"/>
          <p14:tracePt t="6328" x="5445125" y="1363663"/>
          <p14:tracePt t="6342" x="5445125" y="1379538"/>
          <p14:tracePt t="6357" x="5445125" y="1387475"/>
          <p14:tracePt t="6372" x="5445125" y="1395413"/>
          <p14:tracePt t="6396" x="5445125" y="1403350"/>
          <p14:tracePt t="6425" x="5445125" y="1411288"/>
          <p14:tracePt t="7257" x="5445125" y="1419225"/>
          <p14:tracePt t="7265" x="5437188" y="1419225"/>
          <p14:tracePt t="7272" x="5429250" y="1435100"/>
          <p14:tracePt t="7280" x="5421313" y="1443038"/>
          <p14:tracePt t="7289" x="5421313" y="1450975"/>
          <p14:tracePt t="7297" x="5413375" y="1458913"/>
          <p14:tracePt t="7305" x="5405438" y="1466850"/>
          <p14:tracePt t="7311" x="5405438" y="1482725"/>
          <p14:tracePt t="7317" x="5397500" y="1482725"/>
          <p14:tracePt t="7325" x="5397500" y="1490663"/>
          <p14:tracePt t="7333" x="5389563" y="1490663"/>
          <p14:tracePt t="7340" x="5389563" y="1498600"/>
          <p14:tracePt t="7347" x="5381625" y="1498600"/>
          <p14:tracePt t="7355" x="5381625" y="1506538"/>
          <p14:tracePt t="7820" x="5373688" y="1506538"/>
          <p14:tracePt t="7836" x="5365750" y="1506538"/>
          <p14:tracePt t="7851" x="5357813" y="1506538"/>
          <p14:tracePt t="7880" x="5349875" y="1506538"/>
          <p14:tracePt t="7897" x="5349875" y="1498600"/>
          <p14:tracePt t="7912" x="5349875" y="1490663"/>
          <p14:tracePt t="7927" x="5349875" y="1482725"/>
          <p14:tracePt t="7941" x="5349875" y="1474788"/>
          <p14:tracePt t="7948" x="5349875" y="1466850"/>
          <p14:tracePt t="7963" x="5349875" y="1458913"/>
          <p14:tracePt t="7985" x="5349875" y="1450975"/>
          <p14:tracePt t="9688" x="5300663" y="1458913"/>
          <p14:tracePt t="9695" x="5245100" y="1474788"/>
          <p14:tracePt t="9702" x="5157788" y="1506538"/>
          <p14:tracePt t="9711" x="5054600" y="1538288"/>
          <p14:tracePt t="9717" x="4910138" y="1579563"/>
          <p14:tracePt t="9725" x="4759325" y="1619250"/>
          <p14:tracePt t="9732" x="4559300" y="1682750"/>
          <p14:tracePt t="9740" x="4344988" y="1730375"/>
          <p14:tracePt t="9748" x="4073525" y="1801813"/>
          <p14:tracePt t="9755" x="3859213" y="1849438"/>
          <p14:tracePt t="9763" x="3635375" y="1914525"/>
          <p14:tracePt t="9770" x="3492500" y="1946275"/>
          <p14:tracePt t="9778" x="3355975" y="1985963"/>
          <p14:tracePt t="9785" x="3260725" y="2009775"/>
          <p14:tracePt t="9792" x="3173413" y="2025650"/>
          <p14:tracePt t="9800" x="3117850" y="2041525"/>
          <p14:tracePt t="9808" x="3060700" y="2049463"/>
          <p14:tracePt t="9815" x="3028950" y="2057400"/>
          <p14:tracePt t="9822" x="2997200" y="2057400"/>
          <p14:tracePt t="9831" x="2981325" y="2065338"/>
          <p14:tracePt t="9838" x="2957513" y="2073275"/>
          <p14:tracePt t="9845" x="2941638" y="2081213"/>
          <p14:tracePt t="9852" x="2933700" y="2081213"/>
          <p14:tracePt t="9860" x="2925763" y="2081213"/>
          <p14:tracePt t="9875" x="2909888" y="2089150"/>
          <p14:tracePt t="9882" x="2894013" y="2097088"/>
          <p14:tracePt t="9891" x="2870200" y="2097088"/>
          <p14:tracePt t="9898" x="2846388" y="2112963"/>
          <p14:tracePt t="9905" x="2814638" y="2128838"/>
          <p14:tracePt t="9913" x="2774950" y="2136775"/>
          <p14:tracePt t="9921" x="2741613" y="2144713"/>
          <p14:tracePt t="9928" x="2701925" y="2160588"/>
          <p14:tracePt t="9936" x="2678113" y="2176463"/>
          <p14:tracePt t="9942" x="2638425" y="2192338"/>
          <p14:tracePt t="9951" x="2630488" y="2192338"/>
          <p14:tracePt t="9957" x="2606675" y="2200275"/>
          <p14:tracePt t="9965" x="2590800" y="2208213"/>
          <p14:tracePt t="9972" x="2574925" y="2216150"/>
          <p14:tracePt t="9980" x="2566988" y="2216150"/>
          <p14:tracePt t="9987" x="2559050" y="2216150"/>
          <p14:tracePt t="10017" x="2551113" y="2216150"/>
          <p14:tracePt t="10025" x="2551113" y="2224088"/>
          <p14:tracePt t="10041" x="2543175" y="2224088"/>
          <p14:tracePt t="10048" x="2535238" y="2224088"/>
          <p14:tracePt t="10055" x="2519363" y="2224088"/>
          <p14:tracePt t="10063" x="2495550" y="2224088"/>
          <p14:tracePt t="10070" x="2463800" y="2224088"/>
          <p14:tracePt t="10078" x="2408238" y="2224088"/>
          <p14:tracePt t="10085" x="2366963" y="2224088"/>
          <p14:tracePt t="10092" x="2311400" y="2224088"/>
          <p14:tracePt t="10100" x="2271713" y="2224088"/>
          <p14:tracePt t="10108" x="2216150" y="2224088"/>
          <p14:tracePt t="10115" x="2176463" y="2224088"/>
          <p14:tracePt t="10123" x="2128838" y="2224088"/>
          <p14:tracePt t="10130" x="2097088" y="2224088"/>
          <p14:tracePt t="10138" x="2065338" y="2224088"/>
          <p14:tracePt t="10145" x="2049463" y="2224088"/>
          <p14:tracePt t="10153" x="2033588" y="2224088"/>
          <p14:tracePt t="10161" x="2017713" y="2224088"/>
          <p14:tracePt t="10168" x="2000250" y="2224088"/>
          <p14:tracePt t="10175" x="1984375" y="2224088"/>
          <p14:tracePt t="10182" x="1976438" y="2224088"/>
          <p14:tracePt t="10190" x="1968500" y="2224088"/>
          <p14:tracePt t="10198" x="1952625" y="2224088"/>
          <p14:tracePt t="10212" x="1944688" y="2224088"/>
          <p14:tracePt t="10220" x="1936750" y="2224088"/>
          <p14:tracePt t="10228" x="1928813" y="2224088"/>
          <p14:tracePt t="10242" x="1920875" y="2224088"/>
          <p14:tracePt t="10250" x="1912938" y="2224088"/>
          <p14:tracePt t="10258" x="1905000" y="2224088"/>
          <p14:tracePt t="10265" x="1897063" y="2224088"/>
          <p14:tracePt t="10272" x="1881188" y="2224088"/>
          <p14:tracePt t="10288" x="1865313" y="2224088"/>
          <p14:tracePt t="10295" x="1849438" y="2224088"/>
          <p14:tracePt t="10310" x="1833563" y="2224088"/>
          <p14:tracePt t="10355" x="1833563" y="2216150"/>
          <p14:tracePt t="10400" x="1825625" y="2216150"/>
          <p14:tracePt t="10460" x="1841500" y="2216150"/>
          <p14:tracePt t="10467" x="1849438" y="2216150"/>
          <p14:tracePt t="10475" x="1865313" y="2208213"/>
          <p14:tracePt t="10482" x="1881188" y="2208213"/>
          <p14:tracePt t="10490" x="1912938" y="2200275"/>
          <p14:tracePt t="10498" x="1944688" y="2200275"/>
          <p14:tracePt t="10505" x="1976438" y="2192338"/>
          <p14:tracePt t="10514" x="2000250" y="2184400"/>
          <p14:tracePt t="10520" x="2041525" y="2184400"/>
          <p14:tracePt t="10528" x="2081213" y="2184400"/>
          <p14:tracePt t="10535" x="2105025" y="2184400"/>
          <p14:tracePt t="10543" x="2136775" y="2184400"/>
          <p14:tracePt t="10549" x="2160588" y="2184400"/>
          <p14:tracePt t="10558" x="2192338" y="2184400"/>
          <p14:tracePt t="10565" x="2208213" y="2184400"/>
          <p14:tracePt t="10572" x="2239963" y="2184400"/>
          <p14:tracePt t="10580" x="2255838" y="2184400"/>
          <p14:tracePt t="10588" x="2279650" y="2184400"/>
          <p14:tracePt t="10595" x="2303463" y="2176463"/>
          <p14:tracePt t="10602" x="2327275" y="2176463"/>
          <p14:tracePt t="10611" x="2343150" y="2168525"/>
          <p14:tracePt t="10617" x="2351088" y="2168525"/>
          <p14:tracePt t="10625" x="2366963" y="2168525"/>
          <p14:tracePt t="10632" x="2384425" y="2160588"/>
          <p14:tracePt t="10640" x="2392363" y="2160588"/>
          <p14:tracePt t="10648" x="2400300" y="2160588"/>
          <p14:tracePt t="10655" x="2408238" y="2160588"/>
          <p14:tracePt t="10663" x="2416175" y="2160588"/>
          <p14:tracePt t="10670" x="2424113" y="2160588"/>
          <p14:tracePt t="10693" x="2432050" y="2160588"/>
          <p14:tracePt t="10715" x="2439988" y="2160588"/>
          <p14:tracePt t="10730" x="2447925" y="2160588"/>
          <p14:tracePt t="10738" x="2455863" y="2160588"/>
          <p14:tracePt t="10745" x="2471738" y="2152650"/>
          <p14:tracePt t="10752" x="2487613" y="2152650"/>
          <p14:tracePt t="10760" x="2519363" y="2152650"/>
          <p14:tracePt t="10768" x="2535238" y="2152650"/>
          <p14:tracePt t="10776" x="2559050" y="2152650"/>
          <p14:tracePt t="10782" x="2606675" y="2152650"/>
          <p14:tracePt t="10791" x="2654300" y="2152650"/>
          <p14:tracePt t="10797" x="2709863" y="2152650"/>
          <p14:tracePt t="10807" x="2759075" y="2152650"/>
          <p14:tracePt t="10813" x="2822575" y="2152650"/>
          <p14:tracePt t="10821" x="2854325" y="2152650"/>
          <p14:tracePt t="10828" x="2901950" y="2152650"/>
          <p14:tracePt t="10835" x="2941638" y="2152650"/>
          <p14:tracePt t="10842" x="2973388" y="2152650"/>
          <p14:tracePt t="10850" x="2997200" y="2152650"/>
          <p14:tracePt t="11187" x="3005138" y="2152650"/>
          <p14:tracePt t="11195" x="3021013" y="2152650"/>
          <p14:tracePt t="11202" x="3052763" y="2152650"/>
          <p14:tracePt t="11211" x="3084513" y="2152650"/>
          <p14:tracePt t="11217" x="3125788" y="2152650"/>
          <p14:tracePt t="11225" x="3181350" y="2152650"/>
          <p14:tracePt t="11232" x="3252788" y="2152650"/>
          <p14:tracePt t="11240" x="3332163" y="2152650"/>
          <p14:tracePt t="11247" x="3411538" y="2152650"/>
          <p14:tracePt t="11255" x="3508375" y="2152650"/>
          <p14:tracePt t="11263" x="3603625" y="2144713"/>
          <p14:tracePt t="11271" x="3698875" y="2128838"/>
          <p14:tracePt t="11277" x="3794125" y="2120900"/>
          <p14:tracePt t="11285" x="3890963" y="2105025"/>
          <p14:tracePt t="11292" x="3978275" y="2081213"/>
          <p14:tracePt t="11300" x="4073525" y="2065338"/>
          <p14:tracePt t="11307" x="4160838" y="2049463"/>
          <p14:tracePt t="11315" x="4241800" y="2033588"/>
          <p14:tracePt t="11323" x="4305300" y="2017713"/>
          <p14:tracePt t="11330" x="4384675" y="2001838"/>
          <p14:tracePt t="11337" x="4448175" y="1985963"/>
          <p14:tracePt t="11346" x="4503738" y="1970088"/>
          <p14:tracePt t="11352" x="4567238" y="1962150"/>
          <p14:tracePt t="11361" x="4624388" y="1946275"/>
          <p14:tracePt t="11369" x="4687888" y="1922463"/>
          <p14:tracePt t="11375" x="4743450" y="1906588"/>
          <p14:tracePt t="11383" x="4799013" y="1890713"/>
          <p14:tracePt t="11394" x="4862513" y="1865313"/>
          <p14:tracePt t="11400" x="4902200" y="1849438"/>
          <p14:tracePt t="11405" x="4943475" y="1841500"/>
          <p14:tracePt t="11413" x="4991100" y="1817688"/>
          <p14:tracePt t="11420" x="5038725" y="1801813"/>
          <p14:tracePt t="11427" x="5078413" y="1778000"/>
          <p14:tracePt t="11435" x="5118100" y="1754188"/>
          <p14:tracePt t="11442" x="5157788" y="1722438"/>
          <p14:tracePt t="11450" x="5197475" y="1698625"/>
          <p14:tracePt t="11457" x="5221288" y="1682750"/>
          <p14:tracePt t="11465" x="5253038" y="1651000"/>
          <p14:tracePt t="11472" x="5276850" y="1635125"/>
          <p14:tracePt t="11480" x="5292725" y="1619250"/>
          <p14:tracePt t="11488" x="5318125" y="1603375"/>
          <p14:tracePt t="11495" x="5334000" y="1579563"/>
          <p14:tracePt t="11502" x="5349875" y="1563688"/>
          <p14:tracePt t="11511" x="5373688" y="1547813"/>
          <p14:tracePt t="11518" x="5389563" y="1530350"/>
          <p14:tracePt t="11526" x="5397500" y="1514475"/>
          <p14:tracePt t="11532" x="5413375" y="1506538"/>
          <p14:tracePt t="11541" x="5429250" y="1490663"/>
          <p14:tracePt t="11547" x="5437188" y="1482725"/>
          <p14:tracePt t="11555" x="5453063" y="1466850"/>
          <p14:tracePt t="11570" x="5461000" y="1458913"/>
          <p14:tracePt t="11577" x="5468938" y="1458913"/>
          <p14:tracePt t="11847" x="5468938" y="1450975"/>
          <p14:tracePt t="11855" x="5476875" y="1450975"/>
          <p14:tracePt t="11862" x="5484813" y="1443038"/>
          <p14:tracePt t="11871" x="5492750" y="1435100"/>
          <p14:tracePt t="11889" x="5508625" y="1419225"/>
          <p14:tracePt t="11892" x="5524500" y="1411288"/>
          <p14:tracePt t="11900" x="5532438" y="1403350"/>
          <p14:tracePt t="11907" x="5540375" y="1387475"/>
          <p14:tracePt t="11923" x="5548313" y="1387475"/>
          <p14:tracePt t="11930" x="5556250" y="1379538"/>
          <p14:tracePt t="12522" x="5556250" y="1387475"/>
          <p14:tracePt t="12530" x="5556250" y="1395413"/>
          <p14:tracePt t="12538" x="5556250" y="1403350"/>
          <p14:tracePt t="12545" x="5556250" y="1411288"/>
          <p14:tracePt t="12553" x="5548313" y="1411288"/>
          <p14:tracePt t="12561" x="5548313" y="1419225"/>
          <p14:tracePt t="12567" x="5540375" y="1435100"/>
          <p14:tracePt t="12576" x="5532438" y="1435100"/>
          <p14:tracePt t="12583" x="5532438" y="1443038"/>
          <p14:tracePt t="17092" x="5492750" y="1490663"/>
          <p14:tracePt t="17094" x="5357813" y="1635125"/>
          <p14:tracePt t="17094" x="5292725" y="1690688"/>
          <p14:tracePt t="17095" x="5173663" y="1825625"/>
          <p14:tracePt t="17097" x="5078413" y="1914525"/>
          <p14:tracePt t="17098" x="4991100" y="2009775"/>
          <p14:tracePt t="17106" x="4886325" y="2112963"/>
          <p14:tracePt t="17113" x="4806950" y="2176463"/>
          <p14:tracePt t="17121" x="4743450" y="2249488"/>
          <p14:tracePt t="17129" x="4672013" y="2312988"/>
          <p14:tracePt t="17137" x="4624388" y="2368550"/>
          <p14:tracePt t="17144" x="4584700" y="2408238"/>
          <p14:tracePt t="17152" x="4535488" y="2447925"/>
          <p14:tracePt t="17158" x="4511675" y="2471738"/>
          <p14:tracePt t="17168" x="4479925" y="2495550"/>
          <p14:tracePt t="17173" x="4471988" y="2503488"/>
          <p14:tracePt t="17182" x="4464050" y="2519363"/>
          <p14:tracePt t="17196" x="4456113" y="2527300"/>
          <p14:tracePt t="17203" x="4448175" y="2527300"/>
          <p14:tracePt t="17210" x="4440238" y="2535238"/>
          <p14:tracePt t="17225" x="4424363" y="2543175"/>
          <p14:tracePt t="17234" x="4408488" y="2551113"/>
          <p14:tracePt t="17240" x="4384675" y="2566988"/>
          <p14:tracePt t="17249" x="4352925" y="2584450"/>
          <p14:tracePt t="17255" x="4313238" y="2600325"/>
          <p14:tracePt t="17263" x="4265613" y="2616200"/>
          <p14:tracePt t="17270" x="4210050" y="2632075"/>
          <p14:tracePt t="17278" x="4137025" y="2647950"/>
          <p14:tracePt t="17285" x="4073525" y="2663825"/>
          <p14:tracePt t="17293" x="4002088" y="2679700"/>
          <p14:tracePt t="17300" x="3930650" y="2703513"/>
          <p14:tracePt t="17308" x="3851275" y="2727325"/>
          <p14:tracePt t="17316" x="3810000" y="2751138"/>
          <p14:tracePt t="17323" x="3722688" y="2790825"/>
          <p14:tracePt t="17331" x="3651250" y="2822575"/>
          <p14:tracePt t="17338" x="3571875" y="2854325"/>
          <p14:tracePt t="17345" x="3492500" y="2878138"/>
          <p14:tracePt t="17353" x="3435350" y="2919413"/>
          <p14:tracePt t="17361" x="3387725" y="2935288"/>
          <p14:tracePt t="17368" x="3355975" y="2943225"/>
          <p14:tracePt t="17375" x="3316288" y="2959100"/>
          <p14:tracePt t="17383" x="3292475" y="2967038"/>
          <p14:tracePt t="17391" x="3276600" y="2974975"/>
          <p14:tracePt t="17398" x="3260725" y="2974975"/>
          <p14:tracePt t="17406" x="3244850" y="2974975"/>
          <p14:tracePt t="17414" x="3228975" y="2974975"/>
          <p14:tracePt t="17421" x="3205163" y="2974975"/>
          <p14:tracePt t="17428" x="3181350" y="2974975"/>
          <p14:tracePt t="17435" x="3149600" y="2974975"/>
          <p14:tracePt t="17443" x="3092450" y="2967038"/>
          <p14:tracePt t="17451" x="3036888" y="2959100"/>
          <p14:tracePt t="17458" x="2973388" y="2951163"/>
          <p14:tracePt t="17465" x="2933700" y="2943225"/>
          <p14:tracePt t="17473" x="2886075" y="2943225"/>
          <p14:tracePt t="17481" x="2830513" y="2943225"/>
          <p14:tracePt t="17488" x="2790825" y="2943225"/>
          <p14:tracePt t="17496" x="2759075" y="2943225"/>
          <p14:tracePt t="17503" x="2725738" y="2943225"/>
          <p14:tracePt t="17511" x="2709863" y="2943225"/>
          <p14:tracePt t="17518" x="2693988" y="2943225"/>
          <p14:tracePt t="17533" x="2686050" y="2943225"/>
          <p14:tracePt t="17608" x="2678113" y="2943225"/>
          <p14:tracePt t="17623" x="2670175" y="2943225"/>
          <p14:tracePt t="17631" x="2662238" y="2943225"/>
          <p14:tracePt t="17645" x="2654300" y="2943225"/>
          <p14:tracePt t="17712" x="2646363" y="2943225"/>
          <p14:tracePt t="17721" x="2646363" y="2935288"/>
          <p14:tracePt t="17728" x="2630488" y="2927350"/>
          <p14:tracePt t="17735" x="2614613" y="2919413"/>
          <p14:tracePt t="17742" x="2590800" y="2909888"/>
          <p14:tracePt t="17750" x="2543175" y="2901950"/>
          <p14:tracePt t="17758" x="2503488" y="2886075"/>
          <p14:tracePt t="17765" x="2432050" y="2878138"/>
          <p14:tracePt t="17773" x="2351088" y="2870200"/>
          <p14:tracePt t="17782" x="2271713" y="2862263"/>
          <p14:tracePt t="17788" x="2200275" y="2854325"/>
          <p14:tracePt t="17796" x="2112963" y="2846388"/>
          <p14:tracePt t="17802" x="2057400" y="2846388"/>
          <p14:tracePt t="17811" x="1992313" y="2846388"/>
          <p14:tracePt t="17818" x="1944688" y="2846388"/>
          <p14:tracePt t="17825" x="1897063" y="2838450"/>
          <p14:tracePt t="17833" x="1857375" y="2838450"/>
          <p14:tracePt t="17841" x="1833563" y="2838450"/>
          <p14:tracePt t="17848" x="1809750" y="2838450"/>
          <p14:tracePt t="17855" x="1801813" y="2838450"/>
          <p14:tracePt t="17863" x="1793875" y="2838450"/>
          <p14:tracePt t="17871" x="1785938" y="2838450"/>
          <p14:tracePt t="17915" x="1778000" y="2838450"/>
          <p14:tracePt t="17931" x="1770063" y="2838450"/>
          <p14:tracePt t="17938" x="1762125" y="2838450"/>
          <p14:tracePt t="17945" x="1754188" y="2838450"/>
          <p14:tracePt t="17961" x="1738313" y="2838450"/>
          <p14:tracePt t="17975" x="1730375" y="2838450"/>
          <p14:tracePt t="17991" x="1722438" y="2838450"/>
          <p14:tracePt t="18013" x="1714500" y="2838450"/>
          <p14:tracePt t="18035" x="1706563" y="2838450"/>
          <p14:tracePt t="18095" x="1714500" y="2838450"/>
          <p14:tracePt t="18103" x="1738313" y="2838450"/>
          <p14:tracePt t="18110" x="1754188" y="2838450"/>
          <p14:tracePt t="18118" x="1785938" y="2838450"/>
          <p14:tracePt t="18125" x="1825625" y="2838450"/>
          <p14:tracePt t="18133" x="1881188" y="2838450"/>
          <p14:tracePt t="18141" x="1936750" y="2838450"/>
          <p14:tracePt t="18148" x="1976438" y="2830513"/>
          <p14:tracePt t="18155" x="2057400" y="2830513"/>
          <p14:tracePt t="18163" x="2120900" y="2830513"/>
          <p14:tracePt t="18171" x="2184400" y="2830513"/>
          <p14:tracePt t="18178" x="2255838" y="2830513"/>
          <p14:tracePt t="18185" x="2327275" y="2822575"/>
          <p14:tracePt t="18193" x="2374900" y="2822575"/>
          <p14:tracePt t="18201" x="2447925" y="2822575"/>
          <p14:tracePt t="18208" x="2511425" y="2822575"/>
          <p14:tracePt t="18215" x="2574925" y="2814638"/>
          <p14:tracePt t="18223" x="2654300" y="2814638"/>
          <p14:tracePt t="18231" x="2701925" y="2814638"/>
          <p14:tracePt t="18238" x="2759075" y="2814638"/>
          <p14:tracePt t="18246" x="2822575" y="2814638"/>
          <p14:tracePt t="18253" x="2878138" y="2814638"/>
          <p14:tracePt t="18261" x="2933700" y="2814638"/>
          <p14:tracePt t="18268" x="2973388" y="2814638"/>
          <p14:tracePt t="18276" x="3028950" y="2814638"/>
          <p14:tracePt t="18283" x="3068638" y="2814638"/>
          <p14:tracePt t="18291" x="3092450" y="2814638"/>
          <p14:tracePt t="18298" x="3133725" y="2814638"/>
          <p14:tracePt t="18306" x="3165475" y="2814638"/>
          <p14:tracePt t="18313" x="3189288" y="2814638"/>
          <p14:tracePt t="18320" x="3221038" y="2814638"/>
          <p14:tracePt t="18328" x="3268663" y="2814638"/>
          <p14:tracePt t="18335" x="3292475" y="2814638"/>
          <p14:tracePt t="18343" x="3324225" y="2814638"/>
          <p14:tracePt t="18351" x="3355975" y="2814638"/>
          <p14:tracePt t="18358" x="3379788" y="2814638"/>
          <p14:tracePt t="18366" x="3411538" y="2814638"/>
          <p14:tracePt t="18373" x="3435350" y="2814638"/>
          <p14:tracePt t="18381" x="3467100" y="2814638"/>
          <p14:tracePt t="18388" x="3484563" y="2814638"/>
          <p14:tracePt t="18396" x="3508375" y="2814638"/>
          <p14:tracePt t="18403" x="3532188" y="2814638"/>
          <p14:tracePt t="18411" x="3556000" y="2814638"/>
          <p14:tracePt t="18418" x="3579813" y="2814638"/>
          <p14:tracePt t="18425" x="3587750" y="2814638"/>
          <p14:tracePt t="18433" x="3603625" y="2814638"/>
          <p14:tracePt t="18441" x="3627438" y="2814638"/>
          <p14:tracePt t="18448" x="3651250" y="2814638"/>
          <p14:tracePt t="18455" x="3675063" y="2814638"/>
          <p14:tracePt t="18463" x="3690938" y="2814638"/>
          <p14:tracePt t="18471" x="3722688" y="2814638"/>
          <p14:tracePt t="18478" x="3746500" y="2814638"/>
          <p14:tracePt t="18485" x="3778250" y="2814638"/>
          <p14:tracePt t="18493" x="3802063" y="2814638"/>
          <p14:tracePt t="18501" x="3825875" y="2814638"/>
          <p14:tracePt t="18508" x="3859213" y="2814638"/>
          <p14:tracePt t="18516" x="3883025" y="2814638"/>
          <p14:tracePt t="18522" x="3906838" y="2814638"/>
          <p14:tracePt t="18531" x="3922713" y="2814638"/>
          <p14:tracePt t="18538" x="3946525" y="2814638"/>
          <p14:tracePt t="18546" x="3978275" y="2814638"/>
          <p14:tracePt t="18553" x="4002088" y="2814638"/>
          <p14:tracePt t="18561" x="4033838" y="2814638"/>
          <p14:tracePt t="18568" x="4049713" y="2814638"/>
          <p14:tracePt t="18576" x="4073525" y="2822575"/>
          <p14:tracePt t="18583" x="4089400" y="2822575"/>
          <p14:tracePt t="18590" x="4105275" y="2822575"/>
          <p14:tracePt t="18598" x="4129088" y="2830513"/>
          <p14:tracePt t="18606" x="4137025" y="2830513"/>
          <p14:tracePt t="18613" x="4160838" y="2838450"/>
          <p14:tracePt t="18620" x="4168775" y="2838450"/>
          <p14:tracePt t="18627" x="4184650" y="2838450"/>
          <p14:tracePt t="18635" x="4200525" y="2838450"/>
          <p14:tracePt t="18642" x="4225925" y="2838450"/>
          <p14:tracePt t="18650" x="4241800" y="2846388"/>
          <p14:tracePt t="18659" x="4257675" y="2846388"/>
          <p14:tracePt t="18667" x="4273550" y="2854325"/>
          <p14:tracePt t="18673" x="4281488" y="2854325"/>
          <p14:tracePt t="18682" x="4305300" y="2854325"/>
          <p14:tracePt t="18688" x="4313238" y="2854325"/>
          <p14:tracePt t="18696" x="4329113" y="2854325"/>
          <p14:tracePt t="18703" x="4337050" y="2854325"/>
          <p14:tracePt t="18711" x="4352925" y="2854325"/>
          <p14:tracePt t="18718" x="4360863" y="2854325"/>
          <p14:tracePt t="18726" x="4368800" y="2862263"/>
          <p14:tracePt t="18734" x="4376738" y="2862263"/>
          <p14:tracePt t="18748" x="4392613" y="2862263"/>
          <p14:tracePt t="18755" x="4400550" y="2862263"/>
          <p14:tracePt t="18763" x="4408488" y="2862263"/>
          <p14:tracePt t="18771" x="4416425" y="2870200"/>
          <p14:tracePt t="18778" x="4424363" y="2870200"/>
          <p14:tracePt t="18786" x="4432300" y="2870200"/>
          <p14:tracePt t="18793" x="4440238" y="2870200"/>
          <p14:tracePt t="18800" x="4479925" y="2870200"/>
          <p14:tracePt t="18808" x="4495800" y="2870200"/>
          <p14:tracePt t="18816" x="4519613" y="2870200"/>
          <p14:tracePt t="18823" x="4535488" y="2870200"/>
          <p14:tracePt t="18831" x="4559300" y="2870200"/>
          <p14:tracePt t="18838" x="4584700" y="2878138"/>
          <p14:tracePt t="18846" x="4608513" y="2878138"/>
          <p14:tracePt t="18853" x="4624388" y="2886075"/>
          <p14:tracePt t="18860" x="4648200" y="2886075"/>
          <p14:tracePt t="18868" x="4672013" y="2886075"/>
          <p14:tracePt t="18876" x="4687888" y="2886075"/>
          <p14:tracePt t="18883" x="4711700" y="2894013"/>
          <p14:tracePt t="18891" x="4727575" y="2894013"/>
          <p14:tracePt t="18899" x="4751388" y="2894013"/>
          <p14:tracePt t="18906" x="4759325" y="2894013"/>
          <p14:tracePt t="18913" x="4775200" y="2894013"/>
          <p14:tracePt t="18921" x="4791075" y="2894013"/>
          <p14:tracePt t="18928" x="4799013" y="2894013"/>
          <p14:tracePt t="18936" x="4814888" y="2894013"/>
          <p14:tracePt t="18943" x="4830763" y="2894013"/>
          <p14:tracePt t="18950" x="4846638" y="2894013"/>
          <p14:tracePt t="18958" x="4854575" y="2894013"/>
          <p14:tracePt t="18966" x="4862513" y="2894013"/>
          <p14:tracePt t="18973" x="4870450" y="2894013"/>
          <p14:tracePt t="18988" x="4886325" y="2894013"/>
          <p14:tracePt t="19003" x="4894263" y="2894013"/>
          <p14:tracePt t="19026" x="4902200" y="2894013"/>
          <p14:tracePt t="19033" x="4910138" y="2894013"/>
          <p14:tracePt t="19048" x="4918075" y="2894013"/>
          <p14:tracePt t="19056" x="4926013" y="2894013"/>
          <p14:tracePt t="19071" x="4933950" y="2894013"/>
          <p14:tracePt t="19086" x="4943475" y="2894013"/>
          <p14:tracePt t="19123" x="4951413" y="2894013"/>
          <p14:tracePt t="24068" x="4959350" y="2894013"/>
          <p14:tracePt t="24802" x="4975225" y="2894013"/>
          <p14:tracePt t="24809" x="5006975" y="2894013"/>
          <p14:tracePt t="24816" x="5030788" y="2894013"/>
          <p14:tracePt t="24824" x="5062538" y="2894013"/>
          <p14:tracePt t="24831" x="5094288" y="2901950"/>
          <p14:tracePt t="24839" x="5118100" y="2901950"/>
          <p14:tracePt t="24846" x="5149850" y="2909888"/>
          <p14:tracePt t="24854" x="5173663" y="2909888"/>
          <p14:tracePt t="24861" x="5197475" y="2919413"/>
          <p14:tracePt t="24868" x="5213350" y="2919413"/>
          <p14:tracePt t="24876" x="5229225" y="2919413"/>
          <p14:tracePt t="24893" x="5245100" y="2919413"/>
          <p14:tracePt t="24898" x="5253038" y="2919413"/>
          <p14:tracePt t="24906" x="5260975" y="2919413"/>
          <p14:tracePt t="24913" x="5268913" y="2919413"/>
          <p14:tracePt t="24928" x="5276850" y="2919413"/>
          <p14:tracePt t="24936" x="5276850" y="2927350"/>
          <p14:tracePt t="24943" x="5284788" y="2927350"/>
          <p14:tracePt t="24951" x="5292725" y="2927350"/>
          <p14:tracePt t="24958" x="5310188" y="2927350"/>
          <p14:tracePt t="24966" x="5326063" y="2927350"/>
          <p14:tracePt t="24974" x="5341938" y="2927350"/>
          <p14:tracePt t="24981" x="5365750" y="2927350"/>
          <p14:tracePt t="24989" x="5397500" y="2919413"/>
          <p14:tracePt t="24996" x="5421313" y="2919413"/>
          <p14:tracePt t="25003" x="5453063" y="2909888"/>
          <p14:tracePt t="25011" x="5492750" y="2901950"/>
          <p14:tracePt t="25018" x="5516563" y="2886075"/>
          <p14:tracePt t="25026" x="5540375" y="2886075"/>
          <p14:tracePt t="25033" x="5564188" y="2878138"/>
          <p14:tracePt t="25041" x="5588000" y="2870200"/>
          <p14:tracePt t="25048" x="5635625" y="2838450"/>
          <p14:tracePt t="25056" x="5667375" y="2830513"/>
          <p14:tracePt t="25063" x="5708650" y="2806700"/>
          <p14:tracePt t="25071" x="5748338" y="2798763"/>
          <p14:tracePt t="25078" x="5795963" y="2774950"/>
          <p14:tracePt t="25086" x="5827713" y="2759075"/>
          <p14:tracePt t="25093" x="5851525" y="2743200"/>
          <p14:tracePt t="25101" x="5883275" y="2727325"/>
          <p14:tracePt t="25108" x="5922963" y="2719388"/>
          <p14:tracePt t="25116" x="5954713" y="2703513"/>
          <p14:tracePt t="25124" x="5978525" y="2687638"/>
          <p14:tracePt t="25131" x="5994400" y="2679700"/>
          <p14:tracePt t="25138" x="6010275" y="2679700"/>
          <p14:tracePt t="25146" x="6018213" y="2671763"/>
          <p14:tracePt t="25153" x="6026150" y="2671763"/>
          <p14:tracePt t="25670" x="6018213" y="2679700"/>
          <p14:tracePt t="25686" x="6018213" y="2687638"/>
          <p14:tracePt t="29587" x="6010275" y="2703513"/>
          <p14:tracePt t="29589" x="5994400" y="2727325"/>
          <p14:tracePt t="29589" x="5994400" y="2735263"/>
          <p14:tracePt t="29590" x="5986463" y="2751138"/>
          <p14:tracePt t="29593" x="5978525" y="2759075"/>
          <p14:tracePt t="29601" x="5970588" y="2767013"/>
          <p14:tracePt t="29609" x="5970588" y="2774950"/>
          <p14:tracePt t="29624" x="5970588" y="2782888"/>
          <p14:tracePt t="29631" x="5962650" y="2782888"/>
          <p14:tracePt t="33346" x="5922963" y="2830513"/>
          <p14:tracePt t="33347" x="5811838" y="2901950"/>
          <p14:tracePt t="33347" x="5748338" y="2935288"/>
          <p14:tracePt t="33348" x="5684838" y="2990850"/>
          <p14:tracePt t="33351" x="5611813" y="3030538"/>
          <p14:tracePt t="33352" x="5532438" y="3086100"/>
          <p14:tracePt t="33359" x="5429250" y="3149600"/>
          <p14:tracePt t="33368" x="5341938" y="3213100"/>
          <p14:tracePt t="33374" x="5253038" y="3262313"/>
          <p14:tracePt t="33382" x="5149850" y="3333750"/>
          <p14:tracePt t="33389" x="5046663" y="3389313"/>
          <p14:tracePt t="33397" x="4967288" y="3436938"/>
          <p14:tracePt t="33405" x="4886325" y="3484563"/>
          <p14:tracePt t="33412" x="4830763" y="3524250"/>
          <p14:tracePt t="33418" x="4767263" y="3556000"/>
          <p14:tracePt t="33426" x="4743450" y="3579813"/>
          <p14:tracePt t="33434" x="4703763" y="3605213"/>
          <p14:tracePt t="33441" x="4687888" y="3613150"/>
          <p14:tracePt t="33449" x="4672013" y="3629025"/>
          <p14:tracePt t="33456" x="4656138" y="3636963"/>
          <p14:tracePt t="33464" x="4648200" y="3644900"/>
          <p14:tracePt t="33471" x="4640263" y="3652838"/>
          <p14:tracePt t="33479" x="4632325" y="3660775"/>
          <p14:tracePt t="33486" x="4624388" y="3660775"/>
          <p14:tracePt t="33502" x="4616450" y="3668713"/>
          <p14:tracePt t="33516" x="4608513" y="3668713"/>
          <p14:tracePt t="33524" x="4608513" y="3676650"/>
          <p14:tracePt t="33531" x="4600575" y="3676650"/>
          <p14:tracePt t="33539" x="4600575" y="3684588"/>
          <p14:tracePt t="33546" x="4592638" y="3684588"/>
          <p14:tracePt t="33555" x="4592638" y="3692525"/>
          <p14:tracePt t="33561" x="4584700" y="3692525"/>
          <p14:tracePt t="33569" x="4567238" y="3708400"/>
          <p14:tracePt t="33584" x="4551363" y="3716338"/>
          <p14:tracePt t="33591" x="4543425" y="3724275"/>
          <p14:tracePt t="33599" x="4535488" y="3732213"/>
          <p14:tracePt t="33606" x="4519613" y="3748088"/>
          <p14:tracePt t="33614" x="4511675" y="3756025"/>
          <p14:tracePt t="33621" x="4495800" y="3763963"/>
          <p14:tracePt t="33629" x="4487863" y="3779838"/>
          <p14:tracePt t="33637" x="4479925" y="3779838"/>
          <p14:tracePt t="33644" x="4471988" y="3787775"/>
          <p14:tracePt t="33652" x="4464050" y="3795713"/>
          <p14:tracePt t="33666" x="4464050" y="3803650"/>
          <p14:tracePt t="33674" x="4456113" y="3803650"/>
          <p14:tracePt t="33696" x="4448175" y="3803650"/>
          <p14:tracePt t="33704" x="4448175" y="3811588"/>
          <p14:tracePt t="33719" x="4440238" y="3811588"/>
          <p14:tracePt t="33734" x="4432300" y="3811588"/>
          <p14:tracePt t="33764" x="4424363" y="3811588"/>
          <p14:tracePt t="33787" x="4416425" y="3811588"/>
          <p14:tracePt t="33824" x="4408488" y="3811588"/>
          <p14:tracePt t="33854" x="4400550" y="3811588"/>
          <p14:tracePt t="33876" x="4392613" y="3811588"/>
          <p14:tracePt t="33904" x="4384675" y="3811588"/>
          <p14:tracePt t="33921" x="4376738" y="3811588"/>
          <p14:tracePt t="33929" x="4360863" y="3811588"/>
          <p14:tracePt t="33936" x="4352925" y="3811588"/>
          <p14:tracePt t="33944" x="4337050" y="3811588"/>
          <p14:tracePt t="33952" x="4321175" y="3811588"/>
          <p14:tracePt t="33959" x="4305300" y="3811588"/>
          <p14:tracePt t="33966" x="4289425" y="3811588"/>
          <p14:tracePt t="33974" x="4281488" y="3811588"/>
          <p14:tracePt t="33981" x="4265613" y="3811588"/>
          <p14:tracePt t="33988" x="4249738" y="3811588"/>
          <p14:tracePt t="33996" x="4241800" y="3811588"/>
          <p14:tracePt t="34004" x="4233863" y="3811588"/>
          <p14:tracePt t="34011" x="4225925" y="3811588"/>
          <p14:tracePt t="34019" x="4217988" y="3811588"/>
          <p14:tracePt t="34026" x="4210050" y="3803650"/>
          <p14:tracePt t="34034" x="4192588" y="3803650"/>
          <p14:tracePt t="34049" x="4176713" y="3803650"/>
          <p14:tracePt t="34056" x="4168775" y="3803650"/>
          <p14:tracePt t="34071" x="4160838" y="3803650"/>
          <p14:tracePt t="34086" x="4152900" y="3803650"/>
          <p14:tracePt t="34094" x="4144963" y="3803650"/>
          <p14:tracePt t="34124" x="4137025" y="3803650"/>
          <p14:tracePt t="36081" x="4152900" y="3787775"/>
          <p14:tracePt t="36089" x="4176713" y="3779838"/>
          <p14:tracePt t="36096" x="4184650" y="3771900"/>
          <p14:tracePt t="36106" x="4192588" y="3771900"/>
          <p14:tracePt t="36111" x="4200525" y="3771900"/>
          <p14:tracePt t="36120" x="4217988" y="3763963"/>
          <p14:tracePt t="36126" x="4217988" y="3756025"/>
          <p14:tracePt t="36135" x="4225925" y="3756025"/>
          <p14:tracePt t="36143" x="4233863" y="3748088"/>
          <p14:tracePt t="36381" x="4249738" y="3724275"/>
          <p14:tracePt t="36389" x="4257675" y="3708400"/>
          <p14:tracePt t="36397" x="4273550" y="3692525"/>
          <p14:tracePt t="36405" x="4281488" y="3676650"/>
          <p14:tracePt t="36411" x="4289425" y="3660775"/>
          <p14:tracePt t="36418" x="4305300" y="3629025"/>
          <p14:tracePt t="36426" x="4305300" y="3605213"/>
          <p14:tracePt t="36434" x="4321175" y="3587750"/>
          <p14:tracePt t="36442" x="4329113" y="3563938"/>
          <p14:tracePt t="36449" x="4337050" y="3532188"/>
          <p14:tracePt t="36458" x="4344988" y="3508375"/>
          <p14:tracePt t="36464" x="4360863" y="3492500"/>
          <p14:tracePt t="36472" x="4360863" y="3476625"/>
          <p14:tracePt t="36479" x="4360863" y="3468688"/>
          <p14:tracePt t="36486" x="4368800" y="3452813"/>
          <p14:tracePt t="36494" x="4376738" y="3452813"/>
          <p14:tracePt t="36501" x="4376738" y="3436938"/>
          <p14:tracePt t="36509" x="4376738" y="3429000"/>
          <p14:tracePt t="36524" x="4384675" y="3421063"/>
          <p14:tracePt t="36531" x="4384675" y="3413125"/>
          <p14:tracePt t="36539" x="4384675" y="3405188"/>
          <p14:tracePt t="36555" x="4384675" y="3397250"/>
          <p14:tracePt t="36569" x="4384675" y="3389313"/>
          <p14:tracePt t="36576" x="4384675" y="3381375"/>
          <p14:tracePt t="36584" x="4384675" y="3373438"/>
          <p14:tracePt t="36599" x="4384675" y="3365500"/>
          <p14:tracePt t="36606" x="4384675" y="3357563"/>
          <p14:tracePt t="36622" x="4384675" y="3349625"/>
          <p14:tracePt t="36629" x="4376738" y="3341688"/>
          <p14:tracePt t="36637" x="4360863" y="3333750"/>
          <p14:tracePt t="36644" x="4352925" y="3325813"/>
          <p14:tracePt t="36651" x="4329113" y="3317875"/>
          <p14:tracePt t="36658" x="4313238" y="3309938"/>
          <p14:tracePt t="36666" x="4297363" y="3302000"/>
          <p14:tracePt t="36674" x="4281488" y="3302000"/>
          <p14:tracePt t="36681" x="4265613" y="3294063"/>
          <p14:tracePt t="36690" x="4249738" y="3294063"/>
          <p14:tracePt t="36696" x="4241800" y="3294063"/>
          <p14:tracePt t="36704" x="4233863" y="3294063"/>
          <p14:tracePt t="36711" x="4217988" y="3294063"/>
          <p14:tracePt t="36726" x="4210050" y="3294063"/>
          <p14:tracePt t="36734" x="4200525" y="3294063"/>
          <p14:tracePt t="36749" x="4184650" y="3294063"/>
          <p14:tracePt t="36756" x="4176713" y="3294063"/>
          <p14:tracePt t="36764" x="4168775" y="3294063"/>
          <p14:tracePt t="36771" x="4160838" y="3294063"/>
          <p14:tracePt t="36780" x="4152900" y="3302000"/>
          <p14:tracePt t="36787" x="4144963" y="3302000"/>
          <p14:tracePt t="36794" x="4137025" y="3302000"/>
          <p14:tracePt t="36801" x="4129088" y="3309938"/>
          <p14:tracePt t="36809" x="4121150" y="3309938"/>
          <p14:tracePt t="36824" x="4113213" y="3317875"/>
          <p14:tracePt t="36831" x="4105275" y="3325813"/>
          <p14:tracePt t="36846" x="4097338" y="3325813"/>
          <p14:tracePt t="36854" x="4089400" y="3333750"/>
          <p14:tracePt t="36861" x="4081463" y="3333750"/>
          <p14:tracePt t="36869" x="4081463" y="3341688"/>
          <p14:tracePt t="36876" x="4073525" y="3349625"/>
          <p14:tracePt t="36907" x="4049713" y="3381375"/>
          <p14:tracePt t="36914" x="4041775" y="3397250"/>
          <p14:tracePt t="36922" x="4033838" y="3413125"/>
          <p14:tracePt t="36929" x="4025900" y="3436938"/>
          <p14:tracePt t="36936" x="4010025" y="3452813"/>
          <p14:tracePt t="36944" x="4002088" y="3468688"/>
          <p14:tracePt t="36951" x="3994150" y="3492500"/>
          <p14:tracePt t="36959" x="3986213" y="3508375"/>
          <p14:tracePt t="36966" x="3986213" y="3516313"/>
          <p14:tracePt t="36974" x="3986213" y="3524250"/>
          <p14:tracePt t="36981" x="3978275" y="3540125"/>
          <p14:tracePt t="36996" x="3978275" y="3556000"/>
          <p14:tracePt t="37004" x="3978275" y="3563938"/>
          <p14:tracePt t="37019" x="3978275" y="3571875"/>
          <p14:tracePt t="37026" x="3978275" y="3579813"/>
          <p14:tracePt t="37034" x="3978275" y="3587750"/>
          <p14:tracePt t="37064" x="3978275" y="3595688"/>
          <p14:tracePt t="37078" x="3978275" y="3605213"/>
          <p14:tracePt t="37094" x="3986213" y="3613150"/>
          <p14:tracePt t="37109" x="3986213" y="3621088"/>
          <p14:tracePt t="37116" x="3994150" y="3621088"/>
          <p14:tracePt t="37124" x="3994150" y="3629025"/>
          <p14:tracePt t="37134" x="4010025" y="3636963"/>
          <p14:tracePt t="37143" x="4010025" y="3644900"/>
          <p14:tracePt t="37147" x="4017963" y="3644900"/>
          <p14:tracePt t="37155" x="4017963" y="3652838"/>
          <p14:tracePt t="37161" x="4025900" y="3652838"/>
          <p14:tracePt t="37176" x="4033838" y="3660775"/>
          <p14:tracePt t="37199" x="4041775" y="3668713"/>
          <p14:tracePt t="37221" x="4049713" y="3668713"/>
          <p14:tracePt t="37237" x="4057650" y="3668713"/>
          <p14:tracePt t="37251" x="4065588" y="3668713"/>
          <p14:tracePt t="37266" x="4073525" y="3668713"/>
          <p14:tracePt t="37281" x="4081463" y="3668713"/>
          <p14:tracePt t="37296" x="4089400" y="3668713"/>
          <p14:tracePt t="37311" x="4097338" y="3668713"/>
          <p14:tracePt t="37334" x="4105275" y="3668713"/>
          <p14:tracePt t="37483" x="4113213" y="3668713"/>
          <p14:tracePt t="37498" x="4129088" y="3668713"/>
          <p14:tracePt t="37507" x="4129088" y="3676650"/>
          <p14:tracePt t="37514" x="4144963" y="3676650"/>
          <p14:tracePt t="37521" x="4160838" y="3684588"/>
          <p14:tracePt t="37529" x="4184650" y="3692525"/>
          <p14:tracePt t="37536" x="4217988" y="3700463"/>
          <p14:tracePt t="37544" x="4249738" y="3708400"/>
          <p14:tracePt t="37551" x="4289425" y="3724275"/>
          <p14:tracePt t="37559" x="4321175" y="3732213"/>
          <p14:tracePt t="37566" x="4368800" y="3748088"/>
          <p14:tracePt t="37574" x="4424363" y="3763963"/>
          <p14:tracePt t="37581" x="4464050" y="3763963"/>
          <p14:tracePt t="37589" x="4535488" y="3779838"/>
          <p14:tracePt t="37596" x="4576763" y="3779838"/>
          <p14:tracePt t="37604" x="4600575" y="3779838"/>
          <p14:tracePt t="37612" x="4632325" y="3779838"/>
          <p14:tracePt t="37619" x="4664075" y="3779838"/>
          <p14:tracePt t="37626" x="4687888" y="3779838"/>
          <p14:tracePt t="37634" x="4711700" y="3779838"/>
          <p14:tracePt t="37641" x="4727575" y="3779838"/>
          <p14:tracePt t="37649" x="4743450" y="3779838"/>
          <p14:tracePt t="37656" x="4751388" y="3779838"/>
          <p14:tracePt t="37672" x="4759325" y="3779838"/>
          <p14:tracePt t="37679" x="4767263" y="3779838"/>
          <p14:tracePt t="37687" x="4767263" y="3771900"/>
          <p14:tracePt t="38144" x="4775200" y="3771900"/>
          <p14:tracePt t="38159" x="4783138" y="3771900"/>
          <p14:tracePt t="38181" x="4791075" y="3771900"/>
          <p14:tracePt t="38189" x="4799013" y="3771900"/>
          <p14:tracePt t="38204" x="4799013" y="3763963"/>
          <p14:tracePt t="39269" x="4806950" y="3763963"/>
          <p14:tracePt t="39284" x="4814888" y="3763963"/>
          <p14:tracePt t="39299" x="4822825" y="3763963"/>
          <p14:tracePt t="39306" x="4830763" y="3763963"/>
          <p14:tracePt t="39321" x="4838700" y="3763963"/>
          <p14:tracePt t="39726" x="4846638" y="3763963"/>
          <p14:tracePt t="39734" x="4870450" y="3763963"/>
          <p14:tracePt t="39742" x="4886325" y="3763963"/>
          <p14:tracePt t="39749" x="4902200" y="3756025"/>
          <p14:tracePt t="39756" x="4918075" y="3756025"/>
          <p14:tracePt t="39764" x="4926013" y="3756025"/>
          <p14:tracePt t="39771" x="4943475" y="3748088"/>
          <p14:tracePt t="39787" x="4951413" y="3740150"/>
          <p14:tracePt t="39914" x="4959350" y="3740150"/>
          <p14:tracePt t="39936" x="4967288" y="3740150"/>
          <p14:tracePt t="39944" x="4967288" y="3724275"/>
          <p14:tracePt t="39951" x="4983163" y="3724275"/>
          <p14:tracePt t="39959" x="4983163" y="3716338"/>
          <p14:tracePt t="39967" x="5006975" y="3716338"/>
          <p14:tracePt t="39974" x="5014913" y="3700463"/>
          <p14:tracePt t="39981" x="5030788" y="3692525"/>
          <p14:tracePt t="39996" x="5038725" y="3684588"/>
          <p14:tracePt t="40004" x="5046663" y="3684588"/>
          <p14:tracePt t="40011" x="5054600" y="3676650"/>
          <p14:tracePt t="40026" x="5062538" y="3676650"/>
          <p14:tracePt t="40034" x="5062538" y="3668713"/>
          <p14:tracePt t="40042" x="5062538" y="3660775"/>
          <p14:tracePt t="40056" x="5078413" y="3652838"/>
          <p14:tracePt t="40071" x="5078413" y="3636963"/>
          <p14:tracePt t="40079" x="5086350" y="3636963"/>
          <p14:tracePt t="40086" x="5086350" y="3629025"/>
          <p14:tracePt t="40094" x="5094288" y="3613150"/>
          <p14:tracePt t="40101" x="5102225" y="3613150"/>
          <p14:tracePt t="40109" x="5102225" y="3595688"/>
          <p14:tracePt t="40116" x="5110163" y="3579813"/>
          <p14:tracePt t="40124" x="5118100" y="3563938"/>
          <p14:tracePt t="40131" x="5118100" y="3556000"/>
          <p14:tracePt t="40139" x="5126038" y="3540125"/>
          <p14:tracePt t="40146" x="5133975" y="3516313"/>
          <p14:tracePt t="40154" x="5133975" y="3508375"/>
          <p14:tracePt t="40161" x="5141913" y="3492500"/>
          <p14:tracePt t="40169" x="5141913" y="3476625"/>
          <p14:tracePt t="40177" x="5141913" y="3468688"/>
          <p14:tracePt t="40183" x="5141913" y="3452813"/>
          <p14:tracePt t="40199" x="5141913" y="3444875"/>
          <p14:tracePt t="40206" x="5141913" y="3429000"/>
          <p14:tracePt t="40221" x="5141913" y="3421063"/>
          <p14:tracePt t="40236" x="5141913" y="3413125"/>
          <p14:tracePt t="40244" x="5133975" y="3405188"/>
          <p14:tracePt t="40251" x="5126038" y="3389313"/>
          <p14:tracePt t="40259" x="5118100" y="3381375"/>
          <p14:tracePt t="40266" x="5110163" y="3373438"/>
          <p14:tracePt t="40275" x="5102225" y="3365500"/>
          <p14:tracePt t="40282" x="5086350" y="3357563"/>
          <p14:tracePt t="40289" x="5070475" y="3349625"/>
          <p14:tracePt t="40296" x="5062538" y="3333750"/>
          <p14:tracePt t="40304" x="5046663" y="3333750"/>
          <p14:tracePt t="40311" x="5030788" y="3325813"/>
          <p14:tracePt t="40319" x="5030788" y="3317875"/>
          <p14:tracePt t="40326" x="5014913" y="3317875"/>
          <p14:tracePt t="40334" x="5006975" y="3317875"/>
          <p14:tracePt t="40341" x="4999038" y="3309938"/>
          <p14:tracePt t="40349" x="4991100" y="3309938"/>
          <p14:tracePt t="40364" x="4983163" y="3309938"/>
          <p14:tracePt t="40476" x="4975225" y="3309938"/>
          <p14:tracePt t="40492" x="4967288" y="3309938"/>
          <p14:tracePt t="40514" x="4959350" y="3309938"/>
          <p14:tracePt t="40529" x="4951413" y="3309938"/>
          <p14:tracePt t="40536" x="4943475" y="3309938"/>
          <p14:tracePt t="40551" x="4933950" y="3309938"/>
          <p14:tracePt t="40566" x="4926013" y="3309938"/>
          <p14:tracePt t="40581" x="4918075" y="3309938"/>
          <p14:tracePt t="40589" x="4910138" y="3309938"/>
          <p14:tracePt t="40604" x="4910138" y="3317875"/>
          <p14:tracePt t="40611" x="4902200" y="3317875"/>
          <p14:tracePt t="40619" x="4894263" y="3317875"/>
          <p14:tracePt t="40627" x="4886325" y="3325813"/>
          <p14:tracePt t="40634" x="4878388" y="3333750"/>
          <p14:tracePt t="40649" x="4870450" y="3341688"/>
          <p14:tracePt t="40656" x="4862513" y="3341688"/>
          <p14:tracePt t="40664" x="4854575" y="3349625"/>
          <p14:tracePt t="40679" x="4846638" y="3357563"/>
          <p14:tracePt t="40694" x="4846638" y="3365500"/>
          <p14:tracePt t="40701" x="4838700" y="3365500"/>
          <p14:tracePt t="40710" x="4830763" y="3365500"/>
          <p14:tracePt t="40724" x="4830763" y="3373438"/>
          <p14:tracePt t="40754" x="4822825" y="3373438"/>
          <p14:tracePt t="40761" x="4822825" y="3381375"/>
          <p14:tracePt t="40777" x="4814888" y="3389313"/>
          <p14:tracePt t="40783" x="4814888" y="3397250"/>
          <p14:tracePt t="40798" x="4806950" y="3405188"/>
          <p14:tracePt t="40807" x="4799013" y="3413125"/>
          <p14:tracePt t="40814" x="4799013" y="3421063"/>
          <p14:tracePt t="40829" x="4791075" y="3429000"/>
          <p14:tracePt t="40844" x="4791075" y="3436938"/>
          <p14:tracePt t="40851" x="4783138" y="3436938"/>
          <p14:tracePt t="40859" x="4783138" y="3444875"/>
          <p14:tracePt t="40866" x="4783138" y="3452813"/>
          <p14:tracePt t="40893" x="4775200" y="3452813"/>
          <p14:tracePt t="40896" x="4775200" y="3460750"/>
          <p14:tracePt t="40911" x="4767263" y="3460750"/>
          <p14:tracePt t="40927" x="4767263" y="3468688"/>
          <p14:tracePt t="40942" x="4759325" y="3476625"/>
          <p14:tracePt t="40949" x="4759325" y="3484563"/>
          <p14:tracePt t="40957" x="4751388" y="3484563"/>
          <p14:tracePt t="40964" x="4751388" y="3492500"/>
          <p14:tracePt t="40979" x="4735513" y="3500438"/>
          <p14:tracePt t="40986" x="4735513" y="3508375"/>
          <p14:tracePt t="41002" x="4727575" y="3516313"/>
          <p14:tracePt t="41016" x="4727575" y="3524250"/>
          <p14:tracePt t="41024" x="4719638" y="3524250"/>
          <p14:tracePt t="41039" x="4711700" y="3532188"/>
          <p14:tracePt t="41046" x="4711700" y="3540125"/>
          <p14:tracePt t="41061" x="4703763" y="3548063"/>
          <p14:tracePt t="41076" x="4703763" y="3556000"/>
          <p14:tracePt t="41092" x="4695825" y="3563938"/>
          <p14:tracePt t="41099" x="4695825" y="3571875"/>
          <p14:tracePt t="41114" x="4695825" y="3579813"/>
          <p14:tracePt t="41121" x="4687888" y="3587750"/>
          <p14:tracePt t="41128" x="4687888" y="3595688"/>
          <p14:tracePt t="41136" x="4687888" y="3613150"/>
          <p14:tracePt t="41145" x="4679950" y="3621088"/>
          <p14:tracePt t="41151" x="4679950" y="3629025"/>
          <p14:tracePt t="41159" x="4679950" y="3644900"/>
          <p14:tracePt t="41175" x="4679950" y="3652838"/>
          <p14:tracePt t="41181" x="4672013" y="3684588"/>
          <p14:tracePt t="41189" x="4672013" y="3692525"/>
          <p14:tracePt t="41196" x="4672013" y="3700463"/>
          <p14:tracePt t="41204" x="4672013" y="3708400"/>
          <p14:tracePt t="41227" x="4672013" y="3716338"/>
          <p14:tracePt t="41249" x="4672013" y="3724275"/>
          <p14:tracePt t="41302" x="4672013" y="3732213"/>
          <p14:tracePt t="41414" x="4672013" y="3740150"/>
          <p14:tracePt t="41429" x="4679950" y="3740150"/>
          <p14:tracePt t="41436" x="4679950" y="3748088"/>
          <p14:tracePt t="41444" x="4687888" y="3748088"/>
          <p14:tracePt t="41451" x="4687888" y="3756025"/>
          <p14:tracePt t="41459" x="4695825" y="3756025"/>
          <p14:tracePt t="41616" x="4703763" y="3756025"/>
          <p14:tracePt t="41623" x="4711700" y="3756025"/>
          <p14:tracePt t="41631" x="4719638" y="3756025"/>
          <p14:tracePt t="41639" x="4727575" y="3756025"/>
          <p14:tracePt t="41646" x="4735513" y="3756025"/>
          <p14:tracePt t="41654" x="4751388" y="3756025"/>
          <p14:tracePt t="41661" x="4767263" y="3756025"/>
          <p14:tracePt t="41669" x="4783138" y="3756025"/>
          <p14:tracePt t="41676" x="4791075" y="3756025"/>
          <p14:tracePt t="41684" x="4806950" y="3756025"/>
          <p14:tracePt t="41692" x="4814888" y="3756025"/>
          <p14:tracePt t="48542" x="4759325" y="3756025"/>
          <p14:tracePt t="48543" x="4703763" y="3756025"/>
          <p14:tracePt t="48544" x="4640263" y="3763963"/>
          <p14:tracePt t="48547" x="4600575" y="3779838"/>
          <p14:tracePt t="48547" x="4584700" y="3779838"/>
          <p14:tracePt t="48555" x="4576763" y="3787775"/>
          <p14:tracePt t="48562" x="4567238" y="3787775"/>
          <p14:tracePt t="48652" x="4559300" y="3787775"/>
          <p14:tracePt t="48659" x="4543425" y="3795713"/>
          <p14:tracePt t="48667" x="4535488" y="3803650"/>
          <p14:tracePt t="48674" x="4519613" y="3803650"/>
          <p14:tracePt t="48682" x="4495800" y="3811588"/>
          <p14:tracePt t="48689" x="4479925" y="3819525"/>
          <p14:tracePt t="48697" x="4464050" y="3819525"/>
          <p14:tracePt t="48705" x="4448175" y="3827463"/>
          <p14:tracePt t="48712" x="4432300" y="3827463"/>
          <p14:tracePt t="48720" x="4424363" y="3827463"/>
          <p14:tracePt t="48727" x="4408488" y="3827463"/>
          <p14:tracePt t="48734" x="4400550" y="3835400"/>
          <p14:tracePt t="48742" x="4384675" y="3835400"/>
          <p14:tracePt t="48750" x="4376738" y="3835400"/>
          <p14:tracePt t="48757" x="4368800" y="3835400"/>
          <p14:tracePt t="48764" x="4368800" y="3843338"/>
          <p14:tracePt t="49867" x="4376738" y="3843338"/>
          <p14:tracePt t="49874" x="4384675" y="3843338"/>
          <p14:tracePt t="49884" x="4408488" y="3827463"/>
          <p14:tracePt t="49893" x="4432300" y="3827463"/>
          <p14:tracePt t="49899" x="4456113" y="3827463"/>
          <p14:tracePt t="49906" x="4487863" y="3827463"/>
          <p14:tracePt t="49912" x="4535488" y="3827463"/>
          <p14:tracePt t="49920" x="4592638" y="3827463"/>
          <p14:tracePt t="49927" x="4656138" y="3827463"/>
          <p14:tracePt t="49934" x="4743450" y="3827463"/>
          <p14:tracePt t="49943" x="4814888" y="3827463"/>
          <p14:tracePt t="49950" x="4870450" y="3827463"/>
          <p14:tracePt t="49957" x="4943475" y="3827463"/>
          <p14:tracePt t="49965" x="4999038" y="3827463"/>
          <p14:tracePt t="49972" x="5030788" y="3827463"/>
          <p14:tracePt t="49979" x="5062538" y="3827463"/>
          <p14:tracePt t="49987" x="5070475" y="3827463"/>
          <p14:tracePt t="50234" x="5054600" y="3827463"/>
          <p14:tracePt t="50242" x="5046663" y="3827463"/>
          <p14:tracePt t="50250" x="5030788" y="3827463"/>
          <p14:tracePt t="50257" x="5006975" y="3819525"/>
          <p14:tracePt t="50265" x="4999038" y="3811588"/>
          <p14:tracePt t="50272" x="4991100" y="3803650"/>
          <p14:tracePt t="50280" x="4975225" y="3803650"/>
          <p14:tracePt t="50287" x="4959350" y="3779838"/>
          <p14:tracePt t="50295" x="4951413" y="3779838"/>
          <p14:tracePt t="50302" x="4933950" y="3779838"/>
          <p14:tracePt t="50309" x="4933950" y="3771900"/>
          <p14:tracePt t="50317" x="4926013" y="3771900"/>
          <p14:tracePt t="50385" x="4918075" y="3771900"/>
          <p14:tracePt t="50924" x="4918075" y="3756025"/>
          <p14:tracePt t="50934" x="4926013" y="3756025"/>
          <p14:tracePt t="50956" x="4926013" y="3748088"/>
          <p14:tracePt t="51239" x="4918075" y="3748088"/>
          <p14:tracePt t="51382" x="4910138" y="3748088"/>
          <p14:tracePt t="51389" x="4902200" y="3748088"/>
          <p14:tracePt t="51397" x="4894263" y="3748088"/>
          <p14:tracePt t="51412" x="4886325" y="3756025"/>
          <p14:tracePt t="51420" x="4878388" y="3756025"/>
          <p14:tracePt t="51427" x="4870450" y="3763963"/>
          <p14:tracePt t="51442" x="4862513" y="3763963"/>
          <p14:tracePt t="51450" x="4854575" y="3771900"/>
          <p14:tracePt t="51457" x="4846638" y="3771900"/>
          <p14:tracePt t="51472" x="4838700" y="3771900"/>
          <p14:tracePt t="51480" x="4838700" y="3779838"/>
          <p14:tracePt t="51487" x="4830763" y="3779838"/>
          <p14:tracePt t="51502" x="4822825" y="3779838"/>
          <p14:tracePt t="51510" x="4822825" y="3787775"/>
          <p14:tracePt t="51525" x="4814888" y="3787775"/>
          <p14:tracePt t="51540" x="4806950" y="3787775"/>
          <p14:tracePt t="51547" x="4806950" y="3795713"/>
          <p14:tracePt t="51554" x="4791075" y="3795713"/>
          <p14:tracePt t="51577" x="4783138" y="3795713"/>
          <p14:tracePt t="52079" x="4783138" y="3787775"/>
          <p14:tracePt t="52087" x="4791075" y="3779838"/>
          <p14:tracePt t="52094" x="4799013" y="3771900"/>
          <p14:tracePt t="52102" x="4799013" y="3763963"/>
          <p14:tracePt t="52109" x="4806950" y="3756025"/>
          <p14:tracePt t="52132" x="4806950" y="3748088"/>
          <p14:tracePt t="52140" x="4806950" y="3740150"/>
          <p14:tracePt t="53707" x="4791075" y="3748088"/>
          <p14:tracePt t="53716" x="4783138" y="3748088"/>
          <p14:tracePt t="53722" x="4775200" y="3756025"/>
          <p14:tracePt t="53731" x="4767263" y="3756025"/>
          <p14:tracePt t="54216" x="4759325" y="3756025"/>
          <p14:tracePt t="54225" x="4743450" y="3763963"/>
          <p14:tracePt t="54233" x="4735513" y="3763963"/>
          <p14:tracePt t="54243" x="4719638" y="3763963"/>
          <p14:tracePt t="54247" x="4703763" y="3771900"/>
          <p14:tracePt t="54255" x="4687888" y="3771900"/>
          <p14:tracePt t="54262" x="4664075" y="3771900"/>
          <p14:tracePt t="54271" x="4648200" y="3771900"/>
          <p14:tracePt t="54277" x="4624388" y="3779838"/>
          <p14:tracePt t="54285" x="4600575" y="3779838"/>
          <p14:tracePt t="54292" x="4584700" y="3779838"/>
          <p14:tracePt t="54300" x="4559300" y="3779838"/>
          <p14:tracePt t="54307" x="4527550" y="3779838"/>
          <p14:tracePt t="54315" x="4503738" y="3771900"/>
          <p14:tracePt t="54324" x="4479925" y="3771900"/>
          <p14:tracePt t="54330" x="4448175" y="3763963"/>
          <p14:tracePt t="54337" x="4408488" y="3763963"/>
          <p14:tracePt t="54345" x="4376738" y="3756025"/>
          <p14:tracePt t="54353" x="4344988" y="3756025"/>
          <p14:tracePt t="54360" x="4313238" y="3756025"/>
          <p14:tracePt t="54367" x="4281488" y="3748088"/>
          <p14:tracePt t="54375" x="4249738" y="3748088"/>
          <p14:tracePt t="54382" x="4225925" y="3748088"/>
          <p14:tracePt t="54392" x="4200525" y="3748088"/>
          <p14:tracePt t="54397" x="4184650" y="3748088"/>
          <p14:tracePt t="54405" x="4176713" y="3740150"/>
          <p14:tracePt t="54412" x="4160838" y="3740150"/>
          <p14:tracePt t="54420" x="4152900" y="3740150"/>
          <p14:tracePt t="54428" x="4137025" y="3740150"/>
          <p14:tracePt t="54435" x="4129088" y="3740150"/>
          <p14:tracePt t="54443" x="4121150" y="3740150"/>
          <p14:tracePt t="54450" x="4113213" y="3740150"/>
          <p14:tracePt t="54719" x="4129088" y="3740150"/>
          <p14:tracePt t="54727" x="4152900" y="3740150"/>
          <p14:tracePt t="54734" x="4176713" y="3740150"/>
          <p14:tracePt t="54742" x="4200525" y="3740150"/>
          <p14:tracePt t="54750" x="4225925" y="3740150"/>
          <p14:tracePt t="54756" x="4265613" y="3740150"/>
          <p14:tracePt t="54764" x="4297363" y="3740150"/>
          <p14:tracePt t="54771" x="4352925" y="3740150"/>
          <p14:tracePt t="54780" x="4400550" y="3740150"/>
          <p14:tracePt t="54786" x="4432300" y="3740150"/>
          <p14:tracePt t="54794" x="4471988" y="3748088"/>
          <p14:tracePt t="54803" x="4519613" y="3748088"/>
          <p14:tracePt t="54810" x="4551363" y="3756025"/>
          <p14:tracePt t="54817" x="4584700" y="3756025"/>
          <p14:tracePt t="54825" x="4608513" y="3756025"/>
          <p14:tracePt t="54833" x="4624388" y="3756025"/>
          <p14:tracePt t="54839" x="4640263" y="3756025"/>
          <p14:tracePt t="54847" x="4656138" y="3756025"/>
          <p14:tracePt t="54862" x="4672013" y="3756025"/>
          <p14:tracePt t="54869" x="4687888" y="3756025"/>
          <p14:tracePt t="54884" x="4695825" y="3756025"/>
          <p14:tracePt t="54892" x="4703763" y="3756025"/>
          <p14:tracePt t="54900" x="4711700" y="3756025"/>
          <p14:tracePt t="54907" x="4719638" y="3756025"/>
          <p14:tracePt t="54914" x="4727575" y="3756025"/>
          <p14:tracePt t="54922" x="4735513" y="3756025"/>
          <p14:tracePt t="54929" x="4767263" y="3756025"/>
          <p14:tracePt t="54937" x="4783138" y="3756025"/>
          <p14:tracePt t="54944" x="4806950" y="3756025"/>
          <p14:tracePt t="54952" x="4830763" y="3756025"/>
          <p14:tracePt t="54959" x="4854575" y="3756025"/>
          <p14:tracePt t="54967" x="4870450" y="3756025"/>
          <p14:tracePt t="54975" x="4894263" y="3763963"/>
          <p14:tracePt t="54982" x="4910138" y="3763963"/>
          <p14:tracePt t="54989" x="4926013" y="3763963"/>
          <p14:tracePt t="54997" x="4943475" y="3763963"/>
          <p14:tracePt t="55004" x="4951413" y="3763963"/>
          <p14:tracePt t="55012" x="4959350" y="3763963"/>
          <p14:tracePt t="55019" x="4967288" y="3763963"/>
          <p14:tracePt t="55027" x="4975225" y="3763963"/>
          <p14:tracePt t="55035" x="4991100" y="3763963"/>
          <p14:tracePt t="55042" x="4999038" y="3763963"/>
          <p14:tracePt t="55050" x="5006975" y="3763963"/>
          <p14:tracePt t="55057" x="5022850" y="3763963"/>
          <p14:tracePt t="55064" x="5038725" y="3763963"/>
          <p14:tracePt t="55072" x="5046663" y="3763963"/>
          <p14:tracePt t="55080" x="5054600" y="3763963"/>
          <p14:tracePt t="55087" x="5062538" y="3763963"/>
          <p14:tracePt t="55094" x="5078413" y="3763963"/>
          <p14:tracePt t="55110" x="5086350" y="3763963"/>
          <p14:tracePt t="55117" x="5094288" y="3763963"/>
          <p14:tracePt t="55147" x="5102225" y="3763963"/>
          <p14:tracePt t="55589" x="5110163" y="3732213"/>
          <p14:tracePt t="55597" x="5133975" y="3684588"/>
          <p14:tracePt t="55604" x="5141913" y="3621088"/>
          <p14:tracePt t="55612" x="5165725" y="3548063"/>
          <p14:tracePt t="55620" x="5189538" y="3476625"/>
          <p14:tracePt t="55627" x="5205413" y="3389313"/>
          <p14:tracePt t="55635" x="5229225" y="3309938"/>
          <p14:tracePt t="55642" x="5245100" y="3221038"/>
          <p14:tracePt t="55649" x="5260975" y="3117850"/>
          <p14:tracePt t="55657" x="5268913" y="3022600"/>
          <p14:tracePt t="55665" x="5292725" y="2927350"/>
          <p14:tracePt t="55672" x="5292725" y="2822575"/>
          <p14:tracePt t="55680" x="5300663" y="2687638"/>
          <p14:tracePt t="55687" x="5300663" y="2576513"/>
          <p14:tracePt t="55695" x="5300663" y="2455863"/>
          <p14:tracePt t="55702" x="5300663" y="2352675"/>
          <p14:tracePt t="55710" x="5300663" y="2257425"/>
          <p14:tracePt t="55717" x="5300663" y="2168525"/>
          <p14:tracePt t="55725" x="5300663" y="2089150"/>
          <p14:tracePt t="55732" x="5300663" y="2025650"/>
          <p14:tracePt t="55739" x="5310188" y="1954213"/>
          <p14:tracePt t="55747" x="5318125" y="1906588"/>
          <p14:tracePt t="55754" x="5326063" y="1857375"/>
          <p14:tracePt t="55763" x="5341938" y="1809750"/>
          <p14:tracePt t="55770" x="5349875" y="1778000"/>
          <p14:tracePt t="55777" x="5357813" y="1754188"/>
          <p14:tracePt t="55786" x="5373688" y="1722438"/>
          <p14:tracePt t="55794" x="5381625" y="1714500"/>
          <p14:tracePt t="55801" x="5381625" y="1706563"/>
          <p14:tracePt t="55807" x="5389563" y="1698625"/>
          <p14:tracePt t="55815" x="5389563" y="1690688"/>
          <p14:tracePt t="56039" x="5397500" y="1690688"/>
          <p14:tracePt t="56047" x="5397500" y="1682750"/>
          <p14:tracePt t="56054" x="5397500" y="1674813"/>
          <p14:tracePt t="56062" x="5397500" y="1666875"/>
          <p14:tracePt t="56077" x="5397500" y="1658938"/>
          <p14:tracePt t="56084" x="5405438" y="1651000"/>
          <p14:tracePt t="56092" x="5405438" y="1643063"/>
          <p14:tracePt t="56099" x="5405438" y="1635125"/>
          <p14:tracePt t="56115" x="5405438" y="1627188"/>
          <p14:tracePt t="56122" x="5405438" y="1619250"/>
          <p14:tracePt t="56129" x="5405438" y="1611313"/>
          <p14:tracePt t="56145" x="5405438" y="1603375"/>
          <p14:tracePt t="56197" x="5413375" y="1603375"/>
          <p14:tracePt t="56204" x="5429250" y="1603375"/>
          <p14:tracePt t="56213" x="5453063" y="1603375"/>
          <p14:tracePt t="56219" x="5468938" y="1603375"/>
          <p14:tracePt t="56227" x="5484813" y="1603375"/>
          <p14:tracePt t="56235" x="5508625" y="1603375"/>
          <p14:tracePt t="56242" x="5524500" y="1603375"/>
          <p14:tracePt t="56249" x="5540375" y="1603375"/>
          <p14:tracePt t="56257" x="5548313" y="1603375"/>
          <p14:tracePt t="56347" x="5540375" y="1603375"/>
          <p14:tracePt t="56354" x="5532438" y="1603375"/>
          <p14:tracePt t="56362" x="5524500" y="1603375"/>
          <p14:tracePt t="56377" x="5516563" y="1603375"/>
          <p14:tracePt t="56385" x="5508625" y="1603375"/>
          <p14:tracePt t="56392" x="5500688" y="1603375"/>
          <p14:tracePt t="56399" x="5492750" y="1611313"/>
          <p14:tracePt t="56422" x="5484813" y="1619250"/>
          <p14:tracePt t="56430" x="5476875" y="1627188"/>
          <p14:tracePt t="56437" x="5468938" y="1635125"/>
          <p14:tracePt t="56445" x="5461000" y="1643063"/>
          <p14:tracePt t="56452" x="5445125" y="1666875"/>
          <p14:tracePt t="56459" x="5437188" y="1698625"/>
          <p14:tracePt t="56467" x="5413375" y="1730375"/>
          <p14:tracePt t="56475" x="5381625" y="1793875"/>
          <p14:tracePt t="56482" x="5341938" y="1857375"/>
          <p14:tracePt t="56489" x="5310188" y="1930400"/>
          <p14:tracePt t="56497" x="5253038" y="2025650"/>
          <p14:tracePt t="56504" x="5213350" y="2128838"/>
          <p14:tracePt t="56513" x="5165725" y="2208213"/>
          <p14:tracePt t="56520" x="5094288" y="2320925"/>
          <p14:tracePt t="56527" x="5038725" y="2424113"/>
          <p14:tracePt t="56534" x="4999038" y="2527300"/>
          <p14:tracePt t="56541" x="4951413" y="2616200"/>
          <p14:tracePt t="56549" x="4910138" y="2703513"/>
          <p14:tracePt t="56557" x="4886325" y="2751138"/>
          <p14:tracePt t="56565" x="4870450" y="2806700"/>
          <p14:tracePt t="56572" x="4846638" y="2862263"/>
          <p14:tracePt t="56579" x="4838700" y="2894013"/>
          <p14:tracePt t="56587" x="4822825" y="2935288"/>
          <p14:tracePt t="56595" x="4822825" y="2951163"/>
          <p14:tracePt t="56602" x="4814888" y="2967038"/>
          <p14:tracePt t="56611" x="4806950" y="2982913"/>
          <p14:tracePt t="56617" x="4806950" y="2990850"/>
          <p14:tracePt t="56625" x="4806950" y="3006725"/>
          <p14:tracePt t="56632" x="4806950" y="3014663"/>
          <p14:tracePt t="56640" x="4799013" y="3022600"/>
          <p14:tracePt t="56647" x="4799013" y="3030538"/>
          <p14:tracePt t="56654" x="4799013" y="3038475"/>
          <p14:tracePt t="56662" x="4799013" y="3046413"/>
          <p14:tracePt t="56670" x="4799013" y="3054350"/>
          <p14:tracePt t="56677" x="4783138" y="3062288"/>
          <p14:tracePt t="56685" x="4783138" y="3078163"/>
          <p14:tracePt t="56692" x="4775200" y="3101975"/>
          <p14:tracePt t="56699" x="4775200" y="3109913"/>
          <p14:tracePt t="56707" x="4767263" y="3125788"/>
          <p14:tracePt t="56715" x="4751388" y="3157538"/>
          <p14:tracePt t="56722" x="4751388" y="3173413"/>
          <p14:tracePt t="56729" x="4743450" y="3197225"/>
          <p14:tracePt t="56737" x="4735513" y="3213100"/>
          <p14:tracePt t="56745" x="4719638" y="3244850"/>
          <p14:tracePt t="56751" x="4719638" y="3262313"/>
          <p14:tracePt t="56760" x="4711700" y="3294063"/>
          <p14:tracePt t="56767" x="4703763" y="3317875"/>
          <p14:tracePt t="56775" x="4703763" y="3341688"/>
          <p14:tracePt t="56782" x="4695825" y="3365500"/>
          <p14:tracePt t="56790" x="4687888" y="3389313"/>
          <p14:tracePt t="56797" x="4687888" y="3421063"/>
          <p14:tracePt t="56804" x="4679950" y="3436938"/>
          <p14:tracePt t="56812" x="4672013" y="3460750"/>
          <p14:tracePt t="56820" x="4648200" y="3508375"/>
          <p14:tracePt t="56827" x="4648200" y="3548063"/>
          <p14:tracePt t="56836" x="4640263" y="3571875"/>
          <p14:tracePt t="56847" x="4632325" y="3595688"/>
          <p14:tracePt t="56851" x="4624388" y="3605213"/>
          <p14:tracePt t="56857" x="4624388" y="3629025"/>
          <p14:tracePt t="56865" x="4616450" y="3644900"/>
          <p14:tracePt t="56872" x="4608513" y="3660775"/>
          <p14:tracePt t="56881" x="4600575" y="3668713"/>
          <p14:tracePt t="56887" x="4600575" y="3676650"/>
          <p14:tracePt t="57232" x="4600575" y="3684588"/>
          <p14:tracePt t="57239" x="4592638" y="3684588"/>
          <p14:tracePt t="57255" x="4592638" y="3692525"/>
          <p14:tracePt t="57262" x="4584700" y="3692525"/>
          <p14:tracePt t="57277" x="4567238" y="3700463"/>
          <p14:tracePt t="57285" x="4567238" y="3708400"/>
          <p14:tracePt t="57292" x="4559300" y="3708400"/>
          <p14:tracePt t="57300" x="4551363" y="3716338"/>
          <p14:tracePt t="57307" x="4543425" y="3716338"/>
          <p14:tracePt t="57330" x="4535488" y="3716338"/>
          <p14:tracePt t="57345" x="4527550" y="3724275"/>
          <p14:tracePt t="57360" x="4527550" y="3732213"/>
          <p14:tracePt t="57367" x="4519613" y="3732213"/>
          <p14:tracePt t="57374" x="4511675" y="3732213"/>
          <p14:tracePt t="58304" x="4503738" y="3684588"/>
          <p14:tracePt t="58313" x="4495800" y="3595688"/>
          <p14:tracePt t="58320" x="4495800" y="3524250"/>
          <p14:tracePt t="58327" x="4495800" y="3429000"/>
          <p14:tracePt t="58335" x="4495800" y="3309938"/>
          <p14:tracePt t="58342" x="4495800" y="3197225"/>
          <p14:tracePt t="58349" x="4503738" y="3078163"/>
          <p14:tracePt t="58357" x="4511675" y="2959100"/>
          <p14:tracePt t="58364" x="4535488" y="2838450"/>
          <p14:tracePt t="58372" x="4551363" y="2735263"/>
          <p14:tracePt t="58380" x="4584700" y="2632075"/>
          <p14:tracePt t="58387" x="4616450" y="2543175"/>
          <p14:tracePt t="58394" x="4640263" y="2471738"/>
          <p14:tracePt t="58402" x="4664075" y="2400300"/>
          <p14:tracePt t="58410" x="4679950" y="2360613"/>
          <p14:tracePt t="58417" x="4695825" y="2320925"/>
          <p14:tracePt t="58425" x="4703763" y="2289175"/>
          <p14:tracePt t="58432" x="4711700" y="2257425"/>
          <p14:tracePt t="58440" x="4719638" y="2241550"/>
          <p14:tracePt t="58447" x="4727575" y="2233613"/>
          <p14:tracePt t="58455" x="4727575" y="2224088"/>
          <p14:tracePt t="58529" x="4727575" y="2216150"/>
          <p14:tracePt t="58545" x="4727575" y="2200275"/>
          <p14:tracePt t="58552" x="4727575" y="2176463"/>
          <p14:tracePt t="58560" x="4727575" y="2160588"/>
          <p14:tracePt t="58567" x="4735513" y="2128838"/>
          <p14:tracePt t="58575" x="4743450" y="2112963"/>
          <p14:tracePt t="58582" x="4751388" y="2081213"/>
          <p14:tracePt t="58589" x="4759325" y="2033588"/>
          <p14:tracePt t="58597" x="4767263" y="1993900"/>
          <p14:tracePt t="58605" x="4775200" y="1946275"/>
          <p14:tracePt t="58612" x="4783138" y="1898650"/>
          <p14:tracePt t="58620" x="4783138" y="1857375"/>
          <p14:tracePt t="58628" x="4791075" y="1841500"/>
          <p14:tracePt t="58635" x="4806950" y="1809750"/>
          <p14:tracePt t="58642" x="4806950" y="1801813"/>
          <p14:tracePt t="58650" x="4814888" y="1785938"/>
          <p14:tracePt t="58657" x="4822825" y="1778000"/>
          <p14:tracePt t="58664" x="4830763" y="1754188"/>
          <p14:tracePt t="58672" x="4830763" y="1746250"/>
          <p14:tracePt t="58680" x="4838700" y="1730375"/>
          <p14:tracePt t="58687" x="4854575" y="1706563"/>
          <p14:tracePt t="58695" x="4854575" y="1698625"/>
          <p14:tracePt t="58702" x="4862513" y="1674813"/>
          <p14:tracePt t="58710" x="4870450" y="1658938"/>
          <p14:tracePt t="58717" x="4870450" y="1635125"/>
          <p14:tracePt t="58725" x="4870450" y="1627188"/>
          <p14:tracePt t="58732" x="4870450" y="1611313"/>
          <p14:tracePt t="58739" x="4878388" y="1603375"/>
          <p14:tracePt t="58747" x="4878388" y="1587500"/>
          <p14:tracePt t="58754" x="4878388" y="1579563"/>
          <p14:tracePt t="58762" x="4878388" y="1571625"/>
          <p14:tracePt t="58777" x="4878388" y="1555750"/>
          <p14:tracePt t="58792" x="4878388" y="1547813"/>
          <p14:tracePt t="58912" x="4878388" y="1538288"/>
          <p14:tracePt t="58920" x="4878388" y="1530350"/>
          <p14:tracePt t="58935" x="4878388" y="1522413"/>
          <p14:tracePt t="58957" x="4878388" y="1514475"/>
          <p14:tracePt t="66565" x="4902200" y="1514475"/>
          <p14:tracePt t="66566" x="5006975" y="1498600"/>
          <p14:tracePt t="66567" x="5054600" y="1490663"/>
          <p14:tracePt t="66570" x="5078413" y="1490663"/>
          <p14:tracePt t="66570" x="5094288" y="1482725"/>
          <p14:tracePt t="66578" x="5110163" y="1482725"/>
          <p14:tracePt t="66585" x="5133975" y="1482725"/>
          <p14:tracePt t="66593" x="5141913" y="1474788"/>
          <p14:tracePt t="66600" x="5149850" y="1474788"/>
          <p14:tracePt t="66609" x="5157788" y="1466850"/>
          <p14:tracePt t="66623" x="5165725" y="1466850"/>
          <p14:tracePt t="66630" x="5173663" y="1466850"/>
          <p14:tracePt t="66638" x="5181600" y="1466850"/>
          <p14:tracePt t="66646" x="5181600" y="1458913"/>
          <p14:tracePt t="66652" x="5189538" y="1458913"/>
          <p14:tracePt t="66668" x="5205413" y="1458913"/>
          <p14:tracePt t="66677" x="5221288" y="1450975"/>
          <p14:tracePt t="66683" x="5237163" y="1450975"/>
          <p14:tracePt t="66691" x="5253038" y="1450975"/>
          <p14:tracePt t="66698" x="5268913" y="1450975"/>
          <p14:tracePt t="66706" x="5292725" y="1443038"/>
          <p14:tracePt t="66713" x="5310188" y="1443038"/>
          <p14:tracePt t="66721" x="5334000" y="1443038"/>
          <p14:tracePt t="66728" x="5357813" y="1443038"/>
          <p14:tracePt t="66736" x="5381625" y="1443038"/>
          <p14:tracePt t="66742" x="5413375" y="1443038"/>
          <p14:tracePt t="66751" x="5445125" y="1443038"/>
          <p14:tracePt t="66758" x="5468938" y="1443038"/>
          <p14:tracePt t="66766" x="5492750" y="1443038"/>
          <p14:tracePt t="66773" x="5516563" y="1443038"/>
          <p14:tracePt t="66780" x="5532438" y="1443038"/>
          <p14:tracePt t="66788" x="5556250" y="1443038"/>
          <p14:tracePt t="66795" x="5572125" y="1443038"/>
          <p14:tracePt t="66802" x="5588000" y="1443038"/>
          <p14:tracePt t="66811" x="5595938" y="1443038"/>
          <p14:tracePt t="66818" x="5603875" y="1443038"/>
          <p14:tracePt t="66826" x="5611813" y="1443038"/>
          <p14:tracePt t="66841" x="5619750" y="1443038"/>
          <p14:tracePt t="66900" x="5627688" y="1443038"/>
          <p14:tracePt t="67050" x="5627688" y="1435100"/>
          <p14:tracePt t="67058" x="5627688" y="1427163"/>
          <p14:tracePt t="67065" x="5627688" y="1419225"/>
          <p14:tracePt t="67072" x="5627688" y="1411288"/>
          <p14:tracePt t="67080" x="5627688" y="1403350"/>
          <p14:tracePt t="67088" x="5627688" y="1387475"/>
          <p14:tracePt t="67096" x="5627688" y="1379538"/>
          <p14:tracePt t="67102" x="5627688" y="1371600"/>
          <p14:tracePt t="67112" x="5627688" y="1355725"/>
          <p14:tracePt t="67126" x="5627688" y="1339850"/>
          <p14:tracePt t="67132" x="5627688" y="1331913"/>
          <p14:tracePt t="67141" x="5619750" y="1308100"/>
          <p14:tracePt t="67148" x="5619750" y="1300163"/>
          <p14:tracePt t="67163" x="5619750" y="1284288"/>
          <p14:tracePt t="67171" x="5619750" y="1268413"/>
          <p14:tracePt t="67178" x="5619750" y="1252538"/>
          <p14:tracePt t="67193" x="5619750" y="1236663"/>
          <p14:tracePt t="67208" x="5619750" y="1228725"/>
          <p14:tracePt t="67222" x="5619750" y="1220788"/>
          <p14:tracePt t="67282" x="5611813" y="1220788"/>
          <p14:tracePt t="67320" x="5603875" y="1220788"/>
          <p14:tracePt t="67328" x="5595938" y="1220788"/>
          <p14:tracePt t="67343" x="5588000" y="1220788"/>
          <p14:tracePt t="67358" x="5588000" y="1228725"/>
          <p14:tracePt t="67365" x="5580063" y="1228725"/>
          <p14:tracePt t="67372" x="5580063" y="1236663"/>
          <p14:tracePt t="67380" x="5580063" y="1244600"/>
          <p14:tracePt t="67388" x="5572125" y="1244600"/>
          <p14:tracePt t="67396" x="5564188" y="1252538"/>
          <p14:tracePt t="67402" x="5564188" y="1260475"/>
          <p14:tracePt t="67411" x="5556250" y="1268413"/>
          <p14:tracePt t="67418" x="5556250" y="1276350"/>
          <p14:tracePt t="67425" x="5548313" y="1300163"/>
          <p14:tracePt t="67440" x="5548313" y="1308100"/>
          <p14:tracePt t="67530" x="5548313" y="1316038"/>
          <p14:tracePt t="67553" x="5548313" y="1323975"/>
          <p14:tracePt t="67561" x="5540375" y="1323975"/>
          <p14:tracePt t="67568" x="5540375" y="1331913"/>
          <p14:tracePt t="67582" x="5540375" y="1339850"/>
          <p14:tracePt t="67591" x="5540375" y="1347788"/>
          <p14:tracePt t="67605" x="5540375" y="1355725"/>
          <p14:tracePt t="67613" x="5540375" y="1363663"/>
          <p14:tracePt t="67621" x="5532438" y="1363663"/>
          <p14:tracePt t="67628" x="5532438" y="1371600"/>
          <p14:tracePt t="67642" x="5532438" y="1379538"/>
          <p14:tracePt t="67658" x="5532438" y="1387475"/>
          <p14:tracePt t="67673" x="5532438" y="1395413"/>
          <p14:tracePt t="68137" x="5508625" y="1435100"/>
          <p14:tracePt t="68146" x="5476875" y="1482725"/>
          <p14:tracePt t="68153" x="5429250" y="1555750"/>
          <p14:tracePt t="68161" x="5349875" y="1658938"/>
          <p14:tracePt t="68168" x="5245100" y="1793875"/>
          <p14:tracePt t="68176" x="5102225" y="1993900"/>
          <p14:tracePt t="68183" x="4967288" y="2168525"/>
          <p14:tracePt t="68190" x="4799013" y="2368550"/>
          <p14:tracePt t="68198" x="4648200" y="2551113"/>
          <p14:tracePt t="68205" x="4503738" y="2735263"/>
          <p14:tracePt t="68213" x="4352925" y="2894013"/>
          <p14:tracePt t="68220" x="4249738" y="3046413"/>
          <p14:tracePt t="68228" x="4137025" y="3165475"/>
          <p14:tracePt t="68236" x="4065588" y="3262313"/>
          <p14:tracePt t="68242" x="4010025" y="3333750"/>
          <p14:tracePt t="68251" x="3962400" y="3389313"/>
          <p14:tracePt t="68258" x="3930650" y="3436938"/>
          <p14:tracePt t="68265" x="3914775" y="3468688"/>
          <p14:tracePt t="68273" x="3906838" y="3476625"/>
          <p14:tracePt t="68281" x="3898900" y="3484563"/>
          <p14:tracePt t="68445" x="3898900" y="3492500"/>
          <p14:tracePt t="68467" x="3898900" y="3500438"/>
          <p14:tracePt t="68475" x="3898900" y="3508375"/>
          <p14:tracePt t="68490" x="3898900" y="3516313"/>
          <p14:tracePt t="68505" x="3898900" y="3532188"/>
          <p14:tracePt t="68512" x="3906838" y="3556000"/>
          <p14:tracePt t="68520" x="3922713" y="3571875"/>
          <p14:tracePt t="68528" x="3938588" y="3587750"/>
          <p14:tracePt t="68535" x="3954463" y="3605213"/>
          <p14:tracePt t="68543" x="3970338" y="3629025"/>
          <p14:tracePt t="68550" x="3978275" y="3636963"/>
          <p14:tracePt t="68558" x="4002088" y="3660775"/>
          <p14:tracePt t="68566" x="4010025" y="3668713"/>
          <p14:tracePt t="68573" x="4025900" y="3676650"/>
          <p14:tracePt t="68580" x="4025900" y="3684588"/>
          <p14:tracePt t="68588" x="4033838" y="3692525"/>
          <p14:tracePt t="69015" x="4041775" y="3692525"/>
          <p14:tracePt t="69030" x="4049713" y="3692525"/>
          <p14:tracePt t="69045" x="4057650" y="3692525"/>
          <p14:tracePt t="69054" x="4057650" y="3684588"/>
          <p14:tracePt t="69061" x="4065588" y="3684588"/>
          <p14:tracePt t="69068" x="4065588" y="3676650"/>
          <p14:tracePt t="69075" x="4081463" y="3668713"/>
          <p14:tracePt t="69082" x="4081463" y="3660775"/>
          <p14:tracePt t="69090" x="4089400" y="3652838"/>
          <p14:tracePt t="69097" x="4097338" y="3644900"/>
          <p14:tracePt t="69105" x="4105275" y="3636963"/>
          <p14:tracePt t="69113" x="4113213" y="3629025"/>
          <p14:tracePt t="69121" x="4113213" y="3613150"/>
          <p14:tracePt t="69128" x="4121150" y="3595688"/>
          <p14:tracePt t="69136" x="4129088" y="3587750"/>
          <p14:tracePt t="69143" x="4137025" y="3563938"/>
          <p14:tracePt t="69151" x="4152900" y="3532188"/>
          <p14:tracePt t="69158" x="4168775" y="3508375"/>
          <p14:tracePt t="69165" x="4184650" y="3468688"/>
          <p14:tracePt t="69172" x="4210050" y="3436938"/>
          <p14:tracePt t="69181" x="4233863" y="3389313"/>
          <p14:tracePt t="69188" x="4265613" y="3333750"/>
          <p14:tracePt t="69195" x="4305300" y="3270250"/>
          <p14:tracePt t="69203" x="4352925" y="3189288"/>
          <p14:tracePt t="69210" x="4416425" y="3101975"/>
          <p14:tracePt t="69218" x="4464050" y="3022600"/>
          <p14:tracePt t="69225" x="4527550" y="2935288"/>
          <p14:tracePt t="69232" x="4576763" y="2854325"/>
          <p14:tracePt t="69240" x="4624388" y="2767013"/>
          <p14:tracePt t="69248" x="4679950" y="2679700"/>
          <p14:tracePt t="69255" x="4735513" y="2592388"/>
          <p14:tracePt t="69262" x="4775200" y="2503488"/>
          <p14:tracePt t="69271" x="4822825" y="2408238"/>
          <p14:tracePt t="69278" x="4846638" y="2368550"/>
          <p14:tracePt t="69285" x="4886325" y="2281238"/>
          <p14:tracePt t="69293" x="4933950" y="2200275"/>
          <p14:tracePt t="69300" x="4967288" y="2112963"/>
          <p14:tracePt t="69308" x="5014913" y="2049463"/>
          <p14:tracePt t="69315" x="5046663" y="1985963"/>
          <p14:tracePt t="69322" x="5070475" y="1946275"/>
          <p14:tracePt t="69330" x="5086350" y="1906588"/>
          <p14:tracePt t="69338" x="5110163" y="1873250"/>
          <p14:tracePt t="69346" x="5126038" y="1833563"/>
          <p14:tracePt t="69352" x="5141913" y="1817688"/>
          <p14:tracePt t="69361" x="5141913" y="1801813"/>
          <p14:tracePt t="69369" x="5149850" y="1785938"/>
          <p14:tracePt t="69375" x="5157788" y="1778000"/>
          <p14:tracePt t="69383" x="5157788" y="1770063"/>
          <p14:tracePt t="69390" x="5173663" y="1762125"/>
          <p14:tracePt t="69398" x="5173663" y="1754188"/>
          <p14:tracePt t="69405" x="5181600" y="1738313"/>
          <p14:tracePt t="69413" x="5189538" y="1730375"/>
          <p14:tracePt t="69421" x="5197475" y="1722438"/>
          <p14:tracePt t="69428" x="5205413" y="1706563"/>
          <p14:tracePt t="69436" x="5213350" y="1690688"/>
          <p14:tracePt t="69442" x="5237163" y="1666875"/>
          <p14:tracePt t="69450" x="5245100" y="1651000"/>
          <p14:tracePt t="69458" x="5260975" y="1627188"/>
          <p14:tracePt t="69465" x="5268913" y="1603375"/>
          <p14:tracePt t="69472" x="5284788" y="1595438"/>
          <p14:tracePt t="69481" x="5284788" y="1579563"/>
          <p14:tracePt t="69489" x="5300663" y="1563688"/>
          <p14:tracePt t="69496" x="5300663" y="1555750"/>
          <p14:tracePt t="69502" x="5318125" y="1538288"/>
          <p14:tracePt t="69510" x="5326063" y="1522413"/>
          <p14:tracePt t="69526" x="5334000" y="1506538"/>
          <p14:tracePt t="69533" x="5341938" y="1498600"/>
          <p14:tracePt t="69540" x="5349875" y="1490663"/>
          <p14:tracePt t="69548" x="5357813" y="1474788"/>
          <p14:tracePt t="69555" x="5365750" y="1466850"/>
          <p14:tracePt t="69563" x="5373688" y="1458913"/>
          <p14:tracePt t="69571" x="5373688" y="1450975"/>
          <p14:tracePt t="69578" x="5381625" y="1443038"/>
          <p14:tracePt t="69585" x="5389563" y="1443038"/>
          <p14:tracePt t="69593" x="5397500" y="1443038"/>
          <p14:tracePt t="69600" x="5397500" y="1435100"/>
          <p14:tracePt t="69615" x="5405438" y="1435100"/>
          <p14:tracePt t="69623" x="5405438" y="1427163"/>
          <p14:tracePt t="69631" x="5413375" y="1427163"/>
          <p14:tracePt t="69645" x="5413375" y="1419225"/>
          <p14:tracePt t="69653" x="5421313" y="1419225"/>
          <p14:tracePt t="69660" x="5429250" y="1411288"/>
          <p14:tracePt t="69683" x="5437188" y="1411288"/>
          <p14:tracePt t="69691" x="5437188" y="1403350"/>
          <p14:tracePt t="75525" x="5429250" y="1403350"/>
          <p14:tracePt t="75533" x="5421313" y="1403350"/>
          <p14:tracePt t="75540" x="5405438" y="1411288"/>
          <p14:tracePt t="75549" x="5389563" y="1427163"/>
          <p14:tracePt t="75555" x="5381625" y="1427163"/>
          <p14:tracePt t="75563" x="5357813" y="1435100"/>
          <p14:tracePt t="75571" x="5334000" y="1443038"/>
          <p14:tracePt t="75578" x="5300663" y="1450975"/>
          <p14:tracePt t="75585" x="5284788" y="1458913"/>
          <p14:tracePt t="75593" x="5260975" y="1466850"/>
          <p14:tracePt t="75601" x="5245100" y="1474788"/>
          <p14:tracePt t="75608" x="5229225" y="1474788"/>
          <p14:tracePt t="75616" x="5221288" y="1474788"/>
          <p14:tracePt t="75624" x="5213350" y="1482725"/>
          <p14:tracePt t="75630" x="5205413" y="1490663"/>
          <p14:tracePt t="75646" x="5197475" y="1490663"/>
          <p14:tracePt t="75743" x="5189538" y="1490663"/>
          <p14:tracePt t="75758" x="5181600" y="1490663"/>
          <p14:tracePt t="75766" x="5173663" y="1498600"/>
          <p14:tracePt t="76035" x="5165725" y="1498600"/>
          <p14:tracePt t="76051" x="5157788" y="1498600"/>
          <p14:tracePt t="76066" x="5141913" y="1498600"/>
          <p14:tracePt t="76081" x="5133975" y="1498600"/>
          <p14:tracePt t="76095" x="5118100" y="1498600"/>
          <p14:tracePt t="76111" x="5110163" y="1498600"/>
          <p14:tracePt t="76118" x="5102225" y="1498600"/>
          <p14:tracePt t="76133" x="5094288" y="1498600"/>
          <p14:tracePt t="76141" x="5086350" y="1498600"/>
          <p14:tracePt t="77385" x="5102225" y="1498600"/>
          <p14:tracePt t="77394" x="5118100" y="1490663"/>
          <p14:tracePt t="77402" x="5133975" y="1490663"/>
          <p14:tracePt t="77408" x="5149850" y="1490663"/>
          <p14:tracePt t="77415" x="5173663" y="1482725"/>
          <p14:tracePt t="77423" x="5181600" y="1482725"/>
          <p14:tracePt t="77430" x="5189538" y="1474788"/>
          <p14:tracePt t="77438" x="5205413" y="1466850"/>
          <p14:tracePt t="77445" x="5221288" y="1466850"/>
          <p14:tracePt t="77454" x="5229225" y="1466850"/>
          <p14:tracePt t="77462" x="5245100" y="1466850"/>
          <p14:tracePt t="77468" x="5260975" y="1458913"/>
          <p14:tracePt t="77477" x="5268913" y="1458913"/>
          <p14:tracePt t="77491" x="5284788" y="1458913"/>
          <p14:tracePt t="77498" x="5284788" y="1450975"/>
          <p14:tracePt t="77507" x="5292725" y="1450975"/>
          <p14:tracePt t="77529" x="5300663" y="1450975"/>
          <p14:tracePt t="77536" x="5310188" y="1450975"/>
          <p14:tracePt t="77543" x="5318125" y="1450975"/>
          <p14:tracePt t="77551" x="5326063" y="1450975"/>
          <p14:tracePt t="77558" x="5349875" y="1450975"/>
          <p14:tracePt t="77566" x="5373688" y="1450975"/>
          <p14:tracePt t="77573" x="5405438" y="1450975"/>
          <p14:tracePt t="77581" x="5429250" y="1450975"/>
          <p14:tracePt t="77588" x="5461000" y="1450975"/>
          <p14:tracePt t="77596" x="5484813" y="1450975"/>
          <p14:tracePt t="77603" x="5508625" y="1458913"/>
          <p14:tracePt t="77611" x="5532438" y="1458913"/>
          <p14:tracePt t="77618" x="5540375" y="1458913"/>
          <p14:tracePt t="77626" x="5556250" y="1458913"/>
          <p14:tracePt t="81543" x="5484813" y="1458913"/>
          <p14:tracePt t="81544" x="5421313" y="1458913"/>
          <p14:tracePt t="81545" x="5397500" y="1458913"/>
          <p14:tracePt t="81548" x="5389563" y="1458913"/>
          <p14:tracePt t="81549" x="5381625" y="1458913"/>
          <p14:tracePt t="81668" x="5373688" y="1458913"/>
          <p14:tracePt t="81676" x="5341938" y="1450975"/>
          <p14:tracePt t="81683" x="5318125" y="1443038"/>
          <p14:tracePt t="81691" x="5284788" y="1419225"/>
          <p14:tracePt t="81698" x="5237163" y="1403350"/>
          <p14:tracePt t="81706" x="5205413" y="1403350"/>
          <p14:tracePt t="81713" x="5157788" y="1387475"/>
          <p14:tracePt t="81721" x="5118100" y="1363663"/>
          <p14:tracePt t="81729" x="5070475" y="1339850"/>
          <p14:tracePt t="81736" x="5054600" y="1331913"/>
          <p14:tracePt t="81743" x="5038725" y="1331913"/>
          <p14:tracePt t="81751" x="5030788" y="1331913"/>
          <p14:tracePt t="81811" x="5022850" y="1316038"/>
          <p14:tracePt t="81826" x="5014913" y="1300163"/>
          <p14:tracePt t="81833" x="5006975" y="1284288"/>
          <p14:tracePt t="81841" x="5006975" y="1268413"/>
          <p14:tracePt t="81848" x="5006975" y="1260475"/>
          <p14:tracePt t="81856" x="4999038" y="1244600"/>
          <p14:tracePt t="81863" x="4999038" y="1228725"/>
          <p14:tracePt t="81871" x="4991100" y="1212850"/>
          <p14:tracePt t="81885" x="4991100" y="1187450"/>
          <p14:tracePt t="81887" x="4991100" y="1179513"/>
          <p14:tracePt t="81893" x="4999038" y="1155700"/>
          <p14:tracePt t="81901" x="4999038" y="1139825"/>
          <p14:tracePt t="81908" x="5006975" y="1123950"/>
          <p14:tracePt t="81916" x="5022850" y="1116013"/>
          <p14:tracePt t="81923" x="5022850" y="1100138"/>
          <p14:tracePt t="81931" x="5038725" y="1092200"/>
          <p14:tracePt t="81938" x="5046663" y="1084263"/>
          <p14:tracePt t="81946" x="5054600" y="1076325"/>
          <p14:tracePt t="81954" x="5086350" y="1068388"/>
          <p14:tracePt t="81961" x="5102225" y="1060450"/>
          <p14:tracePt t="81968" x="5141913" y="1060450"/>
          <p14:tracePt t="81976" x="5165725" y="1052513"/>
          <p14:tracePt t="81983" x="5189538" y="1044575"/>
          <p14:tracePt t="81991" x="5213350" y="1036638"/>
          <p14:tracePt t="81999" x="5260975" y="1020763"/>
          <p14:tracePt t="82006" x="5292725" y="1020763"/>
          <p14:tracePt t="82013" x="5341938" y="1012825"/>
          <p14:tracePt t="82021" x="5381625" y="996950"/>
          <p14:tracePt t="82028" x="5421313" y="996950"/>
          <p14:tracePt t="82036" x="5445125" y="996950"/>
          <p14:tracePt t="82043" x="5468938" y="996950"/>
          <p14:tracePt t="82052" x="5492750" y="996950"/>
          <p14:tracePt t="82058" x="5500688" y="989013"/>
          <p14:tracePt t="82066" x="5516563" y="989013"/>
          <p14:tracePt t="82073" x="5524500" y="989013"/>
          <p14:tracePt t="82178" x="5532438" y="1004888"/>
          <p14:tracePt t="82186" x="5540375" y="1020763"/>
          <p14:tracePt t="82193" x="5548313" y="1052513"/>
          <p14:tracePt t="82201" x="5564188" y="1084263"/>
          <p14:tracePt t="82208" x="5580063" y="1116013"/>
          <p14:tracePt t="82216" x="5580063" y="1139825"/>
          <p14:tracePt t="82223" x="5595938" y="1155700"/>
          <p14:tracePt t="82231" x="5595938" y="1163638"/>
          <p14:tracePt t="82238" x="5603875" y="1187450"/>
          <p14:tracePt t="82245" x="5603875" y="1195388"/>
          <p14:tracePt t="82253" x="5603875" y="1212850"/>
          <p14:tracePt t="82261" x="5603875" y="1220788"/>
          <p14:tracePt t="82268" x="5603875" y="1236663"/>
          <p14:tracePt t="82275" x="5595938" y="1244600"/>
          <p14:tracePt t="82283" x="5588000" y="1252538"/>
          <p14:tracePt t="82291" x="5572125" y="1268413"/>
          <p14:tracePt t="82298" x="5564188" y="1276350"/>
          <p14:tracePt t="82305" x="5540375" y="1284288"/>
          <p14:tracePt t="82313" x="5524500" y="1300163"/>
          <p14:tracePt t="82321" x="5500688" y="1308100"/>
          <p14:tracePt t="82329" x="5476875" y="1316038"/>
          <p14:tracePt t="82336" x="5453063" y="1323975"/>
          <p14:tracePt t="82343" x="5437188" y="1331913"/>
          <p14:tracePt t="82351" x="5413375" y="1339850"/>
          <p14:tracePt t="82358" x="5397500" y="1347788"/>
          <p14:tracePt t="82366" x="5381625" y="1355725"/>
          <p14:tracePt t="82373" x="5365750" y="1355725"/>
          <p14:tracePt t="82381" x="5365750" y="1363663"/>
          <p14:tracePt t="82560" x="5357813" y="1363663"/>
          <p14:tracePt t="82575" x="5349875" y="1363663"/>
          <p14:tracePt t="82583" x="5334000" y="1363663"/>
          <p14:tracePt t="82591" x="5326063" y="1371600"/>
          <p14:tracePt t="82598" x="5300663" y="1379538"/>
          <p14:tracePt t="82606" x="5284788" y="1387475"/>
          <p14:tracePt t="82614" x="5260975" y="1403350"/>
          <p14:tracePt t="82622" x="5237163" y="1419225"/>
          <p14:tracePt t="82628" x="5221288" y="1427163"/>
          <p14:tracePt t="82635" x="5189538" y="1443038"/>
          <p14:tracePt t="82643" x="5165725" y="1458913"/>
          <p14:tracePt t="82651" x="5133975" y="1474788"/>
          <p14:tracePt t="82665" x="5126038" y="1482725"/>
          <p14:tracePt t="82681" x="5126038" y="1490663"/>
          <p14:tracePt t="82696" x="5118100" y="1490663"/>
          <p14:tracePt t="82711" x="5110163" y="1490663"/>
          <p14:tracePt t="82719" x="5110163" y="1498600"/>
          <p14:tracePt t="82726" x="5102225" y="1498600"/>
          <p14:tracePt t="82741" x="5094288" y="1506538"/>
          <p14:tracePt t="82748" x="5086350" y="1514475"/>
          <p14:tracePt t="82756" x="5078413" y="1514475"/>
          <p14:tracePt t="82763" x="5062538" y="1522413"/>
          <p14:tracePt t="82772" x="5054600" y="1530350"/>
          <p14:tracePt t="82778" x="5038725" y="1530350"/>
          <p14:tracePt t="82786" x="5038725" y="1538288"/>
          <p14:tracePt t="82793" x="5030788" y="1538288"/>
          <p14:tracePt t="82801" x="5022850" y="1538288"/>
          <p14:tracePt t="82816" x="5014913" y="1538288"/>
          <p14:tracePt t="82823" x="5014913" y="1547813"/>
          <p14:tracePt t="82838" x="5006975" y="1547813"/>
          <p14:tracePt t="82883" x="4999038" y="1547813"/>
          <p14:tracePt t="82907" x="4983163" y="1555750"/>
          <p14:tracePt t="82913" x="4975225" y="1555750"/>
          <p14:tracePt t="82921" x="4967288" y="1555750"/>
          <p14:tracePt t="82929" x="4951413" y="1555750"/>
          <p14:tracePt t="82935" x="4943475" y="1555750"/>
          <p14:tracePt t="82943" x="4926013" y="1563688"/>
          <p14:tracePt t="82951" x="4910138" y="1563688"/>
          <p14:tracePt t="82958" x="4870450" y="1563688"/>
          <p14:tracePt t="82966" x="4846638" y="1563688"/>
          <p14:tracePt t="82973" x="4822825" y="1563688"/>
          <p14:tracePt t="82981" x="4799013" y="1563688"/>
          <p14:tracePt t="82989" x="4775200" y="1563688"/>
          <p14:tracePt t="82996" x="4743450" y="1563688"/>
          <p14:tracePt t="83003" x="4727575" y="1563688"/>
          <p14:tracePt t="83011" x="4719638" y="1563688"/>
          <p14:tracePt t="83018" x="4711700" y="1563688"/>
          <p14:tracePt t="83033" x="4703763" y="1563688"/>
          <p14:tracePt t="83048" x="4695825" y="1563688"/>
          <p14:tracePt t="83072" x="4687888" y="1563688"/>
          <p14:tracePt t="83078" x="4679950" y="1563688"/>
          <p14:tracePt t="83093" x="4672013" y="1563688"/>
          <p14:tracePt t="83101" x="4656138" y="1563688"/>
          <p14:tracePt t="83108" x="4640263" y="1563688"/>
          <p14:tracePt t="83115" x="4624388" y="1563688"/>
          <p14:tracePt t="83124" x="4600575" y="1563688"/>
          <p14:tracePt t="83131" x="4576763" y="1563688"/>
          <p14:tracePt t="83138" x="4559300" y="1563688"/>
          <p14:tracePt t="83145" x="4535488" y="1563688"/>
          <p14:tracePt t="83154" x="4503738" y="1563688"/>
          <p14:tracePt t="83161" x="4471988" y="1563688"/>
          <p14:tracePt t="83168" x="4456113" y="1563688"/>
          <p14:tracePt t="83176" x="4424363" y="1563688"/>
          <p14:tracePt t="83183" x="4400550" y="1563688"/>
          <p14:tracePt t="83191" x="4376738" y="1563688"/>
          <p14:tracePt t="83198" x="4352925" y="1563688"/>
          <p14:tracePt t="83206" x="4337050" y="1563688"/>
          <p14:tracePt t="83280" x="4329113" y="1563688"/>
          <p14:tracePt t="83289" x="4321175" y="1563688"/>
          <p14:tracePt t="83295" x="4313238" y="1555750"/>
          <p14:tracePt t="83304" x="4289425" y="1547813"/>
          <p14:tracePt t="83310" x="4273550" y="1547813"/>
          <p14:tracePt t="83318" x="4249738" y="1547813"/>
          <p14:tracePt t="83326" x="4233863" y="1547813"/>
          <p14:tracePt t="83333" x="4200525" y="1538288"/>
          <p14:tracePt t="83341" x="4184650" y="1538288"/>
          <p14:tracePt t="83348" x="4160838" y="1530350"/>
          <p14:tracePt t="83356" x="4160838" y="1522413"/>
          <p14:tracePt t="83363" x="4152900" y="1522413"/>
          <p14:tracePt t="83378" x="4144963" y="1522413"/>
          <p14:tracePt t="83393" x="4137025" y="1522413"/>
          <p14:tracePt t="84031" x="4152900" y="1522413"/>
          <p14:tracePt t="84039" x="4184650" y="1522413"/>
          <p14:tracePt t="84045" x="4225925" y="1514475"/>
          <p14:tracePt t="84054" x="4257675" y="1506538"/>
          <p14:tracePt t="84061" x="4297363" y="1498600"/>
          <p14:tracePt t="84069" x="4337050" y="1498600"/>
          <p14:tracePt t="84076" x="4376738" y="1490663"/>
          <p14:tracePt t="84084" x="4424363" y="1490663"/>
          <p14:tracePt t="84091" x="4464050" y="1482725"/>
          <p14:tracePt t="84098" x="4487863" y="1482725"/>
          <p14:tracePt t="84106" x="4511675" y="1474788"/>
          <p14:tracePt t="84113" x="4535488" y="1474788"/>
          <p14:tracePt t="84121" x="4551363" y="1474788"/>
          <p14:tracePt t="84128" x="4576763" y="1474788"/>
          <p14:tracePt t="84136" x="4592638" y="1474788"/>
          <p14:tracePt t="84143" x="4616450" y="1474788"/>
          <p14:tracePt t="84151" x="4640263" y="1474788"/>
          <p14:tracePt t="84158" x="4664075" y="1474788"/>
          <p14:tracePt t="84165" x="4679950" y="1466850"/>
          <p14:tracePt t="84174" x="4695825" y="1466850"/>
          <p14:tracePt t="84181" x="4703763" y="1458913"/>
          <p14:tracePt t="84189" x="4727575" y="1458913"/>
          <p14:tracePt t="84195" x="4735513" y="1458913"/>
          <p14:tracePt t="84203" x="4743450" y="1458913"/>
          <p14:tracePt t="84210" x="4751388" y="1458913"/>
          <p14:tracePt t="84301" x="4759325" y="1458913"/>
          <p14:tracePt t="84308" x="4775200" y="1458913"/>
          <p14:tracePt t="84316" x="4783138" y="1458913"/>
          <p14:tracePt t="84323" x="4791075" y="1458913"/>
          <p14:tracePt t="84330" x="4806950" y="1450975"/>
          <p14:tracePt t="84339" x="4822825" y="1450975"/>
          <p14:tracePt t="84345" x="4830763" y="1450975"/>
          <p14:tracePt t="84355" x="4846638" y="1450975"/>
          <p14:tracePt t="84361" x="4862513" y="1450975"/>
          <p14:tracePt t="84368" x="4886325" y="1450975"/>
          <p14:tracePt t="84375" x="4894263" y="1450975"/>
          <p14:tracePt t="84383" x="4902200" y="1450975"/>
          <p14:tracePt t="84391" x="4910138" y="1450975"/>
          <p14:tracePt t="84398" x="4926013" y="1450975"/>
          <p14:tracePt t="84406" x="4933950" y="1450975"/>
          <p14:tracePt t="84413" x="4943475" y="1450975"/>
          <p14:tracePt t="84422" x="4959350" y="1450975"/>
          <p14:tracePt t="84428" x="4967288" y="1450975"/>
          <p14:tracePt t="84436" x="4983163" y="1450975"/>
          <p14:tracePt t="84443" x="4999038" y="1450975"/>
          <p14:tracePt t="84451" x="5014913" y="1450975"/>
          <p14:tracePt t="84458" x="5046663" y="1450975"/>
          <p14:tracePt t="84466" x="5070475" y="1450975"/>
          <p14:tracePt t="84473" x="5094288" y="1450975"/>
          <p14:tracePt t="84481" x="5118100" y="1450975"/>
          <p14:tracePt t="84489" x="5149850" y="1450975"/>
          <p14:tracePt t="84496" x="5205413" y="1450975"/>
          <p14:tracePt t="84503" x="5229225" y="1450975"/>
          <p14:tracePt t="84518" x="5237163" y="1450975"/>
          <p14:tracePt t="84525" x="5245100" y="1450975"/>
          <p14:tracePt t="84668" x="5237163" y="1443038"/>
          <p14:tracePt t="84676" x="5213350" y="1443038"/>
          <p14:tracePt t="84683" x="5189538" y="1435100"/>
          <p14:tracePt t="84691" x="5165725" y="1427163"/>
          <p14:tracePt t="84698" x="5118100" y="1419225"/>
          <p14:tracePt t="84706" x="5070475" y="1411288"/>
          <p14:tracePt t="84713" x="5046663" y="1403350"/>
          <p14:tracePt t="84722" x="5006975" y="1403350"/>
          <p14:tracePt t="84728" x="4959350" y="1403350"/>
          <p14:tracePt t="84735" x="4933950" y="1403350"/>
          <p14:tracePt t="84743" x="4910138" y="1403350"/>
          <p14:tracePt t="84751" x="4854575" y="1403350"/>
          <p14:tracePt t="84758" x="4838700" y="1403350"/>
          <p14:tracePt t="84766" x="4830763" y="1403350"/>
          <p14:tracePt t="85005" x="4822825" y="1403350"/>
          <p14:tracePt t="85022" x="4814888" y="1403350"/>
          <p14:tracePt t="85036" x="4806950" y="1395413"/>
          <p14:tracePt t="85051" x="4799013" y="1395413"/>
          <p14:tracePt t="85088" x="4791075" y="1395413"/>
          <p14:tracePt t="85096" x="4775200" y="1395413"/>
          <p14:tracePt t="85103" x="4767263" y="1403350"/>
          <p14:tracePt t="85111" x="4759325" y="1403350"/>
          <p14:tracePt t="85118" x="4759325" y="1411288"/>
          <p14:tracePt t="85186" x="4767263" y="1411288"/>
          <p14:tracePt t="85194" x="4775200" y="1411288"/>
          <p14:tracePt t="85201" x="4799013" y="1411288"/>
          <p14:tracePt t="85208" x="4830763" y="1411288"/>
          <p14:tracePt t="85216" x="4854575" y="1411288"/>
          <p14:tracePt t="85224" x="4902200" y="1411288"/>
          <p14:tracePt t="85231" x="4951413" y="1395413"/>
          <p14:tracePt t="85239" x="4999038" y="1395413"/>
          <p14:tracePt t="85246" x="5022850" y="1387475"/>
          <p14:tracePt t="85254" x="5070475" y="1379538"/>
          <p14:tracePt t="85261" x="5094288" y="1379538"/>
          <p14:tracePt t="85268" x="5126038" y="1371600"/>
          <p14:tracePt t="85275" x="5149850" y="1371600"/>
          <p14:tracePt t="85283" x="5173663" y="1371600"/>
          <p14:tracePt t="85291" x="5189538" y="1371600"/>
          <p14:tracePt t="85298" x="5205413" y="1371600"/>
          <p14:tracePt t="85306" x="5229225" y="1371600"/>
          <p14:tracePt t="85313" x="5237163" y="1371600"/>
          <p14:tracePt t="85321" x="5253038" y="1371600"/>
          <p14:tracePt t="85328" x="5268913" y="1371600"/>
          <p14:tracePt t="85336" x="5276850" y="1371600"/>
          <p14:tracePt t="85343" x="5292725" y="1371600"/>
          <p14:tracePt t="85351" x="5300663" y="1363663"/>
          <p14:tracePt t="85358" x="5326063" y="1363663"/>
          <p14:tracePt t="85366" x="5334000" y="1363663"/>
          <p14:tracePt t="85373" x="5357813" y="1355725"/>
          <p14:tracePt t="85381" x="5373688" y="1355725"/>
          <p14:tracePt t="85388" x="5405438" y="1347788"/>
          <p14:tracePt t="85396" x="5429250" y="1347788"/>
          <p14:tracePt t="85404" x="5445125" y="1347788"/>
          <p14:tracePt t="85411" x="5476875" y="1347788"/>
          <p14:tracePt t="85418" x="5508625" y="1347788"/>
          <p14:tracePt t="85426" x="5532438" y="1347788"/>
          <p14:tracePt t="85433" x="5564188" y="1347788"/>
          <p14:tracePt t="85441" x="5580063" y="1347788"/>
          <p14:tracePt t="85448" x="5595938" y="1347788"/>
          <p14:tracePt t="85456" x="5611813" y="1347788"/>
          <p14:tracePt t="85463" x="5627688" y="1347788"/>
          <p14:tracePt t="85478" x="5635625" y="1347788"/>
          <p14:tracePt t="85501" x="5643563" y="1347788"/>
          <p14:tracePt t="85583" x="5603875" y="1363663"/>
          <p14:tracePt t="85591" x="5532438" y="1387475"/>
          <p14:tracePt t="85598" x="5476875" y="1403350"/>
          <p14:tracePt t="85606" x="5405438" y="1435100"/>
          <p14:tracePt t="85615" x="5326063" y="1450975"/>
          <p14:tracePt t="85621" x="5268913" y="1458913"/>
          <p14:tracePt t="85628" x="5229225" y="1466850"/>
          <p14:tracePt t="85635" x="5189538" y="1482725"/>
          <p14:tracePt t="85643" x="5173663" y="1482725"/>
          <p14:tracePt t="85651" x="5149850" y="1482725"/>
          <p14:tracePt t="85658" x="5141913" y="1490663"/>
          <p14:tracePt t="85666" x="5126038" y="1490663"/>
          <p14:tracePt t="85673" x="5118100" y="1490663"/>
          <p14:tracePt t="85681" x="5110163" y="1490663"/>
          <p14:tracePt t="85695" x="5102225" y="1490663"/>
          <p14:tracePt t="85726" x="5094288" y="1490663"/>
          <p14:tracePt t="85748" x="5086350" y="1490663"/>
          <p14:tracePt t="85786" x="5078413" y="1490663"/>
          <p14:tracePt t="85793" x="5070475" y="1490663"/>
          <p14:tracePt t="85808" x="5062538" y="1490663"/>
          <p14:tracePt t="85823" x="5046663" y="1482725"/>
          <p14:tracePt t="85831" x="5030788" y="1482725"/>
          <p14:tracePt t="85838" x="5014913" y="1474788"/>
          <p14:tracePt t="85845" x="4983163" y="1458913"/>
          <p14:tracePt t="85854" x="4933950" y="1443038"/>
          <p14:tracePt t="85861" x="4878388" y="1427163"/>
          <p14:tracePt t="85868" x="4822825" y="1403350"/>
          <p14:tracePt t="85876" x="4767263" y="1379538"/>
          <p14:tracePt t="85889" x="4711700" y="1355725"/>
          <p14:tracePt t="85891" x="4679950" y="1347788"/>
          <p14:tracePt t="85898" x="4656138" y="1339850"/>
          <p14:tracePt t="85906" x="4640263" y="1331913"/>
          <p14:tracePt t="85913" x="4632325" y="1323975"/>
          <p14:tracePt t="86048" x="4656138" y="1323975"/>
          <p14:tracePt t="86056" x="4664075" y="1323975"/>
          <p14:tracePt t="86064" x="4687888" y="1323975"/>
          <p14:tracePt t="86070" x="4719638" y="1323975"/>
          <p14:tracePt t="86078" x="4759325" y="1323975"/>
          <p14:tracePt t="86085" x="4791075" y="1323975"/>
          <p14:tracePt t="86093" x="4838700" y="1323975"/>
          <p14:tracePt t="86101" x="4862513" y="1323975"/>
          <p14:tracePt t="86109" x="4933950" y="1323975"/>
          <p14:tracePt t="86115" x="4983163" y="1331913"/>
          <p14:tracePt t="86123" x="5030788" y="1339850"/>
          <p14:tracePt t="86131" x="5054600" y="1339850"/>
          <p14:tracePt t="86139" x="5078413" y="1347788"/>
          <p14:tracePt t="86146" x="5102225" y="1355725"/>
          <p14:tracePt t="86154" x="5126038" y="1355725"/>
          <p14:tracePt t="86161" x="5149850" y="1355725"/>
          <p14:tracePt t="86168" x="5165725" y="1355725"/>
          <p14:tracePt t="86176" x="5181600" y="1355725"/>
          <p14:tracePt t="86183" x="5189538" y="1355725"/>
          <p14:tracePt t="86191" x="5197475" y="1355725"/>
          <p14:tracePt t="86206" x="5205413" y="1355725"/>
          <p14:tracePt t="86214" x="5213350" y="1355725"/>
          <p14:tracePt t="86228" x="5221288" y="1355725"/>
          <p14:tracePt t="86236" x="5229225" y="1355725"/>
          <p14:tracePt t="86244" x="5245100" y="1355725"/>
          <p14:tracePt t="86251" x="5253038" y="1355725"/>
          <p14:tracePt t="86258" x="5276850" y="1355725"/>
          <p14:tracePt t="86265" x="5300663" y="1355725"/>
          <p14:tracePt t="86273" x="5334000" y="1363663"/>
          <p14:tracePt t="86281" x="5357813" y="1363663"/>
          <p14:tracePt t="86288" x="5373688" y="1363663"/>
          <p14:tracePt t="86296" x="5405438" y="1363663"/>
          <p14:tracePt t="86304" x="5437188" y="1363663"/>
          <p14:tracePt t="86311" x="5468938" y="1371600"/>
          <p14:tracePt t="86318" x="5492750" y="1371600"/>
          <p14:tracePt t="86326" x="5524500" y="1371600"/>
          <p14:tracePt t="86333" x="5548313" y="1379538"/>
          <p14:tracePt t="86340" x="5595938" y="1379538"/>
          <p14:tracePt t="86348" x="5603875" y="1379538"/>
          <p14:tracePt t="86356" x="5611813" y="1379538"/>
          <p14:tracePt t="86656" x="5588000" y="1379538"/>
          <p14:tracePt t="86663" x="5556250" y="1379538"/>
          <p14:tracePt t="86671" x="5508625" y="1371600"/>
          <p14:tracePt t="86679" x="5476875" y="1363663"/>
          <p14:tracePt t="86686" x="5437188" y="1363663"/>
          <p14:tracePt t="86693" x="5357813" y="1355725"/>
          <p14:tracePt t="86701" x="5284788" y="1355725"/>
          <p14:tracePt t="86708" x="5205413" y="1355725"/>
          <p14:tracePt t="86716" x="5141913" y="1355725"/>
          <p14:tracePt t="86723" x="5070475" y="1347788"/>
          <p14:tracePt t="86731" x="5038725" y="1347788"/>
          <p14:tracePt t="86738" x="4983163" y="1347788"/>
          <p14:tracePt t="86746" x="4951413" y="1347788"/>
          <p14:tracePt t="86753" x="4926013" y="1347788"/>
          <p14:tracePt t="86761" x="4902200" y="1347788"/>
          <p14:tracePt t="86768" x="4894263" y="1347788"/>
          <p14:tracePt t="86820" x="4886325" y="1347788"/>
          <p14:tracePt t="86940" x="4878388" y="1347788"/>
          <p14:tracePt t="86949" x="4870450" y="1347788"/>
          <p14:tracePt t="86955" x="4862513" y="1347788"/>
          <p14:tracePt t="86963" x="4854575" y="1347788"/>
          <p14:tracePt t="86971" x="4846638" y="1347788"/>
          <p14:tracePt t="86979" x="4838700" y="1347788"/>
          <p14:tracePt t="87106" x="4846638" y="1347788"/>
          <p14:tracePt t="87114" x="4854575" y="1347788"/>
          <p14:tracePt t="87121" x="4862513" y="1347788"/>
          <p14:tracePt t="87129" x="4886325" y="1347788"/>
          <p14:tracePt t="87135" x="4910138" y="1347788"/>
          <p14:tracePt t="87143" x="4951413" y="1347788"/>
          <p14:tracePt t="87151" x="4991100" y="1347788"/>
          <p14:tracePt t="87158" x="5046663" y="1347788"/>
          <p14:tracePt t="87166" x="5094288" y="1347788"/>
          <p14:tracePt t="87173" x="5133975" y="1347788"/>
          <p14:tracePt t="87181" x="5205413" y="1347788"/>
          <p14:tracePt t="87188" x="5260975" y="1347788"/>
          <p14:tracePt t="87196" x="5318125" y="1347788"/>
          <p14:tracePt t="87203" x="5349875" y="1347788"/>
          <p14:tracePt t="87212" x="5381625" y="1347788"/>
          <p14:tracePt t="87218" x="5389563" y="1347788"/>
          <p14:tracePt t="87225" x="5405438" y="1347788"/>
          <p14:tracePt t="87233" x="5413375" y="1347788"/>
          <p14:tracePt t="87249" x="5421313" y="1347788"/>
          <p14:tracePt t="87256" x="5429250" y="1347788"/>
          <p14:tracePt t="87308" x="5437188" y="1347788"/>
          <p14:tracePt t="88081" x="5445125" y="1347788"/>
          <p14:tracePt t="88096" x="5461000" y="1347788"/>
          <p14:tracePt t="88104" x="5468938" y="1347788"/>
          <p14:tracePt t="88118" x="5476875" y="1347788"/>
          <p14:tracePt t="88126" x="5484813" y="1347788"/>
          <p14:tracePt t="88171" x="5492750" y="1347788"/>
          <p14:tracePt t="88410" x="5492750" y="1355725"/>
          <p14:tracePt t="88418" x="5492750" y="1363663"/>
          <p14:tracePt t="88427" x="5484813" y="1379538"/>
          <p14:tracePt t="88433" x="5476875" y="1387475"/>
          <p14:tracePt t="88441" x="5461000" y="1403350"/>
          <p14:tracePt t="88448" x="5461000" y="1419225"/>
          <p14:tracePt t="88456" x="5445125" y="1435100"/>
          <p14:tracePt t="88464" x="5445125" y="1443038"/>
          <p14:tracePt t="88473" x="5429250" y="1458913"/>
          <p14:tracePt t="89063" x="0" y="0"/>
        </p14:tracePtLst>
        <p14:tracePtLst>
          <p14:tracePt t="89207" x="5429250" y="1458913"/>
          <p14:tracePt t="89371" x="0" y="0"/>
        </p14:tracePtLst>
        <p14:tracePtLst>
          <p14:tracePt t="92852" x="4089400" y="1323975"/>
          <p14:tracePt t="92858" x="4089400" y="1331913"/>
          <p14:tracePt t="92877" x="4089400" y="1339850"/>
          <p14:tracePt t="92889" x="4089400" y="1347788"/>
          <p14:tracePt t="92978" x="4089400" y="1355725"/>
          <p14:tracePt t="93000" x="4089400" y="1363663"/>
          <p14:tracePt t="93030" x="4089400" y="1371600"/>
          <p14:tracePt t="93293" x="4089400" y="1379538"/>
          <p14:tracePt t="93308" x="4089400" y="1395413"/>
          <p14:tracePt t="93324" x="4097338" y="1403350"/>
          <p14:tracePt t="93332" x="4105275" y="1411288"/>
          <p14:tracePt t="93338" x="4113213" y="1419225"/>
          <p14:tracePt t="93346" x="4113213" y="1427163"/>
          <p14:tracePt t="93361" x="4121150" y="1443038"/>
          <p14:tracePt t="93369" x="4129088" y="1443038"/>
          <p14:tracePt t="93377" x="4129088" y="1450975"/>
          <p14:tracePt t="98418" x="0" y="0"/>
        </p14:tracePtLst>
        <p14:tracePtLst>
          <p14:tracePt t="121625" x="422275" y="4624388"/>
          <p14:tracePt t="122500" x="438150" y="4624388"/>
          <p14:tracePt t="122507" x="469900" y="4624388"/>
          <p14:tracePt t="122516" x="501650" y="4624388"/>
          <p14:tracePt t="122523" x="533400" y="4616450"/>
          <p14:tracePt t="122531" x="558800" y="4616450"/>
          <p14:tracePt t="122538" x="582613" y="4616450"/>
          <p14:tracePt t="122545" x="606425" y="4616450"/>
          <p14:tracePt t="122554" x="638175" y="4616450"/>
          <p14:tracePt t="122560" x="654050" y="4616450"/>
          <p14:tracePt t="122568" x="677863" y="4616450"/>
          <p14:tracePt t="122576" x="693738" y="4616450"/>
          <p14:tracePt t="122583" x="717550" y="4616450"/>
          <p14:tracePt t="122590" x="725488" y="4616450"/>
          <p14:tracePt t="122605" x="733425" y="4616450"/>
          <p14:tracePt t="122710" x="741363" y="4616450"/>
          <p14:tracePt t="122725" x="749300" y="4616450"/>
          <p14:tracePt t="122800" x="757238" y="4616450"/>
          <p14:tracePt t="122823" x="765175" y="4616450"/>
          <p14:tracePt t="122830" x="773113" y="4616450"/>
          <p14:tracePt t="122838" x="773113" y="4608513"/>
          <p14:tracePt t="122845" x="781050" y="4608513"/>
          <p14:tracePt t="122860" x="788988" y="4608513"/>
          <p14:tracePt t="122876" x="804863" y="4608513"/>
          <p14:tracePt t="122890" x="812800" y="4608513"/>
          <p14:tracePt t="122906" x="820738" y="4608513"/>
          <p14:tracePt t="122912" x="828675" y="4608513"/>
          <p14:tracePt t="122921" x="836613" y="4608513"/>
          <p14:tracePt t="122927" x="844550" y="4608513"/>
          <p14:tracePt t="122935" x="852488" y="4608513"/>
          <p14:tracePt t="122950" x="860425" y="4608513"/>
          <p14:tracePt t="122980" x="868363" y="4608513"/>
          <p14:tracePt t="123047" x="876300" y="4608513"/>
          <p14:tracePt t="123055" x="884238" y="4608513"/>
          <p14:tracePt t="123070" x="892175" y="4608513"/>
          <p14:tracePt t="123093" x="892175" y="4600575"/>
          <p14:tracePt t="123108" x="900113" y="4600575"/>
          <p14:tracePt t="123160" x="908050" y="4600575"/>
          <p14:tracePt t="123490" x="892175" y="4600575"/>
          <p14:tracePt t="123497" x="876300" y="4600575"/>
          <p14:tracePt t="123505" x="844550" y="4600575"/>
          <p14:tracePt t="123513" x="820738" y="4600575"/>
          <p14:tracePt t="123520" x="773113" y="4608513"/>
          <p14:tracePt t="123528" x="741363" y="4608513"/>
          <p14:tracePt t="123535" x="709613" y="4616450"/>
          <p14:tracePt t="123542" x="677863" y="4616450"/>
          <p14:tracePt t="123550" x="638175" y="4616450"/>
          <p14:tracePt t="123557" x="614363" y="4624388"/>
          <p14:tracePt t="123567" x="590550" y="4624388"/>
          <p14:tracePt t="123572" x="574675" y="4633913"/>
          <p14:tracePt t="123581" x="566738" y="4633913"/>
          <p14:tracePt t="123895" x="558800" y="4641850"/>
          <p14:tracePt t="123902" x="541338" y="4641850"/>
          <p14:tracePt t="123910" x="541338" y="4649788"/>
          <p14:tracePt t="123917" x="533400" y="4649788"/>
          <p14:tracePt t="123925" x="525463" y="4649788"/>
          <p14:tracePt t="123932" x="517525" y="4649788"/>
          <p14:tracePt t="124727" x="533400" y="4649788"/>
          <p14:tracePt t="124735" x="541338" y="4649788"/>
          <p14:tracePt t="124743" x="558800" y="4641850"/>
          <p14:tracePt t="124750" x="574675" y="4641850"/>
          <p14:tracePt t="124758" x="582613" y="4641850"/>
          <p14:tracePt t="124765" x="590550" y="4633913"/>
          <p14:tracePt t="124773" x="614363" y="4633913"/>
          <p14:tracePt t="124780" x="630238" y="4624388"/>
          <p14:tracePt t="124787" x="638175" y="4624388"/>
          <p14:tracePt t="124795" x="646113" y="4624388"/>
          <p14:tracePt t="124803" x="661988" y="4616450"/>
          <p14:tracePt t="124810" x="669925" y="4616450"/>
          <p14:tracePt t="124819" x="685800" y="4616450"/>
          <p14:tracePt t="124825" x="701675" y="4616450"/>
          <p14:tracePt t="124833" x="717550" y="4616450"/>
          <p14:tracePt t="124840" x="741363" y="4616450"/>
          <p14:tracePt t="124848" x="749300" y="4616450"/>
          <p14:tracePt t="124855" x="765175" y="4616450"/>
          <p14:tracePt t="124863" x="781050" y="4616450"/>
          <p14:tracePt t="124879" x="812800" y="4616450"/>
          <p14:tracePt t="124885" x="828675" y="4616450"/>
          <p14:tracePt t="124893" x="844550" y="4624388"/>
          <p14:tracePt t="124900" x="852488" y="4633913"/>
          <p14:tracePt t="124908" x="868363" y="4633913"/>
          <p14:tracePt t="124915" x="876300" y="4633913"/>
          <p14:tracePt t="124923" x="892175" y="4641850"/>
          <p14:tracePt t="124930" x="908050" y="4649788"/>
          <p14:tracePt t="124938" x="925513" y="4649788"/>
          <p14:tracePt t="124945" x="941388" y="4657725"/>
          <p14:tracePt t="124952" x="957263" y="4657725"/>
          <p14:tracePt t="124960" x="965200" y="4665663"/>
          <p14:tracePt t="124968" x="973138" y="4665663"/>
          <p14:tracePt t="124975" x="981075" y="4665663"/>
          <p14:tracePt t="127558" x="1100138" y="4576763"/>
          <p14:tracePt t="127559" x="1601788" y="4162425"/>
          <p14:tracePt t="127561" x="1778000" y="4019550"/>
          <p14:tracePt t="127562" x="1984375" y="3843338"/>
          <p14:tracePt t="127563" x="2184400" y="3684588"/>
          <p14:tracePt t="127570" x="2432050" y="3484563"/>
          <p14:tracePt t="127577" x="2590800" y="3333750"/>
          <p14:tracePt t="127585" x="2701925" y="3252788"/>
          <p14:tracePt t="127592" x="2822575" y="3157538"/>
          <p14:tracePt t="127601" x="2901950" y="3094038"/>
          <p14:tracePt t="127608" x="2973388" y="3022600"/>
          <p14:tracePt t="127616" x="3028950" y="2974975"/>
          <p14:tracePt t="127622" x="3068638" y="2935288"/>
          <p14:tracePt t="127630" x="3109913" y="2901950"/>
          <p14:tracePt t="127637" x="3125788" y="2886075"/>
          <p14:tracePt t="127646" x="3133725" y="2878138"/>
          <p14:tracePt t="127653" x="3141663" y="2878138"/>
          <p14:tracePt t="127669" x="3141663" y="2870200"/>
          <p14:tracePt t="127750" x="3149600" y="2862263"/>
          <p14:tracePt t="127758" x="3165475" y="2854325"/>
          <p14:tracePt t="127765" x="3181350" y="2846388"/>
          <p14:tracePt t="127773" x="3205163" y="2822575"/>
          <p14:tracePt t="127780" x="3221038" y="2814638"/>
          <p14:tracePt t="127787" x="3268663" y="2782888"/>
          <p14:tracePt t="127795" x="3308350" y="2751138"/>
          <p14:tracePt t="127803" x="3355975" y="2711450"/>
          <p14:tracePt t="127810" x="3419475" y="2647950"/>
          <p14:tracePt t="127818" x="3484563" y="2592388"/>
          <p14:tracePt t="127825" x="3563938" y="2519363"/>
          <p14:tracePt t="127833" x="3611563" y="2455863"/>
          <p14:tracePt t="127840" x="3698875" y="2376488"/>
          <p14:tracePt t="127848" x="3778250" y="2289175"/>
          <p14:tracePt t="127855" x="3890963" y="2160588"/>
          <p14:tracePt t="127862" x="3986213" y="2049463"/>
          <p14:tracePt t="127870" x="4089400" y="1930400"/>
          <p14:tracePt t="127878" x="4152900" y="1841500"/>
          <p14:tracePt t="127885" x="4241800" y="1730375"/>
          <p14:tracePt t="127901" x="4368800" y="1530350"/>
          <p14:tracePt t="127907" x="4408488" y="1443038"/>
          <p14:tracePt t="127915" x="4448175" y="1355725"/>
          <p14:tracePt t="127923" x="4456113" y="1323975"/>
          <p14:tracePt t="127930" x="4456113" y="1300163"/>
          <p14:tracePt t="127937" x="4456113" y="1284288"/>
          <p14:tracePt t="127945" x="4456113" y="1276350"/>
          <p14:tracePt t="127983" x="4432300" y="1292225"/>
          <p14:tracePt t="127991" x="4408488" y="1300163"/>
          <p14:tracePt t="127999" x="4368800" y="1316038"/>
          <p14:tracePt t="128005" x="4337050" y="1323975"/>
          <p14:tracePt t="128013" x="4305300" y="1323975"/>
          <p14:tracePt t="128021" x="4257675" y="1323975"/>
          <p14:tracePt t="128028" x="4241800" y="1323975"/>
          <p14:tracePt t="128035" x="4210050" y="1323975"/>
          <p14:tracePt t="128043" x="4168775" y="1331913"/>
          <p14:tracePt t="128050" x="4144963" y="1331913"/>
          <p14:tracePt t="128058" x="4121150" y="1339850"/>
          <p14:tracePt t="128065" x="4113213" y="1347788"/>
          <p14:tracePt t="128073" x="4105275" y="1347788"/>
          <p14:tracePt t="128095" x="4097338" y="1347788"/>
          <p14:tracePt t="128186" x="4089400" y="1347788"/>
          <p14:tracePt t="128193" x="4057650" y="1355725"/>
          <p14:tracePt t="128200" x="4025900" y="1371600"/>
          <p14:tracePt t="128209" x="3986213" y="1379538"/>
          <p14:tracePt t="128215" x="3954463" y="1379538"/>
          <p14:tracePt t="128222" x="3906838" y="1395413"/>
          <p14:tracePt t="128231" x="3867150" y="1395413"/>
          <p14:tracePt t="128237" x="3810000" y="1403350"/>
          <p14:tracePt t="128245" x="3754438" y="1403350"/>
          <p14:tracePt t="128253" x="3698875" y="1411288"/>
          <p14:tracePt t="128260" x="3643313" y="1419225"/>
          <p14:tracePt t="128267" x="3603625" y="1427163"/>
          <p14:tracePt t="128275" x="3556000" y="1435100"/>
          <p14:tracePt t="128283" x="3516313" y="1435100"/>
          <p14:tracePt t="128290" x="3467100" y="1435100"/>
          <p14:tracePt t="128298" x="3435350" y="1443038"/>
          <p14:tracePt t="128306" x="3403600" y="1450975"/>
          <p14:tracePt t="128313" x="3379788" y="1450975"/>
          <p14:tracePt t="128320" x="3363913" y="1458913"/>
          <p14:tracePt t="128327" x="3340100" y="1466850"/>
          <p14:tracePt t="128335" x="3308350" y="1474788"/>
          <p14:tracePt t="128342" x="3300413" y="1474788"/>
          <p14:tracePt t="128485" x="3292475" y="1474788"/>
          <p14:tracePt t="128507" x="3284538" y="1474788"/>
          <p14:tracePt t="128530" x="3276600" y="1474788"/>
          <p14:tracePt t="128575" x="3268663" y="1474788"/>
          <p14:tracePt t="129002" x="3260725" y="1474788"/>
          <p14:tracePt t="129010" x="3260725" y="1482725"/>
          <p14:tracePt t="129017" x="3252788" y="1482725"/>
          <p14:tracePt t="129040" x="3244850" y="1482725"/>
          <p14:tracePt t="129063" x="3244850" y="1490663"/>
          <p14:tracePt t="131217" x="3228975" y="1490663"/>
          <p14:tracePt t="131218" x="3173413" y="1490663"/>
          <p14:tracePt t="131219" x="3165475" y="1490663"/>
          <p14:tracePt t="131220" x="3141663" y="1490663"/>
          <p14:tracePt t="131222" x="3133725" y="1490663"/>
          <p14:tracePt t="131223" x="3125788" y="1490663"/>
          <p14:tracePt t="131231" x="3117850" y="1490663"/>
          <p14:tracePt t="132618" x="3109913" y="1490663"/>
          <p14:tracePt t="132634" x="3100388" y="1498600"/>
          <p14:tracePt t="133083" x="3133725" y="1490663"/>
          <p14:tracePt t="133090" x="3189288" y="1482725"/>
          <p14:tracePt t="133098" x="3236913" y="1482725"/>
          <p14:tracePt t="133106" x="3292475" y="1474788"/>
          <p14:tracePt t="133113" x="3340100" y="1474788"/>
          <p14:tracePt t="133121" x="3403600" y="1474788"/>
          <p14:tracePt t="133128" x="3459163" y="1474788"/>
          <p14:tracePt t="133135" x="3516313" y="1474788"/>
          <p14:tracePt t="133143" x="3548063" y="1474788"/>
          <p14:tracePt t="133150" x="3595688" y="1474788"/>
          <p14:tracePt t="133158" x="3627438" y="1474788"/>
          <p14:tracePt t="133165" x="3675063" y="1482725"/>
          <p14:tracePt t="133173" x="3714750" y="1482725"/>
          <p14:tracePt t="133180" x="3770313" y="1490663"/>
          <p14:tracePt t="133187" x="3810000" y="1490663"/>
          <p14:tracePt t="133195" x="3859213" y="1490663"/>
          <p14:tracePt t="133202" x="3890963" y="1490663"/>
          <p14:tracePt t="133210" x="3914775" y="1490663"/>
          <p14:tracePt t="133218" x="3938588" y="1490663"/>
          <p14:tracePt t="133226" x="3954463" y="1490663"/>
          <p14:tracePt t="133232" x="3962400" y="1490663"/>
          <p14:tracePt t="133240" x="3978275" y="1490663"/>
          <p14:tracePt t="133315" x="3986213" y="1490663"/>
          <p14:tracePt t="133330" x="3994150" y="1490663"/>
          <p14:tracePt t="133339" x="4002088" y="1490663"/>
          <p14:tracePt t="133353" x="4010025" y="1490663"/>
          <p14:tracePt t="133360" x="4017963" y="1490663"/>
          <p14:tracePt t="133367" x="4025900" y="1490663"/>
          <p14:tracePt t="133375" x="4033838" y="1490663"/>
          <p14:tracePt t="133383" x="4041775" y="1490663"/>
          <p14:tracePt t="133397" x="4049713" y="1490663"/>
          <p14:tracePt t="133406" x="4057650" y="1490663"/>
          <p14:tracePt t="133420" x="4065588" y="1490663"/>
          <p14:tracePt t="133450" x="4073525" y="1490663"/>
          <p14:tracePt t="133473" x="4081463" y="1490663"/>
          <p14:tracePt t="133481" x="4089400" y="1490663"/>
          <p14:tracePt t="133487" x="4089400" y="1498600"/>
          <p14:tracePt t="133495" x="4097338" y="1498600"/>
          <p14:tracePt t="133510" x="4105275" y="1498600"/>
          <p14:tracePt t="133518" x="4113213" y="1498600"/>
          <p14:tracePt t="133525" x="4121150" y="1506538"/>
          <p14:tracePt t="133532" x="4137025" y="1506538"/>
          <p14:tracePt t="133540" x="4144963" y="1506538"/>
          <p14:tracePt t="133547" x="4160838" y="1506538"/>
          <p14:tracePt t="133555" x="4176713" y="1514475"/>
          <p14:tracePt t="133563" x="4184650" y="1514475"/>
          <p14:tracePt t="133570" x="4200525" y="1514475"/>
          <p14:tracePt t="133578" x="4210050" y="1514475"/>
          <p14:tracePt t="133585" x="4225925" y="1514475"/>
          <p14:tracePt t="133600" x="4233863" y="1514475"/>
          <p14:tracePt t="133608" x="4241800" y="1514475"/>
          <p14:tracePt t="133623" x="4249738" y="1514475"/>
          <p14:tracePt t="133630" x="4257675" y="1514475"/>
          <p14:tracePt t="133637" x="4265613" y="1514475"/>
          <p14:tracePt t="133645" x="4273550" y="1514475"/>
          <p14:tracePt t="133652" x="4281488" y="1514475"/>
          <p14:tracePt t="133667" x="4289425" y="1514475"/>
          <p14:tracePt t="133676" x="4305300" y="1514475"/>
          <p14:tracePt t="133682" x="4321175" y="1514475"/>
          <p14:tracePt t="133697" x="4337050" y="1514475"/>
          <p14:tracePt t="133707" x="4352925" y="1514475"/>
          <p14:tracePt t="133712" x="4360863" y="1514475"/>
          <p14:tracePt t="133720" x="4368800" y="1514475"/>
          <p14:tracePt t="133728" x="4376738" y="1514475"/>
          <p14:tracePt t="133735" x="4392613" y="1514475"/>
          <p14:tracePt t="133742" x="4400550" y="1514475"/>
          <p14:tracePt t="133750" x="4408488" y="1514475"/>
          <p14:tracePt t="133758" x="4416425" y="1514475"/>
          <p14:tracePt t="133765" x="4432300" y="1514475"/>
          <p14:tracePt t="133772" x="4440238" y="1514475"/>
          <p14:tracePt t="133780" x="4448175" y="1514475"/>
          <p14:tracePt t="133788" x="4464050" y="1514475"/>
          <p14:tracePt t="133795" x="4479925" y="1514475"/>
          <p14:tracePt t="133802" x="4495800" y="1514475"/>
          <p14:tracePt t="133810" x="4503738" y="1514475"/>
          <p14:tracePt t="133818" x="4527550" y="1514475"/>
          <p14:tracePt t="133825" x="4543425" y="1514475"/>
          <p14:tracePt t="133832" x="4567238" y="1514475"/>
          <p14:tracePt t="133840" x="4584700" y="1514475"/>
          <p14:tracePt t="133848" x="4592638" y="1514475"/>
          <p14:tracePt t="133856" x="4608513" y="1514475"/>
          <p14:tracePt t="133864" x="4616450" y="1514475"/>
          <p14:tracePt t="133873" x="4632325" y="1514475"/>
          <p14:tracePt t="133892" x="4648200" y="1514475"/>
          <p14:tracePt t="133900" x="4656138" y="1514475"/>
          <p14:tracePt t="135137" x="4664075" y="1514475"/>
          <p14:tracePt t="135145" x="4672013" y="1514475"/>
          <p14:tracePt t="135152" x="4687888" y="1498600"/>
          <p14:tracePt t="135161" x="4711700" y="1498600"/>
          <p14:tracePt t="135168" x="4727575" y="1490663"/>
          <p14:tracePt t="135175" x="4743450" y="1474788"/>
          <p14:tracePt t="135182" x="4751388" y="1474788"/>
          <p14:tracePt t="135190" x="4767263" y="1474788"/>
          <p14:tracePt t="135197" x="4767263" y="1466850"/>
          <p14:tracePt t="135288" x="4775200" y="1466850"/>
          <p14:tracePt t="135302" x="4783138" y="1466850"/>
          <p14:tracePt t="135311" x="4783138" y="1458913"/>
          <p14:tracePt t="135318" x="4799013" y="1458913"/>
          <p14:tracePt t="135325" x="4814888" y="1450975"/>
          <p14:tracePt t="135332" x="4830763" y="1450975"/>
          <p14:tracePt t="135340" x="4846638" y="1443038"/>
          <p14:tracePt t="135347" x="4862513" y="1435100"/>
          <p14:tracePt t="135355" x="4886325" y="1427163"/>
          <p14:tracePt t="135363" x="4894263" y="1427163"/>
          <p14:tracePt t="135370" x="4902200" y="1427163"/>
          <p14:tracePt t="135377" x="4910138" y="1419225"/>
          <p14:tracePt t="135392" x="4918075" y="1419225"/>
          <p14:tracePt t="135422" x="4926013" y="1419225"/>
          <p14:tracePt t="136360" x="4918075" y="1427163"/>
          <p14:tracePt t="136367" x="4910138" y="1435100"/>
          <p14:tracePt t="136383" x="4902200" y="1443038"/>
          <p14:tracePt t="136398" x="4894263" y="1450975"/>
          <p14:tracePt t="136413" x="4886325" y="1458913"/>
          <p14:tracePt t="136420" x="4878388" y="1466850"/>
          <p14:tracePt t="136428" x="4878388" y="1474788"/>
          <p14:tracePt t="136435" x="4870450" y="1474788"/>
          <p14:tracePt t="136442" x="4870450" y="1482725"/>
          <p14:tracePt t="136451" x="4870450" y="1490663"/>
          <p14:tracePt t="136457" x="4862513" y="1490663"/>
          <p14:tracePt t="136465" x="4862513" y="1498600"/>
          <p14:tracePt t="136472" x="4854575" y="1498600"/>
          <p14:tracePt t="136480" x="4854575" y="1506538"/>
          <p14:tracePt t="136495" x="4846638" y="1506538"/>
          <p14:tracePt t="136503" x="4846638" y="1514475"/>
          <p14:tracePt t="136510" x="4846638" y="1522413"/>
          <p14:tracePt t="136518" x="4838700" y="1522413"/>
          <p14:tracePt t="136525" x="4838700" y="1530350"/>
          <p14:tracePt t="136532" x="4830763" y="1530350"/>
          <p14:tracePt t="136540" x="4822825" y="1530350"/>
          <p14:tracePt t="136548" x="4822825" y="1538288"/>
          <p14:tracePt t="136562" x="4814888" y="1547813"/>
          <p14:tracePt t="136570" x="4814888" y="1555750"/>
          <p14:tracePt t="136585" x="4806950" y="1555750"/>
          <p14:tracePt t="136825" x="4806950" y="1547813"/>
          <p14:tracePt t="137177" x="4799013" y="1547813"/>
          <p14:tracePt t="137185" x="4791075" y="1547813"/>
          <p14:tracePt t="137193" x="4783138" y="1547813"/>
          <p14:tracePt t="137200" x="4767263" y="1547813"/>
          <p14:tracePt t="137208" x="4743450" y="1547813"/>
          <p14:tracePt t="137215" x="4727575" y="1547813"/>
          <p14:tracePt t="137223" x="4719638" y="1547813"/>
          <p14:tracePt t="137230" x="4703763" y="1547813"/>
          <p14:tracePt t="137238" x="4656138" y="1547813"/>
          <p14:tracePt t="137245" x="4600575" y="1547813"/>
          <p14:tracePt t="137253" x="4535488" y="1547813"/>
          <p14:tracePt t="137261" x="4479925" y="1538288"/>
          <p14:tracePt t="137268" x="4392613" y="1514475"/>
          <p14:tracePt t="137275" x="4313238" y="1498600"/>
          <p14:tracePt t="137282" x="4249738" y="1482725"/>
          <p14:tracePt t="137290" x="4152900" y="1466850"/>
          <p14:tracePt t="137298" x="4073525" y="1450975"/>
          <p14:tracePt t="137305" x="3986213" y="1427163"/>
          <p14:tracePt t="137312" x="3922713" y="1411288"/>
          <p14:tracePt t="137320" x="3859213" y="1387475"/>
          <p14:tracePt t="137327" x="3833813" y="1379538"/>
          <p14:tracePt t="137335" x="3810000" y="1379538"/>
          <p14:tracePt t="137470" x="3810000" y="1371600"/>
          <p14:tracePt t="137477" x="3817938" y="1371600"/>
          <p14:tracePt t="137485" x="3833813" y="1363663"/>
          <p14:tracePt t="137493" x="3851275" y="1347788"/>
          <p14:tracePt t="137501" x="3867150" y="1339850"/>
          <p14:tracePt t="137507" x="3883025" y="1323975"/>
          <p14:tracePt t="137515" x="3906838" y="1323975"/>
          <p14:tracePt t="137523" x="3914775" y="1316038"/>
          <p14:tracePt t="137530" x="3930650" y="1308100"/>
          <p14:tracePt t="137537" x="3946525" y="1308100"/>
          <p14:tracePt t="137545" x="3970338" y="1308100"/>
          <p14:tracePt t="137553" x="3986213" y="1308100"/>
          <p14:tracePt t="137560" x="4017963" y="1316038"/>
          <p14:tracePt t="137568" x="4041775" y="1323975"/>
          <p14:tracePt t="137575" x="4065588" y="1339850"/>
          <p14:tracePt t="137582" x="4089400" y="1347788"/>
          <p14:tracePt t="137590" x="4129088" y="1371600"/>
          <p14:tracePt t="137597" x="4168775" y="1395413"/>
          <p14:tracePt t="137605" x="4217988" y="1419225"/>
          <p14:tracePt t="137612" x="4265613" y="1450975"/>
          <p14:tracePt t="137621" x="4313238" y="1474788"/>
          <p14:tracePt t="137627" x="4344988" y="1498600"/>
          <p14:tracePt t="137635" x="4400550" y="1530350"/>
          <p14:tracePt t="137643" x="4440238" y="1555750"/>
          <p14:tracePt t="137651" x="4479925" y="1571625"/>
          <p14:tracePt t="137657" x="4503738" y="1587500"/>
          <p14:tracePt t="137665" x="4519613" y="1587500"/>
          <p14:tracePt t="137673" x="4527550" y="1595438"/>
          <p14:tracePt t="137681" x="4535488" y="1595438"/>
          <p14:tracePt t="137687" x="4535488" y="1603375"/>
          <p14:tracePt t="137695" x="4543425" y="1603375"/>
          <p14:tracePt t="137860" x="4551363" y="1603375"/>
          <p14:tracePt t="137875" x="4567238" y="1603375"/>
          <p14:tracePt t="137882" x="4576763" y="1603375"/>
          <p14:tracePt t="137890" x="4600575" y="1603375"/>
          <p14:tracePt t="137897" x="4616450" y="1603375"/>
          <p14:tracePt t="137905" x="4640263" y="1603375"/>
          <p14:tracePt t="137912" x="4648200" y="1603375"/>
          <p14:tracePt t="137921" x="4672013" y="1603375"/>
          <p14:tracePt t="137928" x="4695825" y="1603375"/>
          <p14:tracePt t="137935" x="4719638" y="1603375"/>
          <p14:tracePt t="137943" x="4751388" y="1603375"/>
          <p14:tracePt t="137951" x="4775200" y="1595438"/>
          <p14:tracePt t="137957" x="4806950" y="1595438"/>
          <p14:tracePt t="137965" x="4830763" y="1595438"/>
          <p14:tracePt t="137972" x="4854575" y="1595438"/>
          <p14:tracePt t="137980" x="4878388" y="1595438"/>
          <p14:tracePt t="137988" x="4902200" y="1595438"/>
          <p14:tracePt t="137995" x="4926013" y="1595438"/>
          <p14:tracePt t="138003" x="4943475" y="1595438"/>
          <p14:tracePt t="138011" x="4959350" y="1595438"/>
          <p14:tracePt t="138025" x="4967288" y="1595438"/>
          <p14:tracePt t="138048" x="4975225" y="1595438"/>
          <p14:tracePt t="138145" x="4983163" y="1595438"/>
          <p14:tracePt t="138153" x="4991100" y="1595438"/>
          <p14:tracePt t="138160" x="5006975" y="1587500"/>
          <p14:tracePt t="138167" x="5014913" y="1587500"/>
          <p14:tracePt t="138175" x="5038725" y="1587500"/>
          <p14:tracePt t="138182" x="5062538" y="1571625"/>
          <p14:tracePt t="138190" x="5094288" y="1555750"/>
          <p14:tracePt t="138198" x="5118100" y="1547813"/>
          <p14:tracePt t="138205" x="5165725" y="1530350"/>
          <p14:tracePt t="138212" x="5197475" y="1514475"/>
          <p14:tracePt t="138220" x="5229225" y="1506538"/>
          <p14:tracePt t="138228" x="5260975" y="1490663"/>
          <p14:tracePt t="138235" x="5300663" y="1482725"/>
          <p14:tracePt t="138242" x="5334000" y="1466850"/>
          <p14:tracePt t="138250" x="5357813" y="1458913"/>
          <p14:tracePt t="138258" x="5389563" y="1443038"/>
          <p14:tracePt t="138265" x="5397500" y="1443038"/>
          <p14:tracePt t="138272" x="5405438" y="1435100"/>
          <p14:tracePt t="138281" x="5421313" y="1435100"/>
          <p14:tracePt t="138287" x="5421313" y="1427163"/>
          <p14:tracePt t="138295" x="5429250" y="1427163"/>
          <p14:tracePt t="138505" x="5429250" y="1435100"/>
          <p14:tracePt t="138513" x="5421313" y="1435100"/>
          <p14:tracePt t="138528" x="5413375" y="1435100"/>
          <p14:tracePt t="138535" x="5405438" y="1443038"/>
          <p14:tracePt t="138550" x="5397500" y="1443038"/>
          <p14:tracePt t="138558" x="5389563" y="1450975"/>
          <p14:tracePt t="138565" x="5373688" y="1458913"/>
          <p14:tracePt t="138572" x="5357813" y="1458913"/>
          <p14:tracePt t="138580" x="5341938" y="1474788"/>
          <p14:tracePt t="138588" x="5326063" y="1482725"/>
          <p14:tracePt t="138595" x="5300663" y="1482725"/>
          <p14:tracePt t="138603" x="5276850" y="1490663"/>
          <p14:tracePt t="138611" x="5253038" y="1498600"/>
          <p14:tracePt t="138617" x="5237163" y="1506538"/>
          <p14:tracePt t="138626" x="5221288" y="1506538"/>
          <p14:tracePt t="138633" x="5205413" y="1506538"/>
          <p14:tracePt t="138641" x="5189538" y="1506538"/>
          <p14:tracePt t="138648" x="5173663" y="1514475"/>
          <p14:tracePt t="138655" x="5157788" y="1514475"/>
          <p14:tracePt t="138663" x="5141913" y="1514475"/>
          <p14:tracePt t="138670" x="5126038" y="1514475"/>
          <p14:tracePt t="138678" x="5094288" y="1514475"/>
          <p14:tracePt t="138685" x="5078413" y="1514475"/>
          <p14:tracePt t="138693" x="5046663" y="1514475"/>
          <p14:tracePt t="138701" x="5014913" y="1514475"/>
          <p14:tracePt t="138709" x="4991100" y="1514475"/>
          <p14:tracePt t="138720" x="4959350" y="1514475"/>
          <p14:tracePt t="138724" x="4926013" y="1514475"/>
          <p14:tracePt t="138731" x="4894263" y="1514475"/>
          <p14:tracePt t="138738" x="4878388" y="1514475"/>
          <p14:tracePt t="138745" x="4854575" y="1514475"/>
          <p14:tracePt t="138752" x="4830763" y="1514475"/>
          <p14:tracePt t="138760" x="4822825" y="1514475"/>
          <p14:tracePt t="138768" x="4799013" y="1514475"/>
          <p14:tracePt t="138775" x="4791075" y="1514475"/>
          <p14:tracePt t="138783" x="4775200" y="1514475"/>
          <p14:tracePt t="138790" x="4751388" y="1514475"/>
          <p14:tracePt t="138798" x="4735513" y="1514475"/>
          <p14:tracePt t="138805" x="4719638" y="1514475"/>
          <p14:tracePt t="138812" x="4703763" y="1514475"/>
          <p14:tracePt t="138820" x="4672013" y="1514475"/>
          <p14:tracePt t="138828" x="4648200" y="1514475"/>
          <p14:tracePt t="138835" x="4608513" y="1514475"/>
          <p14:tracePt t="138842" x="4576763" y="1514475"/>
          <p14:tracePt t="138850" x="4543425" y="1514475"/>
          <p14:tracePt t="138857" x="4487863" y="1514475"/>
          <p14:tracePt t="138865" x="4448175" y="1514475"/>
          <p14:tracePt t="138872" x="4400550" y="1514475"/>
          <p14:tracePt t="138880" x="4360863" y="1514475"/>
          <p14:tracePt t="138888" x="4313238" y="1514475"/>
          <p14:tracePt t="138903" x="4241800" y="1514475"/>
          <p14:tracePt t="138925" x="4233863" y="1514475"/>
          <p14:tracePt t="139007" x="4225925" y="1514475"/>
          <p14:tracePt t="139022" x="4210050" y="1506538"/>
          <p14:tracePt t="139038" x="4192588" y="1498600"/>
          <p14:tracePt t="139045" x="4184650" y="1498600"/>
          <p14:tracePt t="139060" x="4176713" y="1490663"/>
          <p14:tracePt t="139068" x="4168775" y="1490663"/>
          <p14:tracePt t="139083" x="4160838" y="1490663"/>
          <p14:tracePt t="139097" x="4152900" y="1490663"/>
          <p14:tracePt t="139105" x="4144963" y="1490663"/>
          <p14:tracePt t="139112" x="4137025" y="1490663"/>
          <p14:tracePt t="139128" x="4129088" y="1490663"/>
          <p14:tracePt t="139158" x="4121150" y="1490663"/>
          <p14:tracePt t="139232" x="4113213" y="1490663"/>
          <p14:tracePt t="139240" x="4105275" y="1490663"/>
          <p14:tracePt t="139247" x="4097338" y="1490663"/>
          <p14:tracePt t="139255" x="4081463" y="1490663"/>
          <p14:tracePt t="139262" x="4065588" y="1490663"/>
          <p14:tracePt t="139270" x="4049713" y="1482725"/>
          <p14:tracePt t="139278" x="4025900" y="1474788"/>
          <p14:tracePt t="139285" x="3986213" y="1466850"/>
          <p14:tracePt t="139292" x="3962400" y="1458913"/>
          <p14:tracePt t="139300" x="3930650" y="1458913"/>
          <p14:tracePt t="139308" x="3898900" y="1450975"/>
          <p14:tracePt t="139316" x="3875088" y="1450975"/>
          <p14:tracePt t="139322" x="3833813" y="1450975"/>
          <p14:tracePt t="139330" x="3794125" y="1443038"/>
          <p14:tracePt t="139338" x="3778250" y="1443038"/>
          <p14:tracePt t="139345" x="3754438" y="1443038"/>
          <p14:tracePt t="139353" x="3730625" y="1435100"/>
          <p14:tracePt t="139360" x="3706813" y="1435100"/>
          <p14:tracePt t="139368" x="3690938" y="1435100"/>
          <p14:tracePt t="139375" x="3667125" y="1435100"/>
          <p14:tracePt t="139390" x="3659188" y="1443038"/>
          <p14:tracePt t="139398" x="3643313" y="1443038"/>
          <p14:tracePt t="139405" x="3643313" y="1450975"/>
          <p14:tracePt t="139412" x="3627438" y="1450975"/>
          <p14:tracePt t="139420" x="3611563" y="1458913"/>
          <p14:tracePt t="139427" x="3587750" y="1466850"/>
          <p14:tracePt t="139435" x="3563938" y="1474788"/>
          <p14:tracePt t="139443" x="3500438" y="1498600"/>
          <p14:tracePt t="139450" x="3459163" y="1514475"/>
          <p14:tracePt t="139458" x="3403600" y="1538288"/>
          <p14:tracePt t="139465" x="3340100" y="1563688"/>
          <p14:tracePt t="139473" x="3284538" y="1579563"/>
          <p14:tracePt t="139481" x="3228975" y="1595438"/>
          <p14:tracePt t="139487" x="3181350" y="1611313"/>
          <p14:tracePt t="139495" x="3149600" y="1627188"/>
          <p14:tracePt t="139502" x="3133725" y="1635125"/>
          <p14:tracePt t="139511" x="3117850" y="1635125"/>
          <p14:tracePt t="139518" x="3109913" y="1635125"/>
          <p14:tracePt t="139525" x="3100388" y="1635125"/>
          <p14:tracePt t="139540" x="3092450" y="1635125"/>
          <p14:tracePt t="139577" x="3084513" y="1635125"/>
          <p14:tracePt t="139593" x="3076575" y="1635125"/>
          <p14:tracePt t="139622" x="3068638" y="1635125"/>
          <p14:tracePt t="139630" x="3060700" y="1635125"/>
          <p14:tracePt t="139645" x="3052763" y="1635125"/>
          <p14:tracePt t="139727" x="3060700" y="1619250"/>
          <p14:tracePt t="139735" x="3092450" y="1603375"/>
          <p14:tracePt t="139744" x="3109913" y="1587500"/>
          <p14:tracePt t="139750" x="3141663" y="1563688"/>
          <p14:tracePt t="139758" x="3165475" y="1538288"/>
          <p14:tracePt t="139766" x="3197225" y="1514475"/>
          <p14:tracePt t="139772" x="3205163" y="1498600"/>
          <p14:tracePt t="139780" x="3221038" y="1474788"/>
          <p14:tracePt t="139787" x="3244850" y="1458913"/>
          <p14:tracePt t="139796" x="3244850" y="1450975"/>
          <p14:tracePt t="139802" x="3260725" y="1435100"/>
          <p14:tracePt t="139811" x="3268663" y="1427163"/>
          <p14:tracePt t="139818" x="3276600" y="1419225"/>
          <p14:tracePt t="139945" x="3284538" y="1419225"/>
          <p14:tracePt t="139952" x="3292475" y="1419225"/>
          <p14:tracePt t="139960" x="3300413" y="1419225"/>
          <p14:tracePt t="139968" x="3308350" y="1419225"/>
          <p14:tracePt t="139975" x="3324225" y="1419225"/>
          <p14:tracePt t="139983" x="3340100" y="1419225"/>
          <p14:tracePt t="139990" x="3363913" y="1419225"/>
          <p14:tracePt t="139998" x="3395663" y="1419225"/>
          <p14:tracePt t="140005" x="3435350" y="1411288"/>
          <p14:tracePt t="140012" x="3476625" y="1411288"/>
          <p14:tracePt t="140020" x="3524250" y="1403350"/>
          <p14:tracePt t="140028" x="3556000" y="1395413"/>
          <p14:tracePt t="140035" x="3587750" y="1395413"/>
          <p14:tracePt t="140043" x="3643313" y="1387475"/>
          <p14:tracePt t="140051" x="3706813" y="1371600"/>
          <p14:tracePt t="140057" x="3762375" y="1355725"/>
          <p14:tracePt t="140066" x="3810000" y="1347788"/>
          <p14:tracePt t="140072" x="3851275" y="1347788"/>
          <p14:tracePt t="140080" x="3890963" y="1339850"/>
          <p14:tracePt t="140088" x="3906838" y="1339850"/>
          <p14:tracePt t="140095" x="3922713" y="1339850"/>
          <p14:tracePt t="140102" x="3938588" y="1339850"/>
          <p14:tracePt t="140110" x="3954463" y="1339850"/>
          <p14:tracePt t="140118" x="3962400" y="1331913"/>
          <p14:tracePt t="140230" x="3970338" y="1331913"/>
          <p14:tracePt t="140238" x="3978275" y="1331913"/>
          <p14:tracePt t="140245" x="4002088" y="1347788"/>
          <p14:tracePt t="140252" x="4025900" y="1347788"/>
          <p14:tracePt t="140260" x="4049713" y="1363663"/>
          <p14:tracePt t="140268" x="4073525" y="1379538"/>
          <p14:tracePt t="140275" x="4113213" y="1395413"/>
          <p14:tracePt t="140283" x="4144963" y="1403350"/>
          <p14:tracePt t="140290" x="4184650" y="1419225"/>
          <p14:tracePt t="140299" x="4217988" y="1435100"/>
          <p14:tracePt t="140305" x="4257675" y="1450975"/>
          <p14:tracePt t="140312" x="4289425" y="1466850"/>
          <p14:tracePt t="140320" x="4329113" y="1466850"/>
          <p14:tracePt t="140328" x="4360863" y="1474788"/>
          <p14:tracePt t="140335" x="4384675" y="1482725"/>
          <p14:tracePt t="140342" x="4408488" y="1482725"/>
          <p14:tracePt t="140350" x="4432300" y="1482725"/>
          <p14:tracePt t="140358" x="4456113" y="1482725"/>
          <p14:tracePt t="140366" x="4487863" y="1482725"/>
          <p14:tracePt t="140372" x="4519613" y="1482725"/>
          <p14:tracePt t="140381" x="4543425" y="1482725"/>
          <p14:tracePt t="140387" x="4576763" y="1482725"/>
          <p14:tracePt t="140395" x="4616450" y="1482725"/>
          <p14:tracePt t="140402" x="4664075" y="1482725"/>
          <p14:tracePt t="140410" x="4703763" y="1482725"/>
          <p14:tracePt t="140418" x="4751388" y="1482725"/>
          <p14:tracePt t="140425" x="4791075" y="1482725"/>
          <p14:tracePt t="140432" x="4870450" y="1482725"/>
          <p14:tracePt t="140440" x="4910138" y="1482725"/>
          <p14:tracePt t="140448" x="4943475" y="1490663"/>
          <p14:tracePt t="140455" x="4967288" y="1490663"/>
          <p14:tracePt t="140462" x="4999038" y="1490663"/>
          <p14:tracePt t="140470" x="5022850" y="1490663"/>
          <p14:tracePt t="140478" x="5038725" y="1490663"/>
          <p14:tracePt t="140485" x="5062538" y="1490663"/>
          <p14:tracePt t="140492" x="5078413" y="1490663"/>
          <p14:tracePt t="140867" x="5038725" y="1498600"/>
          <p14:tracePt t="140895" x="4910138" y="1522413"/>
          <p14:tracePt t="140897" x="4854575" y="1522413"/>
          <p14:tracePt t="140905" x="4799013" y="1530350"/>
          <p14:tracePt t="140912" x="4727575" y="1547813"/>
          <p14:tracePt t="140920" x="4648200" y="1555750"/>
          <p14:tracePt t="140927" x="4567238" y="1579563"/>
          <p14:tracePt t="140935" x="4479925" y="1603375"/>
          <p14:tracePt t="140943" x="4368800" y="1619250"/>
          <p14:tracePt t="140950" x="4265613" y="1643063"/>
          <p14:tracePt t="140958" x="4152900" y="1690688"/>
          <p14:tracePt t="140965" x="4033838" y="1746250"/>
          <p14:tracePt t="140972" x="3914775" y="1793875"/>
          <p14:tracePt t="140981" x="3817938" y="1833563"/>
          <p14:tracePt t="140988" x="3722688" y="1890713"/>
          <p14:tracePt t="140995" x="3667125" y="1914525"/>
          <p14:tracePt t="141002" x="3619500" y="1938338"/>
          <p14:tracePt t="141010" x="3603625" y="1946275"/>
          <p14:tracePt t="141018" x="3587750" y="1954213"/>
          <p14:tracePt t="141212" x="3579813" y="1954213"/>
          <p14:tracePt t="141257" x="3571875" y="1954213"/>
          <p14:tracePt t="141273" x="3563938" y="1954213"/>
          <p14:tracePt t="141288" x="3548063" y="1954213"/>
          <p14:tracePt t="141295" x="3540125" y="1954213"/>
          <p14:tracePt t="141303" x="3524250" y="1962150"/>
          <p14:tracePt t="141310" x="3508375" y="1970088"/>
          <p14:tracePt t="141317" x="3484563" y="1978025"/>
          <p14:tracePt t="141325" x="3467100" y="1993900"/>
          <p14:tracePt t="141332" x="3443288" y="2001838"/>
          <p14:tracePt t="141340" x="3427413" y="2017713"/>
          <p14:tracePt t="141348" x="3411538" y="2025650"/>
          <p14:tracePt t="141355" x="3371850" y="2049463"/>
          <p14:tracePt t="141363" x="3355975" y="2065338"/>
          <p14:tracePt t="141371" x="3324225" y="2089150"/>
          <p14:tracePt t="141377" x="3300413" y="2105025"/>
          <p14:tracePt t="141386" x="3276600" y="2120900"/>
          <p14:tracePt t="141393" x="3252788" y="2136775"/>
          <p14:tracePt t="141401" x="3236913" y="2152650"/>
          <p14:tracePt t="141408" x="3228975" y="2160588"/>
          <p14:tracePt t="141415" x="3197225" y="2184400"/>
          <p14:tracePt t="141422" x="3181350" y="2192338"/>
          <p14:tracePt t="141431" x="3157538" y="2224088"/>
          <p14:tracePt t="141438" x="3141663" y="2233613"/>
          <p14:tracePt t="141445" x="3117850" y="2257425"/>
          <p14:tracePt t="141452" x="3100388" y="2273300"/>
          <p14:tracePt t="141460" x="3084513" y="2281238"/>
          <p14:tracePt t="141468" x="3068638" y="2305050"/>
          <p14:tracePt t="141475" x="3044825" y="2328863"/>
          <p14:tracePt t="141483" x="3021013" y="2352675"/>
          <p14:tracePt t="141490" x="2989263" y="2384425"/>
          <p14:tracePt t="141498" x="2965450" y="2408238"/>
          <p14:tracePt t="141505" x="2933700" y="2447925"/>
          <p14:tracePt t="141513" x="2917825" y="2455863"/>
          <p14:tracePt t="141520" x="2909888" y="2455863"/>
          <p14:tracePt t="141528" x="2901950" y="2455863"/>
          <p14:tracePt t="141536" x="2886075" y="2463800"/>
          <p14:tracePt t="141551" x="2878138" y="2471738"/>
          <p14:tracePt t="141557" x="2878138" y="2479675"/>
          <p14:tracePt t="141566" x="2862263" y="2487613"/>
          <p14:tracePt t="141572" x="2854325" y="2503488"/>
          <p14:tracePt t="141580" x="2838450" y="2519363"/>
          <p14:tracePt t="141588" x="2830513" y="2535238"/>
          <p14:tracePt t="141595" x="2814638" y="2551113"/>
          <p14:tracePt t="141602" x="2806700" y="2566988"/>
          <p14:tracePt t="141610" x="2798763" y="2576513"/>
          <p14:tracePt t="141618" x="2790825" y="2592388"/>
          <p14:tracePt t="141625" x="2782888" y="2592388"/>
          <p14:tracePt t="141723" x="2798763" y="2584450"/>
          <p14:tracePt t="141730" x="2822575" y="2551113"/>
          <p14:tracePt t="141738" x="2878138" y="2503488"/>
          <p14:tracePt t="141745" x="2901950" y="2463800"/>
          <p14:tracePt t="141752" x="2965450" y="2400300"/>
          <p14:tracePt t="141760" x="3028950" y="2320925"/>
          <p14:tracePt t="141768" x="3076575" y="2257425"/>
          <p14:tracePt t="141775" x="3141663" y="2184400"/>
          <p14:tracePt t="141783" x="3189288" y="2105025"/>
          <p14:tracePt t="141790" x="3221038" y="2057400"/>
          <p14:tracePt t="141798" x="3268663" y="1985963"/>
          <p14:tracePt t="141805" x="3292475" y="1954213"/>
          <p14:tracePt t="141812" x="3332163" y="1881188"/>
          <p14:tracePt t="141820" x="3355975" y="1833563"/>
          <p14:tracePt t="141827" x="3379788" y="1801813"/>
          <p14:tracePt t="141836" x="3403600" y="1754188"/>
          <p14:tracePt t="141843" x="3403600" y="1730375"/>
          <p14:tracePt t="141851" x="3419475" y="1714500"/>
          <p14:tracePt t="141858" x="3427413" y="1706563"/>
          <p14:tracePt t="141865" x="3427413" y="1698625"/>
          <p14:tracePt t="142067" x="3427413" y="1690688"/>
          <p14:tracePt t="142075" x="3427413" y="1682750"/>
          <p14:tracePt t="142083" x="3427413" y="1674813"/>
          <p14:tracePt t="142091" x="3427413" y="1658938"/>
          <p14:tracePt t="142097" x="3427413" y="1635125"/>
          <p14:tracePt t="142105" x="3427413" y="1611313"/>
          <p14:tracePt t="142114" x="3427413" y="1587500"/>
          <p14:tracePt t="142122" x="3427413" y="1555750"/>
          <p14:tracePt t="142129" x="3427413" y="1538288"/>
          <p14:tracePt t="142136" x="3419475" y="1506538"/>
          <p14:tracePt t="142144" x="3411538" y="1490663"/>
          <p14:tracePt t="142150" x="3403600" y="1474788"/>
          <p14:tracePt t="142157" x="3403600" y="1466850"/>
          <p14:tracePt t="142173" x="3403600" y="1458913"/>
          <p14:tracePt t="143605" x="3395663" y="1458913"/>
          <p14:tracePt t="143642" x="3387725" y="1458913"/>
          <p14:tracePt t="143650" x="3387725" y="1466850"/>
          <p14:tracePt t="143657" x="3371850" y="1466850"/>
          <p14:tracePt t="143665" x="3363913" y="1482725"/>
          <p14:tracePt t="143672" x="3348038" y="1482725"/>
          <p14:tracePt t="143680" x="3332163" y="1490663"/>
          <p14:tracePt t="143688" x="3324225" y="1498600"/>
          <p14:tracePt t="143695" x="3316288" y="1498600"/>
          <p14:tracePt t="143703" x="3308350" y="1506538"/>
          <p14:tracePt t="143710" x="3308350" y="1514475"/>
          <p14:tracePt t="143717" x="3300413" y="1514475"/>
          <p14:tracePt t="144077" x="3308350" y="1514475"/>
          <p14:tracePt t="144085" x="3371850" y="1514475"/>
          <p14:tracePt t="144092" x="3435350" y="1514475"/>
          <p14:tracePt t="144101" x="3500438" y="1514475"/>
          <p14:tracePt t="144107" x="3563938" y="1514475"/>
          <p14:tracePt t="144115" x="3635375" y="1514475"/>
          <p14:tracePt t="144123" x="3698875" y="1514475"/>
          <p14:tracePt t="144131" x="3762375" y="1514475"/>
          <p14:tracePt t="144137" x="3817938" y="1514475"/>
          <p14:tracePt t="144145" x="3859213" y="1514475"/>
          <p14:tracePt t="144153" x="3890963" y="1514475"/>
          <p14:tracePt t="144160" x="3930650" y="1514475"/>
          <p14:tracePt t="144168" x="3946525" y="1514475"/>
          <p14:tracePt t="144175" x="3962400" y="1514475"/>
          <p14:tracePt t="144190" x="3970338" y="1514475"/>
          <p14:tracePt t="144212" x="3978275" y="1514475"/>
          <p14:tracePt t="144221" x="3986213" y="1514475"/>
          <p14:tracePt t="144228" x="4002088" y="1506538"/>
          <p14:tracePt t="144235" x="4017963" y="1506538"/>
          <p14:tracePt t="144243" x="4033838" y="1498600"/>
          <p14:tracePt t="144251" x="4041775" y="1498600"/>
          <p14:tracePt t="144258" x="4065588" y="1482725"/>
          <p14:tracePt t="144265" x="4081463" y="1482725"/>
          <p14:tracePt t="144272" x="4089400" y="1482725"/>
          <p14:tracePt t="144280" x="4097338" y="1474788"/>
          <p14:tracePt t="144287" x="4113213" y="1474788"/>
          <p14:tracePt t="144295" x="4121150" y="1466850"/>
          <p14:tracePt t="144303" x="4129088" y="1458913"/>
          <p14:tracePt t="144310" x="4144963" y="1458913"/>
          <p14:tracePt t="145967" x="4129088" y="1458913"/>
          <p14:tracePt t="145975" x="4089400" y="1474788"/>
          <p14:tracePt t="145984" x="4049713" y="1498600"/>
          <p14:tracePt t="145991" x="3994150" y="1522413"/>
          <p14:tracePt t="145999" x="3946525" y="1538288"/>
          <p14:tracePt t="146007" x="3883025" y="1555750"/>
          <p14:tracePt t="146012" x="3817938" y="1563688"/>
          <p14:tracePt t="146021" x="3754438" y="1571625"/>
          <p14:tracePt t="146028" x="3675063" y="1579563"/>
          <p14:tracePt t="146036" x="3627438" y="1587500"/>
          <p14:tracePt t="146043" x="3556000" y="1595438"/>
          <p14:tracePt t="146051" x="3516313" y="1595438"/>
          <p14:tracePt t="146058" x="3484563" y="1595438"/>
          <p14:tracePt t="146065" x="3459163" y="1595438"/>
          <p14:tracePt t="146073" x="3443288" y="1595438"/>
          <p14:tracePt t="146081" x="3427413" y="1595438"/>
          <p14:tracePt t="146088" x="3403600" y="1595438"/>
          <p14:tracePt t="146095" x="3387725" y="1595438"/>
          <p14:tracePt t="146102" x="3379788" y="1595438"/>
          <p14:tracePt t="146110" x="3371850" y="1587500"/>
          <p14:tracePt t="146117" x="3363913" y="1587500"/>
          <p14:tracePt t="146125" x="3355975" y="1579563"/>
          <p14:tracePt t="146200" x="3348038" y="1579563"/>
          <p14:tracePt t="146245" x="3340100" y="1579563"/>
          <p14:tracePt t="146282" x="3332163" y="1579563"/>
          <p14:tracePt t="146290" x="3324225" y="1579563"/>
          <p14:tracePt t="146312" x="3316288" y="1579563"/>
          <p14:tracePt t="146328" x="3308350" y="1579563"/>
          <p14:tracePt t="146342" x="3300413" y="1579563"/>
          <p14:tracePt t="146350" x="3292475" y="1579563"/>
          <p14:tracePt t="146358" x="3284538" y="1579563"/>
          <p14:tracePt t="146365" x="3268663" y="1579563"/>
          <p14:tracePt t="146373" x="3252788" y="1579563"/>
          <p14:tracePt t="146380" x="3236913" y="1579563"/>
          <p14:tracePt t="146388" x="3213100" y="1579563"/>
          <p14:tracePt t="146395" x="3189288" y="1579563"/>
          <p14:tracePt t="146402" x="3157538" y="1579563"/>
          <p14:tracePt t="146410" x="3133725" y="1571625"/>
          <p14:tracePt t="146418" x="3109913" y="1563688"/>
          <p14:tracePt t="146425" x="3084513" y="1555750"/>
          <p14:tracePt t="146432" x="3060700" y="1547813"/>
          <p14:tracePt t="146440" x="3044825" y="1538288"/>
          <p14:tracePt t="146448" x="3044825" y="1530350"/>
          <p14:tracePt t="146455" x="3028950" y="1530350"/>
          <p14:tracePt t="146471" x="3021013" y="1530350"/>
          <p14:tracePt t="146590" x="3021013" y="1522413"/>
          <p14:tracePt t="146597" x="3036888" y="1522413"/>
          <p14:tracePt t="146605" x="3036888" y="1514475"/>
          <p14:tracePt t="146613" x="3044825" y="1506538"/>
          <p14:tracePt t="146621" x="3052763" y="1506538"/>
          <p14:tracePt t="146635" x="3060700" y="1506538"/>
          <p14:tracePt t="146642" x="3068638" y="1506538"/>
          <p14:tracePt t="146658" x="3068638" y="1498600"/>
          <p14:tracePt t="146875" x="3076575" y="1498600"/>
          <p14:tracePt t="147010" x="3076575" y="1506538"/>
          <p14:tracePt t="147018" x="3092450" y="1514475"/>
          <p14:tracePt t="147025" x="3109913" y="1514475"/>
          <p14:tracePt t="147033" x="3133725" y="1530350"/>
          <p14:tracePt t="147041" x="3165475" y="1538288"/>
          <p14:tracePt t="147048" x="3221038" y="1563688"/>
          <p14:tracePt t="147055" x="3292475" y="1579563"/>
          <p14:tracePt t="147063" x="3363913" y="1603375"/>
          <p14:tracePt t="147070" x="3435350" y="1627188"/>
          <p14:tracePt t="147078" x="3524250" y="1658938"/>
          <p14:tracePt t="147085" x="3611563" y="1682750"/>
          <p14:tracePt t="147092" x="3698875" y="1706563"/>
          <p14:tracePt t="147100" x="3778250" y="1722438"/>
          <p14:tracePt t="147107" x="3867150" y="1746250"/>
          <p14:tracePt t="147116" x="3946525" y="1754188"/>
          <p14:tracePt t="147122" x="4002088" y="1770063"/>
          <p14:tracePt t="147130" x="4049713" y="1770063"/>
          <p14:tracePt t="147137" x="4097338" y="1778000"/>
          <p14:tracePt t="147146" x="4121150" y="1778000"/>
          <p14:tracePt t="147152" x="4144963" y="1778000"/>
          <p14:tracePt t="147160" x="4168775" y="1778000"/>
          <p14:tracePt t="147168" x="4176713" y="1778000"/>
          <p14:tracePt t="147355" x="4176713" y="1770063"/>
          <p14:tracePt t="147362" x="4184650" y="1762125"/>
          <p14:tracePt t="147370" x="4192588" y="1754188"/>
          <p14:tracePt t="147378" x="4192588" y="1738313"/>
          <p14:tracePt t="147386" x="4192588" y="1730375"/>
          <p14:tracePt t="147392" x="4200525" y="1714500"/>
          <p14:tracePt t="147400" x="4200525" y="1706563"/>
          <p14:tracePt t="147408" x="4210050" y="1690688"/>
          <p14:tracePt t="147415" x="4210050" y="1682750"/>
          <p14:tracePt t="147423" x="4217988" y="1666875"/>
          <p14:tracePt t="147430" x="4217988" y="1651000"/>
          <p14:tracePt t="147438" x="4225925" y="1643063"/>
          <p14:tracePt t="147445" x="4225925" y="1619250"/>
          <p14:tracePt t="147453" x="4233863" y="1611313"/>
          <p14:tracePt t="147460" x="4233863" y="1595438"/>
          <p14:tracePt t="147468" x="4241800" y="1579563"/>
          <p14:tracePt t="147482" x="4241800" y="1563688"/>
          <p14:tracePt t="147490" x="4241800" y="1555750"/>
          <p14:tracePt t="147505" x="4241800" y="1547813"/>
          <p14:tracePt t="147512" x="4249738" y="1547813"/>
          <p14:tracePt t="147520" x="4249738" y="1538288"/>
          <p14:tracePt t="147543" x="4249738" y="1530350"/>
          <p14:tracePt t="147551" x="4257675" y="1522413"/>
          <p14:tracePt t="147589" x="4265613" y="1522413"/>
          <p14:tracePt t="147595" x="4265613" y="1514475"/>
          <p14:tracePt t="147647" x="4265613" y="1506538"/>
          <p14:tracePt t="147677" x="4265613" y="1498600"/>
          <p14:tracePt t="148735" x="4273550" y="1498600"/>
          <p14:tracePt t="148743" x="4305300" y="1482725"/>
          <p14:tracePt t="148750" x="4337050" y="1458913"/>
          <p14:tracePt t="148758" x="4360863" y="1443038"/>
          <p14:tracePt t="148766" x="4384675" y="1435100"/>
          <p14:tracePt t="148775" x="4424363" y="1411288"/>
          <p14:tracePt t="148780" x="4448175" y="1395413"/>
          <p14:tracePt t="148788" x="4487863" y="1387475"/>
          <p14:tracePt t="148795" x="4503738" y="1371600"/>
          <p14:tracePt t="148802" x="4519613" y="1363663"/>
          <p14:tracePt t="148810" x="4543425" y="1363663"/>
          <p14:tracePt t="148818" x="4551363" y="1355725"/>
          <p14:tracePt t="148825" x="4551363" y="1347788"/>
          <p14:tracePt t="148960" x="4543425" y="1355725"/>
          <p14:tracePt t="148967" x="4543425" y="1363663"/>
          <p14:tracePt t="148975" x="4535488" y="1363663"/>
          <p14:tracePt t="148992" x="4527550" y="1363663"/>
          <p14:tracePt t="148997" x="4527550" y="1371600"/>
          <p14:tracePt t="149012" x="4519613" y="1371600"/>
          <p14:tracePt t="149035" x="4519613" y="1379538"/>
          <p14:tracePt t="149043" x="4511675" y="1379538"/>
          <p14:tracePt t="149058" x="4495800" y="1387475"/>
          <p14:tracePt t="149065" x="4495800" y="1395413"/>
          <p14:tracePt t="149072" x="4479925" y="1395413"/>
          <p14:tracePt t="149080" x="4479925" y="1403350"/>
          <p14:tracePt t="149087" x="4471988" y="1411288"/>
          <p14:tracePt t="149095" x="4456113" y="1419225"/>
          <p14:tracePt t="149102" x="4448175" y="1427163"/>
          <p14:tracePt t="149110" x="4440238" y="1435100"/>
          <p14:tracePt t="149125" x="4432300" y="1435100"/>
          <p14:tracePt t="149132" x="4432300" y="1443038"/>
          <p14:tracePt t="149141" x="4424363" y="1443038"/>
          <p14:tracePt t="149147" x="4424363" y="1450975"/>
          <p14:tracePt t="149155" x="4416425" y="1450975"/>
          <p14:tracePt t="150040" x="4424363" y="1450975"/>
          <p14:tracePt t="150055" x="4432300" y="1450975"/>
          <p14:tracePt t="150070" x="4440238" y="1450975"/>
          <p14:tracePt t="150078" x="4448175" y="1450975"/>
          <p14:tracePt t="150085" x="4456113" y="1450975"/>
          <p14:tracePt t="150093" x="4471988" y="1443038"/>
          <p14:tracePt t="150100" x="4495800" y="1443038"/>
          <p14:tracePt t="150108" x="4519613" y="1443038"/>
          <p14:tracePt t="150115" x="4551363" y="1443038"/>
          <p14:tracePt t="150123" x="4584700" y="1443038"/>
          <p14:tracePt t="150130" x="4632325" y="1450975"/>
          <p14:tracePt t="150137" x="4664075" y="1466850"/>
          <p14:tracePt t="150145" x="4695825" y="1474788"/>
          <p14:tracePt t="150152" x="4743450" y="1490663"/>
          <p14:tracePt t="150161" x="4791075" y="1506538"/>
          <p14:tracePt t="150167" x="4838700" y="1514475"/>
          <p14:tracePt t="150176" x="4886325" y="1522413"/>
          <p14:tracePt t="150183" x="4933950" y="1530350"/>
          <p14:tracePt t="150191" x="4983163" y="1538288"/>
          <p14:tracePt t="150197" x="5014913" y="1547813"/>
          <p14:tracePt t="150205" x="5038725" y="1563688"/>
          <p14:tracePt t="150212" x="5070475" y="1571625"/>
          <p14:tracePt t="150220" x="5094288" y="1571625"/>
          <p14:tracePt t="150227" x="5110163" y="1571625"/>
          <p14:tracePt t="150235" x="5118100" y="1571625"/>
          <p14:tracePt t="150243" x="5126038" y="1571625"/>
          <p14:tracePt t="150250" x="5133975" y="1571625"/>
          <p14:tracePt t="150333" x="5141913" y="1571625"/>
          <p14:tracePt t="150355" x="5149850" y="1571625"/>
          <p14:tracePt t="150371" x="5157788" y="1571625"/>
          <p14:tracePt t="150385" x="5165725" y="1571625"/>
          <p14:tracePt t="150400" x="5173663" y="1571625"/>
          <p14:tracePt t="150408" x="5181600" y="1571625"/>
          <p14:tracePt t="150423" x="5189538" y="1571625"/>
          <p14:tracePt t="150430" x="5189538" y="1563688"/>
          <p14:tracePt t="150438" x="5197475" y="1563688"/>
          <p14:tracePt t="150445" x="5197475" y="1555750"/>
          <p14:tracePt t="150452" x="5213350" y="1555750"/>
          <p14:tracePt t="150460" x="5213350" y="1547813"/>
          <p14:tracePt t="150475" x="5221288" y="1547813"/>
          <p14:tracePt t="150677" x="5229225" y="1547813"/>
          <p14:tracePt t="150685" x="5237163" y="1538288"/>
          <p14:tracePt t="150707" x="5245100" y="1538288"/>
          <p14:tracePt t="150715" x="5253038" y="1530350"/>
          <p14:tracePt t="150730" x="5268913" y="1522413"/>
          <p14:tracePt t="150737" x="5276850" y="1522413"/>
          <p14:tracePt t="150745" x="5284788" y="1522413"/>
          <p14:tracePt t="150753" x="5300663" y="1514475"/>
          <p14:tracePt t="150768" x="5318125" y="1506538"/>
          <p14:tracePt t="150775" x="5326063" y="1506538"/>
          <p14:tracePt t="150791" x="5334000" y="1506538"/>
          <p14:tracePt t="150797" x="5334000" y="1498600"/>
          <p14:tracePt t="150805" x="5341938" y="1498600"/>
          <p14:tracePt t="150827" x="5349875" y="1498600"/>
          <p14:tracePt t="151720" x="5365750" y="1498600"/>
          <p14:tracePt t="151728" x="5373688" y="1498600"/>
          <p14:tracePt t="151735" x="5381625" y="1490663"/>
          <p14:tracePt t="151743" x="5397500" y="1482725"/>
          <p14:tracePt t="151750" x="5413375" y="1482725"/>
          <p14:tracePt t="151758" x="5429250" y="1474788"/>
          <p14:tracePt t="151765" x="5445125" y="1466850"/>
          <p14:tracePt t="151772" x="5453063" y="1466850"/>
          <p14:tracePt t="151780" x="5476875" y="1458913"/>
          <p14:tracePt t="151787" x="5484813" y="1458913"/>
          <p14:tracePt t="151803" x="5492750" y="1458913"/>
          <p14:tracePt t="152117" x="5500688" y="1450975"/>
          <p14:tracePt t="152132" x="5508625" y="1450975"/>
          <p14:tracePt t="152142" x="5508625" y="1443038"/>
          <p14:tracePt t="152147" x="5516563" y="1443038"/>
          <p14:tracePt t="152155" x="5524500" y="1443038"/>
          <p14:tracePt t="152162" x="5532438" y="1435100"/>
          <p14:tracePt t="152170" x="5532438" y="1427163"/>
          <p14:tracePt t="152177" x="5540375" y="1427163"/>
          <p14:tracePt t="152193" x="5548313" y="1427163"/>
          <p14:tracePt t="153212" x="5508625" y="1450975"/>
          <p14:tracePt t="153220" x="5453063" y="1506538"/>
          <p14:tracePt t="153228" x="5373688" y="1587500"/>
          <p14:tracePt t="153235" x="5229225" y="1706563"/>
          <p14:tracePt t="153242" x="5062538" y="1873250"/>
          <p14:tracePt t="153250" x="4838700" y="2089150"/>
          <p14:tracePt t="153258" x="4608513" y="2312988"/>
          <p14:tracePt t="153265" x="4313238" y="2592388"/>
          <p14:tracePt t="153272" x="4017963" y="2886075"/>
          <p14:tracePt t="153280" x="3706813" y="3189288"/>
          <p14:tracePt t="153288" x="3435350" y="3460750"/>
          <p14:tracePt t="153295" x="3181350" y="3676650"/>
          <p14:tracePt t="153302" x="2981325" y="3851275"/>
          <p14:tracePt t="153311" x="2846388" y="3971925"/>
          <p14:tracePt t="153317" x="2751138" y="4043363"/>
          <p14:tracePt t="153325" x="2678113" y="4098925"/>
          <p14:tracePt t="153332" x="2630488" y="4130675"/>
          <p14:tracePt t="153340" x="2590800" y="4162425"/>
          <p14:tracePt t="153348" x="2574925" y="4170363"/>
          <p14:tracePt t="153355" x="2566988" y="4186238"/>
          <p14:tracePt t="153364" x="2551113" y="4186238"/>
          <p14:tracePt t="153370" x="2551113" y="4194175"/>
          <p14:tracePt t="153378" x="2543175" y="4194175"/>
          <p14:tracePt t="153385" x="2543175" y="4202113"/>
          <p14:tracePt t="153392" x="2535238" y="4210050"/>
          <p14:tracePt t="153400" x="2527300" y="4210050"/>
          <p14:tracePt t="153415" x="2519363" y="4217988"/>
          <p14:tracePt t="153422" x="2511425" y="4217988"/>
          <p14:tracePt t="153430" x="2503488" y="4233863"/>
          <p14:tracePt t="153437" x="2487613" y="4233863"/>
          <p14:tracePt t="153445" x="2487613" y="4241800"/>
          <p14:tracePt t="153452" x="2471738" y="4257675"/>
          <p14:tracePt t="153460" x="2463800" y="4257675"/>
          <p14:tracePt t="153468" x="2447925" y="4273550"/>
          <p14:tracePt t="153475" x="2432050" y="4281488"/>
          <p14:tracePt t="153482" x="2424113" y="4298950"/>
          <p14:tracePt t="153490" x="2392363" y="4314825"/>
          <p14:tracePt t="153499" x="2374900" y="4330700"/>
          <p14:tracePt t="153505" x="2343150" y="4346575"/>
          <p14:tracePt t="153513" x="2311400" y="4370388"/>
          <p14:tracePt t="153520" x="2279650" y="4386263"/>
          <p14:tracePt t="153528" x="2263775" y="4386263"/>
          <p14:tracePt t="153535" x="2239963" y="4402138"/>
          <p14:tracePt t="153542" x="2208213" y="4410075"/>
          <p14:tracePt t="153550" x="2192338" y="4418013"/>
          <p14:tracePt t="153558" x="2176463" y="4425950"/>
          <p14:tracePt t="153565" x="2168525" y="4433888"/>
          <p14:tracePt t="153572" x="2144713" y="4441825"/>
          <p14:tracePt t="153580" x="2136775" y="4449763"/>
          <p14:tracePt t="153587" x="2128838" y="4457700"/>
          <p14:tracePt t="153595" x="2112963" y="4465638"/>
          <p14:tracePt t="153602" x="2097088" y="4473575"/>
          <p14:tracePt t="153611" x="2089150" y="4473575"/>
          <p14:tracePt t="153617" x="2081213" y="4481513"/>
          <p14:tracePt t="153625" x="2073275" y="4481513"/>
          <p14:tracePt t="153632" x="2065338" y="4489450"/>
          <p14:tracePt t="153648" x="2057400" y="4497388"/>
          <p14:tracePt t="153827" x="2065338" y="4497388"/>
          <p14:tracePt t="153842" x="2073275" y="4497388"/>
          <p14:tracePt t="153851" x="2081213" y="4497388"/>
          <p14:tracePt t="153857" x="2081213" y="4505325"/>
          <p14:tracePt t="153865" x="2089150" y="4505325"/>
          <p14:tracePt t="153872" x="2097088" y="4505325"/>
          <p14:tracePt t="153887" x="2105025" y="4505325"/>
          <p14:tracePt t="153888" x="2120900" y="4505325"/>
          <p14:tracePt t="153895" x="2136775" y="4505325"/>
          <p14:tracePt t="153903" x="2208213" y="4505325"/>
          <p14:tracePt t="153910" x="2255838" y="4505325"/>
          <p14:tracePt t="153918" x="2311400" y="4505325"/>
          <p14:tracePt t="153925" x="2335213" y="4505325"/>
          <p14:tracePt t="153932" x="2392363" y="4505325"/>
          <p14:tracePt t="153940" x="2447925" y="4505325"/>
          <p14:tracePt t="153948" x="2495550" y="4505325"/>
          <p14:tracePt t="153955" x="2527300" y="4505325"/>
          <p14:tracePt t="153962" x="2566988" y="4505325"/>
          <p14:tracePt t="153970" x="2590800" y="4505325"/>
          <p14:tracePt t="153977" x="2606675" y="4505325"/>
          <p14:tracePt t="153985" x="2630488" y="4505325"/>
          <p14:tracePt t="153993" x="2654300" y="4505325"/>
          <p14:tracePt t="154002" x="2678113" y="4505325"/>
          <p14:tracePt t="154007" x="2701925" y="4505325"/>
          <p14:tracePt t="154015" x="2725738" y="4505325"/>
          <p14:tracePt t="154022" x="2741613" y="4505325"/>
          <p14:tracePt t="154030" x="2767013" y="4505325"/>
          <p14:tracePt t="154037" x="2790825" y="4505325"/>
          <p14:tracePt t="154045" x="2822575" y="4505325"/>
          <p14:tracePt t="154061" x="2830513" y="4505325"/>
          <p14:tracePt t="154068" x="2838450" y="4505325"/>
          <p14:tracePt t="154180" x="2822575" y="4513263"/>
          <p14:tracePt t="154188" x="2806700" y="4521200"/>
          <p14:tracePt t="154195" x="2782888" y="4537075"/>
          <p14:tracePt t="154203" x="2759075" y="4552950"/>
          <p14:tracePt t="154210" x="2717800" y="4576763"/>
          <p14:tracePt t="154218" x="2686050" y="4600575"/>
          <p14:tracePt t="154225" x="2654300" y="4608513"/>
          <p14:tracePt t="154233" x="2622550" y="4624388"/>
          <p14:tracePt t="154240" x="2582863" y="4633913"/>
          <p14:tracePt t="154248" x="2551113" y="4641850"/>
          <p14:tracePt t="154255" x="2527300" y="4649788"/>
          <p14:tracePt t="154263" x="2495550" y="4649788"/>
          <p14:tracePt t="154270" x="2471738" y="4649788"/>
          <p14:tracePt t="154277" x="2439988" y="4649788"/>
          <p14:tracePt t="154285" x="2408238" y="4649788"/>
          <p14:tracePt t="154292" x="2392363" y="4649788"/>
          <p14:tracePt t="154301" x="2366963" y="4649788"/>
          <p14:tracePt t="154307" x="2351088" y="4649788"/>
          <p14:tracePt t="154315" x="2335213" y="4649788"/>
          <p14:tracePt t="154323" x="2327275" y="4649788"/>
          <p14:tracePt t="154331" x="2319338" y="4649788"/>
          <p14:tracePt t="154337" x="2303463" y="4649788"/>
          <p14:tracePt t="154353" x="2295525" y="4649788"/>
          <p14:tracePt t="154360" x="2287588" y="4649788"/>
          <p14:tracePt t="154368" x="2279650" y="4649788"/>
          <p14:tracePt t="154375" x="2271713" y="4649788"/>
          <p14:tracePt t="154390" x="2263775" y="4649788"/>
          <p14:tracePt t="154397" x="2255838" y="4649788"/>
          <p14:tracePt t="154405" x="2247900" y="4649788"/>
          <p14:tracePt t="154413" x="2239963" y="4649788"/>
          <p14:tracePt t="154420" x="2232025" y="4649788"/>
          <p14:tracePt t="154427" x="2216150" y="4649788"/>
          <p14:tracePt t="154435" x="2200275" y="4649788"/>
          <p14:tracePt t="154442" x="2184400" y="4649788"/>
          <p14:tracePt t="154451" x="2168525" y="4649788"/>
          <p14:tracePt t="154458" x="2152650" y="4649788"/>
          <p14:tracePt t="154465" x="2144713" y="4649788"/>
          <p14:tracePt t="154472" x="2128838" y="4649788"/>
          <p14:tracePt t="154480" x="2112963" y="4649788"/>
          <p14:tracePt t="154487" x="2081213" y="4649788"/>
          <p14:tracePt t="154495" x="2073275" y="4649788"/>
          <p14:tracePt t="154697" x="2089150" y="4641850"/>
          <p14:tracePt t="154705" x="2112963" y="4641850"/>
          <p14:tracePt t="154712" x="2128838" y="4641850"/>
          <p14:tracePt t="154721" x="2168525" y="4624388"/>
          <p14:tracePt t="154727" x="2200275" y="4624388"/>
          <p14:tracePt t="154735" x="2255838" y="4616450"/>
          <p14:tracePt t="154743" x="2303463" y="4616450"/>
          <p14:tracePt t="154751" x="2359025" y="4608513"/>
          <p14:tracePt t="154757" x="2432050" y="4608513"/>
          <p14:tracePt t="154765" x="2495550" y="4608513"/>
          <p14:tracePt t="154773" x="2574925" y="4608513"/>
          <p14:tracePt t="154780" x="2654300" y="4608513"/>
          <p14:tracePt t="154788" x="2751138" y="4608513"/>
          <p14:tracePt t="154795" x="2838450" y="4608513"/>
          <p14:tracePt t="154802" x="2925763" y="4608513"/>
          <p14:tracePt t="154810" x="2989263" y="4608513"/>
          <p14:tracePt t="154817" x="3028950" y="4608513"/>
          <p14:tracePt t="154825" x="3084513" y="4608513"/>
          <p14:tracePt t="154834" x="3100388" y="4616450"/>
          <p14:tracePt t="154844" x="3109913" y="4616450"/>
          <p14:tracePt t="154848" x="3117850" y="4616450"/>
          <p14:tracePt t="155687" x="3125788" y="4616450"/>
          <p14:tracePt t="156212" x="3133725" y="4616450"/>
          <p14:tracePt t="156228" x="3141663" y="4616450"/>
          <p14:tracePt t="156243" x="3157538" y="4616450"/>
          <p14:tracePt t="156258" x="3165475" y="4616450"/>
          <p14:tracePt t="156272" x="3181350" y="4616450"/>
          <p14:tracePt t="156295" x="3189288" y="4616450"/>
          <p14:tracePt t="156340" x="3197225" y="4616450"/>
          <p14:tracePt t="156362" x="3205163" y="4616450"/>
          <p14:tracePt t="156370" x="3213100" y="4616450"/>
          <p14:tracePt t="156415" x="3221038" y="4616450"/>
          <p14:tracePt t="156475" x="3221038" y="4608513"/>
          <p14:tracePt t="159260" x="3165475" y="4608513"/>
          <p14:tracePt t="159261" x="2973388" y="4608513"/>
          <p14:tracePt t="159262" x="2917825" y="4608513"/>
          <p14:tracePt t="159265" x="2862263" y="4608513"/>
          <p14:tracePt t="159265" x="2806700" y="4608513"/>
          <p14:tracePt t="159273" x="2767013" y="4608513"/>
          <p14:tracePt t="159280" x="2733675" y="4608513"/>
          <p14:tracePt t="159287" x="2701925" y="4608513"/>
          <p14:tracePt t="159296" x="2678113" y="4608513"/>
          <p14:tracePt t="159304" x="2662238" y="4608513"/>
          <p14:tracePt t="159311" x="2646363" y="4608513"/>
          <p14:tracePt t="159319" x="2638425" y="4608513"/>
          <p14:tracePt t="159325" x="2622550" y="4608513"/>
          <p14:tracePt t="159335" x="2606675" y="4608513"/>
          <p14:tracePt t="159350" x="2598738" y="4608513"/>
          <p14:tracePt t="159355" x="2590800" y="4608513"/>
          <p14:tracePt t="159364" x="2582863" y="4608513"/>
          <p14:tracePt t="159371" x="2574925" y="4608513"/>
          <p14:tracePt t="159378" x="2566988" y="4608513"/>
          <p14:tracePt t="159385" x="2559050" y="4608513"/>
          <p14:tracePt t="159401" x="2551113" y="4608513"/>
          <p14:tracePt t="159408" x="2543175" y="4608513"/>
          <p14:tracePt t="159416" x="2535238" y="4608513"/>
          <p14:tracePt t="159422" x="2527300" y="4608513"/>
          <p14:tracePt t="159430" x="2511425" y="4608513"/>
          <p14:tracePt t="159438" x="2495550" y="4608513"/>
          <p14:tracePt t="159445" x="2487613" y="4608513"/>
          <p14:tracePt t="159452" x="2479675" y="4608513"/>
          <p14:tracePt t="159460" x="2455863" y="4608513"/>
          <p14:tracePt t="159468" x="2439988" y="4608513"/>
          <p14:tracePt t="159475" x="2432050" y="4608513"/>
          <p14:tracePt t="159483" x="2424113" y="4608513"/>
          <p14:tracePt t="159490" x="2416175" y="4608513"/>
          <p14:tracePt t="159505" x="2408238" y="4608513"/>
          <p14:tracePt t="159565" x="2400300" y="4608513"/>
          <p14:tracePt t="159573" x="2392363" y="4608513"/>
          <p14:tracePt t="159595" x="2374900" y="4608513"/>
          <p14:tracePt t="159603" x="2359025" y="4600575"/>
          <p14:tracePt t="159611" x="2327275" y="4600575"/>
          <p14:tracePt t="159618" x="2287588" y="4584700"/>
          <p14:tracePt t="159625" x="2239963" y="4568825"/>
          <p14:tracePt t="159632" x="2200275" y="4552950"/>
          <p14:tracePt t="159640" x="2160588" y="4537075"/>
          <p14:tracePt t="159648" x="2128838" y="4529138"/>
          <p14:tracePt t="159655" x="2112963" y="4529138"/>
          <p14:tracePt t="159662" x="2105025" y="4529138"/>
          <p14:tracePt t="159693" x="2120900" y="4529138"/>
          <p14:tracePt t="159700" x="2144713" y="4529138"/>
          <p14:tracePt t="159707" x="2176463" y="4529138"/>
          <p14:tracePt t="159715" x="2239963" y="4529138"/>
          <p14:tracePt t="159722" x="2327275" y="4529138"/>
          <p14:tracePt t="159731" x="2400300" y="4529138"/>
          <p14:tracePt t="159738" x="2519363" y="4529138"/>
          <p14:tracePt t="159745" x="2614613" y="4537075"/>
          <p14:tracePt t="159753" x="2774950" y="4552950"/>
          <p14:tracePt t="159760" x="2981325" y="4560888"/>
          <p14:tracePt t="159768" x="3197225" y="4560888"/>
          <p14:tracePt t="159775" x="3571875" y="4592638"/>
          <p14:tracePt t="159783" x="3875088" y="4592638"/>
          <p14:tracePt t="159790" x="4152900" y="4592638"/>
          <p14:tracePt t="159799" x="4329113" y="4592638"/>
          <p14:tracePt t="159805" x="4592638" y="4592638"/>
          <p14:tracePt t="159812" x="4806950" y="4592638"/>
          <p14:tracePt t="159820" x="4999038" y="4592638"/>
          <p14:tracePt t="159828" x="5197475" y="4552950"/>
          <p14:tracePt t="159835" x="5365750" y="4505325"/>
          <p14:tracePt t="159843" x="5580063" y="4441825"/>
          <p14:tracePt t="159850" x="5764213" y="4386263"/>
          <p14:tracePt t="159857" x="6002338" y="4291013"/>
          <p14:tracePt t="159865" x="6249988" y="4210050"/>
          <p14:tracePt t="159873" x="6426200" y="4146550"/>
          <p14:tracePt t="159884" x="6600825" y="4090988"/>
          <p14:tracePt t="159888" x="6727825" y="4059238"/>
          <p14:tracePt t="159895" x="6816725" y="4051300"/>
          <p14:tracePt t="159903" x="6888163" y="4043363"/>
          <p14:tracePt t="159910" x="6943725" y="4027488"/>
          <p14:tracePt t="159918" x="6983413" y="4011613"/>
          <p14:tracePt t="159925" x="7015163" y="3995738"/>
          <p14:tracePt t="159933" x="7031038" y="3995738"/>
          <p14:tracePt t="159940" x="7038975" y="3987800"/>
          <p14:tracePt t="159948" x="7046913" y="3987800"/>
          <p14:tracePt t="160060" x="7046913" y="3979863"/>
          <p14:tracePt t="160068" x="7046913" y="3971925"/>
          <p14:tracePt t="160075" x="7046913" y="3963988"/>
          <p14:tracePt t="160083" x="7046913" y="3930650"/>
          <p14:tracePt t="160090" x="7031038" y="3898900"/>
          <p14:tracePt t="160098" x="7023100" y="3883025"/>
          <p14:tracePt t="160105" x="7007225" y="3827463"/>
          <p14:tracePt t="160113" x="6975475" y="3779838"/>
          <p14:tracePt t="160121" x="6943725" y="3732213"/>
          <p14:tracePt t="160127" x="6911975" y="3684588"/>
          <p14:tracePt t="160135" x="6880225" y="3644900"/>
          <p14:tracePt t="160142" x="6864350" y="3621088"/>
          <p14:tracePt t="160150" x="6824663" y="3579813"/>
          <p14:tracePt t="160158" x="6800850" y="3556000"/>
          <p14:tracePt t="160165" x="6777038" y="3532188"/>
          <p14:tracePt t="160173" x="6743700" y="3508375"/>
          <p14:tracePt t="160180" x="6727825" y="3492500"/>
          <p14:tracePt t="160188" x="6719888" y="3484563"/>
          <p14:tracePt t="160195" x="6704013" y="3484563"/>
          <p14:tracePt t="160203" x="6704013" y="3476625"/>
          <p14:tracePt t="160210" x="6696075" y="3476625"/>
          <p14:tracePt t="160225" x="6688138" y="3476625"/>
          <p14:tracePt t="160240" x="6680200" y="3476625"/>
          <p14:tracePt t="160262" x="6672263" y="3476625"/>
          <p14:tracePt t="160278" x="6664325" y="3476625"/>
          <p14:tracePt t="160765" x="6672263" y="3476625"/>
          <p14:tracePt t="160773" x="6680200" y="3476625"/>
          <p14:tracePt t="160780" x="6696075" y="3476625"/>
          <p14:tracePt t="160788" x="6711950" y="3476625"/>
          <p14:tracePt t="160795" x="6727825" y="3476625"/>
          <p14:tracePt t="160803" x="6743700" y="3476625"/>
          <p14:tracePt t="160810" x="6759575" y="3476625"/>
          <p14:tracePt t="160818" x="6777038" y="3476625"/>
          <p14:tracePt t="160825" x="6792913" y="3476625"/>
          <p14:tracePt t="160833" x="6816725" y="3476625"/>
          <p14:tracePt t="160840" x="6832600" y="3476625"/>
          <p14:tracePt t="160847" x="6856413" y="3484563"/>
          <p14:tracePt t="160856" x="6872288" y="3484563"/>
          <p14:tracePt t="160863" x="6896100" y="3484563"/>
          <p14:tracePt t="160871" x="6904038" y="3484563"/>
          <p14:tracePt t="160878" x="6919913" y="3484563"/>
          <p14:tracePt t="160885" x="6935788" y="3484563"/>
          <p14:tracePt t="160892" x="6951663" y="3484563"/>
          <p14:tracePt t="160901" x="6967538" y="3484563"/>
          <p14:tracePt t="160908" x="6983413" y="3484563"/>
          <p14:tracePt t="160915" x="6991350" y="3484563"/>
          <p14:tracePt t="160923" x="7007225" y="3484563"/>
          <p14:tracePt t="160931" x="7015163" y="3484563"/>
          <p14:tracePt t="160945" x="7023100" y="3484563"/>
          <p14:tracePt t="160952" x="7031038" y="3484563"/>
          <p14:tracePt t="160975" x="7038975" y="3484563"/>
          <p14:tracePt t="161013" x="7046913" y="3484563"/>
          <p14:tracePt t="161980" x="7054850" y="3484563"/>
          <p14:tracePt t="162002" x="7062788" y="3484563"/>
          <p14:tracePt t="162025" x="7070725" y="3484563"/>
          <p14:tracePt t="162033" x="7086600" y="3484563"/>
          <p14:tracePt t="162040" x="7094538" y="3468688"/>
          <p14:tracePt t="162048" x="7102475" y="3468688"/>
          <p14:tracePt t="162056" x="7110413" y="3468688"/>
          <p14:tracePt t="162063" x="7110413" y="3460750"/>
          <p14:tracePt t="162325" x="7118350" y="3460750"/>
          <p14:tracePt t="162335" x="7126288" y="3452813"/>
          <p14:tracePt t="162341" x="7135813" y="3452813"/>
          <p14:tracePt t="162349" x="7143750" y="3452813"/>
          <p14:tracePt t="162356" x="7151688" y="3452813"/>
          <p14:tracePt t="162363" x="7159625" y="3452813"/>
          <p14:tracePt t="162370" x="7175500" y="3452813"/>
          <p14:tracePt t="162377" x="7191375" y="3452813"/>
          <p14:tracePt t="162385" x="7207250" y="3452813"/>
          <p14:tracePt t="162393" x="7215188" y="3452813"/>
          <p14:tracePt t="162400" x="7231063" y="3452813"/>
          <p14:tracePt t="162408" x="7239000" y="3452813"/>
          <p14:tracePt t="162415" x="7246938" y="3452813"/>
          <p14:tracePt t="162423" x="7254875" y="3452813"/>
          <p14:tracePt t="162430" x="7262813" y="3452813"/>
          <p14:tracePt t="162438" x="7270750" y="3452813"/>
          <p14:tracePt t="162445" x="7286625" y="3452813"/>
          <p14:tracePt t="162460" x="7294563" y="3452813"/>
          <p14:tracePt t="162468" x="7310438" y="3452813"/>
          <p14:tracePt t="162483" x="7326313" y="3452813"/>
          <p14:tracePt t="162490" x="7334250" y="3444875"/>
          <p14:tracePt t="162498" x="7342188" y="3444875"/>
          <p14:tracePt t="162506" x="7350125" y="3444875"/>
          <p14:tracePt t="162513" x="7358063" y="3436938"/>
          <p14:tracePt t="162520" x="7366000" y="3436938"/>
          <p14:tracePt t="162528" x="7366000" y="3429000"/>
          <p14:tracePt t="162535" x="7373938" y="3429000"/>
          <p14:tracePt t="163180" x="7381875" y="3429000"/>
          <p14:tracePt t="163195" x="7389813" y="3429000"/>
          <p14:tracePt t="163622" x="7397750" y="3429000"/>
          <p14:tracePt t="163630" x="7413625" y="3429000"/>
          <p14:tracePt t="163638" x="7421563" y="3429000"/>
          <p14:tracePt t="163646" x="7437438" y="3429000"/>
          <p14:tracePt t="163653" x="7445375" y="3429000"/>
          <p14:tracePt t="163660" x="7453313" y="3429000"/>
          <p14:tracePt t="163676" x="7461250" y="3429000"/>
          <p14:tracePt t="163878" x="7461250" y="3436938"/>
          <p14:tracePt t="163885" x="7477125" y="3436938"/>
          <p14:tracePt t="163900" x="7493000" y="3452813"/>
          <p14:tracePt t="163911" x="7510463" y="3452813"/>
          <p14:tracePt t="163915" x="7542213" y="3468688"/>
          <p14:tracePt t="163923" x="7566025" y="3476625"/>
          <p14:tracePt t="163930" x="7597775" y="3492500"/>
          <p14:tracePt t="163938" x="7637463" y="3500438"/>
          <p14:tracePt t="163945" x="7661275" y="3508375"/>
          <p14:tracePt t="163952" x="7708900" y="3524250"/>
          <p14:tracePt t="163961" x="7740650" y="3532188"/>
          <p14:tracePt t="163968" x="7788275" y="3548063"/>
          <p14:tracePt t="163976" x="7820025" y="3556000"/>
          <p14:tracePt t="163983" x="7851775" y="3556000"/>
          <p14:tracePt t="163991" x="7877175" y="3556000"/>
          <p14:tracePt t="163998" x="7893050" y="3556000"/>
          <p14:tracePt t="164005" x="7916863" y="3556000"/>
          <p14:tracePt t="164012" x="7940675" y="3556000"/>
          <p14:tracePt t="164087" x="7948613" y="3556000"/>
          <p14:tracePt t="164095" x="7956550" y="3556000"/>
          <p14:tracePt t="164103" x="7972425" y="3556000"/>
          <p14:tracePt t="164110" x="7996238" y="3548063"/>
          <p14:tracePt t="164117" x="8020050" y="3548063"/>
          <p14:tracePt t="164126" x="8035925" y="3540125"/>
          <p14:tracePt t="164132" x="8051800" y="3540125"/>
          <p14:tracePt t="164140" x="8059738" y="3532188"/>
          <p14:tracePt t="164147" x="8075613" y="3532188"/>
          <p14:tracePt t="164155" x="8083550" y="3524250"/>
          <p14:tracePt t="164170" x="8091488" y="3524250"/>
          <p14:tracePt t="164178" x="8099425" y="3524250"/>
          <p14:tracePt t="165070" x="8091488" y="3516313"/>
          <p14:tracePt t="165079" x="8067675" y="3508375"/>
          <p14:tracePt t="165088" x="8043863" y="3508375"/>
          <p14:tracePt t="165093" x="8027988" y="3492500"/>
          <p14:tracePt t="165101" x="8012113" y="3484563"/>
          <p14:tracePt t="165108" x="7988300" y="3468688"/>
          <p14:tracePt t="165115" x="7956550" y="3460750"/>
          <p14:tracePt t="165122" x="7932738" y="3452813"/>
          <p14:tracePt t="165131" x="7908925" y="3436938"/>
          <p14:tracePt t="165139" x="7885113" y="3429000"/>
          <p14:tracePt t="165146" x="7859713" y="3429000"/>
          <p14:tracePt t="165154" x="7835900" y="3429000"/>
          <p14:tracePt t="165160" x="7820025" y="3429000"/>
          <p14:tracePt t="165168" x="7804150" y="3429000"/>
          <p14:tracePt t="165175" x="7788275" y="3421063"/>
          <p14:tracePt t="165182" x="7772400" y="3421063"/>
          <p14:tracePt t="165190" x="7756525" y="3421063"/>
          <p14:tracePt t="165198" x="7748588" y="3421063"/>
          <p14:tracePt t="165205" x="7732713" y="3421063"/>
          <p14:tracePt t="165212" x="7724775" y="3421063"/>
          <p14:tracePt t="165220" x="7716838" y="3413125"/>
          <p14:tracePt t="165227" x="7708900" y="3413125"/>
          <p14:tracePt t="165236" x="7685088" y="3405188"/>
          <p14:tracePt t="165243" x="7669213" y="3405188"/>
          <p14:tracePt t="165251" x="7653338" y="3397250"/>
          <p14:tracePt t="165258" x="7629525" y="3397250"/>
          <p14:tracePt t="165265" x="7605713" y="3389313"/>
          <p14:tracePt t="165273" x="7581900" y="3389313"/>
          <p14:tracePt t="165281" x="7558088" y="3381375"/>
          <p14:tracePt t="165288" x="7534275" y="3381375"/>
          <p14:tracePt t="165295" x="7510463" y="3381375"/>
          <p14:tracePt t="165302" x="7485063" y="3373438"/>
          <p14:tracePt t="165310" x="7461250" y="3373438"/>
          <p14:tracePt t="165318" x="7437438" y="3365500"/>
          <p14:tracePt t="165325" x="7413625" y="3365500"/>
          <p14:tracePt t="165333" x="7405688" y="3357563"/>
          <p14:tracePt t="165340" x="7381875" y="3357563"/>
          <p14:tracePt t="165355" x="7366000" y="3357563"/>
          <p14:tracePt t="165370" x="7358063" y="3357563"/>
          <p14:tracePt t="165625" x="7366000" y="3357563"/>
          <p14:tracePt t="165632" x="7373938" y="3357563"/>
          <p14:tracePt t="165641" x="7389813" y="3357563"/>
          <p14:tracePt t="165647" x="7397750" y="3357563"/>
          <p14:tracePt t="165655" x="7413625" y="3357563"/>
          <p14:tracePt t="165663" x="7429500" y="3357563"/>
          <p14:tracePt t="165671" x="7445375" y="3357563"/>
          <p14:tracePt t="165678" x="7453313" y="3357563"/>
          <p14:tracePt t="165686" x="7477125" y="3357563"/>
          <p14:tracePt t="165693" x="7493000" y="3357563"/>
          <p14:tracePt t="165701" x="7502525" y="3357563"/>
          <p14:tracePt t="165708" x="7510463" y="3357563"/>
          <p14:tracePt t="165715" x="7518400" y="3357563"/>
          <p14:tracePt t="165730" x="7526338" y="3357563"/>
          <p14:tracePt t="165760" x="7534275" y="3357563"/>
          <p14:tracePt t="165835" x="7518400" y="3365500"/>
          <p14:tracePt t="165843" x="7493000" y="3373438"/>
          <p14:tracePt t="165850" x="7469188" y="3389313"/>
          <p14:tracePt t="165857" x="7437438" y="3397250"/>
          <p14:tracePt t="165865" x="7421563" y="3405188"/>
          <p14:tracePt t="165876" x="7413625" y="3413125"/>
          <p14:tracePt t="165880" x="7397750" y="3421063"/>
          <p14:tracePt t="165888" x="7389813" y="3429000"/>
          <p14:tracePt t="165895" x="7381875" y="3436938"/>
          <p14:tracePt t="165902" x="7373938" y="3436938"/>
          <p14:tracePt t="165910" x="7373938" y="3444875"/>
          <p14:tracePt t="166427" x="7381875" y="3444875"/>
          <p14:tracePt t="166435" x="7405688" y="3436938"/>
          <p14:tracePt t="166443" x="7445375" y="3429000"/>
          <p14:tracePt t="166450" x="7485063" y="3421063"/>
          <p14:tracePt t="166458" x="7534275" y="3405188"/>
          <p14:tracePt t="166465" x="7581900" y="3389313"/>
          <p14:tracePt t="166472" x="7637463" y="3373438"/>
          <p14:tracePt t="166480" x="7661275" y="3365500"/>
          <p14:tracePt t="166488" x="7677150" y="3357563"/>
          <p14:tracePt t="166496" x="7685088" y="3357563"/>
          <p14:tracePt t="166765" x="7685088" y="3365500"/>
          <p14:tracePt t="166773" x="7693025" y="3365500"/>
          <p14:tracePt t="166788" x="7693025" y="3373438"/>
          <p14:tracePt t="166802" x="7693025" y="3381375"/>
          <p14:tracePt t="166810" x="7700963" y="3381375"/>
          <p14:tracePt t="166825" x="7708900" y="3381375"/>
          <p14:tracePt t="166840" x="7716838" y="3381375"/>
          <p14:tracePt t="166848" x="7724775" y="3381375"/>
          <p14:tracePt t="166855" x="7732713" y="3381375"/>
          <p14:tracePt t="166862" x="7748588" y="3381375"/>
          <p14:tracePt t="166871" x="7772400" y="3381375"/>
          <p14:tracePt t="166878" x="7788275" y="3381375"/>
          <p14:tracePt t="166885" x="7812088" y="3381375"/>
          <p14:tracePt t="166893" x="7820025" y="3381375"/>
          <p14:tracePt t="166900" x="7835900" y="3381375"/>
          <p14:tracePt t="166908" x="7851775" y="3381375"/>
          <p14:tracePt t="166915" x="7869238" y="3381375"/>
          <p14:tracePt t="166923" x="7877175" y="3381375"/>
          <p14:tracePt t="166945" x="7885113" y="3381375"/>
          <p14:tracePt t="166953" x="7893050" y="3389313"/>
          <p14:tracePt t="166960" x="7900988" y="3389313"/>
          <p14:tracePt t="166968" x="7908925" y="3397250"/>
          <p14:tracePt t="166983" x="7916863" y="3405188"/>
          <p14:tracePt t="166992" x="7916863" y="3413125"/>
          <p14:tracePt t="166997" x="7924800" y="3413125"/>
          <p14:tracePt t="167785" x="7932738" y="3413125"/>
          <p14:tracePt t="167810" x="7940675" y="3413125"/>
          <p14:tracePt t="167816" x="7948613" y="3413125"/>
          <p14:tracePt t="167839" x="7956550" y="3413125"/>
          <p14:tracePt t="167853" x="7956550" y="3405188"/>
          <p14:tracePt t="167860" x="7964488" y="3405188"/>
          <p14:tracePt t="167876" x="7972425" y="3405188"/>
          <p14:tracePt t="167894" x="7980363" y="3405188"/>
          <p14:tracePt t="167897" x="7988300" y="3397250"/>
          <p14:tracePt t="167921" x="7996238" y="3397250"/>
          <p14:tracePt t="167935" x="8004175" y="3389313"/>
          <p14:tracePt t="167942" x="8012113" y="3389313"/>
          <p14:tracePt t="171230" x="8004175" y="3405188"/>
          <p14:tracePt t="171232" x="8004175" y="3421063"/>
          <p14:tracePt t="171235" x="7996238" y="3421063"/>
          <p14:tracePt t="172360" x="7988300" y="3421063"/>
          <p14:tracePt t="172369" x="7972425" y="3436938"/>
          <p14:tracePt t="172376" x="7940675" y="3444875"/>
          <p14:tracePt t="172384" x="7900988" y="3452813"/>
          <p14:tracePt t="172390" x="7851775" y="3468688"/>
          <p14:tracePt t="172398" x="7796213" y="3484563"/>
          <p14:tracePt t="172405" x="7732713" y="3516313"/>
          <p14:tracePt t="172413" x="7645400" y="3540125"/>
          <p14:tracePt t="172420" x="7558088" y="3571875"/>
          <p14:tracePt t="172428" x="7469188" y="3613150"/>
          <p14:tracePt t="172436" x="7389813" y="3644900"/>
          <p14:tracePt t="172443" x="7318375" y="3676650"/>
          <p14:tracePt t="172450" x="7239000" y="3700463"/>
          <p14:tracePt t="172458" x="7167563" y="3740150"/>
          <p14:tracePt t="172466" x="7126288" y="3756025"/>
          <p14:tracePt t="172472" x="7070725" y="3771900"/>
          <p14:tracePt t="172481" x="7031038" y="3787775"/>
          <p14:tracePt t="172489" x="6983413" y="3803650"/>
          <p14:tracePt t="172495" x="6951663" y="3827463"/>
          <p14:tracePt t="172503" x="6904038" y="3843338"/>
          <p14:tracePt t="172511" x="6856413" y="3867150"/>
          <p14:tracePt t="172518" x="6808788" y="3890963"/>
          <p14:tracePt t="172525" x="6751638" y="3922713"/>
          <p14:tracePt t="172534" x="6704013" y="3948113"/>
          <p14:tracePt t="172541" x="6656388" y="3971925"/>
          <p14:tracePt t="172548" x="6616700" y="3987800"/>
          <p14:tracePt t="172555" x="6584950" y="4003675"/>
          <p14:tracePt t="172563" x="6569075" y="4011613"/>
          <p14:tracePt t="172570" x="6545263" y="4019550"/>
          <p14:tracePt t="172578" x="6529388" y="4027488"/>
          <p14:tracePt t="172585" x="6521450" y="4035425"/>
          <p14:tracePt t="172592" x="6505575" y="4043363"/>
          <p14:tracePt t="172600" x="6497638" y="4043363"/>
          <p14:tracePt t="172608" x="6489700" y="4051300"/>
          <p14:tracePt t="172616" x="6481763" y="4059238"/>
          <p14:tracePt t="172631" x="6473825" y="4067175"/>
          <p14:tracePt t="174587" x="6497638" y="4059238"/>
          <p14:tracePt t="174597" x="6505575" y="4051300"/>
          <p14:tracePt t="174603" x="6529388" y="4043363"/>
          <p14:tracePt t="174611" x="6561138" y="4027488"/>
          <p14:tracePt t="174618" x="6577013" y="4019550"/>
          <p14:tracePt t="174626" x="6600825" y="4011613"/>
          <p14:tracePt t="174642" x="6616700" y="4003675"/>
          <p14:tracePt t="174882" x="6624638" y="4003675"/>
          <p14:tracePt t="174889" x="6624638" y="3995738"/>
          <p14:tracePt t="174896" x="6632575" y="3995738"/>
          <p14:tracePt t="174903" x="6648450" y="3995738"/>
          <p14:tracePt t="174910" x="6664325" y="3995738"/>
          <p14:tracePt t="174917" x="6672263" y="3987800"/>
          <p14:tracePt t="174928" x="6688138" y="3987800"/>
          <p14:tracePt t="174934" x="6704013" y="3979863"/>
          <p14:tracePt t="174942" x="6711950" y="3979863"/>
          <p14:tracePt t="174949" x="6719888" y="3979863"/>
          <p14:tracePt t="174963" x="6727825" y="3979863"/>
          <p14:tracePt t="174970" x="6735763" y="3979863"/>
          <p14:tracePt t="174979" x="6743700" y="3979863"/>
          <p14:tracePt t="174993" x="6751638" y="3979863"/>
          <p14:tracePt t="175009" x="6759575" y="3979863"/>
          <p14:tracePt t="175023" x="6769100" y="3979863"/>
          <p14:tracePt t="175030" x="6777038" y="3979863"/>
          <p14:tracePt t="175045" x="6784975" y="3979863"/>
          <p14:tracePt t="175060" x="6792913" y="3979863"/>
          <p14:tracePt t="175097" x="6800850" y="3979863"/>
          <p14:tracePt t="175128" x="6808788" y="3979863"/>
          <p14:tracePt t="175151" x="6808788" y="3987800"/>
          <p14:tracePt t="175158" x="6816725" y="3987800"/>
          <p14:tracePt t="175173" x="6824663" y="3987800"/>
          <p14:tracePt t="175188" x="6832600" y="3995738"/>
          <p14:tracePt t="175196" x="6840538" y="3995738"/>
          <p14:tracePt t="175203" x="6848475" y="3995738"/>
          <p14:tracePt t="175218" x="6856413" y="3995738"/>
          <p14:tracePt t="175225" x="6864350" y="3995738"/>
          <p14:tracePt t="175233" x="6872288" y="3995738"/>
          <p14:tracePt t="175248" x="6880225" y="3995738"/>
          <p14:tracePt t="175263" x="6896100" y="3995738"/>
          <p14:tracePt t="175278" x="6904038" y="3995738"/>
          <p14:tracePt t="175285" x="6911975" y="3995738"/>
          <p14:tracePt t="175293" x="6919913" y="3995738"/>
          <p14:tracePt t="175300" x="6935788" y="3995738"/>
          <p14:tracePt t="175308" x="6951663" y="3995738"/>
          <p14:tracePt t="175315" x="6959600" y="3995738"/>
          <p14:tracePt t="175331" x="6975475" y="3995738"/>
          <p14:tracePt t="175338" x="6983413" y="3995738"/>
          <p14:tracePt t="175353" x="6991350" y="3995738"/>
          <p14:tracePt t="175361" x="6999288" y="3995738"/>
          <p14:tracePt t="175382" x="7007225" y="3995738"/>
          <p14:tracePt t="178070" x="7038975" y="3995738"/>
          <p14:tracePt t="178072" x="7143750" y="3987800"/>
          <p14:tracePt t="178072" x="7223125" y="3987800"/>
          <p14:tracePt t="178073" x="7246938" y="3987800"/>
          <p14:tracePt t="178075" x="7270750" y="3987800"/>
          <p14:tracePt t="178076" x="7294563" y="3987800"/>
          <p14:tracePt t="178084" x="7310438" y="3979863"/>
          <p14:tracePt t="178091" x="7318375" y="3979863"/>
          <p14:tracePt t="178098" x="7334250" y="3979863"/>
          <p14:tracePt t="178129" x="7342188" y="3979863"/>
          <p14:tracePt t="179095" x="7358063" y="3979863"/>
          <p14:tracePt t="179102" x="7389813" y="3979863"/>
          <p14:tracePt t="179111" x="7413625" y="3979863"/>
          <p14:tracePt t="179120" x="7453313" y="3987800"/>
          <p14:tracePt t="179125" x="7493000" y="3987800"/>
          <p14:tracePt t="179134" x="7534275" y="3995738"/>
          <p14:tracePt t="179140" x="7581900" y="4003675"/>
          <p14:tracePt t="179149" x="7621588" y="4011613"/>
          <p14:tracePt t="179156" x="7669213" y="4011613"/>
          <p14:tracePt t="179163" x="7700963" y="4019550"/>
          <p14:tracePt t="179172" x="7740650" y="4027488"/>
          <p14:tracePt t="179181" x="7764463" y="4027488"/>
          <p14:tracePt t="179186" x="7780338" y="4035425"/>
          <p14:tracePt t="179193" x="7804150" y="4035425"/>
          <p14:tracePt t="179202" x="7812088" y="4035425"/>
          <p14:tracePt t="179208" x="7820025" y="4035425"/>
          <p14:tracePt t="179217" x="7827963" y="4035425"/>
          <p14:tracePt t="179223" x="7835900" y="4035425"/>
          <p14:tracePt t="179232" x="7843838" y="4035425"/>
          <p14:tracePt t="179239" x="7851775" y="4035425"/>
          <p14:tracePt t="179245" x="7859713" y="4035425"/>
          <p14:tracePt t="179260" x="7869238" y="4035425"/>
          <p14:tracePt t="179268" x="7877175" y="4035425"/>
          <p14:tracePt t="179275" x="7885113" y="4035425"/>
          <p14:tracePt t="179283" x="7893050" y="4035425"/>
          <p14:tracePt t="179291" x="7908925" y="4035425"/>
          <p14:tracePt t="179298" x="7924800" y="4027488"/>
          <p14:tracePt t="179305" x="7940675" y="4027488"/>
          <p14:tracePt t="179313" x="7964488" y="4011613"/>
          <p14:tracePt t="179321" x="7988300" y="4003675"/>
          <p14:tracePt t="179328" x="8012113" y="4003675"/>
          <p14:tracePt t="179336" x="8035925" y="3987800"/>
          <p14:tracePt t="179343" x="8051800" y="3979863"/>
          <p14:tracePt t="179351" x="8067675" y="3971925"/>
          <p14:tracePt t="179358" x="8083550" y="3971925"/>
          <p14:tracePt t="179365" x="8099425" y="3963988"/>
          <p14:tracePt t="179373" x="8107363" y="3956050"/>
          <p14:tracePt t="179381" x="8123238" y="3956050"/>
          <p14:tracePt t="179388" x="8131175" y="3948113"/>
          <p14:tracePt t="179396" x="8139113" y="3938588"/>
          <p14:tracePt t="179404" x="8154988" y="3938588"/>
          <p14:tracePt t="179411" x="8154988" y="3930650"/>
          <p14:tracePt t="179418" x="8170863" y="3922713"/>
          <p14:tracePt t="179433" x="8178800" y="3914775"/>
          <p14:tracePt t="179448" x="8186738" y="3906838"/>
          <p14:tracePt t="179463" x="8194675" y="3906838"/>
          <p14:tracePt t="179470" x="8202613" y="3906838"/>
          <p14:tracePt t="179478" x="8202613" y="3898900"/>
          <p14:tracePt t="179523" x="8202613" y="3890963"/>
          <p14:tracePt t="179546" x="8210550" y="3890963"/>
          <p14:tracePt t="179568" x="8210550" y="3883025"/>
          <p14:tracePt t="179575" x="8210550" y="3875088"/>
          <p14:tracePt t="179583" x="8202613" y="3859213"/>
          <p14:tracePt t="179590" x="8202613" y="3851275"/>
          <p14:tracePt t="179598" x="8194675" y="3827463"/>
          <p14:tracePt t="179605" x="8194675" y="3819525"/>
          <p14:tracePt t="179613" x="8186738" y="3803650"/>
          <p14:tracePt t="179620" x="8178800" y="3787775"/>
          <p14:tracePt t="179628" x="8162925" y="3763963"/>
          <p14:tracePt t="179636" x="8154988" y="3748088"/>
          <p14:tracePt t="179643" x="8139113" y="3740150"/>
          <p14:tracePt t="179650" x="8131175" y="3724275"/>
          <p14:tracePt t="179658" x="8115300" y="3716338"/>
          <p14:tracePt t="179665" x="8107363" y="3708400"/>
          <p14:tracePt t="179675" x="8099425" y="3708400"/>
          <p14:tracePt t="179695" x="8091488" y="3708400"/>
          <p14:tracePt t="179710" x="8075613" y="3708400"/>
          <p14:tracePt t="179718" x="8067675" y="3708400"/>
          <p14:tracePt t="179725" x="8051800" y="3708400"/>
          <p14:tracePt t="179733" x="8035925" y="3716338"/>
          <p14:tracePt t="179741" x="8020050" y="3716338"/>
          <p14:tracePt t="179748" x="7980363" y="3716338"/>
          <p14:tracePt t="179755" x="7956550" y="3716338"/>
          <p14:tracePt t="179763" x="7924800" y="3724275"/>
          <p14:tracePt t="179771" x="7900988" y="3732213"/>
          <p14:tracePt t="179778" x="7877175" y="3740150"/>
          <p14:tracePt t="179785" x="7851775" y="3748088"/>
          <p14:tracePt t="179793" x="7820025" y="3756025"/>
          <p14:tracePt t="179801" x="7788275" y="3763963"/>
          <p14:tracePt t="179808" x="7764463" y="3779838"/>
          <p14:tracePt t="179815" x="7740650" y="3795713"/>
          <p14:tracePt t="179823" x="7700963" y="3803650"/>
          <p14:tracePt t="179831" x="7677150" y="3811588"/>
          <p14:tracePt t="179838" x="7661275" y="3819525"/>
          <p14:tracePt t="179845" x="7645400" y="3827463"/>
          <p14:tracePt t="179853" x="7629525" y="3827463"/>
          <p14:tracePt t="179861" x="7621588" y="3835400"/>
          <p14:tracePt t="179868" x="7613650" y="3843338"/>
          <p14:tracePt t="179875" x="7597775" y="3843338"/>
          <p14:tracePt t="179882" x="7589838" y="3843338"/>
          <p14:tracePt t="179890" x="7581900" y="3851275"/>
          <p14:tracePt t="179897" x="7566025" y="3851275"/>
          <p14:tracePt t="179912" x="7558088" y="3851275"/>
          <p14:tracePt t="179921" x="7550150" y="3859213"/>
          <p14:tracePt t="179929" x="7542213" y="3859213"/>
          <p14:tracePt t="179938" x="7534275" y="3859213"/>
          <p14:tracePt t="179944" x="7526338" y="3859213"/>
          <p14:tracePt t="179951" x="7518400" y="3859213"/>
          <p14:tracePt t="179958" x="7502525" y="3859213"/>
          <p14:tracePt t="179973" x="7469188" y="3859213"/>
          <p14:tracePt t="179981" x="7461250" y="3859213"/>
          <p14:tracePt t="179988" x="7445375" y="3859213"/>
          <p14:tracePt t="179995" x="7421563" y="3859213"/>
          <p14:tracePt t="180003" x="7413625" y="3859213"/>
          <p14:tracePt t="180011" x="7389813" y="3859213"/>
          <p14:tracePt t="180018" x="7373938" y="3859213"/>
          <p14:tracePt t="180033" x="7366000" y="3859213"/>
          <p14:tracePt t="180041" x="7358063" y="3859213"/>
          <p14:tracePt t="180153" x="7350125" y="3859213"/>
          <p14:tracePt t="180168" x="7342188" y="3859213"/>
          <p14:tracePt t="180175" x="7334250" y="3859213"/>
          <p14:tracePt t="180183" x="7326313" y="3859213"/>
          <p14:tracePt t="180190" x="7318375" y="3859213"/>
          <p14:tracePt t="180198" x="7310438" y="3859213"/>
          <p14:tracePt t="180205" x="7302500" y="3859213"/>
          <p14:tracePt t="180213" x="7294563" y="3859213"/>
          <p14:tracePt t="180228" x="7286625" y="3859213"/>
          <p14:tracePt t="180422" x="7302500" y="3859213"/>
          <p14:tracePt t="180430" x="7310438" y="3859213"/>
          <p14:tracePt t="180438" x="7334250" y="3859213"/>
          <p14:tracePt t="180445" x="7389813" y="3875088"/>
          <p14:tracePt t="180453" x="7445375" y="3890963"/>
          <p14:tracePt t="180460" x="7493000" y="3898900"/>
          <p14:tracePt t="180468" x="7566025" y="3906838"/>
          <p14:tracePt t="180475" x="7645400" y="3922713"/>
          <p14:tracePt t="180482" x="7708900" y="3938588"/>
          <p14:tracePt t="180491" x="7772400" y="3948113"/>
          <p14:tracePt t="180498" x="7851775" y="3963988"/>
          <p14:tracePt t="180505" x="7893050" y="3971925"/>
          <p14:tracePt t="180513" x="7940675" y="3979863"/>
          <p14:tracePt t="180521" x="7980363" y="3979863"/>
          <p14:tracePt t="180528" x="8020050" y="3987800"/>
          <p14:tracePt t="180536" x="8035925" y="3987800"/>
          <p14:tracePt t="180640" x="8012113" y="3987800"/>
          <p14:tracePt t="180648" x="7988300" y="3987800"/>
          <p14:tracePt t="180656" x="7956550" y="3987800"/>
          <p14:tracePt t="180662" x="7916863" y="3987800"/>
          <p14:tracePt t="180671" x="7885113" y="3987800"/>
          <p14:tracePt t="180678" x="7820025" y="3987800"/>
          <p14:tracePt t="180686" x="7764463" y="3987800"/>
          <p14:tracePt t="180693" x="7693025" y="3987800"/>
          <p14:tracePt t="180700" x="7613650" y="3987800"/>
          <p14:tracePt t="180708" x="7566025" y="3987800"/>
          <p14:tracePt t="180715" x="7485063" y="3987800"/>
          <p14:tracePt t="180723" x="7405688" y="3987800"/>
          <p14:tracePt t="180730" x="7350125" y="3987800"/>
          <p14:tracePt t="180738" x="7310438" y="3987800"/>
          <p14:tracePt t="180746" x="7278688" y="3987800"/>
          <p14:tracePt t="180752" x="7254875" y="3987800"/>
          <p14:tracePt t="180762" x="7239000" y="3987800"/>
          <p14:tracePt t="180768" x="7231063" y="3987800"/>
          <p14:tracePt t="180775" x="7223125" y="3987800"/>
          <p14:tracePt t="180783" x="7215188" y="3987800"/>
          <p14:tracePt t="180835" x="7207250" y="3987800"/>
          <p14:tracePt t="180851" x="7199313" y="3987800"/>
          <p14:tracePt t="180857" x="7191375" y="3987800"/>
          <p14:tracePt t="180865" x="7183438" y="3987800"/>
          <p14:tracePt t="180881" x="7143750" y="3987800"/>
          <p14:tracePt t="180888" x="7118350" y="3979863"/>
          <p14:tracePt t="180896" x="7102475" y="3979863"/>
          <p14:tracePt t="180902" x="7086600" y="3979863"/>
          <p14:tracePt t="180911" x="7078663" y="3979863"/>
          <p14:tracePt t="180918" x="7062788" y="3971925"/>
          <p14:tracePt t="180925" x="7054850" y="3971925"/>
          <p14:tracePt t="180933" x="7046913" y="3971925"/>
          <p14:tracePt t="180941" x="7038975" y="3971925"/>
          <p14:tracePt t="181180" x="7046913" y="3971925"/>
          <p14:tracePt t="181187" x="7062788" y="3971925"/>
          <p14:tracePt t="181195" x="7078663" y="3971925"/>
          <p14:tracePt t="181203" x="7094538" y="3971925"/>
          <p14:tracePt t="181211" x="7118350" y="3971925"/>
          <p14:tracePt t="181218" x="7151688" y="3971925"/>
          <p14:tracePt t="181225" x="7167563" y="3971925"/>
          <p14:tracePt t="181233" x="7191375" y="3971925"/>
          <p14:tracePt t="181240" x="7223125" y="3971925"/>
          <p14:tracePt t="181249" x="7254875" y="3971925"/>
          <p14:tracePt t="181255" x="7270750" y="3971925"/>
          <p14:tracePt t="181264" x="7302500" y="3971925"/>
          <p14:tracePt t="181271" x="7334250" y="3971925"/>
          <p14:tracePt t="181278" x="7358063" y="3971925"/>
          <p14:tracePt t="181285" x="7389813" y="3971925"/>
          <p14:tracePt t="181293" x="7413625" y="3971925"/>
          <p14:tracePt t="181301" x="7437438" y="3971925"/>
          <p14:tracePt t="181308" x="7469188" y="3971925"/>
          <p14:tracePt t="181315" x="7493000" y="3971925"/>
          <p14:tracePt t="181323" x="7534275" y="3971925"/>
          <p14:tracePt t="181330" x="7581900" y="3971925"/>
          <p14:tracePt t="181338" x="7613650" y="3971925"/>
          <p14:tracePt t="181345" x="7645400" y="3971925"/>
          <p14:tracePt t="181354" x="7700963" y="3971925"/>
          <p14:tracePt t="181361" x="7756525" y="3971925"/>
          <p14:tracePt t="181368" x="7796213" y="3971925"/>
          <p14:tracePt t="181375" x="7835900" y="3971925"/>
          <p14:tracePt t="181383" x="7885113" y="3971925"/>
          <p14:tracePt t="181390" x="7924800" y="3971925"/>
          <p14:tracePt t="181398" x="7980363" y="3971925"/>
          <p14:tracePt t="181406" x="8004175" y="3971925"/>
          <p14:tracePt t="181413" x="8020050" y="3971925"/>
          <p14:tracePt t="181420" x="8027988" y="3971925"/>
          <p14:tracePt t="181428" x="8043863" y="3971925"/>
          <p14:tracePt t="181443" x="8051800" y="3963988"/>
          <p14:tracePt t="181458" x="8059738" y="3963988"/>
          <p14:tracePt t="181481" x="8067675" y="3963988"/>
          <p14:tracePt t="181511" x="8075613" y="3963988"/>
          <p14:tracePt t="181540" x="8083550" y="3963988"/>
          <p14:tracePt t="181556" x="8091488" y="3963988"/>
          <p14:tracePt t="181690" x="8075613" y="3963988"/>
          <p14:tracePt t="181698" x="8059738" y="3963988"/>
          <p14:tracePt t="181706" x="8035925" y="3963988"/>
          <p14:tracePt t="181713" x="8020050" y="3963988"/>
          <p14:tracePt t="181720" x="7988300" y="3963988"/>
          <p14:tracePt t="181728" x="7964488" y="3963988"/>
          <p14:tracePt t="181736" x="7940675" y="3963988"/>
          <p14:tracePt t="181743" x="7908925" y="3963988"/>
          <p14:tracePt t="181751" x="7885113" y="3963988"/>
          <p14:tracePt t="181758" x="7859713" y="3963988"/>
          <p14:tracePt t="181765" x="7827963" y="3963988"/>
          <p14:tracePt t="181773" x="7796213" y="3963988"/>
          <p14:tracePt t="181781" x="7772400" y="3963988"/>
          <p14:tracePt t="181788" x="7740650" y="3963988"/>
          <p14:tracePt t="181795" x="7716838" y="3963988"/>
          <p14:tracePt t="181803" x="7685088" y="3963988"/>
          <p14:tracePt t="181811" x="7653338" y="3963988"/>
          <p14:tracePt t="181818" x="7629525" y="3963988"/>
          <p14:tracePt t="181825" x="7597775" y="3963988"/>
          <p14:tracePt t="181833" x="7566025" y="3963988"/>
          <p14:tracePt t="181840" x="7550150" y="3963988"/>
          <p14:tracePt t="181847" x="7526338" y="3963988"/>
          <p14:tracePt t="181856" x="7502525" y="3963988"/>
          <p14:tracePt t="181863" x="7485063" y="3963988"/>
          <p14:tracePt t="181870" x="7469188" y="3963988"/>
          <p14:tracePt t="181878" x="7453313" y="3956050"/>
          <p14:tracePt t="181888" x="7437438" y="3948113"/>
          <p14:tracePt t="181893" x="7429500" y="3948113"/>
          <p14:tracePt t="181901" x="7405688" y="3948113"/>
          <p14:tracePt t="181909" x="7389813" y="3938588"/>
          <p14:tracePt t="181915" x="7373938" y="3938588"/>
          <p14:tracePt t="181923" x="7358063" y="3938588"/>
          <p14:tracePt t="181931" x="7342188" y="3938588"/>
          <p14:tracePt t="181939" x="7318375" y="3938588"/>
          <p14:tracePt t="181946" x="7310438" y="3938588"/>
          <p14:tracePt t="181954" x="7294563" y="3930650"/>
          <p14:tracePt t="181961" x="7270750" y="3930650"/>
          <p14:tracePt t="181968" x="7254875" y="3930650"/>
          <p14:tracePt t="181975" x="7231063" y="3930650"/>
          <p14:tracePt t="181983" x="7215188" y="3930650"/>
          <p14:tracePt t="181991" x="7199313" y="3930650"/>
          <p14:tracePt t="181998" x="7175500" y="3930650"/>
          <p14:tracePt t="182006" x="7151688" y="3930650"/>
          <p14:tracePt t="182013" x="7126288" y="3930650"/>
          <p14:tracePt t="182020" x="7094538" y="3930650"/>
          <p14:tracePt t="182028" x="7070725" y="3930650"/>
          <p14:tracePt t="182036" x="7038975" y="3930650"/>
          <p14:tracePt t="182043" x="7015163" y="3930650"/>
          <p14:tracePt t="182052" x="6983413" y="3930650"/>
          <p14:tracePt t="182058" x="6959600" y="3930650"/>
          <p14:tracePt t="182065" x="6927850" y="3930650"/>
          <p14:tracePt t="182073" x="6896100" y="3930650"/>
          <p14:tracePt t="182080" x="6864350" y="3930650"/>
          <p14:tracePt t="182088" x="6832600" y="3930650"/>
          <p14:tracePt t="182095" x="6808788" y="3930650"/>
          <p14:tracePt t="182103" x="6777038" y="3930650"/>
          <p14:tracePt t="182111" x="6743700" y="3930650"/>
          <p14:tracePt t="182118" x="6711950" y="3930650"/>
          <p14:tracePt t="182125" x="6688138" y="3938588"/>
          <p14:tracePt t="182133" x="6656388" y="3938588"/>
          <p14:tracePt t="182140" x="6640513" y="3938588"/>
          <p14:tracePt t="182148" x="6616700" y="3938588"/>
          <p14:tracePt t="182155" x="6592888" y="3948113"/>
          <p14:tracePt t="182163" x="6577013" y="3948113"/>
          <p14:tracePt t="182170" x="6561138" y="3956050"/>
          <p14:tracePt t="182178" x="6553200" y="3956050"/>
          <p14:tracePt t="182185" x="6537325" y="3956050"/>
          <p14:tracePt t="182193" x="6521450" y="3963988"/>
          <p14:tracePt t="182208" x="6513513" y="3963988"/>
          <p14:tracePt t="187640" x="6465888" y="3979863"/>
          <p14:tracePt t="187641" x="6313488" y="4051300"/>
          <p14:tracePt t="187642" x="6202363" y="4106863"/>
          <p14:tracePt t="187643" x="6122988" y="4138613"/>
          <p14:tracePt t="187645" x="6018213" y="4154488"/>
          <p14:tracePt t="187646" x="5938838" y="4178300"/>
          <p14:tracePt t="187654" x="5883275" y="4202113"/>
          <p14:tracePt t="187663" x="5827713" y="4217988"/>
          <p14:tracePt t="187668" x="5748338" y="4249738"/>
          <p14:tracePt t="187676" x="5667375" y="4281488"/>
          <p14:tracePt t="187685" x="5580063" y="4306888"/>
          <p14:tracePt t="187692" x="5508625" y="4330700"/>
          <p14:tracePt t="187699" x="5437188" y="4354513"/>
          <p14:tracePt t="187706" x="5381625" y="4378325"/>
          <p14:tracePt t="187715" x="5318125" y="4402138"/>
          <p14:tracePt t="187723" x="5268913" y="4425950"/>
          <p14:tracePt t="187729" x="5221288" y="4449763"/>
          <p14:tracePt t="187736" x="5165725" y="4465638"/>
          <p14:tracePt t="187744" x="5118100" y="4489450"/>
          <p14:tracePt t="187751" x="5078413" y="4513263"/>
          <p14:tracePt t="187758" x="5038725" y="4529138"/>
          <p14:tracePt t="187766" x="4975225" y="4552950"/>
          <p14:tracePt t="187774" x="4918075" y="4576763"/>
          <p14:tracePt t="187784" x="4862513" y="4600575"/>
          <p14:tracePt t="187789" x="4806950" y="4624388"/>
          <p14:tracePt t="187796" x="4743450" y="4641850"/>
          <p14:tracePt t="187803" x="4687888" y="4665663"/>
          <p14:tracePt t="187810" x="4616450" y="4697413"/>
          <p14:tracePt t="187818" x="4567238" y="4705350"/>
          <p14:tracePt t="187826" x="4527550" y="4705350"/>
          <p14:tracePt t="187833" x="4471988" y="4721225"/>
          <p14:tracePt t="187841" x="4424363" y="4745038"/>
          <p14:tracePt t="187848" x="4368800" y="4760913"/>
          <p14:tracePt t="187856" x="4337050" y="4768850"/>
          <p14:tracePt t="187863" x="4289425" y="4776788"/>
          <p14:tracePt t="187871" x="4249738" y="4776788"/>
          <p14:tracePt t="187881" x="4210050" y="4784725"/>
          <p14:tracePt t="187886" x="4176713" y="4784725"/>
          <p14:tracePt t="187894" x="4160838" y="4792663"/>
          <p14:tracePt t="187901" x="4144963" y="4792663"/>
          <p14:tracePt t="187909" x="4137025" y="4792663"/>
          <p14:tracePt t="187916" x="4129088" y="4792663"/>
          <p14:tracePt t="187924" x="4113213" y="4792663"/>
          <p14:tracePt t="187931" x="4105275" y="4792663"/>
          <p14:tracePt t="187938" x="4081463" y="4784725"/>
          <p14:tracePt t="187946" x="4049713" y="4776788"/>
          <p14:tracePt t="187953" x="4025900" y="4768850"/>
          <p14:tracePt t="187961" x="3986213" y="4752975"/>
          <p14:tracePt t="187969" x="3922713" y="4729163"/>
          <p14:tracePt t="187976" x="3883025" y="4705350"/>
          <p14:tracePt t="187983" x="3833813" y="4681538"/>
          <p14:tracePt t="187991" x="3794125" y="4665663"/>
          <p14:tracePt t="187999" x="3770313" y="4657725"/>
          <p14:tracePt t="188006" x="3730625" y="4641850"/>
          <p14:tracePt t="188013" x="3698875" y="4624388"/>
          <p14:tracePt t="188021" x="3675063" y="4616450"/>
          <p14:tracePt t="188029" x="3651250" y="4616450"/>
          <p14:tracePt t="188036" x="3619500" y="4608513"/>
          <p14:tracePt t="188043" x="3595688" y="4600575"/>
          <p14:tracePt t="188051" x="3579813" y="4600575"/>
          <p14:tracePt t="188058" x="3548063" y="4592638"/>
          <p14:tracePt t="188066" x="3516313" y="4592638"/>
          <p14:tracePt t="188073" x="3492500" y="4592638"/>
          <p14:tracePt t="188082" x="3476625" y="4592638"/>
          <p14:tracePt t="188088" x="3435350" y="4592638"/>
          <p14:tracePt t="188096" x="3419475" y="4592638"/>
          <p14:tracePt t="188126" x="3411538" y="4592638"/>
          <p14:tracePt t="188283" x="3403600" y="4592638"/>
          <p14:tracePt t="188290" x="3387725" y="4592638"/>
          <p14:tracePt t="188299" x="3371850" y="4584700"/>
          <p14:tracePt t="188306" x="3340100" y="4584700"/>
          <p14:tracePt t="188314" x="3292475" y="4576763"/>
          <p14:tracePt t="188322" x="3252788" y="4568825"/>
          <p14:tracePt t="188331" x="3189288" y="4568825"/>
          <p14:tracePt t="188336" x="3133725" y="4568825"/>
          <p14:tracePt t="188343" x="3068638" y="4568825"/>
          <p14:tracePt t="188351" x="3021013" y="4568825"/>
          <p14:tracePt t="188359" x="2973388" y="4560888"/>
          <p14:tracePt t="188365" x="2909888" y="4560888"/>
          <p14:tracePt t="188373" x="2854325" y="4560888"/>
          <p14:tracePt t="188381" x="2790825" y="4560888"/>
          <p14:tracePt t="188388" x="2733675" y="4560888"/>
          <p14:tracePt t="188396" x="2686050" y="4560888"/>
          <p14:tracePt t="188403" x="2670175" y="4560888"/>
          <p14:tracePt t="188411" x="2638425" y="4560888"/>
          <p14:tracePt t="188419" x="2614613" y="4560888"/>
          <p14:tracePt t="188433" x="2606675" y="4560888"/>
          <p14:tracePt t="188471" x="2598738" y="4560888"/>
          <p14:tracePt t="188710" x="2590800" y="4560888"/>
          <p14:tracePt t="188726" x="2574925" y="4560888"/>
          <p14:tracePt t="188734" x="2566988" y="4560888"/>
          <p14:tracePt t="188741" x="2551113" y="4552950"/>
          <p14:tracePt t="188756" x="2551113" y="4537075"/>
          <p14:tracePt t="188763" x="2551113" y="4529138"/>
          <p14:tracePt t="188771" x="2551113" y="4521200"/>
          <p14:tracePt t="188778" x="2551113" y="4513263"/>
          <p14:tracePt t="188786" x="2551113" y="4505325"/>
          <p14:tracePt t="188794" x="2551113" y="4497388"/>
          <p14:tracePt t="188801" x="2551113" y="4481513"/>
          <p14:tracePt t="188808" x="2551113" y="4473575"/>
          <p14:tracePt t="188816" x="2551113" y="4457700"/>
          <p14:tracePt t="188824" x="2559050" y="4433888"/>
          <p14:tracePt t="188831" x="2566988" y="4418013"/>
          <p14:tracePt t="188838" x="2566988" y="4386263"/>
          <p14:tracePt t="188846" x="2574925" y="4378325"/>
          <p14:tracePt t="188853" x="2574925" y="4354513"/>
          <p14:tracePt t="188861" x="2582863" y="4338638"/>
          <p14:tracePt t="188869" x="2582863" y="4314825"/>
          <p14:tracePt t="188876" x="2582863" y="4306888"/>
          <p14:tracePt t="188885" x="2582863" y="4298950"/>
          <p14:tracePt t="188891" x="2582863" y="4291013"/>
          <p14:tracePt t="188898" x="2582863" y="4281488"/>
          <p14:tracePt t="188913" x="2582863" y="4273550"/>
          <p14:tracePt t="189004" x="2574925" y="4273550"/>
          <p14:tracePt t="189010" x="2574925" y="4281488"/>
          <p14:tracePt t="189019" x="2559050" y="4291013"/>
          <p14:tracePt t="189025" x="2551113" y="4298950"/>
          <p14:tracePt t="189034" x="2535238" y="4306888"/>
          <p14:tracePt t="189041" x="2527300" y="4314825"/>
          <p14:tracePt t="189048" x="2519363" y="4322763"/>
          <p14:tracePt t="189056" x="2503488" y="4330700"/>
          <p14:tracePt t="189063" x="2495550" y="4346575"/>
          <p14:tracePt t="189070" x="2479675" y="4346575"/>
          <p14:tracePt t="189079" x="2479675" y="4362450"/>
          <p14:tracePt t="189086" x="2471738" y="4362450"/>
          <p14:tracePt t="189093" x="2471738" y="4370388"/>
          <p14:tracePt t="189101" x="2463800" y="4386263"/>
          <p14:tracePt t="189108" x="2463800" y="4394200"/>
          <p14:tracePt t="189116" x="2455863" y="4410075"/>
          <p14:tracePt t="189123" x="2447925" y="4418013"/>
          <p14:tracePt t="189131" x="2447925" y="4425950"/>
          <p14:tracePt t="189138" x="2447925" y="4441825"/>
          <p14:tracePt t="189146" x="2447925" y="4449763"/>
          <p14:tracePt t="189153" x="2447925" y="4465638"/>
          <p14:tracePt t="189161" x="2439988" y="4473575"/>
          <p14:tracePt t="189169" x="2439988" y="4481513"/>
          <p14:tracePt t="189176" x="2439988" y="4489450"/>
          <p14:tracePt t="189184" x="2439988" y="4497388"/>
          <p14:tracePt t="189198" x="2439988" y="4505325"/>
          <p14:tracePt t="189206" x="2439988" y="4513263"/>
          <p14:tracePt t="189213" x="2439988" y="4521200"/>
          <p14:tracePt t="189220" x="2439988" y="4529138"/>
          <p14:tracePt t="189236" x="2439988" y="4545013"/>
          <p14:tracePt t="189243" x="2439988" y="4552950"/>
          <p14:tracePt t="189250" x="2439988" y="4560888"/>
          <p14:tracePt t="189258" x="2439988" y="4568825"/>
          <p14:tracePt t="189341" x="2447925" y="4568825"/>
          <p14:tracePt t="189348" x="2471738" y="4568825"/>
          <p14:tracePt t="189355" x="2487613" y="4560888"/>
          <p14:tracePt t="189363" x="2503488" y="4552950"/>
          <p14:tracePt t="189371" x="2527300" y="4545013"/>
          <p14:tracePt t="189378" x="2551113" y="4537075"/>
          <p14:tracePt t="189386" x="2582863" y="4521200"/>
          <p14:tracePt t="189394" x="2598738" y="4521200"/>
          <p14:tracePt t="189401" x="2622550" y="4505325"/>
          <p14:tracePt t="189408" x="2638425" y="4497388"/>
          <p14:tracePt t="189416" x="2654300" y="4481513"/>
          <p14:tracePt t="189423" x="2670175" y="4473575"/>
          <p14:tracePt t="189431" x="2678113" y="4457700"/>
          <p14:tracePt t="189438" x="2693988" y="4449763"/>
          <p14:tracePt t="189446" x="2693988" y="4441825"/>
          <p14:tracePt t="189453" x="2709863" y="4418013"/>
          <p14:tracePt t="189461" x="2717800" y="4402138"/>
          <p14:tracePt t="189469" x="2741613" y="4386263"/>
          <p14:tracePt t="189476" x="2759075" y="4354513"/>
          <p14:tracePt t="189484" x="2798763" y="4330700"/>
          <p14:tracePt t="189491" x="2822575" y="4314825"/>
          <p14:tracePt t="189499" x="2870200" y="4291013"/>
          <p14:tracePt t="189506" x="2949575" y="4265613"/>
          <p14:tracePt t="189513" x="3036888" y="4249738"/>
          <p14:tracePt t="189521" x="3149600" y="4233863"/>
          <p14:tracePt t="189528" x="3300413" y="4233863"/>
          <p14:tracePt t="189536" x="3411538" y="4233863"/>
          <p14:tracePt t="189543" x="3603625" y="4233863"/>
          <p14:tracePt t="189551" x="3867150" y="4233863"/>
          <p14:tracePt t="189558" x="4105275" y="4233863"/>
          <p14:tracePt t="189566" x="4344988" y="4233863"/>
          <p14:tracePt t="189573" x="4535488" y="4233863"/>
          <p14:tracePt t="189581" x="4695825" y="4233863"/>
          <p14:tracePt t="189588" x="4799013" y="4233863"/>
          <p14:tracePt t="189596" x="4870450" y="4233863"/>
          <p14:tracePt t="189603" x="4951413" y="4225925"/>
          <p14:tracePt t="189611" x="4991100" y="4210050"/>
          <p14:tracePt t="189619" x="5038725" y="4202113"/>
          <p14:tracePt t="189626" x="5062538" y="4186238"/>
          <p14:tracePt t="189634" x="5086350" y="4170363"/>
          <p14:tracePt t="189642" x="5094288" y="4162425"/>
          <p14:tracePt t="189648" x="5102225" y="4154488"/>
          <p14:tracePt t="189656" x="5110163" y="4146550"/>
          <p14:tracePt t="189663" x="5110163" y="4138613"/>
          <p14:tracePt t="189671" x="5110163" y="4130675"/>
          <p14:tracePt t="189686" x="5110163" y="4122738"/>
          <p14:tracePt t="189768" x="5110163" y="4114800"/>
          <p14:tracePt t="189775" x="5118100" y="4114800"/>
          <p14:tracePt t="189783" x="5118100" y="4106863"/>
          <p14:tracePt t="189791" x="5118100" y="4098925"/>
          <p14:tracePt t="189799" x="5126038" y="4083050"/>
          <p14:tracePt t="189806" x="5133975" y="4059238"/>
          <p14:tracePt t="189813" x="5141913" y="4035425"/>
          <p14:tracePt t="189820" x="5141913" y="4019550"/>
          <p14:tracePt t="189829" x="5141913" y="3995738"/>
          <p14:tracePt t="189836" x="5141913" y="3963988"/>
          <p14:tracePt t="189844" x="5141913" y="3948113"/>
          <p14:tracePt t="189851" x="5141913" y="3914775"/>
          <p14:tracePt t="189858" x="5141913" y="3883025"/>
          <p14:tracePt t="189866" x="5141913" y="3859213"/>
          <p14:tracePt t="189874" x="5141913" y="3827463"/>
          <p14:tracePt t="189885" x="5141913" y="3795713"/>
          <p14:tracePt t="189889" x="5141913" y="3771900"/>
          <p14:tracePt t="189896" x="5141913" y="3732213"/>
          <p14:tracePt t="189903" x="5141913" y="3700463"/>
          <p14:tracePt t="189911" x="5141913" y="3676650"/>
          <p14:tracePt t="189919" x="5141913" y="3644900"/>
          <p14:tracePt t="189925" x="5141913" y="3621088"/>
          <p14:tracePt t="189933" x="5141913" y="3595688"/>
          <p14:tracePt t="189940" x="5141913" y="3571875"/>
          <p14:tracePt t="189948" x="5141913" y="3556000"/>
          <p14:tracePt t="189956" x="5141913" y="3548063"/>
          <p14:tracePt t="189963" x="5141913" y="3532188"/>
          <p14:tracePt t="189971" x="5141913" y="3524250"/>
          <p14:tracePt t="189978" x="5141913" y="3508375"/>
          <p14:tracePt t="189993" x="5141913" y="3500438"/>
          <p14:tracePt t="190008" x="5133975" y="3492500"/>
          <p14:tracePt t="190016" x="5126038" y="3484563"/>
          <p14:tracePt t="190024" x="5110163" y="3476625"/>
          <p14:tracePt t="190031" x="5102225" y="3468688"/>
          <p14:tracePt t="190039" x="5094288" y="3468688"/>
          <p14:tracePt t="190046" x="5078413" y="3452813"/>
          <p14:tracePt t="190054" x="5054600" y="3444875"/>
          <p14:tracePt t="190061" x="5038725" y="3429000"/>
          <p14:tracePt t="190068" x="5022850" y="3421063"/>
          <p14:tracePt t="190076" x="5006975" y="3413125"/>
          <p14:tracePt t="190083" x="4991100" y="3405188"/>
          <p14:tracePt t="190091" x="4975225" y="3397250"/>
          <p14:tracePt t="190099" x="4951413" y="3397250"/>
          <p14:tracePt t="190106" x="4943475" y="3397250"/>
          <p14:tracePt t="190113" x="4918075" y="3389313"/>
          <p14:tracePt t="190121" x="4910138" y="3389313"/>
          <p14:tracePt t="190128" x="4894263" y="3389313"/>
          <p14:tracePt t="190136" x="4886325" y="3389313"/>
          <p14:tracePt t="190143" x="4878388" y="3389313"/>
          <p14:tracePt t="190151" x="4862513" y="3389313"/>
          <p14:tracePt t="190166" x="4846638" y="3397250"/>
          <p14:tracePt t="190174" x="4838700" y="3397250"/>
          <p14:tracePt t="190181" x="4830763" y="3421063"/>
          <p14:tracePt t="190189" x="4822825" y="3429000"/>
          <p14:tracePt t="190196" x="4814888" y="3436938"/>
          <p14:tracePt t="190203" x="4806950" y="3460750"/>
          <p14:tracePt t="190211" x="4791075" y="3468688"/>
          <p14:tracePt t="190219" x="4791075" y="3484563"/>
          <p14:tracePt t="190226" x="4775200" y="3516313"/>
          <p14:tracePt t="190234" x="4767263" y="3532188"/>
          <p14:tracePt t="190241" x="4759325" y="3548063"/>
          <p14:tracePt t="190248" x="4759325" y="3556000"/>
          <p14:tracePt t="190256" x="4759325" y="3579813"/>
          <p14:tracePt t="190264" x="4751388" y="3595688"/>
          <p14:tracePt t="190271" x="4751388" y="3621088"/>
          <p14:tracePt t="190278" x="4751388" y="3629025"/>
          <p14:tracePt t="190286" x="4743450" y="3636963"/>
          <p14:tracePt t="190293" x="4743450" y="3652838"/>
          <p14:tracePt t="190301" x="4743450" y="3660775"/>
          <p14:tracePt t="190310" x="4743450" y="3684588"/>
          <p14:tracePt t="190319" x="4743450" y="3700463"/>
          <p14:tracePt t="190324" x="4759325" y="3708400"/>
          <p14:tracePt t="190333" x="4775200" y="3732213"/>
          <p14:tracePt t="190338" x="4783138" y="3740150"/>
          <p14:tracePt t="190345" x="4806950" y="3756025"/>
          <p14:tracePt t="190353" x="4838700" y="3779838"/>
          <p14:tracePt t="190361" x="4870450" y="3811588"/>
          <p14:tracePt t="190368" x="4886325" y="3827463"/>
          <p14:tracePt t="190376" x="4902200" y="3851275"/>
          <p14:tracePt t="190384" x="4918075" y="3859213"/>
          <p14:tracePt t="190391" x="4933950" y="3875088"/>
          <p14:tracePt t="190398" x="4943475" y="3898900"/>
          <p14:tracePt t="190406" x="4943475" y="3906838"/>
          <p14:tracePt t="190413" x="4943475" y="3914775"/>
          <p14:tracePt t="190421" x="4943475" y="3922713"/>
          <p14:tracePt t="190428" x="4943475" y="3948113"/>
          <p14:tracePt t="190436" x="4943475" y="3971925"/>
          <p14:tracePt t="190443" x="4943475" y="4003675"/>
          <p14:tracePt t="190451" x="4943475" y="4027488"/>
          <p14:tracePt t="190458" x="4943475" y="4059238"/>
          <p14:tracePt t="190466" x="4943475" y="4098925"/>
          <p14:tracePt t="190473" x="4943475" y="4146550"/>
          <p14:tracePt t="190481" x="4943475" y="4170363"/>
          <p14:tracePt t="190489" x="4943475" y="4210050"/>
          <p14:tracePt t="190496" x="4943475" y="4233863"/>
          <p14:tracePt t="190504" x="4943475" y="4265613"/>
          <p14:tracePt t="190511" x="4943475" y="4298950"/>
          <p14:tracePt t="190519" x="4943475" y="4330700"/>
          <p14:tracePt t="190526" x="4943475" y="4354513"/>
          <p14:tracePt t="190533" x="4943475" y="4378325"/>
          <p14:tracePt t="190541" x="4951413" y="4402138"/>
          <p14:tracePt t="190549" x="4959350" y="4449763"/>
          <p14:tracePt t="190556" x="4959350" y="4465638"/>
          <p14:tracePt t="190563" x="4959350" y="4481513"/>
          <p14:tracePt t="190571" x="4967288" y="4481513"/>
          <p14:tracePt t="190578" x="4967288" y="4489450"/>
          <p14:tracePt t="190585" x="4967288" y="4497388"/>
          <p14:tracePt t="190601" x="4967288" y="4505325"/>
          <p14:tracePt t="190661" x="4975225" y="4505325"/>
          <p14:tracePt t="190668" x="4991100" y="4505325"/>
          <p14:tracePt t="190676" x="5006975" y="4505325"/>
          <p14:tracePt t="190683" x="5022850" y="4505325"/>
          <p14:tracePt t="190691" x="5046663" y="4505325"/>
          <p14:tracePt t="190699" x="5078413" y="4513263"/>
          <p14:tracePt t="190706" x="5102225" y="4513263"/>
          <p14:tracePt t="190713" x="5141913" y="4513263"/>
          <p14:tracePt t="190722" x="5173663" y="4513263"/>
          <p14:tracePt t="190728" x="5213350" y="4513263"/>
          <p14:tracePt t="190736" x="5245100" y="4521200"/>
          <p14:tracePt t="190744" x="5260975" y="4521200"/>
          <p14:tracePt t="190751" x="5292725" y="4521200"/>
          <p14:tracePt t="190758" x="5349875" y="4521200"/>
          <p14:tracePt t="190766" x="5357813" y="4521200"/>
          <p14:tracePt t="190773" x="5365750" y="4521200"/>
          <p14:tracePt t="190781" x="5373688" y="4521200"/>
          <p14:tracePt t="190788" x="5381625" y="4513263"/>
          <p14:tracePt t="190796" x="5397500" y="4505325"/>
          <p14:tracePt t="190803" x="5405438" y="4497388"/>
          <p14:tracePt t="190811" x="5413375" y="4481513"/>
          <p14:tracePt t="190818" x="5429250" y="4473575"/>
          <p14:tracePt t="190826" x="5437188" y="4457700"/>
          <p14:tracePt t="190834" x="5445125" y="4449763"/>
          <p14:tracePt t="190841" x="5453063" y="4441825"/>
          <p14:tracePt t="190849" x="5453063" y="4433888"/>
          <p14:tracePt t="190864" x="5461000" y="4425950"/>
          <p14:tracePt t="190871" x="5461000" y="4418013"/>
          <p14:tracePt t="190885" x="5461000" y="4410075"/>
          <p14:tracePt t="190895" x="5468938" y="4410075"/>
          <p14:tracePt t="190901" x="5468938" y="4402138"/>
          <p14:tracePt t="190916" x="5468938" y="4394200"/>
          <p14:tracePt t="190924" x="5468938" y="4386263"/>
          <p14:tracePt t="190938" x="5468938" y="4378325"/>
          <p14:tracePt t="190954" x="5468938" y="4370388"/>
          <p14:tracePt t="190961" x="5476875" y="4354513"/>
          <p14:tracePt t="190968" x="5476875" y="4346575"/>
          <p14:tracePt t="190976" x="5476875" y="4338638"/>
          <p14:tracePt t="190983" x="5476875" y="4330700"/>
          <p14:tracePt t="190991" x="5468938" y="4322763"/>
          <p14:tracePt t="191006" x="5461000" y="4322763"/>
          <p14:tracePt t="191013" x="5461000" y="4314825"/>
          <p14:tracePt t="191021" x="5453063" y="4314825"/>
          <p14:tracePt t="191028" x="5445125" y="4314825"/>
          <p14:tracePt t="191044" x="5437188" y="4306888"/>
          <p14:tracePt t="191051" x="5429250" y="4306888"/>
          <p14:tracePt t="191058" x="5421313" y="4306888"/>
          <p14:tracePt t="191066" x="5413375" y="4306888"/>
          <p14:tracePt t="191073" x="5405438" y="4306888"/>
          <p14:tracePt t="191081" x="5389563" y="4306888"/>
          <p14:tracePt t="191088" x="5381625" y="4306888"/>
          <p14:tracePt t="191095" x="5365750" y="4314825"/>
          <p14:tracePt t="191103" x="5365750" y="4322763"/>
          <p14:tracePt t="191111" x="5357813" y="4322763"/>
          <p14:tracePt t="191118" x="5349875" y="4330700"/>
          <p14:tracePt t="191126" x="5341938" y="4338638"/>
          <p14:tracePt t="191134" x="5326063" y="4354513"/>
          <p14:tracePt t="191149" x="5310188" y="4362450"/>
          <p14:tracePt t="191155" x="5300663" y="4370388"/>
          <p14:tracePt t="191163" x="5292725" y="4386263"/>
          <p14:tracePt t="191171" x="5276850" y="4402138"/>
          <p14:tracePt t="191178" x="5268913" y="4410075"/>
          <p14:tracePt t="191185" x="5260975" y="4418013"/>
          <p14:tracePt t="191193" x="5253038" y="4425950"/>
          <p14:tracePt t="191201" x="5237163" y="4441825"/>
          <p14:tracePt t="191208" x="5237163" y="4449763"/>
          <p14:tracePt t="191216" x="5229225" y="4457700"/>
          <p14:tracePt t="191223" x="5221288" y="4473575"/>
          <p14:tracePt t="191231" x="5213350" y="4481513"/>
          <p14:tracePt t="191238" x="5213350" y="4489450"/>
          <p14:tracePt t="191245" x="5213350" y="4497388"/>
          <p14:tracePt t="191253" x="5213350" y="4505325"/>
          <p14:tracePt t="191261" x="5205413" y="4513263"/>
          <p14:tracePt t="191276" x="5205413" y="4521200"/>
          <p14:tracePt t="191285" x="5205413" y="4529138"/>
          <p14:tracePt t="191291" x="5205413" y="4537075"/>
          <p14:tracePt t="191299" x="5205413" y="4545013"/>
          <p14:tracePt t="191306" x="5205413" y="4552950"/>
          <p14:tracePt t="191321" x="5205413" y="4560888"/>
          <p14:tracePt t="191628" x="5189538" y="4560888"/>
          <p14:tracePt t="191635" x="5133975" y="4552950"/>
          <p14:tracePt t="191645" x="5078413" y="4537075"/>
          <p14:tracePt t="191651" x="4983163" y="4521200"/>
          <p14:tracePt t="191659" x="4886325" y="4489450"/>
          <p14:tracePt t="191666" x="4791075" y="4473575"/>
          <p14:tracePt t="191674" x="4664075" y="4449763"/>
          <p14:tracePt t="191681" x="4559300" y="4425950"/>
          <p14:tracePt t="191688" x="4471988" y="4418013"/>
          <p14:tracePt t="191696" x="4408488" y="4418013"/>
          <p14:tracePt t="191704" x="4344988" y="4418013"/>
          <p14:tracePt t="191711" x="4289425" y="4418013"/>
          <p14:tracePt t="191718" x="4249738" y="4418013"/>
          <p14:tracePt t="191726" x="4225925" y="4418013"/>
          <p14:tracePt t="191733" x="4210050" y="4425950"/>
          <p14:tracePt t="191741" x="4200525" y="4425950"/>
          <p14:tracePt t="191748" x="4200525" y="4433888"/>
          <p14:tracePt t="191756" x="4192588" y="4433888"/>
          <p14:tracePt t="191831" x="4184650" y="4433888"/>
          <p14:tracePt t="192018" x="4184650" y="4441825"/>
          <p14:tracePt t="192026" x="4176713" y="4449763"/>
          <p14:tracePt t="192033" x="4176713" y="4465638"/>
          <p14:tracePt t="192041" x="4176713" y="4481513"/>
          <p14:tracePt t="192049" x="4160838" y="4505325"/>
          <p14:tracePt t="192056" x="4152900" y="4521200"/>
          <p14:tracePt t="192064" x="4144963" y="4545013"/>
          <p14:tracePt t="192071" x="4137025" y="4568825"/>
          <p14:tracePt t="192078" x="4129088" y="4584700"/>
          <p14:tracePt t="192086" x="4121150" y="4600575"/>
          <p14:tracePt t="192093" x="4113213" y="4608513"/>
          <p14:tracePt t="192101" x="4105275" y="4633913"/>
          <p14:tracePt t="192108" x="4097338" y="4641850"/>
          <p14:tracePt t="192116" x="4089400" y="4649788"/>
          <p14:tracePt t="192124" x="4089400" y="4665663"/>
          <p14:tracePt t="192131" x="4081463" y="4665663"/>
          <p14:tracePt t="192138" x="4073525" y="4681538"/>
          <p14:tracePt t="192146" x="4065588" y="4681538"/>
          <p14:tracePt t="192154" x="4065588" y="4689475"/>
          <p14:tracePt t="192161" x="4057650" y="4689475"/>
          <p14:tracePt t="192168" x="4049713" y="4689475"/>
          <p14:tracePt t="192191" x="4041775" y="4697413"/>
          <p14:tracePt t="192213" x="4033838" y="4697413"/>
          <p14:tracePt t="192355" x="4049713" y="4697413"/>
          <p14:tracePt t="192363" x="4065588" y="4697413"/>
          <p14:tracePt t="192371" x="4089400" y="4697413"/>
          <p14:tracePt t="192378" x="4121150" y="4697413"/>
          <p14:tracePt t="192386" x="4152900" y="4697413"/>
          <p14:tracePt t="192393" x="4176713" y="4697413"/>
          <p14:tracePt t="192401" x="4210050" y="4697413"/>
          <p14:tracePt t="192409" x="4233863" y="4697413"/>
          <p14:tracePt t="192417" x="4257675" y="4697413"/>
          <p14:tracePt t="192423" x="4273550" y="4697413"/>
          <p14:tracePt t="192431" x="4297363" y="4697413"/>
          <p14:tracePt t="192438" x="4305300" y="4697413"/>
          <p14:tracePt t="192445" x="4321175" y="4697413"/>
          <p14:tracePt t="192454" x="4329113" y="4697413"/>
          <p14:tracePt t="192461" x="4344988" y="4697413"/>
          <p14:tracePt t="192468" x="4352925" y="4697413"/>
          <p14:tracePt t="192476" x="4360863" y="4689475"/>
          <p14:tracePt t="192483" x="4376738" y="4689475"/>
          <p14:tracePt t="192498" x="4384675" y="4689475"/>
          <p14:tracePt t="192513" x="4392613" y="4689475"/>
          <p14:tracePt t="192543" x="4400550" y="4689475"/>
          <p14:tracePt t="192588" x="4408488" y="4689475"/>
          <p14:tracePt t="192671" x="4416425" y="4689475"/>
          <p14:tracePt t="192687" x="4424363" y="4689475"/>
          <p14:tracePt t="192701" x="4432300" y="4689475"/>
          <p14:tracePt t="192708" x="4440238" y="4689475"/>
          <p14:tracePt t="192738" x="4448175" y="4689475"/>
          <p14:tracePt t="192776" x="4456113" y="4689475"/>
          <p14:tracePt t="192784" x="4464050" y="4681538"/>
          <p14:tracePt t="192791" x="4471988" y="4681538"/>
          <p14:tracePt t="192806" x="4479925" y="4681538"/>
          <p14:tracePt t="192821" x="4495800" y="4681538"/>
          <p14:tracePt t="192828" x="4495800" y="4673600"/>
          <p14:tracePt t="192836" x="4503738" y="4673600"/>
          <p14:tracePt t="192851" x="4511675" y="4673600"/>
          <p14:tracePt t="192858" x="4535488" y="4673600"/>
          <p14:tracePt t="192866" x="4543425" y="4665663"/>
          <p14:tracePt t="192873" x="4559300" y="4665663"/>
          <p14:tracePt t="192887" x="4576763" y="4665663"/>
          <p14:tracePt t="192888" x="4592638" y="4657725"/>
          <p14:tracePt t="192895" x="4616450" y="4657725"/>
          <p14:tracePt t="192904" x="4632325" y="4649788"/>
          <p14:tracePt t="192911" x="4648200" y="4649788"/>
          <p14:tracePt t="192919" x="4664075" y="4649788"/>
          <p14:tracePt t="192926" x="4679950" y="4649788"/>
          <p14:tracePt t="192933" x="4695825" y="4649788"/>
          <p14:tracePt t="192941" x="4703763" y="4649788"/>
          <p14:tracePt t="192948" x="4719638" y="4649788"/>
          <p14:tracePt t="192955" x="4727575" y="4649788"/>
          <p14:tracePt t="192963" x="4735513" y="4649788"/>
          <p14:tracePt t="192970" x="4751388" y="4649788"/>
          <p14:tracePt t="192978" x="4759325" y="4649788"/>
          <p14:tracePt t="192986" x="4775200" y="4649788"/>
          <p14:tracePt t="192993" x="4791075" y="4649788"/>
          <p14:tracePt t="193001" x="4806950" y="4649788"/>
          <p14:tracePt t="193015" x="4822825" y="4649788"/>
          <p14:tracePt t="193023" x="4838700" y="4649788"/>
          <p14:tracePt t="193030" x="4854575" y="4641850"/>
          <p14:tracePt t="193038" x="4870450" y="4641850"/>
          <p14:tracePt t="193045" x="4878388" y="4633913"/>
          <p14:tracePt t="193054" x="4894263" y="4633913"/>
          <p14:tracePt t="193060" x="4894263" y="4624388"/>
          <p14:tracePt t="193069" x="4902200" y="4624388"/>
          <p14:tracePt t="193075" x="4910138" y="4624388"/>
          <p14:tracePt t="193084" x="4918075" y="4624388"/>
          <p14:tracePt t="193128" x="4926013" y="4624388"/>
          <p14:tracePt t="193136" x="4926013" y="4616450"/>
          <p14:tracePt t="193151" x="4933950" y="4616450"/>
          <p14:tracePt t="193165" x="4951413" y="4616450"/>
          <p14:tracePt t="193180" x="4959350" y="4608513"/>
          <p14:tracePt t="193188" x="4967288" y="4608513"/>
          <p14:tracePt t="193195" x="4975225" y="4608513"/>
          <p14:tracePt t="193203" x="4983163" y="4608513"/>
          <p14:tracePt t="193211" x="4991100" y="4608513"/>
          <p14:tracePt t="193219" x="4999038" y="4608513"/>
          <p14:tracePt t="193226" x="5006975" y="4600575"/>
          <p14:tracePt t="193234" x="5014913" y="4600575"/>
          <p14:tracePt t="193240" x="5022850" y="4600575"/>
          <p14:tracePt t="193248" x="5038725" y="4600575"/>
          <p14:tracePt t="193255" x="5046663" y="4600575"/>
          <p14:tracePt t="193263" x="5062538" y="4600575"/>
          <p14:tracePt t="193271" x="5070475" y="4600575"/>
          <p14:tracePt t="193278" x="5094288" y="4600575"/>
          <p14:tracePt t="193286" x="5110163" y="4600575"/>
          <p14:tracePt t="193293" x="5118100" y="4600575"/>
          <p14:tracePt t="193301" x="5126038" y="4600575"/>
          <p14:tracePt t="193308" x="5141913" y="4600575"/>
          <p14:tracePt t="193316" x="5157788" y="4600575"/>
          <p14:tracePt t="193323" x="5165725" y="4600575"/>
          <p14:tracePt t="193331" x="5173663" y="4600575"/>
          <p14:tracePt t="193338" x="5181600" y="4600575"/>
          <p14:tracePt t="193345" x="5197475" y="4600575"/>
          <p14:tracePt t="193361" x="5213350" y="4600575"/>
          <p14:tracePt t="193369" x="5229225" y="4600575"/>
          <p14:tracePt t="193375" x="5237163" y="4600575"/>
          <p14:tracePt t="193384" x="5253038" y="4600575"/>
          <p14:tracePt t="193390" x="5260975" y="4600575"/>
          <p14:tracePt t="193398" x="5284788" y="4600575"/>
          <p14:tracePt t="193405" x="5300663" y="4600575"/>
          <p14:tracePt t="193413" x="5318125" y="4600575"/>
          <p14:tracePt t="193420" x="5341938" y="4600575"/>
          <p14:tracePt t="193428" x="5349875" y="4600575"/>
          <p14:tracePt t="193436" x="5357813" y="4600575"/>
          <p14:tracePt t="193443" x="5373688" y="4600575"/>
          <p14:tracePt t="193458" x="5381625" y="4600575"/>
          <p14:tracePt t="193519" x="5389563" y="4600575"/>
          <p14:tracePt t="193811" x="5429250" y="4600575"/>
          <p14:tracePt t="193818" x="5461000" y="4608513"/>
          <p14:tracePt t="193827" x="5508625" y="4616450"/>
          <p14:tracePt t="193834" x="5572125" y="4641850"/>
          <p14:tracePt t="193842" x="5643563" y="4657725"/>
          <p14:tracePt t="193849" x="5724525" y="4673600"/>
          <p14:tracePt t="193856" x="5811838" y="4689475"/>
          <p14:tracePt t="193867" x="5891213" y="4705350"/>
          <p14:tracePt t="193871" x="5978525" y="4713288"/>
          <p14:tracePt t="193887" x="6115050" y="4737100"/>
          <p14:tracePt t="193895" x="6178550" y="4745038"/>
          <p14:tracePt t="193902" x="6242050" y="4745038"/>
          <p14:tracePt t="193910" x="6313488" y="4752975"/>
          <p14:tracePt t="193918" x="6384925" y="4752975"/>
          <p14:tracePt t="193925" x="6450013" y="4760913"/>
          <p14:tracePt t="193931" x="6513513" y="4760913"/>
          <p14:tracePt t="193938" x="6577013" y="4760913"/>
          <p14:tracePt t="193947" x="6640513" y="4760913"/>
          <p14:tracePt t="193955" x="6696075" y="4760913"/>
          <p14:tracePt t="193961" x="6751638" y="4760913"/>
          <p14:tracePt t="193970" x="6792913" y="4760913"/>
          <p14:tracePt t="193976" x="6840538" y="4752975"/>
          <p14:tracePt t="193984" x="6872288" y="4745038"/>
          <p14:tracePt t="193991" x="6904038" y="4737100"/>
          <p14:tracePt t="193998" x="6935788" y="4729163"/>
          <p14:tracePt t="194006" x="6959600" y="4721225"/>
          <p14:tracePt t="194013" x="6975475" y="4721225"/>
          <p14:tracePt t="194021" x="6991350" y="4713288"/>
          <p14:tracePt t="194028" x="6999288" y="4705350"/>
          <p14:tracePt t="194036" x="7023100" y="4705350"/>
          <p14:tracePt t="194043" x="7031038" y="4697413"/>
          <p14:tracePt t="194051" x="7054850" y="4689475"/>
          <p14:tracePt t="194066" x="7070725" y="4681538"/>
          <p14:tracePt t="194074" x="7078663" y="4681538"/>
          <p14:tracePt t="194081" x="7094538" y="4673600"/>
          <p14:tracePt t="194088" x="7102475" y="4673600"/>
          <p14:tracePt t="194096" x="7110413" y="4673600"/>
          <p14:tracePt t="194104" x="7118350" y="4673600"/>
          <p14:tracePt t="194118" x="7118350" y="4665663"/>
          <p14:tracePt t="194141" x="7126288" y="4665663"/>
          <p14:tracePt t="194155" x="7135813" y="4665663"/>
          <p14:tracePt t="194208" x="7143750" y="4665663"/>
          <p14:tracePt t="194238" x="7143750" y="4657725"/>
          <p14:tracePt t="194261" x="7151688" y="4657725"/>
          <p14:tracePt t="194298" x="7159625" y="4657725"/>
          <p14:tracePt t="194321" x="7159625" y="4649788"/>
          <p14:tracePt t="194328" x="7167563" y="4649788"/>
          <p14:tracePt t="194359" x="7167563" y="4641850"/>
          <p14:tracePt t="194605" x="7191375" y="4641850"/>
          <p14:tracePt t="194613" x="7215188" y="4641850"/>
          <p14:tracePt t="194620" x="7231063" y="4633913"/>
          <p14:tracePt t="194628" x="7262813" y="4633913"/>
          <p14:tracePt t="194635" x="7294563" y="4633913"/>
          <p14:tracePt t="194643" x="7318375" y="4633913"/>
          <p14:tracePt t="194651" x="7350125" y="4633913"/>
          <p14:tracePt t="194659" x="7405688" y="4633913"/>
          <p14:tracePt t="194666" x="7445375" y="4633913"/>
          <p14:tracePt t="194674" x="7502525" y="4633913"/>
          <p14:tracePt t="194681" x="7542213" y="4633913"/>
          <p14:tracePt t="194689" x="7581900" y="4633913"/>
          <p14:tracePt t="194696" x="7613650" y="4633913"/>
          <p14:tracePt t="194704" x="7645400" y="4633913"/>
          <p14:tracePt t="194711" x="7677150" y="4624388"/>
          <p14:tracePt t="194718" x="7708900" y="4624388"/>
          <p14:tracePt t="194726" x="7724775" y="4624388"/>
          <p14:tracePt t="194733" x="7748588" y="4624388"/>
          <p14:tracePt t="194741" x="7764463" y="4624388"/>
          <p14:tracePt t="194749" x="7788275" y="4624388"/>
          <p14:tracePt t="194756" x="7796213" y="4624388"/>
          <p14:tracePt t="194763" x="7820025" y="4624388"/>
          <p14:tracePt t="194770" x="7827963" y="4624388"/>
          <p14:tracePt t="194784" x="7843838" y="4624388"/>
          <p14:tracePt t="194788" x="7859713" y="4624388"/>
          <p14:tracePt t="194794" x="7869238" y="4624388"/>
          <p14:tracePt t="194801" x="7885113" y="4624388"/>
          <p14:tracePt t="194808" x="7893050" y="4624388"/>
          <p14:tracePt t="194831" x="7900988" y="4624388"/>
          <p14:tracePt t="194868" x="7908925" y="4624388"/>
          <p14:tracePt t="194883" x="7916863" y="4624388"/>
          <p14:tracePt t="194891" x="7924800" y="4624388"/>
          <p14:tracePt t="194906" x="7932738" y="4616450"/>
          <p14:tracePt t="194914" x="7948613" y="4616450"/>
          <p14:tracePt t="194921" x="7956550" y="4616450"/>
          <p14:tracePt t="194929" x="7964488" y="4608513"/>
          <p14:tracePt t="194936" x="7980363" y="4608513"/>
          <p14:tracePt t="194944" x="7988300" y="4608513"/>
          <p14:tracePt t="194951" x="7996238" y="4608513"/>
          <p14:tracePt t="194958" x="8012113" y="4600575"/>
          <p14:tracePt t="194966" x="8027988" y="4592638"/>
          <p14:tracePt t="194973" x="8035925" y="4592638"/>
          <p14:tracePt t="194981" x="8051800" y="4584700"/>
          <p14:tracePt t="194989" x="8059738" y="4584700"/>
          <p14:tracePt t="195000" x="8067675" y="4584700"/>
          <p14:tracePt t="195004" x="8075613" y="4584700"/>
          <p14:tracePt t="195012" x="8083550" y="4584700"/>
          <p14:tracePt t="195034" x="8091488" y="4584700"/>
          <p14:tracePt t="195041" x="8091488" y="4576763"/>
          <p14:tracePt t="195049" x="8099425" y="4576763"/>
          <p14:tracePt t="195093" x="8107363" y="4576763"/>
          <p14:tracePt t="195100" x="8115300" y="4576763"/>
          <p14:tracePt t="195108" x="8115300" y="4568825"/>
          <p14:tracePt t="195116" x="8123238" y="4568825"/>
          <p14:tracePt t="195123" x="8131175" y="4568825"/>
          <p14:tracePt t="195161" x="8139113" y="4568825"/>
          <p14:tracePt t="195288" x="8147050" y="4568825"/>
          <p14:tracePt t="195311" x="8154988" y="4568825"/>
          <p14:tracePt t="195333" x="8162925" y="4568825"/>
          <p14:tracePt t="195400" x="8170863" y="4568825"/>
          <p14:tracePt t="209047" x="8162925" y="4568825"/>
          <p14:tracePt t="209048" x="8139113" y="4576763"/>
          <p14:tracePt t="209049" x="8131175" y="4584700"/>
          <p14:tracePt t="209050" x="8115300" y="4584700"/>
          <p14:tracePt t="209127" x="8107363" y="4584700"/>
          <p14:tracePt t="209136" x="8091488" y="4584700"/>
          <p14:tracePt t="209142" x="8075613" y="4592638"/>
          <p14:tracePt t="209150" x="8051800" y="4592638"/>
          <p14:tracePt t="209157" x="8035925" y="4600575"/>
          <p14:tracePt t="209165" x="8004175" y="4600575"/>
          <p14:tracePt t="209172" x="7964488" y="4600575"/>
          <p14:tracePt t="209180" x="7916863" y="4600575"/>
          <p14:tracePt t="209187" x="7877175" y="4600575"/>
          <p14:tracePt t="209195" x="7820025" y="4600575"/>
          <p14:tracePt t="209202" x="7756525" y="4600575"/>
          <p14:tracePt t="209211" x="7700963" y="4600575"/>
          <p14:tracePt t="209217" x="7637463" y="4600575"/>
          <p14:tracePt t="209225" x="7566025" y="4600575"/>
          <p14:tracePt t="209232" x="7502525" y="4600575"/>
          <p14:tracePt t="209241" x="7429500" y="4600575"/>
          <p14:tracePt t="209247" x="7350125" y="4616450"/>
          <p14:tracePt t="209255" x="7262813" y="4633913"/>
          <p14:tracePt t="209262" x="7175500" y="4649788"/>
          <p14:tracePt t="209270" x="7110413" y="4665663"/>
          <p14:tracePt t="209277" x="7023100" y="4705350"/>
          <p14:tracePt t="209285" x="6911975" y="4737100"/>
          <p14:tracePt t="209292" x="6808788" y="4752975"/>
          <p14:tracePt t="209300" x="6696075" y="4776788"/>
          <p14:tracePt t="209307" x="6600825" y="4808538"/>
          <p14:tracePt t="209315" x="6505575" y="4832350"/>
          <p14:tracePt t="209322" x="6426200" y="4864100"/>
          <p14:tracePt t="209330" x="6353175" y="4887913"/>
          <p14:tracePt t="209337" x="6249988" y="4911725"/>
          <p14:tracePt t="209345" x="6162675" y="4943475"/>
          <p14:tracePt t="209352" x="6083300" y="4951413"/>
          <p14:tracePt t="209360" x="5994400" y="4967288"/>
          <p14:tracePt t="209369" x="5930900" y="4984750"/>
          <p14:tracePt t="209375" x="5851525" y="4992688"/>
          <p14:tracePt t="209382" x="5764213" y="5016500"/>
          <p14:tracePt t="209390" x="5676900" y="5024438"/>
          <p14:tracePt t="209397" x="5603875" y="5040313"/>
          <p14:tracePt t="209405" x="5524500" y="5048250"/>
          <p14:tracePt t="209412" x="5453063" y="5072063"/>
          <p14:tracePt t="209420" x="5389563" y="5080000"/>
          <p14:tracePt t="209427" x="5310188" y="5087938"/>
          <p14:tracePt t="209435" x="5237163" y="5103813"/>
          <p14:tracePt t="209442" x="5157788" y="5119688"/>
          <p14:tracePt t="209450" x="5070475" y="5143500"/>
          <p14:tracePt t="209457" x="4983163" y="5159375"/>
          <p14:tracePt t="209465" x="4910138" y="5191125"/>
          <p14:tracePt t="209472" x="4838700" y="5214938"/>
          <p14:tracePt t="209480" x="4767263" y="5238750"/>
          <p14:tracePt t="209487" x="4679950" y="5262563"/>
          <p14:tracePt t="209494" x="4600575" y="5286375"/>
          <p14:tracePt t="209502" x="4511675" y="5335588"/>
          <p14:tracePt t="209509" x="4424363" y="5359400"/>
          <p14:tracePt t="209517" x="4368800" y="5391150"/>
          <p14:tracePt t="209524" x="4281488" y="5430838"/>
          <p14:tracePt t="209532" x="4192588" y="5462588"/>
          <p14:tracePt t="209540" x="4113213" y="5510213"/>
          <p14:tracePt t="209547" x="4025900" y="5541963"/>
          <p14:tracePt t="209555" x="3946525" y="5589588"/>
          <p14:tracePt t="209562" x="3875088" y="5621338"/>
          <p14:tracePt t="209570" x="3810000" y="5653088"/>
          <p14:tracePt t="209577" x="3730625" y="5694363"/>
          <p14:tracePt t="209585" x="3667125" y="5741988"/>
          <p14:tracePt t="209592" x="3587750" y="5789613"/>
          <p14:tracePt t="209600" x="3524250" y="5837238"/>
          <p14:tracePt t="209607" x="3443288" y="5868988"/>
          <p14:tracePt t="209615" x="3395663" y="5900738"/>
          <p14:tracePt t="209622" x="3332163" y="5932488"/>
          <p14:tracePt t="209630" x="3260725" y="5980113"/>
          <p14:tracePt t="209637" x="3197225" y="6005513"/>
          <p14:tracePt t="209645" x="3125788" y="6037263"/>
          <p14:tracePt t="209652" x="3068638" y="6061075"/>
          <p14:tracePt t="209660" x="3013075" y="6084888"/>
          <p14:tracePt t="209667" x="2965450" y="6108700"/>
          <p14:tracePt t="209675" x="2909888" y="6124575"/>
          <p14:tracePt t="209682" x="2878138" y="6148388"/>
          <p14:tracePt t="209690" x="2838450" y="6164263"/>
          <p14:tracePt t="209697" x="2806700" y="6180138"/>
          <p14:tracePt t="209705" x="2767013" y="6188075"/>
          <p14:tracePt t="209712" x="2741613" y="6196013"/>
          <p14:tracePt t="209720" x="2717800" y="6211888"/>
          <p14:tracePt t="209727" x="2662238" y="6227763"/>
          <p14:tracePt t="209735" x="2614613" y="6235700"/>
          <p14:tracePt t="209742" x="2566988" y="6251575"/>
          <p14:tracePt t="209750" x="2535238" y="6259513"/>
          <p14:tracePt t="209757" x="2503488" y="6259513"/>
          <p14:tracePt t="209765" x="2439988" y="6267450"/>
          <p14:tracePt t="209772" x="2384425" y="6275388"/>
          <p14:tracePt t="209780" x="2319338" y="6275388"/>
          <p14:tracePt t="209787" x="2255838" y="6275388"/>
          <p14:tracePt t="209795" x="2192338" y="6275388"/>
          <p14:tracePt t="209802" x="2128838" y="6275388"/>
          <p14:tracePt t="209811" x="2049463" y="6275388"/>
          <p14:tracePt t="209820" x="2008188" y="6275388"/>
          <p14:tracePt t="209825" x="1936750" y="6275388"/>
          <p14:tracePt t="209833" x="1873250" y="6275388"/>
          <p14:tracePt t="209840" x="1817688" y="6275388"/>
          <p14:tracePt t="209847" x="1754188" y="6275388"/>
          <p14:tracePt t="209855" x="1722438" y="6275388"/>
          <p14:tracePt t="209862" x="1682750" y="6275388"/>
          <p14:tracePt t="209870" x="1658938" y="6267450"/>
          <p14:tracePt t="209877" x="1641475" y="6267450"/>
          <p14:tracePt t="209885" x="1633538" y="6267450"/>
          <p14:tracePt t="209892" x="1625600" y="6267450"/>
          <p14:tracePt t="209900" x="1617663" y="6267450"/>
          <p14:tracePt t="209915" x="1609725" y="6267450"/>
          <p14:tracePt t="210155" x="1617663" y="6267450"/>
          <p14:tracePt t="210162" x="1633538" y="6267450"/>
          <p14:tracePt t="210170" x="1651000" y="6267450"/>
          <p14:tracePt t="210177" x="1666875" y="6267450"/>
          <p14:tracePt t="210185" x="1690688" y="6267450"/>
          <p14:tracePt t="210193" x="1714500" y="6267450"/>
          <p14:tracePt t="210200" x="1738313" y="6267450"/>
          <p14:tracePt t="210207" x="1754188" y="6267450"/>
          <p14:tracePt t="210215" x="1778000" y="6275388"/>
          <p14:tracePt t="210224" x="1809750" y="6283325"/>
          <p14:tracePt t="210230" x="1849438" y="6283325"/>
          <p14:tracePt t="210237" x="1881188" y="6291263"/>
          <p14:tracePt t="210245" x="1905000" y="6291263"/>
          <p14:tracePt t="210252" x="1928813" y="6291263"/>
          <p14:tracePt t="210260" x="1944688" y="6291263"/>
          <p14:tracePt t="210267" x="1976438" y="6291263"/>
          <p14:tracePt t="210275" x="2008188" y="6291263"/>
          <p14:tracePt t="210282" x="2057400" y="6291263"/>
          <p14:tracePt t="210290" x="2073275" y="6291263"/>
          <p14:tracePt t="210297" x="2081213" y="6299200"/>
          <p14:tracePt t="210305" x="2089150" y="6299200"/>
          <p14:tracePt t="210327" x="2097088" y="6299200"/>
          <p14:tracePt t="210342" x="2105025" y="6299200"/>
          <p14:tracePt t="210350" x="2112963" y="6299200"/>
          <p14:tracePt t="210364" x="2120900" y="6299200"/>
          <p14:tracePt t="210379" x="2128838" y="6299200"/>
          <p14:tracePt t="210395" x="2136775" y="6299200"/>
          <p14:tracePt t="210402" x="2144713" y="6299200"/>
          <p14:tracePt t="210410" x="2160588" y="6291263"/>
          <p14:tracePt t="210417" x="2176463" y="6283325"/>
          <p14:tracePt t="210426" x="2208213" y="6275388"/>
          <p14:tracePt t="210432" x="2239963" y="6259513"/>
          <p14:tracePt t="210440" x="2279650" y="6243638"/>
          <p14:tracePt t="210447" x="2327275" y="6227763"/>
          <p14:tracePt t="210455" x="2359025" y="6219825"/>
          <p14:tracePt t="210462" x="2408238" y="6196013"/>
          <p14:tracePt t="210470" x="2455863" y="6172200"/>
          <p14:tracePt t="210477" x="2495550" y="6148388"/>
          <p14:tracePt t="210485" x="2527300" y="6124575"/>
          <p14:tracePt t="210492" x="2551113" y="6116638"/>
          <p14:tracePt t="210500" x="2559050" y="6100763"/>
          <p14:tracePt t="210508" x="2566988" y="6100763"/>
          <p14:tracePt t="210515" x="2566988" y="6092825"/>
          <p14:tracePt t="210522" x="2574925" y="6092825"/>
          <p14:tracePt t="210530" x="2574925" y="6084888"/>
          <p14:tracePt t="210552" x="2574925" y="6076950"/>
          <p14:tracePt t="210634" x="2566988" y="6076950"/>
          <p14:tracePt t="210649" x="2551113" y="6076950"/>
          <p14:tracePt t="210665" x="2543175" y="6076950"/>
          <p14:tracePt t="210673" x="2527300" y="6084888"/>
          <p14:tracePt t="210680" x="2519363" y="6084888"/>
          <p14:tracePt t="210687" x="2503488" y="6092825"/>
          <p14:tracePt t="210695" x="2495550" y="6100763"/>
          <p14:tracePt t="210702" x="2487613" y="6100763"/>
          <p14:tracePt t="210710" x="2479675" y="6100763"/>
          <p14:tracePt t="210717" x="2471738" y="6100763"/>
          <p14:tracePt t="210725" x="2463800" y="6108700"/>
          <p14:tracePt t="210732" x="2455863" y="6108700"/>
          <p14:tracePt t="210740" x="2447925" y="6108700"/>
          <p14:tracePt t="210747" x="2439988" y="6108700"/>
          <p14:tracePt t="210762" x="2432050" y="6108700"/>
          <p14:tracePt t="211490" x="2424113" y="6108700"/>
          <p14:tracePt t="211497" x="2408238" y="6108700"/>
          <p14:tracePt t="211505" x="2392363" y="6108700"/>
          <p14:tracePt t="211513" x="2374900" y="6116638"/>
          <p14:tracePt t="211520" x="2359025" y="6116638"/>
          <p14:tracePt t="211527" x="2343150" y="6124575"/>
          <p14:tracePt t="211535" x="2327275" y="6132513"/>
          <p14:tracePt t="211542" x="2319338" y="6132513"/>
          <p14:tracePt t="211550" x="2311400" y="6132513"/>
          <p14:tracePt t="211557" x="2303463" y="6132513"/>
          <p14:tracePt t="211834" x="2311400" y="6132513"/>
          <p14:tracePt t="211858" x="2311400" y="6124575"/>
          <p14:tracePt t="211865" x="2319338" y="6124575"/>
          <p14:tracePt t="211902" x="2327275" y="6124575"/>
          <p14:tracePt t="212667" x="2319338" y="6116638"/>
          <p14:tracePt t="212675" x="2295525" y="6108700"/>
          <p14:tracePt t="212682" x="2279650" y="6092825"/>
          <p14:tracePt t="212690" x="2263775" y="6084888"/>
          <p14:tracePt t="212697" x="2239963" y="6076950"/>
          <p14:tracePt t="212705" x="2224088" y="6069013"/>
          <p14:tracePt t="212712" x="2208213" y="6061075"/>
          <p14:tracePt t="212720" x="2192338" y="6061075"/>
          <p14:tracePt t="212727" x="2176463" y="6061075"/>
          <p14:tracePt t="212735" x="2160588" y="6061075"/>
          <p14:tracePt t="212743" x="2152650" y="6061075"/>
          <p14:tracePt t="212750" x="2144713" y="6061075"/>
          <p14:tracePt t="212772" x="2136775" y="6061075"/>
          <p14:tracePt t="212787" x="2128838" y="6061075"/>
          <p14:tracePt t="212809" x="2120900" y="6061075"/>
          <p14:tracePt t="212817" x="2112963" y="6061075"/>
          <p14:tracePt t="212892" x="2105025" y="6061075"/>
          <p14:tracePt t="212899" x="2089150" y="6069013"/>
          <p14:tracePt t="212907" x="2073275" y="6069013"/>
          <p14:tracePt t="212915" x="2057400" y="6069013"/>
          <p14:tracePt t="212922" x="2033588" y="6069013"/>
          <p14:tracePt t="212931" x="2008188" y="6076950"/>
          <p14:tracePt t="212937" x="1984375" y="6076950"/>
          <p14:tracePt t="212944" x="1960563" y="6084888"/>
          <p14:tracePt t="212952" x="1928813" y="6084888"/>
          <p14:tracePt t="212960" x="1897063" y="6084888"/>
          <p14:tracePt t="212967" x="1825625" y="6092825"/>
          <p14:tracePt t="212974" x="1785938" y="6100763"/>
          <p14:tracePt t="212982" x="1730375" y="6116638"/>
          <p14:tracePt t="212990" x="1706563" y="6124575"/>
          <p14:tracePt t="212997" x="1658938" y="6132513"/>
          <p14:tracePt t="213005" x="1609725" y="6148388"/>
          <p14:tracePt t="213012" x="1577975" y="6156325"/>
          <p14:tracePt t="213020" x="1538288" y="6172200"/>
          <p14:tracePt t="213027" x="1506538" y="6180138"/>
          <p14:tracePt t="213035" x="1490663" y="6180138"/>
          <p14:tracePt t="213043" x="1458913" y="6188075"/>
          <p14:tracePt t="213050" x="1427163" y="6203950"/>
          <p14:tracePt t="213057" x="1403350" y="6211888"/>
          <p14:tracePt t="213065" x="1387475" y="6211888"/>
          <p14:tracePt t="213072" x="1371600" y="6219825"/>
          <p14:tracePt t="213080" x="1355725" y="6227763"/>
          <p14:tracePt t="213087" x="1347788" y="6227763"/>
          <p14:tracePt t="213095" x="1323975" y="6227763"/>
          <p14:tracePt t="213102" x="1316038" y="6227763"/>
          <p14:tracePt t="213110" x="1308100" y="6235700"/>
          <p14:tracePt t="213125" x="1300163" y="6243638"/>
          <p14:tracePt t="213140" x="1292225" y="6243638"/>
          <p14:tracePt t="213170" x="1284288" y="6243638"/>
          <p14:tracePt t="213200" x="1274763" y="6243638"/>
          <p14:tracePt t="213230" x="1266825" y="6243638"/>
          <p14:tracePt t="213245" x="1258888" y="6235700"/>
          <p14:tracePt t="213252" x="1250950" y="6235700"/>
          <p14:tracePt t="213260" x="1243013" y="6227763"/>
          <p14:tracePt t="213275" x="1235075" y="6227763"/>
          <p14:tracePt t="213282" x="1235075" y="6219825"/>
          <p14:tracePt t="213290" x="1227138" y="6219825"/>
          <p14:tracePt t="213312" x="1219200" y="6211888"/>
          <p14:tracePt t="213320" x="1211263" y="6211888"/>
          <p14:tracePt t="213327" x="1211263" y="6203950"/>
          <p14:tracePt t="213335" x="1203325" y="6203950"/>
          <p14:tracePt t="213350" x="1195388" y="6196013"/>
          <p14:tracePt t="213367" x="1179513" y="6196013"/>
          <p14:tracePt t="213372" x="1171575" y="6188075"/>
          <p14:tracePt t="213380" x="1163638" y="6180138"/>
          <p14:tracePt t="213387" x="1155700" y="6180138"/>
          <p14:tracePt t="213395" x="1147763" y="6180138"/>
          <p14:tracePt t="213402" x="1139825" y="6180138"/>
          <p14:tracePt t="214084" x="1147763" y="6180138"/>
          <p14:tracePt t="214093" x="1163638" y="6180138"/>
          <p14:tracePt t="214102" x="1179513" y="6180138"/>
          <p14:tracePt t="214108" x="1195388" y="6180138"/>
          <p14:tracePt t="214115" x="1211263" y="6180138"/>
          <p14:tracePt t="214124" x="1227138" y="6180138"/>
          <p14:tracePt t="214137" x="1243013" y="6180138"/>
          <p14:tracePt t="214138" x="1258888" y="6180138"/>
          <p14:tracePt t="214146" x="1274763" y="6180138"/>
          <p14:tracePt t="214154" x="1284288" y="6188075"/>
          <p14:tracePt t="214160" x="1292225" y="6188075"/>
          <p14:tracePt t="214169" x="1308100" y="6188075"/>
          <p14:tracePt t="214175" x="1316038" y="6188075"/>
          <p14:tracePt t="214185" x="1323975" y="6188075"/>
          <p14:tracePt t="214190" x="1331913" y="6188075"/>
          <p14:tracePt t="214198" x="1347788" y="6188075"/>
          <p14:tracePt t="214206" x="1363663" y="6188075"/>
          <p14:tracePt t="214212" x="1371600" y="6188075"/>
          <p14:tracePt t="214220" x="1387475" y="6188075"/>
          <p14:tracePt t="214228" x="1403350" y="6196013"/>
          <p14:tracePt t="214235" x="1419225" y="6196013"/>
          <p14:tracePt t="214243" x="1427163" y="6196013"/>
          <p14:tracePt t="214252" x="1435100" y="6196013"/>
          <p14:tracePt t="214266" x="1443038" y="6196013"/>
          <p14:tracePt t="214272" x="1450975" y="6196013"/>
          <p14:tracePt t="214281" x="1458913" y="6196013"/>
          <p14:tracePt t="214504" x="1466850" y="6196013"/>
          <p14:tracePt t="214512" x="1474788" y="6196013"/>
          <p14:tracePt t="214520" x="1490663" y="6203950"/>
          <p14:tracePt t="214527" x="1498600" y="6203950"/>
          <p14:tracePt t="214535" x="1506538" y="6203950"/>
          <p14:tracePt t="214543" x="1522413" y="6211888"/>
          <p14:tracePt t="214550" x="1530350" y="6211888"/>
          <p14:tracePt t="214557" x="1554163" y="6219825"/>
          <p14:tracePt t="214565" x="1577975" y="6227763"/>
          <p14:tracePt t="214572" x="1585913" y="6227763"/>
          <p14:tracePt t="214580" x="1609725" y="6235700"/>
          <p14:tracePt t="214587" x="1617663" y="6243638"/>
          <p14:tracePt t="214595" x="1633538" y="6243638"/>
          <p14:tracePt t="214602" x="1651000" y="6251575"/>
          <p14:tracePt t="214610" x="1666875" y="6259513"/>
          <p14:tracePt t="214617" x="1682750" y="6267450"/>
          <p14:tracePt t="214625" x="1706563" y="6267450"/>
          <p14:tracePt t="214632" x="1714500" y="6275388"/>
          <p14:tracePt t="214640" x="1730375" y="6283325"/>
          <p14:tracePt t="214647" x="1738313" y="6283325"/>
          <p14:tracePt t="214655" x="1754188" y="6291263"/>
          <p14:tracePt t="214662" x="1762125" y="6291263"/>
          <p14:tracePt t="214670" x="1770063" y="6291263"/>
          <p14:tracePt t="214677" x="1778000" y="6291263"/>
          <p14:tracePt t="214685" x="1785938" y="6291263"/>
          <p14:tracePt t="214692" x="1793875" y="6291263"/>
          <p14:tracePt t="214700" x="1809750" y="6299200"/>
          <p14:tracePt t="214707" x="1825625" y="6299200"/>
          <p14:tracePt t="214715" x="1833563" y="6299200"/>
          <p14:tracePt t="214722" x="1849438" y="6299200"/>
          <p14:tracePt t="214730" x="1865313" y="6299200"/>
          <p14:tracePt t="214737" x="1873250" y="6299200"/>
          <p14:tracePt t="214744" x="1881188" y="6299200"/>
          <p14:tracePt t="214752" x="1897063" y="6299200"/>
          <p14:tracePt t="214760" x="1912938" y="6299200"/>
          <p14:tracePt t="214767" x="1928813" y="6299200"/>
          <p14:tracePt t="214776" x="1936750" y="6299200"/>
          <p14:tracePt t="214782" x="1944688" y="6299200"/>
          <p14:tracePt t="214790" x="1960563" y="6299200"/>
          <p14:tracePt t="214805" x="1968500" y="6299200"/>
          <p14:tracePt t="214812" x="1976438" y="6299200"/>
          <p14:tracePt t="214820" x="1984375" y="6299200"/>
          <p14:tracePt t="214835" x="1992313" y="6299200"/>
          <p14:tracePt t="214865" x="2000250" y="6299200"/>
          <p14:tracePt t="214910" x="2008188" y="6299200"/>
          <p14:tracePt t="214939" x="2017713" y="6299200"/>
          <p14:tracePt t="215037" x="2025650" y="6299200"/>
          <p14:tracePt t="215067" x="2033588" y="6299200"/>
          <p14:tracePt t="215097" x="2041525" y="6299200"/>
          <p14:tracePt t="215120" x="2049463" y="6299200"/>
          <p14:tracePt t="215157" x="2057400" y="6299200"/>
          <p14:tracePt t="215181" x="2065338" y="6299200"/>
          <p14:tracePt t="215210" x="2073275" y="6299200"/>
          <p14:tracePt t="215247" x="2081213" y="6299200"/>
          <p14:tracePt t="215277" x="2089150" y="6299200"/>
          <p14:tracePt t="215307" x="2097088" y="6299200"/>
          <p14:tracePt t="215383" x="2105025" y="6299200"/>
          <p14:tracePt t="217347" x="2112963" y="6299200"/>
          <p14:tracePt t="217355" x="2136775" y="6283325"/>
          <p14:tracePt t="217362" x="2192338" y="6267450"/>
          <p14:tracePt t="217371" x="2247900" y="6243638"/>
          <p14:tracePt t="217377" x="2311400" y="6219825"/>
          <p14:tracePt t="217385" x="2384425" y="6188075"/>
          <p14:tracePt t="217392" x="2463800" y="6164263"/>
          <p14:tracePt t="217400" x="2535238" y="6124575"/>
          <p14:tracePt t="217407" x="2614613" y="6100763"/>
          <p14:tracePt t="217415" x="2670175" y="6076950"/>
          <p14:tracePt t="217423" x="2741613" y="6045200"/>
          <p14:tracePt t="217430" x="2806700" y="6013450"/>
          <p14:tracePt t="217437" x="2862263" y="5995988"/>
          <p14:tracePt t="217445" x="2933700" y="5964238"/>
          <p14:tracePt t="217453" x="2997200" y="5948363"/>
          <p14:tracePt t="217460" x="3036888" y="5948363"/>
          <p14:tracePt t="217467" x="3125788" y="5940425"/>
          <p14:tracePt t="217475" x="3205163" y="5924550"/>
          <p14:tracePt t="217482" x="3316288" y="5916613"/>
          <p14:tracePt t="217490" x="3451225" y="5908675"/>
          <p14:tracePt t="217497" x="3587750" y="5900738"/>
          <p14:tracePt t="217505" x="3762375" y="5884863"/>
          <p14:tracePt t="217512" x="3938588" y="5884863"/>
          <p14:tracePt t="217521" x="4137025" y="5884863"/>
          <p14:tracePt t="217527" x="4329113" y="5884863"/>
          <p14:tracePt t="217535" x="4567238" y="5884863"/>
          <p14:tracePt t="217542" x="4830763" y="5884863"/>
          <p14:tracePt t="217550" x="5078413" y="5876925"/>
          <p14:tracePt t="217557" x="5365750" y="5845175"/>
          <p14:tracePt t="217565" x="5595938" y="5805488"/>
          <p14:tracePt t="217572" x="5875338" y="5741988"/>
          <p14:tracePt t="217580" x="6107113" y="5670550"/>
          <p14:tracePt t="217587" x="6376988" y="5573713"/>
          <p14:tracePt t="217594" x="6577013" y="5502275"/>
          <p14:tracePt t="217602" x="6784975" y="5407025"/>
          <p14:tracePt t="217610" x="6983413" y="5319713"/>
          <p14:tracePt t="217617" x="7151688" y="5238750"/>
          <p14:tracePt t="217625" x="7294563" y="5159375"/>
          <p14:tracePt t="217632" x="7405688" y="5087938"/>
          <p14:tracePt t="217640" x="7437438" y="5064125"/>
          <p14:tracePt t="217647" x="7534275" y="5016500"/>
          <p14:tracePt t="217655" x="7597775" y="4984750"/>
          <p14:tracePt t="217662" x="7653338" y="4943475"/>
          <p14:tracePt t="217671" x="7716838" y="4919663"/>
          <p14:tracePt t="217677" x="7740650" y="4911725"/>
          <p14:tracePt t="217685" x="7764463" y="4903788"/>
          <p14:tracePt t="217692" x="7780338" y="4895850"/>
          <p14:tracePt t="217700" x="7796213" y="4887913"/>
          <p14:tracePt t="217707" x="7812088" y="4887913"/>
          <p14:tracePt t="217716" x="7827963" y="4887913"/>
          <p14:tracePt t="217722" x="7827963" y="4879975"/>
          <p14:tracePt t="217730" x="7835900" y="4879975"/>
          <p14:tracePt t="217752" x="7851775" y="4872038"/>
          <p14:tracePt t="217760" x="7859713" y="4864100"/>
          <p14:tracePt t="217767" x="7869238" y="4864100"/>
          <p14:tracePt t="217775" x="7885113" y="4848225"/>
          <p14:tracePt t="217782" x="7908925" y="4840288"/>
          <p14:tracePt t="217790" x="7924800" y="4824413"/>
          <p14:tracePt t="217797" x="7948613" y="4792663"/>
          <p14:tracePt t="217805" x="7964488" y="4760913"/>
          <p14:tracePt t="217812" x="7980363" y="4737100"/>
          <p14:tracePt t="217820" x="7988300" y="4713288"/>
          <p14:tracePt t="217827" x="7988300" y="4689475"/>
          <p14:tracePt t="217835" x="7988300" y="4665663"/>
          <p14:tracePt t="217842" x="7988300" y="4657725"/>
          <p14:tracePt t="217850" x="7988300" y="4641850"/>
          <p14:tracePt t="217857" x="7988300" y="4624388"/>
          <p14:tracePt t="217865" x="7972425" y="4616450"/>
          <p14:tracePt t="217872" x="7964488" y="4608513"/>
          <p14:tracePt t="217880" x="7948613" y="4600575"/>
          <p14:tracePt t="217887" x="7924800" y="4600575"/>
          <p14:tracePt t="217905" x="7869238" y="4600575"/>
          <p14:tracePt t="217910" x="7812088" y="4600575"/>
          <p14:tracePt t="217917" x="7780338" y="4600575"/>
          <p14:tracePt t="217925" x="7716838" y="4633913"/>
          <p14:tracePt t="217932" x="7661275" y="4657725"/>
          <p14:tracePt t="217939" x="7605713" y="4673600"/>
          <p14:tracePt t="217947" x="7526338" y="4697413"/>
          <p14:tracePt t="217955" x="7469188" y="4721225"/>
          <p14:tracePt t="217962" x="7397750" y="4745038"/>
          <p14:tracePt t="217970" x="7334250" y="4760913"/>
          <p14:tracePt t="217977" x="7270750" y="4768850"/>
          <p14:tracePt t="217985" x="7246938" y="4776788"/>
          <p14:tracePt t="217992" x="7215188" y="4784725"/>
          <p14:tracePt t="218001" x="7175500" y="4792663"/>
          <p14:tracePt t="218015" x="7167563" y="4792663"/>
          <p14:tracePt t="218104" x="7175500" y="4792663"/>
          <p14:tracePt t="218112" x="7191375" y="4784725"/>
          <p14:tracePt t="218120" x="7207250" y="4776788"/>
          <p14:tracePt t="218127" x="7231063" y="4768850"/>
          <p14:tracePt t="218135" x="7262813" y="4752975"/>
          <p14:tracePt t="218142" x="7294563" y="4745038"/>
          <p14:tracePt t="218150" x="7334250" y="4737100"/>
          <p14:tracePt t="218157" x="7373938" y="4721225"/>
          <p14:tracePt t="218165" x="7429500" y="4697413"/>
          <p14:tracePt t="218173" x="7477125" y="4689475"/>
          <p14:tracePt t="218180" x="7534275" y="4673600"/>
          <p14:tracePt t="218187" x="7573963" y="4665663"/>
          <p14:tracePt t="218195" x="7637463" y="4665663"/>
          <p14:tracePt t="218202" x="7724775" y="4665663"/>
          <p14:tracePt t="218210" x="7788275" y="4665663"/>
          <p14:tracePt t="218217" x="7877175" y="4665663"/>
          <p14:tracePt t="218225" x="7940675" y="4665663"/>
          <p14:tracePt t="218232" x="7988300" y="4665663"/>
          <p14:tracePt t="218240" x="8051800" y="4665663"/>
          <p14:tracePt t="218248" x="8107363" y="4665663"/>
          <p14:tracePt t="218255" x="8154988" y="4665663"/>
          <p14:tracePt t="218262" x="8194675" y="4665663"/>
          <p14:tracePt t="218271" x="8218488" y="4665663"/>
          <p14:tracePt t="218277" x="8235950" y="4665663"/>
          <p14:tracePt t="218286" x="8243888" y="4665663"/>
          <p14:tracePt t="218292" x="8259763" y="4665663"/>
          <p14:tracePt t="218300" x="8275638" y="4665663"/>
          <p14:tracePt t="218307" x="8283575" y="4673600"/>
          <p14:tracePt t="218315" x="8299450" y="4673600"/>
          <p14:tracePt t="218322" x="8323263" y="4681538"/>
          <p14:tracePt t="218330" x="8339138" y="4689475"/>
          <p14:tracePt t="218338" x="8347075" y="4689475"/>
          <p14:tracePt t="218345" x="8362950" y="4689475"/>
          <p14:tracePt t="218352" x="8378825" y="4697413"/>
          <p14:tracePt t="218359" x="8394700" y="4705350"/>
          <p14:tracePt t="218367" x="8418513" y="4713288"/>
          <p14:tracePt t="218375" x="8434388" y="4713288"/>
          <p14:tracePt t="218382" x="8450263" y="4713288"/>
          <p14:tracePt t="218389" x="8466138" y="4721225"/>
          <p14:tracePt t="218397" x="8489950" y="4729163"/>
          <p14:tracePt t="218405" x="8505825" y="4737100"/>
          <p14:tracePt t="218412" x="8513763" y="4737100"/>
          <p14:tracePt t="218420" x="8529638" y="4737100"/>
          <p14:tracePt t="218427" x="8545513" y="4737100"/>
          <p14:tracePt t="218435" x="8569325" y="4745038"/>
          <p14:tracePt t="218442" x="8577263" y="4745038"/>
          <p14:tracePt t="218450" x="8585200" y="4745038"/>
          <p14:tracePt t="218457" x="8602663" y="4745038"/>
          <p14:tracePt t="218465" x="8610600" y="4745038"/>
          <p14:tracePt t="218472" x="8618538" y="4745038"/>
          <p14:tracePt t="218480" x="8626475" y="4745038"/>
          <p14:tracePt t="218495" x="8634413" y="4745038"/>
          <p14:tracePt t="218502" x="8642350" y="4745038"/>
          <p14:tracePt t="218510" x="8650288" y="4745038"/>
          <p14:tracePt t="218570" x="8642350" y="4729163"/>
          <p14:tracePt t="218577" x="8610600" y="4705350"/>
          <p14:tracePt t="218585" x="8585200" y="4697413"/>
          <p14:tracePt t="218592" x="8561388" y="4665663"/>
          <p14:tracePt t="218600" x="8497888" y="4649788"/>
          <p14:tracePt t="218607" x="8450263" y="4641850"/>
          <p14:tracePt t="218615" x="8394700" y="4633913"/>
          <p14:tracePt t="218622" x="8331200" y="4624388"/>
          <p14:tracePt t="218630" x="8283575" y="4616450"/>
          <p14:tracePt t="218638" x="8251825" y="4616450"/>
          <p14:tracePt t="218645" x="8202613" y="4616450"/>
          <p14:tracePt t="218652" x="8170863" y="4616450"/>
          <p14:tracePt t="218660" x="8147050" y="4616450"/>
          <p14:tracePt t="218667" x="8131175" y="4616450"/>
          <p14:tracePt t="218682" x="8123238" y="4616450"/>
          <p14:tracePt t="218690" x="8115300" y="4616450"/>
          <p14:tracePt t="218735" x="8107363" y="4616450"/>
          <p14:tracePt t="218817" x="8099425" y="4616450"/>
          <p14:tracePt t="218825" x="8083550" y="4616450"/>
          <p14:tracePt t="218832" x="8075613" y="4616450"/>
          <p14:tracePt t="218840" x="8059738" y="4616450"/>
          <p14:tracePt t="218847" x="8035925" y="4616450"/>
          <p14:tracePt t="218855" x="8012113" y="4616450"/>
          <p14:tracePt t="218862" x="7972425" y="4616450"/>
          <p14:tracePt t="218870" x="7924800" y="4616450"/>
          <p14:tracePt t="218888" x="7827963" y="4616450"/>
          <p14:tracePt t="218892" x="7764463" y="4616450"/>
          <p14:tracePt t="218900" x="7708900" y="4616450"/>
          <p14:tracePt t="218907" x="7645400" y="4616450"/>
          <p14:tracePt t="218915" x="7605713" y="4616450"/>
          <p14:tracePt t="218922" x="7558088" y="4616450"/>
          <p14:tracePt t="218930" x="7534275" y="4616450"/>
          <p14:tracePt t="218938" x="7518400" y="4616450"/>
          <p14:tracePt t="219514" x="7518400" y="4633913"/>
          <p14:tracePt t="219523" x="7461250" y="4633913"/>
          <p14:tracePt t="219531" x="7389813" y="4641850"/>
          <p14:tracePt t="219537" x="7278688" y="4641850"/>
          <p14:tracePt t="219545" x="7126288" y="4649788"/>
          <p14:tracePt t="219553" x="6935788" y="4649788"/>
          <p14:tracePt t="219560" x="6711950" y="4665663"/>
          <p14:tracePt t="219567" x="6442075" y="4705350"/>
          <p14:tracePt t="219576" x="6170613" y="4745038"/>
          <p14:tracePt t="219582" x="5938838" y="4784725"/>
          <p14:tracePt t="219591" x="5619750" y="4856163"/>
          <p14:tracePt t="219598" x="5213350" y="4951413"/>
          <p14:tracePt t="219605" x="4799013" y="5072063"/>
          <p14:tracePt t="219612" x="4329113" y="5222875"/>
          <p14:tracePt t="219620" x="3914775" y="5367338"/>
          <p14:tracePt t="219628" x="3500438" y="5510213"/>
          <p14:tracePt t="219635" x="3109913" y="5653088"/>
          <p14:tracePt t="219642" x="2782888" y="5757863"/>
          <p14:tracePt t="219650" x="2471738" y="5868988"/>
          <p14:tracePt t="219659" x="2224088" y="5980113"/>
          <p14:tracePt t="219665" x="1976438" y="6076950"/>
          <p14:tracePt t="219672" x="1857375" y="6140450"/>
          <p14:tracePt t="219680" x="1785938" y="6172200"/>
          <p14:tracePt t="219688" x="1730375" y="6203950"/>
          <p14:tracePt t="219695" x="1698625" y="6227763"/>
          <p14:tracePt t="219702" x="1674813" y="6235700"/>
          <p14:tracePt t="219710" x="1666875" y="6243638"/>
          <p14:tracePt t="219717" x="1658938" y="6251575"/>
          <p14:tracePt t="219732" x="1651000" y="6259513"/>
          <p14:tracePt t="219747" x="1641475" y="6259513"/>
          <p14:tracePt t="219755" x="1641475" y="6267450"/>
          <p14:tracePt t="219807" x="1641475" y="6275388"/>
          <p14:tracePt t="219822" x="1641475" y="6283325"/>
          <p14:tracePt t="219838" x="1633538" y="6283325"/>
          <p14:tracePt t="219845" x="1633538" y="6291263"/>
          <p14:tracePt t="219852" x="1625600" y="6299200"/>
          <p14:tracePt t="219860" x="1617663" y="6307138"/>
          <p14:tracePt t="219867" x="1609725" y="6323013"/>
          <p14:tracePt t="219876" x="1601788" y="6323013"/>
          <p14:tracePt t="219885" x="1593850" y="6338888"/>
          <p14:tracePt t="219893" x="1577975" y="6356350"/>
          <p14:tracePt t="219907" x="1538288" y="6380163"/>
          <p14:tracePt t="219912" x="1530350" y="6396038"/>
          <p14:tracePt t="219920" x="1514475" y="6396038"/>
          <p14:tracePt t="219927" x="1498600" y="6403975"/>
          <p14:tracePt t="219935" x="1474788" y="6403975"/>
          <p14:tracePt t="219942" x="1450975" y="6396038"/>
          <p14:tracePt t="219950" x="1411288" y="6372225"/>
          <p14:tracePt t="219957" x="1387475" y="6338888"/>
          <p14:tracePt t="219965" x="1339850" y="6299200"/>
          <p14:tracePt t="219974" x="1300163" y="6267450"/>
          <p14:tracePt t="219980" x="1258888" y="6219825"/>
          <p14:tracePt t="219988" x="1211263" y="6172200"/>
          <p14:tracePt t="219995" x="1171575" y="6132513"/>
          <p14:tracePt t="220002" x="1139825" y="6100763"/>
          <p14:tracePt t="220010" x="1123950" y="6084888"/>
          <p14:tracePt t="220017" x="1092200" y="6061075"/>
          <p14:tracePt t="220025" x="1092200" y="6053138"/>
          <p14:tracePt t="220032" x="1084263" y="6045200"/>
          <p14:tracePt t="220212" x="1108075" y="6045200"/>
          <p14:tracePt t="220220" x="1131888" y="6053138"/>
          <p14:tracePt t="220227" x="1163638" y="6069013"/>
          <p14:tracePt t="220235" x="1211263" y="6076950"/>
          <p14:tracePt t="220242" x="1284288" y="6092825"/>
          <p14:tracePt t="220250" x="1355725" y="6108700"/>
          <p14:tracePt t="220257" x="1419225" y="6116638"/>
          <p14:tracePt t="220265" x="1498600" y="6132513"/>
          <p14:tracePt t="220272" x="1562100" y="6140450"/>
          <p14:tracePt t="220280" x="1651000" y="6148388"/>
          <p14:tracePt t="220288" x="1722438" y="6156325"/>
          <p14:tracePt t="220295" x="1801813" y="6164263"/>
          <p14:tracePt t="220302" x="1857375" y="6172200"/>
          <p14:tracePt t="220310" x="1897063" y="6172200"/>
          <p14:tracePt t="220317" x="1928813" y="6180138"/>
          <p14:tracePt t="220325" x="1952625" y="6180138"/>
          <p14:tracePt t="220332" x="1976438" y="6180138"/>
          <p14:tracePt t="220340" x="1992313" y="6180138"/>
          <p14:tracePt t="220347" x="2000250" y="6180138"/>
          <p14:tracePt t="220355" x="2008188" y="6180138"/>
          <p14:tracePt t="220369" x="2017713" y="6180138"/>
          <p14:tracePt t="220385" x="2025650" y="6180138"/>
          <p14:tracePt t="220430" x="2033588" y="6180138"/>
          <p14:tracePt t="220497" x="2041525" y="6180138"/>
          <p14:tracePt t="220595" x="2049463" y="6180138"/>
          <p14:tracePt t="220632" x="2057400" y="6180138"/>
          <p14:tracePt t="220662" x="2065338" y="6180138"/>
          <p14:tracePt t="220729" x="2073275" y="6180138"/>
          <p14:tracePt t="220797" x="2081213" y="6180138"/>
          <p14:tracePt t="220857" x="2089150" y="6180138"/>
          <p14:tracePt t="220864" x="2089150" y="6172200"/>
          <p14:tracePt t="221224" x="2097088" y="6172200"/>
          <p14:tracePt t="221233" x="2105025" y="6172200"/>
          <p14:tracePt t="221255" x="2112963" y="6172200"/>
          <p14:tracePt t="221270" x="2120900" y="6164263"/>
          <p14:tracePt t="221278" x="2128838" y="6164263"/>
          <p14:tracePt t="221286" x="2136775" y="6164263"/>
          <p14:tracePt t="221292" x="2136775" y="6156325"/>
          <p14:tracePt t="221300" x="2144713" y="6156325"/>
          <p14:tracePt t="221307" x="2152650" y="6156325"/>
          <p14:tracePt t="221315" x="2160588" y="6156325"/>
          <p14:tracePt t="221337" x="2168525" y="6156325"/>
          <p14:tracePt t="221397" x="2176463" y="6156325"/>
          <p14:tracePt t="221449" x="2160588" y="6156325"/>
          <p14:tracePt t="221457" x="2144713" y="6156325"/>
          <p14:tracePt t="221465" x="2128838" y="6156325"/>
          <p14:tracePt t="221472" x="2112963" y="6156325"/>
          <p14:tracePt t="221480" x="2089150" y="6156325"/>
          <p14:tracePt t="221489" x="2065338" y="6156325"/>
          <p14:tracePt t="221498" x="2041525" y="6156325"/>
          <p14:tracePt t="221503" x="2008188" y="6156325"/>
          <p14:tracePt t="221510" x="1960563" y="6156325"/>
          <p14:tracePt t="221517" x="1936750" y="6156325"/>
          <p14:tracePt t="221524" x="1912938" y="6156325"/>
          <p14:tracePt t="221532" x="1873250" y="6156325"/>
          <p14:tracePt t="221540" x="1825625" y="6156325"/>
          <p14:tracePt t="221548" x="1770063" y="6156325"/>
          <p14:tracePt t="221555" x="1722438" y="6156325"/>
          <p14:tracePt t="221562" x="1658938" y="6156325"/>
          <p14:tracePt t="221570" x="1609725" y="6156325"/>
          <p14:tracePt t="221577" x="1562100" y="6156325"/>
          <p14:tracePt t="221585" x="1506538" y="6156325"/>
          <p14:tracePt t="221592" x="1466850" y="6148388"/>
          <p14:tracePt t="221600" x="1419225" y="6124575"/>
          <p14:tracePt t="221607" x="1379538" y="6116638"/>
          <p14:tracePt t="221616" x="1355725" y="6108700"/>
          <p14:tracePt t="221622" x="1331913" y="6092825"/>
          <p14:tracePt t="221630" x="1316038" y="6092825"/>
          <p14:tracePt t="221637" x="1292225" y="6076950"/>
          <p14:tracePt t="221645" x="1258888" y="6069013"/>
          <p14:tracePt t="221652" x="1235075" y="6061075"/>
          <p14:tracePt t="221660" x="1227138" y="6053138"/>
          <p14:tracePt t="221668" x="1195388" y="6037263"/>
          <p14:tracePt t="221674" x="1171575" y="6029325"/>
          <p14:tracePt t="221682" x="1163638" y="6029325"/>
          <p14:tracePt t="221690" x="1147763" y="6021388"/>
          <p14:tracePt t="221698" x="1131888" y="6013450"/>
          <p14:tracePt t="221712" x="1123950" y="6013450"/>
          <p14:tracePt t="221720" x="1123950" y="6005513"/>
          <p14:tracePt t="221727" x="1116013" y="6005513"/>
          <p14:tracePt t="221742" x="1108075" y="6005513"/>
          <p14:tracePt t="221750" x="1100138" y="5995988"/>
          <p14:tracePt t="221757" x="1084263" y="5988050"/>
          <p14:tracePt t="221765" x="1076325" y="5980113"/>
          <p14:tracePt t="221772" x="1068388" y="5972175"/>
          <p14:tracePt t="221780" x="1044575" y="5964238"/>
          <p14:tracePt t="221787" x="1044575" y="5956300"/>
          <p14:tracePt t="221795" x="1036638" y="5956300"/>
          <p14:tracePt t="221802" x="1028700" y="5956300"/>
          <p14:tracePt t="221825" x="1020763" y="5956300"/>
          <p14:tracePt t="221862" x="1020763" y="5948363"/>
          <p14:tracePt t="221870" x="1020763" y="5940425"/>
          <p14:tracePt t="221878" x="1036638" y="5916613"/>
          <p14:tracePt t="221884" x="1052513" y="5892800"/>
          <p14:tracePt t="221892" x="1076325" y="5861050"/>
          <p14:tracePt t="221900" x="1100138" y="5821363"/>
          <p14:tracePt t="221907" x="1123950" y="5781675"/>
          <p14:tracePt t="221915" x="1155700" y="5741988"/>
          <p14:tracePt t="221922" x="1179513" y="5718175"/>
          <p14:tracePt t="221930" x="1211263" y="5678488"/>
          <p14:tracePt t="221937" x="1235075" y="5637213"/>
          <p14:tracePt t="221945" x="1258888" y="5605463"/>
          <p14:tracePt t="221952" x="1284288" y="5565775"/>
          <p14:tracePt t="221960" x="1308100" y="5534025"/>
          <p14:tracePt t="221967" x="1316038" y="5518150"/>
          <p14:tracePt t="221974" x="1323975" y="5510213"/>
          <p14:tracePt t="221982" x="1331913" y="5502275"/>
          <p14:tracePt t="221990" x="1339850" y="5502275"/>
          <p14:tracePt t="222005" x="1347788" y="5502275"/>
          <p14:tracePt t="222020" x="1355725" y="5502275"/>
          <p14:tracePt t="222110" x="1363663" y="5526088"/>
          <p14:tracePt t="222117" x="1371600" y="5541963"/>
          <p14:tracePt t="222125" x="1371600" y="5565775"/>
          <p14:tracePt t="222132" x="1379538" y="5589588"/>
          <p14:tracePt t="222140" x="1379538" y="5613400"/>
          <p14:tracePt t="222148" x="1379538" y="5645150"/>
          <p14:tracePt t="222155" x="1379538" y="5678488"/>
          <p14:tracePt t="222162" x="1379538" y="5702300"/>
          <p14:tracePt t="222170" x="1379538" y="5726113"/>
          <p14:tracePt t="222179" x="1379538" y="5757863"/>
          <p14:tracePt t="222185" x="1371600" y="5797550"/>
          <p14:tracePt t="222192" x="1363663" y="5821363"/>
          <p14:tracePt t="222200" x="1347788" y="5845175"/>
          <p14:tracePt t="222207" x="1331913" y="5861050"/>
          <p14:tracePt t="222214" x="1316038" y="5876925"/>
          <p14:tracePt t="222230" x="1308100" y="5884863"/>
          <p14:tracePt t="222237" x="1292225" y="5892800"/>
          <p14:tracePt t="222245" x="1284288" y="5892800"/>
          <p14:tracePt t="222252" x="1274763" y="5892800"/>
          <p14:tracePt t="222260" x="1258888" y="5892800"/>
          <p14:tracePt t="222268" x="1243013" y="5892800"/>
          <p14:tracePt t="222275" x="1227138" y="5892800"/>
          <p14:tracePt t="222283" x="1203325" y="5892800"/>
          <p14:tracePt t="222290" x="1187450" y="5892800"/>
          <p14:tracePt t="222297" x="1163638" y="5892800"/>
          <p14:tracePt t="222304" x="1147763" y="5884863"/>
          <p14:tracePt t="222312" x="1123950" y="5876925"/>
          <p14:tracePt t="222320" x="1092200" y="5868988"/>
          <p14:tracePt t="222327" x="1076325" y="5861050"/>
          <p14:tracePt t="222334" x="1060450" y="5853113"/>
          <p14:tracePt t="222342" x="1044575" y="5853113"/>
          <p14:tracePt t="222357" x="1036638" y="5845175"/>
          <p14:tracePt t="222365" x="1028700" y="5845175"/>
          <p14:tracePt t="222372" x="1028700" y="5837238"/>
          <p14:tracePt t="222386" x="1020763" y="5837238"/>
          <p14:tracePt t="222462" x="1020763" y="5829300"/>
          <p14:tracePt t="222470" x="1020763" y="5821363"/>
          <p14:tracePt t="222484" x="1020763" y="5805488"/>
          <p14:tracePt t="222500" x="1020763" y="5797550"/>
          <p14:tracePt t="222507" x="1020763" y="5789613"/>
          <p14:tracePt t="222530" x="1020763" y="5781675"/>
          <p14:tracePt t="222575" x="1028700" y="5781675"/>
          <p14:tracePt t="222582" x="1036638" y="5773738"/>
          <p14:tracePt t="222590" x="1044575" y="5773738"/>
          <p14:tracePt t="222597" x="1060450" y="5757863"/>
          <p14:tracePt t="222605" x="1084263" y="5749925"/>
          <p14:tracePt t="222612" x="1116013" y="5741988"/>
          <p14:tracePt t="222620" x="1155700" y="5734050"/>
          <p14:tracePt t="222627" x="1227138" y="5726113"/>
          <p14:tracePt t="222635" x="1300163" y="5718175"/>
          <p14:tracePt t="222643" x="1363663" y="5710238"/>
          <p14:tracePt t="222650" x="1490663" y="5710238"/>
          <p14:tracePt t="222657" x="1609725" y="5694363"/>
          <p14:tracePt t="222664" x="1706563" y="5686425"/>
          <p14:tracePt t="222673" x="1873250" y="5678488"/>
          <p14:tracePt t="222681" x="2089150" y="5678488"/>
          <p14:tracePt t="222687" x="2303463" y="5678488"/>
          <p14:tracePt t="222695" x="2543175" y="5678488"/>
          <p14:tracePt t="222702" x="2767013" y="5670550"/>
          <p14:tracePt t="222710" x="2917825" y="5670550"/>
          <p14:tracePt t="222717" x="3141663" y="5637213"/>
          <p14:tracePt t="222725" x="3348038" y="5613400"/>
          <p14:tracePt t="222732" x="3516313" y="5581650"/>
          <p14:tracePt t="222740" x="3683000" y="5549900"/>
          <p14:tracePt t="222747" x="3810000" y="5534025"/>
          <p14:tracePt t="222755" x="3883025" y="5510213"/>
          <p14:tracePt t="222762" x="3994150" y="5478463"/>
          <p14:tracePt t="222770" x="4105275" y="5446713"/>
          <p14:tracePt t="222777" x="4200525" y="5414963"/>
          <p14:tracePt t="222785" x="4289425" y="5391150"/>
          <p14:tracePt t="222792" x="4376738" y="5351463"/>
          <p14:tracePt t="222800" x="4464050" y="5327650"/>
          <p14:tracePt t="222807" x="4519613" y="5310188"/>
          <p14:tracePt t="222815" x="4608513" y="5286375"/>
          <p14:tracePt t="222822" x="4695825" y="5254625"/>
          <p14:tracePt t="222830" x="4783138" y="5222875"/>
          <p14:tracePt t="222837" x="4870450" y="5199063"/>
          <p14:tracePt t="222844" x="4959350" y="5167313"/>
          <p14:tracePt t="222852" x="5046663" y="5135563"/>
          <p14:tracePt t="222860" x="5102225" y="5119688"/>
          <p14:tracePt t="222867" x="5189538" y="5087938"/>
          <p14:tracePt t="222875" x="5253038" y="5072063"/>
          <p14:tracePt t="222882" x="5341938" y="5032375"/>
          <p14:tracePt t="222891" x="5429250" y="5008563"/>
          <p14:tracePt t="222899" x="5524500" y="4967288"/>
          <p14:tracePt t="222905" x="5595938" y="4935538"/>
          <p14:tracePt t="222912" x="5667375" y="4903788"/>
          <p14:tracePt t="222920" x="5811838" y="4848225"/>
          <p14:tracePt t="222927" x="5922963" y="4816475"/>
          <p14:tracePt t="222935" x="6043613" y="4776788"/>
          <p14:tracePt t="222942" x="6154738" y="4729163"/>
          <p14:tracePt t="222950" x="6273800" y="4689475"/>
          <p14:tracePt t="222957" x="6345238" y="4657725"/>
          <p14:tracePt t="222966" x="6450013" y="4616450"/>
          <p14:tracePt t="222972" x="6513513" y="4584700"/>
          <p14:tracePt t="222980" x="6608763" y="4537075"/>
          <p14:tracePt t="222987" x="6704013" y="4497388"/>
          <p14:tracePt t="222995" x="6800850" y="4449763"/>
          <p14:tracePt t="223002" x="6888163" y="4410075"/>
          <p14:tracePt t="223010" x="6951663" y="4370388"/>
          <p14:tracePt t="223017" x="7046913" y="4330700"/>
          <p14:tracePt t="223025" x="7118350" y="4298950"/>
          <p14:tracePt t="223032" x="7199313" y="4257675"/>
          <p14:tracePt t="223040" x="7246938" y="4233863"/>
          <p14:tracePt t="223047" x="7294563" y="4202113"/>
          <p14:tracePt t="223055" x="7318375" y="4194175"/>
          <p14:tracePt t="223062" x="7350125" y="4178300"/>
          <p14:tracePt t="223070" x="7373938" y="4154488"/>
          <p14:tracePt t="223077" x="7381875" y="4154488"/>
          <p14:tracePt t="223085" x="7413625" y="4130675"/>
          <p14:tracePt t="223092" x="7429500" y="4114800"/>
          <p14:tracePt t="223100" x="7445375" y="4098925"/>
          <p14:tracePt t="223107" x="7461250" y="4090988"/>
          <p14:tracePt t="223115" x="7477125" y="4083050"/>
          <p14:tracePt t="223174" x="7477125" y="4075113"/>
          <p14:tracePt t="223182" x="7485063" y="4067175"/>
          <p14:tracePt t="223190" x="7493000" y="4059238"/>
          <p14:tracePt t="223197" x="7502525" y="4051300"/>
          <p14:tracePt t="223205" x="7510463" y="4051300"/>
          <p14:tracePt t="223213" x="7510463" y="4035425"/>
          <p14:tracePt t="223220" x="7518400" y="4035425"/>
          <p14:tracePt t="223227" x="7526338" y="4027488"/>
          <p14:tracePt t="223235" x="7542213" y="4019550"/>
          <p14:tracePt t="223242" x="7550150" y="4011613"/>
          <p14:tracePt t="223250" x="7558088" y="4003675"/>
          <p14:tracePt t="223257" x="7566025" y="4003675"/>
          <p14:tracePt t="223265" x="7573963" y="3995738"/>
          <p14:tracePt t="223272" x="7589838" y="3995738"/>
          <p14:tracePt t="223280" x="7597775" y="3979863"/>
          <p14:tracePt t="223287" x="7605713" y="3971925"/>
          <p14:tracePt t="223294" x="7621588" y="3971925"/>
          <p14:tracePt t="223302" x="7629525" y="3956050"/>
          <p14:tracePt t="223310" x="7645400" y="3948113"/>
          <p14:tracePt t="223317" x="7661275" y="3930650"/>
          <p14:tracePt t="223325" x="7700963" y="3906838"/>
          <p14:tracePt t="223332" x="7724775" y="3890963"/>
          <p14:tracePt t="223340" x="7748588" y="3875088"/>
          <p14:tracePt t="223347" x="7780338" y="3859213"/>
          <p14:tracePt t="223356" x="7796213" y="3843338"/>
          <p14:tracePt t="223362" x="7812088" y="3827463"/>
          <p14:tracePt t="223370" x="7827963" y="3819525"/>
          <p14:tracePt t="223377" x="7843838" y="3795713"/>
          <p14:tracePt t="223385" x="7851775" y="3787775"/>
          <p14:tracePt t="223395" x="7877175" y="3771900"/>
          <p14:tracePt t="223401" x="7885113" y="3748088"/>
          <p14:tracePt t="223407" x="7900988" y="3740150"/>
          <p14:tracePt t="223416" x="7908925" y="3732213"/>
          <p14:tracePt t="223422" x="7924800" y="3708400"/>
          <p14:tracePt t="223430" x="7932738" y="3700463"/>
          <p14:tracePt t="223437" x="7940675" y="3684588"/>
          <p14:tracePt t="223445" x="7956550" y="3668713"/>
          <p14:tracePt t="223452" x="7964488" y="3652838"/>
          <p14:tracePt t="223460" x="7964488" y="3644900"/>
          <p14:tracePt t="223467" x="7972425" y="3629025"/>
          <p14:tracePt t="223475" x="7980363" y="3621088"/>
          <p14:tracePt t="223482" x="7980363" y="3605213"/>
          <p14:tracePt t="223490" x="7988300" y="3587750"/>
          <p14:tracePt t="223498" x="7988300" y="3571875"/>
          <p14:tracePt t="223512" x="7996238" y="3556000"/>
          <p14:tracePt t="223527" x="7996238" y="3548063"/>
          <p14:tracePt t="223535" x="7996238" y="3540125"/>
          <p14:tracePt t="223549" x="7996238" y="3532188"/>
          <p14:tracePt t="223558" x="7996238" y="3524250"/>
          <p14:tracePt t="223594" x="7996238" y="3516313"/>
          <p14:tracePt t="223639" x="7988300" y="3516313"/>
          <p14:tracePt t="223647" x="7980363" y="3516313"/>
          <p14:tracePt t="223655" x="7972425" y="3516313"/>
          <p14:tracePt t="223662" x="7964488" y="3516313"/>
          <p14:tracePt t="223670" x="7956550" y="3516313"/>
          <p14:tracePt t="223677" x="7940675" y="3516313"/>
          <p14:tracePt t="223685" x="7932738" y="3524250"/>
          <p14:tracePt t="223692" x="7924800" y="3532188"/>
          <p14:tracePt t="223699" x="7908925" y="3540125"/>
          <p14:tracePt t="223707" x="7900988" y="3540125"/>
          <p14:tracePt t="223715" x="7885113" y="3548063"/>
          <p14:tracePt t="223722" x="7877175" y="3563938"/>
          <p14:tracePt t="223730" x="7869238" y="3563938"/>
          <p14:tracePt t="223737" x="7869238" y="3571875"/>
          <p14:tracePt t="223744" x="7859713" y="3571875"/>
          <p14:tracePt t="223752" x="7851775" y="3579813"/>
          <p14:tracePt t="223759" x="7843838" y="3579813"/>
          <p14:tracePt t="223775" x="7835900" y="3579813"/>
          <p14:tracePt t="223782" x="7835900" y="3587750"/>
          <p14:tracePt t="223789" x="7827963" y="3595688"/>
          <p14:tracePt t="223812" x="7820025" y="3595688"/>
          <p14:tracePt t="223827" x="7812088" y="3605213"/>
          <p14:tracePt t="223872" x="7804150" y="3605213"/>
          <p14:tracePt t="223880" x="7804150" y="3613150"/>
          <p14:tracePt t="223939" x="7804150" y="3621088"/>
          <p14:tracePt t="223963" x="7804150" y="3629025"/>
          <p14:tracePt t="223970" x="7796213" y="3629025"/>
          <p14:tracePt t="223977" x="7796213" y="3636963"/>
          <p14:tracePt t="223992" x="7796213" y="3644900"/>
          <p14:tracePt t="224007" x="7796213" y="3660775"/>
          <p14:tracePt t="224015" x="7796213" y="3668713"/>
          <p14:tracePt t="224022" x="7796213" y="3676650"/>
          <p14:tracePt t="224029" x="7796213" y="3684588"/>
          <p14:tracePt t="224045" x="7796213" y="3700463"/>
          <p14:tracePt t="224059" x="7796213" y="3708400"/>
          <p14:tracePt t="224067" x="7804150" y="3708400"/>
          <p14:tracePt t="224075" x="7812088" y="3708400"/>
          <p14:tracePt t="224082" x="7812088" y="3716338"/>
          <p14:tracePt t="224090" x="7820025" y="3716338"/>
          <p14:tracePt t="224097" x="7820025" y="3724275"/>
          <p14:tracePt t="224113" x="7827963" y="3724275"/>
          <p14:tracePt t="224127" x="7835900" y="3732213"/>
          <p14:tracePt t="224135" x="7843838" y="3732213"/>
          <p14:tracePt t="224149" x="7851775" y="3740150"/>
          <p14:tracePt t="224157" x="7859713" y="3740150"/>
          <p14:tracePt t="224165" x="7869238" y="3740150"/>
          <p14:tracePt t="224172" x="7877175" y="3740150"/>
          <p14:tracePt t="224180" x="7893050" y="3748088"/>
          <p14:tracePt t="224187" x="7900988" y="3756025"/>
          <p14:tracePt t="224195" x="7908925" y="3756025"/>
          <p14:tracePt t="224202" x="7932738" y="3756025"/>
          <p14:tracePt t="224210" x="7940675" y="3756025"/>
          <p14:tracePt t="224217" x="7948613" y="3756025"/>
          <p14:tracePt t="224225" x="7964488" y="3756025"/>
          <p14:tracePt t="224232" x="7980363" y="3756025"/>
          <p14:tracePt t="224240" x="8012113" y="3756025"/>
          <p14:tracePt t="224248" x="8020050" y="3756025"/>
          <p14:tracePt t="224256" x="8027988" y="3748088"/>
          <p14:tracePt t="224262" x="8043863" y="3740150"/>
          <p14:tracePt t="224270" x="8043863" y="3732213"/>
          <p14:tracePt t="224277" x="8059738" y="3724275"/>
          <p14:tracePt t="224284" x="8059738" y="3716338"/>
          <p14:tracePt t="224292" x="8059738" y="3708400"/>
          <p14:tracePt t="224300" x="8067675" y="3700463"/>
          <p14:tracePt t="224307" x="8067675" y="3692525"/>
          <p14:tracePt t="224337" x="8075613" y="3684588"/>
          <p14:tracePt t="224360" x="8075613" y="3676650"/>
          <p14:tracePt t="224367" x="8075613" y="3668713"/>
          <p14:tracePt t="224390" x="8067675" y="3660775"/>
          <p14:tracePt t="224405" x="8059738" y="3660775"/>
          <p14:tracePt t="224413" x="8051800" y="3652838"/>
          <p14:tracePt t="224420" x="8043863" y="3644900"/>
          <p14:tracePt t="224427" x="8027988" y="3644900"/>
          <p14:tracePt t="224435" x="8004175" y="3644900"/>
          <p14:tracePt t="224442" x="7996238" y="3636963"/>
          <p14:tracePt t="224450" x="7980363" y="3636963"/>
          <p14:tracePt t="224457" x="7964488" y="3629025"/>
          <p14:tracePt t="224465" x="7948613" y="3629025"/>
          <p14:tracePt t="224472" x="7924800" y="3629025"/>
          <p14:tracePt t="224480" x="7908925" y="3629025"/>
          <p14:tracePt t="224487" x="7893050" y="3629025"/>
          <p14:tracePt t="224495" x="7869238" y="3629025"/>
          <p14:tracePt t="224502" x="7859713" y="3629025"/>
          <p14:tracePt t="224510" x="7851775" y="3629025"/>
          <p14:tracePt t="224517" x="7827963" y="3636963"/>
          <p14:tracePt t="224525" x="7820025" y="3636963"/>
          <p14:tracePt t="224532" x="7812088" y="3636963"/>
          <p14:tracePt t="224540" x="7796213" y="3644900"/>
          <p14:tracePt t="224547" x="7780338" y="3652838"/>
          <p14:tracePt t="224554" x="7772400" y="3652838"/>
          <p14:tracePt t="224563" x="7756525" y="3660775"/>
          <p14:tracePt t="224569" x="7748588" y="3676650"/>
          <p14:tracePt t="224577" x="7740650" y="3676650"/>
          <p14:tracePt t="224584" x="7724775" y="3684588"/>
          <p14:tracePt t="224592" x="7716838" y="3692525"/>
          <p14:tracePt t="224599" x="7700963" y="3700463"/>
          <p14:tracePt t="224607" x="7700963" y="3708400"/>
          <p14:tracePt t="224616" x="7693025" y="3716338"/>
          <p14:tracePt t="224622" x="7677150" y="3724275"/>
          <p14:tracePt t="224629" x="7669213" y="3740150"/>
          <p14:tracePt t="224637" x="7661275" y="3756025"/>
          <p14:tracePt t="224645" x="7661275" y="3763963"/>
          <p14:tracePt t="224652" x="7661275" y="3771900"/>
          <p14:tracePt t="224660" x="7653338" y="3779838"/>
          <p14:tracePt t="224667" x="7653338" y="3787775"/>
          <p14:tracePt t="224675" x="7653338" y="3795713"/>
          <p14:tracePt t="224682" x="7653338" y="3803650"/>
          <p14:tracePt t="224690" x="7653338" y="3811588"/>
          <p14:tracePt t="224697" x="7645400" y="3819525"/>
          <p14:tracePt t="224705" x="7645400" y="3827463"/>
          <p14:tracePt t="224720" x="7645400" y="3835400"/>
          <p14:tracePt t="224727" x="7645400" y="3843338"/>
          <p14:tracePt t="224742" x="7645400" y="3851275"/>
          <p14:tracePt t="224750" x="7653338" y="3859213"/>
          <p14:tracePt t="224765" x="7661275" y="3859213"/>
          <p14:tracePt t="224772" x="7669213" y="3859213"/>
          <p14:tracePt t="224780" x="7669213" y="3867150"/>
          <p14:tracePt t="224788" x="7677150" y="3867150"/>
          <p14:tracePt t="224795" x="7693025" y="3867150"/>
          <p14:tracePt t="224802" x="7700963" y="3867150"/>
          <p14:tracePt t="224810" x="7716838" y="3875088"/>
          <p14:tracePt t="224817" x="7732713" y="3883025"/>
          <p14:tracePt t="224825" x="7764463" y="3898900"/>
          <p14:tracePt t="224832" x="7788275" y="3898900"/>
          <p14:tracePt t="224840" x="7804150" y="3906838"/>
          <p14:tracePt t="224847" x="7835900" y="3906838"/>
          <p14:tracePt t="224855" x="7851775" y="3914775"/>
          <p14:tracePt t="224862" x="7877175" y="3914775"/>
          <p14:tracePt t="224870" x="7908925" y="3914775"/>
          <p14:tracePt t="224877" x="7940675" y="3914775"/>
          <p14:tracePt t="224897" x="8020050" y="3914775"/>
          <p14:tracePt t="224899" x="8043863" y="3914775"/>
          <p14:tracePt t="224907" x="8067675" y="3906838"/>
          <p14:tracePt t="224915" x="8099425" y="3898900"/>
          <p14:tracePt t="224922" x="8115300" y="3890963"/>
          <p14:tracePt t="224931" x="8139113" y="3883025"/>
          <p14:tracePt t="224937" x="8154988" y="3875088"/>
          <p14:tracePt t="224945" x="8162925" y="3859213"/>
          <p14:tracePt t="224952" x="8170863" y="3851275"/>
          <p14:tracePt t="224959" x="8178800" y="3835400"/>
          <p14:tracePt t="224967" x="8178800" y="3827463"/>
          <p14:tracePt t="224982" x="8186738" y="3811588"/>
          <p14:tracePt t="225020" x="8186738" y="3803650"/>
          <p14:tracePt t="225034" x="8186738" y="3795713"/>
          <p14:tracePt t="225042" x="8186738" y="3787775"/>
          <p14:tracePt t="225050" x="8178800" y="3787775"/>
          <p14:tracePt t="225057" x="8162925" y="3771900"/>
          <p14:tracePt t="225065" x="8147050" y="3756025"/>
          <p14:tracePt t="225072" x="8107363" y="3732213"/>
          <p14:tracePt t="225081" x="8083550" y="3724275"/>
          <p14:tracePt t="225087" x="8059738" y="3708400"/>
          <p14:tracePt t="225100" x="8027988" y="3692525"/>
          <p14:tracePt t="225103" x="8004175" y="3692525"/>
          <p14:tracePt t="225109" x="7988300" y="3684588"/>
          <p14:tracePt t="225118" x="7972425" y="3684588"/>
          <p14:tracePt t="225125" x="7964488" y="3684588"/>
          <p14:tracePt t="225132" x="7956550" y="3684588"/>
          <p14:tracePt t="225148" x="7948613" y="3684588"/>
          <p14:tracePt t="225155" x="7940675" y="3684588"/>
          <p14:tracePt t="225185" x="7932738" y="3684588"/>
          <p14:tracePt t="225207" x="7932738" y="3692525"/>
          <p14:tracePt t="225215" x="7924800" y="3692525"/>
          <p14:tracePt t="225237" x="7924800" y="3700463"/>
          <p14:tracePt t="225245" x="7916863" y="3700463"/>
          <p14:tracePt t="225260" x="7916863" y="3708400"/>
          <p14:tracePt t="225267" x="7908925" y="3716338"/>
          <p14:tracePt t="225290" x="7908925" y="3724275"/>
          <p14:tracePt t="225312" x="7900988" y="3724275"/>
          <p14:tracePt t="225320" x="7900988" y="3732213"/>
          <p14:tracePt t="225365" x="7900988" y="3740150"/>
          <p14:tracePt t="225710" x="7900988" y="3748088"/>
          <p14:tracePt t="225717" x="7900988" y="3756025"/>
          <p14:tracePt t="225740" x="7900988" y="3763963"/>
          <p14:tracePt t="225755" x="7900988" y="3771900"/>
          <p14:tracePt t="225785" x="7900988" y="3779838"/>
          <p14:tracePt t="225792" x="7900988" y="3787775"/>
          <p14:tracePt t="225822" x="7900988" y="3795713"/>
          <p14:tracePt t="228652" x="7732713" y="3843338"/>
          <p14:tracePt t="228653" x="7637463" y="3890963"/>
          <p14:tracePt t="228654" x="7597775" y="3906838"/>
          <p14:tracePt t="228657" x="7573963" y="3914775"/>
          <p14:tracePt t="228657" x="7550150" y="3930650"/>
          <p14:tracePt t="228665" x="7526338" y="3938588"/>
          <p14:tracePt t="228672" x="7518400" y="3938588"/>
          <p14:tracePt t="228679" x="7485063" y="3938588"/>
          <p14:tracePt t="228687" x="7477125" y="3948113"/>
          <p14:tracePt t="228695" x="7469188" y="3948113"/>
          <p14:tracePt t="228702" x="7453313" y="3956050"/>
          <p14:tracePt t="228709" x="7437438" y="3956050"/>
          <p14:tracePt t="228717" x="7429500" y="3956050"/>
          <p14:tracePt t="228726" x="7413625" y="3963988"/>
          <p14:tracePt t="228732" x="7397750" y="3963988"/>
          <p14:tracePt t="228739" x="7373938" y="3971925"/>
          <p14:tracePt t="228747" x="7342188" y="3971925"/>
          <p14:tracePt t="228754" x="7318375" y="3971925"/>
          <p14:tracePt t="228762" x="7294563" y="3979863"/>
          <p14:tracePt t="228769" x="7270750" y="3979863"/>
          <p14:tracePt t="228777" x="7239000" y="3979863"/>
          <p14:tracePt t="228784" x="7207250" y="3979863"/>
          <p14:tracePt t="228792" x="7159625" y="3995738"/>
          <p14:tracePt t="228801" x="7118350" y="3995738"/>
          <p14:tracePt t="228807" x="7070725" y="4003675"/>
          <p14:tracePt t="228815" x="7031038" y="4011613"/>
          <p14:tracePt t="228822" x="6983413" y="4019550"/>
          <p14:tracePt t="228830" x="6943725" y="4019550"/>
          <p14:tracePt t="228837" x="6896100" y="4027488"/>
          <p14:tracePt t="228845" x="6864350" y="4027488"/>
          <p14:tracePt t="228852" x="6832600" y="4035425"/>
          <p14:tracePt t="228860" x="6792913" y="4043363"/>
          <p14:tracePt t="228867" x="6769100" y="4051300"/>
          <p14:tracePt t="228875" x="6751638" y="4059238"/>
          <p14:tracePt t="228895" x="6727825" y="4067175"/>
          <p14:tracePt t="228972" x="6735763" y="4067175"/>
          <p14:tracePt t="228979" x="6769100" y="4075113"/>
          <p14:tracePt t="228987" x="6824663" y="4083050"/>
          <p14:tracePt t="228995" x="6864350" y="4083050"/>
          <p14:tracePt t="229003" x="6943725" y="4083050"/>
          <p14:tracePt t="229010" x="7023100" y="4083050"/>
          <p14:tracePt t="229017" x="7110413" y="4083050"/>
          <p14:tracePt t="229026" x="7199313" y="4090988"/>
          <p14:tracePt t="229032" x="7278688" y="4090988"/>
          <p14:tracePt t="229040" x="7342188" y="4098925"/>
          <p14:tracePt t="229047" x="7429500" y="4106863"/>
          <p14:tracePt t="229055" x="7493000" y="4114800"/>
          <p14:tracePt t="229062" x="7566025" y="4122738"/>
          <p14:tracePt t="229070" x="7605713" y="4122738"/>
          <p14:tracePt t="229077" x="7661275" y="4130675"/>
          <p14:tracePt t="229085" x="7693025" y="4130675"/>
          <p14:tracePt t="229092" x="7724775" y="4130675"/>
          <p14:tracePt t="229100" x="7764463" y="4130675"/>
          <p14:tracePt t="229107" x="7788275" y="4130675"/>
          <p14:tracePt t="229114" x="7827963" y="4130675"/>
          <p14:tracePt t="229122" x="7859713" y="4130675"/>
          <p14:tracePt t="229130" x="7893050" y="4122738"/>
          <p14:tracePt t="229137" x="7932738" y="4114800"/>
          <p14:tracePt t="229145" x="7956550" y="4114800"/>
          <p14:tracePt t="229152" x="7980363" y="4106863"/>
          <p14:tracePt t="229160" x="7996238" y="4098925"/>
          <p14:tracePt t="229167" x="8012113" y="4090988"/>
          <p14:tracePt t="229175" x="8027988" y="4090988"/>
          <p14:tracePt t="229182" x="8043863" y="4075113"/>
          <p14:tracePt t="229190" x="8051800" y="4075113"/>
          <p14:tracePt t="229197" x="8059738" y="4067175"/>
          <p14:tracePt t="229205" x="8067675" y="4067175"/>
          <p14:tracePt t="229212" x="8075613" y="4059238"/>
          <p14:tracePt t="229257" x="8075613" y="4051300"/>
          <p14:tracePt t="229272" x="8067675" y="4035425"/>
          <p14:tracePt t="229280" x="8004175" y="4003675"/>
          <p14:tracePt t="229287" x="7948613" y="3979863"/>
          <p14:tracePt t="229295" x="7885113" y="3956050"/>
          <p14:tracePt t="229303" x="7756525" y="3914775"/>
          <p14:tracePt t="229310" x="7645400" y="3883025"/>
          <p14:tracePt t="229317" x="7493000" y="3835400"/>
          <p14:tracePt t="229325" x="7342188" y="3803650"/>
          <p14:tracePt t="229332" x="7183438" y="3787775"/>
          <p14:tracePt t="229340" x="7102475" y="3771900"/>
          <p14:tracePt t="229347" x="7031038" y="3771900"/>
          <p14:tracePt t="229355" x="6999288" y="3771900"/>
          <p14:tracePt t="229362" x="6967538" y="3771900"/>
          <p14:tracePt t="229369" x="6951663" y="3771900"/>
          <p14:tracePt t="229467" x="6975475" y="3771900"/>
          <p14:tracePt t="229475" x="7015163" y="3771900"/>
          <p14:tracePt t="229482" x="7054850" y="3779838"/>
          <p14:tracePt t="229489" x="7118350" y="3779838"/>
          <p14:tracePt t="229497" x="7183438" y="3787775"/>
          <p14:tracePt t="229505" x="7239000" y="3795713"/>
          <p14:tracePt t="229512" x="7310438" y="3803650"/>
          <p14:tracePt t="229520" x="7405688" y="3819525"/>
          <p14:tracePt t="229527" x="7485063" y="3835400"/>
          <p14:tracePt t="229535" x="7542213" y="3851275"/>
          <p14:tracePt t="229542" x="7573963" y="3859213"/>
          <p14:tracePt t="229551" x="7613650" y="3875088"/>
          <p14:tracePt t="229558" x="7637463" y="3875088"/>
          <p14:tracePt t="229564" x="7669213" y="3883025"/>
          <p14:tracePt t="229572" x="7685088" y="3890963"/>
          <p14:tracePt t="229580" x="7708900" y="3890963"/>
          <p14:tracePt t="229587" x="7724775" y="3890963"/>
          <p14:tracePt t="229595" x="7740650" y="3890963"/>
          <p14:tracePt t="229602" x="7748588" y="3890963"/>
          <p14:tracePt t="229610" x="7764463" y="3890963"/>
          <p14:tracePt t="229775" x="7756525" y="3890963"/>
          <p14:tracePt t="229790" x="7748588" y="3883025"/>
          <p14:tracePt t="229805" x="7740650" y="3883025"/>
          <p14:tracePt t="229969" x="7732713" y="3883025"/>
          <p14:tracePt t="229977" x="7724775" y="3883025"/>
          <p14:tracePt t="229985" x="7708900" y="3898900"/>
          <p14:tracePt t="229993" x="7693025" y="3914775"/>
          <p14:tracePt t="230000" x="7669213" y="3938588"/>
          <p14:tracePt t="230008" x="7629525" y="3963988"/>
          <p14:tracePt t="230015" x="7597775" y="3995738"/>
          <p14:tracePt t="230022" x="7542213" y="4059238"/>
          <p14:tracePt t="230030" x="7493000" y="4106863"/>
          <p14:tracePt t="230037" x="7421563" y="4162425"/>
          <p14:tracePt t="230045" x="7350125" y="4233863"/>
          <p14:tracePt t="230052" x="7262813" y="4306888"/>
          <p14:tracePt t="230060" x="7183438" y="4378325"/>
          <p14:tracePt t="230067" x="7086600" y="4465638"/>
          <p14:tracePt t="230075" x="6943725" y="4584700"/>
          <p14:tracePt t="230082" x="6824663" y="4689475"/>
          <p14:tracePt t="230090" x="6711950" y="4784725"/>
          <p14:tracePt t="230098" x="6529388" y="4927600"/>
          <p14:tracePt t="230105" x="6353175" y="5064125"/>
          <p14:tracePt t="230112" x="6138863" y="5214938"/>
          <p14:tracePt t="230119" x="5962650" y="5343525"/>
          <p14:tracePt t="230128" x="5764213" y="5470525"/>
          <p14:tracePt t="230135" x="5603875" y="5589588"/>
          <p14:tracePt t="230142" x="5461000" y="5686425"/>
          <p14:tracePt t="230150" x="5365750" y="5749925"/>
          <p14:tracePt t="230158" x="5276850" y="5797550"/>
          <p14:tracePt t="230165" x="5213350" y="5853113"/>
          <p14:tracePt t="230172" x="5149850" y="5884863"/>
          <p14:tracePt t="230180" x="5102225" y="5908675"/>
          <p14:tracePt t="230187" x="5046663" y="5948363"/>
          <p14:tracePt t="230195" x="5006975" y="5972175"/>
          <p14:tracePt t="230202" x="4975225" y="6005513"/>
          <p14:tracePt t="230210" x="4943475" y="6021388"/>
          <p14:tracePt t="230217" x="4918075" y="6037263"/>
          <p14:tracePt t="230224" x="4902200" y="6045200"/>
          <p14:tracePt t="230232" x="4894263" y="6053138"/>
          <p14:tracePt t="230240" x="4870450" y="6069013"/>
          <p14:tracePt t="230247" x="4838700" y="6084888"/>
          <p14:tracePt t="230255" x="4814888" y="6100763"/>
          <p14:tracePt t="230262" x="4799013" y="6116638"/>
          <p14:tracePt t="230270" x="4775200" y="6124575"/>
          <p14:tracePt t="230277" x="4743450" y="6140450"/>
          <p14:tracePt t="230286" x="4711700" y="6164263"/>
          <p14:tracePt t="230292" x="4679950" y="6180138"/>
          <p14:tracePt t="230300" x="4664075" y="6180138"/>
          <p14:tracePt t="230308" x="4640263" y="6188075"/>
          <p14:tracePt t="230315" x="4608513" y="6196013"/>
          <p14:tracePt t="230322" x="4567238" y="6211888"/>
          <p14:tracePt t="230330" x="4535488" y="6219825"/>
          <p14:tracePt t="230337" x="4479925" y="6243638"/>
          <p14:tracePt t="230344" x="4408488" y="6259513"/>
          <p14:tracePt t="230352" x="4337050" y="6283325"/>
          <p14:tracePt t="230360" x="4249738" y="6307138"/>
          <p14:tracePt t="230367" x="4152900" y="6338888"/>
          <p14:tracePt t="230375" x="4065588" y="6372225"/>
          <p14:tracePt t="230382" x="3994150" y="6388100"/>
          <p14:tracePt t="230390" x="3922713" y="6419850"/>
          <p14:tracePt t="230397" x="3851275" y="6443663"/>
          <p14:tracePt t="230405" x="3794125" y="6467475"/>
          <p14:tracePt t="230412" x="3762375" y="6475413"/>
          <p14:tracePt t="230420" x="3738563" y="6483350"/>
          <p14:tracePt t="230435" x="3730625" y="6483350"/>
          <p14:tracePt t="230459" x="3722688" y="6483350"/>
          <p14:tracePt t="230472" x="3706813" y="6483350"/>
          <p14:tracePt t="230480" x="3698875" y="6467475"/>
          <p14:tracePt t="230487" x="3690938" y="6451600"/>
          <p14:tracePt t="230495" x="3675063" y="6435725"/>
          <p14:tracePt t="230502" x="3659188" y="6419850"/>
          <p14:tracePt t="230510" x="3635375" y="6396038"/>
          <p14:tracePt t="230517" x="3619500" y="6380163"/>
          <p14:tracePt t="230525" x="3603625" y="6364288"/>
          <p14:tracePt t="230532" x="3579813" y="6338888"/>
          <p14:tracePt t="230540" x="3556000" y="6323013"/>
          <p14:tracePt t="230547" x="3532188" y="6307138"/>
          <p14:tracePt t="230554" x="3508375" y="6291263"/>
          <p14:tracePt t="230562" x="3492500" y="6283325"/>
          <p14:tracePt t="230570" x="3484563" y="6275388"/>
          <p14:tracePt t="230577" x="3467100" y="6275388"/>
          <p14:tracePt t="230825" x="3476625" y="6275388"/>
          <p14:tracePt t="230832" x="3500438" y="6275388"/>
          <p14:tracePt t="230840" x="3516313" y="6275388"/>
          <p14:tracePt t="230847" x="3548063" y="6275388"/>
          <p14:tracePt t="230855" x="3595688" y="6275388"/>
          <p14:tracePt t="230862" x="3651250" y="6291263"/>
          <p14:tracePt t="230876" x="3738563" y="6299200"/>
          <p14:tracePt t="230877" x="3778250" y="6315075"/>
          <p14:tracePt t="230884" x="3890963" y="6338888"/>
          <p14:tracePt t="230892" x="3986213" y="6356350"/>
          <p14:tracePt t="230900" x="4113213" y="6396038"/>
          <p14:tracePt t="230907" x="4210050" y="6411913"/>
          <p14:tracePt t="230916" x="4313238" y="6435725"/>
          <p14:tracePt t="230925" x="4392613" y="6451600"/>
          <p14:tracePt t="230931" x="4471988" y="6459538"/>
          <p14:tracePt t="230938" x="4551363" y="6467475"/>
          <p14:tracePt t="230945" x="4592638" y="6467475"/>
          <p14:tracePt t="230952" x="4640263" y="6467475"/>
          <p14:tracePt t="230960" x="4664075" y="6475413"/>
          <p14:tracePt t="230967" x="4672013" y="6475413"/>
          <p14:tracePt t="230975" x="4679950" y="6475413"/>
          <p14:tracePt t="230991" x="4687888" y="6475413"/>
          <p14:tracePt t="231057" x="4687888" y="6467475"/>
          <p14:tracePt t="231072" x="4687888" y="6459538"/>
          <p14:tracePt t="231080" x="4679950" y="6435725"/>
          <p14:tracePt t="231087" x="4664075" y="6419850"/>
          <p14:tracePt t="231095" x="4632325" y="6396038"/>
          <p14:tracePt t="231102" x="4600575" y="6380163"/>
          <p14:tracePt t="231110" x="4559300" y="6356350"/>
          <p14:tracePt t="231118" x="4519613" y="6330950"/>
          <p14:tracePt t="231126" x="4495800" y="6315075"/>
          <p14:tracePt t="231133" x="4456113" y="6307138"/>
          <p14:tracePt t="231140" x="4424363" y="6291263"/>
          <p14:tracePt t="231147" x="4384675" y="6275388"/>
          <p14:tracePt t="231155" x="4344988" y="6259513"/>
          <p14:tracePt t="231162" x="4305300" y="6251575"/>
          <p14:tracePt t="231170" x="4273550" y="6235700"/>
          <p14:tracePt t="231177" x="4249738" y="6235700"/>
          <p14:tracePt t="231185" x="4225925" y="6235700"/>
          <p14:tracePt t="231193" x="4176713" y="6235700"/>
          <p14:tracePt t="231200" x="4144963" y="6235700"/>
          <p14:tracePt t="231207" x="4105275" y="6227763"/>
          <p14:tracePt t="231215" x="4057650" y="6227763"/>
          <p14:tracePt t="231222" x="4033838" y="6227763"/>
          <p14:tracePt t="231230" x="3994150" y="6227763"/>
          <p14:tracePt t="231237" x="3954463" y="6227763"/>
          <p14:tracePt t="231245" x="3898900" y="6227763"/>
          <p14:tracePt t="231252" x="3825875" y="6227763"/>
          <p14:tracePt t="231260" x="3786188" y="6227763"/>
          <p14:tracePt t="231267" x="3770313" y="6227763"/>
          <p14:tracePt t="231275" x="3754438" y="6227763"/>
          <p14:tracePt t="231282" x="3746500" y="6235700"/>
          <p14:tracePt t="231357" x="3770313" y="6235700"/>
          <p14:tracePt t="231365" x="3802063" y="6235700"/>
          <p14:tracePt t="231372" x="3843338" y="6235700"/>
          <p14:tracePt t="231380" x="3898900" y="6235700"/>
          <p14:tracePt t="231387" x="3986213" y="6235700"/>
          <p14:tracePt t="231395" x="4081463" y="6235700"/>
          <p14:tracePt t="231402" x="4176713" y="6235700"/>
          <p14:tracePt t="231410" x="4289425" y="6235700"/>
          <p14:tracePt t="231417" x="4408488" y="6235700"/>
          <p14:tracePt t="231425" x="4487863" y="6235700"/>
          <p14:tracePt t="231432" x="4616450" y="6235700"/>
          <p14:tracePt t="231440" x="4727575" y="6235700"/>
          <p14:tracePt t="231447" x="4830763" y="6235700"/>
          <p14:tracePt t="231455" x="4926013" y="6235700"/>
          <p14:tracePt t="231462" x="5030788" y="6243638"/>
          <p14:tracePt t="231470" x="5094288" y="6243638"/>
          <p14:tracePt t="231477" x="5181600" y="6243638"/>
          <p14:tracePt t="231485" x="5268913" y="6251575"/>
          <p14:tracePt t="231492" x="5334000" y="6251575"/>
          <p14:tracePt t="231500" x="5397500" y="6251575"/>
          <p14:tracePt t="231507" x="5437188" y="6251575"/>
          <p14:tracePt t="231515" x="5484813" y="6243638"/>
          <p14:tracePt t="231522" x="5508625" y="6243638"/>
          <p14:tracePt t="231530" x="5532438" y="6243638"/>
          <p14:tracePt t="231537" x="5548313" y="6235700"/>
          <p14:tracePt t="231545" x="5556250" y="6235700"/>
          <p14:tracePt t="231553" x="5564188" y="6235700"/>
          <p14:tracePt t="231590" x="5572125" y="6235700"/>
          <p14:tracePt t="231612" x="5580063" y="6235700"/>
          <p14:tracePt t="231620" x="5588000" y="6227763"/>
          <p14:tracePt t="231627" x="5595938" y="6227763"/>
          <p14:tracePt t="231642" x="5603875" y="6227763"/>
          <p14:tracePt t="231649" x="5611813" y="6227763"/>
          <p14:tracePt t="231657" x="5619750" y="6227763"/>
          <p14:tracePt t="231665" x="5627688" y="6227763"/>
          <p14:tracePt t="231673" x="5635625" y="6227763"/>
          <p14:tracePt t="231680" x="5643563" y="6219825"/>
          <p14:tracePt t="231695" x="5651500" y="6219825"/>
          <p14:tracePt t="231702" x="5659438" y="6219825"/>
          <p14:tracePt t="231709" x="5667375" y="6219825"/>
          <p14:tracePt t="231740" x="5676900" y="6219825"/>
          <p14:tracePt t="231897" x="5684838" y="6211888"/>
          <p14:tracePt t="231905" x="5692775" y="6203950"/>
          <p14:tracePt t="231912" x="5700713" y="6196013"/>
          <p14:tracePt t="231920" x="5708650" y="6196013"/>
          <p14:tracePt t="231927" x="5708650" y="6188075"/>
          <p14:tracePt t="231935" x="5716588" y="6188075"/>
          <p14:tracePt t="231942" x="5716588" y="6180138"/>
          <p14:tracePt t="231949" x="5716588" y="6172200"/>
          <p14:tracePt t="232159" x="5692775" y="6172200"/>
          <p14:tracePt t="232168" x="5667375" y="6172200"/>
          <p14:tracePt t="232175" x="5627688" y="6172200"/>
          <p14:tracePt t="232182" x="5580063" y="6172200"/>
          <p14:tracePt t="232190" x="5516563" y="6172200"/>
          <p14:tracePt t="232197" x="5453063" y="6172200"/>
          <p14:tracePt t="232205" x="5373688" y="6172200"/>
          <p14:tracePt t="232214" x="5310188" y="6172200"/>
          <p14:tracePt t="232222" x="5253038" y="6172200"/>
          <p14:tracePt t="232228" x="5205413" y="6172200"/>
          <p14:tracePt t="232235" x="5157788" y="6172200"/>
          <p14:tracePt t="232242" x="5126038" y="6180138"/>
          <p14:tracePt t="232250" x="5110163" y="6180138"/>
          <p14:tracePt t="232257" x="5102225" y="6180138"/>
          <p14:tracePt t="232265" x="5094288" y="6188075"/>
          <p14:tracePt t="232272" x="5086350" y="6188075"/>
          <p14:tracePt t="232392" x="5094288" y="6188075"/>
          <p14:tracePt t="232400" x="5110163" y="6188075"/>
          <p14:tracePt t="232408" x="5133975" y="6188075"/>
          <p14:tracePt t="232415" x="5157788" y="6188075"/>
          <p14:tracePt t="232422" x="5189538" y="6172200"/>
          <p14:tracePt t="232430" x="5221288" y="6172200"/>
          <p14:tracePt t="232438" x="5253038" y="6164263"/>
          <p14:tracePt t="232445" x="5284788" y="6164263"/>
          <p14:tracePt t="232453" x="5318125" y="6156325"/>
          <p14:tracePt t="232460" x="5341938" y="6156325"/>
          <p14:tracePt t="232468" x="5365750" y="6156325"/>
          <p14:tracePt t="232475" x="5389563" y="6156325"/>
          <p14:tracePt t="232482" x="5413375" y="6156325"/>
          <p14:tracePt t="232490" x="5437188" y="6156325"/>
          <p14:tracePt t="232497" x="5461000" y="6156325"/>
          <p14:tracePt t="232505" x="5484813" y="6156325"/>
          <p14:tracePt t="232512" x="5508625" y="6156325"/>
          <p14:tracePt t="232520" x="5524500" y="6156325"/>
          <p14:tracePt t="232827" x="5532438" y="6156325"/>
          <p14:tracePt t="232834" x="5540375" y="6156325"/>
          <p14:tracePt t="232842" x="5556250" y="6156325"/>
          <p14:tracePt t="232850" x="5572125" y="6156325"/>
          <p14:tracePt t="232857" x="5588000" y="6156325"/>
          <p14:tracePt t="232865" x="5611813" y="6156325"/>
          <p14:tracePt t="232872" x="5635625" y="6156325"/>
          <p14:tracePt t="232885" x="5659438" y="6156325"/>
          <p14:tracePt t="232887" x="5676900" y="6156325"/>
          <p14:tracePt t="232895" x="5692775" y="6156325"/>
          <p14:tracePt t="232902" x="5700713" y="6156325"/>
          <p14:tracePt t="232910" x="5708650" y="6156325"/>
          <p14:tracePt t="232917" x="5724525" y="6156325"/>
          <p14:tracePt t="233877" x="5716588" y="6164263"/>
          <p14:tracePt t="233905" x="5588000" y="6196013"/>
          <p14:tracePt t="233907" x="5500688" y="6211888"/>
          <p14:tracePt t="233914" x="5413375" y="6219825"/>
          <p14:tracePt t="233922" x="5284788" y="6227763"/>
          <p14:tracePt t="233929" x="5110163" y="6227763"/>
          <p14:tracePt t="233937" x="4870450" y="6227763"/>
          <p14:tracePt t="233944" x="4648200" y="6219825"/>
          <p14:tracePt t="233953" x="4424363" y="6196013"/>
          <p14:tracePt t="233960" x="4192588" y="6156325"/>
          <p14:tracePt t="233967" x="3978275" y="6124575"/>
          <p14:tracePt t="233975" x="3810000" y="6076950"/>
          <p14:tracePt t="233982" x="3651250" y="6021388"/>
          <p14:tracePt t="233990" x="3548063" y="5988050"/>
          <p14:tracePt t="233997" x="3459163" y="5956300"/>
          <p14:tracePt t="234005" x="3387725" y="5932488"/>
          <p14:tracePt t="234012" x="3340100" y="5916613"/>
          <p14:tracePt t="234020" x="3324225" y="5900738"/>
          <p14:tracePt t="234162" x="3316288" y="5892800"/>
          <p14:tracePt t="234170" x="3300413" y="5876925"/>
          <p14:tracePt t="234177" x="3284538" y="5868988"/>
          <p14:tracePt t="234185" x="3268663" y="5853113"/>
          <p14:tracePt t="234192" x="3260725" y="5845175"/>
          <p14:tracePt t="234201" x="3236913" y="5837238"/>
          <p14:tracePt t="234207" x="3228975" y="5829300"/>
          <p14:tracePt t="234215" x="3221038" y="5829300"/>
          <p14:tracePt t="234222" x="3213100" y="5829300"/>
          <p14:tracePt t="234439" x="3213100" y="5837238"/>
          <p14:tracePt t="234447" x="3221038" y="5853113"/>
          <p14:tracePt t="234455" x="3221038" y="5868988"/>
          <p14:tracePt t="234463" x="3228975" y="5876925"/>
          <p14:tracePt t="234470" x="3228975" y="5884863"/>
          <p14:tracePt t="234477" x="3236913" y="5900738"/>
          <p14:tracePt t="234485" x="3236913" y="5908675"/>
          <p14:tracePt t="234492" x="3236913" y="5916613"/>
          <p14:tracePt t="234507" x="3236913" y="5924550"/>
          <p14:tracePt t="234875" x="3244850" y="5924550"/>
          <p14:tracePt t="234882" x="3260725" y="5924550"/>
          <p14:tracePt t="234890" x="3276600" y="5924550"/>
          <p14:tracePt t="234898" x="3308350" y="5924550"/>
          <p14:tracePt t="234905" x="3363913" y="5924550"/>
          <p14:tracePt t="234912" x="3443288" y="5924550"/>
          <p14:tracePt t="234920" x="3563938" y="5924550"/>
          <p14:tracePt t="234927" x="3706813" y="5924550"/>
          <p14:tracePt t="234936" x="3867150" y="5932488"/>
          <p14:tracePt t="234945" x="4065588" y="5948363"/>
          <p14:tracePt t="234952" x="4233863" y="5972175"/>
          <p14:tracePt t="234958" x="4440238" y="5995988"/>
          <p14:tracePt t="234965" x="4600575" y="6013450"/>
          <p14:tracePt t="234972" x="4791075" y="6053138"/>
          <p14:tracePt t="234980" x="4951413" y="6061075"/>
          <p14:tracePt t="234987" x="5078413" y="6061075"/>
          <p14:tracePt t="234995" x="5197475" y="6069013"/>
          <p14:tracePt t="235002" x="5292725" y="6069013"/>
          <p14:tracePt t="235010" x="5373688" y="6069013"/>
          <p14:tracePt t="235017" x="5453063" y="6069013"/>
          <p14:tracePt t="235025" x="5516563" y="6069013"/>
          <p14:tracePt t="235032" x="5572125" y="6061075"/>
          <p14:tracePt t="235040" x="5603875" y="6053138"/>
          <p14:tracePt t="235048" x="5627688" y="6053138"/>
          <p14:tracePt t="235055" x="5643563" y="6053138"/>
          <p14:tracePt t="235062" x="5651500" y="6045200"/>
          <p14:tracePt t="235070" x="5651500" y="6037263"/>
          <p14:tracePt t="235138" x="5659438" y="6037263"/>
          <p14:tracePt t="235145" x="5667375" y="6037263"/>
          <p14:tracePt t="235160" x="5676900" y="6029325"/>
          <p14:tracePt t="235175" x="5684838" y="6029325"/>
          <p14:tracePt t="235190" x="5692775" y="6029325"/>
          <p14:tracePt t="235198" x="5700713" y="6029325"/>
          <p14:tracePt t="235205" x="5708650" y="6029325"/>
          <p14:tracePt t="235212" x="5716588" y="6029325"/>
          <p14:tracePt t="235220" x="5724525" y="6029325"/>
          <p14:tracePt t="235227" x="5732463" y="6029325"/>
          <p14:tracePt t="235250" x="5740400" y="6029325"/>
          <p14:tracePt t="235265" x="5748338" y="6029325"/>
          <p14:tracePt t="235279" x="5756275" y="6029325"/>
          <p14:tracePt t="235296" x="5764213" y="6029325"/>
          <p14:tracePt t="235311" x="5780088" y="6021388"/>
          <p14:tracePt t="235317" x="5788025" y="6021388"/>
          <p14:tracePt t="235324" x="5795963" y="6013450"/>
          <p14:tracePt t="235332" x="5803900" y="6013450"/>
          <p14:tracePt t="235340" x="5811838" y="6013450"/>
          <p14:tracePt t="235348" x="5819775" y="6005513"/>
          <p14:tracePt t="235355" x="5835650" y="6005513"/>
          <p14:tracePt t="235362" x="5843588" y="5995988"/>
          <p14:tracePt t="235369" x="5851525" y="5995988"/>
          <p14:tracePt t="235377" x="5859463" y="5995988"/>
          <p14:tracePt t="235385" x="5859463" y="5988050"/>
          <p14:tracePt t="235392" x="5875338" y="5988050"/>
          <p14:tracePt t="235400" x="5875338" y="5980113"/>
          <p14:tracePt t="235407" x="5883275" y="5980113"/>
          <p14:tracePt t="235414" x="5899150" y="5972175"/>
          <p14:tracePt t="235452" x="5899150" y="5964238"/>
          <p14:tracePt t="238875" x="5851525" y="5988050"/>
          <p14:tracePt t="238876" x="5819775" y="6013450"/>
          <p14:tracePt t="238877" x="5788025" y="6037263"/>
          <p14:tracePt t="238902" x="5772150" y="6045200"/>
          <p14:tracePt t="239135" x="5764213" y="6045200"/>
          <p14:tracePt t="239158" x="5756275" y="6045200"/>
          <p14:tracePt t="239225" x="5748338" y="6045200"/>
          <p14:tracePt t="239232" x="5748338" y="6029325"/>
          <p14:tracePt t="239242" x="5740400" y="6021388"/>
          <p14:tracePt t="239247" x="5724525" y="6005513"/>
          <p14:tracePt t="239255" x="5724525" y="5980113"/>
          <p14:tracePt t="239262" x="5716588" y="5956300"/>
          <p14:tracePt t="239271" x="5708650" y="5932488"/>
          <p14:tracePt t="239277" x="5708650" y="5916613"/>
          <p14:tracePt t="239285" x="5700713" y="5892800"/>
          <p14:tracePt t="239294" x="5700713" y="5868988"/>
          <p14:tracePt t="239300" x="5700713" y="5853113"/>
          <p14:tracePt t="239311" x="5700713" y="5837238"/>
          <p14:tracePt t="239316" x="5700713" y="5821363"/>
          <p14:tracePt t="239322" x="5700713" y="5805488"/>
          <p14:tracePt t="239330" x="5700713" y="5797550"/>
          <p14:tracePt t="239337" x="5700713" y="5789613"/>
          <p14:tracePt t="239344" x="5700713" y="5781675"/>
          <p14:tracePt t="239352" x="5700713" y="5773738"/>
          <p14:tracePt t="239360" x="5700713" y="5765800"/>
          <p14:tracePt t="239367" x="5700713" y="5757863"/>
          <p14:tracePt t="239378" x="5700713" y="5749925"/>
          <p14:tracePt t="239383" x="5700713" y="5741988"/>
          <p14:tracePt t="239390" x="5700713" y="5734050"/>
          <p14:tracePt t="239397" x="5700713" y="5726113"/>
          <p14:tracePt t="239405" x="5700713" y="5718175"/>
          <p14:tracePt t="239412" x="5700713" y="5710238"/>
          <p14:tracePt t="239420" x="5700713" y="5702300"/>
          <p14:tracePt t="239427" x="5700713" y="5686425"/>
          <p14:tracePt t="239435" x="5700713" y="5670550"/>
          <p14:tracePt t="239442" x="5700713" y="5645150"/>
          <p14:tracePt t="239450" x="5700713" y="5629275"/>
          <p14:tracePt t="239458" x="5700713" y="5621338"/>
          <p14:tracePt t="239465" x="5700713" y="5605463"/>
          <p14:tracePt t="239472" x="5700713" y="5597525"/>
          <p14:tracePt t="239480" x="5700713" y="5573713"/>
          <p14:tracePt t="239487" x="5700713" y="5565775"/>
          <p14:tracePt t="239495" x="5700713" y="5549900"/>
          <p14:tracePt t="239502" x="5700713" y="5541963"/>
          <p14:tracePt t="239517" x="5700713" y="5534025"/>
          <p14:tracePt t="239525" x="5700713" y="5518150"/>
          <p14:tracePt t="239532" x="5700713" y="5494338"/>
          <p14:tracePt t="239540" x="5700713" y="5486400"/>
          <p14:tracePt t="239637" x="5692775" y="5478463"/>
          <p14:tracePt t="239645" x="5667375" y="5470525"/>
          <p14:tracePt t="239652" x="5651500" y="5470525"/>
          <p14:tracePt t="239660" x="5635625" y="5470525"/>
          <p14:tracePt t="239667" x="5611813" y="5462588"/>
          <p14:tracePt t="239675" x="5588000" y="5462588"/>
          <p14:tracePt t="239682" x="5564188" y="5462588"/>
          <p14:tracePt t="239690" x="5532438" y="5462588"/>
          <p14:tracePt t="239697" x="5500688" y="5462588"/>
          <p14:tracePt t="239705" x="5476875" y="5462588"/>
          <p14:tracePt t="239712" x="5437188" y="5462588"/>
          <p14:tracePt t="239720" x="5389563" y="5462588"/>
          <p14:tracePt t="239727" x="5357813" y="5462588"/>
          <p14:tracePt t="239736" x="5318125" y="5462588"/>
          <p14:tracePt t="239743" x="5292725" y="5462588"/>
          <p14:tracePt t="239750" x="5268913" y="5462588"/>
          <p14:tracePt t="239758" x="5253038" y="5462588"/>
          <p14:tracePt t="239765" x="5229225" y="5462588"/>
          <p14:tracePt t="239772" x="5213350" y="5462588"/>
          <p14:tracePt t="239780" x="5197475" y="5470525"/>
          <p14:tracePt t="239787" x="5189538" y="5478463"/>
          <p14:tracePt t="239795" x="5165725" y="5486400"/>
          <p14:tracePt t="239810" x="5157788" y="5494338"/>
          <p14:tracePt t="239817" x="5141913" y="5494338"/>
          <p14:tracePt t="239825" x="5141913" y="5502275"/>
          <p14:tracePt t="239832" x="5133975" y="5502275"/>
          <p14:tracePt t="239847" x="5126038" y="5510213"/>
          <p14:tracePt t="239855" x="5118100" y="5518150"/>
          <p14:tracePt t="239863" x="5110163" y="5526088"/>
          <p14:tracePt t="239870" x="5102225" y="5534025"/>
          <p14:tracePt t="239893" x="5086350" y="5557838"/>
          <p14:tracePt t="239907" x="5086350" y="5573713"/>
          <p14:tracePt t="239915" x="5078413" y="5589588"/>
          <p14:tracePt t="239922" x="5078413" y="5597525"/>
          <p14:tracePt t="239930" x="5070475" y="5605463"/>
          <p14:tracePt t="239937" x="5070475" y="5621338"/>
          <p14:tracePt t="239945" x="5062538" y="5637213"/>
          <p14:tracePt t="239952" x="5054600" y="5645150"/>
          <p14:tracePt t="239960" x="5054600" y="5662613"/>
          <p14:tracePt t="239967" x="5054600" y="5670550"/>
          <p14:tracePt t="239975" x="5046663" y="5694363"/>
          <p14:tracePt t="239982" x="5046663" y="5710238"/>
          <p14:tracePt t="239990" x="5046663" y="5726113"/>
          <p14:tracePt t="239997" x="5046663" y="5734050"/>
          <p14:tracePt t="240005" x="5046663" y="5749925"/>
          <p14:tracePt t="240012" x="5046663" y="5773738"/>
          <p14:tracePt t="240020" x="5046663" y="5797550"/>
          <p14:tracePt t="240027" x="5046663" y="5813425"/>
          <p14:tracePt t="240035" x="5046663" y="5829300"/>
          <p14:tracePt t="240042" x="5046663" y="5845175"/>
          <p14:tracePt t="240050" x="5054600" y="5861050"/>
          <p14:tracePt t="240058" x="5054600" y="5876925"/>
          <p14:tracePt t="240065" x="5054600" y="5900738"/>
          <p14:tracePt t="240072" x="5062538" y="5916613"/>
          <p14:tracePt t="240080" x="5070475" y="5932488"/>
          <p14:tracePt t="240087" x="5070475" y="5940425"/>
          <p14:tracePt t="240095" x="5078413" y="5948363"/>
          <p14:tracePt t="240102" x="5078413" y="5956300"/>
          <p14:tracePt t="240110" x="5086350" y="5964238"/>
          <p14:tracePt t="240117" x="5094288" y="5988050"/>
          <p14:tracePt t="240125" x="5094288" y="5995988"/>
          <p14:tracePt t="240132" x="5102225" y="6013450"/>
          <p14:tracePt t="240140" x="5102225" y="6021388"/>
          <p14:tracePt t="240148" x="5110163" y="6037263"/>
          <p14:tracePt t="240155" x="5118100" y="6045200"/>
          <p14:tracePt t="240162" x="5126038" y="6061075"/>
          <p14:tracePt t="240170" x="5126038" y="6069013"/>
          <p14:tracePt t="240177" x="5126038" y="6076950"/>
          <p14:tracePt t="240185" x="5141913" y="6084888"/>
          <p14:tracePt t="240200" x="5149850" y="6100763"/>
          <p14:tracePt t="240207" x="5157788" y="6116638"/>
          <p14:tracePt t="240215" x="5173663" y="6124575"/>
          <p14:tracePt t="240223" x="5181600" y="6132513"/>
          <p14:tracePt t="240230" x="5197475" y="6140450"/>
          <p14:tracePt t="240237" x="5205413" y="6148388"/>
          <p14:tracePt t="240245" x="5213350" y="6156325"/>
          <p14:tracePt t="240253" x="5221288" y="6164263"/>
          <p14:tracePt t="240260" x="5229225" y="6180138"/>
          <p14:tracePt t="240267" x="5253038" y="6180138"/>
          <p14:tracePt t="240275" x="5260975" y="6188075"/>
          <p14:tracePt t="240282" x="5268913" y="6196013"/>
          <p14:tracePt t="240291" x="5284788" y="6203950"/>
          <p14:tracePt t="240297" x="5300663" y="6211888"/>
          <p14:tracePt t="240305" x="5310188" y="6211888"/>
          <p14:tracePt t="240312" x="5334000" y="6219825"/>
          <p14:tracePt t="240320" x="5349875" y="6227763"/>
          <p14:tracePt t="240327" x="5365750" y="6235700"/>
          <p14:tracePt t="240335" x="5381625" y="6235700"/>
          <p14:tracePt t="240343" x="5397500" y="6243638"/>
          <p14:tracePt t="240350" x="5421313" y="6251575"/>
          <p14:tracePt t="240357" x="5429250" y="6259513"/>
          <p14:tracePt t="240365" x="5445125" y="6259513"/>
          <p14:tracePt t="240373" x="5453063" y="6259513"/>
          <p14:tracePt t="240380" x="5476875" y="6259513"/>
          <p14:tracePt t="240387" x="5492750" y="6259513"/>
          <p14:tracePt t="240395" x="5508625" y="6259513"/>
          <p14:tracePt t="240402" x="5516563" y="6259513"/>
          <p14:tracePt t="240410" x="5532438" y="6259513"/>
          <p14:tracePt t="240417" x="5556250" y="6259513"/>
          <p14:tracePt t="240426" x="5580063" y="6251575"/>
          <p14:tracePt t="240432" x="5603875" y="6243638"/>
          <p14:tracePt t="240441" x="5619750" y="6235700"/>
          <p14:tracePt t="240447" x="5659438" y="6203950"/>
          <p14:tracePt t="240455" x="5684838" y="6180138"/>
          <p14:tracePt t="240462" x="5708650" y="6148388"/>
          <p14:tracePt t="240470" x="5724525" y="6124575"/>
          <p14:tracePt t="240477" x="5740400" y="6084888"/>
          <p14:tracePt t="240485" x="5748338" y="6053138"/>
          <p14:tracePt t="240493" x="5748338" y="6029325"/>
          <p14:tracePt t="240500" x="5748338" y="5988050"/>
          <p14:tracePt t="240507" x="5748338" y="5940425"/>
          <p14:tracePt t="240515" x="5748338" y="5908675"/>
          <p14:tracePt t="240523" x="5740400" y="5853113"/>
          <p14:tracePt t="240530" x="5716588" y="5805488"/>
          <p14:tracePt t="240537" x="5708650" y="5781675"/>
          <p14:tracePt t="240545" x="5708650" y="5757863"/>
          <p14:tracePt t="240552" x="5692775" y="5734050"/>
          <p14:tracePt t="240560" x="5684838" y="5718175"/>
          <p14:tracePt t="240567" x="5684838" y="5694363"/>
          <p14:tracePt t="240575" x="5676900" y="5686425"/>
          <p14:tracePt t="240583" x="5676900" y="5678488"/>
          <p14:tracePt t="240591" x="5676900" y="5670550"/>
          <p14:tracePt t="240597" x="5676900" y="5662613"/>
          <p14:tracePt t="240605" x="5667375" y="5653088"/>
          <p14:tracePt t="240620" x="5667375" y="5645150"/>
          <p14:tracePt t="240643" x="5659438" y="5637213"/>
          <p14:tracePt t="240658" x="5651500" y="5629275"/>
          <p14:tracePt t="240665" x="5651500" y="5621338"/>
          <p14:tracePt t="240673" x="5643563" y="5621338"/>
          <p14:tracePt t="240680" x="5643563" y="5613400"/>
          <p14:tracePt t="240687" x="5635625" y="5613400"/>
          <p14:tracePt t="240695" x="5627688" y="5597525"/>
          <p14:tracePt t="240702" x="5619750" y="5597525"/>
          <p14:tracePt t="240710" x="5611813" y="5589588"/>
          <p14:tracePt t="240717" x="5595938" y="5581650"/>
          <p14:tracePt t="240725" x="5588000" y="5581650"/>
          <p14:tracePt t="240732" x="5572125" y="5581650"/>
          <p14:tracePt t="240740" x="5556250" y="5573713"/>
          <p14:tracePt t="240747" x="5548313" y="5573713"/>
          <p14:tracePt t="240755" x="5540375" y="5573713"/>
          <p14:tracePt t="240762" x="5524500" y="5573713"/>
          <p14:tracePt t="240770" x="5508625" y="5573713"/>
          <p14:tracePt t="240777" x="5492750" y="5573713"/>
          <p14:tracePt t="240785" x="5484813" y="5573713"/>
          <p14:tracePt t="240792" x="5468938" y="5573713"/>
          <p14:tracePt t="240801" x="5461000" y="5581650"/>
          <p14:tracePt t="240807" x="5437188" y="5597525"/>
          <p14:tracePt t="240815" x="5429250" y="5597525"/>
          <p14:tracePt t="240823" x="5405438" y="5613400"/>
          <p14:tracePt t="240830" x="5389563" y="5621338"/>
          <p14:tracePt t="240837" x="5381625" y="5629275"/>
          <p14:tracePt t="240845" x="5357813" y="5637213"/>
          <p14:tracePt t="240852" x="5349875" y="5645150"/>
          <p14:tracePt t="240860" x="5326063" y="5670550"/>
          <p14:tracePt t="240867" x="5310188" y="5678488"/>
          <p14:tracePt t="240875" x="5284788" y="5694363"/>
          <p14:tracePt t="240882" x="5268913" y="5702300"/>
          <p14:tracePt t="240890" x="5260975" y="5718175"/>
          <p14:tracePt t="240908" x="5237163" y="5741988"/>
          <p14:tracePt t="240912" x="5229225" y="5757863"/>
          <p14:tracePt t="240920" x="5221288" y="5757863"/>
          <p14:tracePt t="240927" x="5213350" y="5773738"/>
          <p14:tracePt t="240935" x="5213350" y="5781675"/>
          <p14:tracePt t="240950" x="5213350" y="5789613"/>
          <p14:tracePt t="240958" x="5205413" y="5789613"/>
          <p14:tracePt t="240965" x="5205413" y="5805488"/>
          <p14:tracePt t="240980" x="5205413" y="5813425"/>
          <p14:tracePt t="240987" x="5205413" y="5821363"/>
          <p14:tracePt t="240995" x="5205413" y="5829300"/>
          <p14:tracePt t="241002" x="5205413" y="5837238"/>
          <p14:tracePt t="241010" x="5205413" y="5845175"/>
          <p14:tracePt t="241018" x="5205413" y="5853113"/>
          <p14:tracePt t="241025" x="5205413" y="5861050"/>
          <p14:tracePt t="241033" x="5205413" y="5884863"/>
          <p14:tracePt t="241040" x="5205413" y="5892800"/>
          <p14:tracePt t="241047" x="5213350" y="5900738"/>
          <p14:tracePt t="241055" x="5229225" y="5924550"/>
          <p14:tracePt t="241062" x="5237163" y="5940425"/>
          <p14:tracePt t="241070" x="5253038" y="5948363"/>
          <p14:tracePt t="241077" x="5276850" y="5972175"/>
          <p14:tracePt t="241085" x="5292725" y="5988050"/>
          <p14:tracePt t="241092" x="5300663" y="5995988"/>
          <p14:tracePt t="241100" x="5334000" y="6021388"/>
          <p14:tracePt t="241108" x="5341938" y="6021388"/>
          <p14:tracePt t="241115" x="5357813" y="6037263"/>
          <p14:tracePt t="241123" x="5373688" y="6045200"/>
          <p14:tracePt t="241130" x="5397500" y="6061075"/>
          <p14:tracePt t="241137" x="5405438" y="6069013"/>
          <p14:tracePt t="241145" x="5421313" y="6076950"/>
          <p14:tracePt t="241152" x="5445125" y="6084888"/>
          <p14:tracePt t="241160" x="5461000" y="6092825"/>
          <p14:tracePt t="241167" x="5476875" y="6108700"/>
          <p14:tracePt t="241177" x="5492750" y="6116638"/>
          <p14:tracePt t="241182" x="5508625" y="6116638"/>
          <p14:tracePt t="241191" x="5532438" y="6124575"/>
          <p14:tracePt t="241197" x="5556250" y="6132513"/>
          <p14:tracePt t="241205" x="5564188" y="6132513"/>
          <p14:tracePt t="241212" x="5572125" y="6132513"/>
          <p14:tracePt t="241221" x="5588000" y="6132513"/>
          <p14:tracePt t="241235" x="5595938" y="6132513"/>
          <p14:tracePt t="241242" x="5603875" y="6132513"/>
          <p14:tracePt t="241250" x="5611813" y="6132513"/>
          <p14:tracePt t="241260" x="5619750" y="6132513"/>
          <p14:tracePt t="241274" x="5627688" y="6132513"/>
          <p14:tracePt t="241281" x="5635625" y="6124575"/>
          <p14:tracePt t="241302" x="5643563" y="6116638"/>
          <p14:tracePt t="241317" x="5643563" y="6108700"/>
          <p14:tracePt t="241325" x="5651500" y="6108700"/>
          <p14:tracePt t="241332" x="5651500" y="6100763"/>
          <p14:tracePt t="241348" x="5651500" y="6092825"/>
          <p14:tracePt t="241370" x="5659438" y="6084888"/>
          <p14:tracePt t="241377" x="5659438" y="6076950"/>
          <p14:tracePt t="241407" x="5659438" y="6069013"/>
          <p14:tracePt t="242044" x="5651500" y="6069013"/>
          <p14:tracePt t="242056" x="5643563" y="6069013"/>
          <p14:tracePt t="242061" x="5635625" y="6069013"/>
          <p14:tracePt t="242247" x="5627688" y="6069013"/>
          <p14:tracePt t="242262" x="5619750" y="6069013"/>
          <p14:tracePt t="242277" x="5611813" y="6069013"/>
          <p14:tracePt t="242292" x="5603875" y="6069013"/>
          <p14:tracePt t="242315" x="5595938" y="6069013"/>
          <p14:tracePt t="242329" x="5588000" y="6069013"/>
          <p14:tracePt t="242337" x="5580063" y="6069013"/>
          <p14:tracePt t="242390" x="5572125" y="6069013"/>
          <p14:tracePt t="243770" x="5564188" y="6069013"/>
          <p14:tracePt t="243778" x="5556250" y="6069013"/>
          <p14:tracePt t="244175" x="5588000" y="6069013"/>
          <p14:tracePt t="244182" x="5619750" y="6069013"/>
          <p14:tracePt t="244191" x="5667375" y="6053138"/>
          <p14:tracePt t="244197" x="5732463" y="6037263"/>
          <p14:tracePt t="244205" x="5795963" y="6021388"/>
          <p14:tracePt t="244212" x="5875338" y="5988050"/>
          <p14:tracePt t="244220" x="5938838" y="5964238"/>
          <p14:tracePt t="244227" x="6026150" y="5932488"/>
          <p14:tracePt t="244235" x="6115050" y="5892800"/>
          <p14:tracePt t="244243" x="6218238" y="5853113"/>
          <p14:tracePt t="244250" x="6297613" y="5813425"/>
          <p14:tracePt t="244258" x="6369050" y="5781675"/>
          <p14:tracePt t="244265" x="6418263" y="5773738"/>
          <p14:tracePt t="244272" x="6450013" y="5757863"/>
          <p14:tracePt t="244280" x="6473825" y="5757863"/>
          <p14:tracePt t="244287" x="6489700" y="5749925"/>
          <p14:tracePt t="244295" x="6489700" y="5741988"/>
          <p14:tracePt t="244302" x="6497638" y="5741988"/>
          <p14:tracePt t="244310" x="6505575" y="5741988"/>
          <p14:tracePt t="244318" x="6513513" y="5741988"/>
          <p14:tracePt t="244325" x="6513513" y="5734050"/>
          <p14:tracePt t="244341" x="6521450" y="5734050"/>
          <p14:tracePt t="244347" x="6529388" y="5734050"/>
          <p14:tracePt t="244362" x="6537325" y="5734050"/>
          <p14:tracePt t="244377" x="6545263" y="5734050"/>
          <p14:tracePt t="244384" x="6553200" y="5726113"/>
          <p14:tracePt t="244393" x="6561138" y="5718175"/>
          <p14:tracePt t="244400" x="6569075" y="5718175"/>
          <p14:tracePt t="244407" x="6584950" y="5718175"/>
          <p14:tracePt t="244415" x="6592888" y="5710238"/>
          <p14:tracePt t="244430" x="6600825" y="5710238"/>
          <p14:tracePt t="244497" x="6608763" y="5710238"/>
          <p14:tracePt t="244512" x="6624638" y="5710238"/>
          <p14:tracePt t="244520" x="6632575" y="5710238"/>
          <p14:tracePt t="244527" x="6648450" y="5702300"/>
          <p14:tracePt t="244535" x="6656388" y="5694363"/>
          <p14:tracePt t="244543" x="6672263" y="5694363"/>
          <p14:tracePt t="244557" x="6688138" y="5694363"/>
          <p14:tracePt t="244573" x="6696075" y="5694363"/>
          <p14:tracePt t="244580" x="6704013" y="5694363"/>
          <p14:tracePt t="244587" x="6711950" y="5694363"/>
          <p14:tracePt t="244595" x="6727825" y="5694363"/>
          <p14:tracePt t="244602" x="6743700" y="5694363"/>
          <p14:tracePt t="244610" x="6751638" y="5694363"/>
          <p14:tracePt t="244620" x="6769100" y="5694363"/>
          <p14:tracePt t="244626" x="6777038" y="5694363"/>
          <p14:tracePt t="244632" x="6784975" y="5694363"/>
          <p14:tracePt t="244647" x="6792913" y="5694363"/>
          <p14:tracePt t="244685" x="6800850" y="5694363"/>
          <p14:tracePt t="245052" x="6808788" y="5694363"/>
          <p14:tracePt t="245060" x="6824663" y="5710238"/>
          <p14:tracePt t="245067" x="6840538" y="5726113"/>
          <p14:tracePt t="245075" x="6864350" y="5749925"/>
          <p14:tracePt t="245083" x="6888163" y="5765800"/>
          <p14:tracePt t="245090" x="6911975" y="5781675"/>
          <p14:tracePt t="245097" x="6943725" y="5805488"/>
          <p14:tracePt t="245105" x="6967538" y="5821363"/>
          <p14:tracePt t="245113" x="6983413" y="5837238"/>
          <p14:tracePt t="245120" x="7007225" y="5845175"/>
          <p14:tracePt t="245127" x="7015163" y="5853113"/>
          <p14:tracePt t="245142" x="7015163" y="5861050"/>
          <p14:tracePt t="245503" x="7023100" y="5861050"/>
          <p14:tracePt t="245510" x="7031038" y="5861050"/>
          <p14:tracePt t="245518" x="7046913" y="5861050"/>
          <p14:tracePt t="245525" x="7062788" y="5861050"/>
          <p14:tracePt t="245532" x="7078663" y="5861050"/>
          <p14:tracePt t="245540" x="7094538" y="5861050"/>
          <p14:tracePt t="245547" x="7110413" y="5853113"/>
          <p14:tracePt t="245555" x="7126288" y="5853113"/>
          <p14:tracePt t="245562" x="7151688" y="5845175"/>
          <p14:tracePt t="245570" x="7167563" y="5845175"/>
          <p14:tracePt t="245577" x="7175500" y="5845175"/>
          <p14:tracePt t="245585" x="7191375" y="5837238"/>
          <p14:tracePt t="245592" x="7199313" y="5837238"/>
          <p14:tracePt t="245600" x="7207250" y="5837238"/>
          <p14:tracePt t="245608" x="7215188" y="5829300"/>
          <p14:tracePt t="245615" x="7231063" y="5829300"/>
          <p14:tracePt t="245645" x="7239000" y="5829300"/>
          <p14:tracePt t="245652" x="7239000" y="5821363"/>
          <p14:tracePt t="245667" x="7246938" y="5821363"/>
          <p14:tracePt t="245682" x="7254875" y="5821363"/>
          <p14:tracePt t="245690" x="7262813" y="5821363"/>
          <p14:tracePt t="245697" x="7262813" y="5813425"/>
          <p14:tracePt t="245705" x="7270750" y="5813425"/>
          <p14:tracePt t="245720" x="7286625" y="5813425"/>
          <p14:tracePt t="245728" x="7294563" y="5805488"/>
          <p14:tracePt t="245735" x="7302500" y="5805488"/>
          <p14:tracePt t="245742" x="7302500" y="5797550"/>
          <p14:tracePt t="245750" x="7326313" y="5797550"/>
          <p14:tracePt t="245757" x="7334250" y="5797550"/>
          <p14:tracePt t="245765" x="7342188" y="5797550"/>
          <p14:tracePt t="245773" x="7366000" y="5797550"/>
          <p14:tracePt t="245780" x="7381875" y="5789613"/>
          <p14:tracePt t="245787" x="7389813" y="5781675"/>
          <p14:tracePt t="245795" x="7405688" y="5781675"/>
          <p14:tracePt t="245803" x="7421563" y="5781675"/>
          <p14:tracePt t="245811" x="7429500" y="5773738"/>
          <p14:tracePt t="245817" x="7445375" y="5773738"/>
          <p14:tracePt t="245826" x="7453313" y="5765800"/>
          <p14:tracePt t="245832" x="7477125" y="5757863"/>
          <p14:tracePt t="245840" x="7485063" y="5757863"/>
          <p14:tracePt t="245847" x="7502525" y="5757863"/>
          <p14:tracePt t="245855" x="7510463" y="5757863"/>
          <p14:tracePt t="245856" x="0" y="0"/>
        </p14:tracePtLst>
        <p14:tracePtLst>
          <p14:tracePt t="246066" x="7708900" y="5741988"/>
          <p14:tracePt t="246245" x="0" y="0"/>
        </p14:tracePtLst>
        <p14:tracePtLst>
          <p14:tracePt t="246630" x="5038725" y="6388100"/>
          <p14:tracePt t="246635" x="5022850" y="6388100"/>
          <p14:tracePt t="246643" x="5006975" y="6388100"/>
          <p14:tracePt t="246650" x="4999038" y="6388100"/>
          <p14:tracePt t="246657" x="4991100" y="6388100"/>
          <p14:tracePt t="246664" x="4975225" y="6388100"/>
          <p14:tracePt t="246673" x="4967288" y="6388100"/>
          <p14:tracePt t="246680" x="4959350" y="6380163"/>
          <p14:tracePt t="246687" x="4951413" y="6380163"/>
          <p14:tracePt t="246695" x="4933950" y="6364288"/>
          <p14:tracePt t="246702" x="4902200" y="6364288"/>
          <p14:tracePt t="246710" x="4886325" y="6356350"/>
          <p14:tracePt t="246718" x="4846638" y="6338888"/>
          <p14:tracePt t="246726" x="4806950" y="6315075"/>
          <p14:tracePt t="246732" x="4767263" y="6299200"/>
          <p14:tracePt t="246740" x="4735513" y="6283325"/>
          <p14:tracePt t="246747" x="4703763" y="6267450"/>
          <p14:tracePt t="246755" x="4672013" y="6251575"/>
          <p14:tracePt t="246762" x="4664075" y="6251575"/>
          <p14:tracePt t="246770" x="4656138" y="6243638"/>
          <p14:tracePt t="246912" x="4656138" y="6235700"/>
          <p14:tracePt t="246950" x="4664075" y="6235700"/>
          <p14:tracePt t="246958" x="4664075" y="6227763"/>
          <p14:tracePt t="246972" x="4672013" y="6227763"/>
          <p14:tracePt t="247115" x="4679950" y="6227763"/>
          <p14:tracePt t="247130" x="4687888" y="6227763"/>
          <p14:tracePt t="247137" x="4695825" y="6227763"/>
          <p14:tracePt t="247145" x="4703763" y="6227763"/>
          <p14:tracePt t="247153" x="4719638" y="6227763"/>
          <p14:tracePt t="247161" x="4743450" y="6227763"/>
          <p14:tracePt t="247167" x="4751388" y="6235700"/>
          <p14:tracePt t="247175" x="4767263" y="6243638"/>
          <p14:tracePt t="247183" x="4791075" y="6243638"/>
          <p14:tracePt t="247190" x="4814888" y="6243638"/>
          <p14:tracePt t="247197" x="4846638" y="6243638"/>
          <p14:tracePt t="247205" x="4870450" y="6251575"/>
          <p14:tracePt t="247212" x="4894263" y="6251575"/>
          <p14:tracePt t="247220" x="4926013" y="6251575"/>
          <p14:tracePt t="247227" x="4959350" y="6259513"/>
          <p14:tracePt t="247236" x="4983163" y="6259513"/>
          <p14:tracePt t="247242" x="5014913" y="6267450"/>
          <p14:tracePt t="247251" x="5038725" y="6267450"/>
          <p14:tracePt t="247257" x="5046663" y="6267450"/>
          <p14:tracePt t="247265" x="5070475" y="6267450"/>
          <p14:tracePt t="247272" x="5094288" y="6267450"/>
          <p14:tracePt t="247280" x="5126038" y="6267450"/>
          <p14:tracePt t="247287" x="5149850" y="6267450"/>
          <p14:tracePt t="247295" x="5181600" y="6267450"/>
          <p14:tracePt t="247303" x="5197475" y="6267450"/>
          <p14:tracePt t="247310" x="5221288" y="6267450"/>
          <p14:tracePt t="247317" x="5229225" y="6267450"/>
          <p14:tracePt t="247325" x="5237163" y="6267450"/>
          <p14:tracePt t="247332" x="5260975" y="6267450"/>
          <p14:tracePt t="247340" x="5276850" y="6267450"/>
          <p14:tracePt t="247348" x="5292725" y="6267450"/>
          <p14:tracePt t="247355" x="5300663" y="6267450"/>
          <p14:tracePt t="247362" x="5310188" y="6267450"/>
          <p14:tracePt t="247370" x="5326063" y="6267450"/>
          <p14:tracePt t="247377" x="5334000" y="6259513"/>
          <p14:tracePt t="247385" x="5341938" y="6259513"/>
          <p14:tracePt t="247392" x="5357813" y="6259513"/>
          <p14:tracePt t="247407" x="5365750" y="6251575"/>
          <p14:tracePt t="247415" x="5373688" y="6251575"/>
          <p14:tracePt t="247422" x="5381625" y="6251575"/>
          <p14:tracePt t="247433" x="5397500" y="6251575"/>
          <p14:tracePt t="247445" x="5413375" y="6243638"/>
          <p14:tracePt t="247453" x="5421313" y="6235700"/>
          <p14:tracePt t="247460" x="5429250" y="6235700"/>
          <p14:tracePt t="247467" x="5437188" y="6235700"/>
          <p14:tracePt t="247475" x="5453063" y="6235700"/>
          <p14:tracePt t="247482" x="5468938" y="6227763"/>
          <p14:tracePt t="247497" x="5484813" y="6227763"/>
          <p14:tracePt t="247505" x="5492750" y="6227763"/>
          <p14:tracePt t="247520" x="5508625" y="6227763"/>
          <p14:tracePt t="247535" x="5508625" y="6219825"/>
          <p14:tracePt t="247557" x="5516563" y="6219825"/>
          <p14:tracePt t="247707" x="5524500" y="6219825"/>
          <p14:tracePt t="247714" x="5532438" y="6219825"/>
          <p14:tracePt t="247723" x="5572125" y="6235700"/>
          <p14:tracePt t="247730" x="5595938" y="6235700"/>
          <p14:tracePt t="247737" x="5643563" y="6251575"/>
          <p14:tracePt t="247745" x="5692775" y="6275388"/>
          <p14:tracePt t="247753" x="5748338" y="6291263"/>
          <p14:tracePt t="247760" x="5811838" y="6307138"/>
          <p14:tracePt t="247767" x="5859463" y="6315075"/>
          <p14:tracePt t="247775" x="5915025" y="6323013"/>
          <p14:tracePt t="247783" x="5954713" y="6323013"/>
          <p14:tracePt t="247790" x="6026150" y="6330950"/>
          <p14:tracePt t="247797" x="6075363" y="6330950"/>
          <p14:tracePt t="247805" x="6138863" y="6330950"/>
          <p14:tracePt t="247812" x="6186488" y="6330950"/>
          <p14:tracePt t="247820" x="6234113" y="6330950"/>
          <p14:tracePt t="247827" x="6281738" y="6330950"/>
          <p14:tracePt t="247835" x="6313488" y="6330950"/>
          <p14:tracePt t="247842" x="6329363" y="6330950"/>
          <p14:tracePt t="247850" x="6353175" y="6330950"/>
          <p14:tracePt t="247857" x="6361113" y="6323013"/>
          <p14:tracePt t="247865" x="6369050" y="6323013"/>
          <p14:tracePt t="247872" x="6376988" y="6323013"/>
          <p14:tracePt t="247886" x="6384925" y="6315075"/>
          <p14:tracePt t="247887" x="6392863" y="6315075"/>
          <p14:tracePt t="247895" x="6410325" y="6315075"/>
          <p14:tracePt t="247902" x="6426200" y="6315075"/>
          <p14:tracePt t="247910" x="6442075" y="6315075"/>
          <p14:tracePt t="247917" x="6450013" y="6315075"/>
          <p14:tracePt t="247925" x="6473825" y="6315075"/>
          <p14:tracePt t="247932" x="6497638" y="6315075"/>
          <p14:tracePt t="247940" x="6521450" y="6315075"/>
          <p14:tracePt t="247947" x="6545263" y="6307138"/>
          <p14:tracePt t="247954" x="6569075" y="6299200"/>
          <p14:tracePt t="247962" x="6592888" y="6291263"/>
          <p14:tracePt t="247970" x="6632575" y="6283325"/>
          <p14:tracePt t="247977" x="6656388" y="6275388"/>
          <p14:tracePt t="247986" x="6680200" y="6267450"/>
          <p14:tracePt t="247992" x="6696075" y="6267450"/>
          <p14:tracePt t="248000" x="6719888" y="6259513"/>
          <p14:tracePt t="248007" x="6743700" y="6251575"/>
          <p14:tracePt t="248015" x="6743700" y="6243638"/>
          <p14:tracePt t="248022" x="6759575" y="6243638"/>
          <p14:tracePt t="248030" x="6769100" y="6235700"/>
          <p14:tracePt t="248037" x="6784975" y="6227763"/>
          <p14:tracePt t="248052" x="6800850" y="6227763"/>
          <p14:tracePt t="248067" x="6808788" y="6227763"/>
          <p14:tracePt t="248090" x="6816725" y="6219825"/>
          <p14:tracePt t="248112" x="6824663" y="6219825"/>
          <p14:tracePt t="248120" x="6832600" y="6219825"/>
          <p14:tracePt t="248135" x="6848475" y="6219825"/>
          <p14:tracePt t="248142" x="6856413" y="6219825"/>
          <p14:tracePt t="248150" x="6872288" y="6219825"/>
          <p14:tracePt t="248157" x="6880225" y="6219825"/>
          <p14:tracePt t="248166" x="6896100" y="6219825"/>
          <p14:tracePt t="248173" x="6904038" y="6219825"/>
          <p14:tracePt t="248180" x="6911975" y="6211888"/>
          <p14:tracePt t="248187" x="6935788" y="6211888"/>
          <p14:tracePt t="248202" x="6943725" y="6211888"/>
          <p14:tracePt t="248217" x="6951663" y="6203950"/>
          <p14:tracePt t="248233" x="6959600" y="6196013"/>
          <p14:tracePt t="248247" x="6959600" y="6188075"/>
          <p14:tracePt t="248255" x="6959600" y="6180138"/>
          <p14:tracePt t="248262" x="6967538" y="6180138"/>
          <p14:tracePt t="248270" x="6967538" y="6164263"/>
          <p14:tracePt t="248277" x="6967538" y="6156325"/>
          <p14:tracePt t="248285" x="6967538" y="6140450"/>
          <p14:tracePt t="248300" x="6967538" y="6124575"/>
          <p14:tracePt t="248307" x="6967538" y="6116638"/>
          <p14:tracePt t="248316" x="6951663" y="6092825"/>
          <p14:tracePt t="248322" x="6943725" y="6076950"/>
          <p14:tracePt t="248330" x="6935788" y="6069013"/>
          <p14:tracePt t="248337" x="6919913" y="6045200"/>
          <p14:tracePt t="248346" x="6904038" y="6045200"/>
          <p14:tracePt t="248352" x="6880225" y="6021388"/>
          <p14:tracePt t="248360" x="6872288" y="6021388"/>
          <p14:tracePt t="248369" x="6864350" y="6013450"/>
          <p14:tracePt t="248375" x="6848475" y="6005513"/>
          <p14:tracePt t="248383" x="6840538" y="6005513"/>
          <p14:tracePt t="248390" x="6832600" y="6005513"/>
          <p14:tracePt t="248397" x="6824663" y="6005513"/>
          <p14:tracePt t="248405" x="6816725" y="6005513"/>
          <p14:tracePt t="248412" x="6808788" y="6021388"/>
          <p14:tracePt t="248427" x="6808788" y="6037263"/>
          <p14:tracePt t="248435" x="6800850" y="6045200"/>
          <p14:tracePt t="248442" x="6792913" y="6061075"/>
          <p14:tracePt t="248450" x="6792913" y="6069013"/>
          <p14:tracePt t="248457" x="6792913" y="6084888"/>
          <p14:tracePt t="248465" x="6784975" y="6084888"/>
          <p14:tracePt t="248472" x="6784975" y="6100763"/>
          <p14:tracePt t="248480" x="6784975" y="6116638"/>
          <p14:tracePt t="248487" x="6784975" y="6140450"/>
          <p14:tracePt t="248495" x="6784975" y="6164263"/>
          <p14:tracePt t="248504" x="6792913" y="6188075"/>
          <p14:tracePt t="248510" x="6800850" y="6203950"/>
          <p14:tracePt t="248518" x="6816725" y="6219825"/>
          <p14:tracePt t="248525" x="6840538" y="6243638"/>
          <p14:tracePt t="248533" x="6864350" y="6267450"/>
          <p14:tracePt t="248540" x="6904038" y="6299200"/>
          <p14:tracePt t="248547" x="6951663" y="6323013"/>
          <p14:tracePt t="248555" x="6999288" y="6338888"/>
          <p14:tracePt t="248562" x="7015163" y="6338888"/>
          <p14:tracePt t="248570" x="7038975" y="6348413"/>
          <p14:tracePt t="248577" x="7086600" y="6364288"/>
          <p14:tracePt t="248585" x="7151688" y="6364288"/>
          <p14:tracePt t="248592" x="7183438" y="6364288"/>
          <p14:tracePt t="248600" x="7215188" y="6356350"/>
          <p14:tracePt t="248607" x="7231063" y="6323013"/>
          <p14:tracePt t="248615" x="7246938" y="6315075"/>
          <p14:tracePt t="248622" x="7254875" y="6291263"/>
          <p14:tracePt t="248630" x="7270750" y="6259513"/>
          <p14:tracePt t="248637" x="7278688" y="6235700"/>
          <p14:tracePt t="248644" x="7278688" y="6211888"/>
          <p14:tracePt t="248652" x="7278688" y="6188075"/>
          <p14:tracePt t="248660" x="7278688" y="6164263"/>
          <p14:tracePt t="248667" x="7278688" y="6148388"/>
          <p14:tracePt t="248675" x="7262813" y="6124575"/>
          <p14:tracePt t="248683" x="7246938" y="6108700"/>
          <p14:tracePt t="248690" x="7231063" y="6092825"/>
          <p14:tracePt t="248697" x="7207250" y="6076950"/>
          <p14:tracePt t="248706" x="7191375" y="6076950"/>
          <p14:tracePt t="248712" x="7183438" y="6069013"/>
          <p14:tracePt t="248720" x="7175500" y="6061075"/>
          <p14:tracePt t="248727" x="7159625" y="6061075"/>
          <p14:tracePt t="248735" x="7151688" y="6061075"/>
          <p14:tracePt t="248742" x="7143750" y="6061075"/>
          <p14:tracePt t="248750" x="7135813" y="6061075"/>
          <p14:tracePt t="248765" x="7126288" y="6061075"/>
          <p14:tracePt t="248772" x="7118350" y="6061075"/>
          <p14:tracePt t="248780" x="7110413" y="6069013"/>
          <p14:tracePt t="248787" x="7102475" y="6069013"/>
          <p14:tracePt t="248795" x="7094538" y="6076950"/>
          <p14:tracePt t="248802" x="7094538" y="6084888"/>
          <p14:tracePt t="248810" x="7086600" y="6084888"/>
          <p14:tracePt t="248825" x="7078663" y="6092825"/>
          <p14:tracePt t="248833" x="7078663" y="6100763"/>
          <p14:tracePt t="248847" x="7070725" y="6100763"/>
          <p14:tracePt t="248982" x="7078663" y="6100763"/>
          <p14:tracePt t="248997" x="7086600" y="6100763"/>
          <p14:tracePt t="249004" x="7094538" y="6100763"/>
          <p14:tracePt t="249012" x="7102475" y="6100763"/>
          <p14:tracePt t="249020" x="7118350" y="6100763"/>
          <p14:tracePt t="249027" x="7135813" y="6100763"/>
          <p14:tracePt t="249035" x="7143750" y="6100763"/>
          <p14:tracePt t="249042" x="7151688" y="6100763"/>
          <p14:tracePt t="249050" x="7159625" y="6100763"/>
          <p14:tracePt t="249057" x="7175500" y="6100763"/>
          <p14:tracePt t="249072" x="7183438" y="6100763"/>
          <p14:tracePt t="249170" x="7191375" y="6100763"/>
          <p14:tracePt t="249177" x="7199313" y="6100763"/>
          <p14:tracePt t="249185" x="7207250" y="6100763"/>
          <p14:tracePt t="249192" x="7223125" y="6100763"/>
          <p14:tracePt t="249200" x="7246938" y="6100763"/>
          <p14:tracePt t="249207" x="7270750" y="6100763"/>
          <p14:tracePt t="249215" x="7302500" y="6100763"/>
          <p14:tracePt t="249222" x="7334250" y="6108700"/>
          <p14:tracePt t="249230" x="7389813" y="6124575"/>
          <p14:tracePt t="249237" x="7437438" y="6140450"/>
          <p14:tracePt t="249245" x="7493000" y="6164263"/>
          <p14:tracePt t="249252" x="7542213" y="6180138"/>
          <p14:tracePt t="249260" x="7573963" y="6188075"/>
          <p14:tracePt t="249268" x="7589838" y="6196013"/>
          <p14:tracePt t="249275" x="7621588" y="6196013"/>
          <p14:tracePt t="249282" x="7669213" y="6203950"/>
          <p14:tracePt t="249291" x="7700963" y="6203950"/>
          <p14:tracePt t="249297" x="7724775" y="6203950"/>
          <p14:tracePt t="249305" x="7756525" y="6203950"/>
          <p14:tracePt t="249312" x="7780338" y="6203950"/>
          <p14:tracePt t="249320" x="7788275" y="6203950"/>
          <p14:tracePt t="249327" x="7820025" y="6203950"/>
          <p14:tracePt t="249335" x="7843838" y="6203950"/>
          <p14:tracePt t="249342" x="7869238" y="6203950"/>
          <p14:tracePt t="249350" x="7893050" y="6203950"/>
          <p14:tracePt t="249357" x="7932738" y="6203950"/>
          <p14:tracePt t="249366" x="7948613" y="6203950"/>
          <p14:tracePt t="249372" x="7972425" y="6203950"/>
          <p14:tracePt t="249380" x="8004175" y="6188075"/>
          <p14:tracePt t="249387" x="8012113" y="6188075"/>
          <p14:tracePt t="249395" x="8027988" y="6180138"/>
          <p14:tracePt t="249402" x="8043863" y="6180138"/>
          <p14:tracePt t="249410" x="8043863" y="6172200"/>
          <p14:tracePt t="249418" x="8051800" y="6172200"/>
          <p14:tracePt t="249425" x="8059738" y="6172200"/>
          <p14:tracePt t="249432" x="8067675" y="6164263"/>
          <p14:tracePt t="249928" x="0" y="0"/>
        </p14:tracePtLst>
      </p14:laserTraceLst>
    </p:ext>
    <p:ext uri="{E180D4A7-C9FB-4DFB-919C-405C955672EB}">
      <p14:showEvtLst xmlns:p14="http://schemas.microsoft.com/office/powerpoint/2010/main">
        <p14:playEvt time="11" objId="4"/>
        <p14:stopEvt time="262045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8D92BA-F055-4CF9-ABAD-F2A282140C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BA13147-6238-4C4F-B11C-D308E62E2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8" name="Freihand 27">
                <a:extLst>
                  <a:ext uri="{FF2B5EF4-FFF2-40B4-BE49-F238E27FC236}">
                    <a16:creationId xmlns:a16="http://schemas.microsoft.com/office/drawing/2014/main" id="{6659FD0F-A7FC-449F-8FCD-3C168C740C65}"/>
                  </a:ext>
                </a:extLst>
              </p14:cNvPr>
              <p14:cNvContentPartPr/>
              <p14:nvPr/>
            </p14:nvContentPartPr>
            <p14:xfrm>
              <a:off x="5694817" y="5008127"/>
              <a:ext cx="62640" cy="7560"/>
            </p14:xfrm>
          </p:contentPart>
        </mc:Choice>
        <mc:Fallback xmlns="">
          <p:pic>
            <p:nvPicPr>
              <p:cNvPr id="28" name="Freihand 27">
                <a:extLst>
                  <a:ext uri="{FF2B5EF4-FFF2-40B4-BE49-F238E27FC236}">
                    <a16:creationId xmlns:a16="http://schemas.microsoft.com/office/drawing/2014/main" id="{6659FD0F-A7FC-449F-8FCD-3C168C740C6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77177" y="4990127"/>
                <a:ext cx="98280" cy="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3" name="Freihand 32">
                <a:extLst>
                  <a:ext uri="{FF2B5EF4-FFF2-40B4-BE49-F238E27FC236}">
                    <a16:creationId xmlns:a16="http://schemas.microsoft.com/office/drawing/2014/main" id="{12259B5C-288D-4D9E-9532-4DA050EAD9ED}"/>
                  </a:ext>
                </a:extLst>
              </p14:cNvPr>
              <p14:cNvContentPartPr/>
              <p14:nvPr/>
            </p14:nvContentPartPr>
            <p14:xfrm>
              <a:off x="5818657" y="4894367"/>
              <a:ext cx="239400" cy="282960"/>
            </p14:xfrm>
          </p:contentPart>
        </mc:Choice>
        <mc:Fallback xmlns="">
          <p:pic>
            <p:nvPicPr>
              <p:cNvPr id="33" name="Freihand 32">
                <a:extLst>
                  <a:ext uri="{FF2B5EF4-FFF2-40B4-BE49-F238E27FC236}">
                    <a16:creationId xmlns:a16="http://schemas.microsoft.com/office/drawing/2014/main" id="{12259B5C-288D-4D9E-9532-4DA050EAD9E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01017" y="4876390"/>
                <a:ext cx="275040" cy="3185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9" name="Freihand 38">
                <a:extLst>
                  <a:ext uri="{FF2B5EF4-FFF2-40B4-BE49-F238E27FC236}">
                    <a16:creationId xmlns:a16="http://schemas.microsoft.com/office/drawing/2014/main" id="{48401FCA-C42C-48D5-9B5A-BEFA83BD0B03}"/>
                  </a:ext>
                </a:extLst>
              </p14:cNvPr>
              <p14:cNvContentPartPr/>
              <p14:nvPr/>
            </p14:nvContentPartPr>
            <p14:xfrm>
              <a:off x="5860820" y="5394329"/>
              <a:ext cx="186120" cy="17640"/>
            </p14:xfrm>
          </p:contentPart>
        </mc:Choice>
        <mc:Fallback xmlns="">
          <p:pic>
            <p:nvPicPr>
              <p:cNvPr id="39" name="Freihand 38">
                <a:extLst>
                  <a:ext uri="{FF2B5EF4-FFF2-40B4-BE49-F238E27FC236}">
                    <a16:creationId xmlns:a16="http://schemas.microsoft.com/office/drawing/2014/main" id="{48401FCA-C42C-48D5-9B5A-BEFA83BD0B0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842820" y="5376689"/>
                <a:ext cx="22176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0" name="Freihand 39">
                <a:extLst>
                  <a:ext uri="{FF2B5EF4-FFF2-40B4-BE49-F238E27FC236}">
                    <a16:creationId xmlns:a16="http://schemas.microsoft.com/office/drawing/2014/main" id="{6D24DEC9-48EC-4353-9272-DA5C0C0C824B}"/>
                  </a:ext>
                </a:extLst>
              </p14:cNvPr>
              <p14:cNvContentPartPr/>
              <p14:nvPr/>
            </p14:nvContentPartPr>
            <p14:xfrm>
              <a:off x="6162140" y="5398289"/>
              <a:ext cx="104760" cy="11520"/>
            </p14:xfrm>
          </p:contentPart>
        </mc:Choice>
        <mc:Fallback xmlns="">
          <p:pic>
            <p:nvPicPr>
              <p:cNvPr id="40" name="Freihand 39">
                <a:extLst>
                  <a:ext uri="{FF2B5EF4-FFF2-40B4-BE49-F238E27FC236}">
                    <a16:creationId xmlns:a16="http://schemas.microsoft.com/office/drawing/2014/main" id="{6D24DEC9-48EC-4353-9272-DA5C0C0C824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144140" y="5380289"/>
                <a:ext cx="14040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1" name="Freihand 40">
                <a:extLst>
                  <a:ext uri="{FF2B5EF4-FFF2-40B4-BE49-F238E27FC236}">
                    <a16:creationId xmlns:a16="http://schemas.microsoft.com/office/drawing/2014/main" id="{7F798226-B2B2-452C-BE0F-789C354AEAC0}"/>
                  </a:ext>
                </a:extLst>
              </p14:cNvPr>
              <p14:cNvContentPartPr/>
              <p14:nvPr/>
            </p14:nvContentPartPr>
            <p14:xfrm>
              <a:off x="6357260" y="5382449"/>
              <a:ext cx="111240" cy="10440"/>
            </p14:xfrm>
          </p:contentPart>
        </mc:Choice>
        <mc:Fallback xmlns="">
          <p:pic>
            <p:nvPicPr>
              <p:cNvPr id="41" name="Freihand 40">
                <a:extLst>
                  <a:ext uri="{FF2B5EF4-FFF2-40B4-BE49-F238E27FC236}">
                    <a16:creationId xmlns:a16="http://schemas.microsoft.com/office/drawing/2014/main" id="{7F798226-B2B2-452C-BE0F-789C354AEAC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339620" y="5364809"/>
                <a:ext cx="1468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2" name="Freihand 41">
                <a:extLst>
                  <a:ext uri="{FF2B5EF4-FFF2-40B4-BE49-F238E27FC236}">
                    <a16:creationId xmlns:a16="http://schemas.microsoft.com/office/drawing/2014/main" id="{6BA13A6E-2171-4AF8-B224-F17FF5DF17B5}"/>
                  </a:ext>
                </a:extLst>
              </p14:cNvPr>
              <p14:cNvContentPartPr/>
              <p14:nvPr/>
            </p14:nvContentPartPr>
            <p14:xfrm>
              <a:off x="6510980" y="5373089"/>
              <a:ext cx="360" cy="360"/>
            </p14:xfrm>
          </p:contentPart>
        </mc:Choice>
        <mc:Fallback xmlns="">
          <p:pic>
            <p:nvPicPr>
              <p:cNvPr id="42" name="Freihand 41">
                <a:extLst>
                  <a:ext uri="{FF2B5EF4-FFF2-40B4-BE49-F238E27FC236}">
                    <a16:creationId xmlns:a16="http://schemas.microsoft.com/office/drawing/2014/main" id="{6BA13A6E-2171-4AF8-B224-F17FF5DF17B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93340" y="5355089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6" name="Freihand 45">
                <a:extLst>
                  <a:ext uri="{FF2B5EF4-FFF2-40B4-BE49-F238E27FC236}">
                    <a16:creationId xmlns:a16="http://schemas.microsoft.com/office/drawing/2014/main" id="{71E8CC65-293B-40FC-9A11-F91737117557}"/>
                  </a:ext>
                </a:extLst>
              </p14:cNvPr>
              <p14:cNvContentPartPr/>
              <p14:nvPr/>
            </p14:nvContentPartPr>
            <p14:xfrm>
              <a:off x="6900860" y="2704049"/>
              <a:ext cx="120600" cy="3600"/>
            </p14:xfrm>
          </p:contentPart>
        </mc:Choice>
        <mc:Fallback xmlns="">
          <p:pic>
            <p:nvPicPr>
              <p:cNvPr id="46" name="Freihand 45">
                <a:extLst>
                  <a:ext uri="{FF2B5EF4-FFF2-40B4-BE49-F238E27FC236}">
                    <a16:creationId xmlns:a16="http://schemas.microsoft.com/office/drawing/2014/main" id="{71E8CC65-293B-40FC-9A11-F9173711755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882860" y="2686049"/>
                <a:ext cx="15624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8" name="Freihand 47">
                <a:extLst>
                  <a:ext uri="{FF2B5EF4-FFF2-40B4-BE49-F238E27FC236}">
                    <a16:creationId xmlns:a16="http://schemas.microsoft.com/office/drawing/2014/main" id="{A4210FAD-485F-4F0A-9347-89DDE7CE2333}"/>
                  </a:ext>
                </a:extLst>
              </p14:cNvPr>
              <p14:cNvContentPartPr/>
              <p14:nvPr/>
            </p14:nvContentPartPr>
            <p14:xfrm>
              <a:off x="7161860" y="2701169"/>
              <a:ext cx="162360" cy="41040"/>
            </p14:xfrm>
          </p:contentPart>
        </mc:Choice>
        <mc:Fallback xmlns="">
          <p:pic>
            <p:nvPicPr>
              <p:cNvPr id="48" name="Freihand 47">
                <a:extLst>
                  <a:ext uri="{FF2B5EF4-FFF2-40B4-BE49-F238E27FC236}">
                    <a16:creationId xmlns:a16="http://schemas.microsoft.com/office/drawing/2014/main" id="{A4210FAD-485F-4F0A-9347-89DDE7CE233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144220" y="2683529"/>
                <a:ext cx="19800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9" name="Freihand 48">
                <a:extLst>
                  <a:ext uri="{FF2B5EF4-FFF2-40B4-BE49-F238E27FC236}">
                    <a16:creationId xmlns:a16="http://schemas.microsoft.com/office/drawing/2014/main" id="{1902D67C-A09F-4CD3-B90E-4E06B3B4E084}"/>
                  </a:ext>
                </a:extLst>
              </p14:cNvPr>
              <p14:cNvContentPartPr/>
              <p14:nvPr/>
            </p14:nvContentPartPr>
            <p14:xfrm>
              <a:off x="6577940" y="2700089"/>
              <a:ext cx="147600" cy="7200"/>
            </p14:xfrm>
          </p:contentPart>
        </mc:Choice>
        <mc:Fallback xmlns="">
          <p:pic>
            <p:nvPicPr>
              <p:cNvPr id="49" name="Freihand 48">
                <a:extLst>
                  <a:ext uri="{FF2B5EF4-FFF2-40B4-BE49-F238E27FC236}">
                    <a16:creationId xmlns:a16="http://schemas.microsoft.com/office/drawing/2014/main" id="{1902D67C-A09F-4CD3-B90E-4E06B3B4E08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560300" y="2682449"/>
                <a:ext cx="18324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50" name="Freihand 49">
                <a:extLst>
                  <a:ext uri="{FF2B5EF4-FFF2-40B4-BE49-F238E27FC236}">
                    <a16:creationId xmlns:a16="http://schemas.microsoft.com/office/drawing/2014/main" id="{CAAC959B-CFBD-431D-BB63-92551ACFFC01}"/>
                  </a:ext>
                </a:extLst>
              </p14:cNvPr>
              <p14:cNvContentPartPr/>
              <p14:nvPr/>
            </p14:nvContentPartPr>
            <p14:xfrm>
              <a:off x="6311900" y="2720969"/>
              <a:ext cx="102600" cy="15120"/>
            </p14:xfrm>
          </p:contentPart>
        </mc:Choice>
        <mc:Fallback xmlns="">
          <p:pic>
            <p:nvPicPr>
              <p:cNvPr id="50" name="Freihand 49">
                <a:extLst>
                  <a:ext uri="{FF2B5EF4-FFF2-40B4-BE49-F238E27FC236}">
                    <a16:creationId xmlns:a16="http://schemas.microsoft.com/office/drawing/2014/main" id="{CAAC959B-CFBD-431D-BB63-92551ACFFC0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294260" y="2702969"/>
                <a:ext cx="13824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51" name="Freihand 50">
                <a:extLst>
                  <a:ext uri="{FF2B5EF4-FFF2-40B4-BE49-F238E27FC236}">
                    <a16:creationId xmlns:a16="http://schemas.microsoft.com/office/drawing/2014/main" id="{B258E26A-ED33-4B2B-9D24-149161BE3DAC}"/>
                  </a:ext>
                </a:extLst>
              </p14:cNvPr>
              <p14:cNvContentPartPr/>
              <p14:nvPr/>
            </p14:nvContentPartPr>
            <p14:xfrm>
              <a:off x="5972780" y="2735009"/>
              <a:ext cx="211320" cy="5040"/>
            </p14:xfrm>
          </p:contentPart>
        </mc:Choice>
        <mc:Fallback xmlns="">
          <p:pic>
            <p:nvPicPr>
              <p:cNvPr id="51" name="Freihand 50">
                <a:extLst>
                  <a:ext uri="{FF2B5EF4-FFF2-40B4-BE49-F238E27FC236}">
                    <a16:creationId xmlns:a16="http://schemas.microsoft.com/office/drawing/2014/main" id="{B258E26A-ED33-4B2B-9D24-149161BE3DA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955140" y="2717009"/>
                <a:ext cx="24696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2" name="Freihand 51">
                <a:extLst>
                  <a:ext uri="{FF2B5EF4-FFF2-40B4-BE49-F238E27FC236}">
                    <a16:creationId xmlns:a16="http://schemas.microsoft.com/office/drawing/2014/main" id="{29427079-7E2E-4B81-8CFE-5C673112579D}"/>
                  </a:ext>
                </a:extLst>
              </p14:cNvPr>
              <p14:cNvContentPartPr/>
              <p14:nvPr/>
            </p14:nvContentPartPr>
            <p14:xfrm>
              <a:off x="5716100" y="2731409"/>
              <a:ext cx="132120" cy="6120"/>
            </p14:xfrm>
          </p:contentPart>
        </mc:Choice>
        <mc:Fallback xmlns="">
          <p:pic>
            <p:nvPicPr>
              <p:cNvPr id="52" name="Freihand 51">
                <a:extLst>
                  <a:ext uri="{FF2B5EF4-FFF2-40B4-BE49-F238E27FC236}">
                    <a16:creationId xmlns:a16="http://schemas.microsoft.com/office/drawing/2014/main" id="{29427079-7E2E-4B81-8CFE-5C673112579D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698460" y="2713409"/>
                <a:ext cx="16776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6" name="Freihand 65">
                <a:extLst>
                  <a:ext uri="{FF2B5EF4-FFF2-40B4-BE49-F238E27FC236}">
                    <a16:creationId xmlns:a16="http://schemas.microsoft.com/office/drawing/2014/main" id="{C4985EEF-EBAC-4505-BA0E-E4B325F3FBDA}"/>
                  </a:ext>
                </a:extLst>
              </p14:cNvPr>
              <p14:cNvContentPartPr/>
              <p14:nvPr/>
            </p14:nvContentPartPr>
            <p14:xfrm>
              <a:off x="5213900" y="2618369"/>
              <a:ext cx="250200" cy="321480"/>
            </p14:xfrm>
          </p:contentPart>
        </mc:Choice>
        <mc:Fallback xmlns="">
          <p:pic>
            <p:nvPicPr>
              <p:cNvPr id="66" name="Freihand 65">
                <a:extLst>
                  <a:ext uri="{FF2B5EF4-FFF2-40B4-BE49-F238E27FC236}">
                    <a16:creationId xmlns:a16="http://schemas.microsoft.com/office/drawing/2014/main" id="{C4985EEF-EBAC-4505-BA0E-E4B325F3FBD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195926" y="2600369"/>
                <a:ext cx="285789" cy="35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92" name="Freihand 91">
                <a:extLst>
                  <a:ext uri="{FF2B5EF4-FFF2-40B4-BE49-F238E27FC236}">
                    <a16:creationId xmlns:a16="http://schemas.microsoft.com/office/drawing/2014/main" id="{96B8F24C-445E-4A5B-B5AB-7F43B920D5A1}"/>
                  </a:ext>
                </a:extLst>
              </p14:cNvPr>
              <p14:cNvContentPartPr/>
              <p14:nvPr/>
            </p14:nvContentPartPr>
            <p14:xfrm>
              <a:off x="5549780" y="2725289"/>
              <a:ext cx="108360" cy="83520"/>
            </p14:xfrm>
          </p:contentPart>
        </mc:Choice>
        <mc:Fallback xmlns="">
          <p:pic>
            <p:nvPicPr>
              <p:cNvPr id="92" name="Freihand 91">
                <a:extLst>
                  <a:ext uri="{FF2B5EF4-FFF2-40B4-BE49-F238E27FC236}">
                    <a16:creationId xmlns:a16="http://schemas.microsoft.com/office/drawing/2014/main" id="{96B8F24C-445E-4A5B-B5AB-7F43B920D5A1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531840" y="2707649"/>
                <a:ext cx="143882" cy="1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95" name="Freihand 94">
                <a:extLst>
                  <a:ext uri="{FF2B5EF4-FFF2-40B4-BE49-F238E27FC236}">
                    <a16:creationId xmlns:a16="http://schemas.microsoft.com/office/drawing/2014/main" id="{D8396292-69D2-4AFB-AC45-6A8628948A5A}"/>
                  </a:ext>
                </a:extLst>
              </p14:cNvPr>
              <p14:cNvContentPartPr/>
              <p14:nvPr/>
            </p14:nvContentPartPr>
            <p14:xfrm>
              <a:off x="5571020" y="3127409"/>
              <a:ext cx="74520" cy="96120"/>
            </p14:xfrm>
          </p:contentPart>
        </mc:Choice>
        <mc:Fallback xmlns="">
          <p:pic>
            <p:nvPicPr>
              <p:cNvPr id="95" name="Freihand 94">
                <a:extLst>
                  <a:ext uri="{FF2B5EF4-FFF2-40B4-BE49-F238E27FC236}">
                    <a16:creationId xmlns:a16="http://schemas.microsoft.com/office/drawing/2014/main" id="{D8396292-69D2-4AFB-AC45-6A8628948A5A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553380" y="3109409"/>
                <a:ext cx="11016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97" name="Freihand 96">
                <a:extLst>
                  <a:ext uri="{FF2B5EF4-FFF2-40B4-BE49-F238E27FC236}">
                    <a16:creationId xmlns:a16="http://schemas.microsoft.com/office/drawing/2014/main" id="{123CC4E8-745F-42CB-8F16-B0A54A8382BB}"/>
                  </a:ext>
                </a:extLst>
              </p14:cNvPr>
              <p14:cNvContentPartPr/>
              <p14:nvPr/>
            </p14:nvContentPartPr>
            <p14:xfrm>
              <a:off x="5560220" y="5013089"/>
              <a:ext cx="76320" cy="75240"/>
            </p14:xfrm>
          </p:contentPart>
        </mc:Choice>
        <mc:Fallback xmlns="">
          <p:pic>
            <p:nvPicPr>
              <p:cNvPr id="97" name="Freihand 96">
                <a:extLst>
                  <a:ext uri="{FF2B5EF4-FFF2-40B4-BE49-F238E27FC236}">
                    <a16:creationId xmlns:a16="http://schemas.microsoft.com/office/drawing/2014/main" id="{123CC4E8-745F-42CB-8F16-B0A54A8382B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542580" y="4995089"/>
                <a:ext cx="11196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98" name="Freihand 97">
                <a:extLst>
                  <a:ext uri="{FF2B5EF4-FFF2-40B4-BE49-F238E27FC236}">
                    <a16:creationId xmlns:a16="http://schemas.microsoft.com/office/drawing/2014/main" id="{87E55AB0-0BBB-442E-B518-35E73462881B}"/>
                  </a:ext>
                </a:extLst>
              </p14:cNvPr>
              <p14:cNvContentPartPr/>
              <p14:nvPr/>
            </p14:nvContentPartPr>
            <p14:xfrm>
              <a:off x="3953180" y="3735809"/>
              <a:ext cx="119880" cy="217080"/>
            </p14:xfrm>
          </p:contentPart>
        </mc:Choice>
        <mc:Fallback xmlns="">
          <p:pic>
            <p:nvPicPr>
              <p:cNvPr id="98" name="Freihand 97">
                <a:extLst>
                  <a:ext uri="{FF2B5EF4-FFF2-40B4-BE49-F238E27FC236}">
                    <a16:creationId xmlns:a16="http://schemas.microsoft.com/office/drawing/2014/main" id="{87E55AB0-0BBB-442E-B518-35E73462881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935180" y="3717809"/>
                <a:ext cx="15552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99" name="Freihand 98">
                <a:extLst>
                  <a:ext uri="{FF2B5EF4-FFF2-40B4-BE49-F238E27FC236}">
                    <a16:creationId xmlns:a16="http://schemas.microsoft.com/office/drawing/2014/main" id="{22996890-333D-44F8-BB01-B6E156B27C1C}"/>
                  </a:ext>
                </a:extLst>
              </p14:cNvPr>
              <p14:cNvContentPartPr/>
              <p14:nvPr/>
            </p14:nvContentPartPr>
            <p14:xfrm>
              <a:off x="1046900" y="2031929"/>
              <a:ext cx="239040" cy="184320"/>
            </p14:xfrm>
          </p:contentPart>
        </mc:Choice>
        <mc:Fallback xmlns="">
          <p:pic>
            <p:nvPicPr>
              <p:cNvPr id="99" name="Freihand 98">
                <a:extLst>
                  <a:ext uri="{FF2B5EF4-FFF2-40B4-BE49-F238E27FC236}">
                    <a16:creationId xmlns:a16="http://schemas.microsoft.com/office/drawing/2014/main" id="{22996890-333D-44F8-BB01-B6E156B27C1C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029260" y="2014289"/>
                <a:ext cx="274680" cy="2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00" name="Freihand 99">
                <a:extLst>
                  <a:ext uri="{FF2B5EF4-FFF2-40B4-BE49-F238E27FC236}">
                    <a16:creationId xmlns:a16="http://schemas.microsoft.com/office/drawing/2014/main" id="{B1839C72-8CC9-4834-8E6D-68B581B2224B}"/>
                  </a:ext>
                </a:extLst>
              </p14:cNvPr>
              <p14:cNvContentPartPr/>
              <p14:nvPr/>
            </p14:nvContentPartPr>
            <p14:xfrm>
              <a:off x="5408300" y="1964969"/>
              <a:ext cx="176400" cy="193680"/>
            </p14:xfrm>
          </p:contentPart>
        </mc:Choice>
        <mc:Fallback xmlns="">
          <p:pic>
            <p:nvPicPr>
              <p:cNvPr id="100" name="Freihand 99">
                <a:extLst>
                  <a:ext uri="{FF2B5EF4-FFF2-40B4-BE49-F238E27FC236}">
                    <a16:creationId xmlns:a16="http://schemas.microsoft.com/office/drawing/2014/main" id="{B1839C72-8CC9-4834-8E6D-68B581B2224B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390300" y="1947329"/>
                <a:ext cx="212040" cy="2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01" name="Freihand 100">
                <a:extLst>
                  <a:ext uri="{FF2B5EF4-FFF2-40B4-BE49-F238E27FC236}">
                    <a16:creationId xmlns:a16="http://schemas.microsoft.com/office/drawing/2014/main" id="{14817DAE-ECE1-4803-84EA-6438854000BE}"/>
                  </a:ext>
                </a:extLst>
              </p14:cNvPr>
              <p14:cNvContentPartPr/>
              <p14:nvPr/>
            </p14:nvContentPartPr>
            <p14:xfrm>
              <a:off x="8347340" y="3737609"/>
              <a:ext cx="113760" cy="241560"/>
            </p14:xfrm>
          </p:contentPart>
        </mc:Choice>
        <mc:Fallback xmlns="">
          <p:pic>
            <p:nvPicPr>
              <p:cNvPr id="101" name="Freihand 100">
                <a:extLst>
                  <a:ext uri="{FF2B5EF4-FFF2-40B4-BE49-F238E27FC236}">
                    <a16:creationId xmlns:a16="http://schemas.microsoft.com/office/drawing/2014/main" id="{14817DAE-ECE1-4803-84EA-6438854000BE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8329700" y="3719969"/>
                <a:ext cx="14940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06" name="Freihand 105">
                <a:extLst>
                  <a:ext uri="{FF2B5EF4-FFF2-40B4-BE49-F238E27FC236}">
                    <a16:creationId xmlns:a16="http://schemas.microsoft.com/office/drawing/2014/main" id="{5DECC602-716A-404A-8179-B3075CED623F}"/>
                  </a:ext>
                </a:extLst>
              </p14:cNvPr>
              <p14:cNvContentPartPr/>
              <p14:nvPr/>
            </p14:nvContentPartPr>
            <p14:xfrm>
              <a:off x="5549780" y="4081049"/>
              <a:ext cx="45000" cy="178920"/>
            </p14:xfrm>
          </p:contentPart>
        </mc:Choice>
        <mc:Fallback xmlns="">
          <p:pic>
            <p:nvPicPr>
              <p:cNvPr id="106" name="Freihand 105">
                <a:extLst>
                  <a:ext uri="{FF2B5EF4-FFF2-40B4-BE49-F238E27FC236}">
                    <a16:creationId xmlns:a16="http://schemas.microsoft.com/office/drawing/2014/main" id="{5DECC602-716A-404A-8179-B3075CED623F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531780" y="4063049"/>
                <a:ext cx="80640" cy="21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12" name="Freihand 111">
                <a:extLst>
                  <a:ext uri="{FF2B5EF4-FFF2-40B4-BE49-F238E27FC236}">
                    <a16:creationId xmlns:a16="http://schemas.microsoft.com/office/drawing/2014/main" id="{039B07E5-2C06-43CD-963F-43FD58FA2127}"/>
                  </a:ext>
                </a:extLst>
              </p14:cNvPr>
              <p14:cNvContentPartPr/>
              <p14:nvPr/>
            </p14:nvContentPartPr>
            <p14:xfrm>
              <a:off x="5302820" y="4795289"/>
              <a:ext cx="194400" cy="272160"/>
            </p14:xfrm>
          </p:contentPart>
        </mc:Choice>
        <mc:Fallback xmlns="">
          <p:pic>
            <p:nvPicPr>
              <p:cNvPr id="112" name="Freihand 111">
                <a:extLst>
                  <a:ext uri="{FF2B5EF4-FFF2-40B4-BE49-F238E27FC236}">
                    <a16:creationId xmlns:a16="http://schemas.microsoft.com/office/drawing/2014/main" id="{039B07E5-2C06-43CD-963F-43FD58FA212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284820" y="4777649"/>
                <a:ext cx="230040" cy="30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13" name="Freihand 112">
                <a:extLst>
                  <a:ext uri="{FF2B5EF4-FFF2-40B4-BE49-F238E27FC236}">
                    <a16:creationId xmlns:a16="http://schemas.microsoft.com/office/drawing/2014/main" id="{BEAE3A2B-4C4B-481D-A038-EF6C4C04A5B0}"/>
                  </a:ext>
                </a:extLst>
              </p14:cNvPr>
              <p14:cNvContentPartPr/>
              <p14:nvPr/>
            </p14:nvContentPartPr>
            <p14:xfrm>
              <a:off x="5421980" y="4345649"/>
              <a:ext cx="92160" cy="374400"/>
            </p14:xfrm>
          </p:contentPart>
        </mc:Choice>
        <mc:Fallback xmlns="">
          <p:pic>
            <p:nvPicPr>
              <p:cNvPr id="113" name="Freihand 112">
                <a:extLst>
                  <a:ext uri="{FF2B5EF4-FFF2-40B4-BE49-F238E27FC236}">
                    <a16:creationId xmlns:a16="http://schemas.microsoft.com/office/drawing/2014/main" id="{BEAE3A2B-4C4B-481D-A038-EF6C4C04A5B0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404340" y="4327649"/>
                <a:ext cx="127800" cy="41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17" name="Freihand 116">
                <a:extLst>
                  <a:ext uri="{FF2B5EF4-FFF2-40B4-BE49-F238E27FC236}">
                    <a16:creationId xmlns:a16="http://schemas.microsoft.com/office/drawing/2014/main" id="{DBD0A570-4DC3-4AE3-8848-0FCC50B70009}"/>
                  </a:ext>
                </a:extLst>
              </p14:cNvPr>
              <p14:cNvContentPartPr/>
              <p14:nvPr/>
            </p14:nvContentPartPr>
            <p14:xfrm>
              <a:off x="5896100" y="3485249"/>
              <a:ext cx="140400" cy="214920"/>
            </p14:xfrm>
          </p:contentPart>
        </mc:Choice>
        <mc:Fallback xmlns="">
          <p:pic>
            <p:nvPicPr>
              <p:cNvPr id="117" name="Freihand 116">
                <a:extLst>
                  <a:ext uri="{FF2B5EF4-FFF2-40B4-BE49-F238E27FC236}">
                    <a16:creationId xmlns:a16="http://schemas.microsoft.com/office/drawing/2014/main" id="{DBD0A570-4DC3-4AE3-8848-0FCC50B70009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5878100" y="3467609"/>
                <a:ext cx="176040" cy="2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20" name="Freihand 119">
                <a:extLst>
                  <a:ext uri="{FF2B5EF4-FFF2-40B4-BE49-F238E27FC236}">
                    <a16:creationId xmlns:a16="http://schemas.microsoft.com/office/drawing/2014/main" id="{09D76BE2-681C-4FB3-A574-70D5EEFCD02F}"/>
                  </a:ext>
                </a:extLst>
              </p14:cNvPr>
              <p14:cNvContentPartPr/>
              <p14:nvPr/>
            </p14:nvContentPartPr>
            <p14:xfrm>
              <a:off x="7418180" y="2958569"/>
              <a:ext cx="119160" cy="4320"/>
            </p14:xfrm>
          </p:contentPart>
        </mc:Choice>
        <mc:Fallback xmlns="">
          <p:pic>
            <p:nvPicPr>
              <p:cNvPr id="120" name="Freihand 119">
                <a:extLst>
                  <a:ext uri="{FF2B5EF4-FFF2-40B4-BE49-F238E27FC236}">
                    <a16:creationId xmlns:a16="http://schemas.microsoft.com/office/drawing/2014/main" id="{09D76BE2-681C-4FB3-A574-70D5EEFCD02F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400180" y="2940929"/>
                <a:ext cx="1548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23" name="Freihand 122">
                <a:extLst>
                  <a:ext uri="{FF2B5EF4-FFF2-40B4-BE49-F238E27FC236}">
                    <a16:creationId xmlns:a16="http://schemas.microsoft.com/office/drawing/2014/main" id="{935EFEBE-6B2F-4014-9BD1-28CE8E271181}"/>
                  </a:ext>
                </a:extLst>
              </p14:cNvPr>
              <p14:cNvContentPartPr/>
              <p14:nvPr/>
            </p14:nvContentPartPr>
            <p14:xfrm>
              <a:off x="7412060" y="3004289"/>
              <a:ext cx="154800" cy="160560"/>
            </p14:xfrm>
          </p:contentPart>
        </mc:Choice>
        <mc:Fallback xmlns="">
          <p:pic>
            <p:nvPicPr>
              <p:cNvPr id="123" name="Freihand 122">
                <a:extLst>
                  <a:ext uri="{FF2B5EF4-FFF2-40B4-BE49-F238E27FC236}">
                    <a16:creationId xmlns:a16="http://schemas.microsoft.com/office/drawing/2014/main" id="{935EFEBE-6B2F-4014-9BD1-28CE8E271181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394060" y="2986289"/>
                <a:ext cx="190440" cy="19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24" name="Freihand 123">
                <a:extLst>
                  <a:ext uri="{FF2B5EF4-FFF2-40B4-BE49-F238E27FC236}">
                    <a16:creationId xmlns:a16="http://schemas.microsoft.com/office/drawing/2014/main" id="{E5EB0398-8B6F-4109-8AF4-8929AEF6F25E}"/>
                  </a:ext>
                </a:extLst>
              </p14:cNvPr>
              <p14:cNvContentPartPr/>
              <p14:nvPr/>
            </p14:nvContentPartPr>
            <p14:xfrm>
              <a:off x="7223060" y="2922929"/>
              <a:ext cx="117360" cy="225720"/>
            </p14:xfrm>
          </p:contentPart>
        </mc:Choice>
        <mc:Fallback xmlns="">
          <p:pic>
            <p:nvPicPr>
              <p:cNvPr id="124" name="Freihand 123">
                <a:extLst>
                  <a:ext uri="{FF2B5EF4-FFF2-40B4-BE49-F238E27FC236}">
                    <a16:creationId xmlns:a16="http://schemas.microsoft.com/office/drawing/2014/main" id="{E5EB0398-8B6F-4109-8AF4-8929AEF6F25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205060" y="2905289"/>
                <a:ext cx="153000" cy="26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26" name="Freihand 125">
                <a:extLst>
                  <a:ext uri="{FF2B5EF4-FFF2-40B4-BE49-F238E27FC236}">
                    <a16:creationId xmlns:a16="http://schemas.microsoft.com/office/drawing/2014/main" id="{BE3D8FA9-CC4B-4A62-B8E3-3CC60DE0A0A8}"/>
                  </a:ext>
                </a:extLst>
              </p14:cNvPr>
              <p14:cNvContentPartPr/>
              <p14:nvPr/>
            </p14:nvContentPartPr>
            <p14:xfrm>
              <a:off x="5049380" y="5167169"/>
              <a:ext cx="699480" cy="401040"/>
            </p14:xfrm>
          </p:contentPart>
        </mc:Choice>
        <mc:Fallback xmlns="">
          <p:pic>
            <p:nvPicPr>
              <p:cNvPr id="126" name="Freihand 125">
                <a:extLst>
                  <a:ext uri="{FF2B5EF4-FFF2-40B4-BE49-F238E27FC236}">
                    <a16:creationId xmlns:a16="http://schemas.microsoft.com/office/drawing/2014/main" id="{BE3D8FA9-CC4B-4A62-B8E3-3CC60DE0A0A8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031380" y="5149169"/>
                <a:ext cx="735120" cy="43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36" name="Freihand 135">
                <a:extLst>
                  <a:ext uri="{FF2B5EF4-FFF2-40B4-BE49-F238E27FC236}">
                    <a16:creationId xmlns:a16="http://schemas.microsoft.com/office/drawing/2014/main" id="{29029A1C-1310-45B1-85CA-A1E34B983EE0}"/>
                  </a:ext>
                </a:extLst>
              </p14:cNvPr>
              <p14:cNvContentPartPr/>
              <p14:nvPr/>
            </p14:nvContentPartPr>
            <p14:xfrm>
              <a:off x="6397220" y="2885849"/>
              <a:ext cx="386280" cy="148320"/>
            </p14:xfrm>
          </p:contentPart>
        </mc:Choice>
        <mc:Fallback xmlns="">
          <p:pic>
            <p:nvPicPr>
              <p:cNvPr id="136" name="Freihand 135">
                <a:extLst>
                  <a:ext uri="{FF2B5EF4-FFF2-40B4-BE49-F238E27FC236}">
                    <a16:creationId xmlns:a16="http://schemas.microsoft.com/office/drawing/2014/main" id="{29029A1C-1310-45B1-85CA-A1E34B983EE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379580" y="2867893"/>
                <a:ext cx="421920" cy="1838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51" name="Freihand 150">
                <a:extLst>
                  <a:ext uri="{FF2B5EF4-FFF2-40B4-BE49-F238E27FC236}">
                    <a16:creationId xmlns:a16="http://schemas.microsoft.com/office/drawing/2014/main" id="{140B6C0D-CF3E-463B-ACCF-69817C5A4A44}"/>
                  </a:ext>
                </a:extLst>
              </p14:cNvPr>
              <p14:cNvContentPartPr/>
              <p14:nvPr/>
            </p14:nvContentPartPr>
            <p14:xfrm>
              <a:off x="6410540" y="3160889"/>
              <a:ext cx="447120" cy="395280"/>
            </p14:xfrm>
          </p:contentPart>
        </mc:Choice>
        <mc:Fallback xmlns="">
          <p:pic>
            <p:nvPicPr>
              <p:cNvPr id="151" name="Freihand 150">
                <a:extLst>
                  <a:ext uri="{FF2B5EF4-FFF2-40B4-BE49-F238E27FC236}">
                    <a16:creationId xmlns:a16="http://schemas.microsoft.com/office/drawing/2014/main" id="{140B6C0D-CF3E-463B-ACCF-69817C5A4A44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6392540" y="3142905"/>
                <a:ext cx="482760" cy="4308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57" name="Freihand 156">
                <a:extLst>
                  <a:ext uri="{FF2B5EF4-FFF2-40B4-BE49-F238E27FC236}">
                    <a16:creationId xmlns:a16="http://schemas.microsoft.com/office/drawing/2014/main" id="{87740B5E-8B94-40C9-8B43-B81C77251B4D}"/>
                  </a:ext>
                </a:extLst>
              </p14:cNvPr>
              <p14:cNvContentPartPr/>
              <p14:nvPr/>
            </p14:nvContentPartPr>
            <p14:xfrm>
              <a:off x="5876660" y="5474609"/>
              <a:ext cx="382680" cy="153000"/>
            </p14:xfrm>
          </p:contentPart>
        </mc:Choice>
        <mc:Fallback xmlns="">
          <p:pic>
            <p:nvPicPr>
              <p:cNvPr id="157" name="Freihand 156">
                <a:extLst>
                  <a:ext uri="{FF2B5EF4-FFF2-40B4-BE49-F238E27FC236}">
                    <a16:creationId xmlns:a16="http://schemas.microsoft.com/office/drawing/2014/main" id="{87740B5E-8B94-40C9-8B43-B81C77251B4D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5859003" y="5456609"/>
                <a:ext cx="418354" cy="18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58" name="Freihand 157">
                <a:extLst>
                  <a:ext uri="{FF2B5EF4-FFF2-40B4-BE49-F238E27FC236}">
                    <a16:creationId xmlns:a16="http://schemas.microsoft.com/office/drawing/2014/main" id="{74D089DB-2860-41F2-BDDB-1A4C80C091D5}"/>
                  </a:ext>
                </a:extLst>
              </p14:cNvPr>
              <p14:cNvContentPartPr/>
              <p14:nvPr/>
            </p14:nvContentPartPr>
            <p14:xfrm>
              <a:off x="6332780" y="5561729"/>
              <a:ext cx="132120" cy="122400"/>
            </p14:xfrm>
          </p:contentPart>
        </mc:Choice>
        <mc:Fallback xmlns="">
          <p:pic>
            <p:nvPicPr>
              <p:cNvPr id="158" name="Freihand 157">
                <a:extLst>
                  <a:ext uri="{FF2B5EF4-FFF2-40B4-BE49-F238E27FC236}">
                    <a16:creationId xmlns:a16="http://schemas.microsoft.com/office/drawing/2014/main" id="{74D089DB-2860-41F2-BDDB-1A4C80C091D5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315140" y="5544089"/>
                <a:ext cx="16776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74" name="Freihand 173">
                <a:extLst>
                  <a:ext uri="{FF2B5EF4-FFF2-40B4-BE49-F238E27FC236}">
                    <a16:creationId xmlns:a16="http://schemas.microsoft.com/office/drawing/2014/main" id="{78A88B30-4AB4-4906-8EB2-49586AB8BF84}"/>
                  </a:ext>
                </a:extLst>
              </p14:cNvPr>
              <p14:cNvContentPartPr/>
              <p14:nvPr/>
            </p14:nvContentPartPr>
            <p14:xfrm>
              <a:off x="6537980" y="5510249"/>
              <a:ext cx="515880" cy="488520"/>
            </p14:xfrm>
          </p:contentPart>
        </mc:Choice>
        <mc:Fallback xmlns="">
          <p:pic>
            <p:nvPicPr>
              <p:cNvPr id="174" name="Freihand 173">
                <a:extLst>
                  <a:ext uri="{FF2B5EF4-FFF2-40B4-BE49-F238E27FC236}">
                    <a16:creationId xmlns:a16="http://schemas.microsoft.com/office/drawing/2014/main" id="{78A88B30-4AB4-4906-8EB2-49586AB8BF84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519980" y="5492249"/>
                <a:ext cx="551520" cy="5241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mm5s22">
            <a:hlinkClick r:id="" action="ppaction://media"/>
            <a:extLst>
              <a:ext uri="{FF2B5EF4-FFF2-40B4-BE49-F238E27FC236}">
                <a16:creationId xmlns:a16="http://schemas.microsoft.com/office/drawing/2014/main" id="{6ADAC5C7-1211-4A6C-A8BF-B56B45D71E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1"/>
          <a:stretch>
            <a:fillRect/>
          </a:stretch>
        </p:blipFill>
        <p:spPr>
          <a:xfrm>
            <a:off x="351463" y="57188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49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357"/>
    </mc:Choice>
    <mc:Fallback>
      <p:transition spd="slow" advTm="152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791" x="1258888" y="4059238"/>
          <p14:tracePt t="5180" x="1266825" y="4043363"/>
          <p14:tracePt t="5188" x="1274763" y="4035425"/>
          <p14:tracePt t="5195" x="1292225" y="4027488"/>
          <p14:tracePt t="5203" x="1300163" y="4011613"/>
          <p14:tracePt t="5218" x="1308100" y="3979863"/>
          <p14:tracePt t="5226" x="1316038" y="3963988"/>
          <p14:tracePt t="5233" x="1323975" y="3938588"/>
          <p14:tracePt t="5242" x="1323975" y="3922713"/>
          <p14:tracePt t="5248" x="1339850" y="3890963"/>
          <p14:tracePt t="5257" x="1339850" y="3875088"/>
          <p14:tracePt t="5263" x="1347788" y="3859213"/>
          <p14:tracePt t="5270" x="1347788" y="3835400"/>
          <p14:tracePt t="5278" x="1347788" y="3819525"/>
          <p14:tracePt t="5285" x="1347788" y="3803650"/>
          <p14:tracePt t="5293" x="1347788" y="3795713"/>
          <p14:tracePt t="5301" x="1347788" y="3779838"/>
          <p14:tracePt t="5308" x="1347788" y="3763963"/>
          <p14:tracePt t="5315" x="1347788" y="3756025"/>
          <p14:tracePt t="5323" x="1347788" y="3740150"/>
          <p14:tracePt t="5330" x="1347788" y="3724275"/>
          <p14:tracePt t="5338" x="1347788" y="3708400"/>
          <p14:tracePt t="5345" x="1347788" y="3700463"/>
          <p14:tracePt t="5353" x="1347788" y="3684588"/>
          <p14:tracePt t="5360" x="1347788" y="3676650"/>
          <p14:tracePt t="5368" x="1347788" y="3660775"/>
          <p14:tracePt t="5375" x="1347788" y="3644900"/>
          <p14:tracePt t="5383" x="1347788" y="3636963"/>
          <p14:tracePt t="5391" x="1347788" y="3629025"/>
          <p14:tracePt t="5406" x="1347788" y="3613150"/>
          <p14:tracePt t="5413" x="1355725" y="3605213"/>
          <p14:tracePt t="5421" x="1355725" y="3595688"/>
          <p14:tracePt t="5429" x="1355725" y="3579813"/>
          <p14:tracePt t="5435" x="1355725" y="3563938"/>
          <p14:tracePt t="5443" x="1363663" y="3516313"/>
          <p14:tracePt t="5451" x="1371600" y="3500438"/>
          <p14:tracePt t="5458" x="1371600" y="3476625"/>
          <p14:tracePt t="5465" x="1371600" y="3444875"/>
          <p14:tracePt t="5473" x="1371600" y="3413125"/>
          <p14:tracePt t="5480" x="1371600" y="3381375"/>
          <p14:tracePt t="5489" x="1379538" y="3333750"/>
          <p14:tracePt t="5495" x="1379538" y="3309938"/>
          <p14:tracePt t="5503" x="1387475" y="3286125"/>
          <p14:tracePt t="5511" x="1387475" y="3262313"/>
          <p14:tracePt t="5518" x="1395413" y="3244850"/>
          <p14:tracePt t="5525" x="1395413" y="3228975"/>
          <p14:tracePt t="5533" x="1395413" y="3221038"/>
          <p14:tracePt t="5541" x="1395413" y="3205163"/>
          <p14:tracePt t="5548" x="1395413" y="3197225"/>
          <p14:tracePt t="5557" x="1395413" y="3189288"/>
          <p14:tracePt t="5571" x="1395413" y="3181350"/>
          <p14:tracePt t="5585" x="1395413" y="3173413"/>
          <p14:tracePt t="5789" x="1395413" y="3181350"/>
          <p14:tracePt t="5796" x="1395413" y="3189288"/>
          <p14:tracePt t="5810" x="1395413" y="3197225"/>
          <p14:tracePt t="5818" x="1403350" y="3197225"/>
          <p14:tracePt t="5825" x="1411288" y="3205163"/>
          <p14:tracePt t="5841" x="1411288" y="3213100"/>
          <p14:tracePt t="5848" x="1419225" y="3213100"/>
          <p14:tracePt t="5855" x="1419225" y="3221038"/>
          <p14:tracePt t="5866" x="1427163" y="3221038"/>
          <p14:tracePt t="5871" x="1427163" y="3228975"/>
          <p14:tracePt t="5879" x="1435100" y="3236913"/>
          <p14:tracePt t="5885" x="1443038" y="3236913"/>
          <p14:tracePt t="5900" x="1443038" y="3244850"/>
          <p14:tracePt t="5908" x="1450975" y="3244850"/>
          <p14:tracePt t="5916" x="1450975" y="3252788"/>
          <p14:tracePt t="5938" x="1458913" y="3252788"/>
          <p14:tracePt t="5947" x="1458913" y="3262313"/>
          <p14:tracePt t="6035" x="1466850" y="3262313"/>
          <p14:tracePt t="6050" x="1474788" y="3262313"/>
          <p14:tracePt t="6081" x="1482725" y="3262313"/>
          <p14:tracePt t="6089" x="1490663" y="3262313"/>
          <p14:tracePt t="6103" x="1498600" y="3262313"/>
          <p14:tracePt t="6111" x="1506538" y="3262313"/>
          <p14:tracePt t="6125" x="1506538" y="3252788"/>
          <p14:tracePt t="6133" x="1514475" y="3252788"/>
          <p14:tracePt t="6838" x="1522413" y="3252788"/>
          <p14:tracePt t="7408" x="1522413" y="3244850"/>
          <p14:tracePt t="7416" x="1530350" y="3244850"/>
          <p14:tracePt t="7433" x="1538288" y="3236913"/>
          <p14:tracePt t="7438" x="1546225" y="3236913"/>
          <p14:tracePt t="7445" x="1546225" y="3228975"/>
          <p14:tracePt t="7461" x="1554163" y="3228975"/>
          <p14:tracePt t="8810" x="1562100" y="3228975"/>
          <p14:tracePt t="8836" x="1570038" y="3228975"/>
          <p14:tracePt t="8848" x="1570038" y="3221038"/>
          <p14:tracePt t="8855" x="1577975" y="3221038"/>
          <p14:tracePt t="8871" x="1585913" y="3221038"/>
          <p14:tracePt t="8886" x="1585913" y="3213100"/>
          <p14:tracePt t="8893" x="1601788" y="3213100"/>
          <p14:tracePt t="8908" x="1609725" y="3205163"/>
          <p14:tracePt t="8923" x="1625600" y="3197225"/>
          <p14:tracePt t="8932" x="1633538" y="3197225"/>
          <p14:tracePt t="8938" x="1641475" y="3181350"/>
          <p14:tracePt t="8945" x="1658938" y="3181350"/>
          <p14:tracePt t="8953" x="1666875" y="3173413"/>
          <p14:tracePt t="8961" x="1674813" y="3165475"/>
          <p14:tracePt t="8968" x="1682750" y="3165475"/>
          <p14:tracePt t="8975" x="1690688" y="3165475"/>
          <p14:tracePt t="8984" x="1690688" y="3157538"/>
          <p14:tracePt t="8990" x="1698625" y="3157538"/>
          <p14:tracePt t="8998" x="1706563" y="3157538"/>
          <p14:tracePt t="9005" x="1714500" y="3149600"/>
          <p14:tracePt t="9051" x="1722438" y="3149600"/>
          <p14:tracePt t="9455" x="1714500" y="3149600"/>
          <p14:tracePt t="9463" x="1706563" y="3157538"/>
          <p14:tracePt t="9485" x="1698625" y="3165475"/>
          <p14:tracePt t="9493" x="1690688" y="3165475"/>
          <p14:tracePt t="9501" x="1682750" y="3165475"/>
          <p14:tracePt t="9508" x="1682750" y="3173413"/>
          <p14:tracePt t="14754" x="1690688" y="3173413"/>
          <p14:tracePt t="14755" x="1706563" y="3173413"/>
          <p14:tracePt t="14961" x="1714500" y="3173413"/>
          <p14:tracePt t="14969" x="1722438" y="3173413"/>
          <p14:tracePt t="14976" x="1722438" y="3165475"/>
          <p14:tracePt t="14991" x="1730375" y="3165475"/>
          <p14:tracePt t="14998" x="1738313" y="3165475"/>
          <p14:tracePt t="15006" x="1746250" y="3165475"/>
          <p14:tracePt t="15021" x="1754188" y="3157538"/>
          <p14:tracePt t="15029" x="1762125" y="3157538"/>
          <p14:tracePt t="15043" x="1770063" y="3149600"/>
          <p14:tracePt t="15051" x="1778000" y="3149600"/>
          <p14:tracePt t="15066" x="1778000" y="3141663"/>
          <p14:tracePt t="15074" x="1785938" y="3141663"/>
          <p14:tracePt t="15097" x="1793875" y="3141663"/>
          <p14:tracePt t="15111" x="1793875" y="3133725"/>
          <p14:tracePt t="15119" x="1801813" y="3133725"/>
          <p14:tracePt t="15141" x="1809750" y="3133725"/>
          <p14:tracePt t="15169" x="1817688" y="3133725"/>
          <p14:tracePt t="15171" x="1817688" y="3125788"/>
          <p14:tracePt t="15178" x="1825625" y="3125788"/>
          <p14:tracePt t="15193" x="1833563" y="3125788"/>
          <p14:tracePt t="15201" x="1841500" y="3125788"/>
          <p14:tracePt t="15209" x="1841500" y="3117850"/>
          <p14:tracePt t="15216" x="1849438" y="3117850"/>
          <p14:tracePt t="15223" x="1849438" y="3109913"/>
          <p14:tracePt t="15231" x="1857375" y="3109913"/>
          <p14:tracePt t="15254" x="1865313" y="3109913"/>
          <p14:tracePt t="15269" x="1873250" y="3109913"/>
          <p14:tracePt t="15291" x="1873250" y="3101975"/>
          <p14:tracePt t="15306" x="1881188" y="3101975"/>
          <p14:tracePt t="15351" x="1889125" y="3101975"/>
          <p14:tracePt t="15381" x="1897063" y="3101975"/>
          <p14:tracePt t="15389" x="1905000" y="3101975"/>
          <p14:tracePt t="15396" x="1905000" y="3094038"/>
          <p14:tracePt t="15403" x="1912938" y="3094038"/>
          <p14:tracePt t="15411" x="1920875" y="3094038"/>
          <p14:tracePt t="15418" x="1928813" y="3094038"/>
          <p14:tracePt t="15426" x="1944688" y="3086100"/>
          <p14:tracePt t="15434" x="1952625" y="3086100"/>
          <p14:tracePt t="15441" x="1968500" y="3086100"/>
          <p14:tracePt t="15449" x="1984375" y="3078163"/>
          <p14:tracePt t="15456" x="2008188" y="3078163"/>
          <p14:tracePt t="15463" x="2025650" y="3070225"/>
          <p14:tracePt t="15470" x="2041525" y="3070225"/>
          <p14:tracePt t="15479" x="2065338" y="3070225"/>
          <p14:tracePt t="15486" x="2081213" y="3070225"/>
          <p14:tracePt t="15493" x="2105025" y="3070225"/>
          <p14:tracePt t="15502" x="2112963" y="3070225"/>
          <p14:tracePt t="15509" x="2136775" y="3070225"/>
          <p14:tracePt t="15517" x="2144713" y="3070225"/>
          <p14:tracePt t="15523" x="2152650" y="3062288"/>
          <p14:tracePt t="15531" x="2160588" y="3062288"/>
          <p14:tracePt t="15539" x="2176463" y="3062288"/>
          <p14:tracePt t="15546" x="2184400" y="3054350"/>
          <p14:tracePt t="15561" x="2200275" y="3054350"/>
          <p14:tracePt t="15569" x="2208213" y="3054350"/>
          <p14:tracePt t="15576" x="2216150" y="3054350"/>
          <p14:tracePt t="15584" x="2216150" y="3046413"/>
          <p14:tracePt t="15591" x="2224088" y="3046413"/>
          <p14:tracePt t="15599" x="2232025" y="3038475"/>
          <p14:tracePt t="15606" x="2239963" y="3038475"/>
          <p14:tracePt t="15613" x="2247900" y="3038475"/>
          <p14:tracePt t="15628" x="2255838" y="3038475"/>
          <p14:tracePt t="15636" x="2263775" y="3030538"/>
          <p14:tracePt t="15643" x="2279650" y="3030538"/>
          <p14:tracePt t="15651" x="2295525" y="3030538"/>
          <p14:tracePt t="15658" x="2303463" y="3022600"/>
          <p14:tracePt t="15666" x="2311400" y="3022600"/>
          <p14:tracePt t="15673" x="2327275" y="3014663"/>
          <p14:tracePt t="15682" x="2335213" y="3014663"/>
          <p14:tracePt t="15689" x="2343150" y="3006725"/>
          <p14:tracePt t="15696" x="2359025" y="3006725"/>
          <p14:tracePt t="15703" x="2374900" y="2998788"/>
          <p14:tracePt t="15711" x="2384425" y="2998788"/>
          <p14:tracePt t="15719" x="2392363" y="2990850"/>
          <p14:tracePt t="15726" x="2408238" y="2990850"/>
          <p14:tracePt t="15733" x="2416175" y="2982913"/>
          <p14:tracePt t="15741" x="2432050" y="2974975"/>
          <p14:tracePt t="15749" x="2439988" y="2974975"/>
          <p14:tracePt t="15756" x="2455863" y="2974975"/>
          <p14:tracePt t="15763" x="2463800" y="2974975"/>
          <p14:tracePt t="15771" x="2471738" y="2967038"/>
          <p14:tracePt t="15778" x="2487613" y="2959100"/>
          <p14:tracePt t="15786" x="2495550" y="2959100"/>
          <p14:tracePt t="15793" x="2519363" y="2951163"/>
          <p14:tracePt t="15801" x="2527300" y="2951163"/>
          <p14:tracePt t="15809" x="2543175" y="2943225"/>
          <p14:tracePt t="15816" x="2551113" y="2935288"/>
          <p14:tracePt t="15823" x="2566988" y="2935288"/>
          <p14:tracePt t="15830" x="2574925" y="2927350"/>
          <p14:tracePt t="15838" x="2582863" y="2927350"/>
          <p14:tracePt t="15846" x="2598738" y="2919413"/>
          <p14:tracePt t="15853" x="2606675" y="2919413"/>
          <p14:tracePt t="15861" x="2622550" y="2919413"/>
          <p14:tracePt t="15868" x="2638425" y="2919413"/>
          <p14:tracePt t="15884" x="2646363" y="2909888"/>
          <p14:tracePt t="15891" x="2662238" y="2901950"/>
          <p14:tracePt t="15899" x="2670175" y="2901950"/>
          <p14:tracePt t="15906" x="2678113" y="2901950"/>
          <p14:tracePt t="15913" x="2693988" y="2901950"/>
          <p14:tracePt t="15929" x="2701925" y="2894013"/>
          <p14:tracePt t="15936" x="2709863" y="2894013"/>
          <p14:tracePt t="15944" x="2717800" y="2886075"/>
          <p14:tracePt t="15951" x="2733675" y="2886075"/>
          <p14:tracePt t="15959" x="2741613" y="2886075"/>
          <p14:tracePt t="15966" x="2751138" y="2878138"/>
          <p14:tracePt t="15973" x="2759075" y="2878138"/>
          <p14:tracePt t="15981" x="2767013" y="2870200"/>
          <p14:tracePt t="15989" x="2782888" y="2870200"/>
          <p14:tracePt t="15996" x="2798763" y="2870200"/>
          <p14:tracePt t="16003" x="2806700" y="2862263"/>
          <p14:tracePt t="16011" x="2814638" y="2854325"/>
          <p14:tracePt t="16019" x="2838450" y="2854325"/>
          <p14:tracePt t="16026" x="2846388" y="2846388"/>
          <p14:tracePt t="16034" x="2854325" y="2838450"/>
          <p14:tracePt t="16041" x="2878138" y="2830513"/>
          <p14:tracePt t="16056" x="2894013" y="2822575"/>
          <p14:tracePt t="16063" x="2901950" y="2814638"/>
          <p14:tracePt t="16071" x="2917825" y="2814638"/>
          <p14:tracePt t="16079" x="2933700" y="2806700"/>
          <p14:tracePt t="16086" x="2941638" y="2798763"/>
          <p14:tracePt t="16093" x="2965450" y="2790825"/>
          <p14:tracePt t="16103" x="2973388" y="2782888"/>
          <p14:tracePt t="16109" x="2989263" y="2782888"/>
          <p14:tracePt t="16117" x="2997200" y="2782888"/>
          <p14:tracePt t="16123" x="3013075" y="2774950"/>
          <p14:tracePt t="16131" x="3021013" y="2767013"/>
          <p14:tracePt t="16138" x="3028950" y="2767013"/>
          <p14:tracePt t="16146" x="3052763" y="2759075"/>
          <p14:tracePt t="16153" x="3060700" y="2751138"/>
          <p14:tracePt t="16161" x="3068638" y="2743200"/>
          <p14:tracePt t="16169" x="3084513" y="2743200"/>
          <p14:tracePt t="16186" x="3100388" y="2735263"/>
          <p14:tracePt t="16191" x="3117850" y="2727325"/>
          <p14:tracePt t="16199" x="3133725" y="2727325"/>
          <p14:tracePt t="16206" x="3141663" y="2727325"/>
          <p14:tracePt t="16214" x="3157538" y="2719388"/>
          <p14:tracePt t="16229" x="3165475" y="2719388"/>
          <p14:tracePt t="16236" x="3181350" y="2711450"/>
          <p14:tracePt t="16243" x="3189288" y="2711450"/>
          <p14:tracePt t="16252" x="3197225" y="2711450"/>
          <p14:tracePt t="16258" x="3213100" y="2711450"/>
          <p14:tracePt t="16267" x="3221038" y="2703513"/>
          <p14:tracePt t="16274" x="3236913" y="2695575"/>
          <p14:tracePt t="16281" x="3252788" y="2695575"/>
          <p14:tracePt t="16288" x="3268663" y="2695575"/>
          <p14:tracePt t="16296" x="3276600" y="2695575"/>
          <p14:tracePt t="16303" x="3300413" y="2679700"/>
          <p14:tracePt t="16311" x="3316288" y="2671763"/>
          <p14:tracePt t="16318" x="3340100" y="2663825"/>
          <p14:tracePt t="16326" x="3348038" y="2663825"/>
          <p14:tracePt t="16333" x="3363913" y="2655888"/>
          <p14:tracePt t="16341" x="3387725" y="2640013"/>
          <p14:tracePt t="16349" x="3411538" y="2640013"/>
          <p14:tracePt t="16356" x="3435350" y="2632075"/>
          <p14:tracePt t="16363" x="3451225" y="2624138"/>
          <p14:tracePt t="16371" x="3459163" y="2624138"/>
          <p14:tracePt t="16378" x="3484563" y="2616200"/>
          <p14:tracePt t="16386" x="3500438" y="2608263"/>
          <p14:tracePt t="16393" x="3524250" y="2600325"/>
          <p14:tracePt t="16401" x="3563938" y="2592388"/>
          <p14:tracePt t="16408" x="3571875" y="2584450"/>
          <p14:tracePt t="16423" x="3579813" y="2584450"/>
          <p14:tracePt t="16438" x="3587750" y="2576513"/>
          <p14:tracePt t="16453" x="3595688" y="2576513"/>
          <p14:tracePt t="16469" x="3603625" y="2576513"/>
          <p14:tracePt t="16476" x="3611563" y="2576513"/>
          <p14:tracePt t="16521" x="3619500" y="2576513"/>
          <p14:tracePt t="18855" x="3579813" y="2576513"/>
          <p14:tracePt t="18857" x="3516313" y="2566988"/>
          <p14:tracePt t="18860" x="3516313" y="2559050"/>
          <p14:tracePt t="18869" x="3532188" y="2559050"/>
          <p14:tracePt t="18876" x="3563938" y="2559050"/>
          <p14:tracePt t="18883" x="3603625" y="2543175"/>
          <p14:tracePt t="18891" x="3627438" y="2527300"/>
          <p14:tracePt t="18898" x="3635375" y="2527300"/>
          <p14:tracePt t="19393" x="3627438" y="2535238"/>
          <p14:tracePt t="19402" x="3619500" y="2543175"/>
          <p14:tracePt t="19410" x="3611563" y="2551113"/>
          <p14:tracePt t="19419" x="3603625" y="2566988"/>
          <p14:tracePt t="19431" x="3595688" y="2584450"/>
          <p14:tracePt t="19439" x="3587750" y="2600325"/>
          <p14:tracePt t="19446" x="3579813" y="2608263"/>
          <p14:tracePt t="19453" x="3579813" y="2616200"/>
          <p14:tracePt t="19462" x="3571875" y="2632075"/>
          <p14:tracePt t="19468" x="3556000" y="2632075"/>
          <p14:tracePt t="19479" x="3556000" y="2647950"/>
          <p14:tracePt t="19483" x="3540125" y="2663825"/>
          <p14:tracePt t="19490" x="3532188" y="2679700"/>
          <p14:tracePt t="19498" x="3516313" y="2695575"/>
          <p14:tracePt t="19514" x="3500438" y="2711450"/>
          <p14:tracePt t="19522" x="3484563" y="2727325"/>
          <p14:tracePt t="19537" x="3476625" y="2735263"/>
          <p14:tracePt t="19551" x="3467100" y="2743200"/>
          <p14:tracePt t="19559" x="3467100" y="2751138"/>
          <p14:tracePt t="19566" x="3459163" y="2751138"/>
          <p14:tracePt t="19574" x="3451225" y="2751138"/>
          <p14:tracePt t="19581" x="3451225" y="2759075"/>
          <p14:tracePt t="19589" x="3443288" y="2759075"/>
          <p14:tracePt t="19746" x="3435350" y="2759075"/>
          <p14:tracePt t="19761" x="3435350" y="2767013"/>
          <p14:tracePt t="19791" x="3427413" y="2767013"/>
          <p14:tracePt t="19799" x="3419475" y="2767013"/>
          <p14:tracePt t="19814" x="3419475" y="2774950"/>
          <p14:tracePt t="19821" x="3411538" y="2774950"/>
          <p14:tracePt t="19829" x="3411538" y="2782888"/>
          <p14:tracePt t="19836" x="3395663" y="2782888"/>
          <p14:tracePt t="19851" x="3387725" y="2782888"/>
          <p14:tracePt t="19858" x="3379788" y="2790825"/>
          <p14:tracePt t="19866" x="3371850" y="2790825"/>
          <p14:tracePt t="19873" x="3363913" y="2798763"/>
          <p14:tracePt t="19889" x="3363913" y="2806700"/>
          <p14:tracePt t="19896" x="3355975" y="2806700"/>
          <p14:tracePt t="19949" x="3348038" y="2806700"/>
          <p14:tracePt t="20000" x="3340100" y="2806700"/>
          <p14:tracePt t="20031" x="3332163" y="2814638"/>
          <p14:tracePt t="20061" x="3324225" y="2814638"/>
          <p14:tracePt t="20068" x="3324225" y="2822575"/>
          <p14:tracePt t="20076" x="3316288" y="2822575"/>
          <p14:tracePt t="20084" x="3308350" y="2822575"/>
          <p14:tracePt t="20091" x="3308350" y="2830513"/>
          <p14:tracePt t="20099" x="3300413" y="2838450"/>
          <p14:tracePt t="20114" x="3292475" y="2846388"/>
          <p14:tracePt t="20129" x="3284538" y="2846388"/>
          <p14:tracePt t="20137" x="3276600" y="2854325"/>
          <p14:tracePt t="20166" x="3268663" y="2870200"/>
          <p14:tracePt t="20173" x="3260725" y="2870200"/>
          <p14:tracePt t="20181" x="3260725" y="2878138"/>
          <p14:tracePt t="20443" x="3260725" y="2886075"/>
          <p14:tracePt t="20481" x="3268663" y="2886075"/>
          <p14:tracePt t="20496" x="3276600" y="2886075"/>
          <p14:tracePt t="20503" x="3284538" y="2886075"/>
          <p14:tracePt t="20519" x="3292475" y="2886075"/>
          <p14:tracePt t="20526" x="3300413" y="2886075"/>
          <p14:tracePt t="20533" x="3316288" y="2886075"/>
          <p14:tracePt t="20549" x="3332163" y="2886075"/>
          <p14:tracePt t="20563" x="3340100" y="2878138"/>
          <p14:tracePt t="20579" x="3348038" y="2878138"/>
          <p14:tracePt t="20631" x="3355975" y="2878138"/>
          <p14:tracePt t="20773" x="3348038" y="2886075"/>
          <p14:tracePt t="20781" x="3340100" y="2894013"/>
          <p14:tracePt t="20788" x="3332163" y="2919413"/>
          <p14:tracePt t="20796" x="3324225" y="2919413"/>
          <p14:tracePt t="20804" x="3308350" y="2943225"/>
          <p14:tracePt t="20811" x="3300413" y="2951163"/>
          <p14:tracePt t="20818" x="3284538" y="2967038"/>
          <p14:tracePt t="20826" x="3284538" y="2982913"/>
          <p14:tracePt t="20833" x="3260725" y="2990850"/>
          <p14:tracePt t="20841" x="3260725" y="2998788"/>
          <p14:tracePt t="20848" x="3252788" y="3014663"/>
          <p14:tracePt t="20856" x="3236913" y="3030538"/>
          <p14:tracePt t="20863" x="3236913" y="3038475"/>
          <p14:tracePt t="20872" x="3228975" y="3046413"/>
          <p14:tracePt t="20879" x="3221038" y="3062288"/>
          <p14:tracePt t="20886" x="3205163" y="3078163"/>
          <p14:tracePt t="20893" x="3197225" y="3094038"/>
          <p14:tracePt t="20901" x="3189288" y="3101975"/>
          <p14:tracePt t="20908" x="3181350" y="3117850"/>
          <p14:tracePt t="20916" x="3165475" y="3133725"/>
          <p14:tracePt t="20923" x="3157538" y="3149600"/>
          <p14:tracePt t="20931" x="3149600" y="3157538"/>
          <p14:tracePt t="20938" x="3141663" y="3173413"/>
          <p14:tracePt t="20947" x="3141663" y="3181350"/>
          <p14:tracePt t="20954" x="3133725" y="3197225"/>
          <p14:tracePt t="20961" x="3133725" y="3205163"/>
          <p14:tracePt t="20976" x="3133725" y="3221038"/>
          <p14:tracePt t="20983" x="3125788" y="3228975"/>
          <p14:tracePt t="20991" x="3117850" y="3236913"/>
          <p14:tracePt t="20999" x="3117850" y="3244850"/>
          <p14:tracePt t="21013" x="3117850" y="3252788"/>
          <p14:tracePt t="21029" x="3117850" y="3262313"/>
          <p14:tracePt t="21036" x="3117850" y="3270250"/>
          <p14:tracePt t="21044" x="3109913" y="3270250"/>
          <p14:tracePt t="21051" x="3109913" y="3278188"/>
          <p14:tracePt t="21074" x="3109913" y="3286125"/>
          <p14:tracePt t="21096" x="3109913" y="3294063"/>
          <p14:tracePt t="21104" x="3109913" y="3302000"/>
          <p14:tracePt t="21119" x="3109913" y="3309938"/>
          <p14:tracePt t="21134" x="3109913" y="3317875"/>
          <p14:tracePt t="21141" x="3109913" y="3325813"/>
          <p14:tracePt t="21149" x="3109913" y="3333750"/>
          <p14:tracePt t="21157" x="3109913" y="3349625"/>
          <p14:tracePt t="21164" x="3109913" y="3357563"/>
          <p14:tracePt t="21179" x="3109913" y="3373438"/>
          <p14:tracePt t="21186" x="3117850" y="3381375"/>
          <p14:tracePt t="21193" x="3117850" y="3389313"/>
          <p14:tracePt t="21201" x="3125788" y="3389313"/>
          <p14:tracePt t="21208" x="3125788" y="3397250"/>
          <p14:tracePt t="21216" x="3133725" y="3397250"/>
          <p14:tracePt t="21231" x="3149600" y="3405188"/>
          <p14:tracePt t="21246" x="3157538" y="3405188"/>
          <p14:tracePt t="21254" x="3173413" y="3413125"/>
          <p14:tracePt t="21269" x="3181350" y="3413125"/>
          <p14:tracePt t="21276" x="3189288" y="3413125"/>
          <p14:tracePt t="21284" x="3197225" y="3413125"/>
          <p14:tracePt t="21291" x="3205163" y="3413125"/>
          <p14:tracePt t="21306" x="3221038" y="3413125"/>
          <p14:tracePt t="21313" x="3228975" y="3413125"/>
          <p14:tracePt t="21322" x="3244850" y="3413125"/>
          <p14:tracePt t="21329" x="3252788" y="3413125"/>
          <p14:tracePt t="21336" x="3268663" y="3405188"/>
          <p14:tracePt t="21343" x="3276600" y="3405188"/>
          <p14:tracePt t="21351" x="3284538" y="3397250"/>
          <p14:tracePt t="21358" x="3300413" y="3397250"/>
          <p14:tracePt t="21366" x="3324225" y="3389313"/>
          <p14:tracePt t="21374" x="3340100" y="3381375"/>
          <p14:tracePt t="21381" x="3355975" y="3373438"/>
          <p14:tracePt t="21388" x="3371850" y="3373438"/>
          <p14:tracePt t="21396" x="3387725" y="3365500"/>
          <p14:tracePt t="21404" x="3403600" y="3365500"/>
          <p14:tracePt t="21411" x="3427413" y="3357563"/>
          <p14:tracePt t="21418" x="3435350" y="3357563"/>
          <p14:tracePt t="21426" x="3451225" y="3357563"/>
          <p14:tracePt t="21433" x="3467100" y="3349625"/>
          <p14:tracePt t="21448" x="3476625" y="3349625"/>
          <p14:tracePt t="21456" x="3484563" y="3341688"/>
          <p14:tracePt t="21464" x="3492500" y="3341688"/>
          <p14:tracePt t="21471" x="3508375" y="3341688"/>
          <p14:tracePt t="21479" x="3508375" y="3333750"/>
          <p14:tracePt t="21486" x="3516313" y="3333750"/>
          <p14:tracePt t="21493" x="3532188" y="3317875"/>
          <p14:tracePt t="21508" x="3548063" y="3309938"/>
          <p14:tracePt t="21516" x="3548063" y="3302000"/>
          <p14:tracePt t="21524" x="3556000" y="3302000"/>
          <p14:tracePt t="21561" x="3556000" y="3294063"/>
          <p14:tracePt t="21569" x="3563938" y="3294063"/>
          <p14:tracePt t="21583" x="3571875" y="3286125"/>
          <p14:tracePt t="21591" x="3571875" y="3278188"/>
          <p14:tracePt t="21613" x="3571875" y="3270250"/>
          <p14:tracePt t="21629" x="3571875" y="3262313"/>
          <p14:tracePt t="21643" x="3579813" y="3262313"/>
          <p14:tracePt t="21651" x="3579813" y="3252788"/>
          <p14:tracePt t="21689" x="3579813" y="3244850"/>
          <p14:tracePt t="21711" x="3571875" y="3236913"/>
          <p14:tracePt t="21719" x="3563938" y="3236913"/>
          <p14:tracePt t="21726" x="3556000" y="3236913"/>
          <p14:tracePt t="21741" x="3548063" y="3236913"/>
          <p14:tracePt t="21756" x="3540125" y="3236913"/>
          <p14:tracePt t="21764" x="3532188" y="3236913"/>
          <p14:tracePt t="21771" x="3516313" y="3236913"/>
          <p14:tracePt t="21786" x="3508375" y="3244850"/>
          <p14:tracePt t="21793" x="3484563" y="3244850"/>
          <p14:tracePt t="21808" x="3467100" y="3244850"/>
          <p14:tracePt t="21816" x="3459163" y="3252788"/>
          <p14:tracePt t="21824" x="3435350" y="3262313"/>
          <p14:tracePt t="21831" x="3427413" y="3262313"/>
          <p14:tracePt t="21839" x="3419475" y="3262313"/>
          <p14:tracePt t="21846" x="3411538" y="3262313"/>
          <p14:tracePt t="21855" x="3395663" y="3270250"/>
          <p14:tracePt t="21861" x="3379788" y="3278188"/>
          <p14:tracePt t="21869" x="3363913" y="3278188"/>
          <p14:tracePt t="21876" x="3348038" y="3286125"/>
          <p14:tracePt t="21883" x="3340100" y="3294063"/>
          <p14:tracePt t="21891" x="3324225" y="3294063"/>
          <p14:tracePt t="21899" x="3308350" y="3302000"/>
          <p14:tracePt t="21906" x="3292475" y="3309938"/>
          <p14:tracePt t="21913" x="3276600" y="3309938"/>
          <p14:tracePt t="21921" x="3268663" y="3317875"/>
          <p14:tracePt t="21929" x="3260725" y="3317875"/>
          <p14:tracePt t="21936" x="3252788" y="3317875"/>
          <p14:tracePt t="21943" x="3244850" y="3325813"/>
          <p14:tracePt t="21951" x="3236913" y="3325813"/>
          <p14:tracePt t="21958" x="3228975" y="3325813"/>
          <p14:tracePt t="21973" x="3221038" y="3325813"/>
          <p14:tracePt t="21989" x="3221038" y="3333750"/>
          <p14:tracePt t="21996" x="3213100" y="3333750"/>
          <p14:tracePt t="22004" x="3213100" y="3341688"/>
          <p14:tracePt t="22012" x="3205163" y="3341688"/>
          <p14:tracePt t="22027" x="3197225" y="3341688"/>
          <p14:tracePt t="22034" x="3197225" y="3349625"/>
          <p14:tracePt t="22041" x="3189288" y="3349625"/>
          <p14:tracePt t="22071" x="3189288" y="3357563"/>
          <p14:tracePt t="22079" x="3181350" y="3357563"/>
          <p14:tracePt t="23428" x="3189288" y="3357563"/>
          <p14:tracePt t="23451" x="3197225" y="3357563"/>
          <p14:tracePt t="23460" x="3197225" y="3349625"/>
          <p14:tracePt t="23466" x="3205163" y="3349625"/>
          <p14:tracePt t="23482" x="3213100" y="3349625"/>
          <p14:tracePt t="23489" x="3213100" y="3341688"/>
          <p14:tracePt t="23496" x="3221038" y="3341688"/>
          <p14:tracePt t="23511" x="3221038" y="3333750"/>
          <p14:tracePt t="23713" x="3228975" y="3333750"/>
          <p14:tracePt t="23721" x="3236913" y="3333750"/>
          <p14:tracePt t="23737" x="3244850" y="3325813"/>
          <p14:tracePt t="23744" x="3260725" y="3325813"/>
          <p14:tracePt t="23759" x="3276600" y="3309938"/>
          <p14:tracePt t="23766" x="3284538" y="3309938"/>
          <p14:tracePt t="23773" x="3300413" y="3309938"/>
          <p14:tracePt t="23781" x="3308350" y="3302000"/>
          <p14:tracePt t="23789" x="3316288" y="3294063"/>
          <p14:tracePt t="23796" x="3324225" y="3286125"/>
          <p14:tracePt t="23804" x="3332163" y="3278188"/>
          <p14:tracePt t="23811" x="3340100" y="3278188"/>
          <p14:tracePt t="23819" x="3355975" y="3270250"/>
          <p14:tracePt t="23826" x="3363913" y="3262313"/>
          <p14:tracePt t="23833" x="3387725" y="3244850"/>
          <p14:tracePt t="23841" x="3395663" y="3244850"/>
          <p14:tracePt t="23849" x="3403600" y="3228975"/>
          <p14:tracePt t="23856" x="3419475" y="3228975"/>
          <p14:tracePt t="23863" x="3419475" y="3213100"/>
          <p14:tracePt t="23871" x="3435350" y="3205163"/>
          <p14:tracePt t="23878" x="3443288" y="3189288"/>
          <p14:tracePt t="23887" x="3451225" y="3157538"/>
          <p14:tracePt t="23893" x="3459163" y="3141663"/>
          <p14:tracePt t="23901" x="3467100" y="3117850"/>
          <p14:tracePt t="23909" x="3467100" y="3094038"/>
          <p14:tracePt t="23916" x="3467100" y="3078163"/>
          <p14:tracePt t="23923" x="3476625" y="3062288"/>
          <p14:tracePt t="23931" x="3476625" y="3030538"/>
          <p14:tracePt t="23939" x="3476625" y="3014663"/>
          <p14:tracePt t="23946" x="3484563" y="2990850"/>
          <p14:tracePt t="23953" x="3484563" y="2967038"/>
          <p14:tracePt t="23961" x="3484563" y="2943225"/>
          <p14:tracePt t="23970" x="3484563" y="2927350"/>
          <p14:tracePt t="23976" x="3484563" y="2894013"/>
          <p14:tracePt t="23983" x="3476625" y="2870200"/>
          <p14:tracePt t="23991" x="3467100" y="2846388"/>
          <p14:tracePt t="23999" x="3451225" y="2806700"/>
          <p14:tracePt t="24007" x="3427413" y="2774950"/>
          <p14:tracePt t="24013" x="3411538" y="2743200"/>
          <p14:tracePt t="24021" x="3395663" y="2711450"/>
          <p14:tracePt t="24028" x="3371850" y="2679700"/>
          <p14:tracePt t="24037" x="3348038" y="2640013"/>
          <p14:tracePt t="24043" x="3340100" y="2624138"/>
          <p14:tracePt t="24051" x="3324225" y="2600325"/>
          <p14:tracePt t="24059" x="3308350" y="2584450"/>
          <p14:tracePt t="24066" x="3292475" y="2566988"/>
          <p14:tracePt t="24073" x="3292475" y="2559050"/>
          <p14:tracePt t="24081" x="3284538" y="2551113"/>
          <p14:tracePt t="24119" x="3276600" y="2551113"/>
          <p14:tracePt t="24126" x="3268663" y="2551113"/>
          <p14:tracePt t="24141" x="3260725" y="2551113"/>
          <p14:tracePt t="24149" x="3252788" y="2559050"/>
          <p14:tracePt t="24156" x="3244850" y="2576513"/>
          <p14:tracePt t="24163" x="3236913" y="2592388"/>
          <p14:tracePt t="24172" x="3213100" y="2608263"/>
          <p14:tracePt t="24179" x="3205163" y="2624138"/>
          <p14:tracePt t="24187" x="3189288" y="2647950"/>
          <p14:tracePt t="24195" x="3181350" y="2671763"/>
          <p14:tracePt t="24204" x="3157538" y="2687638"/>
          <p14:tracePt t="24210" x="3149600" y="2703513"/>
          <p14:tracePt t="24216" x="3141663" y="2727325"/>
          <p14:tracePt t="24223" x="3133725" y="2751138"/>
          <p14:tracePt t="24231" x="3117850" y="2774950"/>
          <p14:tracePt t="24239" x="3100388" y="2798763"/>
          <p14:tracePt t="24246" x="3092450" y="2838450"/>
          <p14:tracePt t="24253" x="3084513" y="2870200"/>
          <p14:tracePt t="24261" x="3068638" y="2909888"/>
          <p14:tracePt t="24269" x="3060700" y="2951163"/>
          <p14:tracePt t="24276" x="3052763" y="2998788"/>
          <p14:tracePt t="24283" x="3044825" y="3046413"/>
          <p14:tracePt t="24291" x="3044825" y="3070225"/>
          <p14:tracePt t="24299" x="3044825" y="3101975"/>
          <p14:tracePt t="24306" x="3044825" y="3117850"/>
          <p14:tracePt t="24314" x="3044825" y="3141663"/>
          <p14:tracePt t="24321" x="3044825" y="3157538"/>
          <p14:tracePt t="24328" x="3044825" y="3165475"/>
          <p14:tracePt t="24336" x="3044825" y="3173413"/>
          <p14:tracePt t="24343" x="3044825" y="3181350"/>
          <p14:tracePt t="24351" x="3044825" y="3189288"/>
          <p14:tracePt t="24359" x="3044825" y="3197225"/>
          <p14:tracePt t="24373" x="3044825" y="3205163"/>
          <p14:tracePt t="24381" x="3044825" y="3213100"/>
          <p14:tracePt t="24388" x="3044825" y="3221038"/>
          <p14:tracePt t="24397" x="3052763" y="3221038"/>
          <p14:tracePt t="24419" x="3052763" y="3228975"/>
          <p14:tracePt t="24426" x="3068638" y="3228975"/>
          <p14:tracePt t="24441" x="3076575" y="3228975"/>
          <p14:tracePt t="24456" x="3092450" y="3228975"/>
          <p14:tracePt t="24463" x="3109913" y="3221038"/>
          <p14:tracePt t="24471" x="3141663" y="3213100"/>
          <p14:tracePt t="24478" x="3165475" y="3197225"/>
          <p14:tracePt t="24487" x="3213100" y="3189288"/>
          <p14:tracePt t="24494" x="3244850" y="3181350"/>
          <p14:tracePt t="24501" x="3284538" y="3165475"/>
          <p14:tracePt t="24508" x="3316288" y="3149600"/>
          <p14:tracePt t="24516" x="3348038" y="3141663"/>
          <p14:tracePt t="24523" x="3379788" y="3125788"/>
          <p14:tracePt t="24531" x="3419475" y="3117850"/>
          <p14:tracePt t="24539" x="3443288" y="3109913"/>
          <p14:tracePt t="24546" x="3459163" y="3101975"/>
          <p14:tracePt t="24554" x="3467100" y="3101975"/>
          <p14:tracePt t="24561" x="3476625" y="3101975"/>
          <p14:tracePt t="24570" x="3476625" y="3094038"/>
          <p14:tracePt t="24576" x="3484563" y="3094038"/>
          <p14:tracePt t="24823" x="3476625" y="3094038"/>
          <p14:tracePt t="24831" x="3476625" y="3086100"/>
          <p14:tracePt t="24838" x="3467100" y="3078163"/>
          <p14:tracePt t="24853" x="3459163" y="3062288"/>
          <p14:tracePt t="24861" x="3459163" y="3054350"/>
          <p14:tracePt t="24869" x="3459163" y="3046413"/>
          <p14:tracePt t="24876" x="3459163" y="3030538"/>
          <p14:tracePt t="24884" x="3459163" y="3022600"/>
          <p14:tracePt t="24891" x="3459163" y="3006725"/>
          <p14:tracePt t="24898" x="3459163" y="2998788"/>
          <p14:tracePt t="24906" x="3451225" y="2990850"/>
          <p14:tracePt t="25513" x="3459163" y="2990850"/>
          <p14:tracePt t="25521" x="3484563" y="2990850"/>
          <p14:tracePt t="25528" x="3508375" y="2990850"/>
          <p14:tracePt t="25536" x="3532188" y="2990850"/>
          <p14:tracePt t="25543" x="3556000" y="2990850"/>
          <p14:tracePt t="31066" x="3603625" y="2943225"/>
          <p14:tracePt t="31068" x="3843338" y="2790825"/>
          <p14:tracePt t="31069" x="3938588" y="2751138"/>
          <p14:tracePt t="31071" x="4025900" y="2703513"/>
          <p14:tracePt t="31072" x="4121150" y="2671763"/>
          <p14:tracePt t="31079" x="4233863" y="2632075"/>
          <p14:tracePt t="31086" x="4321175" y="2608263"/>
          <p14:tracePt t="31094" x="4416425" y="2584450"/>
          <p14:tracePt t="31102" x="4503738" y="2551113"/>
          <p14:tracePt t="31109" x="4600575" y="2535238"/>
          <p14:tracePt t="31118" x="4687888" y="2511425"/>
          <p14:tracePt t="31125" x="4775200" y="2495550"/>
          <p14:tracePt t="31134" x="4862513" y="2471738"/>
          <p14:tracePt t="31140" x="4926013" y="2447925"/>
          <p14:tracePt t="31146" x="4983163" y="2432050"/>
          <p14:tracePt t="31154" x="5022850" y="2424113"/>
          <p14:tracePt t="31164" x="5038725" y="2416175"/>
          <p14:tracePt t="31174" x="5038725" y="2400300"/>
          <p14:tracePt t="31176" x="5054600" y="2400300"/>
          <p14:tracePt t="31184" x="5054600" y="2392363"/>
          <p14:tracePt t="31192" x="5062538" y="2392363"/>
          <p14:tracePt t="31200" x="5070475" y="2384425"/>
          <p14:tracePt t="31208" x="5070475" y="2376488"/>
          <p14:tracePt t="31214" x="5078413" y="2376488"/>
          <p14:tracePt t="31224" x="5078413" y="2368550"/>
          <p14:tracePt t="31229" x="5086350" y="2360613"/>
          <p14:tracePt t="31236" x="5086350" y="2352675"/>
          <p14:tracePt t="31259" x="5086350" y="2344738"/>
          <p14:tracePt t="31266" x="5094288" y="2344738"/>
          <p14:tracePt t="31274" x="5102225" y="2344738"/>
          <p14:tracePt t="31281" x="5102225" y="2328863"/>
          <p14:tracePt t="31289" x="5110163" y="2328863"/>
          <p14:tracePt t="31296" x="5110163" y="2320925"/>
          <p14:tracePt t="31304" x="5118100" y="2305050"/>
          <p14:tracePt t="31311" x="5126038" y="2305050"/>
          <p14:tracePt t="31319" x="5133975" y="2289175"/>
          <p14:tracePt t="31326" x="5141913" y="2273300"/>
          <p14:tracePt t="31334" x="5149850" y="2257425"/>
          <p14:tracePt t="31342" x="5165725" y="2249488"/>
          <p14:tracePt t="31348" x="5173663" y="2224088"/>
          <p14:tracePt t="31357" x="5181600" y="2216150"/>
          <p14:tracePt t="31364" x="5189538" y="2208213"/>
          <p14:tracePt t="31372" x="5213350" y="2184400"/>
          <p14:tracePt t="31379" x="5229225" y="2168525"/>
          <p14:tracePt t="31386" x="5245100" y="2144713"/>
          <p14:tracePt t="31394" x="5276850" y="2112963"/>
          <p14:tracePt t="31401" x="5318125" y="2081213"/>
          <p14:tracePt t="31409" x="5334000" y="2065338"/>
          <p14:tracePt t="31416" x="5373688" y="2033588"/>
          <p14:tracePt t="31425" x="5421313" y="1993900"/>
          <p14:tracePt t="31431" x="5468938" y="1954213"/>
          <p14:tracePt t="31440" x="5532438" y="1914525"/>
          <p14:tracePt t="31446" x="5595938" y="1857375"/>
          <p14:tracePt t="31455" x="5676900" y="1801813"/>
          <p14:tracePt t="31461" x="5740400" y="1762125"/>
          <p14:tracePt t="31469" x="5827713" y="1706563"/>
          <p14:tracePt t="31477" x="5915025" y="1666875"/>
          <p14:tracePt t="31484" x="6002338" y="1611313"/>
          <p14:tracePt t="31491" x="6091238" y="1555750"/>
          <p14:tracePt t="31499" x="6194425" y="1506538"/>
          <p14:tracePt t="31508" x="6257925" y="1466850"/>
          <p14:tracePt t="31514" x="6353175" y="1419225"/>
          <p14:tracePt t="31522" x="6442075" y="1371600"/>
          <p14:tracePt t="31529" x="6505575" y="1331913"/>
          <p14:tracePt t="31536" x="6561138" y="1300163"/>
          <p14:tracePt t="31544" x="6608763" y="1268413"/>
          <p14:tracePt t="31551" x="6632575" y="1252538"/>
          <p14:tracePt t="31566" x="6632575" y="1244600"/>
          <p14:tracePt t="31694" x="6632575" y="1252538"/>
          <p14:tracePt t="31746" x="6664325" y="1252538"/>
          <p14:tracePt t="31754" x="6696075" y="1252538"/>
          <p14:tracePt t="31761" x="6759575" y="1252538"/>
          <p14:tracePt t="31768" x="6848475" y="1252538"/>
          <p14:tracePt t="31776" x="6943725" y="1252538"/>
          <p14:tracePt t="31784" x="7046913" y="1252538"/>
          <p14:tracePt t="31791" x="7159625" y="1252538"/>
          <p14:tracePt t="31799" x="7294563" y="1252538"/>
          <p14:tracePt t="31807" x="7429500" y="1252538"/>
          <p14:tracePt t="31814" x="7526338" y="1244600"/>
          <p14:tracePt t="31822" x="7653338" y="1236663"/>
          <p14:tracePt t="31829" x="7780338" y="1220788"/>
          <p14:tracePt t="31836" x="7877175" y="1187450"/>
          <p14:tracePt t="31844" x="7964488" y="1171575"/>
          <p14:tracePt t="31852" x="8035925" y="1147763"/>
          <p14:tracePt t="31858" x="8075613" y="1131888"/>
          <p14:tracePt t="31867" x="8099425" y="1116013"/>
          <p14:tracePt t="31874" x="8123238" y="1100138"/>
          <p14:tracePt t="31881" x="8131175" y="1092200"/>
          <p14:tracePt t="31889" x="8131175" y="1084263"/>
          <p14:tracePt t="32031" x="8139113" y="1084263"/>
          <p14:tracePt t="32039" x="8147050" y="1084263"/>
          <p14:tracePt t="32046" x="8162925" y="1084263"/>
          <p14:tracePt t="32055" x="8178800" y="1076325"/>
          <p14:tracePt t="32061" x="8202613" y="1076325"/>
          <p14:tracePt t="32069" x="8226425" y="1060450"/>
          <p14:tracePt t="32076" x="8267700" y="1044575"/>
          <p14:tracePt t="32084" x="8307388" y="1028700"/>
          <p14:tracePt t="32091" x="8331200" y="1020763"/>
          <p14:tracePt t="32099" x="8362950" y="1004888"/>
          <p14:tracePt t="32107" x="8394700" y="981075"/>
          <p14:tracePt t="32114" x="8410575" y="981075"/>
          <p14:tracePt t="32122" x="8434388" y="957263"/>
          <p14:tracePt t="32129" x="8466138" y="941388"/>
          <p14:tracePt t="32136" x="8513763" y="901700"/>
          <p14:tracePt t="32144" x="8529638" y="877888"/>
          <p14:tracePt t="32151" x="8545513" y="862013"/>
          <p14:tracePt t="32159" x="8553450" y="844550"/>
          <p14:tracePt t="32166" x="8569325" y="828675"/>
          <p14:tracePt t="32191" x="8585200" y="773113"/>
          <p14:tracePt t="32196" x="8585200" y="757238"/>
          <p14:tracePt t="32204" x="8585200" y="749300"/>
          <p14:tracePt t="32211" x="8585200" y="741363"/>
          <p14:tracePt t="32219" x="8585200" y="725488"/>
          <p14:tracePt t="32226" x="8585200" y="717550"/>
          <p14:tracePt t="32241" x="8585200" y="709613"/>
          <p14:tracePt t="32249" x="8585200" y="701675"/>
          <p14:tracePt t="32257" x="8577263" y="701675"/>
          <p14:tracePt t="32264" x="8569325" y="693738"/>
          <p14:tracePt t="32272" x="8561388" y="693738"/>
          <p14:tracePt t="32279" x="8545513" y="693738"/>
          <p14:tracePt t="32287" x="8497888" y="685800"/>
          <p14:tracePt t="32294" x="8458200" y="685800"/>
          <p14:tracePt t="32301" x="8410575" y="685800"/>
          <p14:tracePt t="32309" x="8378825" y="685800"/>
          <p14:tracePt t="32316" x="8347075" y="685800"/>
          <p14:tracePt t="32324" x="8307388" y="685800"/>
          <p14:tracePt t="32332" x="8259763" y="693738"/>
          <p14:tracePt t="32339" x="8235950" y="701675"/>
          <p14:tracePt t="32346" x="8194675" y="717550"/>
          <p14:tracePt t="32355" x="8178800" y="725488"/>
          <p14:tracePt t="32361" x="8154988" y="749300"/>
          <p14:tracePt t="32369" x="8147050" y="757238"/>
          <p14:tracePt t="32376" x="8123238" y="773113"/>
          <p14:tracePt t="32384" x="8115300" y="788988"/>
          <p14:tracePt t="32391" x="8091488" y="804863"/>
          <p14:tracePt t="32399" x="8083550" y="820738"/>
          <p14:tracePt t="32407" x="8067675" y="844550"/>
          <p14:tracePt t="32414" x="8051800" y="869950"/>
          <p14:tracePt t="32421" x="8043863" y="893763"/>
          <p14:tracePt t="32429" x="8027988" y="917575"/>
          <p14:tracePt t="32437" x="8027988" y="957263"/>
          <p14:tracePt t="32444" x="8027988" y="989013"/>
          <p14:tracePt t="32451" x="8020050" y="1020763"/>
          <p14:tracePt t="32459" x="8020050" y="1036638"/>
          <p14:tracePt t="32466" x="8020050" y="1068388"/>
          <p14:tracePt t="32474" x="8020050" y="1092200"/>
          <p14:tracePt t="32481" x="8020050" y="1116013"/>
          <p14:tracePt t="32491" x="8027988" y="1131888"/>
          <p14:tracePt t="32496" x="8035925" y="1147763"/>
          <p14:tracePt t="32504" x="8051800" y="1163638"/>
          <p14:tracePt t="32511" x="8059738" y="1171575"/>
          <p14:tracePt t="32519" x="8059738" y="1179513"/>
          <p14:tracePt t="32534" x="8067675" y="1187450"/>
          <p14:tracePt t="32594" x="8043863" y="1187450"/>
          <p14:tracePt t="32601" x="7996238" y="1187450"/>
          <p14:tracePt t="32609" x="7964488" y="1187450"/>
          <p14:tracePt t="32616" x="7869238" y="1187450"/>
          <p14:tracePt t="32624" x="7772400" y="1187450"/>
          <p14:tracePt t="32631" x="7661275" y="1187450"/>
          <p14:tracePt t="32639" x="7558088" y="1187450"/>
          <p14:tracePt t="32646" x="7421563" y="1187450"/>
          <p14:tracePt t="32654" x="7318375" y="1187450"/>
          <p14:tracePt t="32662" x="7175500" y="1187450"/>
          <p14:tracePt t="32669" x="7078663" y="1187450"/>
          <p14:tracePt t="32677" x="6888163" y="1187450"/>
          <p14:tracePt t="32684" x="6688138" y="1187450"/>
          <p14:tracePt t="32691" x="6465888" y="1204913"/>
          <p14:tracePt t="32699" x="6305550" y="1228725"/>
          <p14:tracePt t="32707" x="6059488" y="1252538"/>
          <p14:tracePt t="32714" x="5803900" y="1308100"/>
          <p14:tracePt t="32721" x="5548313" y="1371600"/>
          <p14:tracePt t="32729" x="5300663" y="1450975"/>
          <p14:tracePt t="32736" x="5038725" y="1547813"/>
          <p14:tracePt t="32744" x="4822825" y="1611313"/>
          <p14:tracePt t="32751" x="4711700" y="1651000"/>
          <p14:tracePt t="32759" x="4559300" y="1682750"/>
          <p14:tracePt t="32766" x="4432300" y="1714500"/>
          <p14:tracePt t="32774" x="4321175" y="1722438"/>
          <p14:tracePt t="32781" x="4225925" y="1722438"/>
          <p14:tracePt t="32790" x="4113213" y="1722438"/>
          <p14:tracePt t="32796" x="4041775" y="1714500"/>
          <p14:tracePt t="32804" x="3954463" y="1706563"/>
          <p14:tracePt t="32811" x="3867150" y="1690688"/>
          <p14:tracePt t="32819" x="3770313" y="1666875"/>
          <p14:tracePt t="32827" x="3683000" y="1658938"/>
          <p14:tracePt t="32834" x="3611563" y="1651000"/>
          <p14:tracePt t="32841" x="3540125" y="1651000"/>
          <p14:tracePt t="32848" x="3492500" y="1651000"/>
          <p14:tracePt t="32856" x="3435350" y="1643063"/>
          <p14:tracePt t="32864" x="3403600" y="1643063"/>
          <p14:tracePt t="32871" x="3363913" y="1643063"/>
          <p14:tracePt t="32879" x="3332163" y="1643063"/>
          <p14:tracePt t="32887" x="3308350" y="1643063"/>
          <p14:tracePt t="32894" x="3276600" y="1643063"/>
          <p14:tracePt t="32901" x="3260725" y="1643063"/>
          <p14:tracePt t="32910" x="3228975" y="1643063"/>
          <p14:tracePt t="32916" x="3189288" y="1643063"/>
          <p14:tracePt t="32924" x="3165475" y="1643063"/>
          <p14:tracePt t="32931" x="3157538" y="1643063"/>
          <p14:tracePt t="32939" x="3133725" y="1643063"/>
          <p14:tracePt t="32946" x="3109913" y="1643063"/>
          <p14:tracePt t="32954" x="3092450" y="1643063"/>
          <p14:tracePt t="32961" x="3068638" y="1643063"/>
          <p14:tracePt t="32969" x="3052763" y="1643063"/>
          <p14:tracePt t="32976" x="3021013" y="1643063"/>
          <p14:tracePt t="32984" x="2997200" y="1643063"/>
          <p14:tracePt t="32991" x="2965450" y="1651000"/>
          <p14:tracePt t="32999" x="2941638" y="1651000"/>
          <p14:tracePt t="33007" x="2909888" y="1651000"/>
          <p14:tracePt t="33014" x="2878138" y="1651000"/>
          <p14:tracePt t="33022" x="2854325" y="1651000"/>
          <p14:tracePt t="33029" x="2822575" y="1651000"/>
          <p14:tracePt t="33036" x="2798763" y="1651000"/>
          <p14:tracePt t="33044" x="2767013" y="1651000"/>
          <p14:tracePt t="33051" x="2751138" y="1651000"/>
          <p14:tracePt t="33059" x="2733675" y="1643063"/>
          <p14:tracePt t="33066" x="2717800" y="1643063"/>
          <p14:tracePt t="33074" x="2686050" y="1627188"/>
          <p14:tracePt t="33081" x="2646363" y="1603375"/>
          <p14:tracePt t="33089" x="2598738" y="1587500"/>
          <p14:tracePt t="33096" x="2543175" y="1555750"/>
          <p14:tracePt t="33104" x="2495550" y="1530350"/>
          <p14:tracePt t="33111" x="2439988" y="1506538"/>
          <p14:tracePt t="33119" x="2392363" y="1482725"/>
          <p14:tracePt t="33126" x="2335213" y="1458913"/>
          <p14:tracePt t="33134" x="2279650" y="1435100"/>
          <p14:tracePt t="33142" x="2239963" y="1419225"/>
          <p14:tracePt t="33149" x="2208213" y="1403350"/>
          <p14:tracePt t="33156" x="2168525" y="1387475"/>
          <p14:tracePt t="33173" x="2112963" y="1355725"/>
          <p14:tracePt t="33179" x="2081213" y="1347788"/>
          <p14:tracePt t="33188" x="2057400" y="1331913"/>
          <p14:tracePt t="33194" x="2033588" y="1316038"/>
          <p14:tracePt t="33201" x="2017713" y="1316038"/>
          <p14:tracePt t="33210" x="1984375" y="1300163"/>
          <p14:tracePt t="33216" x="1976438" y="1292225"/>
          <p14:tracePt t="33232" x="1968500" y="1292225"/>
          <p14:tracePt t="33329" x="1968500" y="1284288"/>
          <p14:tracePt t="33343" x="1976438" y="1276350"/>
          <p14:tracePt t="33351" x="1984375" y="1268413"/>
          <p14:tracePt t="33359" x="2008188" y="1260475"/>
          <p14:tracePt t="33366" x="2033588" y="1244600"/>
          <p14:tracePt t="33374" x="2057400" y="1244600"/>
          <p14:tracePt t="33382" x="2081213" y="1228725"/>
          <p14:tracePt t="33389" x="2120900" y="1220788"/>
          <p14:tracePt t="33397" x="2144713" y="1212850"/>
          <p14:tracePt t="33404" x="2176463" y="1212850"/>
          <p14:tracePt t="33411" x="2208213" y="1204913"/>
          <p14:tracePt t="33419" x="2232025" y="1204913"/>
          <p14:tracePt t="33426" x="2255838" y="1204913"/>
          <p14:tracePt t="33434" x="2287588" y="1204913"/>
          <p14:tracePt t="33441" x="2311400" y="1204913"/>
          <p14:tracePt t="33449" x="2351088" y="1204913"/>
          <p14:tracePt t="33456" x="2400300" y="1204913"/>
          <p14:tracePt t="33464" x="2439988" y="1204913"/>
          <p14:tracePt t="33472" x="2479675" y="1204913"/>
          <p14:tracePt t="33479" x="2590800" y="1204913"/>
          <p14:tracePt t="33487" x="2662238" y="1204913"/>
          <p14:tracePt t="33494" x="2751138" y="1204913"/>
          <p14:tracePt t="33501" x="2814638" y="1204913"/>
          <p14:tracePt t="33508" x="2878138" y="1212850"/>
          <p14:tracePt t="33516" x="2973388" y="1212850"/>
          <p14:tracePt t="33524" x="3068638" y="1212850"/>
          <p14:tracePt t="33531" x="3149600" y="1212850"/>
          <p14:tracePt t="33539" x="3236913" y="1212850"/>
          <p14:tracePt t="33546" x="3300413" y="1212850"/>
          <p14:tracePt t="33554" x="3371850" y="1212850"/>
          <p14:tracePt t="33561" x="3427413" y="1212850"/>
          <p14:tracePt t="33568" x="3484563" y="1212850"/>
          <p14:tracePt t="33576" x="3524250" y="1212850"/>
          <p14:tracePt t="33583" x="3548063" y="1212850"/>
          <p14:tracePt t="33591" x="3571875" y="1212850"/>
          <p14:tracePt t="33600" x="3587750" y="1212850"/>
          <p14:tracePt t="33606" x="3603625" y="1212850"/>
          <p14:tracePt t="33614" x="3611563" y="1212850"/>
          <p14:tracePt t="33621" x="3619500" y="1212850"/>
          <p14:tracePt t="33629" x="3635375" y="1212850"/>
          <p14:tracePt t="33644" x="3643313" y="1212850"/>
          <p14:tracePt t="33651" x="3651250" y="1212850"/>
          <p14:tracePt t="33659" x="3667125" y="1212850"/>
          <p14:tracePt t="33666" x="3675063" y="1212850"/>
          <p14:tracePt t="33674" x="3683000" y="1212850"/>
          <p14:tracePt t="33681" x="3698875" y="1212850"/>
          <p14:tracePt t="33689" x="3714750" y="1212850"/>
          <p14:tracePt t="33696" x="3730625" y="1212850"/>
          <p14:tracePt t="33704" x="3738563" y="1212850"/>
          <p14:tracePt t="33711" x="3746500" y="1212850"/>
          <p14:tracePt t="33719" x="3770313" y="1212850"/>
          <p14:tracePt t="33726" x="3786188" y="1220788"/>
          <p14:tracePt t="33734" x="3802063" y="1220788"/>
          <p14:tracePt t="33742" x="3817938" y="1220788"/>
          <p14:tracePt t="33749" x="3843338" y="1220788"/>
          <p14:tracePt t="33756" x="3859213" y="1228725"/>
          <p14:tracePt t="33764" x="3883025" y="1228725"/>
          <p14:tracePt t="33773" x="3906838" y="1228725"/>
          <p14:tracePt t="33779" x="3930650" y="1236663"/>
          <p14:tracePt t="33787" x="3946525" y="1236663"/>
          <p14:tracePt t="33794" x="3970338" y="1236663"/>
          <p14:tracePt t="33801" x="3986213" y="1236663"/>
          <p14:tracePt t="33809" x="4010025" y="1236663"/>
          <p14:tracePt t="33816" x="4065588" y="1244600"/>
          <p14:tracePt t="33824" x="4081463" y="1244600"/>
          <p14:tracePt t="33831" x="4105275" y="1252538"/>
          <p14:tracePt t="33839" x="4121150" y="1260475"/>
          <p14:tracePt t="33846" x="4137025" y="1260475"/>
          <p14:tracePt t="33854" x="4160838" y="1268413"/>
          <p14:tracePt t="33861" x="4168775" y="1268413"/>
          <p14:tracePt t="33870" x="4192588" y="1268413"/>
          <p14:tracePt t="33877" x="4200525" y="1268413"/>
          <p14:tracePt t="33884" x="4225925" y="1276350"/>
          <p14:tracePt t="33891" x="4233863" y="1276350"/>
          <p14:tracePt t="33899" x="4241800" y="1276350"/>
          <p14:tracePt t="33906" x="4249738" y="1276350"/>
          <p14:tracePt t="33914" x="4257675" y="1284288"/>
          <p14:tracePt t="33922" x="4273550" y="1284288"/>
          <p14:tracePt t="33929" x="4281488" y="1284288"/>
          <p14:tracePt t="33937" x="4297363" y="1284288"/>
          <p14:tracePt t="33951" x="4305300" y="1284288"/>
          <p14:tracePt t="33959" x="4321175" y="1292225"/>
          <p14:tracePt t="33966" x="4329113" y="1292225"/>
          <p14:tracePt t="33974" x="4337050" y="1300163"/>
          <p14:tracePt t="33981" x="4344988" y="1300163"/>
          <p14:tracePt t="33989" x="4360863" y="1300163"/>
          <p14:tracePt t="34004" x="4376738" y="1300163"/>
          <p14:tracePt t="34011" x="4392613" y="1308100"/>
          <p14:tracePt t="34019" x="4400550" y="1308100"/>
          <p14:tracePt t="34026" x="4416425" y="1308100"/>
          <p14:tracePt t="34034" x="4432300" y="1316038"/>
          <p14:tracePt t="34041" x="4440238" y="1316038"/>
          <p14:tracePt t="34049" x="4448175" y="1316038"/>
          <p14:tracePt t="34056" x="4456113" y="1323975"/>
          <p14:tracePt t="34072" x="4464050" y="1323975"/>
          <p14:tracePt t="34079" x="4471988" y="1323975"/>
          <p14:tracePt t="34094" x="4479925" y="1323975"/>
          <p14:tracePt t="34109" x="4487863" y="1323975"/>
          <p14:tracePt t="34124" x="4495800" y="1323975"/>
          <p14:tracePt t="34146" x="4503738" y="1323975"/>
          <p14:tracePt t="34206" x="4511675" y="1323975"/>
          <p14:tracePt t="34349" x="4519613" y="1323975"/>
          <p14:tracePt t="34356" x="4543425" y="1323975"/>
          <p14:tracePt t="34364" x="4559300" y="1323975"/>
          <p14:tracePt t="34372" x="4584700" y="1323975"/>
          <p14:tracePt t="34379" x="4608513" y="1323975"/>
          <p14:tracePt t="34387" x="4648200" y="1323975"/>
          <p14:tracePt t="34394" x="4711700" y="1323975"/>
          <p14:tracePt t="34402" x="4759325" y="1331913"/>
          <p14:tracePt t="34409" x="4838700" y="1339850"/>
          <p14:tracePt t="34416" x="4910138" y="1339850"/>
          <p14:tracePt t="34424" x="4991100" y="1339850"/>
          <p14:tracePt t="34431" x="5070475" y="1355725"/>
          <p14:tracePt t="34439" x="5141913" y="1355725"/>
          <p14:tracePt t="34446" x="5189538" y="1355725"/>
          <p14:tracePt t="34454" x="5253038" y="1355725"/>
          <p14:tracePt t="34461" x="5284788" y="1355725"/>
          <p14:tracePt t="34470" x="5318125" y="1355725"/>
          <p14:tracePt t="34477" x="5326063" y="1355725"/>
          <p14:tracePt t="34484" x="5334000" y="1355725"/>
          <p14:tracePt t="34611" x="5326063" y="1355725"/>
          <p14:tracePt t="34626" x="5318125" y="1355725"/>
          <p14:tracePt t="34634" x="5310188" y="1355725"/>
          <p14:tracePt t="34641" x="5292725" y="1355725"/>
          <p14:tracePt t="34656" x="5284788" y="1355725"/>
          <p14:tracePt t="34664" x="5268913" y="1355725"/>
          <p14:tracePt t="34671" x="5213350" y="1363663"/>
          <p14:tracePt t="34679" x="5173663" y="1363663"/>
          <p14:tracePt t="34687" x="5126038" y="1371600"/>
          <p14:tracePt t="34695" x="5070475" y="1379538"/>
          <p14:tracePt t="34702" x="5046663" y="1387475"/>
          <p14:tracePt t="34709" x="4983163" y="1395413"/>
          <p14:tracePt t="34716" x="4926013" y="1403350"/>
          <p14:tracePt t="34724" x="4878388" y="1419225"/>
          <p14:tracePt t="34731" x="4838700" y="1427163"/>
          <p14:tracePt t="34739" x="4791075" y="1435100"/>
          <p14:tracePt t="34746" x="4743450" y="1443038"/>
          <p14:tracePt t="34754" x="4711700" y="1443038"/>
          <p14:tracePt t="34761" x="4672013" y="1443038"/>
          <p14:tracePt t="34770" x="4616450" y="1450975"/>
          <p14:tracePt t="34776" x="4576763" y="1450975"/>
          <p14:tracePt t="34784" x="4519613" y="1450975"/>
          <p14:tracePt t="34791" x="4471988" y="1450975"/>
          <p14:tracePt t="34801" x="4440238" y="1450975"/>
          <p14:tracePt t="34807" x="4400550" y="1450975"/>
          <p14:tracePt t="34814" x="4344988" y="1450975"/>
          <p14:tracePt t="34822" x="4281488" y="1450975"/>
          <p14:tracePt t="34829" x="4241800" y="1450975"/>
          <p14:tracePt t="34837" x="4192588" y="1450975"/>
          <p14:tracePt t="34844" x="4144963" y="1443038"/>
          <p14:tracePt t="34852" x="4129088" y="1443038"/>
          <p14:tracePt t="34859" x="4089400" y="1435100"/>
          <p14:tracePt t="34866" x="4049713" y="1427163"/>
          <p14:tracePt t="34874" x="4010025" y="1419225"/>
          <p14:tracePt t="34881" x="3970338" y="1411288"/>
          <p14:tracePt t="34889" x="3922713" y="1403350"/>
          <p14:tracePt t="34896" x="3875088" y="1395413"/>
          <p14:tracePt t="34904" x="3843338" y="1395413"/>
          <p14:tracePt t="34911" x="3794125" y="1395413"/>
          <p14:tracePt t="34919" x="3754438" y="1395413"/>
          <p14:tracePt t="34926" x="3714750" y="1395413"/>
          <p14:tracePt t="34934" x="3683000" y="1395413"/>
          <p14:tracePt t="34941" x="3651250" y="1395413"/>
          <p14:tracePt t="34949" x="3627438" y="1395413"/>
          <p14:tracePt t="34956" x="3611563" y="1395413"/>
          <p14:tracePt t="34963" x="3571875" y="1395413"/>
          <p14:tracePt t="34971" x="3548063" y="1395413"/>
          <p14:tracePt t="34979" x="3500438" y="1395413"/>
          <p14:tracePt t="34986" x="3467100" y="1395413"/>
          <p14:tracePt t="34994" x="3427413" y="1395413"/>
          <p14:tracePt t="35001" x="3395663" y="1395413"/>
          <p14:tracePt t="35010" x="3348038" y="1395413"/>
          <p14:tracePt t="35016" x="3300413" y="1395413"/>
          <p14:tracePt t="35024" x="3252788" y="1395413"/>
          <p14:tracePt t="35031" x="3189288" y="1395413"/>
          <p14:tracePt t="35040" x="3133725" y="1395413"/>
          <p14:tracePt t="35046" x="3068638" y="1395413"/>
          <p14:tracePt t="35054" x="3021013" y="1395413"/>
          <p14:tracePt t="35061" x="2965450" y="1395413"/>
          <p14:tracePt t="35070" x="2901950" y="1403350"/>
          <p14:tracePt t="35077" x="2846388" y="1403350"/>
          <p14:tracePt t="35084" x="2790825" y="1403350"/>
          <p14:tracePt t="35091" x="2751138" y="1403350"/>
          <p14:tracePt t="35099" x="2717800" y="1403350"/>
          <p14:tracePt t="35106" x="2686050" y="1403350"/>
          <p14:tracePt t="35113" x="2646363" y="1403350"/>
          <p14:tracePt t="35121" x="2614613" y="1403350"/>
          <p14:tracePt t="35129" x="2598738" y="1403350"/>
          <p14:tracePt t="35137" x="2574925" y="1403350"/>
          <p14:tracePt t="35144" x="2566988" y="1403350"/>
          <p14:tracePt t="35152" x="2559050" y="1403350"/>
          <p14:tracePt t="35159" x="2543175" y="1403350"/>
          <p14:tracePt t="35171" x="2535238" y="1403350"/>
          <p14:tracePt t="35174" x="2527300" y="1403350"/>
          <p14:tracePt t="35181" x="2511425" y="1403350"/>
          <p14:tracePt t="35189" x="2495550" y="1403350"/>
          <p14:tracePt t="35196" x="2487613" y="1403350"/>
          <p14:tracePt t="35204" x="2479675" y="1403350"/>
          <p14:tracePt t="35211" x="2463800" y="1403350"/>
          <p14:tracePt t="35219" x="2455863" y="1411288"/>
          <p14:tracePt t="35227" x="2447925" y="1411288"/>
          <p14:tracePt t="35234" x="2432050" y="1419225"/>
          <p14:tracePt t="35241" x="2424113" y="1419225"/>
          <p14:tracePt t="35256" x="2408238" y="1419225"/>
          <p14:tracePt t="35264" x="2400300" y="1419225"/>
          <p14:tracePt t="35272" x="2400300" y="1427163"/>
          <p14:tracePt t="35279" x="2384425" y="1427163"/>
          <p14:tracePt t="35294" x="2374900" y="1435100"/>
          <p14:tracePt t="35309" x="2366963" y="1435100"/>
          <p14:tracePt t="35316" x="2359025" y="1435100"/>
          <p14:tracePt t="35339" x="2351088" y="1435100"/>
          <p14:tracePt t="45251" x="2374900" y="1435100"/>
          <p14:tracePt t="45252" x="2416175" y="1427163"/>
          <p14:tracePt t="45255" x="2463800" y="1427163"/>
          <p14:tracePt t="45263" x="2495550" y="1427163"/>
          <p14:tracePt t="45270" x="2535238" y="1419225"/>
          <p14:tracePt t="45277" x="2590800" y="1419225"/>
          <p14:tracePt t="45286" x="2646363" y="1411288"/>
          <p14:tracePt t="45294" x="2701925" y="1411288"/>
          <p14:tracePt t="45300" x="2759075" y="1403350"/>
          <p14:tracePt t="45309" x="2798763" y="1395413"/>
          <p14:tracePt t="45315" x="2830513" y="1395413"/>
          <p14:tracePt t="45325" x="2878138" y="1395413"/>
          <p14:tracePt t="45330" x="2901950" y="1395413"/>
          <p14:tracePt t="45338" x="2925763" y="1395413"/>
          <p14:tracePt t="45345" x="2949575" y="1395413"/>
          <p14:tracePt t="45352" x="2957513" y="1395413"/>
          <p14:tracePt t="45360" x="2965450" y="1395413"/>
          <p14:tracePt t="45367" x="2981325" y="1395413"/>
          <p14:tracePt t="45375" x="2989263" y="1395413"/>
          <p14:tracePt t="45382" x="2997200" y="1395413"/>
          <p14:tracePt t="45391" x="3005138" y="1395413"/>
          <p14:tracePt t="45397" x="3013075" y="1395413"/>
          <p14:tracePt t="45405" x="3021013" y="1395413"/>
          <p14:tracePt t="45412" x="3028950" y="1395413"/>
          <p14:tracePt t="45420" x="3036888" y="1395413"/>
          <p14:tracePt t="45428" x="3044825" y="1395413"/>
          <p14:tracePt t="45435" x="3060700" y="1395413"/>
          <p14:tracePt t="45443" x="3068638" y="1395413"/>
          <p14:tracePt t="45450" x="3076575" y="1395413"/>
          <p14:tracePt t="45457" x="3092450" y="1395413"/>
          <p14:tracePt t="45465" x="3100388" y="1395413"/>
          <p14:tracePt t="45473" x="3109913" y="1403350"/>
          <p14:tracePt t="45480" x="3117850" y="1403350"/>
          <p14:tracePt t="45487" x="3133725" y="1403350"/>
          <p14:tracePt t="45495" x="3141663" y="1403350"/>
          <p14:tracePt t="45502" x="3149600" y="1411288"/>
          <p14:tracePt t="45510" x="3165475" y="1411288"/>
          <p14:tracePt t="45517" x="3181350" y="1411288"/>
          <p14:tracePt t="45525" x="3197225" y="1411288"/>
          <p14:tracePt t="45532" x="3213100" y="1411288"/>
          <p14:tracePt t="45540" x="3221038" y="1411288"/>
          <p14:tracePt t="45547" x="3252788" y="1419225"/>
          <p14:tracePt t="45554" x="3276600" y="1419225"/>
          <p14:tracePt t="45562" x="3292475" y="1419225"/>
          <p14:tracePt t="45570" x="3316288" y="1419225"/>
          <p14:tracePt t="45577" x="3340100" y="1419225"/>
          <p14:tracePt t="45585" x="3363913" y="1419225"/>
          <p14:tracePt t="45592" x="3395663" y="1419225"/>
          <p14:tracePt t="45600" x="3419475" y="1419225"/>
          <p14:tracePt t="45607" x="3451225" y="1419225"/>
          <p14:tracePt t="45615" x="3484563" y="1419225"/>
          <p14:tracePt t="45623" x="3516313" y="1419225"/>
          <p14:tracePt t="45629" x="3548063" y="1419225"/>
          <p14:tracePt t="45637" x="3579813" y="1419225"/>
          <p14:tracePt t="45645" x="3603625" y="1419225"/>
          <p14:tracePt t="45652" x="3643313" y="1419225"/>
          <p14:tracePt t="45660" x="3675063" y="1419225"/>
          <p14:tracePt t="45667" x="3706813" y="1419225"/>
          <p14:tracePt t="45675" x="3746500" y="1419225"/>
          <p14:tracePt t="45682" x="3778250" y="1419225"/>
          <p14:tracePt t="45690" x="3810000" y="1419225"/>
          <p14:tracePt t="45697" x="3843338" y="1419225"/>
          <p14:tracePt t="45705" x="3875088" y="1419225"/>
          <p14:tracePt t="45712" x="3906838" y="1419225"/>
          <p14:tracePt t="45720" x="3938588" y="1419225"/>
          <p14:tracePt t="45727" x="3986213" y="1419225"/>
          <p14:tracePt t="45735" x="4017963" y="1419225"/>
          <p14:tracePt t="45742" x="4049713" y="1419225"/>
          <p14:tracePt t="45750" x="4073525" y="1419225"/>
          <p14:tracePt t="45757" x="4105275" y="1419225"/>
          <p14:tracePt t="45765" x="4129088" y="1419225"/>
          <p14:tracePt t="45773" x="4152900" y="1419225"/>
          <p14:tracePt t="45779" x="4168775" y="1419225"/>
          <p14:tracePt t="45788" x="4192588" y="1419225"/>
          <p14:tracePt t="45795" x="4200525" y="1419225"/>
          <p14:tracePt t="45802" x="4225925" y="1419225"/>
          <p14:tracePt t="45810" x="4241800" y="1419225"/>
          <p14:tracePt t="45817" x="4249738" y="1419225"/>
          <p14:tracePt t="45825" x="4265613" y="1419225"/>
          <p14:tracePt t="45832" x="4281488" y="1411288"/>
          <p14:tracePt t="45840" x="4297363" y="1411288"/>
          <p14:tracePt t="45847" x="4313238" y="1403350"/>
          <p14:tracePt t="45856" x="4329113" y="1395413"/>
          <p14:tracePt t="45863" x="4344988" y="1395413"/>
          <p14:tracePt t="45870" x="4376738" y="1387475"/>
          <p14:tracePt t="45877" x="4400550" y="1379538"/>
          <p14:tracePt t="45885" x="4416425" y="1371600"/>
          <p14:tracePt t="45892" x="4424363" y="1371600"/>
          <p14:tracePt t="45900" x="4440238" y="1363663"/>
          <p14:tracePt t="45907" x="4456113" y="1355725"/>
          <p14:tracePt t="45915" x="4464050" y="1355725"/>
          <p14:tracePt t="45923" x="4471988" y="1347788"/>
          <p14:tracePt t="45929" x="4487863" y="1339850"/>
          <p14:tracePt t="45937" x="4495800" y="1339850"/>
          <p14:tracePt t="45945" x="4503738" y="1339850"/>
          <p14:tracePt t="45967" x="4503738" y="1331913"/>
          <p14:tracePt t="45976" x="4511675" y="1331913"/>
          <p14:tracePt t="46117" x="4511675" y="1339850"/>
          <p14:tracePt t="46125" x="4495800" y="1363663"/>
          <p14:tracePt t="46132" x="4479925" y="1387475"/>
          <p14:tracePt t="46140" x="4456113" y="1419225"/>
          <p14:tracePt t="46147" x="4424363" y="1466850"/>
          <p14:tracePt t="46155" x="4392613" y="1506538"/>
          <p14:tracePt t="46175" x="4344988" y="1603375"/>
          <p14:tracePt t="46177" x="4297363" y="1651000"/>
          <p14:tracePt t="46184" x="4265613" y="1706563"/>
          <p14:tracePt t="46192" x="4225925" y="1754188"/>
          <p14:tracePt t="46200" x="4200525" y="1793875"/>
          <p14:tracePt t="46207" x="4160838" y="1841500"/>
          <p14:tracePt t="46215" x="4129088" y="1890713"/>
          <p14:tracePt t="46223" x="4097338" y="1930400"/>
          <p14:tracePt t="46230" x="4089400" y="1946275"/>
          <p14:tracePt t="46237" x="4065588" y="1970088"/>
          <p14:tracePt t="46245" x="4033838" y="2017713"/>
          <p14:tracePt t="46252" x="4010025" y="2041525"/>
          <p14:tracePt t="46259" x="4002088" y="2065338"/>
          <p14:tracePt t="46267" x="3978275" y="2081213"/>
          <p14:tracePt t="46275" x="3954463" y="2112963"/>
          <p14:tracePt t="46282" x="3938588" y="2128838"/>
          <p14:tracePt t="46289" x="3922713" y="2144713"/>
          <p14:tracePt t="46297" x="3906838" y="2168525"/>
          <p14:tracePt t="46304" x="3890963" y="2192338"/>
          <p14:tracePt t="46312" x="3875088" y="2208213"/>
          <p14:tracePt t="46320" x="3843338" y="2249488"/>
          <p14:tracePt t="46327" x="3817938" y="2281238"/>
          <p14:tracePt t="46335" x="3786188" y="2312988"/>
          <p14:tracePt t="46342" x="3770313" y="2344738"/>
          <p14:tracePt t="46352" x="3738563" y="2392363"/>
          <p14:tracePt t="46359" x="3706813" y="2439988"/>
          <p14:tracePt t="46366" x="3667125" y="2479675"/>
          <p14:tracePt t="46373" x="3635375" y="2527300"/>
          <p14:tracePt t="46380" x="3611563" y="2566988"/>
          <p14:tracePt t="46387" x="3579813" y="2600325"/>
          <p14:tracePt t="46395" x="3571875" y="2624138"/>
          <p14:tracePt t="46402" x="3548063" y="2647950"/>
          <p14:tracePt t="46409" x="3540125" y="2663825"/>
          <p14:tracePt t="46417" x="3524250" y="2679700"/>
          <p14:tracePt t="46425" x="3516313" y="2695575"/>
          <p14:tracePt t="46649" x="3516313" y="2703513"/>
          <p14:tracePt t="46673" x="3516313" y="2711450"/>
          <p14:tracePt t="46681" x="3516313" y="2719388"/>
          <p14:tracePt t="46904" x="3516313" y="2727325"/>
          <p14:tracePt t="46920" x="3508375" y="2735263"/>
          <p14:tracePt t="46943" x="3508375" y="2743200"/>
          <p14:tracePt t="46950" x="3500438" y="2751138"/>
          <p14:tracePt t="46972" x="3492500" y="2751138"/>
          <p14:tracePt t="46980" x="3492500" y="2759075"/>
          <p14:tracePt t="46987" x="3484563" y="2759075"/>
          <p14:tracePt t="47002" x="3476625" y="2759075"/>
          <p14:tracePt t="47010" x="3476625" y="2767013"/>
          <p14:tracePt t="47017" x="3467100" y="2767013"/>
          <p14:tracePt t="47032" x="3459163" y="2767013"/>
          <p14:tracePt t="47040" x="3451225" y="2774950"/>
          <p14:tracePt t="47055" x="3443288" y="2782888"/>
          <p14:tracePt t="47062" x="3435350" y="2782888"/>
          <p14:tracePt t="47070" x="3427413" y="2790825"/>
          <p14:tracePt t="47078" x="3411538" y="2798763"/>
          <p14:tracePt t="47085" x="3395663" y="2798763"/>
          <p14:tracePt t="47092" x="3379788" y="2806700"/>
          <p14:tracePt t="47100" x="3371850" y="2806700"/>
          <p14:tracePt t="47107" x="3363913" y="2814638"/>
          <p14:tracePt t="47122" x="3348038" y="2822575"/>
          <p14:tracePt t="47130" x="3340100" y="2822575"/>
          <p14:tracePt t="47137" x="3332163" y="2830513"/>
          <p14:tracePt t="47144" x="3332163" y="2838450"/>
          <p14:tracePt t="47152" x="3324225" y="2838450"/>
          <p14:tracePt t="47161" x="3316288" y="2838450"/>
          <p14:tracePt t="47180" x="3308350" y="2846388"/>
          <p14:tracePt t="47182" x="3300413" y="2846388"/>
          <p14:tracePt t="47190" x="3292475" y="2854325"/>
          <p14:tracePt t="47205" x="3284538" y="2862263"/>
          <p14:tracePt t="47213" x="3276600" y="2862263"/>
          <p14:tracePt t="47219" x="3268663" y="2870200"/>
          <p14:tracePt t="47234" x="3252788" y="2878138"/>
          <p14:tracePt t="47250" x="3244850" y="2886075"/>
          <p14:tracePt t="47257" x="3244850" y="2894013"/>
          <p14:tracePt t="47265" x="3236913" y="2894013"/>
          <p14:tracePt t="47272" x="3228975" y="2901950"/>
          <p14:tracePt t="47287" x="3221038" y="2919413"/>
          <p14:tracePt t="47303" x="3213100" y="2927350"/>
          <p14:tracePt t="47315" x="3205163" y="2927350"/>
          <p14:tracePt t="47318" x="3205163" y="2943225"/>
          <p14:tracePt t="47325" x="3197225" y="2943225"/>
          <p14:tracePt t="47332" x="3197225" y="2951163"/>
          <p14:tracePt t="47340" x="3197225" y="2959100"/>
          <p14:tracePt t="47347" x="3189288" y="2967038"/>
          <p14:tracePt t="47355" x="3181350" y="2974975"/>
          <p14:tracePt t="47363" x="3181350" y="2982913"/>
          <p14:tracePt t="47370" x="3173413" y="2990850"/>
          <p14:tracePt t="47377" x="3173413" y="2998788"/>
          <p14:tracePt t="47392" x="3173413" y="3006725"/>
          <p14:tracePt t="47400" x="3165475" y="3014663"/>
          <p14:tracePt t="47414" x="3165475" y="3022600"/>
          <p14:tracePt t="47430" x="3165475" y="3030538"/>
          <p14:tracePt t="47445" x="3165475" y="3038475"/>
          <p14:tracePt t="47452" x="3165475" y="3046413"/>
          <p14:tracePt t="47475" x="3165475" y="3054350"/>
          <p14:tracePt t="47497" x="3165475" y="3062288"/>
          <p14:tracePt t="47527" x="3173413" y="3062288"/>
          <p14:tracePt t="47543" x="3181350" y="3062288"/>
          <p14:tracePt t="47550" x="3189288" y="3062288"/>
          <p14:tracePt t="47557" x="3197225" y="3062288"/>
          <p14:tracePt t="47565" x="3213100" y="3062288"/>
          <p14:tracePt t="47580" x="3228975" y="3062288"/>
          <p14:tracePt t="47587" x="3236913" y="3062288"/>
          <p14:tracePt t="47595" x="3252788" y="3062288"/>
          <p14:tracePt t="47602" x="3268663" y="3062288"/>
          <p14:tracePt t="47611" x="3276600" y="3062288"/>
          <p14:tracePt t="47617" x="3292475" y="3062288"/>
          <p14:tracePt t="47625" x="3308350" y="3062288"/>
          <p14:tracePt t="47632" x="3324225" y="3062288"/>
          <p14:tracePt t="47640" x="3340100" y="3062288"/>
          <p14:tracePt t="47648" x="3355975" y="3062288"/>
          <p14:tracePt t="47654" x="3371850" y="3062288"/>
          <p14:tracePt t="47662" x="3387725" y="3062288"/>
          <p14:tracePt t="47670" x="3395663" y="3062288"/>
          <p14:tracePt t="47677" x="3411538" y="3062288"/>
          <p14:tracePt t="47692" x="3419475" y="3062288"/>
          <p14:tracePt t="47715" x="3427413" y="3062288"/>
          <p14:tracePt t="47752" x="3435350" y="3062288"/>
          <p14:tracePt t="47775" x="3443288" y="3062288"/>
          <p14:tracePt t="47797" x="3451225" y="3062288"/>
          <p14:tracePt t="47805" x="3451225" y="3054350"/>
          <p14:tracePt t="47812" x="3459163" y="3046413"/>
          <p14:tracePt t="47827" x="3467100" y="3038475"/>
          <p14:tracePt t="47835" x="3467100" y="3022600"/>
          <p14:tracePt t="47842" x="3467100" y="3006725"/>
          <p14:tracePt t="47850" x="3467100" y="2990850"/>
          <p14:tracePt t="47857" x="3467100" y="2967038"/>
          <p14:tracePt t="47865" x="3467100" y="2951163"/>
          <p14:tracePt t="47872" x="3467100" y="2935288"/>
          <p14:tracePt t="47880" x="3467100" y="2919413"/>
          <p14:tracePt t="47887" x="3467100" y="2901950"/>
          <p14:tracePt t="47895" x="3467100" y="2894013"/>
          <p14:tracePt t="47902" x="3467100" y="2886075"/>
          <p14:tracePt t="47910" x="3459163" y="2886075"/>
          <p14:tracePt t="47917" x="3459163" y="2878138"/>
          <p14:tracePt t="47940" x="3459163" y="2870200"/>
          <p14:tracePt t="48052" x="3451225" y="2870200"/>
          <p14:tracePt t="48068" x="3443288" y="2870200"/>
          <p14:tracePt t="48090" x="3435350" y="2870200"/>
          <p14:tracePt t="48097" x="3427413" y="2870200"/>
          <p14:tracePt t="48112" x="3419475" y="2870200"/>
          <p14:tracePt t="48122" x="3403600" y="2870200"/>
          <p14:tracePt t="48132" x="3387725" y="2878138"/>
          <p14:tracePt t="48135" x="3387725" y="2886075"/>
          <p14:tracePt t="48143" x="3379788" y="2894013"/>
          <p14:tracePt t="48150" x="3371850" y="2894013"/>
          <p14:tracePt t="48157" x="3363913" y="2909888"/>
          <p14:tracePt t="48179" x="3340100" y="2935288"/>
          <p14:tracePt t="48195" x="3340100" y="2951163"/>
          <p14:tracePt t="48202" x="3332163" y="2951163"/>
          <p14:tracePt t="48210" x="3332163" y="2967038"/>
          <p14:tracePt t="48217" x="3324225" y="2967038"/>
          <p14:tracePt t="48225" x="3316288" y="2974975"/>
          <p14:tracePt t="48232" x="3316288" y="2982913"/>
          <p14:tracePt t="48247" x="3316288" y="2990850"/>
          <p14:tracePt t="48255" x="3316288" y="2998788"/>
          <p14:tracePt t="48270" x="3308350" y="2998788"/>
          <p14:tracePt t="48277" x="3308350" y="3006725"/>
          <p14:tracePt t="48293" x="3308350" y="3014663"/>
          <p14:tracePt t="48315" x="3308350" y="3022600"/>
          <p14:tracePt t="48322" x="3308350" y="3030538"/>
          <p14:tracePt t="48345" x="3308350" y="3038475"/>
          <p14:tracePt t="48361" x="3308350" y="3046413"/>
          <p14:tracePt t="48382" x="3308350" y="3054350"/>
          <p14:tracePt t="48397" x="3308350" y="3062288"/>
          <p14:tracePt t="48464" x="3308350" y="3070225"/>
          <p14:tracePt t="50497" x="3292475" y="3086100"/>
          <p14:tracePt t="50506" x="3252788" y="3117850"/>
          <p14:tracePt t="50512" x="3213100" y="3157538"/>
          <p14:tracePt t="50521" x="3165475" y="3189288"/>
          <p14:tracePt t="50527" x="3125788" y="3228975"/>
          <p14:tracePt t="50536" x="3076575" y="3262313"/>
          <p14:tracePt t="50543" x="3021013" y="3309938"/>
          <p14:tracePt t="50550" x="2957513" y="3357563"/>
          <p14:tracePt t="50557" x="2901950" y="3405188"/>
          <p14:tracePt t="50565" x="2862263" y="3444875"/>
          <p14:tracePt t="50573" x="2814638" y="3492500"/>
          <p14:tracePt t="50581" x="2782888" y="3516313"/>
          <p14:tracePt t="50588" x="2759075" y="3532188"/>
          <p14:tracePt t="50604" x="2725738" y="3548063"/>
          <p14:tracePt t="50610" x="2701925" y="3556000"/>
          <p14:tracePt t="50618" x="2693988" y="3571875"/>
          <p14:tracePt t="50625" x="2662238" y="3579813"/>
          <p14:tracePt t="50633" x="2630488" y="3613150"/>
          <p14:tracePt t="50641" x="2598738" y="3629025"/>
          <p14:tracePt t="50647" x="2566988" y="3660775"/>
          <p14:tracePt t="50655" x="2527300" y="3676650"/>
          <p14:tracePt t="50662" x="2495550" y="3700463"/>
          <p14:tracePt t="50670" x="2463800" y="3724275"/>
          <p14:tracePt t="50677" x="2424113" y="3756025"/>
          <p14:tracePt t="50685" x="2400300" y="3763963"/>
          <p14:tracePt t="50692" x="2366963" y="3787775"/>
          <p14:tracePt t="50700" x="2351088" y="3795713"/>
          <p14:tracePt t="50707" x="2335213" y="3811588"/>
          <p14:tracePt t="50715" x="2319338" y="3819525"/>
          <p14:tracePt t="50723" x="2311400" y="3827463"/>
          <p14:tracePt t="50730" x="2303463" y="3835400"/>
          <p14:tracePt t="50835" x="2287588" y="3835400"/>
          <p14:tracePt t="50842" x="2263775" y="3835400"/>
          <p14:tracePt t="50850" x="2239963" y="3835400"/>
          <p14:tracePt t="50857" x="2224088" y="3835400"/>
          <p14:tracePt t="50865" x="2192338" y="3835400"/>
          <p14:tracePt t="50872" x="2168525" y="3835400"/>
          <p14:tracePt t="50880" x="2152650" y="3835400"/>
          <p14:tracePt t="50887" x="2128838" y="3835400"/>
          <p14:tracePt t="50895" x="2112963" y="3843338"/>
          <p14:tracePt t="50902" x="2097088" y="3843338"/>
          <p14:tracePt t="50910" x="2089150" y="3843338"/>
          <p14:tracePt t="50917" x="2081213" y="3843338"/>
          <p14:tracePt t="50925" x="2057400" y="3843338"/>
          <p14:tracePt t="50932" x="2049463" y="3843338"/>
          <p14:tracePt t="50940" x="2041525" y="3843338"/>
          <p14:tracePt t="50947" x="2033588" y="3843338"/>
          <p14:tracePt t="50955" x="2025650" y="3843338"/>
          <p14:tracePt t="50971" x="2017713" y="3843338"/>
          <p14:tracePt t="50977" x="2008188" y="3843338"/>
          <p14:tracePt t="51015" x="2000250" y="3843338"/>
          <p14:tracePt t="51045" x="2000250" y="3851275"/>
          <p14:tracePt t="51142" x="1992313" y="3851275"/>
          <p14:tracePt t="51165" x="1984375" y="3851275"/>
          <p14:tracePt t="51173" x="1976438" y="3851275"/>
          <p14:tracePt t="51180" x="1960563" y="3851275"/>
          <p14:tracePt t="51187" x="1952625" y="3851275"/>
          <p14:tracePt t="51196" x="1936750" y="3851275"/>
          <p14:tracePt t="51202" x="1928813" y="3851275"/>
          <p14:tracePt t="51210" x="1912938" y="3851275"/>
          <p14:tracePt t="51217" x="1897063" y="3843338"/>
          <p14:tracePt t="51232" x="1881188" y="3843338"/>
          <p14:tracePt t="51240" x="1873250" y="3843338"/>
          <p14:tracePt t="51247" x="1865313" y="3843338"/>
          <p14:tracePt t="51255" x="1857375" y="3835400"/>
          <p14:tracePt t="51262" x="1849438" y="3835400"/>
          <p14:tracePt t="51277" x="1841500" y="3835400"/>
          <p14:tracePt t="51285" x="1833563" y="3835400"/>
          <p14:tracePt t="51300" x="1825625" y="3835400"/>
          <p14:tracePt t="51315" x="1817688" y="3835400"/>
          <p14:tracePt t="53302" x="1809750" y="3795713"/>
          <p14:tracePt t="53310" x="1793875" y="3779838"/>
          <p14:tracePt t="53318" x="1785938" y="3756025"/>
          <p14:tracePt t="53326" x="1785938" y="3740150"/>
          <p14:tracePt t="53333" x="1785938" y="3724275"/>
          <p14:tracePt t="53343" x="1785938" y="3708400"/>
          <p14:tracePt t="53347" x="1785938" y="3684588"/>
          <p14:tracePt t="53354" x="1785938" y="3676650"/>
          <p14:tracePt t="53363" x="1785938" y="3660775"/>
          <p14:tracePt t="53370" x="1785938" y="3644900"/>
          <p14:tracePt t="53377" x="1785938" y="3621088"/>
          <p14:tracePt t="53385" x="1785938" y="3613150"/>
          <p14:tracePt t="53393" x="1793875" y="3605213"/>
          <p14:tracePt t="53400" x="1793875" y="3595688"/>
          <p14:tracePt t="53414" x="1793875" y="3579813"/>
          <p14:tracePt t="53422" x="1801813" y="3579813"/>
          <p14:tracePt t="53437" x="1809750" y="3571875"/>
          <p14:tracePt t="53444" x="1809750" y="3563938"/>
          <p14:tracePt t="53460" x="1817688" y="3556000"/>
          <p14:tracePt t="53467" x="1817688" y="3548063"/>
          <p14:tracePt t="53476" x="1825625" y="3532188"/>
          <p14:tracePt t="53482" x="1833563" y="3516313"/>
          <p14:tracePt t="53490" x="1833563" y="3500438"/>
          <p14:tracePt t="53497" x="1841500" y="3484563"/>
          <p14:tracePt t="53505" x="1841500" y="3468688"/>
          <p14:tracePt t="53512" x="1857375" y="3444875"/>
          <p14:tracePt t="53519" x="1857375" y="3429000"/>
          <p14:tracePt t="53527" x="1857375" y="3413125"/>
          <p14:tracePt t="53535" x="1865313" y="3397250"/>
          <p14:tracePt t="53542" x="1865313" y="3381375"/>
          <p14:tracePt t="53550" x="1865313" y="3365500"/>
          <p14:tracePt t="53557" x="1865313" y="3349625"/>
          <p14:tracePt t="53565" x="1865313" y="3333750"/>
          <p14:tracePt t="53573" x="1865313" y="3317875"/>
          <p14:tracePt t="53580" x="1865313" y="3294063"/>
          <p14:tracePt t="53587" x="1865313" y="3278188"/>
          <p14:tracePt t="53595" x="1865313" y="3252788"/>
          <p14:tracePt t="53602" x="1865313" y="3236913"/>
          <p14:tracePt t="53610" x="1865313" y="3221038"/>
          <p14:tracePt t="53617" x="1865313" y="3213100"/>
          <p14:tracePt t="53625" x="1857375" y="3205163"/>
          <p14:tracePt t="53632" x="1857375" y="3197225"/>
          <p14:tracePt t="53640" x="1849438" y="3197225"/>
          <p14:tracePt t="53647" x="1849438" y="3189288"/>
          <p14:tracePt t="53655" x="1841500" y="3181350"/>
          <p14:tracePt t="53693" x="1833563" y="3181350"/>
          <p14:tracePt t="53715" x="1833563" y="3173413"/>
          <p14:tracePt t="53723" x="1825625" y="3173413"/>
          <p14:tracePt t="53737" x="1817688" y="3173413"/>
          <p14:tracePt t="53745" x="1809750" y="3173413"/>
          <p14:tracePt t="53752" x="1801813" y="3173413"/>
          <p14:tracePt t="53767" x="1793875" y="3173413"/>
          <p14:tracePt t="53775" x="1785938" y="3173413"/>
          <p14:tracePt t="53782" x="1778000" y="3173413"/>
          <p14:tracePt t="53790" x="1770063" y="3173413"/>
          <p14:tracePt t="53797" x="1762125" y="3173413"/>
          <p14:tracePt t="53805" x="1746250" y="3173413"/>
          <p14:tracePt t="53812" x="1730375" y="3173413"/>
          <p14:tracePt t="53819" x="1722438" y="3173413"/>
          <p14:tracePt t="53947" x="1722438" y="3165475"/>
          <p14:tracePt t="53955" x="1730375" y="3165475"/>
          <p14:tracePt t="53962" x="1738313" y="3157538"/>
          <p14:tracePt t="53970" x="1746250" y="3149600"/>
          <p14:tracePt t="53977" x="1762125" y="3141663"/>
          <p14:tracePt t="53985" x="1778000" y="3133725"/>
          <p14:tracePt t="53992" x="1785938" y="3125788"/>
          <p14:tracePt t="54000" x="1793875" y="3125788"/>
          <p14:tracePt t="54008" x="1817688" y="3117850"/>
          <p14:tracePt t="54015" x="1825625" y="3109913"/>
          <p14:tracePt t="54022" x="1833563" y="3101975"/>
          <p14:tracePt t="54030" x="1889125" y="3078163"/>
          <p14:tracePt t="54038" x="1897063" y="3070225"/>
          <p14:tracePt t="54045" x="1912938" y="3070225"/>
          <p14:tracePt t="54052" x="1928813" y="3054350"/>
          <p14:tracePt t="54060" x="1944688" y="3054350"/>
          <p14:tracePt t="54067" x="1960563" y="3046413"/>
          <p14:tracePt t="54075" x="1976438" y="3038475"/>
          <p14:tracePt t="54082" x="2000250" y="3030538"/>
          <p14:tracePt t="54090" x="2025650" y="3014663"/>
          <p14:tracePt t="54097" x="2065338" y="2990850"/>
          <p14:tracePt t="54104" x="2097088" y="2974975"/>
          <p14:tracePt t="54112" x="2144713" y="2951163"/>
          <p14:tracePt t="54120" x="2160588" y="2943225"/>
          <p14:tracePt t="54127" x="2200275" y="2927350"/>
          <p14:tracePt t="54135" x="2247900" y="2901950"/>
          <p14:tracePt t="54142" x="2279650" y="2878138"/>
          <p14:tracePt t="54150" x="2327275" y="2846388"/>
          <p14:tracePt t="54157" x="2366963" y="2838450"/>
          <p14:tracePt t="54175" x="2432050" y="2798763"/>
          <p14:tracePt t="54180" x="2463800" y="2782888"/>
          <p14:tracePt t="54187" x="2503488" y="2767013"/>
          <p14:tracePt t="54196" x="2527300" y="2759075"/>
          <p14:tracePt t="54202" x="2551113" y="2743200"/>
          <p14:tracePt t="54210" x="2574925" y="2735263"/>
          <p14:tracePt t="54217" x="2598738" y="2735263"/>
          <p14:tracePt t="54226" x="2606675" y="2735263"/>
          <p14:tracePt t="54232" x="2614613" y="2735263"/>
          <p14:tracePt t="54240" x="2630488" y="2727325"/>
          <p14:tracePt t="54247" x="2646363" y="2727325"/>
          <p14:tracePt t="54255" x="2662238" y="2719388"/>
          <p14:tracePt t="54262" x="2670175" y="2719388"/>
          <p14:tracePt t="54270" x="2678113" y="2719388"/>
          <p14:tracePt t="54277" x="2701925" y="2711450"/>
          <p14:tracePt t="54285" x="2709863" y="2711450"/>
          <p14:tracePt t="54300" x="2725738" y="2711450"/>
          <p14:tracePt t="54307" x="2741613" y="2711450"/>
          <p14:tracePt t="54315" x="2759075" y="2711450"/>
          <p14:tracePt t="54323" x="2774950" y="2711450"/>
          <p14:tracePt t="54330" x="2790825" y="2711450"/>
          <p14:tracePt t="54337" x="2806700" y="2703513"/>
          <p14:tracePt t="54345" x="2822575" y="2695575"/>
          <p14:tracePt t="54352" x="2838450" y="2695575"/>
          <p14:tracePt t="54359" x="2854325" y="2695575"/>
          <p14:tracePt t="54367" x="2870200" y="2695575"/>
          <p14:tracePt t="54375" x="2886075" y="2695575"/>
          <p14:tracePt t="54382" x="2901950" y="2695575"/>
          <p14:tracePt t="54390" x="2917825" y="2695575"/>
          <p14:tracePt t="54398" x="2933700" y="2695575"/>
          <p14:tracePt t="54405" x="2949575" y="2695575"/>
          <p14:tracePt t="54412" x="2965450" y="2695575"/>
          <p14:tracePt t="54420" x="2981325" y="2687638"/>
          <p14:tracePt t="54427" x="2997200" y="2687638"/>
          <p14:tracePt t="54435" x="3013075" y="2687638"/>
          <p14:tracePt t="54442" x="3021013" y="2687638"/>
          <p14:tracePt t="54450" x="3044825" y="2687638"/>
          <p14:tracePt t="54457" x="3052763" y="2687638"/>
          <p14:tracePt t="54465" x="3068638" y="2687638"/>
          <p14:tracePt t="54473" x="3084513" y="2687638"/>
          <p14:tracePt t="54480" x="3100388" y="2687638"/>
          <p14:tracePt t="54487" x="3125788" y="2687638"/>
          <p14:tracePt t="54495" x="3141663" y="2687638"/>
          <p14:tracePt t="54502" x="3157538" y="2687638"/>
          <p14:tracePt t="54510" x="3173413" y="2687638"/>
          <p14:tracePt t="54517" x="3197225" y="2687638"/>
          <p14:tracePt t="54525" x="3221038" y="2687638"/>
          <p14:tracePt t="54532" x="3236913" y="2687638"/>
          <p14:tracePt t="54539" x="3252788" y="2687638"/>
          <p14:tracePt t="54547" x="3268663" y="2679700"/>
          <p14:tracePt t="54555" x="3300413" y="2679700"/>
          <p14:tracePt t="54562" x="3340100" y="2679700"/>
          <p14:tracePt t="54569" x="3363913" y="2679700"/>
          <p14:tracePt t="54577" x="3387725" y="2679700"/>
          <p14:tracePt t="54584" x="3411538" y="2671763"/>
          <p14:tracePt t="54592" x="3443288" y="2671763"/>
          <p14:tracePt t="54600" x="3459163" y="2671763"/>
          <p14:tracePt t="54611" x="3476625" y="2663825"/>
          <p14:tracePt t="54615" x="3492500" y="2663825"/>
          <p14:tracePt t="54624" x="3516313" y="2663825"/>
          <p14:tracePt t="54630" x="3540125" y="2655888"/>
          <p14:tracePt t="55515" x="0" y="0"/>
        </p14:tracePtLst>
        <p14:tracePtLst>
          <p14:tracePt t="70314" x="7294563" y="2943225"/>
          <p14:tracePt t="70695" x="7294563" y="2935288"/>
          <p14:tracePt t="70703" x="7286625" y="2935288"/>
          <p14:tracePt t="70718" x="7270750" y="2927350"/>
          <p14:tracePt t="70725" x="7262813" y="2919413"/>
          <p14:tracePt t="70733" x="7239000" y="2919413"/>
          <p14:tracePt t="70742" x="7215188" y="2909888"/>
          <p14:tracePt t="70748" x="7159625" y="2901950"/>
          <p14:tracePt t="70755" x="7094538" y="2901950"/>
          <p14:tracePt t="70763" x="7007225" y="2901950"/>
          <p14:tracePt t="70770" x="6904038" y="2919413"/>
          <p14:tracePt t="70778" x="6800850" y="2935288"/>
          <p14:tracePt t="70786" x="6688138" y="2967038"/>
          <p14:tracePt t="70793" x="6561138" y="3006725"/>
          <p14:tracePt t="70800" x="6465888" y="3038475"/>
          <p14:tracePt t="70808" x="6369050" y="3086100"/>
          <p14:tracePt t="70815" x="6265863" y="3125788"/>
          <p14:tracePt t="70822" x="6202363" y="3173413"/>
          <p14:tracePt t="70830" x="6130925" y="3205163"/>
          <p14:tracePt t="70838" x="6083300" y="3236913"/>
          <p14:tracePt t="70845" x="6059488" y="3262313"/>
          <p14:tracePt t="70852" x="6034088" y="3278188"/>
          <p14:tracePt t="70860" x="6034088" y="3286125"/>
          <p14:tracePt t="70868" x="6034088" y="3294063"/>
          <p14:tracePt t="70875" x="6026150" y="3294063"/>
          <p14:tracePt t="70883" x="6026150" y="3302000"/>
          <p14:tracePt t="70890" x="6026150" y="3309938"/>
          <p14:tracePt t="70905" x="6026150" y="3317875"/>
          <p14:tracePt t="70920" x="6026150" y="3325813"/>
          <p14:tracePt t="70936" x="6026150" y="3333750"/>
          <p14:tracePt t="70943" x="6026150" y="3341688"/>
          <p14:tracePt t="70988" x="6026150" y="3349625"/>
          <p14:tracePt t="71167" x="6026150" y="3341688"/>
          <p14:tracePt t="71175" x="6026150" y="3333750"/>
          <p14:tracePt t="71182" x="6026150" y="3325813"/>
          <p14:tracePt t="71190" x="6026150" y="3309938"/>
          <p14:tracePt t="71197" x="6026150" y="3302000"/>
          <p14:tracePt t="71205" x="6026150" y="3294063"/>
          <p14:tracePt t="71213" x="6026150" y="3278188"/>
          <p14:tracePt t="71220" x="6026150" y="3252788"/>
          <p14:tracePt t="71228" x="6026150" y="3236913"/>
          <p14:tracePt t="71235" x="6026150" y="3221038"/>
          <p14:tracePt t="71243" x="6026150" y="3205163"/>
          <p14:tracePt t="71251" x="6034088" y="3189288"/>
          <p14:tracePt t="71258" x="6043613" y="3173413"/>
          <p14:tracePt t="71265" x="6051550" y="3141663"/>
          <p14:tracePt t="71273" x="6067425" y="3117850"/>
          <p14:tracePt t="71281" x="6075363" y="3101975"/>
          <p14:tracePt t="71288" x="6091238" y="3086100"/>
          <p14:tracePt t="71295" x="6099175" y="3078163"/>
          <p14:tracePt t="71303" x="6115050" y="3070225"/>
          <p14:tracePt t="71310" x="6115050" y="3062288"/>
          <p14:tracePt t="71318" x="6130925" y="3054350"/>
          <p14:tracePt t="71326" x="6138863" y="3046413"/>
          <p14:tracePt t="71333" x="6146800" y="3038475"/>
          <p14:tracePt t="71341" x="6162675" y="3030538"/>
          <p14:tracePt t="71348" x="6178550" y="3014663"/>
          <p14:tracePt t="71356" x="6186488" y="3014663"/>
          <p14:tracePt t="71363" x="6210300" y="3006725"/>
          <p14:tracePt t="71370" x="6226175" y="2998788"/>
          <p14:tracePt t="71378" x="6249988" y="2982913"/>
          <p14:tracePt t="71385" x="6281738" y="2974975"/>
          <p14:tracePt t="71393" x="6321425" y="2959100"/>
          <p14:tracePt t="71400" x="6353175" y="2951163"/>
          <p14:tracePt t="71408" x="6376988" y="2951163"/>
          <p14:tracePt t="71415" x="6426200" y="2927350"/>
          <p14:tracePt t="71423" x="6473825" y="2919413"/>
          <p14:tracePt t="71430" x="6529388" y="2901950"/>
          <p14:tracePt t="71438" x="6577013" y="2886075"/>
          <p14:tracePt t="71445" x="6632575" y="2870200"/>
          <p14:tracePt t="71453" x="6680200" y="2862263"/>
          <p14:tracePt t="71460" x="6719888" y="2862263"/>
          <p14:tracePt t="71467" x="6751638" y="2854325"/>
          <p14:tracePt t="71476" x="6816725" y="2846388"/>
          <p14:tracePt t="71483" x="6864350" y="2838450"/>
          <p14:tracePt t="71491" x="6927850" y="2822575"/>
          <p14:tracePt t="71498" x="6983413" y="2814638"/>
          <p14:tracePt t="71506" x="7031038" y="2798763"/>
          <p14:tracePt t="71513" x="7102475" y="2774950"/>
          <p14:tracePt t="71521" x="7159625" y="2751138"/>
          <p14:tracePt t="71528" x="7199313" y="2719388"/>
          <p14:tracePt t="71535" x="7239000" y="2695575"/>
          <p14:tracePt t="71543" x="7278688" y="2671763"/>
          <p14:tracePt t="71551" x="7302500" y="2663825"/>
          <p14:tracePt t="71558" x="7334250" y="2647950"/>
          <p14:tracePt t="71565" x="7366000" y="2632075"/>
          <p14:tracePt t="71574" x="7389813" y="2624138"/>
          <p14:tracePt t="71581" x="7405688" y="2624138"/>
          <p14:tracePt t="71588" x="7429500" y="2624138"/>
          <p14:tracePt t="71595" x="7453313" y="2616200"/>
          <p14:tracePt t="71603" x="7469188" y="2616200"/>
          <p14:tracePt t="71610" x="7485063" y="2616200"/>
          <p14:tracePt t="71617" x="7510463" y="2608263"/>
          <p14:tracePt t="71625" x="7518400" y="2608263"/>
          <p14:tracePt t="71633" x="7526338" y="2608263"/>
          <p14:tracePt t="71640" x="7534275" y="2608263"/>
          <p14:tracePt t="71656" x="7542213" y="2608263"/>
          <p14:tracePt t="71865" x="7542213" y="2616200"/>
          <p14:tracePt t="71873" x="7542213" y="2624138"/>
          <p14:tracePt t="71888" x="7534275" y="2632075"/>
          <p14:tracePt t="71895" x="7526338" y="2647950"/>
          <p14:tracePt t="71903" x="7518400" y="2655888"/>
          <p14:tracePt t="71910" x="7510463" y="2663825"/>
          <p14:tracePt t="71918" x="7510463" y="2671763"/>
          <p14:tracePt t="71925" x="7493000" y="2679700"/>
          <p14:tracePt t="71934" x="7493000" y="2687638"/>
          <p14:tracePt t="71942" x="7477125" y="2695575"/>
          <p14:tracePt t="71948" x="7477125" y="2703513"/>
          <p14:tracePt t="71956" x="7469188" y="2703513"/>
          <p14:tracePt t="71963" x="7469188" y="2711450"/>
          <p14:tracePt t="71978" x="7461250" y="2719388"/>
          <p14:tracePt t="72001" x="7453313" y="2727325"/>
          <p14:tracePt t="72016" x="7445375" y="2727325"/>
          <p14:tracePt t="72023" x="7445375" y="2735263"/>
          <p14:tracePt t="72030" x="7437438" y="2735263"/>
          <p14:tracePt t="72083" x="7429500" y="2743200"/>
          <p14:tracePt t="72210" x="7429500" y="2735263"/>
          <p14:tracePt t="72218" x="7429500" y="2727325"/>
          <p14:tracePt t="72226" x="7429500" y="2719388"/>
          <p14:tracePt t="72233" x="7421563" y="2711450"/>
          <p14:tracePt t="72248" x="7421563" y="2703513"/>
          <p14:tracePt t="72257" x="7421563" y="2695575"/>
          <p14:tracePt t="74017" x="7413625" y="2711450"/>
          <p14:tracePt t="74027" x="7405688" y="2727325"/>
          <p14:tracePt t="74034" x="7397750" y="2743200"/>
          <p14:tracePt t="74040" x="7381875" y="2774950"/>
          <p14:tracePt t="74048" x="7381875" y="2798763"/>
          <p14:tracePt t="74056" x="7366000" y="2822575"/>
          <p14:tracePt t="74064" x="7358063" y="2846388"/>
          <p14:tracePt t="74072" x="7342188" y="2886075"/>
          <p14:tracePt t="74077" x="7334250" y="2901950"/>
          <p14:tracePt t="74085" x="7326313" y="2927350"/>
          <p14:tracePt t="74094" x="7318375" y="2943225"/>
          <p14:tracePt t="74102" x="7310438" y="2951163"/>
          <p14:tracePt t="74108" x="7302500" y="2974975"/>
          <p14:tracePt t="74115" x="7302500" y="2982913"/>
          <p14:tracePt t="74123" x="7294563" y="2990850"/>
          <p14:tracePt t="74130" x="7294563" y="3006725"/>
          <p14:tracePt t="74138" x="7286625" y="3014663"/>
          <p14:tracePt t="74145" x="7286625" y="3022600"/>
          <p14:tracePt t="74152" x="7286625" y="3046413"/>
          <p14:tracePt t="74160" x="7278688" y="3054350"/>
          <p14:tracePt t="74169" x="7270750" y="3070225"/>
          <p14:tracePt t="74175" x="7270750" y="3078163"/>
          <p14:tracePt t="74183" x="7262813" y="3094038"/>
          <p14:tracePt t="74190" x="7262813" y="3101975"/>
          <p14:tracePt t="74197" x="7262813" y="3117850"/>
          <p14:tracePt t="74205" x="7254875" y="3133725"/>
          <p14:tracePt t="74212" x="7246938" y="3157538"/>
          <p14:tracePt t="74220" x="7239000" y="3173413"/>
          <p14:tracePt t="74228" x="7239000" y="3189288"/>
          <p14:tracePt t="74235" x="7231063" y="3205163"/>
          <p14:tracePt t="74243" x="7223125" y="3228975"/>
          <p14:tracePt t="74250" x="7223125" y="3244850"/>
          <p14:tracePt t="74259" x="7207250" y="3278188"/>
          <p14:tracePt t="74267" x="7199313" y="3294063"/>
          <p14:tracePt t="74274" x="7191375" y="3317875"/>
          <p14:tracePt t="74280" x="7183438" y="3333750"/>
          <p14:tracePt t="74288" x="7167563" y="3365500"/>
          <p14:tracePt t="74295" x="7151688" y="3405188"/>
          <p14:tracePt t="74304" x="7143750" y="3436938"/>
          <p14:tracePt t="74310" x="7126288" y="3484563"/>
          <p14:tracePt t="74318" x="7102475" y="3532188"/>
          <p14:tracePt t="74325" x="7094538" y="3548063"/>
          <p14:tracePt t="74333" x="7070725" y="3587750"/>
          <p14:tracePt t="74341" x="7046913" y="3629025"/>
          <p14:tracePt t="74348" x="7038975" y="3668713"/>
          <p14:tracePt t="74355" x="7015163" y="3708400"/>
          <p14:tracePt t="74363" x="6999288" y="3748088"/>
          <p14:tracePt t="74370" x="6983413" y="3779838"/>
          <p14:tracePt t="74378" x="6967538" y="3803650"/>
          <p14:tracePt t="74385" x="6951663" y="3843338"/>
          <p14:tracePt t="74393" x="6935788" y="3867150"/>
          <p14:tracePt t="74400" x="6935788" y="3883025"/>
          <p14:tracePt t="74408" x="6919913" y="3906838"/>
          <p14:tracePt t="74415" x="6911975" y="3930650"/>
          <p14:tracePt t="74422" x="6904038" y="3948113"/>
          <p14:tracePt t="74430" x="6896100" y="3963988"/>
          <p14:tracePt t="74437" x="6896100" y="3971925"/>
          <p14:tracePt t="74445" x="6880225" y="3995738"/>
          <p14:tracePt t="74453" x="6880225" y="4011613"/>
          <p14:tracePt t="74460" x="6872288" y="4027488"/>
          <p14:tracePt t="74468" x="6864350" y="4035425"/>
          <p14:tracePt t="74483" x="6864350" y="4043363"/>
          <p14:tracePt t="74490" x="6856413" y="4059238"/>
          <p14:tracePt t="74498" x="6848475" y="4083050"/>
          <p14:tracePt t="74505" x="6848475" y="4090988"/>
          <p14:tracePt t="74513" x="6840538" y="4098925"/>
          <p14:tracePt t="74528" x="6840538" y="4106863"/>
          <p14:tracePt t="74535" x="6832600" y="4114800"/>
          <p14:tracePt t="74543" x="6832600" y="4122738"/>
          <p14:tracePt t="74550" x="6832600" y="4138613"/>
          <p14:tracePt t="74558" x="6824663" y="4146550"/>
          <p14:tracePt t="74565" x="6824663" y="4154488"/>
          <p14:tracePt t="74573" x="6824663" y="4162425"/>
          <p14:tracePt t="74588" x="6816725" y="4170363"/>
          <p14:tracePt t="74595" x="6816725" y="4178300"/>
          <p14:tracePt t="74603" x="6808788" y="4178300"/>
          <p14:tracePt t="74700" x="6808788" y="4170363"/>
          <p14:tracePt t="74708" x="6800850" y="4146550"/>
          <p14:tracePt t="74716" x="6777038" y="4098925"/>
          <p14:tracePt t="74723" x="6751638" y="4059238"/>
          <p14:tracePt t="74730" x="6719888" y="4003675"/>
          <p14:tracePt t="74738" x="6680200" y="3956050"/>
          <p14:tracePt t="74745" x="6656388" y="3914775"/>
          <p14:tracePt t="74753" x="6616700" y="3875088"/>
          <p14:tracePt t="74760" x="6584950" y="3835400"/>
          <p14:tracePt t="74769" x="6561138" y="3819525"/>
          <p14:tracePt t="74775" x="6529388" y="3787775"/>
          <p14:tracePt t="74783" x="6505575" y="3771900"/>
          <p14:tracePt t="74790" x="6489700" y="3756025"/>
          <p14:tracePt t="74798" x="6465888" y="3748088"/>
          <p14:tracePt t="74805" x="6434138" y="3724275"/>
          <p14:tracePt t="74813" x="6410325" y="3716338"/>
          <p14:tracePt t="74820" x="6392863" y="3716338"/>
          <p14:tracePt t="74828" x="6353175" y="3700463"/>
          <p14:tracePt t="74836" x="6337300" y="3692525"/>
          <p14:tracePt t="74843" x="6313488" y="3676650"/>
          <p14:tracePt t="74850" x="6281738" y="3668713"/>
          <p14:tracePt t="74858" x="6257925" y="3660775"/>
          <p14:tracePt t="74867" x="6218238" y="3644900"/>
          <p14:tracePt t="74872" x="6194425" y="3636963"/>
          <p14:tracePt t="74880" x="6154738" y="3621088"/>
          <p14:tracePt t="74888" x="6130925" y="3613150"/>
          <p14:tracePt t="74895" x="6099175" y="3595688"/>
          <p14:tracePt t="74902" x="6067425" y="3579813"/>
          <p14:tracePt t="74910" x="6043613" y="3563938"/>
          <p14:tracePt t="74918" x="6026150" y="3556000"/>
          <p14:tracePt t="74925" x="6002338" y="3540125"/>
          <p14:tracePt t="74933" x="5978525" y="3540125"/>
          <p14:tracePt t="74940" x="5962650" y="3532188"/>
          <p14:tracePt t="74948" x="5946775" y="3524250"/>
          <p14:tracePt t="74955" x="5938838" y="3508375"/>
          <p14:tracePt t="74993" x="5930900" y="3508375"/>
          <p14:tracePt t="75030" x="5922963" y="3500438"/>
          <p14:tracePt t="75038" x="5922963" y="3492500"/>
          <p14:tracePt t="75045" x="5915025" y="3492500"/>
          <p14:tracePt t="75052" x="5915025" y="3484563"/>
          <p14:tracePt t="75061" x="5907088" y="3484563"/>
          <p14:tracePt t="75068" x="5899150" y="3468688"/>
          <p14:tracePt t="75075" x="5883275" y="3468688"/>
          <p14:tracePt t="75083" x="5867400" y="3452813"/>
          <p14:tracePt t="75090" x="5859463" y="3444875"/>
          <p14:tracePt t="75098" x="5843588" y="3429000"/>
          <p14:tracePt t="75105" x="5835650" y="3429000"/>
          <p14:tracePt t="75113" x="5827713" y="3413125"/>
          <p14:tracePt t="75120" x="5811838" y="3413125"/>
          <p14:tracePt t="75128" x="5811838" y="3405188"/>
          <p14:tracePt t="75135" x="5803900" y="3397250"/>
          <p14:tracePt t="75143" x="5803900" y="3389313"/>
          <p14:tracePt t="75150" x="5795963" y="3389313"/>
          <p14:tracePt t="75158" x="5795963" y="3381375"/>
          <p14:tracePt t="75168" x="5788025" y="3373438"/>
          <p14:tracePt t="75173" x="5788025" y="3365500"/>
          <p14:tracePt t="75188" x="5788025" y="3357563"/>
          <p14:tracePt t="75202" x="5788025" y="3341688"/>
          <p14:tracePt t="75210" x="5788025" y="3333750"/>
          <p14:tracePt t="75218" x="5788025" y="3325813"/>
          <p14:tracePt t="75226" x="5788025" y="3317875"/>
          <p14:tracePt t="75233" x="5788025" y="3309938"/>
          <p14:tracePt t="75241" x="5788025" y="3302000"/>
          <p14:tracePt t="75248" x="5788025" y="3278188"/>
          <p14:tracePt t="75255" x="5795963" y="3270250"/>
          <p14:tracePt t="75270" x="5803900" y="3252788"/>
          <p14:tracePt t="75278" x="5811838" y="3244850"/>
          <p14:tracePt t="75285" x="5811838" y="3236913"/>
          <p14:tracePt t="75375" x="5811838" y="3244850"/>
          <p14:tracePt t="75383" x="5811838" y="3262313"/>
          <p14:tracePt t="75390" x="5803900" y="3294063"/>
          <p14:tracePt t="75398" x="5788025" y="3341688"/>
          <p14:tracePt t="75405" x="5764213" y="3389313"/>
          <p14:tracePt t="75413" x="5740400" y="3444875"/>
          <p14:tracePt t="75420" x="5716588" y="3492500"/>
          <p14:tracePt t="75428" x="5700713" y="3532188"/>
          <p14:tracePt t="75435" x="5667375" y="3595688"/>
          <p14:tracePt t="75443" x="5651500" y="3652838"/>
          <p14:tracePt t="75451" x="5635625" y="3692525"/>
          <p14:tracePt t="75458" x="5611813" y="3732213"/>
          <p14:tracePt t="75466" x="5611813" y="3748088"/>
          <p14:tracePt t="75473" x="5595938" y="3787775"/>
          <p14:tracePt t="75480" x="5580063" y="3819525"/>
          <p14:tracePt t="75487" x="5564188" y="3859213"/>
          <p14:tracePt t="75495" x="5548313" y="3890963"/>
          <p14:tracePt t="75502" x="5540375" y="3914775"/>
          <p14:tracePt t="75510" x="5540375" y="3938588"/>
          <p14:tracePt t="75518" x="5532438" y="3948113"/>
          <p14:tracePt t="75526" x="5524500" y="3963988"/>
          <p14:tracePt t="75532" x="5524500" y="3979863"/>
          <p14:tracePt t="75540" x="5524500" y="3987800"/>
          <p14:tracePt t="75548" x="5524500" y="3995738"/>
          <p14:tracePt t="75555" x="5516563" y="4003675"/>
          <p14:tracePt t="75563" x="5516563" y="4011613"/>
          <p14:tracePt t="75601" x="5516563" y="4019550"/>
          <p14:tracePt t="75802" x="5516563" y="4003675"/>
          <p14:tracePt t="75810" x="5540375" y="3979863"/>
          <p14:tracePt t="75818" x="5548313" y="3956050"/>
          <p14:tracePt t="75825" x="5572125" y="3906838"/>
          <p14:tracePt t="75833" x="5603875" y="3851275"/>
          <p14:tracePt t="75840" x="5611813" y="3811588"/>
          <p14:tracePt t="75848" x="5627688" y="3756025"/>
          <p14:tracePt t="75856" x="5643563" y="3692525"/>
          <p14:tracePt t="75862" x="5659438" y="3644900"/>
          <p14:tracePt t="75871" x="5667375" y="3613150"/>
          <p14:tracePt t="75878" x="5676900" y="3579813"/>
          <p14:tracePt t="75886" x="5684838" y="3548063"/>
          <p14:tracePt t="75893" x="5692775" y="3524250"/>
          <p14:tracePt t="75901" x="5700713" y="3500438"/>
          <p14:tracePt t="75908" x="5708650" y="3476625"/>
          <p14:tracePt t="75916" x="5716588" y="3460750"/>
          <p14:tracePt t="75923" x="5716588" y="3444875"/>
          <p14:tracePt t="75930" x="5724525" y="3421063"/>
          <p14:tracePt t="75938" x="5732463" y="3421063"/>
          <p14:tracePt t="75945" x="5732463" y="3413125"/>
          <p14:tracePt t="76162" x="5732463" y="3397250"/>
          <p14:tracePt t="76178" x="5740400" y="3389313"/>
          <p14:tracePt t="76185" x="5748338" y="3373438"/>
          <p14:tracePt t="76193" x="5748338" y="3357563"/>
          <p14:tracePt t="76200" x="5764213" y="3341688"/>
          <p14:tracePt t="76208" x="5772150" y="3317875"/>
          <p14:tracePt t="76215" x="5788025" y="3278188"/>
          <p14:tracePt t="76223" x="5803900" y="3252788"/>
          <p14:tracePt t="76231" x="5819775" y="3213100"/>
          <p14:tracePt t="76238" x="5827713" y="3181350"/>
          <p14:tracePt t="76245" x="5843588" y="3141663"/>
          <p14:tracePt t="76253" x="5859463" y="3117850"/>
          <p14:tracePt t="76261" x="5867400" y="3101975"/>
          <p14:tracePt t="76268" x="5875338" y="3086100"/>
          <p14:tracePt t="76283" x="5883275" y="3078163"/>
          <p14:tracePt t="76395" x="5883275" y="3086100"/>
          <p14:tracePt t="76402" x="5883275" y="3101975"/>
          <p14:tracePt t="76410" x="5883275" y="3117850"/>
          <p14:tracePt t="76419" x="5883275" y="3141663"/>
          <p14:tracePt t="76425" x="5875338" y="3165475"/>
          <p14:tracePt t="76433" x="5875338" y="3197225"/>
          <p14:tracePt t="76440" x="5867400" y="3236913"/>
          <p14:tracePt t="76448" x="5859463" y="3286125"/>
          <p14:tracePt t="76455" x="5851525" y="3341688"/>
          <p14:tracePt t="76463" x="5843588" y="3381375"/>
          <p14:tracePt t="76470" x="5835650" y="3429000"/>
          <p14:tracePt t="76478" x="5835650" y="3460750"/>
          <p14:tracePt t="76485" x="5827713" y="3500438"/>
          <p14:tracePt t="76493" x="5811838" y="3540125"/>
          <p14:tracePt t="76500" x="5811838" y="3571875"/>
          <p14:tracePt t="76508" x="5803900" y="3613150"/>
          <p14:tracePt t="76515" x="5803900" y="3636963"/>
          <p14:tracePt t="76523" x="5795963" y="3652838"/>
          <p14:tracePt t="76530" x="5795963" y="3660775"/>
          <p14:tracePt t="76538" x="5795963" y="3676650"/>
          <p14:tracePt t="76546" x="5795963" y="3684588"/>
          <p14:tracePt t="76553" x="5795963" y="3692525"/>
          <p14:tracePt t="76560" x="5795963" y="3700463"/>
          <p14:tracePt t="76577" x="5795963" y="3708400"/>
          <p14:tracePt t="76590" x="5795963" y="3716338"/>
          <p14:tracePt t="76597" x="5795963" y="3724275"/>
          <p14:tracePt t="76613" x="5795963" y="3732213"/>
          <p14:tracePt t="76628" x="5795963" y="3740150"/>
          <p14:tracePt t="76650" x="5788025" y="3748088"/>
          <p14:tracePt t="76658" x="5788025" y="3756025"/>
          <p14:tracePt t="76672" x="5788025" y="3763963"/>
          <p14:tracePt t="76688" x="5788025" y="3771900"/>
          <p14:tracePt t="76702" x="5788025" y="3779838"/>
          <p14:tracePt t="76711" x="5788025" y="3787775"/>
          <p14:tracePt t="76763" x="5811838" y="3779838"/>
          <p14:tracePt t="76770" x="5835650" y="3763963"/>
          <p14:tracePt t="76779" x="5867400" y="3740150"/>
          <p14:tracePt t="76785" x="5915025" y="3708400"/>
          <p14:tracePt t="76793" x="5970588" y="3668713"/>
          <p14:tracePt t="76801" x="6043613" y="3613150"/>
          <p14:tracePt t="76808" x="6122988" y="3563938"/>
          <p14:tracePt t="76815" x="6202363" y="3508375"/>
          <p14:tracePt t="76824" x="6273800" y="3452813"/>
          <p14:tracePt t="76830" x="6345238" y="3405188"/>
          <p14:tracePt t="76838" x="6442075" y="3349625"/>
          <p14:tracePt t="76845" x="6537325" y="3294063"/>
          <p14:tracePt t="76853" x="6616700" y="3244850"/>
          <p14:tracePt t="76861" x="6704013" y="3197225"/>
          <p14:tracePt t="76868" x="6792913" y="3149600"/>
          <p14:tracePt t="76875" x="6840538" y="3117850"/>
          <p14:tracePt t="76883" x="6911975" y="3078163"/>
          <p14:tracePt t="76890" x="6959600" y="3038475"/>
          <p14:tracePt t="76897" x="7007225" y="2998788"/>
          <p14:tracePt t="76905" x="7046913" y="2974975"/>
          <p14:tracePt t="76913" x="7078663" y="2943225"/>
          <p14:tracePt t="76920" x="7086600" y="2943225"/>
          <p14:tracePt t="76928" x="7094538" y="2935288"/>
          <p14:tracePt t="76951" x="7094538" y="2927350"/>
          <p14:tracePt t="77040" x="7102475" y="2919413"/>
          <p14:tracePt t="77047" x="7102475" y="2909888"/>
          <p14:tracePt t="77055" x="7110413" y="2909888"/>
          <p14:tracePt t="77063" x="7118350" y="2901950"/>
          <p14:tracePt t="77071" x="7126288" y="2894013"/>
          <p14:tracePt t="77078" x="7151688" y="2886075"/>
          <p14:tracePt t="77085" x="7167563" y="2870200"/>
          <p14:tracePt t="77093" x="7183438" y="2862263"/>
          <p14:tracePt t="77101" x="7207250" y="2846388"/>
          <p14:tracePt t="77107" x="7231063" y="2822575"/>
          <p14:tracePt t="77115" x="7254875" y="2806700"/>
          <p14:tracePt t="77122" x="7270750" y="2790825"/>
          <p14:tracePt t="77130" x="7302500" y="2774950"/>
          <p14:tracePt t="77139" x="7326313" y="2751138"/>
          <p14:tracePt t="77145" x="7350125" y="2735263"/>
          <p14:tracePt t="77153" x="7373938" y="2711450"/>
          <p14:tracePt t="77161" x="7389813" y="2695575"/>
          <p14:tracePt t="77168" x="7421563" y="2671763"/>
          <p14:tracePt t="77180" x="7437438" y="2663825"/>
          <p14:tracePt t="77182" x="7461250" y="2655888"/>
          <p14:tracePt t="77190" x="7477125" y="2640013"/>
          <p14:tracePt t="77198" x="7485063" y="2640013"/>
          <p14:tracePt t="77392" x="7485063" y="2647950"/>
          <p14:tracePt t="77400" x="7485063" y="2655888"/>
          <p14:tracePt t="77408" x="7485063" y="2671763"/>
          <p14:tracePt t="77416" x="7477125" y="2695575"/>
          <p14:tracePt t="77422" x="7477125" y="2711450"/>
          <p14:tracePt t="77430" x="7461250" y="2735263"/>
          <p14:tracePt t="77438" x="7453313" y="2767013"/>
          <p14:tracePt t="77445" x="7445375" y="2790825"/>
          <p14:tracePt t="77453" x="7445375" y="2806700"/>
          <p14:tracePt t="77461" x="7429500" y="2830513"/>
          <p14:tracePt t="77468" x="7421563" y="2854325"/>
          <p14:tracePt t="77475" x="7421563" y="2862263"/>
          <p14:tracePt t="77483" x="7413625" y="2886075"/>
          <p14:tracePt t="77490" x="7413625" y="2901950"/>
          <p14:tracePt t="77499" x="7397750" y="2919413"/>
          <p14:tracePt t="77506" x="7397750" y="2943225"/>
          <p14:tracePt t="77513" x="7389813" y="2959100"/>
          <p14:tracePt t="77520" x="7381875" y="2982913"/>
          <p14:tracePt t="77528" x="7381875" y="2990850"/>
          <p14:tracePt t="77535" x="7373938" y="3006725"/>
          <p14:tracePt t="77543" x="7366000" y="3014663"/>
          <p14:tracePt t="77550" x="7366000" y="3030538"/>
          <p14:tracePt t="77558" x="7358063" y="3038475"/>
          <p14:tracePt t="77565" x="7358063" y="3046413"/>
          <p14:tracePt t="77572" x="7358063" y="3062288"/>
          <p14:tracePt t="77581" x="7350125" y="3062288"/>
          <p14:tracePt t="77588" x="7350125" y="3078163"/>
          <p14:tracePt t="77595" x="7350125" y="3086100"/>
          <p14:tracePt t="77603" x="7342188" y="3094038"/>
          <p14:tracePt t="77610" x="7334250" y="3101975"/>
          <p14:tracePt t="77618" x="7334250" y="3125788"/>
          <p14:tracePt t="77625" x="7326313" y="3133725"/>
          <p14:tracePt t="77633" x="7318375" y="3141663"/>
          <p14:tracePt t="77640" x="7318375" y="3165475"/>
          <p14:tracePt t="77648" x="7310438" y="3173413"/>
          <p14:tracePt t="77655" x="7310438" y="3189288"/>
          <p14:tracePt t="77663" x="7302500" y="3197225"/>
          <p14:tracePt t="77670" x="7294563" y="3205163"/>
          <p14:tracePt t="77678" x="7294563" y="3213100"/>
          <p14:tracePt t="77693" x="7294563" y="3221038"/>
          <p14:tracePt t="77700" x="7286625" y="3228975"/>
          <p14:tracePt t="77708" x="7286625" y="3236913"/>
          <p14:tracePt t="77722" x="7286625" y="3244850"/>
          <p14:tracePt t="77738" x="7286625" y="3252788"/>
          <p14:tracePt t="77745" x="7278688" y="3252788"/>
          <p14:tracePt t="77752" x="7278688" y="3270250"/>
          <p14:tracePt t="77760" x="7270750" y="3278188"/>
          <p14:tracePt t="77769" x="7270750" y="3286125"/>
          <p14:tracePt t="77775" x="7262813" y="3294063"/>
          <p14:tracePt t="77783" x="7262813" y="3309938"/>
          <p14:tracePt t="77799" x="7254875" y="3325813"/>
          <p14:tracePt t="77805" x="7246938" y="3333750"/>
          <p14:tracePt t="77813" x="7246938" y="3341688"/>
          <p14:tracePt t="77820" x="7239000" y="3365500"/>
          <p14:tracePt t="77828" x="7223125" y="3373438"/>
          <p14:tracePt t="77835" x="7223125" y="3381375"/>
          <p14:tracePt t="77843" x="7215188" y="3397250"/>
          <p14:tracePt t="77850" x="7207250" y="3413125"/>
          <p14:tracePt t="77866" x="7199313" y="3429000"/>
          <p14:tracePt t="77873" x="7199313" y="3436938"/>
          <p14:tracePt t="77880" x="7199313" y="3444875"/>
          <p14:tracePt t="77888" x="7191375" y="3452813"/>
          <p14:tracePt t="77895" x="7183438" y="3460750"/>
          <p14:tracePt t="77902" x="7183438" y="3468688"/>
          <p14:tracePt t="77911" x="7175500" y="3476625"/>
          <p14:tracePt t="77918" x="7175500" y="3484563"/>
          <p14:tracePt t="77925" x="7167563" y="3492500"/>
          <p14:tracePt t="77933" x="7167563" y="3500438"/>
          <p14:tracePt t="77940" x="7159625" y="3516313"/>
          <p14:tracePt t="77948" x="7151688" y="3524250"/>
          <p14:tracePt t="77955" x="7151688" y="3532188"/>
          <p14:tracePt t="77963" x="7135813" y="3548063"/>
          <p14:tracePt t="77970" x="7126288" y="3563938"/>
          <p14:tracePt t="77978" x="7126288" y="3571875"/>
          <p14:tracePt t="77985" x="7110413" y="3587750"/>
          <p14:tracePt t="77993" x="7110413" y="3605213"/>
          <p14:tracePt t="78001" x="7094538" y="3613150"/>
          <p14:tracePt t="78008" x="7086600" y="3636963"/>
          <p14:tracePt t="78016" x="7078663" y="3644900"/>
          <p14:tracePt t="78023" x="7070725" y="3652838"/>
          <p14:tracePt t="78030" x="7070725" y="3668713"/>
          <p14:tracePt t="78038" x="7062788" y="3676650"/>
          <p14:tracePt t="78045" x="7054850" y="3684588"/>
          <p14:tracePt t="78052" x="7054850" y="3700463"/>
          <p14:tracePt t="78061" x="7046913" y="3700463"/>
          <p14:tracePt t="78068" x="7038975" y="3708400"/>
          <p14:tracePt t="78076" x="7038975" y="3716338"/>
          <p14:tracePt t="78098" x="7038975" y="3724275"/>
          <p14:tracePt t="78113" x="7031038" y="3732213"/>
          <p14:tracePt t="78128" x="7031038" y="3740150"/>
          <p14:tracePt t="78135" x="7031038" y="3748088"/>
          <p14:tracePt t="78143" x="7023100" y="3756025"/>
          <p14:tracePt t="78168" x="7023100" y="3763963"/>
          <p14:tracePt t="78173" x="7015163" y="3771900"/>
          <p14:tracePt t="78181" x="7015163" y="3779838"/>
          <p14:tracePt t="78188" x="7007225" y="3779838"/>
          <p14:tracePt t="78203" x="7007225" y="3787775"/>
          <p14:tracePt t="78218" x="7007225" y="3795713"/>
          <p14:tracePt t="78233" x="6999288" y="3803650"/>
          <p14:tracePt t="78240" x="6999288" y="3811588"/>
          <p14:tracePt t="78248" x="6999288" y="3819525"/>
          <p14:tracePt t="78263" x="6999288" y="3827463"/>
          <p14:tracePt t="78285" x="6999288" y="3835400"/>
          <p14:tracePt t="78293" x="6999288" y="3843338"/>
          <p14:tracePt t="78308" x="6999288" y="3851275"/>
          <p14:tracePt t="78323" x="6991350" y="3859213"/>
          <p14:tracePt t="78338" x="6991350" y="3875088"/>
          <p14:tracePt t="78345" x="6991350" y="3883025"/>
          <p14:tracePt t="78353" x="6991350" y="3890963"/>
          <p14:tracePt t="78361" x="6991350" y="3898900"/>
          <p14:tracePt t="78368" x="6983413" y="3898900"/>
          <p14:tracePt t="78375" x="6983413" y="3906838"/>
          <p14:tracePt t="78383" x="6975475" y="3914775"/>
          <p14:tracePt t="78413" x="6975475" y="3922713"/>
          <p14:tracePt t="79005" x="6975475" y="3930650"/>
          <p14:tracePt t="79035" x="6975475" y="3938588"/>
          <p14:tracePt t="79335" x="6975475" y="3948113"/>
          <p14:tracePt t="79365" x="6967538" y="3956050"/>
          <p14:tracePt t="79395" x="6967538" y="3963988"/>
          <p14:tracePt t="79605" x="6967538" y="3971925"/>
          <p14:tracePt t="79615" x="6959600" y="3971925"/>
          <p14:tracePt t="79657" x="6959600" y="3979863"/>
          <p14:tracePt t="79762" x="6959600" y="3987800"/>
          <p14:tracePt t="79785" x="6951663" y="3995738"/>
          <p14:tracePt t="79822" x="6951663" y="4003675"/>
          <p14:tracePt t="79831" x="6943725" y="4003675"/>
          <p14:tracePt t="79882" x="6943725" y="4011613"/>
          <p14:tracePt t="79913" x="6943725" y="4019550"/>
          <p14:tracePt t="79973" x="6943725" y="4027488"/>
          <p14:tracePt t="80025" x="6943725" y="4035425"/>
          <p14:tracePt t="80122" x="6943725" y="4043363"/>
          <p14:tracePt t="80917" x="6943725" y="4051300"/>
          <p14:tracePt t="80947" x="6943725" y="4059238"/>
          <p14:tracePt t="80970" x="6935788" y="4059238"/>
          <p14:tracePt t="82215" x="6935788" y="4067175"/>
          <p14:tracePt t="82402" x="6935788" y="4075113"/>
          <p14:tracePt t="82428" x="6935788" y="4083050"/>
          <p14:tracePt t="82470" x="6935788" y="4090988"/>
          <p14:tracePt t="82493" x="6935788" y="4098925"/>
          <p14:tracePt t="82523" x="6927850" y="4098925"/>
          <p14:tracePt t="82530" x="6927850" y="4106863"/>
          <p14:tracePt t="82538" x="6927850" y="4114800"/>
          <p14:tracePt t="82552" x="6927850" y="4122738"/>
          <p14:tracePt t="82577" x="6927850" y="4130675"/>
          <p14:tracePt t="82590" x="6927850" y="4138613"/>
          <p14:tracePt t="82598" x="6919913" y="4138613"/>
          <p14:tracePt t="82605" x="6911975" y="4146550"/>
          <p14:tracePt t="82612" x="6911975" y="4154488"/>
          <p14:tracePt t="82628" x="6911975" y="4162425"/>
          <p14:tracePt t="82635" x="6904038" y="4170363"/>
          <p14:tracePt t="82643" x="6904038" y="4178300"/>
          <p14:tracePt t="82650" x="6904038" y="4186238"/>
          <p14:tracePt t="82658" x="6896100" y="4194175"/>
          <p14:tracePt t="82665" x="6888163" y="4202113"/>
          <p14:tracePt t="82673" x="6888163" y="4210050"/>
          <p14:tracePt t="82680" x="6880225" y="4225925"/>
          <p14:tracePt t="82688" x="6872288" y="4241800"/>
          <p14:tracePt t="82695" x="6872288" y="4249738"/>
          <p14:tracePt t="82703" x="6872288" y="4257675"/>
          <p14:tracePt t="82710" x="6864350" y="4265613"/>
          <p14:tracePt t="82718" x="6864350" y="4281488"/>
          <p14:tracePt t="82726" x="6856413" y="4291013"/>
          <p14:tracePt t="82733" x="6856413" y="4298950"/>
          <p14:tracePt t="82740" x="6848475" y="4314825"/>
          <p14:tracePt t="82755" x="6840538" y="4330700"/>
          <p14:tracePt t="82762" x="6840538" y="4338638"/>
          <p14:tracePt t="82770" x="6824663" y="4354513"/>
          <p14:tracePt t="82778" x="6816725" y="4370388"/>
          <p14:tracePt t="82785" x="6816725" y="4378325"/>
          <p14:tracePt t="82793" x="6816725" y="4386263"/>
          <p14:tracePt t="82800" x="6808788" y="4402138"/>
          <p14:tracePt t="82808" x="6800850" y="4410075"/>
          <p14:tracePt t="82815" x="6800850" y="4418013"/>
          <p14:tracePt t="82823" x="6792913" y="4441825"/>
          <p14:tracePt t="82831" x="6784975" y="4441825"/>
          <p14:tracePt t="82838" x="6784975" y="4457700"/>
          <p14:tracePt t="82845" x="6777038" y="4465638"/>
          <p14:tracePt t="82853" x="6777038" y="4473575"/>
          <p14:tracePt t="82861" x="6777038" y="4481513"/>
          <p14:tracePt t="82868" x="6769100" y="4489450"/>
          <p14:tracePt t="82876" x="6759575" y="4497388"/>
          <p14:tracePt t="82883" x="6759575" y="4513263"/>
          <p14:tracePt t="82890" x="6751638" y="4513263"/>
          <p14:tracePt t="82898" x="6751638" y="4529138"/>
          <p14:tracePt t="82905" x="6743700" y="4537075"/>
          <p14:tracePt t="82912" x="6735763" y="4552950"/>
          <p14:tracePt t="82920" x="6735763" y="4560888"/>
          <p14:tracePt t="82928" x="6727825" y="4576763"/>
          <p14:tracePt t="82935" x="6727825" y="4584700"/>
          <p14:tracePt t="82943" x="6719888" y="4592638"/>
          <p14:tracePt t="82950" x="6711950" y="4608513"/>
          <p14:tracePt t="82958" x="6704013" y="4624388"/>
          <p14:tracePt t="82965" x="6696075" y="4641850"/>
          <p14:tracePt t="82973" x="6696075" y="4657725"/>
          <p14:tracePt t="82980" x="6688138" y="4705350"/>
          <p14:tracePt t="82987" x="6672263" y="4737100"/>
          <p14:tracePt t="82995" x="6672263" y="4752975"/>
          <p14:tracePt t="83003" x="6664325" y="4776788"/>
          <p14:tracePt t="83011" x="6656388" y="4800600"/>
          <p14:tracePt t="83018" x="6648450" y="4816475"/>
          <p14:tracePt t="83026" x="6640513" y="4840288"/>
          <p14:tracePt t="83032" x="6632575" y="4864100"/>
          <p14:tracePt t="83040" x="6632575" y="4879975"/>
          <p14:tracePt t="83048" x="6632575" y="4887913"/>
          <p14:tracePt t="83055" x="6632575" y="4903788"/>
          <p14:tracePt t="83062" x="6624638" y="4919663"/>
          <p14:tracePt t="83072" x="6624638" y="4927600"/>
          <p14:tracePt t="83080" x="6624638" y="4935538"/>
          <p14:tracePt t="83086" x="6616700" y="4943475"/>
          <p14:tracePt t="83093" x="6616700" y="4951413"/>
          <p14:tracePt t="83100" x="6616700" y="4959350"/>
          <p14:tracePt t="83108" x="6616700" y="4967288"/>
          <p14:tracePt t="83115" x="6616700" y="4976813"/>
          <p14:tracePt t="83123" x="6616700" y="4984750"/>
          <p14:tracePt t="83130" x="6608763" y="4984750"/>
          <p14:tracePt t="83138" x="6608763" y="4992688"/>
          <p14:tracePt t="83153" x="6608763" y="5000625"/>
          <p14:tracePt t="83178" x="6608763" y="5008563"/>
          <p14:tracePt t="83198" x="6608763" y="5016500"/>
          <p14:tracePt t="83325" x="6608763" y="5024438"/>
          <p14:tracePt t="83362" x="6608763" y="5032375"/>
          <p14:tracePt t="83385" x="6608763" y="5040313"/>
          <p14:tracePt t="83393" x="6608763" y="5048250"/>
          <p14:tracePt t="83407" x="6608763" y="5056188"/>
          <p14:tracePt t="83415" x="6608763" y="5072063"/>
          <p14:tracePt t="83422" x="6608763" y="5080000"/>
          <p14:tracePt t="83430" x="6608763" y="5087938"/>
          <p14:tracePt t="83438" x="6608763" y="5095875"/>
          <p14:tracePt t="83453" x="6600825" y="5103813"/>
          <p14:tracePt t="83468" x="6600825" y="5111750"/>
          <p14:tracePt t="84225" x="6600825" y="5087938"/>
          <p14:tracePt t="84232" x="6600825" y="5064125"/>
          <p14:tracePt t="84240" x="6600825" y="5056188"/>
          <p14:tracePt t="84247" x="6608763" y="5032375"/>
          <p14:tracePt t="84258" x="6616700" y="5024438"/>
          <p14:tracePt t="84263" x="6616700" y="5016500"/>
          <p14:tracePt t="84273" x="6624638" y="5000625"/>
          <p14:tracePt t="84278" x="6624638" y="4992688"/>
          <p14:tracePt t="84285" x="6624638" y="4984750"/>
          <p14:tracePt t="84300" x="6624638" y="4976813"/>
          <p14:tracePt t="84315" x="6624638" y="4959350"/>
          <p14:tracePt t="84345" x="6624638" y="4951413"/>
          <p14:tracePt t="84390" x="6632575" y="4943475"/>
          <p14:tracePt t="84421" x="6632575" y="4935538"/>
          <p14:tracePt t="84435" x="6632575" y="4927600"/>
          <p14:tracePt t="84450" x="6632575" y="4919663"/>
          <p14:tracePt t="84457" x="6640513" y="4911725"/>
          <p14:tracePt t="84465" x="6648450" y="4903788"/>
          <p14:tracePt t="84473" x="6664325" y="4887913"/>
          <p14:tracePt t="84480" x="6664325" y="4879975"/>
          <p14:tracePt t="84488" x="6672263" y="4864100"/>
          <p14:tracePt t="84495" x="6672263" y="4848225"/>
          <p14:tracePt t="84503" x="6688138" y="4816475"/>
          <p14:tracePt t="84511" x="6696075" y="4792663"/>
          <p14:tracePt t="84517" x="6704013" y="4760913"/>
          <p14:tracePt t="84525" x="6711950" y="4737100"/>
          <p14:tracePt t="84533" x="6727825" y="4705350"/>
          <p14:tracePt t="84540" x="6735763" y="4673600"/>
          <p14:tracePt t="84548" x="6743700" y="4649788"/>
          <p14:tracePt t="84555" x="6751638" y="4608513"/>
          <p14:tracePt t="84563" x="6759575" y="4576763"/>
          <p14:tracePt t="84571" x="6769100" y="4552950"/>
          <p14:tracePt t="84578" x="6777038" y="4529138"/>
          <p14:tracePt t="84585" x="6784975" y="4505325"/>
          <p14:tracePt t="84593" x="6784975" y="4489450"/>
          <p14:tracePt t="84600" x="6800850" y="4457700"/>
          <p14:tracePt t="84607" x="6808788" y="4425950"/>
          <p14:tracePt t="84615" x="6816725" y="4402138"/>
          <p14:tracePt t="84623" x="6824663" y="4378325"/>
          <p14:tracePt t="84630" x="6832600" y="4362450"/>
          <p14:tracePt t="84638" x="6840538" y="4338638"/>
          <p14:tracePt t="84645" x="6848475" y="4306888"/>
          <p14:tracePt t="84653" x="6856413" y="4281488"/>
          <p14:tracePt t="84660" x="6864350" y="4257675"/>
          <p14:tracePt t="84668" x="6872288" y="4233863"/>
          <p14:tracePt t="84675" x="6880225" y="4217988"/>
          <p14:tracePt t="84683" x="6880225" y="4202113"/>
          <p14:tracePt t="84690" x="6888163" y="4194175"/>
          <p14:tracePt t="84698" x="6888163" y="4186238"/>
          <p14:tracePt t="84705" x="6888163" y="4178300"/>
          <p14:tracePt t="84712" x="6896100" y="4170363"/>
          <p14:tracePt t="84728" x="6904038" y="4162425"/>
          <p14:tracePt t="84743" x="6904038" y="4154488"/>
          <p14:tracePt t="84758" x="6904038" y="4138613"/>
          <p14:tracePt t="84765" x="6911975" y="4138613"/>
          <p14:tracePt t="84780" x="6911975" y="4130675"/>
          <p14:tracePt t="84803" x="6911975" y="4122738"/>
          <p14:tracePt t="84825" x="6911975" y="4114800"/>
          <p14:tracePt t="84840" x="6919913" y="4114800"/>
          <p14:tracePt t="84848" x="6919913" y="4106863"/>
          <p14:tracePt t="84871" x="6919913" y="4098925"/>
          <p14:tracePt t="84893" x="6927850" y="4098925"/>
          <p14:tracePt t="85612" x="6927850" y="4106863"/>
          <p14:tracePt t="85620" x="6927850" y="4122738"/>
          <p14:tracePt t="85628" x="6927850" y="4138613"/>
          <p14:tracePt t="85635" x="6927850" y="4162425"/>
          <p14:tracePt t="85643" x="6919913" y="4194175"/>
          <p14:tracePt t="85650" x="6911975" y="4225925"/>
          <p14:tracePt t="85658" x="6896100" y="4273550"/>
          <p14:tracePt t="85665" x="6880225" y="4322763"/>
          <p14:tracePt t="85673" x="6872288" y="4370388"/>
          <p14:tracePt t="85680" x="6856413" y="4410075"/>
          <p14:tracePt t="85689" x="6840538" y="4457700"/>
          <p14:tracePt t="85695" x="6832600" y="4481513"/>
          <p14:tracePt t="85703" x="6832600" y="4505325"/>
          <p14:tracePt t="85710" x="6824663" y="4521200"/>
          <p14:tracePt t="85717" x="6824663" y="4529138"/>
          <p14:tracePt t="85725" x="6816725" y="4545013"/>
          <p14:tracePt t="85733" x="6816725" y="4552950"/>
          <p14:tracePt t="85778" x="6816725" y="4560888"/>
          <p14:tracePt t="85951" x="6816725" y="4568825"/>
          <p14:tracePt t="85965" x="6816725" y="4576763"/>
          <p14:tracePt t="85973" x="6816725" y="4584700"/>
          <p14:tracePt t="85980" x="6808788" y="4600575"/>
          <p14:tracePt t="85988" x="6808788" y="4608513"/>
          <p14:tracePt t="85995" x="6800850" y="4624388"/>
          <p14:tracePt t="86003" x="6800850" y="4633913"/>
          <p14:tracePt t="86011" x="6800850" y="4641850"/>
          <p14:tracePt t="86018" x="6792913" y="4649788"/>
          <p14:tracePt t="86025" x="6784975" y="4657725"/>
          <p14:tracePt t="86033" x="6784975" y="4665663"/>
          <p14:tracePt t="86041" x="6784975" y="4673600"/>
          <p14:tracePt t="86048" x="6784975" y="4681538"/>
          <p14:tracePt t="86055" x="6784975" y="4689475"/>
          <p14:tracePt t="86063" x="6777038" y="4697413"/>
          <p14:tracePt t="86070" x="6777038" y="4705350"/>
          <p14:tracePt t="86077" x="6777038" y="4713288"/>
          <p14:tracePt t="86085" x="6769100" y="4721225"/>
          <p14:tracePt t="86093" x="6759575" y="4721225"/>
          <p14:tracePt t="86100" x="6759575" y="4737100"/>
          <p14:tracePt t="86115" x="6759575" y="4745038"/>
          <p14:tracePt t="86122" x="6751638" y="4752975"/>
          <p14:tracePt t="86130" x="6751638" y="4760913"/>
          <p14:tracePt t="86145" x="6751638" y="4768850"/>
          <p14:tracePt t="86153" x="6743700" y="4776788"/>
          <p14:tracePt t="86177" x="6735763" y="4792663"/>
          <p14:tracePt t="86191" x="6735763" y="4800600"/>
          <p14:tracePt t="86198" x="6727825" y="4800600"/>
          <p14:tracePt t="86205" x="6727825" y="4808538"/>
          <p14:tracePt t="86220" x="6727825" y="4816475"/>
          <p14:tracePt t="86228" x="6719888" y="4816475"/>
          <p14:tracePt t="86235" x="6719888" y="4824413"/>
          <p14:tracePt t="86295" x="6719888" y="4832350"/>
          <p14:tracePt t="86377" x="6719888" y="4840288"/>
          <p14:tracePt t="86430" x="6711950" y="4840288"/>
          <p14:tracePt t="86730" x="6711950" y="4848225"/>
          <p14:tracePt t="86738" x="6711950" y="4856163"/>
          <p14:tracePt t="86746" x="6711950" y="4864100"/>
          <p14:tracePt t="86762" x="6711950" y="4879975"/>
          <p14:tracePt t="86768" x="6704013" y="4887913"/>
          <p14:tracePt t="86783" x="6704013" y="4903788"/>
          <p14:tracePt t="86790" x="6704013" y="4911725"/>
          <p14:tracePt t="86798" x="6704013" y="4919663"/>
          <p14:tracePt t="86805" x="6704013" y="4927600"/>
          <p14:tracePt t="86828" x="6704013" y="4935538"/>
          <p14:tracePt t="86865" x="6704013" y="4943475"/>
          <p14:tracePt t="86888" x="6704013" y="4951413"/>
          <p14:tracePt t="86925" x="6704013" y="4959350"/>
          <p14:tracePt t="86963" x="6704013" y="4967288"/>
          <p14:tracePt t="87780" x="6704013" y="4959350"/>
          <p14:tracePt t="87787" x="6704013" y="4951413"/>
          <p14:tracePt t="87798" x="6704013" y="4943475"/>
          <p14:tracePt t="87810" x="6704013" y="4935538"/>
          <p14:tracePt t="87825" x="6704013" y="4919663"/>
          <p14:tracePt t="87832" x="6711950" y="4911725"/>
          <p14:tracePt t="87842" x="6711950" y="4903788"/>
          <p14:tracePt t="87847" x="6711950" y="4887913"/>
          <p14:tracePt t="87855" x="6711950" y="4872038"/>
          <p14:tracePt t="87862" x="6719888" y="4864100"/>
          <p14:tracePt t="87871" x="6727825" y="4848225"/>
          <p14:tracePt t="87878" x="6727825" y="4840288"/>
          <p14:tracePt t="87885" x="6727825" y="4832350"/>
          <p14:tracePt t="87893" x="6727825" y="4824413"/>
          <p14:tracePt t="87900" x="6735763" y="4816475"/>
          <p14:tracePt t="87915" x="6735763" y="4808538"/>
          <p14:tracePt t="87923" x="6735763" y="4800600"/>
          <p14:tracePt t="87938" x="6743700" y="4800600"/>
          <p14:tracePt t="87945" x="6743700" y="4792663"/>
          <p14:tracePt t="87975" x="6743700" y="4784725"/>
          <p14:tracePt t="87983" x="6751638" y="4784725"/>
          <p14:tracePt t="88013" x="6751638" y="4776788"/>
          <p14:tracePt t="88021" x="6751638" y="4768850"/>
          <p14:tracePt t="88035" x="6759575" y="4760913"/>
          <p14:tracePt t="88043" x="6759575" y="4752975"/>
          <p14:tracePt t="88050" x="6759575" y="4745038"/>
          <p14:tracePt t="88058" x="6769100" y="4729163"/>
          <p14:tracePt t="88065" x="6777038" y="4721225"/>
          <p14:tracePt t="88073" x="6777038" y="4713288"/>
          <p14:tracePt t="88080" x="6777038" y="4697413"/>
          <p14:tracePt t="88088" x="6777038" y="4689475"/>
          <p14:tracePt t="88095" x="6792913" y="4673600"/>
          <p14:tracePt t="88103" x="6800850" y="4657725"/>
          <p14:tracePt t="88110" x="6800850" y="4641850"/>
          <p14:tracePt t="88118" x="6808788" y="4624388"/>
          <p14:tracePt t="88125" x="6816725" y="4600575"/>
          <p14:tracePt t="88133" x="6832600" y="4576763"/>
          <p14:tracePt t="88140" x="6840538" y="4552950"/>
          <p14:tracePt t="88148" x="6848475" y="4529138"/>
          <p14:tracePt t="88156" x="6856413" y="4505325"/>
          <p14:tracePt t="88163" x="6872288" y="4473575"/>
          <p14:tracePt t="88173" x="6880225" y="4449763"/>
          <p14:tracePt t="88178" x="6904038" y="4410075"/>
          <p14:tracePt t="88185" x="6904038" y="4386263"/>
          <p14:tracePt t="88193" x="6919913" y="4346575"/>
          <p14:tracePt t="88200" x="6935788" y="4322763"/>
          <p14:tracePt t="88209" x="6943725" y="4291013"/>
          <p14:tracePt t="88215" x="6959600" y="4249738"/>
          <p14:tracePt t="88223" x="6967538" y="4233863"/>
          <p14:tracePt t="88230" x="6967538" y="4217988"/>
          <p14:tracePt t="88238" x="6975475" y="4202113"/>
          <p14:tracePt t="88245" x="6975475" y="4186238"/>
          <p14:tracePt t="88261" x="6975475" y="4178300"/>
          <p14:tracePt t="88268" x="6983413" y="4178300"/>
          <p14:tracePt t="88276" x="6983413" y="4170363"/>
          <p14:tracePt t="88283" x="6983413" y="4162425"/>
          <p14:tracePt t="88298" x="6983413" y="4154488"/>
          <p14:tracePt t="88321" x="6983413" y="4146550"/>
          <p14:tracePt t="88335" x="6983413" y="4138613"/>
          <p14:tracePt t="88343" x="6991350" y="4138613"/>
          <p14:tracePt t="88350" x="6991350" y="4130675"/>
          <p14:tracePt t="88365" x="6999288" y="4122738"/>
          <p14:tracePt t="88380" x="6999288" y="4106863"/>
          <p14:tracePt t="88395" x="6999288" y="4098925"/>
          <p14:tracePt t="88410" x="6999288" y="4090988"/>
          <p14:tracePt t="88418" x="6999288" y="4083050"/>
          <p14:tracePt t="88425" x="6999288" y="4075113"/>
          <p14:tracePt t="88440" x="6999288" y="4067175"/>
          <p14:tracePt t="88448" x="7007225" y="4051300"/>
          <p14:tracePt t="88455" x="7007225" y="4043363"/>
          <p14:tracePt t="88463" x="7007225" y="4035425"/>
          <p14:tracePt t="88470" x="7015163" y="4019550"/>
          <p14:tracePt t="88478" x="7015163" y="4003675"/>
          <p14:tracePt t="88486" x="7015163" y="3987800"/>
          <p14:tracePt t="88493" x="7015163" y="3979863"/>
          <p14:tracePt t="88500" x="7015163" y="3971925"/>
          <p14:tracePt t="88508" x="7015163" y="3948113"/>
          <p14:tracePt t="88515" x="7015163" y="3938588"/>
          <p14:tracePt t="88523" x="7015163" y="3930650"/>
          <p14:tracePt t="88530" x="7015163" y="3922713"/>
          <p14:tracePt t="88538" x="7015163" y="3906838"/>
          <p14:tracePt t="88545" x="7023100" y="3890963"/>
          <p14:tracePt t="88560" x="7031038" y="3875088"/>
          <p14:tracePt t="88568" x="7031038" y="3867150"/>
          <p14:tracePt t="88575" x="7031038" y="3859213"/>
          <p14:tracePt t="88583" x="7031038" y="3843338"/>
          <p14:tracePt t="88598" x="7031038" y="3827463"/>
          <p14:tracePt t="88605" x="7038975" y="3819525"/>
          <p14:tracePt t="88613" x="7038975" y="3811588"/>
          <p14:tracePt t="88621" x="7046913" y="3803650"/>
          <p14:tracePt t="88628" x="7046913" y="3795713"/>
          <p14:tracePt t="88636" x="7046913" y="3787775"/>
          <p14:tracePt t="88643" x="7046913" y="3779838"/>
          <p14:tracePt t="88658" x="7046913" y="3771900"/>
          <p14:tracePt t="88672" x="7054850" y="3771900"/>
          <p14:tracePt t="88695" x="7054850" y="3763963"/>
          <p14:tracePt t="88740" x="7054850" y="3756025"/>
          <p14:tracePt t="88748" x="7054850" y="3748088"/>
          <p14:tracePt t="88882" x="7054850" y="3756025"/>
          <p14:tracePt t="88890" x="7054850" y="3779838"/>
          <p14:tracePt t="88898" x="7054850" y="3795713"/>
          <p14:tracePt t="88905" x="7046913" y="3811588"/>
          <p14:tracePt t="88913" x="7046913" y="3827463"/>
          <p14:tracePt t="88920" x="7038975" y="3851275"/>
          <p14:tracePt t="88928" x="7031038" y="3875088"/>
          <p14:tracePt t="88936" x="7023100" y="3898900"/>
          <p14:tracePt t="88943" x="7015163" y="3922713"/>
          <p14:tracePt t="88950" x="7007225" y="3963988"/>
          <p14:tracePt t="88958" x="7007225" y="3987800"/>
          <p14:tracePt t="88965" x="6991350" y="4011613"/>
          <p14:tracePt t="88973" x="6983413" y="4027488"/>
          <p14:tracePt t="88981" x="6975475" y="4051300"/>
          <p14:tracePt t="88988" x="6975475" y="4067175"/>
          <p14:tracePt t="88995" x="6975475" y="4083050"/>
          <p14:tracePt t="89003" x="6975475" y="4098925"/>
          <p14:tracePt t="89012" x="6967538" y="4106863"/>
          <p14:tracePt t="89018" x="6959600" y="4130675"/>
          <p14:tracePt t="89025" x="6959600" y="4138613"/>
          <p14:tracePt t="89032" x="6959600" y="4146550"/>
          <p14:tracePt t="89040" x="6959600" y="4162425"/>
          <p14:tracePt t="89048" x="6951663" y="4178300"/>
          <p14:tracePt t="89055" x="6943725" y="4194175"/>
          <p14:tracePt t="89063" x="6943725" y="4202113"/>
          <p14:tracePt t="89070" x="6943725" y="4217988"/>
          <p14:tracePt t="89080" x="6935788" y="4225925"/>
          <p14:tracePt t="89090" x="6935788" y="4233863"/>
          <p14:tracePt t="89093" x="6927850" y="4249738"/>
          <p14:tracePt t="89100" x="6919913" y="4265613"/>
          <p14:tracePt t="89108" x="6919913" y="4273550"/>
          <p14:tracePt t="89115" x="6919913" y="4291013"/>
          <p14:tracePt t="89123" x="6911975" y="4306888"/>
          <p14:tracePt t="89130" x="6911975" y="4314825"/>
          <p14:tracePt t="89138" x="6904038" y="4322763"/>
          <p14:tracePt t="89145" x="6904038" y="4338638"/>
          <p14:tracePt t="89154" x="6896100" y="4354513"/>
          <p14:tracePt t="89171" x="6888163" y="4370388"/>
          <p14:tracePt t="89175" x="6888163" y="4386263"/>
          <p14:tracePt t="89183" x="6888163" y="4394200"/>
          <p14:tracePt t="89190" x="6888163" y="4410075"/>
          <p14:tracePt t="89199" x="6880225" y="4425950"/>
          <p14:tracePt t="89205" x="6872288" y="4433888"/>
          <p14:tracePt t="89213" x="6872288" y="4441825"/>
          <p14:tracePt t="89220" x="6872288" y="4449763"/>
          <p14:tracePt t="89228" x="6864350" y="4457700"/>
          <p14:tracePt t="89236" x="6864350" y="4465638"/>
          <p14:tracePt t="89243" x="6856413" y="4473575"/>
          <p14:tracePt t="89250" x="6856413" y="4481513"/>
          <p14:tracePt t="89265" x="6856413" y="4489450"/>
          <p14:tracePt t="89272" x="6856413" y="4497388"/>
          <p14:tracePt t="89280" x="6848475" y="4505325"/>
          <p14:tracePt t="89295" x="6848475" y="4513263"/>
          <p14:tracePt t="89310" x="6848475" y="4521200"/>
          <p14:tracePt t="89317" x="6848475" y="4529138"/>
          <p14:tracePt t="89325" x="6840538" y="4537075"/>
          <p14:tracePt t="89340" x="6832600" y="4545013"/>
          <p14:tracePt t="89355" x="6832600" y="4552950"/>
          <p14:tracePt t="89371" x="6832600" y="4560888"/>
          <p14:tracePt t="89377" x="6832600" y="4568825"/>
          <p14:tracePt t="89387" x="6824663" y="4568825"/>
          <p14:tracePt t="89400" x="6824663" y="4576763"/>
          <p14:tracePt t="89408" x="6824663" y="4584700"/>
          <p14:tracePt t="89415" x="6824663" y="4592638"/>
          <p14:tracePt t="89423" x="6816725" y="4592638"/>
          <p14:tracePt t="89430" x="6816725" y="4600575"/>
          <p14:tracePt t="89445" x="6816725" y="4608513"/>
          <p14:tracePt t="89460" x="6816725" y="4616450"/>
          <p14:tracePt t="89468" x="6816725" y="4624388"/>
          <p14:tracePt t="89475" x="6808788" y="4633913"/>
          <p14:tracePt t="89490" x="6800850" y="4641850"/>
          <p14:tracePt t="89497" x="6800850" y="4649788"/>
          <p14:tracePt t="89505" x="6800850" y="4657725"/>
          <p14:tracePt t="89513" x="6792913" y="4665663"/>
          <p14:tracePt t="89520" x="6784975" y="4673600"/>
          <p14:tracePt t="89528" x="6784975" y="4681538"/>
          <p14:tracePt t="89536" x="6784975" y="4689475"/>
          <p14:tracePt t="89543" x="6777038" y="4705350"/>
          <p14:tracePt t="89550" x="6777038" y="4713288"/>
          <p14:tracePt t="89558" x="6769100" y="4721225"/>
          <p14:tracePt t="89565" x="6769100" y="4729163"/>
          <p14:tracePt t="89572" x="6769100" y="4745038"/>
          <p14:tracePt t="89580" x="6759575" y="4752975"/>
          <p14:tracePt t="89588" x="6759575" y="4760913"/>
          <p14:tracePt t="89595" x="6751638" y="4776788"/>
          <p14:tracePt t="89603" x="6751638" y="4784725"/>
          <p14:tracePt t="89610" x="6751638" y="4792663"/>
          <p14:tracePt t="89618" x="6743700" y="4800600"/>
          <p14:tracePt t="89625" x="6735763" y="4808538"/>
          <p14:tracePt t="89640" x="6735763" y="4816475"/>
          <p14:tracePt t="89648" x="6735763" y="4832350"/>
          <p14:tracePt t="89655" x="6727825" y="4832350"/>
          <p14:tracePt t="89663" x="6727825" y="4840288"/>
          <p14:tracePt t="89678" x="6727825" y="4856163"/>
          <p14:tracePt t="89693" x="6719888" y="4864100"/>
          <p14:tracePt t="89708" x="6711950" y="4879975"/>
          <p14:tracePt t="89722" x="6711950" y="4887913"/>
          <p14:tracePt t="89738" x="6711950" y="4895850"/>
          <p14:tracePt t="89746" x="6704013" y="4895850"/>
          <p14:tracePt t="89753" x="6704013" y="4911725"/>
          <p14:tracePt t="89768" x="6704013" y="4919663"/>
          <p14:tracePt t="89782" x="6696075" y="4927600"/>
          <p14:tracePt t="89790" x="6696075" y="4935538"/>
          <p14:tracePt t="89813" x="6696075" y="4943475"/>
          <p14:tracePt t="89865" x="6696075" y="4951413"/>
          <p14:tracePt t="89910" x="6688138" y="4959350"/>
          <p14:tracePt t="89925" x="6688138" y="4967288"/>
          <p14:tracePt t="89940" x="6680200" y="4976813"/>
          <p14:tracePt t="89955" x="6680200" y="4984750"/>
          <p14:tracePt t="89978" x="6680200" y="4992688"/>
          <p14:tracePt t="89986" x="6672263" y="4992688"/>
          <p14:tracePt t="89993" x="6672263" y="5000625"/>
          <p14:tracePt t="90000" x="6672263" y="5008563"/>
          <p14:tracePt t="90008" x="6672263" y="5016500"/>
          <p14:tracePt t="90022" x="6672263" y="5024438"/>
          <p14:tracePt t="90030" x="6672263" y="5032375"/>
          <p14:tracePt t="90061" x="6664325" y="5040313"/>
          <p14:tracePt t="92230" x="6664325" y="5056188"/>
          <p14:tracePt t="92231" x="6664325" y="5064125"/>
          <p14:tracePt t="92235" x="6664325" y="5072063"/>
          <p14:tracePt t="92273" x="6664325" y="5080000"/>
          <p14:tracePt t="92288" x="6664325" y="5087938"/>
          <p14:tracePt t="92295" x="6656388" y="5087938"/>
          <p14:tracePt t="92303" x="6656388" y="5095875"/>
          <p14:tracePt t="92310" x="6656388" y="5103813"/>
          <p14:tracePt t="92318" x="6656388" y="5111750"/>
          <p14:tracePt t="92326" x="6648450" y="5111750"/>
          <p14:tracePt t="92332" x="6648450" y="5127625"/>
          <p14:tracePt t="92341" x="6640513" y="5135563"/>
          <p14:tracePt t="92348" x="6640513" y="5143500"/>
          <p14:tracePt t="92356" x="6632575" y="5159375"/>
          <p14:tracePt t="92363" x="6632575" y="5167313"/>
          <p14:tracePt t="92370" x="6624638" y="5175250"/>
          <p14:tracePt t="92378" x="6624638" y="5183188"/>
          <p14:tracePt t="92385" x="6624638" y="5191125"/>
          <p14:tracePt t="92393" x="6624638" y="5207000"/>
          <p14:tracePt t="92400" x="6616700" y="5214938"/>
          <p14:tracePt t="92408" x="6600825" y="5222875"/>
          <p14:tracePt t="92415" x="6600825" y="5238750"/>
          <p14:tracePt t="92424" x="6592888" y="5246688"/>
          <p14:tracePt t="92430" x="6592888" y="5254625"/>
          <p14:tracePt t="92438" x="6584950" y="5254625"/>
          <p14:tracePt t="92446" x="6584950" y="5262563"/>
          <p14:tracePt t="92453" x="6584950" y="5278438"/>
          <p14:tracePt t="92460" x="6584950" y="5286375"/>
          <p14:tracePt t="92467" x="6584950" y="5294313"/>
          <p14:tracePt t="92483" x="6577013" y="5302250"/>
          <p14:tracePt t="92506" x="6577013" y="5310188"/>
          <p14:tracePt t="92558" x="6577013" y="5319713"/>
          <p14:tracePt t="92587" x="6577013" y="5327650"/>
          <p14:tracePt t="92700" x="6577013" y="5335588"/>
          <p14:tracePt t="92708" x="6569075" y="5335588"/>
          <p14:tracePt t="92738" x="6569075" y="5343525"/>
          <p14:tracePt t="92768" x="6561138" y="5343525"/>
          <p14:tracePt t="92790" x="6561138" y="5351463"/>
          <p14:tracePt t="92813" x="6561138" y="5359400"/>
          <p14:tracePt t="92820" x="6553200" y="5359400"/>
          <p14:tracePt t="92843" x="6553200" y="5367338"/>
          <p14:tracePt t="92850" x="6545263" y="5367338"/>
          <p14:tracePt t="92865" x="6545263" y="5375275"/>
          <p14:tracePt t="95409" x="6537325" y="5375275"/>
          <p14:tracePt t="95411" x="6521450" y="5383213"/>
          <p14:tracePt t="95411" x="6505575" y="5391150"/>
          <p14:tracePt t="95412" x="6489700" y="5391150"/>
          <p14:tracePt t="95413" x="6465888" y="5399088"/>
          <p14:tracePt t="95415" x="6442075" y="5399088"/>
          <p14:tracePt t="95415" x="6434138" y="5407025"/>
          <p14:tracePt t="95422" x="6418263" y="5414963"/>
          <p14:tracePt t="95431" x="6402388" y="5414963"/>
          <p14:tracePt t="95438" x="6384925" y="5414963"/>
          <p14:tracePt t="95446" x="6376988" y="5414963"/>
          <p14:tracePt t="95453" x="6369050" y="5414963"/>
          <p14:tracePt t="95461" x="6361113" y="5414963"/>
          <p14:tracePt t="95470" x="6337300" y="5414963"/>
          <p14:tracePt t="95475" x="6321425" y="5414963"/>
          <p14:tracePt t="95483" x="6305550" y="5414963"/>
          <p14:tracePt t="95490" x="6297613" y="5414963"/>
          <p14:tracePt t="95498" x="6273800" y="5414963"/>
          <p14:tracePt t="95505" x="6249988" y="5414963"/>
          <p14:tracePt t="95512" x="6218238" y="5414963"/>
          <p14:tracePt t="95520" x="6194425" y="5414963"/>
          <p14:tracePt t="95527" x="6162675" y="5414963"/>
          <p14:tracePt t="95535" x="6115050" y="5414963"/>
          <p14:tracePt t="95543" x="6083300" y="5414963"/>
          <p14:tracePt t="95550" x="6043613" y="5422900"/>
          <p14:tracePt t="95558" x="6010275" y="5422900"/>
          <p14:tracePt t="95566" x="5970588" y="5422900"/>
          <p14:tracePt t="95573" x="5938838" y="5430838"/>
          <p14:tracePt t="95580" x="5915025" y="5430838"/>
          <p14:tracePt t="95588" x="5891213" y="5438775"/>
          <p14:tracePt t="95595" x="5859463" y="5446713"/>
          <p14:tracePt t="95604" x="5835650" y="5446713"/>
          <p14:tracePt t="95611" x="5811838" y="5446713"/>
          <p14:tracePt t="95618" x="5788025" y="5446713"/>
          <p14:tracePt t="95625" x="5772150" y="5454650"/>
          <p14:tracePt t="95633" x="5748338" y="5454650"/>
          <p14:tracePt t="95640" x="5740400" y="5462588"/>
          <p14:tracePt t="95648" x="5724525" y="5462588"/>
          <p14:tracePt t="95655" x="5716588" y="5462588"/>
          <p14:tracePt t="95663" x="5700713" y="5462588"/>
          <p14:tracePt t="95670" x="5692775" y="5470525"/>
          <p14:tracePt t="95677" x="5684838" y="5470525"/>
          <p14:tracePt t="95685" x="5667375" y="5470525"/>
          <p14:tracePt t="95693" x="5659438" y="5470525"/>
          <p14:tracePt t="95701" x="5651500" y="5478463"/>
          <p14:tracePt t="95717" x="5643563" y="5478463"/>
          <p14:tracePt t="95723" x="5635625" y="5478463"/>
          <p14:tracePt t="95730" x="5627688" y="5486400"/>
          <p14:tracePt t="95737" x="5619750" y="5486400"/>
          <p14:tracePt t="95746" x="5611813" y="5486400"/>
          <p14:tracePt t="95752" x="5603875" y="5486400"/>
          <p14:tracePt t="95761" x="5595938" y="5486400"/>
          <p14:tracePt t="95775" x="5588000" y="5486400"/>
          <p14:tracePt t="95790" x="5580063" y="5486400"/>
          <p14:tracePt t="95813" x="5572125" y="5486400"/>
          <p14:tracePt t="95872" x="5564188" y="5486400"/>
          <p14:tracePt t="95940" x="5556250" y="5486400"/>
          <p14:tracePt t="95962" x="5556250" y="5478463"/>
          <p14:tracePt t="95978" x="5556250" y="5470525"/>
          <p14:tracePt t="95993" x="5556250" y="5462588"/>
          <p14:tracePt t="96016" x="5556250" y="5454650"/>
          <p14:tracePt t="96720" x="5556250" y="5446713"/>
          <p14:tracePt t="96728" x="5564188" y="5446713"/>
          <p14:tracePt t="96743" x="5572125" y="5446713"/>
          <p14:tracePt t="96752" x="5580063" y="5438775"/>
          <p14:tracePt t="101117" x="5611813" y="5438775"/>
          <p14:tracePt t="101118" x="5659438" y="5438775"/>
          <p14:tracePt t="101119" x="5716588" y="5446713"/>
          <p14:tracePt t="101120" x="5732463" y="5454650"/>
          <p14:tracePt t="101124" x="5764213" y="5462588"/>
          <p14:tracePt t="101130" x="5780088" y="5462588"/>
          <p14:tracePt t="101138" x="5788025" y="5462588"/>
          <p14:tracePt t="101154" x="5795963" y="5462588"/>
          <p14:tracePt t="101250" x="5803900" y="5462588"/>
          <p14:tracePt t="101260" x="5811838" y="5454650"/>
          <p14:tracePt t="101265" x="5819775" y="5446713"/>
          <p14:tracePt t="101276" x="5835650" y="5446713"/>
          <p14:tracePt t="101280" x="5843588" y="5438775"/>
          <p14:tracePt t="101288" x="5859463" y="5430838"/>
          <p14:tracePt t="101297" x="5883275" y="5422900"/>
          <p14:tracePt t="101304" x="5907088" y="5414963"/>
          <p14:tracePt t="101310" x="5938838" y="5407025"/>
          <p14:tracePt t="101318" x="5978525" y="5399088"/>
          <p14:tracePt t="101326" x="6018213" y="5391150"/>
          <p14:tracePt t="101333" x="6043613" y="5391150"/>
          <p14:tracePt t="101340" x="6075363" y="5391150"/>
          <p14:tracePt t="101348" x="6107113" y="5391150"/>
          <p14:tracePt t="101357" x="6130925" y="5383213"/>
          <p14:tracePt t="101363" x="6154738" y="5383213"/>
          <p14:tracePt t="101371" x="6162675" y="5375275"/>
          <p14:tracePt t="101378" x="6178550" y="5375275"/>
          <p14:tracePt t="101385" x="6186488" y="5375275"/>
          <p14:tracePt t="101393" x="6194425" y="5375275"/>
          <p14:tracePt t="101401" x="6210300" y="5375275"/>
          <p14:tracePt t="101408" x="6218238" y="5375275"/>
          <p14:tracePt t="101416" x="6226175" y="5375275"/>
          <p14:tracePt t="101423" x="6234113" y="5375275"/>
          <p14:tracePt t="101438" x="6242050" y="5375275"/>
          <p14:tracePt t="101453" x="6249988" y="5375275"/>
          <p14:tracePt t="101460" x="6257925" y="5375275"/>
          <p14:tracePt t="101468" x="6273800" y="5375275"/>
          <p14:tracePt t="101476" x="6281738" y="5375275"/>
          <p14:tracePt t="101491" x="6297613" y="5375275"/>
          <p14:tracePt t="101498" x="6305550" y="5375275"/>
          <p14:tracePt t="101505" x="6329363" y="5375275"/>
          <p14:tracePt t="101595" x="6337300" y="5375275"/>
          <p14:tracePt t="101903" x="6345238" y="5375275"/>
          <p14:tracePt t="101919" x="6353175" y="5375275"/>
          <p14:tracePt t="101933" x="6361113" y="5375275"/>
          <p14:tracePt t="101942" x="6369050" y="5375275"/>
          <p14:tracePt t="102113" x="6376988" y="5375275"/>
          <p14:tracePt t="102128" x="6384925" y="5375275"/>
          <p14:tracePt t="102143" x="6402388" y="5375275"/>
          <p14:tracePt t="102167" x="6426200" y="5375275"/>
          <p14:tracePt t="102173" x="6442075" y="5375275"/>
          <p14:tracePt t="102188" x="6450013" y="5375275"/>
          <p14:tracePt t="103028" x="6442075" y="5375275"/>
          <p14:tracePt t="103036" x="6418263" y="5375275"/>
          <p14:tracePt t="103043" x="6392863" y="5375275"/>
          <p14:tracePt t="103050" x="6361113" y="5375275"/>
          <p14:tracePt t="103058" x="6313488" y="5375275"/>
          <p14:tracePt t="103065" x="6281738" y="5375275"/>
          <p14:tracePt t="103073" x="6242050" y="5375275"/>
          <p14:tracePt t="103081" x="6210300" y="5375275"/>
          <p14:tracePt t="103088" x="6154738" y="5375275"/>
          <p14:tracePt t="103095" x="6107113" y="5383213"/>
          <p14:tracePt t="103103" x="6075363" y="5383213"/>
          <p14:tracePt t="103111" x="6043613" y="5383213"/>
          <p14:tracePt t="103119" x="5994400" y="5383213"/>
          <p14:tracePt t="103125" x="5970588" y="5383213"/>
          <p14:tracePt t="103133" x="5954713" y="5391150"/>
          <p14:tracePt t="103141" x="5954713" y="5399088"/>
          <p14:tracePt t="103148" x="5946775" y="5399088"/>
          <p14:tracePt t="103268" x="5946775" y="5391150"/>
          <p14:tracePt t="103275" x="5938838" y="5375275"/>
          <p14:tracePt t="103283" x="5930900" y="5351463"/>
          <p14:tracePt t="103290" x="5922963" y="5310188"/>
          <p14:tracePt t="103298" x="5899150" y="5254625"/>
          <p14:tracePt t="103305" x="5883275" y="5199063"/>
          <p14:tracePt t="103313" x="5859463" y="5151438"/>
          <p14:tracePt t="103321" x="5827713" y="5087938"/>
          <p14:tracePt t="103329" x="5788025" y="5024438"/>
          <p14:tracePt t="103336" x="5756275" y="4959350"/>
          <p14:tracePt t="103343" x="5732463" y="4903788"/>
          <p14:tracePt t="103351" x="5716588" y="4848225"/>
          <p14:tracePt t="103358" x="5700713" y="4776788"/>
          <p14:tracePt t="103365" x="5692775" y="4737100"/>
          <p14:tracePt t="103373" x="5684838" y="4689475"/>
          <p14:tracePt t="103380" x="5676900" y="4624388"/>
          <p14:tracePt t="103388" x="5676900" y="4568825"/>
          <p14:tracePt t="103396" x="5667375" y="4505325"/>
          <p14:tracePt t="103403" x="5667375" y="4449763"/>
          <p14:tracePt t="103410" x="5667375" y="4402138"/>
          <p14:tracePt t="103419" x="5659438" y="4362450"/>
          <p14:tracePt t="103425" x="5659438" y="4330700"/>
          <p14:tracePt t="103433" x="5659438" y="4306888"/>
          <p14:tracePt t="103440" x="5659438" y="4281488"/>
          <p14:tracePt t="103448" x="5659438" y="4265613"/>
          <p14:tracePt t="103455" x="5659438" y="4249738"/>
          <p14:tracePt t="103463" x="5659438" y="4233863"/>
          <p14:tracePt t="103471" x="5667375" y="4210050"/>
          <p14:tracePt t="103478" x="5676900" y="4186238"/>
          <p14:tracePt t="103485" x="5676900" y="4162425"/>
          <p14:tracePt t="103493" x="5676900" y="4138613"/>
          <p14:tracePt t="103500" x="5684838" y="4106863"/>
          <p14:tracePt t="103508" x="5692775" y="4075113"/>
          <p14:tracePt t="103515" x="5700713" y="4059238"/>
          <p14:tracePt t="103523" x="5700713" y="4035425"/>
          <p14:tracePt t="103530" x="5700713" y="4019550"/>
          <p14:tracePt t="103538" x="5708650" y="3987800"/>
          <p14:tracePt t="103545" x="5708650" y="3963988"/>
          <p14:tracePt t="103553" x="5708650" y="3938588"/>
          <p14:tracePt t="103560" x="5708650" y="3914775"/>
          <p14:tracePt t="103569" x="5708650" y="3898900"/>
          <p14:tracePt t="103576" x="5708650" y="3867150"/>
          <p14:tracePt t="103583" x="5708650" y="3843338"/>
          <p14:tracePt t="103590" x="5708650" y="3811588"/>
          <p14:tracePt t="103598" x="5708650" y="3787775"/>
          <p14:tracePt t="103605" x="5708650" y="3756025"/>
          <p14:tracePt t="103613" x="5708650" y="3740150"/>
          <p14:tracePt t="103621" x="5708650" y="3724275"/>
          <p14:tracePt t="103628" x="5708650" y="3708400"/>
          <p14:tracePt t="103636" x="5708650" y="3692525"/>
          <p14:tracePt t="103643" x="5708650" y="3668713"/>
          <p14:tracePt t="103651" x="5708650" y="3636963"/>
          <p14:tracePt t="103658" x="5708650" y="3605213"/>
          <p14:tracePt t="103665" x="5708650" y="3579813"/>
          <p14:tracePt t="103673" x="5708650" y="3540125"/>
          <p14:tracePt t="103680" x="5708650" y="3500438"/>
          <p14:tracePt t="103688" x="5708650" y="3484563"/>
          <p14:tracePt t="103695" x="5708650" y="3444875"/>
          <p14:tracePt t="103703" x="5708650" y="3413125"/>
          <p14:tracePt t="103710" x="5708650" y="3381375"/>
          <p14:tracePt t="103718" x="5708650" y="3349625"/>
          <p14:tracePt t="103725" x="5708650" y="3302000"/>
          <p14:tracePt t="103732" x="5708650" y="3262313"/>
          <p14:tracePt t="103740" x="5708650" y="3221038"/>
          <p14:tracePt t="103748" x="5708650" y="3157538"/>
          <p14:tracePt t="103755" x="5708650" y="3133725"/>
          <p14:tracePt t="103763" x="5708650" y="3117850"/>
          <p14:tracePt t="103771" x="5708650" y="3101975"/>
          <p14:tracePt t="103778" x="5708650" y="3086100"/>
          <p14:tracePt t="103786" x="5708650" y="3078163"/>
          <p14:tracePt t="103793" x="5708650" y="3062288"/>
          <p14:tracePt t="103801" x="5708650" y="3046413"/>
          <p14:tracePt t="103815" x="5708650" y="3030538"/>
          <p14:tracePt t="103823" x="5708650" y="3022600"/>
          <p14:tracePt t="103830" x="5708650" y="3014663"/>
          <p14:tracePt t="103838" x="5708650" y="3006725"/>
          <p14:tracePt t="103845" x="5708650" y="2990850"/>
          <p14:tracePt t="103860" x="5708650" y="2982913"/>
          <p14:tracePt t="103868" x="5708650" y="2967038"/>
          <p14:tracePt t="103883" x="5708650" y="2959100"/>
          <p14:tracePt t="103890" x="5708650" y="2951163"/>
          <p14:tracePt t="103898" x="5708650" y="2943225"/>
          <p14:tracePt t="103906" x="5708650" y="2935288"/>
          <p14:tracePt t="103913" x="5708650" y="2927350"/>
          <p14:tracePt t="103921" x="5708650" y="2919413"/>
          <p14:tracePt t="103929" x="5708650" y="2909888"/>
          <p14:tracePt t="103936" x="5708650" y="2901950"/>
          <p14:tracePt t="103943" x="5708650" y="2894013"/>
          <p14:tracePt t="103950" x="5708650" y="2878138"/>
          <p14:tracePt t="103958" x="5708650" y="2870200"/>
          <p14:tracePt t="103966" x="5708650" y="2862263"/>
          <p14:tracePt t="103973" x="5708650" y="2854325"/>
          <p14:tracePt t="103981" x="5708650" y="2822575"/>
          <p14:tracePt t="103988" x="5708650" y="2814638"/>
          <p14:tracePt t="103996" x="5700713" y="2806700"/>
          <p14:tracePt t="104003" x="5700713" y="2798763"/>
          <p14:tracePt t="104010" x="5700713" y="2790825"/>
          <p14:tracePt t="104018" x="5692775" y="2790825"/>
          <p14:tracePt t="104025" x="5692775" y="2782888"/>
          <p14:tracePt t="104033" x="5692775" y="2774950"/>
          <p14:tracePt t="104048" x="5692775" y="2767013"/>
          <p14:tracePt t="104064" x="5692775" y="2759075"/>
          <p14:tracePt t="104086" x="5684838" y="2759075"/>
          <p14:tracePt t="104123" x="5684838" y="2751138"/>
          <p14:tracePt t="104460" x="5684838" y="2759075"/>
          <p14:tracePt t="104467" x="5684838" y="2767013"/>
          <p14:tracePt t="104475" x="5684838" y="2774950"/>
          <p14:tracePt t="104483" x="5684838" y="2782888"/>
          <p14:tracePt t="104490" x="5684838" y="2790825"/>
          <p14:tracePt t="104498" x="5684838" y="2806700"/>
          <p14:tracePt t="104505" x="5684838" y="2822575"/>
          <p14:tracePt t="104513" x="5684838" y="2838450"/>
          <p14:tracePt t="104520" x="5684838" y="2854325"/>
          <p14:tracePt t="104528" x="5684838" y="2870200"/>
          <p14:tracePt t="104536" x="5684838" y="2886075"/>
          <p14:tracePt t="104543" x="5684838" y="2909888"/>
          <p14:tracePt t="104551" x="5684838" y="2935288"/>
          <p14:tracePt t="104558" x="5684838" y="2951163"/>
          <p14:tracePt t="104565" x="5684838" y="2974975"/>
          <p14:tracePt t="104573" x="5684838" y="2998788"/>
          <p14:tracePt t="104580" x="5684838" y="3022600"/>
          <p14:tracePt t="104589" x="5684838" y="3046413"/>
          <p14:tracePt t="104596" x="5684838" y="3062288"/>
          <p14:tracePt t="104603" x="5684838" y="3086100"/>
          <p14:tracePt t="104610" x="5684838" y="3094038"/>
          <p14:tracePt t="104618" x="5684838" y="3109913"/>
          <p14:tracePt t="104625" x="5684838" y="3117850"/>
          <p14:tracePt t="104633" x="5684838" y="3133725"/>
          <p14:tracePt t="104640" x="5684838" y="3141663"/>
          <p14:tracePt t="104648" x="5684838" y="3157538"/>
          <p14:tracePt t="104655" x="5684838" y="3165475"/>
          <p14:tracePt t="104663" x="5684838" y="3181350"/>
          <p14:tracePt t="104670" x="5684838" y="3197225"/>
          <p14:tracePt t="104678" x="5684838" y="3213100"/>
          <p14:tracePt t="104686" x="5684838" y="3228975"/>
          <p14:tracePt t="104693" x="5684838" y="3236913"/>
          <p14:tracePt t="104701" x="5684838" y="3252788"/>
          <p14:tracePt t="104707" x="5692775" y="3278188"/>
          <p14:tracePt t="104715" x="5692775" y="3294063"/>
          <p14:tracePt t="104723" x="5692775" y="3309938"/>
          <p14:tracePt t="104730" x="5692775" y="3317875"/>
          <p14:tracePt t="104738" x="5692775" y="3333750"/>
          <p14:tracePt t="104746" x="5692775" y="3349625"/>
          <p14:tracePt t="104753" x="5692775" y="3357563"/>
          <p14:tracePt t="104761" x="5692775" y="3373438"/>
          <p14:tracePt t="104769" x="5692775" y="3381375"/>
          <p14:tracePt t="104775" x="5692775" y="3397250"/>
          <p14:tracePt t="104783" x="5692775" y="3413125"/>
          <p14:tracePt t="104790" x="5692775" y="3421063"/>
          <p14:tracePt t="104798" x="5692775" y="3436938"/>
          <p14:tracePt t="104805" x="5692775" y="3444875"/>
          <p14:tracePt t="104813" x="5692775" y="3468688"/>
          <p14:tracePt t="104828" x="5692775" y="3484563"/>
          <p14:tracePt t="104836" x="5692775" y="3500438"/>
          <p14:tracePt t="104843" x="5692775" y="3524250"/>
          <p14:tracePt t="104851" x="5692775" y="3548063"/>
          <p14:tracePt t="104858" x="5692775" y="3556000"/>
          <p14:tracePt t="104866" x="5692775" y="3579813"/>
          <p14:tracePt t="104873" x="5692775" y="3605213"/>
          <p14:tracePt t="104880" x="5692775" y="3629025"/>
          <p14:tracePt t="104888" x="5692775" y="3652838"/>
          <p14:tracePt t="104896" x="5692775" y="3660775"/>
          <p14:tracePt t="104903" x="5692775" y="3676650"/>
          <p14:tracePt t="104910" x="5692775" y="3692525"/>
          <p14:tracePt t="104918" x="5692775" y="3708400"/>
          <p14:tracePt t="104925" x="5692775" y="3724275"/>
          <p14:tracePt t="104934" x="5692775" y="3732213"/>
          <p14:tracePt t="104941" x="5692775" y="3748088"/>
          <p14:tracePt t="104949" x="5692775" y="3756025"/>
          <p14:tracePt t="104955" x="5692775" y="3771900"/>
          <p14:tracePt t="104963" x="5692775" y="3779838"/>
          <p14:tracePt t="104970" x="5692775" y="3795713"/>
          <p14:tracePt t="104978" x="5692775" y="3803650"/>
          <p14:tracePt t="104993" x="5692775" y="3811588"/>
          <p14:tracePt t="105023" x="5692775" y="3819525"/>
          <p14:tracePt t="105069" x="5692775" y="3827463"/>
          <p14:tracePt t="105083" x="5692775" y="3835400"/>
          <p14:tracePt t="105098" x="5692775" y="3843338"/>
          <p14:tracePt t="105495" x="5692775" y="3851275"/>
          <p14:tracePt t="105503" x="5692775" y="3867150"/>
          <p14:tracePt t="105510" x="5692775" y="3883025"/>
          <p14:tracePt t="105519" x="5692775" y="3898900"/>
          <p14:tracePt t="105526" x="5692775" y="3906838"/>
          <p14:tracePt t="105533" x="5692775" y="3922713"/>
          <p14:tracePt t="105540" x="5692775" y="3948113"/>
          <p14:tracePt t="105548" x="5692775" y="3963988"/>
          <p14:tracePt t="105555" x="5692775" y="3979863"/>
          <p14:tracePt t="105563" x="5692775" y="3995738"/>
          <p14:tracePt t="105571" x="5692775" y="4003675"/>
          <p14:tracePt t="105578" x="5692775" y="4019550"/>
          <p14:tracePt t="105586" x="5692775" y="4035425"/>
          <p14:tracePt t="105593" x="5692775" y="4043363"/>
          <p14:tracePt t="105602" x="5692775" y="4059238"/>
          <p14:tracePt t="105608" x="5692775" y="4067175"/>
          <p14:tracePt t="105623" x="5692775" y="4075113"/>
          <p14:tracePt t="105645" x="5692775" y="4083050"/>
          <p14:tracePt t="105653" x="5692775" y="4090988"/>
          <p14:tracePt t="105668" x="5692775" y="4098925"/>
          <p14:tracePt t="105683" x="5700713" y="4106863"/>
          <p14:tracePt t="105690" x="5700713" y="4114800"/>
          <p14:tracePt t="105699" x="5708650" y="4122738"/>
          <p14:tracePt t="105705" x="5708650" y="4130675"/>
          <p14:tracePt t="105713" x="5708650" y="4138613"/>
          <p14:tracePt t="105721" x="5708650" y="4146550"/>
          <p14:tracePt t="105736" x="5708650" y="4154488"/>
          <p14:tracePt t="105751" x="5708650" y="4162425"/>
          <p14:tracePt t="105758" x="5708650" y="4170363"/>
          <p14:tracePt t="105765" x="5708650" y="4178300"/>
          <p14:tracePt t="105773" x="5716588" y="4178300"/>
          <p14:tracePt t="105781" x="5716588" y="4194175"/>
          <p14:tracePt t="105795" x="5716588" y="4202113"/>
          <p14:tracePt t="105803" x="5716588" y="4210050"/>
          <p14:tracePt t="105811" x="5716588" y="4217988"/>
          <p14:tracePt t="105819" x="5716588" y="4225925"/>
          <p14:tracePt t="105825" x="5716588" y="4241800"/>
          <p14:tracePt t="105840" x="5716588" y="4257675"/>
          <p14:tracePt t="105848" x="5716588" y="4265613"/>
          <p14:tracePt t="105855" x="5716588" y="4281488"/>
          <p14:tracePt t="105863" x="5716588" y="4298950"/>
          <p14:tracePt t="105871" x="5716588" y="4314825"/>
          <p14:tracePt t="105878" x="5716588" y="4338638"/>
          <p14:tracePt t="105886" x="5716588" y="4346575"/>
          <p14:tracePt t="105893" x="5716588" y="4370388"/>
          <p14:tracePt t="105901" x="5716588" y="4386263"/>
          <p14:tracePt t="105908" x="5716588" y="4410075"/>
          <p14:tracePt t="105915" x="5716588" y="4433888"/>
          <p14:tracePt t="105923" x="5716588" y="4449763"/>
          <p14:tracePt t="105930" x="5716588" y="4465638"/>
          <p14:tracePt t="105945" x="5716588" y="4489450"/>
          <p14:tracePt t="105953" x="5716588" y="4505325"/>
          <p14:tracePt t="105960" x="5716588" y="4521200"/>
          <p14:tracePt t="105968" x="5716588" y="4537075"/>
          <p14:tracePt t="105975" x="5716588" y="4560888"/>
          <p14:tracePt t="105983" x="5716588" y="4568825"/>
          <p14:tracePt t="105990" x="5716588" y="4584700"/>
          <p14:tracePt t="105998" x="5716588" y="4600575"/>
          <p14:tracePt t="106005" x="5716588" y="4616450"/>
          <p14:tracePt t="106013" x="5716588" y="4641850"/>
          <p14:tracePt t="106021" x="5716588" y="4657725"/>
          <p14:tracePt t="106028" x="5716588" y="4681538"/>
          <p14:tracePt t="106035" x="5716588" y="4705350"/>
          <p14:tracePt t="106043" x="5716588" y="4721225"/>
          <p14:tracePt t="106051" x="5716588" y="4745038"/>
          <p14:tracePt t="106058" x="5716588" y="4760913"/>
          <p14:tracePt t="106065" x="5716588" y="4784725"/>
          <p14:tracePt t="106074" x="5716588" y="4800600"/>
          <p14:tracePt t="106081" x="5716588" y="4816475"/>
          <p14:tracePt t="106088" x="5716588" y="4824413"/>
          <p14:tracePt t="106095" x="5716588" y="4840288"/>
          <p14:tracePt t="106103" x="5716588" y="4864100"/>
          <p14:tracePt t="106110" x="5716588" y="4887913"/>
          <p14:tracePt t="106118" x="5716588" y="4903788"/>
          <p14:tracePt t="106125" x="5716588" y="4919663"/>
          <p14:tracePt t="106133" x="5716588" y="4927600"/>
          <p14:tracePt t="106140" x="5716588" y="4943475"/>
          <p14:tracePt t="106148" x="5716588" y="4959350"/>
          <p14:tracePt t="106156" x="5716588" y="4984750"/>
          <p14:tracePt t="106163" x="5716588" y="5000625"/>
          <p14:tracePt t="106171" x="5716588" y="5016500"/>
          <p14:tracePt t="106178" x="5716588" y="5024438"/>
          <p14:tracePt t="106186" x="5716588" y="5040313"/>
          <p14:tracePt t="106193" x="5716588" y="5056188"/>
          <p14:tracePt t="106200" x="5716588" y="5072063"/>
          <p14:tracePt t="106208" x="5716588" y="5095875"/>
          <p14:tracePt t="106215" x="5716588" y="5119688"/>
          <p14:tracePt t="106223" x="5716588" y="5135563"/>
          <p14:tracePt t="106230" x="5716588" y="5167313"/>
          <p14:tracePt t="106238" x="5716588" y="5183188"/>
          <p14:tracePt t="106245" x="5716588" y="5207000"/>
          <p14:tracePt t="106253" x="5724525" y="5230813"/>
          <p14:tracePt t="106260" x="5724525" y="5246688"/>
          <p14:tracePt t="106268" x="5724525" y="5270500"/>
          <p14:tracePt t="106276" x="5732463" y="5294313"/>
          <p14:tracePt t="106283" x="5732463" y="5302250"/>
          <p14:tracePt t="106291" x="5740400" y="5327650"/>
          <p14:tracePt t="106298" x="5740400" y="5335588"/>
          <p14:tracePt t="106306" x="5740400" y="5351463"/>
          <p14:tracePt t="106313" x="5740400" y="5359400"/>
          <p14:tracePt t="106321" x="5748338" y="5383213"/>
          <p14:tracePt t="106328" x="5756275" y="5391150"/>
          <p14:tracePt t="106343" x="5756275" y="5407025"/>
          <p14:tracePt t="106351" x="5756275" y="5422900"/>
          <p14:tracePt t="106358" x="5756275" y="5438775"/>
          <p14:tracePt t="106373" x="5756275" y="5446713"/>
          <p14:tracePt t="106381" x="5756275" y="5454650"/>
          <p14:tracePt t="106395" x="5756275" y="5462588"/>
          <p14:tracePt t="106448" x="5756275" y="5470525"/>
          <p14:tracePt t="106830" x="5764213" y="5454650"/>
          <p14:tracePt t="106838" x="5780088" y="5438775"/>
          <p14:tracePt t="106847" x="5788025" y="5422900"/>
          <p14:tracePt t="106856" x="5803900" y="5391150"/>
          <p14:tracePt t="106861" x="5835650" y="5343525"/>
          <p14:tracePt t="106869" x="5875338" y="5270500"/>
          <p14:tracePt t="106875" x="5922963" y="5191125"/>
          <p14:tracePt t="106884" x="5986463" y="5087938"/>
          <p14:tracePt t="106891" x="6051550" y="4984750"/>
          <p14:tracePt t="106898" x="6162675" y="4832350"/>
          <p14:tracePt t="106906" x="6257925" y="4697413"/>
          <p14:tracePt t="106913" x="6376988" y="4552950"/>
          <p14:tracePt t="106921" x="6489700" y="4433888"/>
          <p14:tracePt t="106929" x="6584950" y="4338638"/>
          <p14:tracePt t="106936" x="6688138" y="4249738"/>
          <p14:tracePt t="106943" x="6769100" y="4162425"/>
          <p14:tracePt t="106951" x="6840538" y="4098925"/>
          <p14:tracePt t="106959" x="6904038" y="4027488"/>
          <p14:tracePt t="106965" x="6967538" y="3963988"/>
          <p14:tracePt t="106973" x="7015163" y="3914775"/>
          <p14:tracePt t="106981" x="7046913" y="3875088"/>
          <p14:tracePt t="106990" x="7078663" y="3851275"/>
          <p14:tracePt t="106996" x="7086600" y="3827463"/>
          <p14:tracePt t="107003" x="7102475" y="3811588"/>
          <p14:tracePt t="107012" x="7110413" y="3803650"/>
          <p14:tracePt t="107018" x="7118350" y="3787775"/>
          <p14:tracePt t="107025" x="7118350" y="3779838"/>
          <p14:tracePt t="107033" x="7126288" y="3771900"/>
          <p14:tracePt t="107040" x="7126288" y="3763963"/>
          <p14:tracePt t="107048" x="7126288" y="3756025"/>
          <p14:tracePt t="107058" x="7135813" y="3740150"/>
          <p14:tracePt t="107064" x="7135813" y="3724275"/>
          <p14:tracePt t="107075" x="7135813" y="3692525"/>
          <p14:tracePt t="107078" x="7135813" y="3668713"/>
          <p14:tracePt t="107087" x="7135813" y="3613150"/>
          <p14:tracePt t="107094" x="7143750" y="3579813"/>
          <p14:tracePt t="107100" x="7143750" y="3524250"/>
          <p14:tracePt t="107108" x="7159625" y="3484563"/>
          <p14:tracePt t="107116" x="7167563" y="3436938"/>
          <p14:tracePt t="107124" x="7183438" y="3373438"/>
          <p14:tracePt t="107131" x="7199313" y="3302000"/>
          <p14:tracePt t="107138" x="7199313" y="3262313"/>
          <p14:tracePt t="107147" x="7207250" y="3236913"/>
          <p14:tracePt t="107153" x="7207250" y="3205163"/>
          <p14:tracePt t="107160" x="7207250" y="3181350"/>
          <p14:tracePt t="107176" x="7215188" y="3133725"/>
          <p14:tracePt t="107184" x="7215188" y="3109913"/>
          <p14:tracePt t="107191" x="7215188" y="3086100"/>
          <p14:tracePt t="107200" x="7215188" y="3062288"/>
          <p14:tracePt t="107206" x="7223125" y="3046413"/>
          <p14:tracePt t="107214" x="7223125" y="3030538"/>
          <p14:tracePt t="107221" x="7223125" y="3006725"/>
          <p14:tracePt t="107230" x="7231063" y="2982913"/>
          <p14:tracePt t="107236" x="7231063" y="2959100"/>
          <p14:tracePt t="107243" x="7231063" y="2943225"/>
          <p14:tracePt t="107250" x="7231063" y="2927350"/>
          <p14:tracePt t="107258" x="7231063" y="2901950"/>
          <p14:tracePt t="107266" x="7231063" y="2862263"/>
          <p14:tracePt t="107273" x="7231063" y="2846388"/>
          <p14:tracePt t="107280" x="7231063" y="2822575"/>
          <p14:tracePt t="107288" x="7231063" y="2806700"/>
          <p14:tracePt t="107295" x="7231063" y="2782888"/>
          <p14:tracePt t="107304" x="7231063" y="2767013"/>
          <p14:tracePt t="107310" x="7231063" y="2751138"/>
          <p14:tracePt t="107318" x="7231063" y="2743200"/>
          <p14:tracePt t="107325" x="7231063" y="2735263"/>
          <p14:tracePt t="107333" x="7231063" y="2719388"/>
          <p14:tracePt t="107348" x="7231063" y="2703513"/>
          <p14:tracePt t="107363" x="7231063" y="2695575"/>
          <p14:tracePt t="107573" x="7246938" y="2695575"/>
          <p14:tracePt t="107580" x="7270750" y="2695575"/>
          <p14:tracePt t="107588" x="7294563" y="2695575"/>
          <p14:tracePt t="107596" x="7310438" y="2695575"/>
          <p14:tracePt t="107603" x="7318375" y="2695575"/>
          <p14:tracePt t="108083" x="7302500" y="2695575"/>
          <p14:tracePt t="108090" x="7286625" y="2695575"/>
          <p14:tracePt t="108098" x="7262813" y="2695575"/>
          <p14:tracePt t="108106" x="7246938" y="2695575"/>
          <p14:tracePt t="108113" x="7215188" y="2695575"/>
          <p14:tracePt t="108120" x="7183438" y="2711450"/>
          <p14:tracePt t="108128" x="7159625" y="2711450"/>
          <p14:tracePt t="108136" x="7126288" y="2727325"/>
          <p14:tracePt t="108143" x="7094538" y="2727325"/>
          <p14:tracePt t="108151" x="7078663" y="2735263"/>
          <p14:tracePt t="108159" x="7062788" y="2743200"/>
          <p14:tracePt t="108166" x="7038975" y="2743200"/>
          <p14:tracePt t="108173" x="7031038" y="2751138"/>
          <p14:tracePt t="108180" x="7015163" y="2751138"/>
          <p14:tracePt t="108188" x="7007225" y="2751138"/>
          <p14:tracePt t="108195" x="6991350" y="2751138"/>
          <p14:tracePt t="108203" x="6983413" y="2751138"/>
          <p14:tracePt t="108210" x="6975475" y="2751138"/>
          <p14:tracePt t="108218" x="6959600" y="2759075"/>
          <p14:tracePt t="108226" x="6951663" y="2759075"/>
          <p14:tracePt t="108233" x="6943725" y="2759075"/>
          <p14:tracePt t="108240" x="6935788" y="2759075"/>
          <p14:tracePt t="108248" x="6927850" y="2759075"/>
          <p14:tracePt t="108256" x="6919913" y="2759075"/>
          <p14:tracePt t="108263" x="6911975" y="2759075"/>
          <p14:tracePt t="108274" x="6904038" y="2759075"/>
          <p14:tracePt t="108280" x="6896100" y="2759075"/>
          <p14:tracePt t="108286" x="6880225" y="2759075"/>
          <p14:tracePt t="108293" x="6872288" y="2759075"/>
          <p14:tracePt t="108301" x="6864350" y="2759075"/>
          <p14:tracePt t="108308" x="6848475" y="2759075"/>
          <p14:tracePt t="108316" x="6832600" y="2759075"/>
          <p14:tracePt t="108324" x="6808788" y="2759075"/>
          <p14:tracePt t="108330" x="6792913" y="2759075"/>
          <p14:tracePt t="108338" x="6784975" y="2767013"/>
          <p14:tracePt t="108345" x="6759575" y="2767013"/>
          <p14:tracePt t="108353" x="6743700" y="2767013"/>
          <p14:tracePt t="108360" x="6727825" y="2774950"/>
          <p14:tracePt t="108368" x="6704013" y="2774950"/>
          <p14:tracePt t="108376" x="6680200" y="2774950"/>
          <p14:tracePt t="108383" x="6656388" y="2774950"/>
          <p14:tracePt t="108390" x="6632575" y="2774950"/>
          <p14:tracePt t="108397" x="6592888" y="2774950"/>
          <p14:tracePt t="108405" x="6569075" y="2774950"/>
          <p14:tracePt t="108413" x="6553200" y="2774950"/>
          <p14:tracePt t="108421" x="6521450" y="2774950"/>
          <p14:tracePt t="108428" x="6489700" y="2774950"/>
          <p14:tracePt t="108435" x="6465888" y="2774950"/>
          <p14:tracePt t="108443" x="6442075" y="2774950"/>
          <p14:tracePt t="108450" x="6418263" y="2774950"/>
          <p14:tracePt t="108458" x="6384925" y="2774950"/>
          <p14:tracePt t="108466" x="6369050" y="2774950"/>
          <p14:tracePt t="108473" x="6345238" y="2774950"/>
          <p14:tracePt t="108480" x="6329363" y="2774950"/>
          <p14:tracePt t="108488" x="6321425" y="2774950"/>
          <p14:tracePt t="108495" x="6297613" y="2774950"/>
          <p14:tracePt t="108503" x="6281738" y="2774950"/>
          <p14:tracePt t="108510" x="6265863" y="2774950"/>
          <p14:tracePt t="108518" x="6257925" y="2774950"/>
          <p14:tracePt t="108526" x="6242050" y="2774950"/>
          <p14:tracePt t="108533" x="6226175" y="2774950"/>
          <p14:tracePt t="108540" x="6210300" y="2774950"/>
          <p14:tracePt t="108548" x="6202363" y="2774950"/>
          <p14:tracePt t="108563" x="6178550" y="2774950"/>
          <p14:tracePt t="108570" x="6170613" y="2774950"/>
          <p14:tracePt t="108578" x="6146800" y="2774950"/>
          <p14:tracePt t="108585" x="6138863" y="2774950"/>
          <p14:tracePt t="108593" x="6122988" y="2774950"/>
          <p14:tracePt t="108600" x="6107113" y="2782888"/>
          <p14:tracePt t="108608" x="6099175" y="2782888"/>
          <p14:tracePt t="108616" x="6075363" y="2782888"/>
          <p14:tracePt t="108624" x="6059488" y="2790825"/>
          <p14:tracePt t="108630" x="6043613" y="2790825"/>
          <p14:tracePt t="108638" x="6034088" y="2790825"/>
          <p14:tracePt t="108645" x="6018213" y="2798763"/>
          <p14:tracePt t="108654" x="5994400" y="2798763"/>
          <p14:tracePt t="108660" x="5986463" y="2806700"/>
          <p14:tracePt t="108668" x="5970588" y="2814638"/>
          <p14:tracePt t="108675" x="5954713" y="2814638"/>
          <p14:tracePt t="108683" x="5938838" y="2814638"/>
          <p14:tracePt t="108691" x="5922963" y="2814638"/>
          <p14:tracePt t="108699" x="5915025" y="2822575"/>
          <p14:tracePt t="108705" x="5899150" y="2822575"/>
          <p14:tracePt t="108713" x="5883275" y="2822575"/>
          <p14:tracePt t="108720" x="5859463" y="2822575"/>
          <p14:tracePt t="108728" x="5851525" y="2822575"/>
          <p14:tracePt t="108735" x="5827713" y="2830513"/>
          <p14:tracePt t="108743" x="5819775" y="2830513"/>
          <p14:tracePt t="108750" x="5811838" y="2830513"/>
          <p14:tracePt t="108759" x="5788025" y="2830513"/>
          <p14:tracePt t="108766" x="5780088" y="2830513"/>
          <p14:tracePt t="108773" x="5772150" y="2830513"/>
          <p14:tracePt t="108781" x="5764213" y="2830513"/>
          <p14:tracePt t="108788" x="5748338" y="2830513"/>
          <p14:tracePt t="108795" x="5740400" y="2830513"/>
          <p14:tracePt t="108803" x="5732463" y="2830513"/>
          <p14:tracePt t="108810" x="5724525" y="2830513"/>
          <p14:tracePt t="108818" x="5716588" y="2830513"/>
          <p14:tracePt t="108826" x="5708650" y="2830513"/>
          <p14:tracePt t="108841" x="5700713" y="2830513"/>
          <p14:tracePt t="108857" x="5692775" y="2830513"/>
          <p14:tracePt t="109553" x="5684838" y="2830513"/>
          <p14:tracePt t="109725" x="5676900" y="2830513"/>
          <p14:tracePt t="109733" x="5667375" y="2822575"/>
          <p14:tracePt t="109741" x="5651500" y="2822575"/>
          <p14:tracePt t="109750" x="5643563" y="2822575"/>
          <p14:tracePt t="109757" x="5627688" y="2814638"/>
          <p14:tracePt t="109763" x="5619750" y="2814638"/>
          <p14:tracePt t="109770" x="5611813" y="2806700"/>
          <p14:tracePt t="109780" x="5603875" y="2806700"/>
          <p14:tracePt t="109786" x="5595938" y="2806700"/>
          <p14:tracePt t="109802" x="5588000" y="2798763"/>
          <p14:tracePt t="109809" x="5580063" y="2798763"/>
          <p14:tracePt t="109816" x="5572125" y="2798763"/>
          <p14:tracePt t="109823" x="5564188" y="2790825"/>
          <p14:tracePt t="109830" x="5564188" y="2782888"/>
          <p14:tracePt t="109838" x="5556250" y="2782888"/>
          <p14:tracePt t="109845" x="5556250" y="2774950"/>
          <p14:tracePt t="109853" x="5540375" y="2774950"/>
          <p14:tracePt t="109860" x="5540375" y="2767013"/>
          <p14:tracePt t="109868" x="5532438" y="2759075"/>
          <p14:tracePt t="109876" x="5524500" y="2751138"/>
          <p14:tracePt t="109883" x="5516563" y="2751138"/>
          <p14:tracePt t="109891" x="5516563" y="2743200"/>
          <p14:tracePt t="109899" x="5516563" y="2735263"/>
          <p14:tracePt t="109906" x="5508625" y="2735263"/>
          <p14:tracePt t="109913" x="5500688" y="2735263"/>
          <p14:tracePt t="109920" x="5500688" y="2727325"/>
          <p14:tracePt t="110663" x="5508625" y="2735263"/>
          <p14:tracePt t="110672" x="5540375" y="2751138"/>
          <p14:tracePt t="110679" x="5588000" y="2782888"/>
          <p14:tracePt t="110687" x="5635625" y="2806700"/>
          <p14:tracePt t="110694" x="5724525" y="2854325"/>
          <p14:tracePt t="110701" x="5835650" y="2901950"/>
          <p14:tracePt t="110709" x="6010275" y="2959100"/>
          <p14:tracePt t="110716" x="6178550" y="3030538"/>
          <p14:tracePt t="110724" x="6376988" y="3101975"/>
          <p14:tracePt t="110733" x="6537325" y="3173413"/>
          <p14:tracePt t="110738" x="6696075" y="3236913"/>
          <p14:tracePt t="110750" x="6832600" y="3325813"/>
          <p14:tracePt t="110753" x="6983413" y="3436938"/>
          <p14:tracePt t="110764" x="7094538" y="3516313"/>
          <p14:tracePt t="110768" x="7191375" y="3605213"/>
          <p14:tracePt t="110776" x="7278688" y="3700463"/>
          <p14:tracePt t="110783" x="7342188" y="3771900"/>
          <p14:tracePt t="110791" x="7405688" y="3851275"/>
          <p14:tracePt t="110799" x="7437438" y="3922713"/>
          <p14:tracePt t="110807" x="7445375" y="3963988"/>
          <p14:tracePt t="110814" x="7453313" y="4011613"/>
          <p14:tracePt t="110821" x="7453313" y="4051300"/>
          <p14:tracePt t="110829" x="7453313" y="4083050"/>
          <p14:tracePt t="110835" x="7437438" y="4122738"/>
          <p14:tracePt t="110844" x="7421563" y="4170363"/>
          <p14:tracePt t="110851" x="7389813" y="4217988"/>
          <p14:tracePt t="110859" x="7366000" y="4265613"/>
          <p14:tracePt t="110866" x="7358063" y="4291013"/>
          <p14:tracePt t="110873" x="7334250" y="4330700"/>
          <p14:tracePt t="110881" x="7326313" y="4354513"/>
          <p14:tracePt t="110888" x="7318375" y="4370388"/>
          <p14:tracePt t="110896" x="7318375" y="4402138"/>
          <p14:tracePt t="110904" x="7302500" y="4441825"/>
          <p14:tracePt t="110911" x="7294563" y="4473575"/>
          <p14:tracePt t="110918" x="7278688" y="4505325"/>
          <p14:tracePt t="110925" x="7262813" y="4537075"/>
          <p14:tracePt t="110933" x="7254875" y="4560888"/>
          <p14:tracePt t="110940" x="7231063" y="4600575"/>
          <p14:tracePt t="110948" x="7215188" y="4624388"/>
          <p14:tracePt t="110955" x="7191375" y="4657725"/>
          <p14:tracePt t="110963" x="7175500" y="4673600"/>
          <p14:tracePt t="110971" x="7151688" y="4697413"/>
          <p14:tracePt t="110979" x="7135813" y="4713288"/>
          <p14:tracePt t="110986" x="7118350" y="4729163"/>
          <p14:tracePt t="110993" x="7102475" y="4745038"/>
          <p14:tracePt t="111000" x="7070725" y="4768850"/>
          <p14:tracePt t="111008" x="7031038" y="4808538"/>
          <p14:tracePt t="111015" x="7007225" y="4832350"/>
          <p14:tracePt t="111023" x="6983413" y="4864100"/>
          <p14:tracePt t="111031" x="6967538" y="4879975"/>
          <p14:tracePt t="111038" x="6943725" y="4911725"/>
          <p14:tracePt t="111045" x="6919913" y="4943475"/>
          <p14:tracePt t="111053" x="6904038" y="4967288"/>
          <p14:tracePt t="111060" x="6888163" y="5000625"/>
          <p14:tracePt t="111068" x="6864350" y="5040313"/>
          <p14:tracePt t="111075" x="6848475" y="5080000"/>
          <p14:tracePt t="111083" x="6832600" y="5103813"/>
          <p14:tracePt t="111090" x="6816725" y="5127625"/>
          <p14:tracePt t="111098" x="6816725" y="5135563"/>
          <p14:tracePt t="111105" x="6800850" y="5159375"/>
          <p14:tracePt t="111114" x="6792913" y="5175250"/>
          <p14:tracePt t="111120" x="6777038" y="5191125"/>
          <p14:tracePt t="111128" x="6759575" y="5214938"/>
          <p14:tracePt t="111137" x="6751638" y="5222875"/>
          <p14:tracePt t="111143" x="6727825" y="5238750"/>
          <p14:tracePt t="111150" x="6711950" y="5246688"/>
          <p14:tracePt t="111158" x="6696075" y="5254625"/>
          <p14:tracePt t="111166" x="6680200" y="5262563"/>
          <p14:tracePt t="111181" x="6656388" y="5270500"/>
          <p14:tracePt t="111188" x="6648450" y="5270500"/>
          <p14:tracePt t="111196" x="6640513" y="5270500"/>
          <p14:tracePt t="111203" x="6640513" y="5278438"/>
          <p14:tracePt t="111211" x="6632575" y="5278438"/>
          <p14:tracePt t="111218" x="6624638" y="5278438"/>
          <p14:tracePt t="111240" x="6624638" y="5286375"/>
          <p14:tracePt t="111248" x="6616700" y="5286375"/>
          <p14:tracePt t="111278" x="6608763" y="5294313"/>
          <p14:tracePt t="111293" x="6600825" y="5302250"/>
          <p14:tracePt t="111300" x="6592888" y="5302250"/>
          <p14:tracePt t="111308" x="6592888" y="5310188"/>
          <p14:tracePt t="111316" x="6584950" y="5319713"/>
          <p14:tracePt t="111323" x="6584950" y="5327650"/>
          <p14:tracePt t="111331" x="6577013" y="5335588"/>
          <p14:tracePt t="111338" x="6569075" y="5343525"/>
          <p14:tracePt t="111345" x="6569075" y="5351463"/>
          <p14:tracePt t="111353" x="6561138" y="5359400"/>
          <p14:tracePt t="111361" x="6553200" y="5375275"/>
          <p14:tracePt t="111368" x="6545263" y="5375275"/>
          <p14:tracePt t="111375" x="6545263" y="5383213"/>
          <p14:tracePt t="111383" x="6545263" y="5391150"/>
          <p14:tracePt t="111390" x="6529388" y="5399088"/>
          <p14:tracePt t="111398" x="6529388" y="5407025"/>
          <p14:tracePt t="111413" x="6521450" y="5414963"/>
          <p14:tracePt t="111420" x="6521450" y="5422900"/>
          <p14:tracePt t="111436" x="6513513" y="5430838"/>
          <p14:tracePt t="111450" x="6505575" y="5438775"/>
          <p14:tracePt t="111458" x="6505575" y="5446713"/>
          <p14:tracePt t="111750" x="6489700" y="5438775"/>
          <p14:tracePt t="111759" x="6481763" y="5438775"/>
          <p14:tracePt t="111766" x="6465888" y="5430838"/>
          <p14:tracePt t="111773" x="6457950" y="5422900"/>
          <p14:tracePt t="111782" x="6442075" y="5422900"/>
          <p14:tracePt t="111788" x="6434138" y="5422900"/>
          <p14:tracePt t="111797" x="6434138" y="5414963"/>
          <p14:tracePt t="111804" x="6426200" y="5407025"/>
          <p14:tracePt t="111812" x="6418263" y="5407025"/>
          <p14:tracePt t="112028" x="6410325" y="5407025"/>
          <p14:tracePt t="112052" x="6402388" y="5407025"/>
          <p14:tracePt t="112065" x="6392863" y="5407025"/>
          <p14:tracePt t="112081" x="6376988" y="5407025"/>
          <p14:tracePt t="112088" x="6361113" y="5407025"/>
          <p14:tracePt t="112096" x="6345238" y="5407025"/>
          <p14:tracePt t="112103" x="6329363" y="5407025"/>
          <p14:tracePt t="112110" x="6313488" y="5407025"/>
          <p14:tracePt t="112119" x="6297613" y="5407025"/>
          <p14:tracePt t="112125" x="6281738" y="5407025"/>
          <p14:tracePt t="112141" x="6273800" y="5407025"/>
          <p14:tracePt t="112148" x="6265863" y="5407025"/>
          <p14:tracePt t="112193" x="6257925" y="5407025"/>
          <p14:tracePt t="112208" x="6249988" y="5407025"/>
          <p14:tracePt t="112253" x="6242050" y="5407025"/>
          <p14:tracePt t="112276" x="6234113" y="5407025"/>
          <p14:tracePt t="112298" x="6226175" y="5407025"/>
          <p14:tracePt t="112328" x="6218238" y="5407025"/>
          <p14:tracePt t="112343" x="6210300" y="5407025"/>
          <p14:tracePt t="112352" x="6194425" y="5407025"/>
          <p14:tracePt t="112358" x="6186488" y="5407025"/>
          <p14:tracePt t="112365" x="6162675" y="5407025"/>
          <p14:tracePt t="112373" x="6146800" y="5407025"/>
          <p14:tracePt t="112380" x="6122988" y="5407025"/>
          <p14:tracePt t="112388" x="6115050" y="5407025"/>
          <p14:tracePt t="112395" x="6091238" y="5407025"/>
          <p14:tracePt t="112403" x="6067425" y="5407025"/>
          <p14:tracePt t="112410" x="6043613" y="5407025"/>
          <p14:tracePt t="112419" x="6026150" y="5407025"/>
          <p14:tracePt t="112425" x="6002338" y="5407025"/>
          <p14:tracePt t="112433" x="5986463" y="5407025"/>
          <p14:tracePt t="112440" x="5978525" y="5407025"/>
          <p14:tracePt t="112449" x="5970588" y="5407025"/>
          <p14:tracePt t="112455" x="5962650" y="5407025"/>
          <p14:tracePt t="112463" x="5938838" y="5407025"/>
          <p14:tracePt t="112470" x="5930900" y="5407025"/>
          <p14:tracePt t="112486" x="5915025" y="5407025"/>
          <p14:tracePt t="112493" x="5907088" y="5407025"/>
          <p14:tracePt t="112501" x="5899150" y="5407025"/>
          <p14:tracePt t="112509" x="5891213" y="5407025"/>
          <p14:tracePt t="112515" x="5875338" y="5407025"/>
          <p14:tracePt t="112523" x="5867400" y="5407025"/>
          <p14:tracePt t="112531" x="5851525" y="5407025"/>
          <p14:tracePt t="112538" x="5843588" y="5407025"/>
          <p14:tracePt t="112553" x="5827713" y="5407025"/>
          <p14:tracePt t="112568" x="5819775" y="5407025"/>
          <p14:tracePt t="112575" x="5811838" y="5407025"/>
          <p14:tracePt t="112606" x="5803900" y="5407025"/>
          <p14:tracePt t="112652" x="5803900" y="5414963"/>
          <p14:tracePt t="112658" x="5795963" y="5414963"/>
          <p14:tracePt t="112696" x="5788025" y="5414963"/>
          <p14:tracePt t="112718" x="5780088" y="5414963"/>
          <p14:tracePt t="112741" x="5772150" y="5414963"/>
          <p14:tracePt t="112748" x="5764213" y="5414963"/>
          <p14:tracePt t="112763" x="5756275" y="5414963"/>
          <p14:tracePt t="112801" x="5748338" y="5414963"/>
          <p14:tracePt t="112823" x="5740400" y="5414963"/>
          <p14:tracePt t="112830" x="5732463" y="5414963"/>
          <p14:tracePt t="112905" x="5724525" y="5414963"/>
          <p14:tracePt t="112928" x="5716588" y="5414963"/>
          <p14:tracePt t="112943" x="5708650" y="5414963"/>
          <p14:tracePt t="112951" x="5700713" y="5414963"/>
          <p14:tracePt t="112965" x="5692775" y="5414963"/>
          <p14:tracePt t="113003" x="5684838" y="5414963"/>
          <p14:tracePt t="113055" x="5676900" y="5414963"/>
          <p14:tracePt t="113086" x="5667375" y="5414963"/>
          <p14:tracePt t="113101" x="5659438" y="5414963"/>
          <p14:tracePt t="113145" x="5651500" y="5414963"/>
          <p14:tracePt t="113288" x="5643563" y="5414963"/>
          <p14:tracePt t="113385" x="5635625" y="5414963"/>
          <p14:tracePt t="113393" x="5627688" y="5414963"/>
          <p14:tracePt t="113408" x="5619750" y="5414963"/>
          <p14:tracePt t="113423" x="5611813" y="5414963"/>
          <p14:tracePt t="113468" x="5603875" y="5414963"/>
          <p14:tracePt t="118578" x="5724525" y="5399088"/>
          <p14:tracePt t="118580" x="5827713" y="5383213"/>
          <p14:tracePt t="118583" x="5851525" y="5383213"/>
          <p14:tracePt t="118584" x="5875338" y="5375275"/>
          <p14:tracePt t="118591" x="5891213" y="5367338"/>
          <p14:tracePt t="118599" x="5907088" y="5351463"/>
          <p14:tracePt t="118606" x="5930900" y="5343525"/>
          <p14:tracePt t="118614" x="5954713" y="5327650"/>
          <p14:tracePt t="118621" x="5978525" y="5310188"/>
          <p14:tracePt t="118629" x="5994400" y="5310188"/>
          <p14:tracePt t="118638" x="6010275" y="5294313"/>
          <p14:tracePt t="118644" x="6026150" y="5286375"/>
          <p14:tracePt t="118652" x="6051550" y="5286375"/>
          <p14:tracePt t="118658" x="6075363" y="5270500"/>
          <p14:tracePt t="118667" x="6091238" y="5270500"/>
          <p14:tracePt t="118673" x="6107113" y="5262563"/>
          <p14:tracePt t="118682" x="6122988" y="5262563"/>
          <p14:tracePt t="118689" x="6130925" y="5254625"/>
          <p14:tracePt t="118697" x="6154738" y="5254625"/>
          <p14:tracePt t="118705" x="6170613" y="5254625"/>
          <p14:tracePt t="118711" x="6202363" y="5254625"/>
          <p14:tracePt t="118721" x="6226175" y="5254625"/>
          <p14:tracePt t="118726" x="6249988" y="5254625"/>
          <p14:tracePt t="118733" x="6289675" y="5254625"/>
          <p14:tracePt t="118742" x="6321425" y="5254625"/>
          <p14:tracePt t="118749" x="6376988" y="5254625"/>
          <p14:tracePt t="118757" x="6426200" y="5262563"/>
          <p14:tracePt t="118764" x="6450013" y="5270500"/>
          <p14:tracePt t="118771" x="6481763" y="5270500"/>
          <p14:tracePt t="118779" x="6513513" y="5270500"/>
          <p14:tracePt t="118786" x="6529388" y="5270500"/>
          <p14:tracePt t="118793" x="6545263" y="5270500"/>
          <p14:tracePt t="118801" x="6561138" y="5270500"/>
          <p14:tracePt t="118808" x="6577013" y="5270500"/>
          <p14:tracePt t="118830" x="6584950" y="5270500"/>
          <p14:tracePt t="118981" x="6584950" y="5278438"/>
          <p14:tracePt t="119004" x="6584950" y="5286375"/>
          <p14:tracePt t="119026" x="6584950" y="5294313"/>
          <p14:tracePt t="119041" x="6577013" y="5302250"/>
          <p14:tracePt t="119063" x="6577013" y="5310188"/>
          <p14:tracePt t="119071" x="6569075" y="5310188"/>
          <p14:tracePt t="119079" x="6569075" y="5319713"/>
          <p14:tracePt t="119086" x="6561138" y="5319713"/>
          <p14:tracePt t="119094" x="6561138" y="5327650"/>
          <p14:tracePt t="119109" x="6553200" y="5327650"/>
          <p14:tracePt t="119124" x="6553200" y="5335588"/>
          <p14:tracePt t="119131" x="6545263" y="5335588"/>
          <p14:tracePt t="119153" x="6545263" y="5343525"/>
          <p14:tracePt t="119171" x="6537325" y="5351463"/>
          <p14:tracePt t="119184" x="6529388" y="5351463"/>
          <p14:tracePt t="119199" x="6521450" y="5359400"/>
          <p14:tracePt t="119221" x="6513513" y="5367338"/>
          <p14:tracePt t="119237" x="6505575" y="5367338"/>
          <p14:tracePt t="119243" x="6505575" y="5375275"/>
          <p14:tracePt t="119252" x="6497638" y="5375275"/>
          <p14:tracePt t="119258" x="6489700" y="5383213"/>
          <p14:tracePt t="119281" x="6481763" y="5391150"/>
          <p14:tracePt t="119333" x="6473825" y="5391150"/>
          <p14:tracePt t="119356" x="6473825" y="5399088"/>
          <p14:tracePt t="119506" x="6465888" y="5399088"/>
          <p14:tracePt t="119536" x="6465888" y="5407025"/>
          <p14:tracePt t="119543" x="6457950" y="5407025"/>
          <p14:tracePt t="119551" x="6457950" y="5414963"/>
          <p14:tracePt t="119566" x="6450013" y="5414963"/>
          <p14:tracePt t="119903" x="6442075" y="5414963"/>
          <p14:tracePt t="119933" x="6434138" y="5414963"/>
          <p14:tracePt t="119949" x="6426200" y="5414963"/>
          <p14:tracePt t="120008" x="6418263" y="5414963"/>
          <p14:tracePt t="120068" x="6410325" y="5414963"/>
          <p14:tracePt t="120083" x="6402388" y="5414963"/>
          <p14:tracePt t="120098" x="6392863" y="5414963"/>
          <p14:tracePt t="120113" x="6384925" y="5414963"/>
          <p14:tracePt t="120121" x="6384925" y="5422900"/>
          <p14:tracePt t="120136" x="6376988" y="5422900"/>
          <p14:tracePt t="120151" x="6369050" y="5422900"/>
          <p14:tracePt t="120163" x="6361113" y="5422900"/>
          <p14:tracePt t="120196" x="6353175" y="5422900"/>
          <p14:tracePt t="120227" x="6345238" y="5422900"/>
          <p14:tracePt t="120241" x="6337300" y="5422900"/>
          <p14:tracePt t="120256" x="6329363" y="5422900"/>
          <p14:tracePt t="120271" x="6321425" y="5422900"/>
          <p14:tracePt t="120286" x="6313488" y="5422900"/>
          <p14:tracePt t="120309" x="6305550" y="5422900"/>
          <p14:tracePt t="120323" x="6297613" y="5422900"/>
          <p14:tracePt t="120331" x="6289675" y="5422900"/>
          <p14:tracePt t="120354" x="6281738" y="5422900"/>
          <p14:tracePt t="120369" x="6273800" y="5422900"/>
          <p14:tracePt t="120391" x="6265863" y="5422900"/>
          <p14:tracePt t="120406" x="6257925" y="5422900"/>
          <p14:tracePt t="120428" x="6249988" y="5422900"/>
          <p14:tracePt t="120443" x="6242050" y="5422900"/>
          <p14:tracePt t="120451" x="6242050" y="5430838"/>
          <p14:tracePt t="120466" x="6234113" y="5430838"/>
          <p14:tracePt t="120473" x="6226175" y="5430838"/>
          <p14:tracePt t="120496" x="6218238" y="5430838"/>
          <p14:tracePt t="120511" x="6210300" y="5438775"/>
          <p14:tracePt t="120534" x="6202363" y="5446713"/>
          <p14:tracePt t="120549" x="6194425" y="5446713"/>
          <p14:tracePt t="120586" x="6186488" y="5446713"/>
          <p14:tracePt t="120594" x="6186488" y="5454650"/>
          <p14:tracePt t="120601" x="6178550" y="5454650"/>
          <p14:tracePt t="120631" x="6170613" y="5462588"/>
          <p14:tracePt t="120639" x="6162675" y="5462588"/>
          <p14:tracePt t="120653" x="6154738" y="5470525"/>
          <p14:tracePt t="120676" x="6146800" y="5470525"/>
          <p14:tracePt t="120683" x="6146800" y="5478463"/>
          <p14:tracePt t="120691" x="6138863" y="5478463"/>
          <p14:tracePt t="120707" x="6130925" y="5486400"/>
          <p14:tracePt t="120728" x="6122988" y="5486400"/>
          <p14:tracePt t="120759" x="6115050" y="5494338"/>
          <p14:tracePt t="120766" x="6115050" y="5502275"/>
          <p14:tracePt t="120773" x="6107113" y="5502275"/>
          <p14:tracePt t="120781" x="6099175" y="5510213"/>
          <p14:tracePt t="120796" x="6091238" y="5510213"/>
          <p14:tracePt t="120803" x="6091238" y="5518150"/>
          <p14:tracePt t="120811" x="6083300" y="5518150"/>
          <p14:tracePt t="120826" x="6075363" y="5518150"/>
          <p14:tracePt t="120841" x="6067425" y="5526088"/>
          <p14:tracePt t="120856" x="6059488" y="5534025"/>
          <p14:tracePt t="120863" x="6059488" y="5541963"/>
          <p14:tracePt t="120871" x="6051550" y="5541963"/>
          <p14:tracePt t="120894" x="6034088" y="5549900"/>
          <p14:tracePt t="120901" x="6026150" y="5557838"/>
          <p14:tracePt t="120909" x="6018213" y="5557838"/>
          <p14:tracePt t="120916" x="6010275" y="5565775"/>
          <p14:tracePt t="120931" x="6002338" y="5565775"/>
          <p14:tracePt t="120939" x="6002338" y="5573713"/>
          <p14:tracePt t="120946" x="5994400" y="5573713"/>
          <p14:tracePt t="120953" x="5986463" y="5573713"/>
          <p14:tracePt t="120961" x="5978525" y="5581650"/>
          <p14:tracePt t="120976" x="5970588" y="5581650"/>
          <p14:tracePt t="120983" x="5962650" y="5581650"/>
          <p14:tracePt t="120991" x="5954713" y="5589588"/>
          <p14:tracePt t="121006" x="5946775" y="5589588"/>
          <p14:tracePt t="121013" x="5938838" y="5597525"/>
          <p14:tracePt t="121021" x="5930900" y="5597525"/>
          <p14:tracePt t="121028" x="5922963" y="5597525"/>
          <p14:tracePt t="121043" x="5907088" y="5597525"/>
          <p14:tracePt t="121050" x="5899150" y="5597525"/>
          <p14:tracePt t="121059" x="5891213" y="5597525"/>
          <p14:tracePt t="121066" x="5883275" y="5605463"/>
          <p14:tracePt t="121081" x="5867400" y="5605463"/>
          <p14:tracePt t="121096" x="5851525" y="5605463"/>
          <p14:tracePt t="121103" x="5843588" y="5605463"/>
          <p14:tracePt t="121111" x="5835650" y="5613400"/>
          <p14:tracePt t="121126" x="5819775" y="5613400"/>
          <p14:tracePt t="121133" x="5811838" y="5621338"/>
          <p14:tracePt t="121149" x="5795963" y="5621338"/>
          <p14:tracePt t="121163" x="5780088" y="5621338"/>
          <p14:tracePt t="121170" x="5772150" y="5629275"/>
          <p14:tracePt t="121186" x="5764213" y="5629275"/>
          <p14:tracePt t="121201" x="5756275" y="5629275"/>
          <p14:tracePt t="121209" x="5748338" y="5637213"/>
          <p14:tracePt t="121224" x="5740400" y="5637213"/>
          <p14:tracePt t="121238" x="5724525" y="5645150"/>
          <p14:tracePt t="121246" x="5724525" y="5653088"/>
          <p14:tracePt t="121253" x="5716588" y="5653088"/>
          <p14:tracePt t="121261" x="5708650" y="5653088"/>
          <p14:tracePt t="121269" x="5700713" y="5653088"/>
          <p14:tracePt t="121276" x="5692775" y="5653088"/>
          <p14:tracePt t="121283" x="5676900" y="5662613"/>
          <p14:tracePt t="121291" x="5659438" y="5670550"/>
          <p14:tracePt t="121299" x="5651500" y="5670550"/>
          <p14:tracePt t="121306" x="5635625" y="5670550"/>
          <p14:tracePt t="121313" x="5611813" y="5678488"/>
          <p14:tracePt t="121321" x="5603875" y="5678488"/>
          <p14:tracePt t="121329" x="5595938" y="5686425"/>
          <p14:tracePt t="121336" x="5580063" y="5686425"/>
          <p14:tracePt t="121344" x="5564188" y="5686425"/>
          <p14:tracePt t="121359" x="5548313" y="5686425"/>
          <p14:tracePt t="121365" x="5540375" y="5686425"/>
          <p14:tracePt t="121373" x="5540375" y="5694363"/>
          <p14:tracePt t="121381" x="5524500" y="5694363"/>
          <p14:tracePt t="121396" x="5516563" y="5694363"/>
          <p14:tracePt t="121403" x="5508625" y="5694363"/>
          <p14:tracePt t="121411" x="5500688" y="5694363"/>
          <p14:tracePt t="121419" x="5492750" y="5694363"/>
          <p14:tracePt t="121426" x="5492750" y="5702300"/>
          <p14:tracePt t="121433" x="5484813" y="5702300"/>
          <p14:tracePt t="121441" x="5476875" y="5710238"/>
          <p14:tracePt t="121456" x="5468938" y="5710238"/>
          <p14:tracePt t="121478" x="5461000" y="5710238"/>
          <p14:tracePt t="121486" x="5461000" y="5718175"/>
          <p14:tracePt t="121493" x="5453063" y="5718175"/>
          <p14:tracePt t="121501" x="5445125" y="5718175"/>
          <p14:tracePt t="121515" x="5437188" y="5718175"/>
          <p14:tracePt t="121524" x="5437188" y="5726113"/>
          <p14:tracePt t="121531" x="5429250" y="5726113"/>
          <p14:tracePt t="121546" x="5421313" y="5726113"/>
          <p14:tracePt t="121554" x="5413375" y="5734050"/>
          <p14:tracePt t="121568" x="5405438" y="5741988"/>
          <p14:tracePt t="121584" x="5397500" y="5741988"/>
          <p14:tracePt t="121598" x="5381625" y="5749925"/>
          <p14:tracePt t="121613" x="5373688" y="5749925"/>
          <p14:tracePt t="121621" x="5365750" y="5749925"/>
          <p14:tracePt t="121628" x="5365750" y="5757863"/>
          <p14:tracePt t="121636" x="5357813" y="5757863"/>
          <p14:tracePt t="121643" x="5349875" y="5757863"/>
          <p14:tracePt t="121651" x="5349875" y="5765800"/>
          <p14:tracePt t="121659" x="5341938" y="5765800"/>
          <p14:tracePt t="121666" x="5334000" y="5765800"/>
          <p14:tracePt t="121674" x="5326063" y="5773738"/>
          <p14:tracePt t="121689" x="5318125" y="5773738"/>
          <p14:tracePt t="121703" x="5310188" y="5781675"/>
          <p14:tracePt t="121711" x="5300663" y="5781675"/>
          <p14:tracePt t="121719" x="5292725" y="5781675"/>
          <p14:tracePt t="121726" x="5292725" y="5789613"/>
          <p14:tracePt t="121733" x="5284788" y="5789613"/>
          <p14:tracePt t="121742" x="5276850" y="5789613"/>
          <p14:tracePt t="121748" x="5268913" y="5797550"/>
          <p14:tracePt t="121756" x="5260975" y="5797550"/>
          <p14:tracePt t="121770" x="5253038" y="5797550"/>
          <p14:tracePt t="121778" x="5245100" y="5797550"/>
          <p14:tracePt t="121796" x="5237163" y="5797550"/>
          <p14:tracePt t="121816" x="5229225" y="5797550"/>
          <p14:tracePt t="121824" x="5229225" y="5805488"/>
          <p14:tracePt t="121846" x="5221288" y="5805488"/>
          <p14:tracePt t="121853" x="5213350" y="5805488"/>
          <p14:tracePt t="121869" x="5205413" y="5805488"/>
          <p14:tracePt t="121883" x="5197475" y="5805488"/>
          <p14:tracePt t="121899" x="5181600" y="5813425"/>
          <p14:tracePt t="121906" x="5173663" y="5813425"/>
          <p14:tracePt t="121913" x="5165725" y="5821363"/>
          <p14:tracePt t="121921" x="5157788" y="5821363"/>
          <p14:tracePt t="121936" x="5141913" y="5821363"/>
          <p14:tracePt t="121951" x="5126038" y="5829300"/>
          <p14:tracePt t="121966" x="5118100" y="5829300"/>
          <p14:tracePt t="121973" x="5102225" y="5837238"/>
          <p14:tracePt t="121988" x="5094288" y="5837238"/>
          <p14:tracePt t="121996" x="5078413" y="5845175"/>
          <p14:tracePt t="122004" x="5070475" y="5845175"/>
          <p14:tracePt t="122011" x="5054600" y="5853113"/>
          <p14:tracePt t="122019" x="5046663" y="5861050"/>
          <p14:tracePt t="122025" x="5030788" y="5868988"/>
          <p14:tracePt t="122033" x="5022850" y="5868988"/>
          <p14:tracePt t="122042" x="5014913" y="5868988"/>
          <p14:tracePt t="122049" x="4999038" y="5876925"/>
          <p14:tracePt t="122056" x="4991100" y="5876925"/>
          <p14:tracePt t="122063" x="4967288" y="5884863"/>
          <p14:tracePt t="122071" x="4959350" y="5892800"/>
          <p14:tracePt t="122078" x="4943475" y="5892800"/>
          <p14:tracePt t="122086" x="4926013" y="5900738"/>
          <p14:tracePt t="122094" x="4918075" y="5900738"/>
          <p14:tracePt t="122101" x="4902200" y="5908675"/>
          <p14:tracePt t="122108" x="4894263" y="5908675"/>
          <p14:tracePt t="122115" x="4878388" y="5908675"/>
          <p14:tracePt t="122123" x="4870450" y="5916613"/>
          <p14:tracePt t="122130" x="4862513" y="5916613"/>
          <p14:tracePt t="122145" x="4854575" y="5916613"/>
          <p14:tracePt t="122185" x="4838700" y="5924550"/>
          <p14:tracePt t="122192" x="4830763" y="5932488"/>
          <p14:tracePt t="122206" x="4822825" y="5932488"/>
          <p14:tracePt t="122213" x="4814888" y="5940425"/>
          <p14:tracePt t="122221" x="4806950" y="5940425"/>
          <p14:tracePt t="122236" x="4799013" y="5940425"/>
          <p14:tracePt t="122244" x="4799013" y="5948363"/>
          <p14:tracePt t="122251" x="4791075" y="5948363"/>
          <p14:tracePt t="122266" x="4783138" y="5948363"/>
          <p14:tracePt t="123060" x="4791075" y="5948363"/>
          <p14:tracePt t="123071" x="0" y="0"/>
        </p14:tracePtLst>
        <p14:tracePtLst>
          <p14:tracePt t="132047" x="6561138" y="5908675"/>
          <p14:tracePt t="132226" x="6584950" y="5916613"/>
          <p14:tracePt t="132235" x="6632575" y="5932488"/>
          <p14:tracePt t="132241" x="6680200" y="5956300"/>
          <p14:tracePt t="132249" x="6719888" y="5980113"/>
          <p14:tracePt t="132257" x="6751638" y="6005513"/>
          <p14:tracePt t="132265" x="6792913" y="6013450"/>
          <p14:tracePt t="132272" x="6816725" y="6021388"/>
          <p14:tracePt t="132279" x="6832600" y="6029325"/>
          <p14:tracePt t="132288" x="6856413" y="6029325"/>
          <p14:tracePt t="132294" x="6872288" y="6029325"/>
          <p14:tracePt t="132301" x="6888163" y="6029325"/>
          <p14:tracePt t="132309" x="6911975" y="6029325"/>
          <p14:tracePt t="132316" x="6919913" y="6021388"/>
          <p14:tracePt t="132324" x="6927850" y="6021388"/>
          <p14:tracePt t="132331" x="6943725" y="6013450"/>
          <p14:tracePt t="132341" x="6967538" y="6005513"/>
          <p14:tracePt t="132346" x="6983413" y="5995988"/>
          <p14:tracePt t="132356" x="6999288" y="5980113"/>
          <p14:tracePt t="132362" x="7015163" y="5964238"/>
          <p14:tracePt t="132370" x="7031038" y="5956300"/>
          <p14:tracePt t="132376" x="7038975" y="5940425"/>
          <p14:tracePt t="132384" x="7054850" y="5924550"/>
          <p14:tracePt t="132391" x="7062788" y="5908675"/>
          <p14:tracePt t="132399" x="7062788" y="5884863"/>
          <p14:tracePt t="132407" x="7070725" y="5868988"/>
          <p14:tracePt t="132414" x="7070725" y="5853113"/>
          <p14:tracePt t="132421" x="7070725" y="5837238"/>
          <p14:tracePt t="132429" x="7070725" y="5821363"/>
          <p14:tracePt t="132437" x="7070725" y="5797550"/>
          <p14:tracePt t="132444" x="7070725" y="5773738"/>
          <p14:tracePt t="132451" x="7070725" y="5749925"/>
          <p14:tracePt t="132459" x="7070725" y="5734050"/>
          <p14:tracePt t="132466" x="7070725" y="5718175"/>
          <p14:tracePt t="132474" x="7070725" y="5694363"/>
          <p14:tracePt t="132481" x="7062788" y="5686425"/>
          <p14:tracePt t="132489" x="7054850" y="5662613"/>
          <p14:tracePt t="132496" x="7046913" y="5653088"/>
          <p14:tracePt t="132505" x="7038975" y="5629275"/>
          <p14:tracePt t="132511" x="7031038" y="5621338"/>
          <p14:tracePt t="132519" x="7015163" y="5605463"/>
          <p14:tracePt t="132526" x="7007225" y="5589588"/>
          <p14:tracePt t="132534" x="6999288" y="5589588"/>
          <p14:tracePt t="132542" x="6991350" y="5573713"/>
          <p14:tracePt t="132549" x="6983413" y="5565775"/>
          <p14:tracePt t="132557" x="6959600" y="5541963"/>
          <p14:tracePt t="132564" x="6943725" y="5534025"/>
          <p14:tracePt t="132572" x="6943725" y="5526088"/>
          <p14:tracePt t="132587" x="6935788" y="5526088"/>
          <p14:tracePt t="132601" x="6927850" y="5526088"/>
          <p14:tracePt t="132609" x="6919913" y="5518150"/>
          <p14:tracePt t="132624" x="6911975" y="5518150"/>
          <p14:tracePt t="132631" x="6896100" y="5518150"/>
          <p14:tracePt t="132646" x="6888163" y="5518150"/>
          <p14:tracePt t="132654" x="6872288" y="5518150"/>
          <p14:tracePt t="132662" x="6864350" y="5518150"/>
          <p14:tracePt t="132669" x="6856413" y="5518150"/>
          <p14:tracePt t="132676" x="6840538" y="5518150"/>
          <p14:tracePt t="132684" x="6816725" y="5526088"/>
          <p14:tracePt t="132692" x="6808788" y="5526088"/>
          <p14:tracePt t="132699" x="6792913" y="5541963"/>
          <p14:tracePt t="132706" x="6769100" y="5549900"/>
          <p14:tracePt t="132714" x="6743700" y="5557838"/>
          <p14:tracePt t="132721" x="6735763" y="5573713"/>
          <p14:tracePt t="132729" x="6719888" y="5581650"/>
          <p14:tracePt t="132736" x="6696075" y="5597525"/>
          <p14:tracePt t="132744" x="6688138" y="5621338"/>
          <p14:tracePt t="132751" x="6672263" y="5629275"/>
          <p14:tracePt t="132759" x="6664325" y="5645150"/>
          <p14:tracePt t="132766" x="6656388" y="5662613"/>
          <p14:tracePt t="132774" x="6648450" y="5670550"/>
          <p14:tracePt t="132781" x="6632575" y="5678488"/>
          <p14:tracePt t="132789" x="6632575" y="5694363"/>
          <p14:tracePt t="132797" x="6624638" y="5702300"/>
          <p14:tracePt t="132805" x="6616700" y="5710238"/>
          <p14:tracePt t="132819" x="6616700" y="5718175"/>
          <p14:tracePt t="132835" x="6608763" y="5726113"/>
          <p14:tracePt t="132841" x="6608763" y="5734050"/>
          <p14:tracePt t="132849" x="6608763" y="5741988"/>
          <p14:tracePt t="132864" x="6608763" y="5749925"/>
          <p14:tracePt t="132872" x="6608763" y="5757863"/>
          <p14:tracePt t="132894" x="6608763" y="5765800"/>
          <p14:tracePt t="132916" x="6608763" y="5773738"/>
          <p14:tracePt t="132932" x="6608763" y="5781675"/>
          <p14:tracePt t="132939" x="6608763" y="5789613"/>
          <p14:tracePt t="132946" x="6608763" y="5797550"/>
          <p14:tracePt t="132954" x="6608763" y="5821363"/>
          <p14:tracePt t="132961" x="6608763" y="5829300"/>
          <p14:tracePt t="132969" x="6608763" y="5845175"/>
          <p14:tracePt t="132976" x="6616700" y="5861050"/>
          <p14:tracePt t="132984" x="6616700" y="5868988"/>
          <p14:tracePt t="132992" x="6624638" y="5884863"/>
          <p14:tracePt t="132999" x="6632575" y="5892800"/>
          <p14:tracePt t="133007" x="6640513" y="5908675"/>
          <p14:tracePt t="133014" x="6640513" y="5916613"/>
          <p14:tracePt t="133022" x="6640513" y="5924550"/>
          <p14:tracePt t="133029" x="6648450" y="5940425"/>
          <p14:tracePt t="133037" x="6656388" y="5940425"/>
          <p14:tracePt t="133044" x="6656388" y="5956300"/>
          <p14:tracePt t="133051" x="6664325" y="5956300"/>
          <p14:tracePt t="133059" x="6664325" y="5964238"/>
          <p14:tracePt t="133066" x="6672263" y="5964238"/>
          <p14:tracePt t="133074" x="6680200" y="5964238"/>
          <p14:tracePt t="133081" x="6680200" y="5972175"/>
          <p14:tracePt t="133119" x="6688138" y="5972175"/>
          <p14:tracePt t="133599" x="6688138" y="5980113"/>
          <p14:tracePt t="133622" x="6688138" y="5988050"/>
          <p14:tracePt t="133996" x="6688138" y="5980113"/>
          <p14:tracePt t="134004" x="6696075" y="5956300"/>
          <p14:tracePt t="134011" x="6696075" y="5932488"/>
          <p14:tracePt t="134020" x="6711950" y="5892800"/>
          <p14:tracePt t="134026" x="6719888" y="5853113"/>
          <p14:tracePt t="134034" x="6727825" y="5797550"/>
          <p14:tracePt t="134041" x="6727825" y="5734050"/>
          <p14:tracePt t="134049" x="6735763" y="5670550"/>
          <p14:tracePt t="134056" x="6735763" y="5589588"/>
          <p14:tracePt t="134064" x="6735763" y="5518150"/>
          <p14:tracePt t="134072" x="6735763" y="5446713"/>
          <p14:tracePt t="134079" x="6727825" y="5359400"/>
          <p14:tracePt t="134086" x="6696075" y="5262563"/>
          <p14:tracePt t="134094" x="6672263" y="5183188"/>
          <p14:tracePt t="134101" x="6640513" y="5087938"/>
          <p14:tracePt t="134109" x="6608763" y="4992688"/>
          <p14:tracePt t="134117" x="6577013" y="4887913"/>
          <p14:tracePt t="134124" x="6537325" y="4792663"/>
          <p14:tracePt t="134132" x="6505575" y="4697413"/>
          <p14:tracePt t="134139" x="6481763" y="4592638"/>
          <p14:tracePt t="134147" x="6457950" y="4489450"/>
          <p14:tracePt t="134154" x="6434138" y="4394200"/>
          <p14:tracePt t="134161" x="6418263" y="4298950"/>
          <p14:tracePt t="134172" x="6410325" y="4210050"/>
          <p14:tracePt t="134184" x="6410325" y="4122738"/>
          <p14:tracePt t="134185" x="6410325" y="4059238"/>
          <p14:tracePt t="134192" x="6410325" y="3987800"/>
          <p14:tracePt t="134199" x="6410325" y="3930650"/>
          <p14:tracePt t="134206" x="6410325" y="3883025"/>
          <p14:tracePt t="134214" x="6410325" y="3835400"/>
          <p14:tracePt t="134222" x="6426200" y="3779838"/>
          <p14:tracePt t="134229" x="6450013" y="3732213"/>
          <p14:tracePt t="134237" x="6481763" y="3692525"/>
          <p14:tracePt t="134244" x="6497638" y="3660775"/>
          <p14:tracePt t="134251" x="6529388" y="3613150"/>
          <p14:tracePt t="134259" x="6561138" y="3571875"/>
          <p14:tracePt t="134266" x="6584950" y="3540125"/>
          <p14:tracePt t="134274" x="6600825" y="3516313"/>
          <p14:tracePt t="134281" x="6624638" y="3484563"/>
          <p14:tracePt t="134289" x="6640513" y="3460750"/>
          <p14:tracePt t="134296" x="6648450" y="3444875"/>
          <p14:tracePt t="134304" x="6656388" y="3429000"/>
          <p14:tracePt t="134311" x="6664325" y="3405188"/>
          <p14:tracePt t="134321" x="6664325" y="3397250"/>
          <p14:tracePt t="134326" x="6664325" y="3389313"/>
          <p14:tracePt t="134334" x="6664325" y="3373438"/>
          <p14:tracePt t="134342" x="6664325" y="3357563"/>
          <p14:tracePt t="134349" x="6664325" y="3349625"/>
          <p14:tracePt t="134356" x="6664325" y="3341688"/>
          <p14:tracePt t="134364" x="6664325" y="3333750"/>
          <p14:tracePt t="134431" x="6664325" y="3325813"/>
          <p14:tracePt t="134446" x="6664325" y="3309938"/>
          <p14:tracePt t="134454" x="6656388" y="3309938"/>
          <p14:tracePt t="134461" x="6656388" y="3294063"/>
          <p14:tracePt t="134470" x="6656388" y="3286125"/>
          <p14:tracePt t="134478" x="6648450" y="3270250"/>
          <p14:tracePt t="134484" x="6648450" y="3252788"/>
          <p14:tracePt t="134492" x="6640513" y="3244850"/>
          <p14:tracePt t="134499" x="6640513" y="3228975"/>
          <p14:tracePt t="134507" x="6640513" y="3221038"/>
          <p14:tracePt t="134596" x="6632575" y="3221038"/>
          <p14:tracePt t="134604" x="6624638" y="3228975"/>
          <p14:tracePt t="134611" x="6616700" y="3244850"/>
          <p14:tracePt t="134619" x="6600825" y="3270250"/>
          <p14:tracePt t="134626" x="6584950" y="3302000"/>
          <p14:tracePt t="134634" x="6561138" y="3333750"/>
          <p14:tracePt t="134641" x="6545263" y="3373438"/>
          <p14:tracePt t="134650" x="6529388" y="3421063"/>
          <p14:tracePt t="134656" x="6521450" y="3452813"/>
          <p14:tracePt t="134664" x="6505575" y="3492500"/>
          <p14:tracePt t="134672" x="6505575" y="3508375"/>
          <p14:tracePt t="134680" x="6497638" y="3516313"/>
          <p14:tracePt t="134687" x="6497638" y="3524250"/>
          <p14:tracePt t="134695" x="6497638" y="3532188"/>
          <p14:tracePt t="134724" x="6505575" y="3532188"/>
          <p14:tracePt t="134739" x="6513513" y="3532188"/>
          <p14:tracePt t="134746" x="6521450" y="3532188"/>
          <p14:tracePt t="134761" x="6537325" y="3524250"/>
          <p14:tracePt t="134770" x="6545263" y="3516313"/>
          <p14:tracePt t="134776" x="6553200" y="3508375"/>
          <p14:tracePt t="134784" x="6569075" y="3492500"/>
          <p14:tracePt t="134792" x="6577013" y="3468688"/>
          <p14:tracePt t="134799" x="6592888" y="3452813"/>
          <p14:tracePt t="134806" x="6608763" y="3429000"/>
          <p14:tracePt t="134814" x="6616700" y="3397250"/>
          <p14:tracePt t="134822" x="6624638" y="3357563"/>
          <p14:tracePt t="134829" x="6632575" y="3333750"/>
          <p14:tracePt t="134836" x="6648450" y="3278188"/>
          <p14:tracePt t="134844" x="6656388" y="3244850"/>
          <p14:tracePt t="134851" x="6664325" y="3197225"/>
          <p14:tracePt t="134859" x="6664325" y="3165475"/>
          <p14:tracePt t="134866" x="6672263" y="3133725"/>
          <p14:tracePt t="134874" x="6672263" y="3109913"/>
          <p14:tracePt t="134881" x="6672263" y="3086100"/>
          <p14:tracePt t="134889" x="6672263" y="3062288"/>
          <p14:tracePt t="134896" x="6672263" y="3046413"/>
          <p14:tracePt t="134904" x="6664325" y="3030538"/>
          <p14:tracePt t="134986" x="6648450" y="3030538"/>
          <p14:tracePt t="134994" x="6624638" y="3038475"/>
          <p14:tracePt t="135002" x="6608763" y="3054350"/>
          <p14:tracePt t="135009" x="6592888" y="3070225"/>
          <p14:tracePt t="135016" x="6577013" y="3086100"/>
          <p14:tracePt t="135024" x="6553200" y="3101975"/>
          <p14:tracePt t="135031" x="6537325" y="3117850"/>
          <p14:tracePt t="135039" x="6529388" y="3133725"/>
          <p14:tracePt t="135046" x="6513513" y="3141663"/>
          <p14:tracePt t="135054" x="6513513" y="3149600"/>
          <p14:tracePt t="135061" x="6505575" y="3149600"/>
          <p14:tracePt t="135069" x="6505575" y="3157538"/>
          <p14:tracePt t="135076" x="6497638" y="3157538"/>
          <p14:tracePt t="135227" x="0" y="0"/>
        </p14:tracePtLst>
        <p14:tracePtLst>
          <p14:tracePt t="142637" x="5603875" y="3157538"/>
          <p14:tracePt t="142719" x="5603875" y="3165475"/>
          <p14:tracePt t="142726" x="5603875" y="3181350"/>
          <p14:tracePt t="142735" x="5611813" y="3197225"/>
          <p14:tracePt t="142743" x="5611813" y="3205163"/>
          <p14:tracePt t="142749" x="5611813" y="3221038"/>
          <p14:tracePt t="142757" x="5619750" y="3236913"/>
          <p14:tracePt t="142765" x="5619750" y="3244850"/>
          <p14:tracePt t="142771" x="5627688" y="3262313"/>
          <p14:tracePt t="142779" x="5627688" y="3278188"/>
          <p14:tracePt t="142786" x="5627688" y="3294063"/>
          <p14:tracePt t="142794" x="5627688" y="3317875"/>
          <p14:tracePt t="142801" x="5627688" y="3341688"/>
          <p14:tracePt t="142810" x="5627688" y="3349625"/>
          <p14:tracePt t="142816" x="5635625" y="3357563"/>
          <p14:tracePt t="142824" x="5635625" y="3373438"/>
          <p14:tracePt t="142832" x="5635625" y="3381375"/>
          <p14:tracePt t="142839" x="5635625" y="3389313"/>
          <p14:tracePt t="142846" x="5635625" y="3397250"/>
          <p14:tracePt t="142854" x="5635625" y="3405188"/>
          <p14:tracePt t="142861" x="5635625" y="3413125"/>
          <p14:tracePt t="142869" x="5635625" y="3421063"/>
          <p14:tracePt t="142884" x="5635625" y="3429000"/>
          <p14:tracePt t="142891" x="5635625" y="3444875"/>
          <p14:tracePt t="142906" x="5635625" y="3460750"/>
          <p14:tracePt t="142914" x="5635625" y="3468688"/>
          <p14:tracePt t="142921" x="5635625" y="3476625"/>
          <p14:tracePt t="142929" x="5635625" y="3492500"/>
          <p14:tracePt t="142936" x="5635625" y="3500438"/>
          <p14:tracePt t="142944" x="5635625" y="3508375"/>
          <p14:tracePt t="142951" x="5635625" y="3524250"/>
          <p14:tracePt t="142960" x="5643563" y="3579813"/>
          <p14:tracePt t="142967" x="5643563" y="3605213"/>
          <p14:tracePt t="142974" x="5643563" y="3636963"/>
          <p14:tracePt t="142981" x="5643563" y="3668713"/>
          <p14:tracePt t="142989" x="5643563" y="3708400"/>
          <p14:tracePt t="142996" x="5643563" y="3740150"/>
          <p14:tracePt t="143004" x="5643563" y="3763963"/>
          <p14:tracePt t="143012" x="5643563" y="3779838"/>
          <p14:tracePt t="143019" x="5643563" y="3811588"/>
          <p14:tracePt t="143026" x="5643563" y="3843338"/>
          <p14:tracePt t="143034" x="5643563" y="3875088"/>
          <p14:tracePt t="143042" x="5643563" y="3906838"/>
          <p14:tracePt t="143049" x="5643563" y="3938588"/>
          <p14:tracePt t="143056" x="5643563" y="3963988"/>
          <p14:tracePt t="143064" x="5643563" y="3987800"/>
          <p14:tracePt t="143071" x="5643563" y="4011613"/>
          <p14:tracePt t="143079" x="5643563" y="4035425"/>
          <p14:tracePt t="143086" x="5643563" y="4051300"/>
          <p14:tracePt t="143094" x="5643563" y="4067175"/>
          <p14:tracePt t="143101" x="5643563" y="4083050"/>
          <p14:tracePt t="143110" x="5643563" y="4098925"/>
          <p14:tracePt t="143116" x="5643563" y="4106863"/>
          <p14:tracePt t="143124" x="5635625" y="4130675"/>
          <p14:tracePt t="143131" x="5635625" y="4146550"/>
          <p14:tracePt t="143138" x="5635625" y="4162425"/>
          <p14:tracePt t="143146" x="5635625" y="4170363"/>
          <p14:tracePt t="143154" x="5635625" y="4178300"/>
          <p14:tracePt t="143161" x="5635625" y="4202113"/>
          <p14:tracePt t="143169" x="5635625" y="4210050"/>
          <p14:tracePt t="143181" x="5635625" y="4225925"/>
          <p14:tracePt t="143184" x="5635625" y="4233863"/>
          <p14:tracePt t="143192" x="5635625" y="4249738"/>
          <p14:tracePt t="143201" x="5635625" y="4265613"/>
          <p14:tracePt t="143206" x="5635625" y="4281488"/>
          <p14:tracePt t="143214" x="5627688" y="4291013"/>
          <p14:tracePt t="143221" x="5627688" y="4298950"/>
          <p14:tracePt t="143229" x="5627688" y="4322763"/>
          <p14:tracePt t="143236" x="5627688" y="4330700"/>
          <p14:tracePt t="143244" x="5627688" y="4338638"/>
          <p14:tracePt t="143251" x="5627688" y="4346575"/>
          <p14:tracePt t="143260" x="5627688" y="4370388"/>
          <p14:tracePt t="143266" x="5619750" y="4378325"/>
          <p14:tracePt t="143274" x="5619750" y="4386263"/>
          <p14:tracePt t="143281" x="5619750" y="4410075"/>
          <p14:tracePt t="143289" x="5619750" y="4425950"/>
          <p14:tracePt t="143296" x="5619750" y="4441825"/>
          <p14:tracePt t="143304" x="5611813" y="4457700"/>
          <p14:tracePt t="143312" x="5611813" y="4465638"/>
          <p14:tracePt t="143319" x="5603875" y="4489450"/>
          <p14:tracePt t="143327" x="5595938" y="4505325"/>
          <p14:tracePt t="143334" x="5595938" y="4529138"/>
          <p14:tracePt t="143342" x="5595938" y="4545013"/>
          <p14:tracePt t="143349" x="5588000" y="4560888"/>
          <p14:tracePt t="143357" x="5580063" y="4576763"/>
          <p14:tracePt t="143364" x="5572125" y="4649788"/>
          <p14:tracePt t="143371" x="5572125" y="4673600"/>
          <p14:tracePt t="143379" x="5572125" y="4697413"/>
          <p14:tracePt t="143386" x="5564188" y="4729163"/>
          <p14:tracePt t="143394" x="5564188" y="4745038"/>
          <p14:tracePt t="143402" x="5564188" y="4776788"/>
          <p14:tracePt t="143409" x="5564188" y="4792663"/>
          <p14:tracePt t="143416" x="5556250" y="4808538"/>
          <p14:tracePt t="143424" x="5556250" y="4832350"/>
          <p14:tracePt t="143432" x="5556250" y="4840288"/>
          <p14:tracePt t="143439" x="5548313" y="4872038"/>
          <p14:tracePt t="143446" x="5548313" y="4879975"/>
          <p14:tracePt t="143454" x="5548313" y="4895850"/>
          <p14:tracePt t="143462" x="5540375" y="4903788"/>
          <p14:tracePt t="143469" x="5540375" y="4919663"/>
          <p14:tracePt t="143477" x="5540375" y="4927600"/>
          <p14:tracePt t="143484" x="5540375" y="4935538"/>
          <p14:tracePt t="143493" x="5540375" y="4943475"/>
          <p14:tracePt t="143506" x="5540375" y="4951413"/>
          <p14:tracePt t="143536" x="5540375" y="4959350"/>
          <p14:tracePt t="143544" x="5540375" y="4967288"/>
          <p14:tracePt t="143574" x="5540375" y="4976813"/>
          <p14:tracePt t="143589" x="5540375" y="4984750"/>
          <p14:tracePt t="143619" x="5540375" y="4992688"/>
          <p14:tracePt t="143626" x="5540375" y="5000625"/>
          <p14:tracePt t="143642" x="5540375" y="5008563"/>
          <p14:tracePt t="143656" x="5540375" y="5016500"/>
          <p14:tracePt t="143672" x="5540375" y="5024438"/>
          <p14:tracePt t="143679" x="5540375" y="5032375"/>
          <p14:tracePt t="143694" x="5540375" y="5040313"/>
          <p14:tracePt t="143701" x="5540375" y="5048250"/>
          <p14:tracePt t="144009" x="5556250" y="5048250"/>
          <p14:tracePt t="144017" x="5572125" y="5040313"/>
          <p14:tracePt t="144017" x="0" y="0"/>
        </p14:tracePtLst>
        <p14:tracePtLst>
          <p14:tracePt t="145210" x="5692775" y="2782888"/>
          <p14:tracePt t="145226" x="5684838" y="2782888"/>
          <p14:tracePt t="145239" x="5684838" y="2790825"/>
          <p14:tracePt t="145246" x="5676900" y="2790825"/>
          <p14:tracePt t="145254" x="5676900" y="2806700"/>
          <p14:tracePt t="145262" x="5667375" y="2822575"/>
          <p14:tracePt t="145270" x="5659438" y="2830513"/>
          <p14:tracePt t="145277" x="5659438" y="2846388"/>
          <p14:tracePt t="145285" x="5651500" y="2854325"/>
          <p14:tracePt t="145292" x="5635625" y="2870200"/>
          <p14:tracePt t="145299" x="5627688" y="2886075"/>
          <p14:tracePt t="145308" x="5619750" y="2894013"/>
          <p14:tracePt t="145314" x="5619750" y="2909888"/>
          <p14:tracePt t="145321" x="5611813" y="2919413"/>
          <p14:tracePt t="145329" x="5603875" y="2935288"/>
          <p14:tracePt t="145336" x="5603875" y="2943225"/>
          <p14:tracePt t="145344" x="5603875" y="2959100"/>
          <p14:tracePt t="145351" x="5595938" y="2974975"/>
          <p14:tracePt t="145359" x="5595938" y="2982913"/>
          <p14:tracePt t="145366" x="5588000" y="3006725"/>
          <p14:tracePt t="145374" x="5580063" y="3022600"/>
          <p14:tracePt t="145381" x="5580063" y="3038475"/>
          <p14:tracePt t="145389" x="5580063" y="3062288"/>
          <p14:tracePt t="145396" x="5580063" y="3078163"/>
          <p14:tracePt t="145405" x="5572125" y="3094038"/>
          <p14:tracePt t="145411" x="5572125" y="3109913"/>
          <p14:tracePt t="145419" x="5572125" y="3133725"/>
          <p14:tracePt t="145426" x="5572125" y="3149600"/>
          <p14:tracePt t="145434" x="5572125" y="3157538"/>
          <p14:tracePt t="145442" x="5572125" y="3173413"/>
          <p14:tracePt t="145449" x="5572125" y="3189288"/>
          <p14:tracePt t="145457" x="5572125" y="3205163"/>
          <p14:tracePt t="145464" x="5572125" y="3213100"/>
          <p14:tracePt t="145472" x="5572125" y="3221038"/>
          <p14:tracePt t="145479" x="5572125" y="3236913"/>
          <p14:tracePt t="145494" x="5572125" y="3252788"/>
          <p14:tracePt t="145509" x="5572125" y="3270250"/>
          <p14:tracePt t="145516" x="5572125" y="3278188"/>
          <p14:tracePt t="145524" x="5572125" y="3294063"/>
          <p14:tracePt t="145531" x="5572125" y="3302000"/>
          <p14:tracePt t="145546" x="5572125" y="3317875"/>
          <p14:tracePt t="145555" x="5572125" y="3333750"/>
          <p14:tracePt t="145561" x="5572125" y="3349625"/>
          <p14:tracePt t="145569" x="5572125" y="3357563"/>
          <p14:tracePt t="145576" x="5572125" y="3381375"/>
          <p14:tracePt t="145584" x="5572125" y="3397250"/>
          <p14:tracePt t="145591" x="5572125" y="3413125"/>
          <p14:tracePt t="145599" x="5572125" y="3436938"/>
          <p14:tracePt t="145607" x="5572125" y="3452813"/>
          <p14:tracePt t="145614" x="5572125" y="3476625"/>
          <p14:tracePt t="145622" x="5572125" y="3532188"/>
          <p14:tracePt t="145629" x="5572125" y="3556000"/>
          <p14:tracePt t="145636" x="5572125" y="3587750"/>
          <p14:tracePt t="145644" x="5572125" y="3621088"/>
          <p14:tracePt t="145651" x="5572125" y="3668713"/>
          <p14:tracePt t="145659" x="5572125" y="3716338"/>
          <p14:tracePt t="145666" x="5572125" y="3771900"/>
          <p14:tracePt t="145674" x="5572125" y="3819525"/>
          <p14:tracePt t="145681" x="5572125" y="3859213"/>
          <p14:tracePt t="145689" x="5572125" y="3922713"/>
          <p14:tracePt t="145696" x="5572125" y="3963988"/>
          <p14:tracePt t="145705" x="5572125" y="4027488"/>
          <p14:tracePt t="145711" x="5572125" y="4083050"/>
          <p14:tracePt t="145719" x="5580063" y="4138613"/>
          <p14:tracePt t="145726" x="5588000" y="4186238"/>
          <p14:tracePt t="145734" x="5588000" y="4233863"/>
          <p14:tracePt t="145741" x="5595938" y="4281488"/>
          <p14:tracePt t="145749" x="5595938" y="4322763"/>
          <p14:tracePt t="145757" x="5595938" y="4378325"/>
          <p14:tracePt t="145764" x="5603875" y="4425950"/>
          <p14:tracePt t="145772" x="5603875" y="4473575"/>
          <p14:tracePt t="145779" x="5603875" y="4521200"/>
          <p14:tracePt t="145786" x="5603875" y="4560888"/>
          <p14:tracePt t="145794" x="5611813" y="4641850"/>
          <p14:tracePt t="145801" x="5611813" y="4689475"/>
          <p14:tracePt t="145809" x="5611813" y="4737100"/>
          <p14:tracePt t="145816" x="5611813" y="4776788"/>
          <p14:tracePt t="145824" x="5611813" y="4800600"/>
          <p14:tracePt t="145832" x="5611813" y="4832350"/>
          <p14:tracePt t="145839" x="5611813" y="4848225"/>
          <p14:tracePt t="145846" x="5611813" y="4872038"/>
          <p14:tracePt t="145855" x="5611813" y="4895850"/>
          <p14:tracePt t="145861" x="5611813" y="4911725"/>
          <p14:tracePt t="145869" x="5611813" y="4927600"/>
          <p14:tracePt t="145876" x="5611813" y="4935538"/>
          <p14:tracePt t="145885" x="5611813" y="4943475"/>
          <p14:tracePt t="145892" x="5611813" y="4967288"/>
          <p14:tracePt t="145899" x="5611813" y="4984750"/>
          <p14:tracePt t="145907" x="5611813" y="5008563"/>
          <p14:tracePt t="145914" x="5611813" y="5024438"/>
          <p14:tracePt t="145921" x="5611813" y="5040313"/>
          <p14:tracePt t="145929" x="5611813" y="5056188"/>
          <p14:tracePt t="145936" x="5611813" y="5064125"/>
          <p14:tracePt t="145943" x="5611813" y="5087938"/>
          <p14:tracePt t="145951" x="5619750" y="5103813"/>
          <p14:tracePt t="145959" x="5619750" y="5119688"/>
          <p14:tracePt t="145966" x="5619750" y="5135563"/>
          <p14:tracePt t="145975" x="5619750" y="5143500"/>
          <p14:tracePt t="145981" x="5619750" y="5159375"/>
          <p14:tracePt t="145989" x="5619750" y="5167313"/>
          <p14:tracePt t="145996" x="5619750" y="5183188"/>
          <p14:tracePt t="146005" x="5619750" y="5191125"/>
          <p14:tracePt t="146011" x="5627688" y="5214938"/>
          <p14:tracePt t="146019" x="5627688" y="5230813"/>
          <p14:tracePt t="146026" x="5627688" y="5254625"/>
          <p14:tracePt t="146034" x="5635625" y="5270500"/>
          <p14:tracePt t="146041" x="5635625" y="5286375"/>
          <p14:tracePt t="146049" x="5635625" y="5310188"/>
          <p14:tracePt t="146056" x="5635625" y="5327650"/>
          <p14:tracePt t="146064" x="5635625" y="5351463"/>
          <p14:tracePt t="146072" x="5635625" y="5414963"/>
          <p14:tracePt t="146079" x="5635625" y="5438775"/>
          <p14:tracePt t="146086" x="5635625" y="5470525"/>
          <p14:tracePt t="146094" x="5635625" y="5510213"/>
          <p14:tracePt t="146103" x="5635625" y="5534025"/>
          <p14:tracePt t="146109" x="5635625" y="5565775"/>
          <p14:tracePt t="146116" x="5635625" y="5597525"/>
          <p14:tracePt t="146124" x="5635625" y="5629275"/>
          <p14:tracePt t="146131" x="5635625" y="5653088"/>
          <p14:tracePt t="146139" x="5635625" y="5670550"/>
          <p14:tracePt t="146146" x="5635625" y="5686425"/>
          <p14:tracePt t="146155" x="5635625" y="5702300"/>
          <p14:tracePt t="146173" x="5643563" y="5741988"/>
          <p14:tracePt t="146177" x="5643563" y="5757863"/>
          <p14:tracePt t="146184" x="5643563" y="5765800"/>
          <p14:tracePt t="146191" x="5643563" y="5781675"/>
          <p14:tracePt t="146199" x="5643563" y="5789613"/>
          <p14:tracePt t="146208" x="5643563" y="5805488"/>
          <p14:tracePt t="146214" x="5643563" y="5813425"/>
          <p14:tracePt t="146221" x="5643563" y="5821363"/>
          <p14:tracePt t="146229" x="5643563" y="5837238"/>
          <p14:tracePt t="146244" x="5643563" y="5845175"/>
          <p14:tracePt t="146251" x="5643563" y="5853113"/>
          <p14:tracePt t="146266" x="5643563" y="5861050"/>
          <p14:tracePt t="146274" x="5643563" y="5868988"/>
          <p14:tracePt t="146416" x="5643563" y="5861050"/>
          <p14:tracePt t="146439" x="5643563" y="5853113"/>
          <p14:tracePt t="146446" x="5643563" y="5837238"/>
          <p14:tracePt t="146454" x="5643563" y="5821363"/>
          <p14:tracePt t="146461" x="5643563" y="5805488"/>
          <p14:tracePt t="146469" x="5643563" y="5789613"/>
          <p14:tracePt t="146476" x="5643563" y="5781675"/>
          <p14:tracePt t="146484" x="5643563" y="5773738"/>
          <p14:tracePt t="146492" x="5643563" y="5757863"/>
          <p14:tracePt t="146499" x="5651500" y="5749925"/>
          <p14:tracePt t="146506" x="5651500" y="5734050"/>
          <p14:tracePt t="146514" x="5651500" y="5726113"/>
          <p14:tracePt t="146521" x="5651500" y="5718175"/>
          <p14:tracePt t="146529" x="5651500" y="5710238"/>
          <p14:tracePt t="146536" x="5651500" y="5702300"/>
          <p14:tracePt t="146551" x="5651500" y="5686425"/>
          <p14:tracePt t="146559" x="5651500" y="5678488"/>
          <p14:tracePt t="146574" x="5651500" y="5670550"/>
          <p14:tracePt t="146582" x="5651500" y="5662613"/>
          <p14:tracePt t="146589" x="5651500" y="5653088"/>
          <p14:tracePt t="146596" x="5651500" y="5645150"/>
          <p14:tracePt t="146604" x="5651500" y="5637213"/>
          <p14:tracePt t="146611" x="5651500" y="5621338"/>
          <p14:tracePt t="146619" x="5651500" y="5605463"/>
          <p14:tracePt t="146626" x="5651500" y="5597525"/>
          <p14:tracePt t="146634" x="5651500" y="5589588"/>
          <p14:tracePt t="146641" x="5651500" y="5581650"/>
          <p14:tracePt t="146649" x="5651500" y="5541963"/>
          <p14:tracePt t="146656" x="5651500" y="5534025"/>
          <p14:tracePt t="146664" x="5651500" y="5526088"/>
          <p14:tracePt t="146671" x="5651500" y="5518150"/>
          <p14:tracePt t="146679" x="5651500" y="5510213"/>
          <p14:tracePt t="146694" x="5651500" y="5502275"/>
          <p14:tracePt t="146701" x="5651500" y="5494338"/>
          <p14:tracePt t="146724" x="5651500" y="5486400"/>
          <p14:tracePt t="146829" x="5651500" y="5478463"/>
          <p14:tracePt t="146859" x="5651500" y="5470525"/>
          <p14:tracePt t="146874" x="5651500" y="5462588"/>
          <p14:tracePt t="146889" x="5651500" y="5454650"/>
          <p14:tracePt t="146896" x="5651500" y="5446713"/>
          <p14:tracePt t="146926" x="5651500" y="5438775"/>
          <p14:tracePt t="149523" x="0" y="0"/>
        </p14:tracePtLst>
      </p14:laserTraceLst>
    </p:ext>
    <p:ext uri="{E180D4A7-C9FB-4DFB-919C-405C955672EB}">
      <p14:showEvtLst xmlns:p14="http://schemas.microsoft.com/office/powerpoint/2010/main">
        <p14:playEvt time="9" objId="4"/>
        <p14:stopEvt time="150328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767503-9EFF-47AA-8EAE-39E32E739B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F6080DE-4AED-4E99-98D1-BBA2427A7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566DF9F5-740E-4596-8A2D-4953BB6DE6F1}"/>
                  </a:ext>
                </a:extLst>
              </p14:cNvPr>
              <p14:cNvContentPartPr/>
              <p14:nvPr/>
            </p14:nvContentPartPr>
            <p14:xfrm>
              <a:off x="6300240" y="2276840"/>
              <a:ext cx="1859760" cy="373680"/>
            </p14:xfrm>
          </p:contentPart>
        </mc:Choice>
        <mc:Fallback xmlns=""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566DF9F5-740E-4596-8A2D-4953BB6DE6F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82240" y="2259200"/>
                <a:ext cx="1895400" cy="40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588BEB65-26AC-45C6-8AED-D1E935F26CF8}"/>
                  </a:ext>
                </a:extLst>
              </p14:cNvPr>
              <p14:cNvContentPartPr/>
              <p14:nvPr/>
            </p14:nvContentPartPr>
            <p14:xfrm>
              <a:off x="6300240" y="2725001"/>
              <a:ext cx="1859760" cy="37368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588BEB65-26AC-45C6-8AED-D1E935F26CF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82240" y="2707361"/>
                <a:ext cx="1895400" cy="40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ECEB266E-34FD-434B-9457-A08C4CD00CB8}"/>
                  </a:ext>
                </a:extLst>
              </p14:cNvPr>
              <p14:cNvContentPartPr/>
              <p14:nvPr/>
            </p14:nvContentPartPr>
            <p14:xfrm>
              <a:off x="6349690" y="2749659"/>
              <a:ext cx="28800" cy="4680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ECEB266E-34FD-434B-9457-A08C4CD00CB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32050" y="2732019"/>
                <a:ext cx="6444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D2B9E047-E6B7-44BB-89F2-9506349FD011}"/>
                  </a:ext>
                </a:extLst>
              </p14:cNvPr>
              <p14:cNvContentPartPr/>
              <p14:nvPr/>
            </p14:nvContentPartPr>
            <p14:xfrm>
              <a:off x="7257970" y="2735259"/>
              <a:ext cx="27000" cy="5148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D2B9E047-E6B7-44BB-89F2-9506349FD01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239970" y="2717619"/>
                <a:ext cx="62640" cy="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4B00CEF9-1988-4AD7-8363-BAC5B70D14AF}"/>
                  </a:ext>
                </a:extLst>
              </p14:cNvPr>
              <p14:cNvContentPartPr/>
              <p14:nvPr/>
            </p14:nvContentPartPr>
            <p14:xfrm>
              <a:off x="7709770" y="2747859"/>
              <a:ext cx="58320" cy="5904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4B00CEF9-1988-4AD7-8363-BAC5B70D14A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692130" y="2729859"/>
                <a:ext cx="9396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785DA335-D66A-469E-84EB-8AB8DA73B836}"/>
                  </a:ext>
                </a:extLst>
              </p14:cNvPr>
              <p14:cNvContentPartPr/>
              <p14:nvPr/>
            </p14:nvContentPartPr>
            <p14:xfrm>
              <a:off x="1835660" y="3732569"/>
              <a:ext cx="171360" cy="1872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785DA335-D66A-469E-84EB-8AB8DA73B83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817660" y="3714929"/>
                <a:ext cx="20700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17D9E53B-01E5-4A41-94C5-A56BA6B8B953}"/>
                  </a:ext>
                </a:extLst>
              </p14:cNvPr>
              <p14:cNvContentPartPr/>
              <p14:nvPr/>
            </p14:nvContentPartPr>
            <p14:xfrm>
              <a:off x="4168820" y="3732569"/>
              <a:ext cx="937440" cy="2916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17D9E53B-01E5-4A41-94C5-A56BA6B8B95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151180" y="3714569"/>
                <a:ext cx="973080" cy="648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mm5s23">
            <a:hlinkClick r:id="" action="ppaction://media"/>
            <a:extLst>
              <a:ext uri="{FF2B5EF4-FFF2-40B4-BE49-F238E27FC236}">
                <a16:creationId xmlns:a16="http://schemas.microsoft.com/office/drawing/2014/main" id="{4AA64C3F-7A59-44F4-BB18-7E7CCA5ACC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244510" y="573332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17B0F607-A477-41B5-BA06-F61A972A19DA}"/>
                  </a:ext>
                </a:extLst>
              </p14:cNvPr>
              <p14:cNvContentPartPr/>
              <p14:nvPr/>
            </p14:nvContentPartPr>
            <p14:xfrm>
              <a:off x="4662020" y="1220489"/>
              <a:ext cx="143280" cy="156600"/>
            </p14:xfrm>
          </p:contentPart>
        </mc:Choice>
        <mc:Fallback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17B0F607-A477-41B5-BA06-F61A972A19D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590380" y="1076849"/>
                <a:ext cx="286920" cy="444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15561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208"/>
    </mc:Choice>
    <mc:Fallback>
      <p:transition spd="slow" advTm="183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398" x="844550" y="885825"/>
          <p14:tracePt t="6502" x="852488" y="885825"/>
          <p14:tracePt t="6510" x="876300" y="885825"/>
          <p14:tracePt t="6518" x="908050" y="885825"/>
          <p14:tracePt t="6525" x="949325" y="885825"/>
          <p14:tracePt t="6532" x="1012825" y="885825"/>
          <p14:tracePt t="6541" x="1092200" y="893763"/>
          <p14:tracePt t="6547" x="1179513" y="901700"/>
          <p14:tracePt t="6554" x="1274763" y="917575"/>
          <p14:tracePt t="6562" x="1355725" y="925513"/>
          <p14:tracePt t="6570" x="1490663" y="933450"/>
          <p14:tracePt t="6578" x="1593850" y="949325"/>
          <p14:tracePt t="6586" x="1714500" y="957263"/>
          <p14:tracePt t="6593" x="1809750" y="957263"/>
          <p14:tracePt t="6599" x="1905000" y="957263"/>
          <p14:tracePt t="6609" x="1968500" y="965200"/>
          <p14:tracePt t="6616" x="2041525" y="965200"/>
          <p14:tracePt t="6622" x="2105025" y="965200"/>
          <p14:tracePt t="6629" x="2152650" y="965200"/>
          <p14:tracePt t="6638" x="2176463" y="965200"/>
          <p14:tracePt t="6645" x="2192338" y="965200"/>
          <p14:tracePt t="6652" x="2200275" y="965200"/>
          <p14:tracePt t="6660" x="2208213" y="965200"/>
          <p14:tracePt t="6682" x="2216150" y="965200"/>
          <p14:tracePt t="7027" x="2224088" y="965200"/>
          <p14:tracePt t="7034" x="2232025" y="965200"/>
          <p14:tracePt t="7057" x="2239963" y="965200"/>
          <p14:tracePt t="7072" x="2247900" y="965200"/>
          <p14:tracePt t="7080" x="2271713" y="965200"/>
          <p14:tracePt t="7087" x="2303463" y="965200"/>
          <p14:tracePt t="7095" x="2343150" y="973138"/>
          <p14:tracePt t="7102" x="2392363" y="989013"/>
          <p14:tracePt t="7109" x="2447925" y="996950"/>
          <p14:tracePt t="7117" x="2511425" y="1020763"/>
          <p14:tracePt t="7125" x="2566988" y="1036638"/>
          <p14:tracePt t="7132" x="2646363" y="1060450"/>
          <p14:tracePt t="7140" x="2733675" y="1084263"/>
          <p14:tracePt t="7147" x="2830513" y="1100138"/>
          <p14:tracePt t="7155" x="2925763" y="1139825"/>
          <p14:tracePt t="7163" x="3021013" y="1155700"/>
          <p14:tracePt t="7170" x="3109913" y="1171575"/>
          <p14:tracePt t="7178" x="3205163" y="1195388"/>
          <p14:tracePt t="7185" x="3300413" y="1212850"/>
          <p14:tracePt t="7192" x="3387725" y="1228725"/>
          <p14:tracePt t="7200" x="3467100" y="1236663"/>
          <p14:tracePt t="7208" x="3532188" y="1244600"/>
          <p14:tracePt t="7215" x="3563938" y="1244600"/>
          <p14:tracePt t="7222" x="3587750" y="1244600"/>
          <p14:tracePt t="7230" x="3611563" y="1244600"/>
          <p14:tracePt t="7237" x="3619500" y="1244600"/>
          <p14:tracePt t="7252" x="3627438" y="1244600"/>
          <p14:tracePt t="7282" x="3635375" y="1244600"/>
          <p14:tracePt t="7290" x="3635375" y="1236663"/>
          <p14:tracePt t="7297" x="3643313" y="1228725"/>
          <p14:tracePt t="7304" x="3651250" y="1220788"/>
          <p14:tracePt t="7320" x="3659188" y="1204913"/>
          <p14:tracePt t="7335" x="3667125" y="1195388"/>
          <p14:tracePt t="7342" x="3675063" y="1187450"/>
          <p14:tracePt t="7350" x="3675063" y="1179513"/>
          <p14:tracePt t="7357" x="3683000" y="1179513"/>
          <p14:tracePt t="7365" x="3690938" y="1171575"/>
          <p14:tracePt t="7372" x="3698875" y="1171575"/>
          <p14:tracePt t="7380" x="3706813" y="1163638"/>
          <p14:tracePt t="7387" x="3722688" y="1163638"/>
          <p14:tracePt t="7395" x="3730625" y="1155700"/>
          <p14:tracePt t="7402" x="3746500" y="1155700"/>
          <p14:tracePt t="7410" x="3762375" y="1155700"/>
          <p14:tracePt t="7417" x="3786188" y="1147763"/>
          <p14:tracePt t="7425" x="3794125" y="1139825"/>
          <p14:tracePt t="7432" x="3802063" y="1139825"/>
          <p14:tracePt t="7530" x="3802063" y="1147763"/>
          <p14:tracePt t="7537" x="3802063" y="1163638"/>
          <p14:tracePt t="7544" x="3802063" y="1179513"/>
          <p14:tracePt t="7552" x="3802063" y="1195388"/>
          <p14:tracePt t="7559" x="3802063" y="1220788"/>
          <p14:tracePt t="7567" x="3802063" y="1236663"/>
          <p14:tracePt t="7575" x="3802063" y="1244600"/>
          <p14:tracePt t="7582" x="3802063" y="1260475"/>
          <p14:tracePt t="7590" x="3802063" y="1276350"/>
          <p14:tracePt t="7597" x="3810000" y="1276350"/>
          <p14:tracePt t="7605" x="3810000" y="1284288"/>
          <p14:tracePt t="7612" x="3810000" y="1292225"/>
          <p14:tracePt t="7620" x="3810000" y="1300163"/>
          <p14:tracePt t="7635" x="3810000" y="1308100"/>
          <p14:tracePt t="7642" x="3810000" y="1316038"/>
          <p14:tracePt t="7657" x="3810000" y="1323975"/>
          <p14:tracePt t="7665" x="3810000" y="1331913"/>
          <p14:tracePt t="7709" x="3810000" y="1339850"/>
          <p14:tracePt t="7725" x="3810000" y="1347788"/>
          <p14:tracePt t="7732" x="3817938" y="1355725"/>
          <p14:tracePt t="7741" x="3833813" y="1379538"/>
          <p14:tracePt t="7747" x="3833813" y="1395413"/>
          <p14:tracePt t="7755" x="3851275" y="1419225"/>
          <p14:tracePt t="7762" x="3851275" y="1435100"/>
          <p14:tracePt t="7770" x="3867150" y="1450975"/>
          <p14:tracePt t="7777" x="3875088" y="1466850"/>
          <p14:tracePt t="7792" x="3890963" y="1474788"/>
          <p14:tracePt t="7800" x="3890963" y="1482725"/>
          <p14:tracePt t="7807" x="3898900" y="1482725"/>
          <p14:tracePt t="7815" x="3914775" y="1490663"/>
          <p14:tracePt t="7830" x="3922713" y="1490663"/>
          <p14:tracePt t="7845" x="3938588" y="1490663"/>
          <p14:tracePt t="7860" x="3946525" y="1490663"/>
          <p14:tracePt t="7867" x="3954463" y="1490663"/>
          <p14:tracePt t="7890" x="3962400" y="1490663"/>
          <p14:tracePt t="7913" x="3970338" y="1490663"/>
          <p14:tracePt t="8054" x="3978275" y="1482725"/>
          <p14:tracePt t="8062" x="3994150" y="1482725"/>
          <p14:tracePt t="8070" x="4010025" y="1474788"/>
          <p14:tracePt t="8077" x="4033838" y="1474788"/>
          <p14:tracePt t="8085" x="4049713" y="1466850"/>
          <p14:tracePt t="8092" x="4089400" y="1466850"/>
          <p14:tracePt t="8100" x="4121150" y="1466850"/>
          <p14:tracePt t="8107" x="4168775" y="1466850"/>
          <p14:tracePt t="8115" x="4210050" y="1466850"/>
          <p14:tracePt t="8122" x="4257675" y="1466850"/>
          <p14:tracePt t="8130" x="4297363" y="1466850"/>
          <p14:tracePt t="8137" x="4344988" y="1466850"/>
          <p14:tracePt t="8145" x="4392613" y="1466850"/>
          <p14:tracePt t="8152" x="4440238" y="1474788"/>
          <p14:tracePt t="8159" x="4495800" y="1482725"/>
          <p14:tracePt t="8167" x="4551363" y="1482725"/>
          <p14:tracePt t="8174" x="4600575" y="1490663"/>
          <p14:tracePt t="8182" x="4640263" y="1490663"/>
          <p14:tracePt t="8190" x="4672013" y="1498600"/>
          <p14:tracePt t="8197" x="4711700" y="1498600"/>
          <p14:tracePt t="8205" x="4759325" y="1506538"/>
          <p14:tracePt t="8212" x="4775200" y="1506538"/>
          <p14:tracePt t="8220" x="4806950" y="1506538"/>
          <p14:tracePt t="8228" x="4838700" y="1506538"/>
          <p14:tracePt t="8235" x="4854575" y="1506538"/>
          <p14:tracePt t="8242" x="4870450" y="1506538"/>
          <p14:tracePt t="8250" x="4902200" y="1506538"/>
          <p14:tracePt t="8257" x="4910138" y="1506538"/>
          <p14:tracePt t="8265" x="4918075" y="1506538"/>
          <p14:tracePt t="8939" x="4910138" y="1506538"/>
          <p14:tracePt t="8947" x="4902200" y="1514475"/>
          <p14:tracePt t="8962" x="4894263" y="1514475"/>
          <p14:tracePt t="8969" x="4886325" y="1522413"/>
          <p14:tracePt t="8978" x="4878388" y="1522413"/>
          <p14:tracePt t="8985" x="4870450" y="1522413"/>
          <p14:tracePt t="8992" x="4862513" y="1530350"/>
          <p14:tracePt t="9000" x="4854575" y="1538288"/>
          <p14:tracePt t="9008" x="4846638" y="1538288"/>
          <p14:tracePt t="9014" x="4838700" y="1538288"/>
          <p14:tracePt t="9659" x="4830763" y="1538288"/>
          <p14:tracePt t="9668" x="4822825" y="1538288"/>
          <p14:tracePt t="9675" x="4799013" y="1538288"/>
          <p14:tracePt t="9682" x="4783138" y="1547813"/>
          <p14:tracePt t="9691" x="4767263" y="1555750"/>
          <p14:tracePt t="9699" x="4759325" y="1555750"/>
          <p14:tracePt t="9705" x="4751388" y="1555750"/>
          <p14:tracePt t="9713" x="4735513" y="1563688"/>
          <p14:tracePt t="9727" x="4727575" y="1563688"/>
          <p14:tracePt t="10837" x="4727575" y="1547813"/>
          <p14:tracePt t="10846" x="4743450" y="1522413"/>
          <p14:tracePt t="10852" x="4743450" y="1514475"/>
          <p14:tracePt t="10860" x="4751388" y="1498600"/>
          <p14:tracePt t="10867" x="4759325" y="1482725"/>
          <p14:tracePt t="10875" x="4759325" y="1458913"/>
          <p14:tracePt t="10896" x="4759325" y="1411288"/>
          <p14:tracePt t="10897" x="4767263" y="1395413"/>
          <p14:tracePt t="10905" x="4767263" y="1371600"/>
          <p14:tracePt t="10912" x="4775200" y="1355725"/>
          <p14:tracePt t="10920" x="4775200" y="1347788"/>
          <p14:tracePt t="10928" x="4775200" y="1331913"/>
          <p14:tracePt t="10942" x="4775200" y="1323975"/>
          <p14:tracePt t="10958" x="4775200" y="1316038"/>
          <p14:tracePt t="10979" x="4775200" y="1308100"/>
          <p14:tracePt t="10988" x="4775200" y="1300163"/>
          <p14:tracePt t="11212" x="4767263" y="1300163"/>
          <p14:tracePt t="11219" x="4759325" y="1300163"/>
          <p14:tracePt t="11227" x="4751388" y="1300163"/>
          <p14:tracePt t="11242" x="4743450" y="1300163"/>
          <p14:tracePt t="11257" x="4735513" y="1300163"/>
          <p14:tracePt t="11272" x="4727575" y="1300163"/>
          <p14:tracePt t="11295" x="4719638" y="1300163"/>
          <p14:tracePt t="11339" x="4711700" y="1300163"/>
          <p14:tracePt t="11535" x="4711700" y="1308100"/>
          <p14:tracePt t="11543" x="4711700" y="1323975"/>
          <p14:tracePt t="11558" x="4711700" y="1331913"/>
          <p14:tracePt t="11565" x="4711700" y="1339850"/>
          <p14:tracePt t="11572" x="4719638" y="1347788"/>
          <p14:tracePt t="11579" x="4719638" y="1355725"/>
          <p14:tracePt t="11587" x="4719638" y="1363663"/>
          <p14:tracePt t="11602" x="4719638" y="1371600"/>
          <p14:tracePt t="11744" x="4719638" y="1379538"/>
          <p14:tracePt t="11789" x="4719638" y="1387475"/>
          <p14:tracePt t="11805" x="4719638" y="1395413"/>
          <p14:tracePt t="11812" x="4719638" y="1403350"/>
          <p14:tracePt t="11827" x="4719638" y="1411288"/>
          <p14:tracePt t="11849" x="4719638" y="1419225"/>
          <p14:tracePt t="11866" x="4719638" y="1427163"/>
          <p14:tracePt t="11872" x="4719638" y="1435100"/>
          <p14:tracePt t="11894" x="4719638" y="1443038"/>
          <p14:tracePt t="11947" x="4719638" y="1450975"/>
          <p14:tracePt t="12676" x="4656138" y="1458913"/>
          <p14:tracePt t="12682" x="4600575" y="1466850"/>
          <p14:tracePt t="12691" x="4551363" y="1474788"/>
          <p14:tracePt t="12697" x="4511675" y="1482725"/>
          <p14:tracePt t="12707" x="4456113" y="1482725"/>
          <p14:tracePt t="12713" x="4424363" y="1482725"/>
          <p14:tracePt t="12720" x="4392613" y="1482725"/>
          <p14:tracePt t="12728" x="4368800" y="1482725"/>
          <p14:tracePt t="12735" x="4352925" y="1482725"/>
          <p14:tracePt t="12742" x="4337050" y="1482725"/>
          <p14:tracePt t="13035" x="4352925" y="1482725"/>
          <p14:tracePt t="13042" x="4360863" y="1482725"/>
          <p14:tracePt t="13050" x="4376738" y="1482725"/>
          <p14:tracePt t="13057" x="4392613" y="1482725"/>
          <p14:tracePt t="13065" x="4408488" y="1482725"/>
          <p14:tracePt t="13072" x="4408488" y="1474788"/>
          <p14:tracePt t="13080" x="4424363" y="1474788"/>
          <p14:tracePt t="13088" x="4440238" y="1474788"/>
          <p14:tracePt t="13095" x="4456113" y="1474788"/>
          <p14:tracePt t="13103" x="4456113" y="1466850"/>
          <p14:tracePt t="13110" x="4464050" y="1466850"/>
          <p14:tracePt t="13117" x="4487863" y="1466850"/>
          <p14:tracePt t="13124" x="4495800" y="1466850"/>
          <p14:tracePt t="13132" x="4519613" y="1458913"/>
          <p14:tracePt t="13140" x="4527550" y="1458913"/>
          <p14:tracePt t="13150" x="4535488" y="1458913"/>
          <p14:tracePt t="13156" x="4551363" y="1458913"/>
          <p14:tracePt t="13162" x="4567238" y="1458913"/>
          <p14:tracePt t="13170" x="4576763" y="1458913"/>
          <p14:tracePt t="13177" x="4584700" y="1458913"/>
          <p14:tracePt t="13185" x="4600575" y="1458913"/>
          <p14:tracePt t="13200" x="4608513" y="1458913"/>
          <p14:tracePt t="13215" x="4624388" y="1458913"/>
          <p14:tracePt t="13230" x="4632325" y="1458913"/>
          <p14:tracePt t="13237" x="4640263" y="1458913"/>
          <p14:tracePt t="13252" x="4648200" y="1458913"/>
          <p14:tracePt t="13259" x="4656138" y="1458913"/>
          <p14:tracePt t="13282" x="4664075" y="1458913"/>
          <p14:tracePt t="13305" x="4672013" y="1458913"/>
          <p14:tracePt t="13327" x="4679950" y="1458913"/>
          <p14:tracePt t="13342" x="4687888" y="1458913"/>
          <p14:tracePt t="13379" x="4695825" y="1458913"/>
          <p14:tracePt t="13395" x="4703763" y="1458913"/>
          <p14:tracePt t="13417" x="4711700" y="1458913"/>
          <p14:tracePt t="13424" x="4719638" y="1458913"/>
          <p14:tracePt t="13449" x="4727575" y="1458913"/>
          <p14:tracePt t="13463" x="4735513" y="1458913"/>
          <p14:tracePt t="14429" x="4743450" y="1458913"/>
          <p14:tracePt t="14437" x="4751388" y="1458913"/>
          <p14:tracePt t="14445" x="4759325" y="1458913"/>
          <p14:tracePt t="17604" x="4735513" y="1506538"/>
          <p14:tracePt t="17606" x="4703763" y="1555750"/>
          <p14:tracePt t="17606" x="4695825" y="1571625"/>
          <p14:tracePt t="17607" x="4695825" y="1579563"/>
          <p14:tracePt t="17609" x="4695825" y="1587500"/>
          <p14:tracePt t="17610" x="4687888" y="1595438"/>
          <p14:tracePt t="17618" x="4687888" y="1603375"/>
          <p14:tracePt t="18285" x="4695825" y="1603375"/>
          <p14:tracePt t="18300" x="4703763" y="1595438"/>
          <p14:tracePt t="18316" x="4711700" y="1595438"/>
          <p14:tracePt t="19544" x="4719638" y="1587500"/>
          <p14:tracePt t="19555" x="4719638" y="1579563"/>
          <p14:tracePt t="19560" x="4727575" y="1571625"/>
          <p14:tracePt t="19568" x="4735513" y="1571625"/>
          <p14:tracePt t="19575" x="4743450" y="1563688"/>
          <p14:tracePt t="19582" x="4743450" y="1555750"/>
          <p14:tracePt t="19598" x="4751388" y="1547813"/>
          <p14:tracePt t="19605" x="4759325" y="1538288"/>
          <p14:tracePt t="20932" x="4751388" y="1547813"/>
          <p14:tracePt t="20940" x="4735513" y="1563688"/>
          <p14:tracePt t="20947" x="4695825" y="1595438"/>
          <p14:tracePt t="20955" x="4664075" y="1619250"/>
          <p14:tracePt t="20962" x="4632325" y="1651000"/>
          <p14:tracePt t="20970" x="4584700" y="1674813"/>
          <p14:tracePt t="20977" x="4543425" y="1698625"/>
          <p14:tracePt t="20985" x="4503738" y="1722438"/>
          <p14:tracePt t="20993" x="4471988" y="1746250"/>
          <p14:tracePt t="20999" x="4440238" y="1754188"/>
          <p14:tracePt t="21007" x="4416425" y="1770063"/>
          <p14:tracePt t="21014" x="4392613" y="1785938"/>
          <p14:tracePt t="21022" x="4360863" y="1793875"/>
          <p14:tracePt t="21030" x="4329113" y="1817688"/>
          <p14:tracePt t="21038" x="4313238" y="1825625"/>
          <p14:tracePt t="21044" x="4281488" y="1833563"/>
          <p14:tracePt t="21053" x="4257675" y="1849438"/>
          <p14:tracePt t="21060" x="4233863" y="1865313"/>
          <p14:tracePt t="21068" x="4200525" y="1873250"/>
          <p14:tracePt t="21075" x="4168775" y="1890713"/>
          <p14:tracePt t="21083" x="4137025" y="1898650"/>
          <p14:tracePt t="21090" x="4089400" y="1914525"/>
          <p14:tracePt t="21097" x="4033838" y="1922463"/>
          <p14:tracePt t="21105" x="3986213" y="1930400"/>
          <p14:tracePt t="21112" x="3946525" y="1938338"/>
          <p14:tracePt t="21120" x="3890963" y="1946275"/>
          <p14:tracePt t="21127" x="3825875" y="1946275"/>
          <p14:tracePt t="21135" x="3754438" y="1930400"/>
          <p14:tracePt t="21142" x="3722688" y="1930400"/>
          <p14:tracePt t="21149" x="3675063" y="1930400"/>
          <p14:tracePt t="21158" x="3635375" y="1930400"/>
          <p14:tracePt t="21166" x="3611563" y="1930400"/>
          <p14:tracePt t="21174" x="3587750" y="1930400"/>
          <p14:tracePt t="21180" x="3563938" y="1930400"/>
          <p14:tracePt t="21188" x="3540125" y="1930400"/>
          <p14:tracePt t="21194" x="3516313" y="1930400"/>
          <p14:tracePt t="21202" x="3492500" y="1930400"/>
          <p14:tracePt t="21210" x="3467100" y="1930400"/>
          <p14:tracePt t="21217" x="3443288" y="1930400"/>
          <p14:tracePt t="21225" x="3411538" y="1930400"/>
          <p14:tracePt t="21232" x="3387725" y="1930400"/>
          <p14:tracePt t="21239" x="3363913" y="1930400"/>
          <p14:tracePt t="21247" x="3340100" y="1930400"/>
          <p14:tracePt t="21255" x="3324225" y="1930400"/>
          <p14:tracePt t="21262" x="3292475" y="1930400"/>
          <p14:tracePt t="21271" x="3276600" y="1930400"/>
          <p14:tracePt t="21279" x="3244850" y="1930400"/>
          <p14:tracePt t="21288" x="3221038" y="1930400"/>
          <p14:tracePt t="21293" x="3189288" y="1930400"/>
          <p14:tracePt t="21300" x="3165475" y="1930400"/>
          <p14:tracePt t="21308" x="3141663" y="1930400"/>
          <p14:tracePt t="21314" x="3125788" y="1930400"/>
          <p14:tracePt t="21323" x="3100388" y="1930400"/>
          <p14:tracePt t="21330" x="3076575" y="1930400"/>
          <p14:tracePt t="21337" x="3060700" y="1930400"/>
          <p14:tracePt t="21345" x="3036888" y="1930400"/>
          <p14:tracePt t="21352" x="3021013" y="1930400"/>
          <p14:tracePt t="21360" x="3005138" y="1930400"/>
          <p14:tracePt t="21367" x="2989263" y="1930400"/>
          <p14:tracePt t="21374" x="2981325" y="1930400"/>
          <p14:tracePt t="21382" x="2973388" y="1930400"/>
          <p14:tracePt t="21397" x="2965450" y="1930400"/>
          <p14:tracePt t="21472" x="2957513" y="1930400"/>
          <p14:tracePt t="21487" x="2941638" y="1930400"/>
          <p14:tracePt t="21495" x="2933700" y="1930400"/>
          <p14:tracePt t="21502" x="2925763" y="1938338"/>
          <p14:tracePt t="21510" x="2917825" y="1946275"/>
          <p14:tracePt t="21517" x="2909888" y="1946275"/>
          <p14:tracePt t="21525" x="2894013" y="1954213"/>
          <p14:tracePt t="21532" x="2878138" y="1962150"/>
          <p14:tracePt t="21540" x="2870200" y="1970088"/>
          <p14:tracePt t="21547" x="2854325" y="1978025"/>
          <p14:tracePt t="21562" x="2846388" y="1978025"/>
          <p14:tracePt t="21570" x="2846388" y="1985963"/>
          <p14:tracePt t="21757" x="2854325" y="1985963"/>
          <p14:tracePt t="21765" x="2878138" y="1985963"/>
          <p14:tracePt t="21772" x="2894013" y="1985963"/>
          <p14:tracePt t="21779" x="2917825" y="1985963"/>
          <p14:tracePt t="21788" x="2949575" y="1985963"/>
          <p14:tracePt t="21795" x="2981325" y="1985963"/>
          <p14:tracePt t="21802" x="3021013" y="1978025"/>
          <p14:tracePt t="21809" x="3068638" y="1978025"/>
          <p14:tracePt t="21818" x="3117850" y="1978025"/>
          <p14:tracePt t="21825" x="3165475" y="1978025"/>
          <p14:tracePt t="21832" x="3228975" y="1970088"/>
          <p14:tracePt t="21840" x="3300413" y="1970088"/>
          <p14:tracePt t="21848" x="3363913" y="1970088"/>
          <p14:tracePt t="21855" x="3443288" y="1970088"/>
          <p14:tracePt t="21862" x="3508375" y="1970088"/>
          <p14:tracePt t="21870" x="3556000" y="1970088"/>
          <p14:tracePt t="21877" x="3619500" y="1970088"/>
          <p14:tracePt t="21884" x="3667125" y="1962150"/>
          <p14:tracePt t="21892" x="3722688" y="1962150"/>
          <p14:tracePt t="21900" x="3754438" y="1962150"/>
          <p14:tracePt t="21907" x="3786188" y="1962150"/>
          <p14:tracePt t="21916" x="3802063" y="1962150"/>
          <p14:tracePt t="21922" x="3810000" y="1962150"/>
          <p14:tracePt t="21930" x="3817938" y="1962150"/>
          <p14:tracePt t="21937" x="3825875" y="1962150"/>
          <p14:tracePt t="35110" x="3875088" y="2089150"/>
          <p14:tracePt t="35112" x="4168775" y="2616200"/>
          <p14:tracePt t="35113" x="4384675" y="2894013"/>
          <p14:tracePt t="35114" x="4471988" y="2990850"/>
          <p14:tracePt t="35116" x="4551363" y="3070225"/>
          <p14:tracePt t="35116" x="4648200" y="3133725"/>
          <p14:tracePt t="35124" x="4735513" y="3189288"/>
          <p14:tracePt t="35131" x="4814888" y="3228975"/>
          <p14:tracePt t="35139" x="4886325" y="3278188"/>
          <p14:tracePt t="35146" x="4933950" y="3309938"/>
          <p14:tracePt t="35154" x="4999038" y="3333750"/>
          <p14:tracePt t="35161" x="5038725" y="3349625"/>
          <p14:tracePt t="35170" x="5062538" y="3349625"/>
          <p14:tracePt t="35177" x="5070475" y="3349625"/>
          <p14:tracePt t="35251" x="5070475" y="3333750"/>
          <p14:tracePt t="35260" x="5070475" y="3317875"/>
          <p14:tracePt t="35269" x="5070475" y="3294063"/>
          <p14:tracePt t="35274" x="5070475" y="3270250"/>
          <p14:tracePt t="35281" x="5070475" y="3244850"/>
          <p14:tracePt t="35288" x="5070475" y="3213100"/>
          <p14:tracePt t="35297" x="5054600" y="3181350"/>
          <p14:tracePt t="35304" x="5046663" y="3141663"/>
          <p14:tracePt t="35311" x="5030788" y="3117850"/>
          <p14:tracePt t="35320" x="5014913" y="3094038"/>
          <p14:tracePt t="35327" x="5006975" y="3070225"/>
          <p14:tracePt t="35334" x="4983163" y="3054350"/>
          <p14:tracePt t="35341" x="4967288" y="3038475"/>
          <p14:tracePt t="35349" x="4959350" y="3022600"/>
          <p14:tracePt t="35356" x="4933950" y="2998788"/>
          <p14:tracePt t="35364" x="4926013" y="2982913"/>
          <p14:tracePt t="35371" x="4910138" y="2974975"/>
          <p14:tracePt t="35378" x="4902200" y="2959100"/>
          <p14:tracePt t="35386" x="4894263" y="2959100"/>
          <p14:tracePt t="35393" x="4878388" y="2943225"/>
          <p14:tracePt t="35409" x="4862513" y="2935288"/>
          <p14:tracePt t="35417" x="4862513" y="2927350"/>
          <p14:tracePt t="35424" x="4854575" y="2927350"/>
          <p14:tracePt t="35431" x="4854575" y="2919413"/>
          <p14:tracePt t="35453" x="4846638" y="2909888"/>
          <p14:tracePt t="35462" x="4838700" y="2901950"/>
          <p14:tracePt t="35476" x="4830763" y="2894013"/>
          <p14:tracePt t="35484" x="4822825" y="2878138"/>
          <p14:tracePt t="35491" x="4814888" y="2878138"/>
          <p14:tracePt t="35499" x="4814888" y="2870200"/>
          <p14:tracePt t="35506" x="4806950" y="2854325"/>
          <p14:tracePt t="35514" x="4799013" y="2838450"/>
          <p14:tracePt t="35521" x="4799013" y="2830513"/>
          <p14:tracePt t="35528" x="4791075" y="2806700"/>
          <p14:tracePt t="35536" x="4783138" y="2790825"/>
          <p14:tracePt t="35543" x="4783138" y="2782888"/>
          <p14:tracePt t="35552" x="4783138" y="2774950"/>
          <p14:tracePt t="35558" x="4775200" y="2759075"/>
          <p14:tracePt t="35567" x="4775200" y="2743200"/>
          <p14:tracePt t="35574" x="4767263" y="2735263"/>
          <p14:tracePt t="35583" x="4767263" y="2719388"/>
          <p14:tracePt t="35588" x="4767263" y="2687638"/>
          <p14:tracePt t="35604" x="4767263" y="2679700"/>
          <p14:tracePt t="35619" x="4767263" y="2671763"/>
          <p14:tracePt t="35641" x="4767263" y="2663825"/>
          <p14:tracePt t="35671" x="4767263" y="2655888"/>
          <p14:tracePt t="35686" x="4767263" y="2647950"/>
          <p14:tracePt t="35701" x="4767263" y="2640013"/>
          <p14:tracePt t="35724" x="4767263" y="2632075"/>
          <p14:tracePt t="35731" x="4767263" y="2624138"/>
          <p14:tracePt t="35753" x="4767263" y="2616200"/>
          <p14:tracePt t="35785" x="4767263" y="2608263"/>
          <p14:tracePt t="36271" x="4775200" y="2608263"/>
          <p14:tracePt t="36278" x="4783138" y="2608263"/>
          <p14:tracePt t="36287" x="4791075" y="2608263"/>
          <p14:tracePt t="36301" x="4799013" y="2608263"/>
          <p14:tracePt t="36316" x="4806950" y="2608263"/>
          <p14:tracePt t="36324" x="4814888" y="2600325"/>
          <p14:tracePt t="36331" x="4822825" y="2600325"/>
          <p14:tracePt t="36361" x="4830763" y="2600325"/>
          <p14:tracePt t="36368" x="4838700" y="2600325"/>
          <p14:tracePt t="36377" x="4838700" y="2592388"/>
          <p14:tracePt t="37051" x="4838700" y="2600325"/>
          <p14:tracePt t="37059" x="4830763" y="2608263"/>
          <p14:tracePt t="37066" x="4830763" y="2616200"/>
          <p14:tracePt t="37074" x="4822825" y="2616200"/>
          <p14:tracePt t="37081" x="4822825" y="2624138"/>
          <p14:tracePt t="37111" x="4822825" y="2632075"/>
          <p14:tracePt t="37381" x="4814888" y="2632075"/>
          <p14:tracePt t="37389" x="4806950" y="2632075"/>
          <p14:tracePt t="37396" x="4799013" y="2632075"/>
          <p14:tracePt t="37411" x="4783138" y="2632075"/>
          <p14:tracePt t="37419" x="4775200" y="2640013"/>
          <p14:tracePt t="37427" x="4767263" y="2640013"/>
          <p14:tracePt t="37434" x="4751388" y="2640013"/>
          <p14:tracePt t="37441" x="4743450" y="2640013"/>
          <p14:tracePt t="37449" x="4727575" y="2640013"/>
          <p14:tracePt t="37457" x="4719638" y="2640013"/>
          <p14:tracePt t="37464" x="4711700" y="2640013"/>
          <p14:tracePt t="37471" x="4687888" y="2647950"/>
          <p14:tracePt t="37479" x="4679950" y="2647950"/>
          <p14:tracePt t="37486" x="4664075" y="2647950"/>
          <p14:tracePt t="37494" x="4656138" y="2647950"/>
          <p14:tracePt t="37501" x="4648200" y="2647950"/>
          <p14:tracePt t="37509" x="4632325" y="2647950"/>
          <p14:tracePt t="37524" x="4624388" y="2647950"/>
          <p14:tracePt t="37531" x="4616450" y="2647950"/>
          <p14:tracePt t="37539" x="4608513" y="2647950"/>
          <p14:tracePt t="37554" x="4600575" y="2647950"/>
          <p14:tracePt t="37561" x="4592638" y="2647950"/>
          <p14:tracePt t="37576" x="4584700" y="2647950"/>
          <p14:tracePt t="37583" x="4567238" y="2647950"/>
          <p14:tracePt t="37599" x="4559300" y="2647950"/>
          <p14:tracePt t="37816" x="4551363" y="2647950"/>
          <p14:tracePt t="37832" x="4535488" y="2647950"/>
          <p14:tracePt t="37840" x="4511675" y="2647950"/>
          <p14:tracePt t="37847" x="4495800" y="2647950"/>
          <p14:tracePt t="37854" x="4464050" y="2647950"/>
          <p14:tracePt t="37861" x="4416425" y="2647950"/>
          <p14:tracePt t="37877" x="4313238" y="2647950"/>
          <p14:tracePt t="37884" x="4281488" y="2647950"/>
          <p14:tracePt t="37891" x="4225925" y="2655888"/>
          <p14:tracePt t="37899" x="4192588" y="2655888"/>
          <p14:tracePt t="37906" x="4160838" y="2655888"/>
          <p14:tracePt t="37914" x="4144963" y="2655888"/>
          <p14:tracePt t="37921" x="4137025" y="2655888"/>
          <p14:tracePt t="37929" x="4121150" y="2655888"/>
          <p14:tracePt t="37943" x="4113213" y="2655888"/>
          <p14:tracePt t="39121" x="4137025" y="2655888"/>
          <p14:tracePt t="39128" x="4168775" y="2655888"/>
          <p14:tracePt t="39138" x="4192588" y="2655888"/>
          <p14:tracePt t="39144" x="4233863" y="2655888"/>
          <p14:tracePt t="39152" x="4265613" y="2655888"/>
          <p14:tracePt t="39160" x="4297363" y="2655888"/>
          <p14:tracePt t="39167" x="4344988" y="2655888"/>
          <p14:tracePt t="39175" x="4368800" y="2655888"/>
          <p14:tracePt t="39181" x="4384675" y="2655888"/>
          <p14:tracePt t="39191" x="4400550" y="2655888"/>
          <p14:tracePt t="39197" x="4416425" y="2655888"/>
          <p14:tracePt t="39208" x="4424363" y="2655888"/>
          <p14:tracePt t="39221" x="4432300" y="2655888"/>
          <p14:tracePt t="39258" x="4440238" y="2655888"/>
          <p14:tracePt t="39281" x="4448175" y="2655888"/>
          <p14:tracePt t="39289" x="4456113" y="2655888"/>
          <p14:tracePt t="39294" x="4464050" y="2655888"/>
          <p14:tracePt t="39303" x="4479925" y="2655888"/>
          <p14:tracePt t="39309" x="4487863" y="2655888"/>
          <p14:tracePt t="39316" x="4495800" y="2655888"/>
          <p14:tracePt t="39323" x="4511675" y="2655888"/>
          <p14:tracePt t="39332" x="4519613" y="2655888"/>
          <p14:tracePt t="39339" x="4527550" y="2655888"/>
          <p14:tracePt t="39346" x="4535488" y="2655888"/>
          <p14:tracePt t="39353" x="4543425" y="2655888"/>
          <p14:tracePt t="39556" x="4551363" y="2655888"/>
          <p14:tracePt t="39564" x="4559300" y="2655888"/>
          <p14:tracePt t="39579" x="4567238" y="2655888"/>
          <p14:tracePt t="39586" x="4576763" y="2655888"/>
          <p14:tracePt t="39601" x="4592638" y="2647950"/>
          <p14:tracePt t="39616" x="4600575" y="2647950"/>
          <p14:tracePt t="39646" x="4600575" y="2640013"/>
          <p14:tracePt t="39654" x="4608513" y="2640013"/>
          <p14:tracePt t="40336" x="4616450" y="2640013"/>
          <p14:tracePt t="40343" x="4632325" y="2640013"/>
          <p14:tracePt t="40352" x="4648200" y="2640013"/>
          <p14:tracePt t="40359" x="4672013" y="2640013"/>
          <p14:tracePt t="40366" x="4695825" y="2647950"/>
          <p14:tracePt t="40374" x="4735513" y="2647950"/>
          <p14:tracePt t="40381" x="4751388" y="2647950"/>
          <p14:tracePt t="40388" x="4767263" y="2647950"/>
          <p14:tracePt t="40396" x="4791075" y="2655888"/>
          <p14:tracePt t="40404" x="4799013" y="2655888"/>
          <p14:tracePt t="40891" x="4806950" y="2655888"/>
          <p14:tracePt t="40899" x="4814888" y="2655888"/>
          <p14:tracePt t="40914" x="4822825" y="2655888"/>
          <p14:tracePt t="40921" x="4830763" y="2655888"/>
          <p14:tracePt t="40929" x="4838700" y="2655888"/>
          <p14:tracePt t="40936" x="4846638" y="2655888"/>
          <p14:tracePt t="40944" x="4854575" y="2655888"/>
          <p14:tracePt t="40951" x="4862513" y="2655888"/>
          <p14:tracePt t="40966" x="4870450" y="2655888"/>
          <p14:tracePt t="46264" x="4854575" y="2671763"/>
          <p14:tracePt t="46265" x="4846638" y="2671763"/>
          <p14:tracePt t="46266" x="4838700" y="2671763"/>
          <p14:tracePt t="46269" x="4838700" y="2679700"/>
          <p14:tracePt t="46569" x="4830763" y="2679700"/>
          <p14:tracePt t="46578" x="4822825" y="2679700"/>
          <p14:tracePt t="46585" x="4806950" y="2679700"/>
          <p14:tracePt t="46592" x="4799013" y="2679700"/>
          <p14:tracePt t="46599" x="4783138" y="2679700"/>
          <p14:tracePt t="46607" x="4767263" y="2671763"/>
          <p14:tracePt t="46615" x="4759325" y="2671763"/>
          <p14:tracePt t="46623" x="4743450" y="2671763"/>
          <p14:tracePt t="46630" x="4719638" y="2671763"/>
          <p14:tracePt t="46637" x="4703763" y="2671763"/>
          <p14:tracePt t="46644" x="4679950" y="2671763"/>
          <p14:tracePt t="46652" x="4664075" y="2671763"/>
          <p14:tracePt t="46660" x="4648200" y="2671763"/>
          <p14:tracePt t="46667" x="4624388" y="2671763"/>
          <p14:tracePt t="46674" x="4600575" y="2671763"/>
          <p14:tracePt t="46682" x="4576763" y="2671763"/>
          <p14:tracePt t="46689" x="4543425" y="2671763"/>
          <p14:tracePt t="46697" x="4511675" y="2671763"/>
          <p14:tracePt t="46704" x="4487863" y="2671763"/>
          <p14:tracePt t="46712" x="4464050" y="2671763"/>
          <p14:tracePt t="46719" x="4448175" y="2671763"/>
          <p14:tracePt t="46727" x="4432300" y="2671763"/>
          <p14:tracePt t="46735" x="4400550" y="2679700"/>
          <p14:tracePt t="46742" x="4384675" y="2679700"/>
          <p14:tracePt t="46749" x="4360863" y="2687638"/>
          <p14:tracePt t="46757" x="4344988" y="2687638"/>
          <p14:tracePt t="46764" x="4337050" y="2695575"/>
          <p14:tracePt t="46772" x="4313238" y="2703513"/>
          <p14:tracePt t="46779" x="4305300" y="2703513"/>
          <p14:tracePt t="46787" x="4297363" y="2703513"/>
          <p14:tracePt t="46794" x="4289425" y="2703513"/>
          <p14:tracePt t="46802" x="4273550" y="2703513"/>
          <p14:tracePt t="46809" x="4265613" y="2703513"/>
          <p14:tracePt t="46816" x="4257675" y="2703513"/>
          <p14:tracePt t="46826" x="4241800" y="2703513"/>
          <p14:tracePt t="46832" x="4225925" y="2711450"/>
          <p14:tracePt t="46839" x="4217988" y="2719388"/>
          <p14:tracePt t="46847" x="4210050" y="2719388"/>
          <p14:tracePt t="46854" x="4200525" y="2719388"/>
          <p14:tracePt t="46862" x="4192588" y="2719388"/>
          <p14:tracePt t="46869" x="4192588" y="2727325"/>
          <p14:tracePt t="46877" x="4184650" y="2727325"/>
          <p14:tracePt t="47034" x="4192588" y="2727325"/>
          <p14:tracePt t="47042" x="4210050" y="2735263"/>
          <p14:tracePt t="47049" x="4225925" y="2735263"/>
          <p14:tracePt t="47057" x="4241800" y="2735263"/>
          <p14:tracePt t="47064" x="4249738" y="2735263"/>
          <p14:tracePt t="47072" x="4273550" y="2735263"/>
          <p14:tracePt t="47079" x="4289425" y="2735263"/>
          <p14:tracePt t="47086" x="4313238" y="2735263"/>
          <p14:tracePt t="47094" x="4329113" y="2735263"/>
          <p14:tracePt t="47102" x="4344988" y="2735263"/>
          <p14:tracePt t="47109" x="4368800" y="2735263"/>
          <p14:tracePt t="47116" x="4392613" y="2735263"/>
          <p14:tracePt t="47128" x="4416425" y="2743200"/>
          <p14:tracePt t="47132" x="4440238" y="2743200"/>
          <p14:tracePt t="47139" x="4464050" y="2743200"/>
          <p14:tracePt t="47147" x="4479925" y="2743200"/>
          <p14:tracePt t="47154" x="4503738" y="2743200"/>
          <p14:tracePt t="47162" x="4519613" y="2743200"/>
          <p14:tracePt t="47170" x="4535488" y="2743200"/>
          <p14:tracePt t="47177" x="4551363" y="2743200"/>
          <p14:tracePt t="47184" x="4567238" y="2743200"/>
          <p14:tracePt t="47192" x="4584700" y="2743200"/>
          <p14:tracePt t="47201" x="4592638" y="2743200"/>
          <p14:tracePt t="47210" x="4600575" y="2743200"/>
          <p14:tracePt t="47215" x="4608513" y="2743200"/>
          <p14:tracePt t="47222" x="4616450" y="2743200"/>
          <p14:tracePt t="47229" x="4624388" y="2743200"/>
          <p14:tracePt t="47259" x="4632325" y="2743200"/>
          <p14:tracePt t="47289" x="4640263" y="2743200"/>
          <p14:tracePt t="47297" x="4664075" y="2743200"/>
          <p14:tracePt t="47304" x="4679950" y="2743200"/>
          <p14:tracePt t="47311" x="4695825" y="2743200"/>
          <p14:tracePt t="47319" x="4711700" y="2743200"/>
          <p14:tracePt t="47327" x="4727575" y="2743200"/>
          <p14:tracePt t="47334" x="4735513" y="2743200"/>
          <p14:tracePt t="47342" x="4759325" y="2743200"/>
          <p14:tracePt t="47349" x="4775200" y="2743200"/>
          <p14:tracePt t="47357" x="4783138" y="2743200"/>
          <p14:tracePt t="47365" x="4791075" y="2743200"/>
          <p14:tracePt t="47372" x="4806950" y="2743200"/>
          <p14:tracePt t="47379" x="4822825" y="2743200"/>
          <p14:tracePt t="47387" x="4838700" y="2743200"/>
          <p14:tracePt t="47394" x="4862513" y="2751138"/>
          <p14:tracePt t="47402" x="4878388" y="2751138"/>
          <p14:tracePt t="47410" x="4902200" y="2751138"/>
          <p14:tracePt t="47417" x="4910138" y="2751138"/>
          <p14:tracePt t="47425" x="4933950" y="2759075"/>
          <p14:tracePt t="47432" x="4959350" y="2767013"/>
          <p14:tracePt t="47439" x="4967288" y="2767013"/>
          <p14:tracePt t="47447" x="4983163" y="2774950"/>
          <p14:tracePt t="47454" x="4991100" y="2774950"/>
          <p14:tracePt t="47461" x="4999038" y="2774950"/>
          <p14:tracePt t="47469" x="5006975" y="2774950"/>
          <p14:tracePt t="47499" x="5014913" y="2774950"/>
          <p14:tracePt t="47687" x="0" y="0"/>
        </p14:tracePtLst>
        <p14:tracePtLst>
          <p14:tracePt t="59005" x="4640263" y="2608263"/>
          <p14:tracePt t="59649" x="4648200" y="2608263"/>
          <p14:tracePt t="59658" x="4656138" y="2608263"/>
          <p14:tracePt t="59665" x="4672013" y="2608263"/>
          <p14:tracePt t="59672" x="4679950" y="2608263"/>
          <p14:tracePt t="59679" x="4687888" y="2608263"/>
          <p14:tracePt t="59688" x="4695825" y="2608263"/>
          <p14:tracePt t="59702" x="4703763" y="2608263"/>
          <p14:tracePt t="59710" x="4711700" y="2608263"/>
          <p14:tracePt t="63364" x="4727575" y="2608263"/>
          <p14:tracePt t="63365" x="4735513" y="2600325"/>
          <p14:tracePt t="63385" x="4735513" y="2608263"/>
          <p14:tracePt t="63393" x="4735513" y="2616200"/>
          <p14:tracePt t="63505" x="4735513" y="2624138"/>
          <p14:tracePt t="63520" x="4735513" y="2632075"/>
          <p14:tracePt t="63527" x="4735513" y="2640013"/>
          <p14:tracePt t="63535" x="4735513" y="2647950"/>
          <p14:tracePt t="63550" x="4735513" y="2655888"/>
          <p14:tracePt t="63662" x="4743450" y="2655888"/>
          <p14:tracePt t="63677" x="4767263" y="2655888"/>
          <p14:tracePt t="63685" x="4783138" y="2655888"/>
          <p14:tracePt t="63693" x="4799013" y="2655888"/>
          <p14:tracePt t="63700" x="4822825" y="2647950"/>
          <p14:tracePt t="63707" x="4838700" y="2647950"/>
          <p14:tracePt t="63715" x="4862513" y="2640013"/>
          <p14:tracePt t="63730" x="4878388" y="2640013"/>
          <p14:tracePt t="63738" x="4886325" y="2640013"/>
          <p14:tracePt t="63745" x="4894263" y="2640013"/>
          <p14:tracePt t="63753" x="4902200" y="2640013"/>
          <p14:tracePt t="63767" x="4910138" y="2632075"/>
          <p14:tracePt t="63805" x="4918075" y="2632075"/>
          <p14:tracePt t="63828" x="4926013" y="2632075"/>
          <p14:tracePt t="63835" x="4926013" y="2624138"/>
          <p14:tracePt t="63843" x="4933950" y="2616200"/>
          <p14:tracePt t="63850" x="4943475" y="2616200"/>
          <p14:tracePt t="63858" x="4943475" y="2608263"/>
          <p14:tracePt t="63865" x="4959350" y="2608263"/>
          <p14:tracePt t="63872" x="4959350" y="2592388"/>
          <p14:tracePt t="63879" x="4975225" y="2592388"/>
          <p14:tracePt t="63887" x="4975225" y="2576513"/>
          <p14:tracePt t="63906" x="4999038" y="2551113"/>
          <p14:tracePt t="63910" x="5022850" y="2535238"/>
          <p14:tracePt t="63917" x="5022850" y="2527300"/>
          <p14:tracePt t="63925" x="5038725" y="2511425"/>
          <p14:tracePt t="63933" x="5038725" y="2503488"/>
          <p14:tracePt t="63939" x="5046663" y="2495550"/>
          <p14:tracePt t="63947" x="5054600" y="2479675"/>
          <p14:tracePt t="63964" x="5062538" y="2463800"/>
          <p14:tracePt t="63964" x="0" y="0"/>
        </p14:tracePtLst>
        <p14:tracePtLst>
          <p14:tracePt t="64249" x="4862513" y="2344738"/>
          <p14:tracePt t="64262" x="4854575" y="2344738"/>
          <p14:tracePt t="64270" x="4846638" y="2352675"/>
          <p14:tracePt t="64292" x="4846638" y="2360613"/>
          <p14:tracePt t="64307" x="4838700" y="2360613"/>
          <p14:tracePt t="64315" x="4838700" y="2368550"/>
          <p14:tracePt t="64322" x="4838700" y="2376488"/>
          <p14:tracePt t="64337" x="4830763" y="2384425"/>
          <p14:tracePt t="64360" x="4830763" y="2392363"/>
          <p14:tracePt t="64375" x="4822825" y="2400300"/>
          <p14:tracePt t="64382" x="4814888" y="2408238"/>
          <p14:tracePt t="64389" x="4814888" y="2416175"/>
          <p14:tracePt t="64399" x="4814888" y="2424113"/>
          <p14:tracePt t="64406" x="4814888" y="2432050"/>
          <p14:tracePt t="64413" x="4806950" y="2439988"/>
          <p14:tracePt t="64419" x="4806950" y="2447925"/>
          <p14:tracePt t="64427" x="4806950" y="2455863"/>
          <p14:tracePt t="64435" x="4799013" y="2471738"/>
          <p14:tracePt t="64443" x="4799013" y="2487613"/>
          <p14:tracePt t="64450" x="4791075" y="2511425"/>
          <p14:tracePt t="64457" x="4791075" y="2543175"/>
          <p14:tracePt t="64465" x="4791075" y="2566988"/>
          <p14:tracePt t="64473" x="4791075" y="2592388"/>
          <p14:tracePt t="64479" x="4791075" y="2624138"/>
          <p14:tracePt t="64488" x="4791075" y="2679700"/>
          <p14:tracePt t="64495" x="4791075" y="2695575"/>
          <p14:tracePt t="64502" x="4791075" y="2719388"/>
          <p14:tracePt t="64510" x="4791075" y="2727325"/>
          <p14:tracePt t="64518" x="4791075" y="2743200"/>
          <p14:tracePt t="64525" x="4799013" y="2759075"/>
          <p14:tracePt t="64539" x="4806950" y="2767013"/>
          <p14:tracePt t="64548" x="4806950" y="2774950"/>
          <p14:tracePt t="64555" x="4814888" y="2774950"/>
          <p14:tracePt t="64563" x="4814888" y="2782888"/>
          <p14:tracePt t="64577" x="4822825" y="2782888"/>
          <p14:tracePt t="64585" x="4830763" y="2782888"/>
          <p14:tracePt t="64607" x="4838700" y="2782888"/>
          <p14:tracePt t="64622" x="4846638" y="2782888"/>
          <p14:tracePt t="64638" x="4854575" y="2782888"/>
          <p14:tracePt t="64645" x="4862513" y="2782888"/>
          <p14:tracePt t="64660" x="4870450" y="2782888"/>
          <p14:tracePt t="64683" x="4878388" y="2782888"/>
          <p14:tracePt t="64705" x="4886325" y="2782888"/>
          <p14:tracePt t="64713" x="4894263" y="2782888"/>
          <p14:tracePt t="64742" x="4894263" y="2774950"/>
          <p14:tracePt t="64765" x="4902200" y="2767013"/>
          <p14:tracePt t="64780" x="4902200" y="2759075"/>
          <p14:tracePt t="64810" x="4902200" y="2751138"/>
          <p14:tracePt t="64818" x="4910138" y="2751138"/>
          <p14:tracePt t="64847" x="4910138" y="2743200"/>
          <p14:tracePt t="64870" x="4910138" y="2735263"/>
          <p14:tracePt t="64877" x="4910138" y="2727325"/>
          <p14:tracePt t="64922" x="4910138" y="2719388"/>
          <p14:tracePt t="64937" x="4910138" y="2711450"/>
          <p14:tracePt t="65327" x="4846638" y="2711450"/>
          <p14:tracePt t="65335" x="4759325" y="2711450"/>
          <p14:tracePt t="65343" x="4687888" y="2711450"/>
          <p14:tracePt t="65349" x="4616450" y="2719388"/>
          <p14:tracePt t="65357" x="4535488" y="2727325"/>
          <p14:tracePt t="65365" x="4464050" y="2743200"/>
          <p14:tracePt t="65373" x="4400550" y="2743200"/>
          <p14:tracePt t="65380" x="4352925" y="2751138"/>
          <p14:tracePt t="65387" x="4297363" y="2751138"/>
          <p14:tracePt t="65395" x="4265613" y="2751138"/>
          <p14:tracePt t="65402" x="4241800" y="2751138"/>
          <p14:tracePt t="65411" x="4225925" y="2751138"/>
          <p14:tracePt t="65425" x="4217988" y="2751138"/>
          <p14:tracePt t="66152" x="4217988" y="2743200"/>
          <p14:tracePt t="66160" x="4273550" y="2679700"/>
          <p14:tracePt t="66167" x="4313238" y="2608263"/>
          <p14:tracePt t="66175" x="4384675" y="2503488"/>
          <p14:tracePt t="66183" x="4424363" y="2416175"/>
          <p14:tracePt t="66189" x="4479925" y="2328863"/>
          <p14:tracePt t="66197" x="4535488" y="2208213"/>
          <p14:tracePt t="66205" x="4584700" y="2097088"/>
          <p14:tracePt t="66212" x="4616450" y="1993900"/>
          <p14:tracePt t="66220" x="4640263" y="1906588"/>
          <p14:tracePt t="66227" x="4664075" y="1809750"/>
          <p14:tracePt t="66235" x="4679950" y="1738313"/>
          <p14:tracePt t="66242" x="4679950" y="1658938"/>
          <p14:tracePt t="66249" x="4679950" y="1611313"/>
          <p14:tracePt t="66257" x="4679950" y="1555750"/>
          <p14:tracePt t="66265" x="4679950" y="1506538"/>
          <p14:tracePt t="66272" x="4679950" y="1474788"/>
          <p14:tracePt t="66279" x="4679950" y="1450975"/>
          <p14:tracePt t="66287" x="4679950" y="1435100"/>
          <p14:tracePt t="66295" x="4679950" y="1427163"/>
          <p14:tracePt t="66303" x="4672013" y="1419225"/>
          <p14:tracePt t="66461" x="4679950" y="1419225"/>
          <p14:tracePt t="66467" x="4679950" y="1411288"/>
          <p14:tracePt t="66475" x="4687888" y="1411288"/>
          <p14:tracePt t="66490" x="4695825" y="1411288"/>
          <p14:tracePt t="66505" x="4703763" y="1411288"/>
          <p14:tracePt t="66513" x="4711700" y="1403350"/>
          <p14:tracePt t="66527" x="4719638" y="1403350"/>
          <p14:tracePt t="66542" x="4727575" y="1403350"/>
          <p14:tracePt t="66551" x="4727575" y="1411288"/>
          <p14:tracePt t="66560" x="4727575" y="1419225"/>
          <p14:tracePt t="66566" x="4727575" y="1427163"/>
          <p14:tracePt t="66581" x="4727575" y="1435100"/>
          <p14:tracePt t="66587" x="4727575" y="1443038"/>
          <p14:tracePt t="66614" x="4727575" y="1458913"/>
          <p14:tracePt t="66632" x="4727575" y="1466850"/>
          <p14:tracePt t="69095" x="4743450" y="1482725"/>
          <p14:tracePt t="69097" x="4743450" y="1498600"/>
          <p14:tracePt t="69099" x="4743450" y="1506538"/>
          <p14:tracePt t="69122" x="4743450" y="1514475"/>
          <p14:tracePt t="69220" x="4743450" y="1522413"/>
          <p14:tracePt t="69258" x="4743450" y="1530350"/>
          <p14:tracePt t="69280" x="4743450" y="1538288"/>
          <p14:tracePt t="69304" x="4743450" y="1547813"/>
          <p14:tracePt t="69309" x="4743450" y="1555750"/>
          <p14:tracePt t="69325" x="4743450" y="1563688"/>
          <p14:tracePt t="69339" x="4743450" y="1571625"/>
          <p14:tracePt t="69363" x="4743450" y="1579563"/>
          <p14:tracePt t="69370" x="4751388" y="1587500"/>
          <p14:tracePt t="69386" x="4751388" y="1595438"/>
          <p14:tracePt t="69393" x="4751388" y="1603375"/>
          <p14:tracePt t="69400" x="4759325" y="1611313"/>
          <p14:tracePt t="69438" x="4759325" y="1619250"/>
          <p14:tracePt t="75238" x="4624388" y="1619250"/>
          <p14:tracePt t="75240" x="4424363" y="1611313"/>
          <p14:tracePt t="75240" x="4337050" y="1611313"/>
          <p14:tracePt t="75242" x="4265613" y="1611313"/>
          <p14:tracePt t="75243" x="4184650" y="1587500"/>
          <p14:tracePt t="75251" x="4097338" y="1579563"/>
          <p14:tracePt t="75259" x="4033838" y="1571625"/>
          <p14:tracePt t="75266" x="3978275" y="1563688"/>
          <p14:tracePt t="75273" x="3938588" y="1563688"/>
          <p14:tracePt t="75282" x="3890963" y="1555750"/>
          <p14:tracePt t="75288" x="3867150" y="1555750"/>
          <p14:tracePt t="75295" x="3843338" y="1555750"/>
          <p14:tracePt t="75304" x="3825875" y="1555750"/>
          <p14:tracePt t="75311" x="3810000" y="1547813"/>
          <p14:tracePt t="75319" x="3802063" y="1547813"/>
          <p14:tracePt t="75326" x="3786188" y="1547813"/>
          <p14:tracePt t="75340" x="3778250" y="1547813"/>
          <p14:tracePt t="75348" x="3770313" y="1547813"/>
          <p14:tracePt t="75355" x="3762375" y="1547813"/>
          <p14:tracePt t="75363" x="3754438" y="1547813"/>
          <p14:tracePt t="75370" x="3746500" y="1547813"/>
          <p14:tracePt t="75378" x="3738563" y="1547813"/>
          <p14:tracePt t="75385" x="3722688" y="1555750"/>
          <p14:tracePt t="75401" x="3706813" y="1563688"/>
          <p14:tracePt t="75407" x="3698875" y="1563688"/>
          <p14:tracePt t="75423" x="3690938" y="1563688"/>
          <p14:tracePt t="75430" x="3683000" y="1563688"/>
          <p14:tracePt t="75438" x="3667125" y="1571625"/>
          <p14:tracePt t="75446" x="3659188" y="1571625"/>
          <p14:tracePt t="75460" x="3643313" y="1571625"/>
          <p14:tracePt t="75468" x="3643313" y="1579563"/>
          <p14:tracePt t="75475" x="3635375" y="1579563"/>
          <p14:tracePt t="75483" x="3627438" y="1579563"/>
          <p14:tracePt t="75490" x="3619500" y="1579563"/>
          <p14:tracePt t="75498" x="3611563" y="1579563"/>
          <p14:tracePt t="75506" x="3611563" y="1587500"/>
          <p14:tracePt t="75513" x="3603625" y="1587500"/>
          <p14:tracePt t="75529" x="3595688" y="1587500"/>
          <p14:tracePt t="75536" x="3587750" y="1595438"/>
          <p14:tracePt t="75558" x="3579813" y="1595438"/>
          <p14:tracePt t="75805" x="3595688" y="1595438"/>
          <p14:tracePt t="75813" x="3611563" y="1595438"/>
          <p14:tracePt t="75821" x="3635375" y="1595438"/>
          <p14:tracePt t="75828" x="3643313" y="1595438"/>
          <p14:tracePt t="75835" x="3667125" y="1595438"/>
          <p14:tracePt t="75843" x="3690938" y="1587500"/>
          <p14:tracePt t="75850" x="3714750" y="1579563"/>
          <p14:tracePt t="75858" x="3738563" y="1579563"/>
          <p14:tracePt t="75866" x="3762375" y="1579563"/>
          <p14:tracePt t="75873" x="3786188" y="1579563"/>
          <p14:tracePt t="75889" x="3825875" y="1579563"/>
          <p14:tracePt t="75896" x="3851275" y="1579563"/>
          <p14:tracePt t="75903" x="3875088" y="1579563"/>
          <p14:tracePt t="75910" x="3898900" y="1579563"/>
          <p14:tracePt t="75918" x="3930650" y="1571625"/>
          <p14:tracePt t="75926" x="3946525" y="1571625"/>
          <p14:tracePt t="75933" x="3970338" y="1571625"/>
          <p14:tracePt t="75940" x="3994150" y="1571625"/>
          <p14:tracePt t="75948" x="4017963" y="1571625"/>
          <p14:tracePt t="75955" x="4049713" y="1571625"/>
          <p14:tracePt t="75963" x="4065588" y="1571625"/>
          <p14:tracePt t="75970" x="4089400" y="1571625"/>
          <p14:tracePt t="75978" x="4113213" y="1571625"/>
          <p14:tracePt t="75986" x="4137025" y="1571625"/>
          <p14:tracePt t="75993" x="4168775" y="1571625"/>
          <p14:tracePt t="76000" x="4192588" y="1571625"/>
          <p14:tracePt t="76007" x="4225925" y="1571625"/>
          <p14:tracePt t="76015" x="4249738" y="1571625"/>
          <p14:tracePt t="76023" x="4273550" y="1579563"/>
          <p14:tracePt t="76030" x="4305300" y="1579563"/>
          <p14:tracePt t="76038" x="4337050" y="1579563"/>
          <p14:tracePt t="76045" x="4376738" y="1579563"/>
          <p14:tracePt t="76052" x="4408488" y="1579563"/>
          <p14:tracePt t="76060" x="4440238" y="1587500"/>
          <p14:tracePt t="76067" x="4456113" y="1587500"/>
          <p14:tracePt t="76075" x="4471988" y="1587500"/>
          <p14:tracePt t="76082" x="4495800" y="1587500"/>
          <p14:tracePt t="76090" x="4511675" y="1587500"/>
          <p14:tracePt t="76098" x="4535488" y="1587500"/>
          <p14:tracePt t="76105" x="4551363" y="1587500"/>
          <p14:tracePt t="76113" x="4567238" y="1587500"/>
          <p14:tracePt t="76120" x="4576763" y="1587500"/>
          <p14:tracePt t="76128" x="4584700" y="1587500"/>
          <p14:tracePt t="76136" x="4608513" y="1587500"/>
          <p14:tracePt t="76144" x="4624388" y="1587500"/>
          <p14:tracePt t="76152" x="4648200" y="1587500"/>
          <p14:tracePt t="76161" x="4664075" y="1587500"/>
          <p14:tracePt t="76166" x="4687888" y="1587500"/>
          <p14:tracePt t="76173" x="4703763" y="1587500"/>
          <p14:tracePt t="76180" x="4719638" y="1587500"/>
          <p14:tracePt t="76188" x="4751388" y="1587500"/>
          <p14:tracePt t="76195" x="4767263" y="1587500"/>
          <p14:tracePt t="76204" x="4783138" y="1587500"/>
          <p14:tracePt t="76210" x="4799013" y="1587500"/>
          <p14:tracePt t="76218" x="4806950" y="1587500"/>
          <p14:tracePt t="76225" x="4814888" y="1587500"/>
          <p14:tracePt t="76233" x="4822825" y="1587500"/>
          <p14:tracePt t="76248" x="4830763" y="1587500"/>
          <p14:tracePt t="76315" x="4838700" y="1587500"/>
          <p14:tracePt t="76323" x="4846638" y="1587500"/>
          <p14:tracePt t="76331" x="4854575" y="1587500"/>
          <p14:tracePt t="76338" x="4862513" y="1587500"/>
          <p14:tracePt t="76345" x="4878388" y="1587500"/>
          <p14:tracePt t="76354" x="4894263" y="1587500"/>
          <p14:tracePt t="76360" x="4902200" y="1587500"/>
          <p14:tracePt t="76368" x="4910138" y="1587500"/>
          <p14:tracePt t="76375" x="4918075" y="1587500"/>
          <p14:tracePt t="76383" x="4933950" y="1587500"/>
          <p14:tracePt t="76390" x="4933950" y="1579563"/>
          <p14:tracePt t="76398" x="4943475" y="1579563"/>
          <p14:tracePt t="76406" x="4951413" y="1579563"/>
          <p14:tracePt t="76413" x="4959350" y="1579563"/>
          <p14:tracePt t="76428" x="4967288" y="1571625"/>
          <p14:tracePt t="76436" x="4975225" y="1571625"/>
          <p14:tracePt t="76444" x="4983163" y="1563688"/>
          <p14:tracePt t="76452" x="4999038" y="1563688"/>
          <p14:tracePt t="76459" x="5006975" y="1563688"/>
          <p14:tracePt t="76466" x="5022850" y="1563688"/>
          <p14:tracePt t="76473" x="5030788" y="1563688"/>
          <p14:tracePt t="76480" x="5038725" y="1555750"/>
          <p14:tracePt t="76488" x="5046663" y="1555750"/>
          <p14:tracePt t="76495" x="5062538" y="1547813"/>
          <p14:tracePt t="76503" x="5070475" y="1547813"/>
          <p14:tracePt t="76518" x="5078413" y="1547813"/>
          <p14:tracePt t="76526" x="5078413" y="1538288"/>
          <p14:tracePt t="76533" x="5086350" y="1538288"/>
          <p14:tracePt t="76540" x="5094288" y="1538288"/>
          <p14:tracePt t="76570" x="5102225" y="1538288"/>
          <p14:tracePt t="76600" x="5110163" y="1538288"/>
          <p14:tracePt t="76630" x="5118100" y="1538288"/>
          <p14:tracePt t="76638" x="5126038" y="1538288"/>
          <p14:tracePt t="76654" x="5133975" y="1538288"/>
          <p14:tracePt t="76660" x="5141913" y="1538288"/>
          <p14:tracePt t="76668" x="5165725" y="1538288"/>
          <p14:tracePt t="76675" x="5173663" y="1538288"/>
          <p14:tracePt t="76683" x="5181600" y="1538288"/>
          <p14:tracePt t="78108" x="5165725" y="1538288"/>
          <p14:tracePt t="78116" x="5149850" y="1538288"/>
          <p14:tracePt t="78124" x="5133975" y="1538288"/>
          <p14:tracePt t="78131" x="5110163" y="1538288"/>
          <p14:tracePt t="78138" x="5094288" y="1538288"/>
          <p14:tracePt t="78145" x="5078413" y="1538288"/>
          <p14:tracePt t="78154" x="5062538" y="1538288"/>
          <p14:tracePt t="78161" x="5038725" y="1538288"/>
          <p14:tracePt t="78169" x="5030788" y="1538288"/>
          <p14:tracePt t="78177" x="5022850" y="1538288"/>
          <p14:tracePt t="78184" x="5014913" y="1538288"/>
          <p14:tracePt t="78190" x="5006975" y="1538288"/>
          <p14:tracePt t="78198" x="4999038" y="1538288"/>
          <p14:tracePt t="78205" x="4991100" y="1538288"/>
          <p14:tracePt t="78220" x="4983163" y="1538288"/>
          <p14:tracePt t="78235" x="4975225" y="1538288"/>
          <p14:tracePt t="78243" x="4967288" y="1538288"/>
          <p14:tracePt t="78250" x="4959350" y="1538288"/>
          <p14:tracePt t="78266" x="4943475" y="1538288"/>
          <p14:tracePt t="78281" x="4933950" y="1538288"/>
          <p14:tracePt t="78288" x="4926013" y="1538288"/>
          <p14:tracePt t="78295" x="4918075" y="1538288"/>
          <p14:tracePt t="78303" x="4910138" y="1538288"/>
          <p14:tracePt t="78310" x="4902200" y="1538288"/>
          <p14:tracePt t="78318" x="4894263" y="1538288"/>
          <p14:tracePt t="78326" x="4886325" y="1538288"/>
          <p14:tracePt t="78333" x="4878388" y="1538288"/>
          <p14:tracePt t="78348" x="4870450" y="1538288"/>
          <p14:tracePt t="78370" x="4862513" y="1538288"/>
          <p14:tracePt t="78385" x="4862513" y="1530350"/>
          <p14:tracePt t="78401" x="4854575" y="1530350"/>
          <p14:tracePt t="78407" x="4846638" y="1530350"/>
          <p14:tracePt t="78423" x="4838700" y="1530350"/>
          <p14:tracePt t="78438" x="4830763" y="1530350"/>
          <p14:tracePt t="78445" x="4822825" y="1530350"/>
          <p14:tracePt t="78453" x="4814888" y="1530350"/>
          <p14:tracePt t="78460" x="4806950" y="1530350"/>
          <p14:tracePt t="78475" x="4791075" y="1530350"/>
          <p14:tracePt t="78490" x="4783138" y="1530350"/>
          <p14:tracePt t="78498" x="4767263" y="1522413"/>
          <p14:tracePt t="78521" x="4759325" y="1522413"/>
          <p14:tracePt t="78537" x="4759325" y="1514475"/>
          <p14:tracePt t="78543" x="4751388" y="1514475"/>
          <p14:tracePt t="78573" x="4743450" y="1514475"/>
          <p14:tracePt t="94304" x="4735513" y="1514475"/>
          <p14:tracePt t="94306" x="4719638" y="1530350"/>
          <p14:tracePt t="94306" x="4711700" y="1530350"/>
          <p14:tracePt t="94307" x="4695825" y="1547813"/>
          <p14:tracePt t="94309" x="4679950" y="1555750"/>
          <p14:tracePt t="94310" x="4679950" y="1563688"/>
          <p14:tracePt t="94317" x="4672013" y="1563688"/>
          <p14:tracePt t="94325" x="4672013" y="1571625"/>
          <p14:tracePt t="94332" x="4664075" y="1571625"/>
          <p14:tracePt t="94340" x="4656138" y="1571625"/>
          <p14:tracePt t="94347" x="4656138" y="1579563"/>
          <p14:tracePt t="94355" x="4648200" y="1579563"/>
          <p14:tracePt t="94370" x="4640263" y="1579563"/>
          <p14:tracePt t="94378" x="4640263" y="1587500"/>
          <p14:tracePt t="94385" x="4632325" y="1587500"/>
          <p14:tracePt t="94392" x="4632325" y="1595438"/>
          <p14:tracePt t="94408" x="4624388" y="1595438"/>
          <p14:tracePt t="94414" x="4616450" y="1603375"/>
          <p14:tracePt t="94423" x="4600575" y="1603375"/>
          <p14:tracePt t="94430" x="4592638" y="1619250"/>
          <p14:tracePt t="94437" x="4567238" y="1627188"/>
          <p14:tracePt t="94445" x="4543425" y="1643063"/>
          <p14:tracePt t="94453" x="4519613" y="1651000"/>
          <p14:tracePt t="94460" x="4487863" y="1666875"/>
          <p14:tracePt t="94467" x="4440238" y="1690688"/>
          <p14:tracePt t="94476" x="4392613" y="1706563"/>
          <p14:tracePt t="94483" x="4344988" y="1730375"/>
          <p14:tracePt t="94491" x="4313238" y="1738313"/>
          <p14:tracePt t="94497" x="4273550" y="1754188"/>
          <p14:tracePt t="94505" x="4225925" y="1785938"/>
          <p14:tracePt t="94512" x="4176713" y="1817688"/>
          <p14:tracePt t="94520" x="4129088" y="1841500"/>
          <p14:tracePt t="94527" x="4081463" y="1873250"/>
          <p14:tracePt t="94535" x="4049713" y="1898650"/>
          <p14:tracePt t="94542" x="4010025" y="1922463"/>
          <p14:tracePt t="94549" x="3962400" y="1954213"/>
          <p14:tracePt t="94557" x="3906838" y="1993900"/>
          <p14:tracePt t="94565" x="3843338" y="2033588"/>
          <p14:tracePt t="94572" x="3778250" y="2097088"/>
          <p14:tracePt t="94580" x="3714750" y="2144713"/>
          <p14:tracePt t="94587" x="3635375" y="2208213"/>
          <p14:tracePt t="94594" x="3587750" y="2249488"/>
          <p14:tracePt t="94602" x="3516313" y="2297113"/>
          <p14:tracePt t="94610" x="3451225" y="2360613"/>
          <p14:tracePt t="94617" x="3395663" y="2408238"/>
          <p14:tracePt t="94625" x="3340100" y="2463800"/>
          <p14:tracePt t="94632" x="3292475" y="2503488"/>
          <p14:tracePt t="94640" x="3260725" y="2527300"/>
          <p14:tracePt t="94647" x="3236913" y="2559050"/>
          <p14:tracePt t="94655" x="3205163" y="2584450"/>
          <p14:tracePt t="94662" x="3189288" y="2600325"/>
          <p14:tracePt t="94670" x="3173413" y="2608263"/>
          <p14:tracePt t="94678" x="3149600" y="2640013"/>
          <p14:tracePt t="94685" x="3141663" y="2647950"/>
          <p14:tracePt t="94693" x="3117850" y="2663825"/>
          <p14:tracePt t="94699" x="3109913" y="2679700"/>
          <p14:tracePt t="94707" x="3092450" y="2695575"/>
          <p14:tracePt t="94715" x="3076575" y="2711450"/>
          <p14:tracePt t="94722" x="3068638" y="2727325"/>
          <p14:tracePt t="94730" x="3036888" y="2759075"/>
          <p14:tracePt t="94737" x="3005138" y="2790825"/>
          <p14:tracePt t="94745" x="2981325" y="2814638"/>
          <p14:tracePt t="94752" x="2941638" y="2846388"/>
          <p14:tracePt t="94760" x="2917825" y="2878138"/>
          <p14:tracePt t="94767" x="2886075" y="2919413"/>
          <p14:tracePt t="94774" x="2830513" y="2967038"/>
          <p14:tracePt t="94782" x="2790825" y="3006725"/>
          <p14:tracePt t="94789" x="2767013" y="3046413"/>
          <p14:tracePt t="94797" x="2709863" y="3094038"/>
          <p14:tracePt t="94805" x="2686050" y="3117850"/>
          <p14:tracePt t="94812" x="2654300" y="3149600"/>
          <p14:tracePt t="94820" x="2614613" y="3189288"/>
          <p14:tracePt t="94827" x="2574925" y="3228975"/>
          <p14:tracePt t="94835" x="2535238" y="3262313"/>
          <p14:tracePt t="94843" x="2503488" y="3302000"/>
          <p14:tracePt t="94851" x="2471738" y="3317875"/>
          <p14:tracePt t="94859" x="2408238" y="3365500"/>
          <p14:tracePt t="94866" x="2366963" y="3381375"/>
          <p14:tracePt t="94880" x="2311400" y="3421063"/>
          <p14:tracePt t="94887" x="2279650" y="3436938"/>
          <p14:tracePt t="94895" x="2247900" y="3436938"/>
          <p14:tracePt t="94902" x="2216150" y="3452813"/>
          <p14:tracePt t="94910" x="2192338" y="3460750"/>
          <p14:tracePt t="94917" x="2144713" y="3468688"/>
          <p14:tracePt t="94925" x="2112963" y="3468688"/>
          <p14:tracePt t="94932" x="2065338" y="3476625"/>
          <p14:tracePt t="94940" x="2041525" y="3484563"/>
          <p14:tracePt t="94947" x="2017713" y="3484563"/>
          <p14:tracePt t="94955" x="1984375" y="3484563"/>
          <p14:tracePt t="94962" x="1944688" y="3492500"/>
          <p14:tracePt t="94970" x="1897063" y="3492500"/>
          <p14:tracePt t="94977" x="1865313" y="3500438"/>
          <p14:tracePt t="94985" x="1817688" y="3508375"/>
          <p14:tracePt t="94992" x="1762125" y="3516313"/>
          <p14:tracePt t="94999" x="1730375" y="3524250"/>
          <p14:tracePt t="95007" x="1698625" y="3540125"/>
          <p14:tracePt t="95015" x="1666875" y="3548063"/>
          <p14:tracePt t="95022" x="1641475" y="3556000"/>
          <p14:tracePt t="95030" x="1617663" y="3563938"/>
          <p14:tracePt t="95038" x="1601788" y="3571875"/>
          <p14:tracePt t="95046" x="1585913" y="3571875"/>
          <p14:tracePt t="95053" x="1570038" y="3579813"/>
          <p14:tracePt t="95062" x="1562100" y="3587750"/>
          <p14:tracePt t="95068" x="1554163" y="3587750"/>
          <p14:tracePt t="95075" x="1538288" y="3587750"/>
          <p14:tracePt t="95084" x="1514475" y="3595688"/>
          <p14:tracePt t="95091" x="1498600" y="3605213"/>
          <p14:tracePt t="95099" x="1482725" y="3613150"/>
          <p14:tracePt t="95105" x="1466850" y="3621088"/>
          <p14:tracePt t="95112" x="1443038" y="3629025"/>
          <p14:tracePt t="95119" x="1411288" y="3644900"/>
          <p14:tracePt t="95127" x="1395413" y="3644900"/>
          <p14:tracePt t="95134" x="1363663" y="3652838"/>
          <p14:tracePt t="95143" x="1339850" y="3660775"/>
          <p14:tracePt t="95150" x="1323975" y="3668713"/>
          <p14:tracePt t="95157" x="1308100" y="3668713"/>
          <p14:tracePt t="95165" x="1274763" y="3668713"/>
          <p14:tracePt t="95172" x="1250950" y="3668713"/>
          <p14:tracePt t="95179" x="1227138" y="3668713"/>
          <p14:tracePt t="95187" x="1203325" y="3668713"/>
          <p14:tracePt t="95195" x="1171575" y="3676650"/>
          <p14:tracePt t="95202" x="1139825" y="3676650"/>
          <p14:tracePt t="95210" x="1123950" y="3684588"/>
          <p14:tracePt t="95217" x="1068388" y="3692525"/>
          <p14:tracePt t="95225" x="1044575" y="3700463"/>
          <p14:tracePt t="95232" x="1004888" y="3708400"/>
          <p14:tracePt t="95241" x="973138" y="3708400"/>
          <p14:tracePt t="95247" x="949325" y="3708400"/>
          <p14:tracePt t="95255" x="925513" y="3708400"/>
          <p14:tracePt t="95262" x="908050" y="3708400"/>
          <p14:tracePt t="95270" x="892175" y="3716338"/>
          <p14:tracePt t="95277" x="868363" y="3716338"/>
          <p14:tracePt t="95285" x="852488" y="3716338"/>
          <p14:tracePt t="95292" x="836613" y="3724275"/>
          <p14:tracePt t="95300" x="828675" y="3724275"/>
          <p14:tracePt t="95307" x="820738" y="3724275"/>
          <p14:tracePt t="95315" x="812800" y="3724275"/>
          <p14:tracePt t="95322" x="804863" y="3724275"/>
          <p14:tracePt t="95329" x="788988" y="3724275"/>
          <p14:tracePt t="95337" x="781050" y="3724275"/>
          <p14:tracePt t="95345" x="765175" y="3724275"/>
          <p14:tracePt t="95352" x="757238" y="3724275"/>
          <p14:tracePt t="95360" x="749300" y="3724275"/>
          <p14:tracePt t="95367" x="733425" y="3724275"/>
          <p14:tracePt t="95375" x="717550" y="3724275"/>
          <p14:tracePt t="95382" x="701675" y="3732213"/>
          <p14:tracePt t="95389" x="693738" y="3732213"/>
          <p14:tracePt t="95397" x="677863" y="3740150"/>
          <p14:tracePt t="95405" x="661988" y="3740150"/>
          <p14:tracePt t="95412" x="654050" y="3748088"/>
          <p14:tracePt t="95420" x="646113" y="3748088"/>
          <p14:tracePt t="95435" x="630238" y="3763963"/>
          <p14:tracePt t="95442" x="622300" y="3763963"/>
          <p14:tracePt t="95450" x="606425" y="3771900"/>
          <p14:tracePt t="95457" x="598488" y="3779838"/>
          <p14:tracePt t="95465" x="582613" y="3787775"/>
          <p14:tracePt t="95473" x="574675" y="3795713"/>
          <p14:tracePt t="95607" x="566738" y="3795713"/>
          <p14:tracePt t="95622" x="566738" y="3803650"/>
          <p14:tracePt t="95637" x="558800" y="3803650"/>
          <p14:tracePt t="95652" x="550863" y="3803650"/>
          <p14:tracePt t="95667" x="541338" y="3803650"/>
          <p14:tracePt t="95675" x="533400" y="3811588"/>
          <p14:tracePt t="95682" x="525463" y="3811588"/>
          <p14:tracePt t="95691" x="525463" y="3819525"/>
          <p14:tracePt t="95937" x="541338" y="3819525"/>
          <p14:tracePt t="95945" x="550863" y="3819525"/>
          <p14:tracePt t="95952" x="566738" y="3819525"/>
          <p14:tracePt t="95959" x="590550" y="3819525"/>
          <p14:tracePt t="95967" x="598488" y="3819525"/>
          <p14:tracePt t="95975" x="622300" y="3819525"/>
          <p14:tracePt t="95982" x="654050" y="3819525"/>
          <p14:tracePt t="95990" x="677863" y="3819525"/>
          <p14:tracePt t="95997" x="701675" y="3819525"/>
          <p14:tracePt t="96005" x="741363" y="3819525"/>
          <p14:tracePt t="96012" x="757238" y="3827463"/>
          <p14:tracePt t="96020" x="773113" y="3835400"/>
          <p14:tracePt t="96028" x="804863" y="3835400"/>
          <p14:tracePt t="96035" x="836613" y="3843338"/>
          <p14:tracePt t="96042" x="852488" y="3843338"/>
          <p14:tracePt t="96050" x="876300" y="3843338"/>
          <p14:tracePt t="96057" x="892175" y="3843338"/>
          <p14:tracePt t="96065" x="908050" y="3851275"/>
          <p14:tracePt t="96072" x="917575" y="3851275"/>
          <p14:tracePt t="96079" x="925513" y="3851275"/>
          <p14:tracePt t="96087" x="933450" y="3851275"/>
          <p14:tracePt t="96095" x="933450" y="3859213"/>
          <p14:tracePt t="96103" x="941388" y="3859213"/>
          <p14:tracePt t="96859" x="949325" y="3859213"/>
          <p14:tracePt t="96885" x="973138" y="3851275"/>
          <p14:tracePt t="96890" x="981075" y="3851275"/>
          <p14:tracePt t="96897" x="989013" y="3851275"/>
          <p14:tracePt t="96905" x="996950" y="3851275"/>
          <p14:tracePt t="96912" x="1004888" y="3851275"/>
          <p14:tracePt t="97362" x="1004888" y="3843338"/>
          <p14:tracePt t="97371" x="996950" y="3843338"/>
          <p14:tracePt t="97380" x="973138" y="3827463"/>
          <p14:tracePt t="97386" x="965200" y="3819525"/>
          <p14:tracePt t="97395" x="941388" y="3819525"/>
          <p14:tracePt t="97400" x="925513" y="3819525"/>
          <p14:tracePt t="97407" x="900113" y="3811588"/>
          <p14:tracePt t="97416" x="868363" y="3803650"/>
          <p14:tracePt t="97422" x="836613" y="3795713"/>
          <p14:tracePt t="97429" x="812800" y="3787775"/>
          <p14:tracePt t="97437" x="788988" y="3779838"/>
          <p14:tracePt t="97444" x="765175" y="3771900"/>
          <p14:tracePt t="97452" x="749300" y="3771900"/>
          <p14:tracePt t="97460" x="741363" y="3763963"/>
          <p14:tracePt t="97467" x="725488" y="3763963"/>
          <p14:tracePt t="97475" x="709613" y="3763963"/>
          <p14:tracePt t="97482" x="693738" y="3756025"/>
          <p14:tracePt t="97497" x="685800" y="3748088"/>
          <p14:tracePt t="97512" x="677863" y="3748088"/>
          <p14:tracePt t="97520" x="669925" y="3748088"/>
          <p14:tracePt t="97535" x="661988" y="3740150"/>
          <p14:tracePt t="97543" x="654050" y="3740150"/>
          <p14:tracePt t="97549" x="622300" y="3740150"/>
          <p14:tracePt t="97557" x="598488" y="3732213"/>
          <p14:tracePt t="97565" x="558800" y="3732213"/>
          <p14:tracePt t="97572" x="533400" y="3732213"/>
          <p14:tracePt t="97580" x="493713" y="3732213"/>
          <p14:tracePt t="97587" x="454025" y="3732213"/>
          <p14:tracePt t="97595" x="414338" y="3740150"/>
          <p14:tracePt t="97602" x="390525" y="3748088"/>
          <p14:tracePt t="97609" x="366713" y="3748088"/>
          <p14:tracePt t="97618" x="342900" y="3756025"/>
          <p14:tracePt t="97625" x="334963" y="3756025"/>
          <p14:tracePt t="97632" x="311150" y="3756025"/>
          <p14:tracePt t="97639" x="303213" y="3756025"/>
          <p14:tracePt t="97647" x="295275" y="3756025"/>
          <p14:tracePt t="97655" x="287338" y="3756025"/>
          <p14:tracePt t="97662" x="279400" y="3756025"/>
          <p14:tracePt t="97985" x="0" y="0"/>
        </p14:tracePtLst>
        <p14:tracePtLst>
          <p14:tracePt t="100558" x="517525" y="3787775"/>
          <p14:tracePt t="100639" x="517525" y="3795713"/>
          <p14:tracePt t="100804" x="525463" y="3795713"/>
          <p14:tracePt t="100813" x="541338" y="3795713"/>
          <p14:tracePt t="100820" x="566738" y="3795713"/>
          <p14:tracePt t="100828" x="582613" y="3795713"/>
          <p14:tracePt t="100835" x="598488" y="3787775"/>
          <p14:tracePt t="100842" x="614363" y="3787775"/>
          <p14:tracePt t="100850" x="622300" y="3787775"/>
          <p14:tracePt t="100858" x="646113" y="3787775"/>
          <p14:tracePt t="100865" x="661988" y="3787775"/>
          <p14:tracePt t="100873" x="685800" y="3787775"/>
          <p14:tracePt t="100901" x="709613" y="3787775"/>
          <p14:tracePt t="100911" x="717550" y="3787775"/>
          <p14:tracePt t="100951" x="725488" y="3787775"/>
          <p14:tracePt t="100964" x="741363" y="3787775"/>
          <p14:tracePt t="100971" x="741363" y="3779838"/>
          <p14:tracePt t="100986" x="749300" y="3779838"/>
          <p14:tracePt t="101000" x="757238" y="3771900"/>
          <p14:tracePt t="101009" x="765175" y="3771900"/>
          <p14:tracePt t="101024" x="773113" y="3771900"/>
          <p14:tracePt t="101030" x="781050" y="3771900"/>
          <p14:tracePt t="101037" x="788988" y="3763963"/>
          <p14:tracePt t="101052" x="796925" y="3763963"/>
          <p14:tracePt t="101067" x="804863" y="3756025"/>
          <p14:tracePt t="101097" x="812800" y="3756025"/>
          <p14:tracePt t="101119" x="820738" y="3756025"/>
          <p14:tracePt t="101128" x="828675" y="3756025"/>
          <p14:tracePt t="101142" x="836613" y="3756025"/>
          <p14:tracePt t="101157" x="844550" y="3756025"/>
          <p14:tracePt t="101172" x="852488" y="3748088"/>
          <p14:tracePt t="101202" x="860425" y="3748088"/>
          <p14:tracePt t="101772" x="868363" y="3740150"/>
          <p14:tracePt t="101779" x="892175" y="3732213"/>
          <p14:tracePt t="101787" x="900113" y="3732213"/>
          <p14:tracePt t="101795" x="917575" y="3716338"/>
          <p14:tracePt t="101802" x="933450" y="3708400"/>
          <p14:tracePt t="101810" x="965200" y="3700463"/>
          <p14:tracePt t="101817" x="989013" y="3692525"/>
          <p14:tracePt t="101825" x="1012825" y="3676650"/>
          <p14:tracePt t="101832" x="1028700" y="3676650"/>
          <p14:tracePt t="101839" x="1044575" y="3668713"/>
          <p14:tracePt t="101848" x="1068388" y="3660775"/>
          <p14:tracePt t="101855" x="1076325" y="3652838"/>
          <p14:tracePt t="101862" x="1100138" y="3652838"/>
          <p14:tracePt t="101869" x="1116013" y="3636963"/>
          <p14:tracePt t="101878" x="1139825" y="3629025"/>
          <p14:tracePt t="101898" x="1187450" y="3605213"/>
          <p14:tracePt t="101899" x="1235075" y="3579813"/>
          <p14:tracePt t="101907" x="1274763" y="3556000"/>
          <p14:tracePt t="101915" x="1316038" y="3540125"/>
          <p14:tracePt t="101922" x="1379538" y="3500438"/>
          <p14:tracePt t="101930" x="1443038" y="3460750"/>
          <p14:tracePt t="101937" x="1506538" y="3421063"/>
          <p14:tracePt t="101945" x="1562100" y="3381375"/>
          <p14:tracePt t="101952" x="1617663" y="3333750"/>
          <p14:tracePt t="101960" x="1682750" y="3286125"/>
          <p14:tracePt t="101967" x="1770063" y="3221038"/>
          <p14:tracePt t="101975" x="1841500" y="3157538"/>
          <p14:tracePt t="101982" x="1936750" y="3101975"/>
          <p14:tracePt t="101989" x="2033588" y="3046413"/>
          <p14:tracePt t="101997" x="2112963" y="2990850"/>
          <p14:tracePt t="102005" x="2200275" y="2927350"/>
          <p14:tracePt t="102012" x="2255838" y="2878138"/>
          <p14:tracePt t="102020" x="2335213" y="2822575"/>
          <p14:tracePt t="102027" x="2416175" y="2759075"/>
          <p14:tracePt t="102035" x="2487613" y="2719388"/>
          <p14:tracePt t="102042" x="2535238" y="2671763"/>
          <p14:tracePt t="102050" x="2582863" y="2632075"/>
          <p14:tracePt t="102057" x="2614613" y="2600325"/>
          <p14:tracePt t="102065" x="2630488" y="2576513"/>
          <p14:tracePt t="102072" x="2654300" y="2551113"/>
          <p14:tracePt t="102079" x="2662238" y="2527300"/>
          <p14:tracePt t="102087" x="2678113" y="2511425"/>
          <p14:tracePt t="102095" x="2686050" y="2495550"/>
          <p14:tracePt t="102103" x="2686050" y="2471738"/>
          <p14:tracePt t="102109" x="2686050" y="2447925"/>
          <p14:tracePt t="102117" x="2686050" y="2432050"/>
          <p14:tracePt t="102125" x="2686050" y="2416175"/>
          <p14:tracePt t="102132" x="2686050" y="2392363"/>
          <p14:tracePt t="102139" x="2686050" y="2384425"/>
          <p14:tracePt t="102147" x="2686050" y="2368550"/>
          <p14:tracePt t="102155" x="2686050" y="2352675"/>
          <p14:tracePt t="102162" x="2686050" y="2336800"/>
          <p14:tracePt t="102169" x="2686050" y="2320925"/>
          <p14:tracePt t="102178" x="2686050" y="2312988"/>
          <p14:tracePt t="102185" x="2686050" y="2273300"/>
          <p14:tracePt t="102192" x="2686050" y="2249488"/>
          <p14:tracePt t="102199" x="2686050" y="2216150"/>
          <p14:tracePt t="102207" x="2693988" y="2200275"/>
          <p14:tracePt t="102214" x="2693988" y="2160588"/>
          <p14:tracePt t="102222" x="2693988" y="2112963"/>
          <p14:tracePt t="102230" x="2701925" y="2065338"/>
          <p14:tracePt t="102237" x="2709863" y="2017713"/>
          <p14:tracePt t="102245" x="2717800" y="1962150"/>
          <p14:tracePt t="102252" x="2717800" y="1914525"/>
          <p14:tracePt t="102259" x="2733675" y="1857375"/>
          <p14:tracePt t="102267" x="2741613" y="1817688"/>
          <p14:tracePt t="102275" x="2759075" y="1762125"/>
          <p14:tracePt t="102282" x="2774950" y="1714500"/>
          <p14:tracePt t="102289" x="2798763" y="1666875"/>
          <p14:tracePt t="102297" x="2822575" y="1627188"/>
          <p14:tracePt t="102306" x="2838450" y="1595438"/>
          <p14:tracePt t="102312" x="2862263" y="1563688"/>
          <p14:tracePt t="102319" x="2894013" y="1538288"/>
          <p14:tracePt t="102327" x="2901950" y="1514475"/>
          <p14:tracePt t="102335" x="2925763" y="1498600"/>
          <p14:tracePt t="102342" x="2941638" y="1482725"/>
          <p14:tracePt t="102350" x="2957513" y="1482725"/>
          <p14:tracePt t="102357" x="2965450" y="1474788"/>
          <p14:tracePt t="102374" x="2973388" y="1466850"/>
          <p14:tracePt t="102384" x="2981325" y="1466850"/>
          <p14:tracePt t="102388" x="2981325" y="1458913"/>
          <p14:tracePt t="102396" x="2989263" y="1458913"/>
          <p14:tracePt t="102402" x="3005138" y="1458913"/>
          <p14:tracePt t="102410" x="3005138" y="1450975"/>
          <p14:tracePt t="102417" x="3021013" y="1443038"/>
          <p14:tracePt t="102425" x="3028950" y="1443038"/>
          <p14:tracePt t="102432" x="3044825" y="1435100"/>
          <p14:tracePt t="102447" x="3052763" y="1435100"/>
          <p14:tracePt t="102455" x="3060700" y="1427163"/>
          <p14:tracePt t="102462" x="3068638" y="1427163"/>
          <p14:tracePt t="102469" x="3084513" y="1419225"/>
          <p14:tracePt t="102477" x="3092450" y="1419225"/>
          <p14:tracePt t="102485" x="3100388" y="1419225"/>
          <p14:tracePt t="102493" x="3109913" y="1411288"/>
          <p14:tracePt t="102500" x="3117850" y="1411288"/>
          <p14:tracePt t="102508" x="3125788" y="1411288"/>
          <p14:tracePt t="102523" x="3133725" y="1403350"/>
          <p14:tracePt t="102530" x="3141663" y="1403350"/>
          <p14:tracePt t="102552" x="3149600" y="1403350"/>
          <p14:tracePt t="102575" x="3157538" y="1403350"/>
          <p14:tracePt t="102589" x="3165475" y="1403350"/>
          <p14:tracePt t="102597" x="3181350" y="1403350"/>
          <p14:tracePt t="102605" x="3189288" y="1403350"/>
          <p14:tracePt t="102612" x="3213100" y="1411288"/>
          <p14:tracePt t="102619" x="3236913" y="1419225"/>
          <p14:tracePt t="102628" x="3284538" y="1435100"/>
          <p14:tracePt t="102635" x="3340100" y="1450975"/>
          <p14:tracePt t="102642" x="3395663" y="1466850"/>
          <p14:tracePt t="102649" x="3451225" y="1482725"/>
          <p14:tracePt t="102657" x="3508375" y="1490663"/>
          <p14:tracePt t="102665" x="3571875" y="1498600"/>
          <p14:tracePt t="102672" x="3659188" y="1506538"/>
          <p14:tracePt t="102680" x="3714750" y="1506538"/>
          <p14:tracePt t="102687" x="3786188" y="1506538"/>
          <p14:tracePt t="102695" x="3851275" y="1506538"/>
          <p14:tracePt t="102702" x="3914775" y="1506538"/>
          <p14:tracePt t="102709" x="3978275" y="1506538"/>
          <p14:tracePt t="102717" x="4017963" y="1506538"/>
          <p14:tracePt t="102725" x="4057650" y="1498600"/>
          <p14:tracePt t="102732" x="4113213" y="1482725"/>
          <p14:tracePt t="102740" x="4152900" y="1482725"/>
          <p14:tracePt t="102747" x="4217988" y="1450975"/>
          <p14:tracePt t="102755" x="4265613" y="1427163"/>
          <p14:tracePt t="102762" x="4321175" y="1403350"/>
          <p14:tracePt t="102770" x="4384675" y="1379538"/>
          <p14:tracePt t="102778" x="4440238" y="1355725"/>
          <p14:tracePt t="102785" x="4519613" y="1323975"/>
          <p14:tracePt t="102792" x="4576763" y="1300163"/>
          <p14:tracePt t="102800" x="4648200" y="1276350"/>
          <p14:tracePt t="102807" x="4695825" y="1260475"/>
          <p14:tracePt t="102815" x="4727575" y="1244600"/>
          <p14:tracePt t="102822" x="4767263" y="1228725"/>
          <p14:tracePt t="102831" x="4791075" y="1220788"/>
          <p14:tracePt t="102837" x="4806950" y="1220788"/>
          <p14:tracePt t="102845" x="4814888" y="1220788"/>
          <p14:tracePt t="102853" x="4822825" y="1220788"/>
          <p14:tracePt t="102860" x="4838700" y="1220788"/>
          <p14:tracePt t="102875" x="4846638" y="1220788"/>
          <p14:tracePt t="102882" x="4862513" y="1220788"/>
          <p14:tracePt t="102898" x="4878388" y="1220788"/>
          <p14:tracePt t="102905" x="4886325" y="1220788"/>
          <p14:tracePt t="102913" x="4894263" y="1220788"/>
          <p14:tracePt t="102919" x="4902200" y="1220788"/>
          <p14:tracePt t="102928" x="4918075" y="1220788"/>
          <p14:tracePt t="102935" x="4933950" y="1220788"/>
          <p14:tracePt t="102942" x="4943475" y="1220788"/>
          <p14:tracePt t="102949" x="4959350" y="1228725"/>
          <p14:tracePt t="102957" x="4967288" y="1228725"/>
          <p14:tracePt t="102972" x="4983163" y="1228725"/>
          <p14:tracePt t="102980" x="4999038" y="1236663"/>
          <p14:tracePt t="102987" x="5014913" y="1244600"/>
          <p14:tracePt t="102994" x="5022850" y="1244600"/>
          <p14:tracePt t="103002" x="5038725" y="1260475"/>
          <p14:tracePt t="103010" x="5062538" y="1268413"/>
          <p14:tracePt t="103017" x="5070475" y="1268413"/>
          <p14:tracePt t="103025" x="5086350" y="1276350"/>
          <p14:tracePt t="103032" x="5102225" y="1292225"/>
          <p14:tracePt t="103040" x="5126038" y="1292225"/>
          <p14:tracePt t="103047" x="5149850" y="1308100"/>
          <p14:tracePt t="103056" x="5165725" y="1316038"/>
          <p14:tracePt t="103062" x="5181600" y="1331913"/>
          <p14:tracePt t="103069" x="5205413" y="1339850"/>
          <p14:tracePt t="103078" x="5221288" y="1347788"/>
          <p14:tracePt t="103085" x="5260975" y="1379538"/>
          <p14:tracePt t="103092" x="5276850" y="1379538"/>
          <p14:tracePt t="103099" x="5292725" y="1387475"/>
          <p14:tracePt t="103114" x="5292725" y="1395413"/>
          <p14:tracePt t="103123" x="5300663" y="1395413"/>
          <p14:tracePt t="103189" x="5310188" y="1395413"/>
          <p14:tracePt t="103197" x="5318125" y="1403350"/>
          <p14:tracePt t="103205" x="5334000" y="1403350"/>
          <p14:tracePt t="103212" x="5349875" y="1411288"/>
          <p14:tracePt t="103219" x="5357813" y="1411288"/>
          <p14:tracePt t="103227" x="5373688" y="1419225"/>
          <p14:tracePt t="103235" x="5397500" y="1419225"/>
          <p14:tracePt t="103242" x="5413375" y="1427163"/>
          <p14:tracePt t="103249" x="5437188" y="1435100"/>
          <p14:tracePt t="103258" x="5461000" y="1435100"/>
          <p14:tracePt t="103264" x="5484813" y="1435100"/>
          <p14:tracePt t="103273" x="5500688" y="1435100"/>
          <p14:tracePt t="103280" x="5516563" y="1435100"/>
          <p14:tracePt t="103288" x="5532438" y="1435100"/>
          <p14:tracePt t="103294" x="5556250" y="1435100"/>
          <p14:tracePt t="103302" x="5588000" y="1435100"/>
          <p14:tracePt t="103309" x="5611813" y="1435100"/>
          <p14:tracePt t="103318" x="5627688" y="1427163"/>
          <p14:tracePt t="103325" x="5659438" y="1411288"/>
          <p14:tracePt t="103332" x="5667375" y="1411288"/>
          <p14:tracePt t="103340" x="5676900" y="1403350"/>
          <p14:tracePt t="103347" x="5692775" y="1395413"/>
          <p14:tracePt t="103355" x="5700713" y="1395413"/>
          <p14:tracePt t="103362" x="5708650" y="1395413"/>
          <p14:tracePt t="103669" x="5700713" y="1395413"/>
          <p14:tracePt t="104105" x="5684838" y="1403350"/>
          <p14:tracePt t="104112" x="5659438" y="1419225"/>
          <p14:tracePt t="104120" x="5619750" y="1435100"/>
          <p14:tracePt t="104128" x="5595938" y="1458913"/>
          <p14:tracePt t="104135" x="5548313" y="1466850"/>
          <p14:tracePt t="104142" x="5500688" y="1482725"/>
          <p14:tracePt t="104150" x="5468938" y="1498600"/>
          <p14:tracePt t="104157" x="5429250" y="1506538"/>
          <p14:tracePt t="104165" x="5397500" y="1514475"/>
          <p14:tracePt t="104172" x="5373688" y="1514475"/>
          <p14:tracePt t="104179" x="5349875" y="1514475"/>
          <p14:tracePt t="104187" x="5341938" y="1514475"/>
          <p14:tracePt t="104195" x="5334000" y="1514475"/>
          <p14:tracePt t="104202" x="5326063" y="1514475"/>
          <p14:tracePt t="104225" x="5318125" y="1514475"/>
          <p14:tracePt t="104247" x="5310188" y="1514475"/>
          <p14:tracePt t="104255" x="5310188" y="1506538"/>
          <p14:tracePt t="104262" x="5292725" y="1506538"/>
          <p14:tracePt t="104270" x="5284788" y="1490663"/>
          <p14:tracePt t="104277" x="5268913" y="1482725"/>
          <p14:tracePt t="104285" x="5253038" y="1474788"/>
          <p14:tracePt t="104292" x="5245100" y="1466850"/>
          <p14:tracePt t="104300" x="5229225" y="1450975"/>
          <p14:tracePt t="104307" x="5213350" y="1443038"/>
          <p14:tracePt t="104315" x="5205413" y="1443038"/>
          <p14:tracePt t="104322" x="5189538" y="1435100"/>
          <p14:tracePt t="104330" x="5173663" y="1435100"/>
          <p14:tracePt t="104337" x="5173663" y="1427163"/>
          <p14:tracePt t="104345" x="5157788" y="1427163"/>
          <p14:tracePt t="104353" x="5149850" y="1427163"/>
          <p14:tracePt t="104360" x="5141913" y="1427163"/>
          <p14:tracePt t="104367" x="5126038" y="1427163"/>
          <p14:tracePt t="104374" x="5118100" y="1427163"/>
          <p14:tracePt t="104384" x="5094288" y="1427163"/>
          <p14:tracePt t="104389" x="5078413" y="1427163"/>
          <p14:tracePt t="104397" x="5054600" y="1427163"/>
          <p14:tracePt t="104405" x="5022850" y="1427163"/>
          <p14:tracePt t="104412" x="4991100" y="1419225"/>
          <p14:tracePt t="104420" x="4951413" y="1411288"/>
          <p14:tracePt t="104427" x="4894263" y="1411288"/>
          <p14:tracePt t="104434" x="4838700" y="1411288"/>
          <p14:tracePt t="104442" x="4783138" y="1411288"/>
          <p14:tracePt t="104449" x="4751388" y="1411288"/>
          <p14:tracePt t="104457" x="4719638" y="1411288"/>
          <p14:tracePt t="104465" x="4679950" y="1411288"/>
          <p14:tracePt t="104472" x="4632325" y="1411288"/>
          <p14:tracePt t="104479" x="4600575" y="1411288"/>
          <p14:tracePt t="104487" x="4576763" y="1411288"/>
          <p14:tracePt t="104495" x="4559300" y="1411288"/>
          <p14:tracePt t="104503" x="4551363" y="1411288"/>
          <p14:tracePt t="104509" x="4535488" y="1411288"/>
          <p14:tracePt t="104517" x="4519613" y="1419225"/>
          <p14:tracePt t="104525" x="4511675" y="1427163"/>
          <p14:tracePt t="104532" x="4503738" y="1427163"/>
          <p14:tracePt t="104539" x="4487863" y="1435100"/>
          <p14:tracePt t="104555" x="4479925" y="1443038"/>
          <p14:tracePt t="104562" x="4471988" y="1443038"/>
          <p14:tracePt t="104570" x="4464050" y="1443038"/>
          <p14:tracePt t="104577" x="4456113" y="1450975"/>
          <p14:tracePt t="104592" x="4448175" y="1450975"/>
          <p14:tracePt t="105132" x="4448175" y="1458913"/>
          <p14:tracePt t="105139" x="4440238" y="1466850"/>
          <p14:tracePt t="105147" x="4440238" y="1474788"/>
          <p14:tracePt t="105162" x="4432300" y="1490663"/>
          <p14:tracePt t="105169" x="4432300" y="1506538"/>
          <p14:tracePt t="105177" x="4432300" y="1522413"/>
          <p14:tracePt t="105184" x="4416425" y="1538288"/>
          <p14:tracePt t="105192" x="4408488" y="1555750"/>
          <p14:tracePt t="105199" x="4400550" y="1579563"/>
          <p14:tracePt t="105207" x="4392613" y="1603375"/>
          <p14:tracePt t="105215" x="4384675" y="1611313"/>
          <p14:tracePt t="105222" x="4384675" y="1619250"/>
          <p14:tracePt t="105229" x="4384675" y="1635125"/>
          <p14:tracePt t="105897" x="4384675" y="1619250"/>
          <p14:tracePt t="105904" x="4392613" y="1611313"/>
          <p14:tracePt t="106212" x="4392613" y="1603375"/>
          <p14:tracePt t="106219" x="4392613" y="1595438"/>
          <p14:tracePt t="106235" x="4392613" y="1579563"/>
          <p14:tracePt t="106242" x="4400550" y="1579563"/>
          <p14:tracePt t="106250" x="4400550" y="1571625"/>
          <p14:tracePt t="106258" x="4408488" y="1547813"/>
          <p14:tracePt t="106265" x="4416425" y="1538288"/>
          <p14:tracePt t="106272" x="4416425" y="1530350"/>
          <p14:tracePt t="106279" x="4424363" y="1522413"/>
          <p14:tracePt t="106288" x="4424363" y="1514475"/>
          <p14:tracePt t="106294" x="4424363" y="1506538"/>
          <p14:tracePt t="106512" x="4432300" y="1498600"/>
          <p14:tracePt t="106534" x="4432300" y="1490663"/>
          <p14:tracePt t="106549" x="4432300" y="1482725"/>
          <p14:tracePt t="107345" x="4440238" y="1474788"/>
          <p14:tracePt t="107360" x="4448175" y="1474788"/>
          <p14:tracePt t="107367" x="4456113" y="1466850"/>
          <p14:tracePt t="107397" x="4464050" y="1466850"/>
          <p14:tracePt t="107412" x="4464050" y="1458913"/>
          <p14:tracePt t="107915" x="4464050" y="1466850"/>
          <p14:tracePt t="108514" x="4471988" y="1466850"/>
          <p14:tracePt t="108522" x="4479925" y="1466850"/>
          <p14:tracePt t="108530" x="4495800" y="1466850"/>
          <p14:tracePt t="108537" x="4511675" y="1466850"/>
          <p14:tracePt t="108546" x="4527550" y="1466850"/>
          <p14:tracePt t="108552" x="4543425" y="1466850"/>
          <p14:tracePt t="108559" x="4559300" y="1466850"/>
          <p14:tracePt t="108567" x="4592638" y="1474788"/>
          <p14:tracePt t="108575" x="4616450" y="1490663"/>
          <p14:tracePt t="108582" x="4656138" y="1490663"/>
          <p14:tracePt t="108590" x="4687888" y="1498600"/>
          <p14:tracePt t="108597" x="4711700" y="1506538"/>
          <p14:tracePt t="108605" x="4743450" y="1506538"/>
          <p14:tracePt t="108612" x="4775200" y="1506538"/>
          <p14:tracePt t="108619" x="4814888" y="1506538"/>
          <p14:tracePt t="108627" x="4838700" y="1514475"/>
          <p14:tracePt t="108635" x="4862513" y="1514475"/>
          <p14:tracePt t="108642" x="4878388" y="1522413"/>
          <p14:tracePt t="108650" x="4894263" y="1522413"/>
          <p14:tracePt t="108657" x="4902200" y="1522413"/>
          <p14:tracePt t="108665" x="4918075" y="1522413"/>
          <p14:tracePt t="108672" x="4933950" y="1522413"/>
          <p14:tracePt t="108688" x="4943475" y="1522413"/>
          <p14:tracePt t="108695" x="4943475" y="1530350"/>
          <p14:tracePt t="108702" x="4951413" y="1530350"/>
          <p14:tracePt t="108725" x="4959350" y="1530350"/>
          <p14:tracePt t="108762" x="4967288" y="1530350"/>
          <p14:tracePt t="108777" x="4975225" y="1530350"/>
          <p14:tracePt t="108792" x="4991100" y="1530350"/>
          <p14:tracePt t="108807" x="4999038" y="1530350"/>
          <p14:tracePt t="108814" x="5006975" y="1530350"/>
          <p14:tracePt t="108822" x="5014913" y="1530350"/>
          <p14:tracePt t="108830" x="5022850" y="1530350"/>
          <p14:tracePt t="108838" x="5046663" y="1530350"/>
          <p14:tracePt t="108845" x="5062538" y="1530350"/>
          <p14:tracePt t="108852" x="5078413" y="1530350"/>
          <p14:tracePt t="108859" x="5094288" y="1530350"/>
          <p14:tracePt t="108867" x="5110163" y="1530350"/>
          <p14:tracePt t="108874" x="5133975" y="1530350"/>
          <p14:tracePt t="108890" x="5181600" y="1530350"/>
          <p14:tracePt t="108897" x="5205413" y="1530350"/>
          <p14:tracePt t="108905" x="5229225" y="1530350"/>
          <p14:tracePt t="108912" x="5253038" y="1530350"/>
          <p14:tracePt t="108920" x="5284788" y="1530350"/>
          <p14:tracePt t="108927" x="5310188" y="1530350"/>
          <p14:tracePt t="108935" x="5334000" y="1530350"/>
          <p14:tracePt t="108942" x="5357813" y="1530350"/>
          <p14:tracePt t="108949" x="5381625" y="1530350"/>
          <p14:tracePt t="108957" x="5389563" y="1530350"/>
          <p14:tracePt t="108965" x="5405438" y="1522413"/>
          <p14:tracePt t="108972" x="5421313" y="1522413"/>
          <p14:tracePt t="108979" x="5437188" y="1522413"/>
          <p14:tracePt t="108988" x="5445125" y="1522413"/>
          <p14:tracePt t="108995" x="5453063" y="1522413"/>
          <p14:tracePt t="109069" x="5461000" y="1522413"/>
          <p14:tracePt t="110037" x="5453063" y="1522413"/>
          <p14:tracePt t="110046" x="5429250" y="1522413"/>
          <p14:tracePt t="110053" x="5405438" y="1522413"/>
          <p14:tracePt t="110060" x="5365750" y="1522413"/>
          <p14:tracePt t="110068" x="5326063" y="1522413"/>
          <p14:tracePt t="110075" x="5276850" y="1522413"/>
          <p14:tracePt t="110082" x="5229225" y="1522413"/>
          <p14:tracePt t="110090" x="5165725" y="1522413"/>
          <p14:tracePt t="110097" x="5086350" y="1522413"/>
          <p14:tracePt t="110105" x="5014913" y="1522413"/>
          <p14:tracePt t="110114" x="4959350" y="1522413"/>
          <p14:tracePt t="110119" x="4886325" y="1522413"/>
          <p14:tracePt t="110127" x="4830763" y="1522413"/>
          <p14:tracePt t="110135" x="4775200" y="1522413"/>
          <p14:tracePt t="110143" x="4735513" y="1514475"/>
          <p14:tracePt t="110149" x="4695825" y="1506538"/>
          <p14:tracePt t="110157" x="4664075" y="1506538"/>
          <p14:tracePt t="110165" x="4648200" y="1498600"/>
          <p14:tracePt t="110172" x="4632325" y="1490663"/>
          <p14:tracePt t="110179" x="4624388" y="1490663"/>
          <p14:tracePt t="110187" x="4616450" y="1490663"/>
          <p14:tracePt t="110195" x="4608513" y="1490663"/>
          <p14:tracePt t="110202" x="4608513" y="1482725"/>
          <p14:tracePt t="110209" x="4600575" y="1482725"/>
          <p14:tracePt t="110224" x="4592638" y="1482725"/>
          <p14:tracePt t="110232" x="4592638" y="1474788"/>
          <p14:tracePt t="110240" x="4592638" y="1466850"/>
          <p14:tracePt t="110247" x="4584700" y="1466850"/>
          <p14:tracePt t="110255" x="4576763" y="1466850"/>
          <p14:tracePt t="110262" x="4559300" y="1458913"/>
          <p14:tracePt t="110270" x="4551363" y="1458913"/>
          <p14:tracePt t="110277" x="4543425" y="1458913"/>
          <p14:tracePt t="110285" x="4527550" y="1450975"/>
          <p14:tracePt t="110299" x="4519613" y="1450975"/>
          <p14:tracePt t="110307" x="4511675" y="1450975"/>
          <p14:tracePt t="110337" x="4503738" y="1450975"/>
          <p14:tracePt t="110442" x="4495800" y="1450975"/>
          <p14:tracePt t="110464" x="4495800" y="1443038"/>
          <p14:tracePt t="110472" x="4487863" y="1443038"/>
          <p14:tracePt t="110495" x="4479925" y="1443038"/>
          <p14:tracePt t="110510" x="4471988" y="1443038"/>
          <p14:tracePt t="110540" x="4464050" y="1443038"/>
          <p14:tracePt t="110547" x="4464050" y="1435100"/>
          <p14:tracePt t="110600" x="4456113" y="1435100"/>
          <p14:tracePt t="111079" x="4448175" y="1435100"/>
          <p14:tracePt t="111095" x="4432300" y="1435100"/>
          <p14:tracePt t="111140" x="4424363" y="1435100"/>
          <p14:tracePt t="111229" x="4416425" y="1435100"/>
          <p14:tracePt t="112077" x="4384675" y="1482725"/>
          <p14:tracePt t="112086" x="4329113" y="1538288"/>
          <p14:tracePt t="112092" x="4265613" y="1619250"/>
          <p14:tracePt t="112101" x="4192588" y="1714500"/>
          <p14:tracePt t="112108" x="4057650" y="1873250"/>
          <p14:tracePt t="112115" x="3859213" y="2120900"/>
          <p14:tracePt t="112122" x="3690938" y="2336800"/>
          <p14:tracePt t="112131" x="3508375" y="2559050"/>
          <p14:tracePt t="112137" x="3348038" y="2767013"/>
          <p14:tracePt t="112146" x="3189288" y="2967038"/>
          <p14:tracePt t="112153" x="3092450" y="3078163"/>
          <p14:tracePt t="112159" x="2957513" y="3244850"/>
          <p14:tracePt t="112170" x="2862263" y="3357563"/>
          <p14:tracePt t="112175" x="2790825" y="3452813"/>
          <p14:tracePt t="112182" x="2725738" y="3524250"/>
          <p14:tracePt t="112190" x="2662238" y="3605213"/>
          <p14:tracePt t="112197" x="2622550" y="3652838"/>
          <p14:tracePt t="112205" x="2582863" y="3700463"/>
          <p14:tracePt t="112212" x="2535238" y="3748088"/>
          <p14:tracePt t="112220" x="2503488" y="3787775"/>
          <p14:tracePt t="112227" x="2471738" y="3827463"/>
          <p14:tracePt t="112234" x="2455863" y="3843338"/>
          <p14:tracePt t="112243" x="2439988" y="3851275"/>
          <p14:tracePt t="112250" x="2439988" y="3859213"/>
          <p14:tracePt t="112257" x="2432050" y="3867150"/>
          <p14:tracePt t="112332" x="2432050" y="3875088"/>
          <p14:tracePt t="112340" x="2424113" y="3875088"/>
          <p14:tracePt t="112347" x="2408238" y="3883025"/>
          <p14:tracePt t="112355" x="2400300" y="3890963"/>
          <p14:tracePt t="112444" x="2392363" y="3890963"/>
          <p14:tracePt t="112452" x="2366963" y="3890963"/>
          <p14:tracePt t="112460" x="2303463" y="3906838"/>
          <p14:tracePt t="112467" x="2247900" y="3914775"/>
          <p14:tracePt t="112474" x="2176463" y="3930650"/>
          <p14:tracePt t="112483" x="2120900" y="3938588"/>
          <p14:tracePt t="112489" x="2089150" y="3948113"/>
          <p14:tracePt t="112497" x="2065338" y="3948113"/>
          <p14:tracePt t="112504" x="2057400" y="3948113"/>
          <p14:tracePt t="112512" x="2049463" y="3948113"/>
          <p14:tracePt t="112624" x="2057400" y="3948113"/>
          <p14:tracePt t="112632" x="2057400" y="3938588"/>
          <p14:tracePt t="112639" x="2073275" y="3930650"/>
          <p14:tracePt t="112647" x="2073275" y="3922713"/>
          <p14:tracePt t="112655" x="2081213" y="3914775"/>
          <p14:tracePt t="112662" x="2089150" y="3906838"/>
          <p14:tracePt t="112677" x="2097088" y="3898900"/>
          <p14:tracePt t="112685" x="2112963" y="3867150"/>
          <p14:tracePt t="112700" x="2120900" y="3859213"/>
          <p14:tracePt t="112707" x="2128838" y="3851275"/>
          <p14:tracePt t="112715" x="2136775" y="3843338"/>
          <p14:tracePt t="112722" x="2144713" y="3835400"/>
          <p14:tracePt t="112730" x="2152650" y="3827463"/>
          <p14:tracePt t="112737" x="2168525" y="3819525"/>
          <p14:tracePt t="112745" x="2184400" y="3819525"/>
          <p14:tracePt t="112753" x="2192338" y="3819525"/>
          <p14:tracePt t="112759" x="2208213" y="3811588"/>
          <p14:tracePt t="112767" x="2224088" y="3811588"/>
          <p14:tracePt t="112774" x="2239963" y="3811588"/>
          <p14:tracePt t="112783" x="2255838" y="3811588"/>
          <p14:tracePt t="112789" x="2271713" y="3811588"/>
          <p14:tracePt t="112797" x="2295525" y="3811588"/>
          <p14:tracePt t="112805" x="2311400" y="3811588"/>
          <p14:tracePt t="112812" x="2335213" y="3811588"/>
          <p14:tracePt t="112819" x="2374900" y="3819525"/>
          <p14:tracePt t="112827" x="2400300" y="3819525"/>
          <p14:tracePt t="112835" x="2432050" y="3819525"/>
          <p14:tracePt t="112842" x="2471738" y="3827463"/>
          <p14:tracePt t="112850" x="2503488" y="3827463"/>
          <p14:tracePt t="112857" x="2527300" y="3827463"/>
          <p14:tracePt t="112864" x="2559050" y="3827463"/>
          <p14:tracePt t="112872" x="2598738" y="3835400"/>
          <p14:tracePt t="112886" x="2622550" y="3835400"/>
          <p14:tracePt t="112887" x="2646363" y="3835400"/>
          <p14:tracePt t="112895" x="2670175" y="3835400"/>
          <p14:tracePt t="112903" x="2678113" y="3835400"/>
          <p14:tracePt t="112909" x="2701925" y="3835400"/>
          <p14:tracePt t="112917" x="2725738" y="3835400"/>
          <p14:tracePt t="112924" x="2751138" y="3835400"/>
          <p14:tracePt t="112933" x="2774950" y="3835400"/>
          <p14:tracePt t="112940" x="2798763" y="3835400"/>
          <p14:tracePt t="112947" x="2814638" y="3835400"/>
          <p14:tracePt t="112956" x="2838450" y="3835400"/>
          <p14:tracePt t="112962" x="2862263" y="3835400"/>
          <p14:tracePt t="112970" x="2886075" y="3835400"/>
          <p14:tracePt t="112977" x="2909888" y="3835400"/>
          <p14:tracePt t="112986" x="2933700" y="3827463"/>
          <p14:tracePt t="112992" x="2957513" y="3827463"/>
          <p14:tracePt t="113000" x="2973388" y="3827463"/>
          <p14:tracePt t="113007" x="2973388" y="3819525"/>
          <p14:tracePt t="113015" x="2981325" y="3819525"/>
          <p14:tracePt t="113022" x="2989263" y="3819525"/>
          <p14:tracePt t="113577" x="2973388" y="3811588"/>
          <p14:tracePt t="113585" x="2949575" y="3803650"/>
          <p14:tracePt t="113593" x="2917825" y="3803650"/>
          <p14:tracePt t="113599" x="2886075" y="3803650"/>
          <p14:tracePt t="113607" x="2854325" y="3803650"/>
          <p14:tracePt t="113614" x="2822575" y="3803650"/>
          <p14:tracePt t="113623" x="2774950" y="3803650"/>
          <p14:tracePt t="113629" x="2741613" y="3803650"/>
          <p14:tracePt t="113637" x="2709863" y="3803650"/>
          <p14:tracePt t="113645" x="2678113" y="3803650"/>
          <p14:tracePt t="113652" x="2662238" y="3803650"/>
          <p14:tracePt t="113660" x="2646363" y="3803650"/>
          <p14:tracePt t="113675" x="2638425" y="3803650"/>
          <p14:tracePt t="114132" x="2606675" y="3803650"/>
          <p14:tracePt t="114139" x="2566988" y="3795713"/>
          <p14:tracePt t="114148" x="2543175" y="3795713"/>
          <p14:tracePt t="114155" x="2511425" y="3795713"/>
          <p14:tracePt t="114162" x="2479675" y="3795713"/>
          <p14:tracePt t="114169" x="2439988" y="3795713"/>
          <p14:tracePt t="114177" x="2408238" y="3787775"/>
          <p14:tracePt t="114185" x="2384425" y="3787775"/>
          <p14:tracePt t="114192" x="2343150" y="3779838"/>
          <p14:tracePt t="114199" x="2319338" y="3779838"/>
          <p14:tracePt t="114207" x="2287588" y="3771900"/>
          <p14:tracePt t="114215" x="2271713" y="3771900"/>
          <p14:tracePt t="114223" x="2263775" y="3771900"/>
          <p14:tracePt t="114229" x="2255838" y="3771900"/>
          <p14:tracePt t="114237" x="2239963" y="3771900"/>
          <p14:tracePt t="114245" x="2232025" y="3771900"/>
          <p14:tracePt t="114874" x="2232025" y="3779838"/>
          <p14:tracePt t="114893" x="2232025" y="3787775"/>
          <p14:tracePt t="114897" x="2224088" y="3795713"/>
          <p14:tracePt t="116524" x="2287588" y="3771900"/>
          <p14:tracePt t="116532" x="2351088" y="3748088"/>
          <p14:tracePt t="116540" x="2424113" y="3716338"/>
          <p14:tracePt t="116547" x="2487613" y="3692525"/>
          <p14:tracePt t="116554" x="2551113" y="3668713"/>
          <p14:tracePt t="116563" x="2614613" y="3636963"/>
          <p14:tracePt t="116570" x="2670175" y="3613150"/>
          <p14:tracePt t="116578" x="2717800" y="3579813"/>
          <p14:tracePt t="116592" x="2751138" y="3556000"/>
          <p14:tracePt t="116601" x="2822575" y="3508375"/>
          <p14:tracePt t="116608" x="2870200" y="3460750"/>
          <p14:tracePt t="116615" x="2894013" y="3429000"/>
          <p14:tracePt t="116623" x="2933700" y="3373438"/>
          <p14:tracePt t="116630" x="2989263" y="3302000"/>
          <p14:tracePt t="116638" x="3036888" y="3244850"/>
          <p14:tracePt t="116645" x="3084513" y="3181350"/>
          <p14:tracePt t="116652" x="3141663" y="3125788"/>
          <p14:tracePt t="116659" x="3181350" y="3054350"/>
          <p14:tracePt t="116667" x="3221038" y="3006725"/>
          <p14:tracePt t="116674" x="3260725" y="2959100"/>
          <p14:tracePt t="116682" x="3300413" y="2909888"/>
          <p14:tracePt t="116691" x="3348038" y="2854325"/>
          <p14:tracePt t="116698" x="3395663" y="2790825"/>
          <p14:tracePt t="116705" x="3435350" y="2735263"/>
          <p14:tracePt t="116712" x="3476625" y="2687638"/>
          <p14:tracePt t="116720" x="3524250" y="2632075"/>
          <p14:tracePt t="116729" x="3563938" y="2584450"/>
          <p14:tracePt t="116737" x="3611563" y="2535238"/>
          <p14:tracePt t="116743" x="3635375" y="2495550"/>
          <p14:tracePt t="116750" x="3683000" y="2447925"/>
          <p14:tracePt t="116757" x="3714750" y="2408238"/>
          <p14:tracePt t="116765" x="3746500" y="2376488"/>
          <p14:tracePt t="116772" x="3770313" y="2344738"/>
          <p14:tracePt t="116779" x="3810000" y="2312988"/>
          <p14:tracePt t="116787" x="3851275" y="2281238"/>
          <p14:tracePt t="116795" x="3883025" y="2265363"/>
          <p14:tracePt t="116802" x="3922713" y="2233613"/>
          <p14:tracePt t="116809" x="3970338" y="2192338"/>
          <p14:tracePt t="116817" x="4033838" y="2152650"/>
          <p14:tracePt t="116825" x="4089400" y="2120900"/>
          <p14:tracePt t="116832" x="4152900" y="2105025"/>
          <p14:tracePt t="116839" x="4233863" y="2089150"/>
          <p14:tracePt t="116848" x="4305300" y="2081213"/>
          <p14:tracePt t="116855" x="4400550" y="2081213"/>
          <p14:tracePt t="116862" x="4503738" y="2073275"/>
          <p14:tracePt t="116870" x="4600575" y="2073275"/>
          <p14:tracePt t="116877" x="4687888" y="2065338"/>
          <p14:tracePt t="116884" x="4775200" y="2065338"/>
          <p14:tracePt t="116901" x="4933950" y="2057400"/>
          <p14:tracePt t="116907" x="4991100" y="2049463"/>
          <p14:tracePt t="116915" x="5030788" y="2041525"/>
          <p14:tracePt t="116923" x="5070475" y="2033588"/>
          <p14:tracePt t="116929" x="5078413" y="2025650"/>
          <p14:tracePt t="116937" x="5102225" y="2009775"/>
          <p14:tracePt t="116944" x="5110163" y="2001838"/>
          <p14:tracePt t="116952" x="5126038" y="1978025"/>
          <p14:tracePt t="116959" x="5133975" y="1962150"/>
          <p14:tracePt t="116967" x="5141913" y="1946275"/>
          <p14:tracePt t="116975" x="5141913" y="1922463"/>
          <p14:tracePt t="116983" x="5149850" y="1906588"/>
          <p14:tracePt t="116989" x="5157788" y="1881188"/>
          <p14:tracePt t="116998" x="5157788" y="1857375"/>
          <p14:tracePt t="117005" x="5165725" y="1841500"/>
          <p14:tracePt t="117012" x="5165725" y="1825625"/>
          <p14:tracePt t="117019" x="5181600" y="1801813"/>
          <p14:tracePt t="117027" x="5189538" y="1785938"/>
          <p14:tracePt t="117035" x="5197475" y="1762125"/>
          <p14:tracePt t="117042" x="5213350" y="1738313"/>
          <p14:tracePt t="117051" x="5221288" y="1722438"/>
          <p14:tracePt t="117057" x="5229225" y="1690688"/>
          <p14:tracePt t="117065" x="5253038" y="1658938"/>
          <p14:tracePt t="117072" x="5260975" y="1635125"/>
          <p14:tracePt t="117081" x="5268913" y="1611313"/>
          <p14:tracePt t="117087" x="5292725" y="1579563"/>
          <p14:tracePt t="117095" x="5300663" y="1555750"/>
          <p14:tracePt t="117102" x="5310188" y="1530350"/>
          <p14:tracePt t="117109" x="5326063" y="1514475"/>
          <p14:tracePt t="117117" x="5334000" y="1498600"/>
          <p14:tracePt t="117125" x="5341938" y="1474788"/>
          <p14:tracePt t="117132" x="5349875" y="1474788"/>
          <p14:tracePt t="117148" x="5349875" y="1466850"/>
          <p14:tracePt t="117575" x="5349875" y="1458913"/>
          <p14:tracePt t="117590" x="5357813" y="1435100"/>
          <p14:tracePt t="117599" x="5365750" y="1411288"/>
          <p14:tracePt t="117605" x="5365750" y="1395413"/>
          <p14:tracePt t="117613" x="5373688" y="1371600"/>
          <p14:tracePt t="117620" x="5381625" y="1347788"/>
          <p14:tracePt t="117628" x="5389563" y="1323975"/>
          <p14:tracePt t="117634" x="5389563" y="1300163"/>
          <p14:tracePt t="117643" x="5397500" y="1284288"/>
          <p14:tracePt t="117650" x="5413375" y="1276350"/>
          <p14:tracePt t="117657" x="5413375" y="1268413"/>
          <p14:tracePt t="117665" x="5413375" y="1260475"/>
          <p14:tracePt t="117672" x="5421313" y="1260475"/>
          <p14:tracePt t="117747" x="5421313" y="1268413"/>
          <p14:tracePt t="117755" x="5421313" y="1292225"/>
          <p14:tracePt t="117762" x="5429250" y="1323975"/>
          <p14:tracePt t="117771" x="5437188" y="1355725"/>
          <p14:tracePt t="117779" x="5437188" y="1379538"/>
          <p14:tracePt t="117786" x="5445125" y="1411288"/>
          <p14:tracePt t="117792" x="5453063" y="1458913"/>
          <p14:tracePt t="117800" x="5453063" y="1490663"/>
          <p14:tracePt t="117807" x="5461000" y="1522413"/>
          <p14:tracePt t="117816" x="5461000" y="1555750"/>
          <p14:tracePt t="117822" x="5461000" y="1579563"/>
          <p14:tracePt t="117830" x="5461000" y="1595438"/>
          <p14:tracePt t="117837" x="5461000" y="1611313"/>
          <p14:tracePt t="117845" x="5461000" y="1635125"/>
          <p14:tracePt t="117852" x="5453063" y="1635125"/>
          <p14:tracePt t="117860" x="5453063" y="1643063"/>
          <p14:tracePt t="117883" x="5445125" y="1643063"/>
          <p14:tracePt t="117898" x="5437188" y="1643063"/>
          <p14:tracePt t="117912" x="5421313" y="1635125"/>
          <p14:tracePt t="117920" x="5413375" y="1627188"/>
          <p14:tracePt t="117927" x="5405438" y="1603375"/>
          <p14:tracePt t="117934" x="5389563" y="1587500"/>
          <p14:tracePt t="117941" x="5373688" y="1571625"/>
          <p14:tracePt t="117950" x="5357813" y="1547813"/>
          <p14:tracePt t="117957" x="5349875" y="1530350"/>
          <p14:tracePt t="117965" x="5341938" y="1522413"/>
          <p14:tracePt t="117972" x="5341938" y="1506538"/>
          <p14:tracePt t="117980" x="5334000" y="1498600"/>
          <p14:tracePt t="117987" x="5326063" y="1482725"/>
          <p14:tracePt t="117995" x="5326063" y="1474788"/>
          <p14:tracePt t="118003" x="5326063" y="1458913"/>
          <p14:tracePt t="118009" x="5326063" y="1450975"/>
          <p14:tracePt t="118018" x="5326063" y="1443038"/>
          <p14:tracePt t="118025" x="5326063" y="1427163"/>
          <p14:tracePt t="118032" x="5326063" y="1411288"/>
          <p14:tracePt t="118040" x="5326063" y="1403350"/>
          <p14:tracePt t="118047" x="5326063" y="1387475"/>
          <p14:tracePt t="118055" x="5326063" y="1379538"/>
          <p14:tracePt t="118077" x="5326063" y="1371600"/>
          <p14:tracePt t="118174" x="5326063" y="1379538"/>
          <p14:tracePt t="118189" x="5326063" y="1395413"/>
          <p14:tracePt t="118197" x="5326063" y="1403350"/>
          <p14:tracePt t="118205" x="5326063" y="1411288"/>
          <p14:tracePt t="118212" x="5326063" y="1427163"/>
          <p14:tracePt t="118219" x="5318125" y="1443038"/>
          <p14:tracePt t="118227" x="5310188" y="1458913"/>
          <p14:tracePt t="118235" x="5300663" y="1474788"/>
          <p14:tracePt t="118243" x="5292725" y="1498600"/>
          <p14:tracePt t="118250" x="5268913" y="1538288"/>
          <p14:tracePt t="118257" x="5237163" y="1571625"/>
          <p14:tracePt t="118264" x="5229225" y="1587500"/>
          <p14:tracePt t="118272" x="5205413" y="1611313"/>
          <p14:tracePt t="118280" x="5181600" y="1635125"/>
          <p14:tracePt t="118287" x="5157788" y="1643063"/>
          <p14:tracePt t="118295" x="5133975" y="1666875"/>
          <p14:tracePt t="118302" x="5110163" y="1674813"/>
          <p14:tracePt t="118309" x="5094288" y="1682750"/>
          <p14:tracePt t="118317" x="5078413" y="1690688"/>
          <p14:tracePt t="118325" x="5070475" y="1690688"/>
          <p14:tracePt t="118332" x="5054600" y="1690688"/>
          <p14:tracePt t="118339" x="5046663" y="1690688"/>
          <p14:tracePt t="118347" x="5038725" y="1690688"/>
          <p14:tracePt t="118355" x="5030788" y="1690688"/>
          <p14:tracePt t="118362" x="5014913" y="1690688"/>
          <p14:tracePt t="118377" x="4999038" y="1690688"/>
          <p14:tracePt t="118385" x="4991100" y="1674813"/>
          <p14:tracePt t="118392" x="4975225" y="1666875"/>
          <p14:tracePt t="118400" x="4959350" y="1651000"/>
          <p14:tracePt t="118407" x="4943475" y="1635125"/>
          <p14:tracePt t="118414" x="4933950" y="1619250"/>
          <p14:tracePt t="118422" x="4910138" y="1587500"/>
          <p14:tracePt t="118430" x="4886325" y="1563688"/>
          <p14:tracePt t="118438" x="4862513" y="1530350"/>
          <p14:tracePt t="118445" x="4830763" y="1490663"/>
          <p14:tracePt t="118452" x="4799013" y="1466850"/>
          <p14:tracePt t="118459" x="4775200" y="1443038"/>
          <p14:tracePt t="118467" x="4759325" y="1435100"/>
          <p14:tracePt t="118475" x="4743450" y="1427163"/>
          <p14:tracePt t="118482" x="4735513" y="1419225"/>
          <p14:tracePt t="118489" x="4727575" y="1419225"/>
          <p14:tracePt t="118519" x="4719638" y="1419225"/>
          <p14:tracePt t="118535" x="4711700" y="1419225"/>
          <p14:tracePt t="118542" x="4703763" y="1419225"/>
          <p14:tracePt t="118550" x="4687888" y="1427163"/>
          <p14:tracePt t="118557" x="4679950" y="1435100"/>
          <p14:tracePt t="118565" x="4672013" y="1443038"/>
          <p14:tracePt t="118572" x="4656138" y="1450975"/>
          <p14:tracePt t="118579" x="4648200" y="1458913"/>
          <p14:tracePt t="118587" x="4632325" y="1482725"/>
          <p14:tracePt t="118595" x="4616450" y="1490663"/>
          <p14:tracePt t="118602" x="4600575" y="1522413"/>
          <p14:tracePt t="118610" x="4576763" y="1547813"/>
          <p14:tracePt t="118617" x="4559300" y="1571625"/>
          <p14:tracePt t="118624" x="4535488" y="1611313"/>
          <p14:tracePt t="118632" x="4495800" y="1658938"/>
          <p14:tracePt t="118640" x="4479925" y="1706563"/>
          <p14:tracePt t="118647" x="4456113" y="1754188"/>
          <p14:tracePt t="118655" x="4432300" y="1801813"/>
          <p14:tracePt t="118662" x="4416425" y="1833563"/>
          <p14:tracePt t="118669" x="4400550" y="1865313"/>
          <p14:tracePt t="118677" x="4392613" y="1890713"/>
          <p14:tracePt t="118685" x="4376738" y="1914525"/>
          <p14:tracePt t="118692" x="4368800" y="1938338"/>
          <p14:tracePt t="118700" x="4352925" y="1970088"/>
          <p14:tracePt t="118707" x="4337050" y="2001838"/>
          <p14:tracePt t="118716" x="4321175" y="2041525"/>
          <p14:tracePt t="118722" x="4289425" y="2089150"/>
          <p14:tracePt t="118730" x="4257675" y="2144713"/>
          <p14:tracePt t="118737" x="4210050" y="2216150"/>
          <p14:tracePt t="118745" x="4160838" y="2297113"/>
          <p14:tracePt t="118753" x="4097338" y="2384425"/>
          <p14:tracePt t="118759" x="4033838" y="2455863"/>
          <p14:tracePt t="118767" x="3986213" y="2535238"/>
          <p14:tracePt t="118775" x="3930650" y="2592388"/>
          <p14:tracePt t="118782" x="3875088" y="2663825"/>
          <p14:tracePt t="118789" x="3859213" y="2679700"/>
          <p14:tracePt t="118797" x="3817938" y="2719388"/>
          <p14:tracePt t="118805" x="3770313" y="2774950"/>
          <p14:tracePt t="118812" x="3714750" y="2830513"/>
          <p14:tracePt t="118820" x="3675063" y="2878138"/>
          <p14:tracePt t="118827" x="3619500" y="2943225"/>
          <p14:tracePt t="118835" x="3563938" y="3006725"/>
          <p14:tracePt t="118842" x="3500438" y="3070225"/>
          <p14:tracePt t="118849" x="3443288" y="3125788"/>
          <p14:tracePt t="118857" x="3403600" y="3181350"/>
          <p14:tracePt t="118865" x="3363913" y="3205163"/>
          <p14:tracePt t="118872" x="3324225" y="3262313"/>
          <p14:tracePt t="118880" x="3292475" y="3286125"/>
          <p14:tracePt t="118899" x="3228975" y="3349625"/>
          <p14:tracePt t="118902" x="3205163" y="3365500"/>
          <p14:tracePt t="118909" x="3197225" y="3373438"/>
          <p14:tracePt t="118917" x="3189288" y="3373438"/>
          <p14:tracePt t="119074" x="3197225" y="3365500"/>
          <p14:tracePt t="119082" x="3205163" y="3357563"/>
          <p14:tracePt t="119090" x="3221038" y="3341688"/>
          <p14:tracePt t="119097" x="3244850" y="3309938"/>
          <p14:tracePt t="119105" x="3252788" y="3294063"/>
          <p14:tracePt t="119113" x="3268663" y="3286125"/>
          <p14:tracePt t="119119" x="3276600" y="3270250"/>
          <p14:tracePt t="119127" x="3284538" y="3270250"/>
          <p14:tracePt t="119135" x="3284538" y="3262313"/>
          <p14:tracePt t="119142" x="3284538" y="3252788"/>
          <p14:tracePt t="119149" x="3292475" y="3252788"/>
          <p14:tracePt t="119330" x="3292475" y="3244850"/>
          <p14:tracePt t="119337" x="3300413" y="3236913"/>
          <p14:tracePt t="119345" x="3324225" y="3221038"/>
          <p14:tracePt t="119353" x="3348038" y="3197225"/>
          <p14:tracePt t="119359" x="3403600" y="3149600"/>
          <p14:tracePt t="119367" x="3492500" y="3062288"/>
          <p14:tracePt t="119375" x="3524250" y="3038475"/>
          <p14:tracePt t="119382" x="3571875" y="2974975"/>
          <p14:tracePt t="119389" x="3690938" y="2838450"/>
          <p14:tracePt t="119397" x="3867150" y="2616200"/>
          <p14:tracePt t="119405" x="4073525" y="2344738"/>
          <p14:tracePt t="119412" x="4257675" y="2105025"/>
          <p14:tracePt t="119419" x="4432300" y="1898650"/>
          <p14:tracePt t="119427" x="4616450" y="1698625"/>
          <p14:tracePt t="119435" x="4719638" y="1579563"/>
          <p14:tracePt t="119442" x="4830763" y="1458913"/>
          <p14:tracePt t="119449" x="4910138" y="1379538"/>
          <p14:tracePt t="119457" x="4959350" y="1323975"/>
          <p14:tracePt t="119465" x="4999038" y="1292225"/>
          <p14:tracePt t="119472" x="5030788" y="1252538"/>
          <p14:tracePt t="119479" x="5046663" y="1228725"/>
          <p14:tracePt t="119487" x="5062538" y="1220788"/>
          <p14:tracePt t="119495" x="5070475" y="1212850"/>
          <p14:tracePt t="119503" x="5070475" y="1204913"/>
          <p14:tracePt t="119517" x="5078413" y="1204913"/>
          <p14:tracePt t="119539" x="5078413" y="1195388"/>
          <p14:tracePt t="119691" x="5070475" y="1204913"/>
          <p14:tracePt t="119698" x="5062538" y="1212850"/>
          <p14:tracePt t="119706" x="5046663" y="1236663"/>
          <p14:tracePt t="119712" x="5014913" y="1276350"/>
          <p14:tracePt t="119720" x="4975225" y="1316038"/>
          <p14:tracePt t="119727" x="4943475" y="1355725"/>
          <p14:tracePt t="119735" x="4910138" y="1387475"/>
          <p14:tracePt t="119742" x="4870450" y="1427163"/>
          <p14:tracePt t="119749" x="4846638" y="1450975"/>
          <p14:tracePt t="119757" x="4806950" y="1490663"/>
          <p14:tracePt t="119765" x="4783138" y="1522413"/>
          <p14:tracePt t="119772" x="4759325" y="1547813"/>
          <p14:tracePt t="119780" x="4735513" y="1563688"/>
          <p14:tracePt t="119787" x="4735513" y="1579563"/>
          <p14:tracePt t="119795" x="4719638" y="1587500"/>
          <p14:tracePt t="119802" x="4719638" y="1595438"/>
          <p14:tracePt t="119809" x="4711700" y="1603375"/>
          <p14:tracePt t="119818" x="4703763" y="1611313"/>
          <p14:tracePt t="119914" x="4711700" y="1595438"/>
          <p14:tracePt t="119929" x="4719638" y="1587500"/>
          <p14:tracePt t="119937" x="4719638" y="1571625"/>
          <p14:tracePt t="119945" x="4727575" y="1563688"/>
          <p14:tracePt t="119953" x="4735513" y="1547813"/>
          <p14:tracePt t="119959" x="4735513" y="1530350"/>
          <p14:tracePt t="119967" x="4743450" y="1514475"/>
          <p14:tracePt t="119975" x="4743450" y="1498600"/>
          <p14:tracePt t="119982" x="4751388" y="1490663"/>
          <p14:tracePt t="119989" x="4759325" y="1474788"/>
          <p14:tracePt t="119997" x="4759325" y="1466850"/>
          <p14:tracePt t="120005" x="4767263" y="1458913"/>
          <p14:tracePt t="120012" x="4767263" y="1450975"/>
          <p14:tracePt t="120019" x="4775200" y="1443038"/>
          <p14:tracePt t="120027" x="4775200" y="1435100"/>
          <p14:tracePt t="120274" x="4775200" y="1443038"/>
          <p14:tracePt t="120289" x="4775200" y="1450975"/>
          <p14:tracePt t="120297" x="4775200" y="1458913"/>
          <p14:tracePt t="120319" x="4775200" y="1466850"/>
          <p14:tracePt t="120732" x="4767263" y="1474788"/>
          <p14:tracePt t="120739" x="4751388" y="1482725"/>
          <p14:tracePt t="120747" x="4735513" y="1498600"/>
          <p14:tracePt t="120755" x="4703763" y="1522413"/>
          <p14:tracePt t="120762" x="4664075" y="1571625"/>
          <p14:tracePt t="120770" x="4608513" y="1627188"/>
          <p14:tracePt t="120777" x="4535488" y="1706563"/>
          <p14:tracePt t="120785" x="4464050" y="1785938"/>
          <p14:tracePt t="120792" x="4376738" y="1881188"/>
          <p14:tracePt t="120799" x="4289425" y="1978025"/>
          <p14:tracePt t="120807" x="4217988" y="2073275"/>
          <p14:tracePt t="120815" x="4144963" y="2152650"/>
          <p14:tracePt t="120822" x="4081463" y="2233613"/>
          <p14:tracePt t="120829" x="4033838" y="2289175"/>
          <p14:tracePt t="120837" x="3986213" y="2336800"/>
          <p14:tracePt t="120845" x="3962400" y="2376488"/>
          <p14:tracePt t="120852" x="3922713" y="2424113"/>
          <p14:tracePt t="120860" x="3890963" y="2463800"/>
          <p14:tracePt t="120867" x="3851275" y="2503488"/>
          <p14:tracePt t="120875" x="3833813" y="2527300"/>
          <p14:tracePt t="120882" x="3802063" y="2559050"/>
          <p14:tracePt t="120891" x="3786188" y="2576513"/>
          <p14:tracePt t="120897" x="3754438" y="2616200"/>
          <p14:tracePt t="120906" x="3738563" y="2632075"/>
          <p14:tracePt t="120912" x="3722688" y="2655888"/>
          <p14:tracePt t="120920" x="3698875" y="2671763"/>
          <p14:tracePt t="120927" x="3667125" y="2703513"/>
          <p14:tracePt t="120935" x="3643313" y="2727325"/>
          <p14:tracePt t="120942" x="3619500" y="2751138"/>
          <p14:tracePt t="120950" x="3587750" y="2790825"/>
          <p14:tracePt t="120957" x="3556000" y="2806700"/>
          <p14:tracePt t="120965" x="3532188" y="2838450"/>
          <p14:tracePt t="120972" x="3500438" y="2854325"/>
          <p14:tracePt t="120980" x="3492500" y="2878138"/>
          <p14:tracePt t="120987" x="3459163" y="2901950"/>
          <p14:tracePt t="120995" x="3435350" y="2935288"/>
          <p14:tracePt t="121002" x="3403600" y="2959100"/>
          <p14:tracePt t="121009" x="3387725" y="2982913"/>
          <p14:tracePt t="121017" x="3348038" y="3014663"/>
          <p14:tracePt t="121025" x="3308350" y="3046413"/>
          <p14:tracePt t="121032" x="3276600" y="3078163"/>
          <p14:tracePt t="121040" x="3244850" y="3109913"/>
          <p14:tracePt t="121047" x="3213100" y="3125788"/>
          <p14:tracePt t="121055" x="3197225" y="3141663"/>
          <p14:tracePt t="121062" x="3165475" y="3165475"/>
          <p14:tracePt t="121070" x="3149600" y="3181350"/>
          <p14:tracePt t="121077" x="3125788" y="3197225"/>
          <p14:tracePt t="121085" x="3109913" y="3213100"/>
          <p14:tracePt t="121092" x="3084513" y="3228975"/>
          <p14:tracePt t="121099" x="3068638" y="3244850"/>
          <p14:tracePt t="121108" x="3036888" y="3278188"/>
          <p14:tracePt t="121115" x="3021013" y="3294063"/>
          <p14:tracePt t="121122" x="2997200" y="3317875"/>
          <p14:tracePt t="121129" x="2965450" y="3341688"/>
          <p14:tracePt t="121139" x="2941638" y="3365500"/>
          <p14:tracePt t="121145" x="2909888" y="3397250"/>
          <p14:tracePt t="121153" x="2878138" y="3421063"/>
          <p14:tracePt t="121159" x="2862263" y="3444875"/>
          <p14:tracePt t="121168" x="2838450" y="3468688"/>
          <p14:tracePt t="121174" x="2814638" y="3492500"/>
          <p14:tracePt t="121182" x="2798763" y="3500438"/>
          <p14:tracePt t="121190" x="2782888" y="3516313"/>
          <p14:tracePt t="121197" x="2774950" y="3532188"/>
          <p14:tracePt t="121205" x="2767013" y="3532188"/>
          <p14:tracePt t="121399" x="2767013" y="3540125"/>
          <p14:tracePt t="121414" x="2751138" y="3548063"/>
          <p14:tracePt t="121423" x="2741613" y="3556000"/>
          <p14:tracePt t="121429" x="2733675" y="3563938"/>
          <p14:tracePt t="121437" x="2733675" y="3571875"/>
          <p14:tracePt t="121445" x="2717800" y="3571875"/>
          <p14:tracePt t="121452" x="2717800" y="3579813"/>
          <p14:tracePt t="121459" x="2709863" y="3587750"/>
          <p14:tracePt t="121475" x="2693988" y="3595688"/>
          <p14:tracePt t="121482" x="2686050" y="3605213"/>
          <p14:tracePt t="121489" x="2678113" y="3613150"/>
          <p14:tracePt t="121497" x="2662238" y="3621088"/>
          <p14:tracePt t="121504" x="2646363" y="3629025"/>
          <p14:tracePt t="121512" x="2638425" y="3644900"/>
          <p14:tracePt t="121520" x="2614613" y="3644900"/>
          <p14:tracePt t="121527" x="2598738" y="3660775"/>
          <p14:tracePt t="121535" x="2590800" y="3660775"/>
          <p14:tracePt t="121543" x="2574925" y="3676650"/>
          <p14:tracePt t="121549" x="2559050" y="3684588"/>
          <p14:tracePt t="121557" x="2543175" y="3684588"/>
          <p14:tracePt t="121565" x="2535238" y="3692525"/>
          <p14:tracePt t="121573" x="2527300" y="3692525"/>
          <p14:tracePt t="121579" x="2519363" y="3700463"/>
          <p14:tracePt t="121588" x="2511425" y="3700463"/>
          <p14:tracePt t="121595" x="2503488" y="3708400"/>
          <p14:tracePt t="121603" x="2495550" y="3716338"/>
          <p14:tracePt t="121609" x="2479675" y="3716338"/>
          <p14:tracePt t="121625" x="2471738" y="3724275"/>
          <p14:tracePt t="121639" x="2463800" y="3724275"/>
          <p14:tracePt t="121708" x="2455863" y="3724275"/>
          <p14:tracePt t="121714" x="2455863" y="3732213"/>
          <p14:tracePt t="121729" x="2447925" y="3732213"/>
          <p14:tracePt t="121745" x="2439988" y="3732213"/>
          <p14:tracePt t="121752" x="2432050" y="3740150"/>
          <p14:tracePt t="121759" x="2424113" y="3748088"/>
          <p14:tracePt t="121767" x="2408238" y="3748088"/>
          <p14:tracePt t="121790" x="2400300" y="3748088"/>
          <p14:tracePt t="121849" x="2400300" y="3756025"/>
          <p14:tracePt t="121865" x="2392363" y="3756025"/>
          <p14:tracePt t="121881" x="2392363" y="3763963"/>
          <p14:tracePt t="121896" x="2384425" y="3771900"/>
          <p14:tracePt t="121925" x="2384425" y="3779838"/>
          <p14:tracePt t="123724" x="2392363" y="3779838"/>
          <p14:tracePt t="123739" x="2400300" y="3779838"/>
          <p14:tracePt t="123762" x="2408238" y="3779838"/>
          <p14:tracePt t="123814" x="2416175" y="3779838"/>
          <p14:tracePt t="124017" x="2424113" y="3779838"/>
          <p14:tracePt t="124033" x="2432050" y="3779838"/>
          <p14:tracePt t="124055" x="2439988" y="3779838"/>
          <p14:tracePt t="124085" x="2447925" y="3779838"/>
          <p14:tracePt t="124107" x="2455863" y="3779838"/>
          <p14:tracePt t="124130" x="2463800" y="3779838"/>
          <p14:tracePt t="124152" x="2471738" y="3779838"/>
          <p14:tracePt t="124175" x="2479675" y="3779838"/>
          <p14:tracePt t="124183" x="2487613" y="3779838"/>
          <p14:tracePt t="124197" x="2495550" y="3779838"/>
          <p14:tracePt t="124204" x="2511425" y="3779838"/>
          <p14:tracePt t="124212" x="2527300" y="3779838"/>
          <p14:tracePt t="124219" x="2543175" y="3771900"/>
          <p14:tracePt t="124227" x="2566988" y="3748088"/>
          <p14:tracePt t="124235" x="2598738" y="3724275"/>
          <p14:tracePt t="124242" x="2646363" y="3684588"/>
          <p14:tracePt t="124250" x="2686050" y="3644900"/>
          <p14:tracePt t="124257" x="2733675" y="3595688"/>
          <p14:tracePt t="124264" x="2790825" y="3508375"/>
          <p14:tracePt t="124272" x="2838450" y="3429000"/>
          <p14:tracePt t="124280" x="2878138" y="3365500"/>
          <p14:tracePt t="124287" x="2925763" y="3286125"/>
          <p14:tracePt t="124295" x="3005138" y="3165475"/>
          <p14:tracePt t="124302" x="3052763" y="3078163"/>
          <p14:tracePt t="124309" x="3141663" y="2927350"/>
          <p14:tracePt t="124317" x="3197225" y="2822575"/>
          <p14:tracePt t="124325" x="3260725" y="2711450"/>
          <p14:tracePt t="124333" x="3316288" y="2632075"/>
          <p14:tracePt t="124339" x="3371850" y="2551113"/>
          <p14:tracePt t="124347" x="3419475" y="2495550"/>
          <p14:tracePt t="124355" x="3484563" y="2416175"/>
          <p14:tracePt t="124362" x="3532188" y="2344738"/>
          <p14:tracePt t="124369" x="3603625" y="2273300"/>
          <p14:tracePt t="124377" x="3651250" y="2224088"/>
          <p14:tracePt t="124385" x="3690938" y="2176463"/>
          <p14:tracePt t="124392" x="3730625" y="2136775"/>
          <p14:tracePt t="124400" x="3746500" y="2128838"/>
          <p14:tracePt t="124407" x="3786188" y="2089150"/>
          <p14:tracePt t="124416" x="3817938" y="2065338"/>
          <p14:tracePt t="124423" x="3843338" y="2033588"/>
          <p14:tracePt t="124429" x="3859213" y="2025650"/>
          <p14:tracePt t="124438" x="3883025" y="2001838"/>
          <p14:tracePt t="124445" x="3890963" y="1993900"/>
          <p14:tracePt t="124453" x="3890963" y="1985963"/>
          <p14:tracePt t="124462" x="3898900" y="1978025"/>
          <p14:tracePt t="124469" x="3914775" y="1970088"/>
          <p14:tracePt t="124475" x="3922713" y="1962150"/>
          <p14:tracePt t="124482" x="3938588" y="1954213"/>
          <p14:tracePt t="124489" x="3946525" y="1938338"/>
          <p14:tracePt t="124497" x="3962400" y="1922463"/>
          <p14:tracePt t="124505" x="3986213" y="1914525"/>
          <p14:tracePt t="124512" x="4002088" y="1898650"/>
          <p14:tracePt t="124519" x="4010025" y="1881188"/>
          <p14:tracePt t="124527" x="4033838" y="1865313"/>
          <p14:tracePt t="124535" x="4041775" y="1849438"/>
          <p14:tracePt t="124542" x="4049713" y="1849438"/>
          <p14:tracePt t="124550" x="4057650" y="1841500"/>
          <p14:tracePt t="124565" x="4065588" y="1833563"/>
          <p14:tracePt t="124572" x="4073525" y="1833563"/>
          <p14:tracePt t="124579" x="4073525" y="1825625"/>
          <p14:tracePt t="124587" x="4081463" y="1817688"/>
          <p14:tracePt t="124594" x="4081463" y="1809750"/>
          <p14:tracePt t="124602" x="4097338" y="1801813"/>
          <p14:tracePt t="124609" x="4105275" y="1785938"/>
          <p14:tracePt t="124625" x="4105275" y="1778000"/>
          <p14:tracePt t="124632" x="4121150" y="1762125"/>
          <p14:tracePt t="124640" x="4137025" y="1746250"/>
          <p14:tracePt t="124647" x="4144963" y="1730375"/>
          <p14:tracePt t="124655" x="4160838" y="1706563"/>
          <p14:tracePt t="124662" x="4168775" y="1690688"/>
          <p14:tracePt t="124669" x="4192588" y="1658938"/>
          <p14:tracePt t="124677" x="4200525" y="1643063"/>
          <p14:tracePt t="124685" x="4225925" y="1619250"/>
          <p14:tracePt t="124692" x="4233863" y="1595438"/>
          <p14:tracePt t="124699" x="4249738" y="1571625"/>
          <p14:tracePt t="124707" x="4265613" y="1547813"/>
          <p14:tracePt t="124715" x="4281488" y="1530350"/>
          <p14:tracePt t="124722" x="4297363" y="1506538"/>
          <p14:tracePt t="124730" x="4297363" y="1490663"/>
          <p14:tracePt t="124738" x="4305300" y="1490663"/>
          <p14:tracePt t="124745" x="4305300" y="1482725"/>
          <p14:tracePt t="124760" x="4313238" y="1474788"/>
          <p14:tracePt t="124768" x="4313238" y="1466850"/>
          <p14:tracePt t="124827" x="4321175" y="1466850"/>
          <p14:tracePt t="124835" x="4329113" y="1466850"/>
          <p14:tracePt t="124842" x="4329113" y="1458913"/>
          <p14:tracePt t="124857" x="4337050" y="1458913"/>
          <p14:tracePt t="124872" x="4344988" y="1458913"/>
          <p14:tracePt t="124887" x="4360863" y="1458913"/>
          <p14:tracePt t="124902" x="4376738" y="1458913"/>
          <p14:tracePt t="124909" x="4392613" y="1458913"/>
          <p14:tracePt t="124917" x="4408488" y="1458913"/>
          <p14:tracePt t="124925" x="4432300" y="1458913"/>
          <p14:tracePt t="124932" x="4456113" y="1458913"/>
          <p14:tracePt t="124939" x="4479925" y="1458913"/>
          <p14:tracePt t="124947" x="4503738" y="1458913"/>
          <p14:tracePt t="124955" x="4527550" y="1458913"/>
          <p14:tracePt t="124962" x="4559300" y="1458913"/>
          <p14:tracePt t="124970" x="4592638" y="1458913"/>
          <p14:tracePt t="124977" x="4624388" y="1458913"/>
          <p14:tracePt t="124985" x="4656138" y="1458913"/>
          <p14:tracePt t="124992" x="4679950" y="1458913"/>
          <p14:tracePt t="125000" x="4695825" y="1458913"/>
          <p14:tracePt t="125007" x="4719638" y="1450975"/>
          <p14:tracePt t="125016" x="4743450" y="1450975"/>
          <p14:tracePt t="125022" x="4751388" y="1450975"/>
          <p14:tracePt t="125029" x="4775200" y="1450975"/>
          <p14:tracePt t="125037" x="4791075" y="1450975"/>
          <p14:tracePt t="125045" x="4806950" y="1443038"/>
          <p14:tracePt t="125052" x="4814888" y="1443038"/>
          <p14:tracePt t="125059" x="4822825" y="1443038"/>
          <p14:tracePt t="125067" x="4838700" y="1435100"/>
          <p14:tracePt t="125082" x="4846638" y="1435100"/>
          <p14:tracePt t="125262" x="4846638" y="1443038"/>
          <p14:tracePt t="125269" x="4838700" y="1443038"/>
          <p14:tracePt t="125277" x="4830763" y="1458913"/>
          <p14:tracePt t="125284" x="4822825" y="1466850"/>
          <p14:tracePt t="125292" x="4814888" y="1474788"/>
          <p14:tracePt t="125300" x="4806950" y="1490663"/>
          <p14:tracePt t="125307" x="4783138" y="1506538"/>
          <p14:tracePt t="125315" x="4759325" y="1538288"/>
          <p14:tracePt t="125322" x="4727575" y="1563688"/>
          <p14:tracePt t="125329" x="4687888" y="1603375"/>
          <p14:tracePt t="125337" x="4656138" y="1635125"/>
          <p14:tracePt t="125344" x="4600575" y="1682750"/>
          <p14:tracePt t="125352" x="4551363" y="1722438"/>
          <p14:tracePt t="125360" x="4503738" y="1770063"/>
          <p14:tracePt t="125367" x="4456113" y="1809750"/>
          <p14:tracePt t="125375" x="4408488" y="1841500"/>
          <p14:tracePt t="125382" x="4376738" y="1873250"/>
          <p14:tracePt t="125390" x="4352925" y="1890713"/>
          <p14:tracePt t="125398" x="4337050" y="1906588"/>
          <p14:tracePt t="125405" x="4313238" y="1922463"/>
          <p14:tracePt t="125412" x="4297363" y="1938338"/>
          <p14:tracePt t="125419" x="4273550" y="1962150"/>
          <p14:tracePt t="125427" x="4241800" y="1985963"/>
          <p14:tracePt t="125434" x="4192588" y="2041525"/>
          <p14:tracePt t="125442" x="4144963" y="2089150"/>
          <p14:tracePt t="125450" x="4081463" y="2144713"/>
          <p14:tracePt t="125457" x="4002088" y="2224088"/>
          <p14:tracePt t="125465" x="3930650" y="2297113"/>
          <p14:tracePt t="125472" x="3833813" y="2392363"/>
          <p14:tracePt t="125479" x="3722688" y="2511425"/>
          <p14:tracePt t="125487" x="3635375" y="2616200"/>
          <p14:tracePt t="125495" x="3532188" y="2719388"/>
          <p14:tracePt t="125502" x="3443288" y="2830513"/>
          <p14:tracePt t="125509" x="3403600" y="2870200"/>
          <p14:tracePt t="125518" x="3355975" y="2919413"/>
          <p14:tracePt t="125525" x="3332163" y="2959100"/>
          <p14:tracePt t="125533" x="3308350" y="2982913"/>
          <p14:tracePt t="125540" x="3300413" y="3006725"/>
          <p14:tracePt t="125548" x="3284538" y="3014663"/>
          <p14:tracePt t="125555" x="3284538" y="3022600"/>
          <p14:tracePt t="125562" x="3276600" y="3030538"/>
          <p14:tracePt t="125569" x="3268663" y="3038475"/>
          <p14:tracePt t="125577" x="3252788" y="3054350"/>
          <p14:tracePt t="125584" x="3244850" y="3062288"/>
          <p14:tracePt t="125592" x="3221038" y="3078163"/>
          <p14:tracePt t="125600" x="3213100" y="3078163"/>
          <p14:tracePt t="125607" x="3205163" y="3086100"/>
          <p14:tracePt t="125615" x="3197225" y="3094038"/>
          <p14:tracePt t="125622" x="3189288" y="3094038"/>
          <p14:tracePt t="125629" x="3181350" y="3101975"/>
          <p14:tracePt t="125637" x="3173413" y="3109913"/>
          <p14:tracePt t="125645" x="3157538" y="3109913"/>
          <p14:tracePt t="125652" x="3141663" y="3109913"/>
          <p14:tracePt t="125659" x="3117850" y="3109913"/>
          <p14:tracePt t="125667" x="3100388" y="3117850"/>
          <p14:tracePt t="125675" x="3068638" y="3133725"/>
          <p14:tracePt t="125682" x="3036888" y="3141663"/>
          <p14:tracePt t="125689" x="2989263" y="3165475"/>
          <p14:tracePt t="125698" x="2949575" y="3173413"/>
          <p14:tracePt t="125704" x="2901950" y="3205163"/>
          <p14:tracePt t="125712" x="2854325" y="3252788"/>
          <p14:tracePt t="125720" x="2814638" y="3286125"/>
          <p14:tracePt t="125730" x="2774950" y="3325813"/>
          <p14:tracePt t="125738" x="2751138" y="3357563"/>
          <p14:tracePt t="125743" x="2717800" y="3389313"/>
          <p14:tracePt t="125751" x="2701925" y="3405188"/>
          <p14:tracePt t="125757" x="2686050" y="3413125"/>
          <p14:tracePt t="125765" x="2670175" y="3429000"/>
          <p14:tracePt t="125772" x="2654300" y="3436938"/>
          <p14:tracePt t="125779" x="2638425" y="3460750"/>
          <p14:tracePt t="125787" x="2622550" y="3468688"/>
          <p14:tracePt t="125795" x="2606675" y="3484563"/>
          <p14:tracePt t="125802" x="2590800" y="3508375"/>
          <p14:tracePt t="125810" x="2574925" y="3524250"/>
          <p14:tracePt t="125817" x="2559050" y="3540125"/>
          <p14:tracePt t="125825" x="2535238" y="3571875"/>
          <p14:tracePt t="125832" x="2519363" y="3595688"/>
          <p14:tracePt t="125840" x="2511425" y="3613150"/>
          <p14:tracePt t="125847" x="2503488" y="3629025"/>
          <p14:tracePt t="125862" x="2503488" y="3636963"/>
          <p14:tracePt t="125907" x="2503488" y="3644900"/>
          <p14:tracePt t="125930" x="2503488" y="3652838"/>
          <p14:tracePt t="125937" x="2503488" y="3660775"/>
          <p14:tracePt t="125952" x="2503488" y="3668713"/>
          <p14:tracePt t="125967" x="2503488" y="3676650"/>
          <p14:tracePt t="125975" x="2511425" y="3676650"/>
          <p14:tracePt t="125998" x="2511425" y="3684588"/>
          <p14:tracePt t="126005" x="2519363" y="3684588"/>
          <p14:tracePt t="126012" x="2519363" y="3692525"/>
          <p14:tracePt t="126027" x="2519363" y="3700463"/>
          <p14:tracePt t="126034" x="2527300" y="3700463"/>
          <p14:tracePt t="126042" x="2527300" y="3708400"/>
          <p14:tracePt t="126057" x="2527300" y="3716338"/>
          <p14:tracePt t="126066" x="2527300" y="3724275"/>
          <p14:tracePt t="126072" x="2535238" y="3724275"/>
          <p14:tracePt t="126110" x="2543175" y="3724275"/>
          <p14:tracePt t="126139" x="2551113" y="3724275"/>
          <p14:tracePt t="126148" x="2559050" y="3724275"/>
          <p14:tracePt t="126162" x="2566988" y="3724275"/>
          <p14:tracePt t="126169" x="2574925" y="3724275"/>
          <p14:tracePt t="126177" x="2582863" y="3724275"/>
          <p14:tracePt t="126184" x="2598738" y="3724275"/>
          <p14:tracePt t="126200" x="2606675" y="3724275"/>
          <p14:tracePt t="126207" x="2614613" y="3724275"/>
          <p14:tracePt t="126215" x="2622550" y="3724275"/>
          <p14:tracePt t="126229" x="2630488" y="3716338"/>
          <p14:tracePt t="126237" x="2638425" y="3716338"/>
          <p14:tracePt t="126769" x="2646363" y="3716338"/>
          <p14:tracePt t="126785" x="2662238" y="3716338"/>
          <p14:tracePt t="126793" x="2678113" y="3708400"/>
          <p14:tracePt t="126800" x="2709863" y="3700463"/>
          <p14:tracePt t="126807" x="2751138" y="3676650"/>
          <p14:tracePt t="126816" x="2767013" y="3676650"/>
          <p14:tracePt t="126822" x="2806700" y="3660775"/>
          <p14:tracePt t="126829" x="2854325" y="3644900"/>
          <p14:tracePt t="126837" x="2917825" y="3605213"/>
          <p14:tracePt t="126845" x="2981325" y="3563938"/>
          <p14:tracePt t="126852" x="3052763" y="3532188"/>
          <p14:tracePt t="126859" x="3092450" y="3492500"/>
          <p14:tracePt t="126867" x="3181350" y="3452813"/>
          <p14:tracePt t="126875" x="3228975" y="3429000"/>
          <p14:tracePt t="126894" x="3308350" y="3389313"/>
          <p14:tracePt t="126897" x="3395663" y="3341688"/>
          <p14:tracePt t="126905" x="3459163" y="3302000"/>
          <p14:tracePt t="126912" x="3516313" y="3270250"/>
          <p14:tracePt t="126919" x="3563938" y="3236913"/>
          <p14:tracePt t="126928" x="3603625" y="3205163"/>
          <p14:tracePt t="126935" x="3635375" y="3173413"/>
          <p14:tracePt t="126943" x="3667125" y="3133725"/>
          <p14:tracePt t="126949" x="3714750" y="3109913"/>
          <p14:tracePt t="126957" x="3746500" y="3086100"/>
          <p14:tracePt t="126965" x="3770313" y="3062288"/>
          <p14:tracePt t="126972" x="3802063" y="3046413"/>
          <p14:tracePt t="126979" x="3817938" y="3030538"/>
          <p14:tracePt t="126987" x="3825875" y="3022600"/>
          <p14:tracePt t="126995" x="3851275" y="3014663"/>
          <p14:tracePt t="127002" x="3859213" y="3006725"/>
          <p14:tracePt t="127077" x="3867150" y="2998788"/>
          <p14:tracePt t="127085" x="3875088" y="2990850"/>
          <p14:tracePt t="127093" x="3883025" y="2974975"/>
          <p14:tracePt t="127100" x="3890963" y="2974975"/>
          <p14:tracePt t="127107" x="3898900" y="2959100"/>
          <p14:tracePt t="127115" x="3914775" y="2951163"/>
          <p14:tracePt t="127122" x="3938588" y="2935288"/>
          <p14:tracePt t="127129" x="3946525" y="2935288"/>
          <p14:tracePt t="127137" x="3954463" y="2919413"/>
          <p14:tracePt t="127146" x="3962400" y="2909888"/>
          <p14:tracePt t="127152" x="3970338" y="2901950"/>
          <p14:tracePt t="127160" x="3978275" y="2901950"/>
          <p14:tracePt t="127167" x="3978275" y="2894013"/>
          <p14:tracePt t="127176" x="3986213" y="2886075"/>
          <p14:tracePt t="127182" x="3986213" y="2870200"/>
          <p14:tracePt t="127190" x="4002088" y="2862263"/>
          <p14:tracePt t="127197" x="4010025" y="2846388"/>
          <p14:tracePt t="127205" x="4010025" y="2830513"/>
          <p14:tracePt t="127212" x="4025900" y="2822575"/>
          <p14:tracePt t="127219" x="4033838" y="2806700"/>
          <p14:tracePt t="127228" x="4049713" y="2790825"/>
          <p14:tracePt t="127235" x="4057650" y="2782888"/>
          <p14:tracePt t="127243" x="4065588" y="2767013"/>
          <p14:tracePt t="127250" x="4073525" y="2759075"/>
          <p14:tracePt t="127257" x="4081463" y="2751138"/>
          <p14:tracePt t="127265" x="4089400" y="2751138"/>
          <p14:tracePt t="127272" x="4097338" y="2743200"/>
          <p14:tracePt t="127279" x="4105275" y="2743200"/>
          <p14:tracePt t="127295" x="4113213" y="2735263"/>
          <p14:tracePt t="127302" x="4121150" y="2735263"/>
          <p14:tracePt t="127309" x="4129088" y="2727325"/>
          <p14:tracePt t="127317" x="4137025" y="2727325"/>
          <p14:tracePt t="127325" x="4144963" y="2727325"/>
          <p14:tracePt t="127332" x="4168775" y="2719388"/>
          <p14:tracePt t="127340" x="4184650" y="2711450"/>
          <p14:tracePt t="127347" x="4200525" y="2711450"/>
          <p14:tracePt t="127355" x="4217988" y="2703513"/>
          <p14:tracePt t="127362" x="4233863" y="2695575"/>
          <p14:tracePt t="127369" x="4265613" y="2679700"/>
          <p14:tracePt t="127378" x="4329113" y="2671763"/>
          <p14:tracePt t="127385" x="4376738" y="2663825"/>
          <p14:tracePt t="127392" x="4440238" y="2647950"/>
          <p14:tracePt t="127399" x="4479925" y="2647950"/>
          <p14:tracePt t="127408" x="4535488" y="2647950"/>
          <p14:tracePt t="127414" x="4600575" y="2632075"/>
          <p14:tracePt t="127422" x="4656138" y="2632075"/>
          <p14:tracePt t="127429" x="4711700" y="2632075"/>
          <p14:tracePt t="127437" x="4735513" y="2632075"/>
          <p14:tracePt t="127445" x="4767263" y="2624138"/>
          <p14:tracePt t="127452" x="4791075" y="2616200"/>
          <p14:tracePt t="127460" x="4806950" y="2616200"/>
          <p14:tracePt t="127467" x="4814888" y="2616200"/>
          <p14:tracePt t="127482" x="4822825" y="2616200"/>
          <p14:tracePt t="127490" x="4830763" y="2608263"/>
          <p14:tracePt t="127505" x="4838700" y="2608263"/>
          <p14:tracePt t="127550" x="4838700" y="2600325"/>
          <p14:tracePt t="127557" x="4846638" y="2600325"/>
          <p14:tracePt t="127580" x="4854575" y="2600325"/>
          <p14:tracePt t="127587" x="4862513" y="2600325"/>
          <p14:tracePt t="127610" x="4870450" y="2592388"/>
          <p14:tracePt t="127639" x="4878388" y="2592388"/>
          <p14:tracePt t="127864" x="4870450" y="2592388"/>
          <p14:tracePt t="127872" x="4846638" y="2592388"/>
          <p14:tracePt t="127890" x="4767263" y="2608263"/>
          <p14:tracePt t="127895" x="4711700" y="2624138"/>
          <p14:tracePt t="127902" x="4664075" y="2640013"/>
          <p14:tracePt t="127909" x="4608513" y="2647950"/>
          <p14:tracePt t="127917" x="4543425" y="2671763"/>
          <p14:tracePt t="127925" x="4471988" y="2695575"/>
          <p14:tracePt t="127932" x="4408488" y="2711450"/>
          <p14:tracePt t="127941" x="4352925" y="2727325"/>
          <p14:tracePt t="127947" x="4297363" y="2751138"/>
          <p14:tracePt t="127955" x="4241800" y="2767013"/>
          <p14:tracePt t="127962" x="4184650" y="2782888"/>
          <p14:tracePt t="127971" x="4137025" y="2798763"/>
          <p14:tracePt t="127977" x="4073525" y="2814638"/>
          <p14:tracePt t="127985" x="4002088" y="2838450"/>
          <p14:tracePt t="127992" x="3938588" y="2878138"/>
          <p14:tracePt t="128000" x="3867150" y="2909888"/>
          <p14:tracePt t="128007" x="3802063" y="2935288"/>
          <p14:tracePt t="128015" x="3754438" y="2959100"/>
          <p14:tracePt t="128022" x="3706813" y="2974975"/>
          <p14:tracePt t="128029" x="3651250" y="3006725"/>
          <p14:tracePt t="128037" x="3603625" y="3030538"/>
          <p14:tracePt t="128045" x="3540125" y="3054350"/>
          <p14:tracePt t="128052" x="3492500" y="3086100"/>
          <p14:tracePt t="128059" x="3443288" y="3109913"/>
          <p14:tracePt t="128067" x="3411538" y="3133725"/>
          <p14:tracePt t="128075" x="3379788" y="3165475"/>
          <p14:tracePt t="128082" x="3340100" y="3181350"/>
          <p14:tracePt t="128090" x="3308350" y="3205163"/>
          <p14:tracePt t="128097" x="3276600" y="3244850"/>
          <p14:tracePt t="128105" x="3236913" y="3286125"/>
          <p14:tracePt t="128112" x="3197225" y="3317875"/>
          <p14:tracePt t="128120" x="3157538" y="3357563"/>
          <p14:tracePt t="128127" x="3109913" y="3405188"/>
          <p14:tracePt t="128135" x="3060700" y="3444875"/>
          <p14:tracePt t="128142" x="3028950" y="3476625"/>
          <p14:tracePt t="128149" x="2933700" y="3556000"/>
          <p14:tracePt t="128157" x="2886075" y="3595688"/>
          <p14:tracePt t="128165" x="2846388" y="3636963"/>
          <p14:tracePt t="128172" x="2806700" y="3660775"/>
          <p14:tracePt t="128179" x="2782888" y="3692525"/>
          <p14:tracePt t="128187" x="2741613" y="3716338"/>
          <p14:tracePt t="128195" x="2717800" y="3740150"/>
          <p14:tracePt t="128202" x="2686050" y="3771900"/>
          <p14:tracePt t="128209" x="2654300" y="3795713"/>
          <p14:tracePt t="128217" x="2638425" y="3811588"/>
          <p14:tracePt t="128225" x="2630488" y="3811588"/>
          <p14:tracePt t="128232" x="2606675" y="3827463"/>
          <p14:tracePt t="128240" x="2606675" y="3835400"/>
          <p14:tracePt t="128457" x="2606675" y="3827463"/>
          <p14:tracePt t="128472" x="2606675" y="3819525"/>
          <p14:tracePt t="128480" x="2606675" y="3811588"/>
          <p14:tracePt t="128487" x="2606675" y="3803650"/>
          <p14:tracePt t="128495" x="2606675" y="3795713"/>
          <p14:tracePt t="128503" x="2598738" y="3795713"/>
          <p14:tracePt t="128509" x="2598738" y="3787775"/>
          <p14:tracePt t="128517" x="2590800" y="3787775"/>
          <p14:tracePt t="128533" x="2582863" y="3787775"/>
          <p14:tracePt t="128542" x="2574925" y="3787775"/>
          <p14:tracePt t="128552" x="2566988" y="3787775"/>
          <p14:tracePt t="128555" x="2559050" y="3787775"/>
          <p14:tracePt t="128563" x="2551113" y="3787775"/>
          <p14:tracePt t="128569" x="2535238" y="3787775"/>
          <p14:tracePt t="128577" x="2527300" y="3795713"/>
          <p14:tracePt t="128585" x="2511425" y="3803650"/>
          <p14:tracePt t="128592" x="2487613" y="3811588"/>
          <p14:tracePt t="128600" x="2455863" y="3819525"/>
          <p14:tracePt t="128607" x="2432050" y="3827463"/>
          <p14:tracePt t="128614" x="2408238" y="3835400"/>
          <p14:tracePt t="128622" x="2384425" y="3843338"/>
          <p14:tracePt t="128637" x="2374900" y="3843338"/>
          <p14:tracePt t="128749" x="2384425" y="3843338"/>
          <p14:tracePt t="128757" x="2392363" y="3843338"/>
          <p14:tracePt t="128772" x="2400300" y="3843338"/>
          <p14:tracePt t="128787" x="2408238" y="3843338"/>
          <p14:tracePt t="128802" x="2416175" y="3843338"/>
          <p14:tracePt t="128839" x="2424113" y="3843338"/>
          <p14:tracePt t="128847" x="2424113" y="3835400"/>
          <p14:tracePt t="129049" x="2432050" y="3835400"/>
          <p14:tracePt t="129064" x="2439988" y="3835400"/>
          <p14:tracePt t="129080" x="2455863" y="3835400"/>
          <p14:tracePt t="129087" x="2463800" y="3835400"/>
          <p14:tracePt t="129095" x="2479675" y="3835400"/>
          <p14:tracePt t="129102" x="2487613" y="3835400"/>
          <p14:tracePt t="129109" x="2495550" y="3835400"/>
          <p14:tracePt t="129117" x="2511425" y="3835400"/>
          <p14:tracePt t="129125" x="2519363" y="3835400"/>
          <p14:tracePt t="129133" x="2527300" y="3835400"/>
          <p14:tracePt t="129139" x="2535238" y="3835400"/>
          <p14:tracePt t="129147" x="2543175" y="3835400"/>
          <p14:tracePt t="129155" x="2551113" y="3835400"/>
          <p14:tracePt t="129162" x="2559050" y="3835400"/>
          <p14:tracePt t="129177" x="2566988" y="3835400"/>
          <p14:tracePt t="129185" x="2574925" y="3835400"/>
          <p14:tracePt t="129223" x="2582863" y="3835400"/>
          <p14:tracePt t="129935" x="2574925" y="3835400"/>
          <p14:tracePt t="129942" x="2559050" y="3835400"/>
          <p14:tracePt t="129950" x="2551113" y="3835400"/>
          <p14:tracePt t="129965" x="2535238" y="3835400"/>
          <p14:tracePt t="129980" x="2527300" y="3835400"/>
          <p14:tracePt t="129995" x="2519363" y="3835400"/>
          <p14:tracePt t="130084" x="2511425" y="3835400"/>
          <p14:tracePt t="130100" x="2503488" y="3835400"/>
          <p14:tracePt t="130115" x="2495550" y="3835400"/>
          <p14:tracePt t="130122" x="2479675" y="3835400"/>
          <p14:tracePt t="130137" x="2471738" y="3835400"/>
          <p14:tracePt t="130183" x="2463800" y="3835400"/>
          <p14:tracePt t="130204" x="2455863" y="3835400"/>
          <p14:tracePt t="130212" x="2447925" y="3835400"/>
          <p14:tracePt t="130220" x="2424113" y="3835400"/>
          <p14:tracePt t="130227" x="2400300" y="3835400"/>
          <p14:tracePt t="130234" x="2366963" y="3835400"/>
          <p14:tracePt t="130242" x="2311400" y="3827463"/>
          <p14:tracePt t="130250" x="2255838" y="3819525"/>
          <p14:tracePt t="130257" x="2200275" y="3819525"/>
          <p14:tracePt t="130265" x="2136775" y="3803650"/>
          <p14:tracePt t="130272" x="2081213" y="3795713"/>
          <p14:tracePt t="130280" x="2049463" y="3795713"/>
          <p14:tracePt t="130287" x="1992313" y="3787775"/>
          <p14:tracePt t="130295" x="1968500" y="3787775"/>
          <p14:tracePt t="130302" x="1952625" y="3787775"/>
          <p14:tracePt t="130309" x="1944688" y="3787775"/>
          <p14:tracePt t="130482" x="1944688" y="3779838"/>
          <p14:tracePt t="130497" x="1944688" y="3763963"/>
          <p14:tracePt t="130506" x="1944688" y="3748088"/>
          <p14:tracePt t="130512" x="1944688" y="3724275"/>
          <p14:tracePt t="130519" x="1944688" y="3700463"/>
          <p14:tracePt t="130527" x="1944688" y="3676650"/>
          <p14:tracePt t="130535" x="1944688" y="3660775"/>
          <p14:tracePt t="130542" x="1944688" y="3644900"/>
          <p14:tracePt t="130549" x="1944688" y="3629025"/>
          <p14:tracePt t="130557" x="1944688" y="3579813"/>
          <p14:tracePt t="130564" x="1952625" y="3540125"/>
          <p14:tracePt t="130573" x="1960563" y="3516313"/>
          <p14:tracePt t="130580" x="1960563" y="3500438"/>
          <p14:tracePt t="130587" x="1968500" y="3484563"/>
          <p14:tracePt t="130595" x="1968500" y="3476625"/>
          <p14:tracePt t="130714" x="1984375" y="3476625"/>
          <p14:tracePt t="130722" x="1992313" y="3484563"/>
          <p14:tracePt t="130729" x="2000250" y="3500438"/>
          <p14:tracePt t="130738" x="2008188" y="3508375"/>
          <p14:tracePt t="130745" x="2017713" y="3524250"/>
          <p14:tracePt t="130753" x="2025650" y="3548063"/>
          <p14:tracePt t="130759" x="2041525" y="3563938"/>
          <p14:tracePt t="130767" x="2041525" y="3579813"/>
          <p14:tracePt t="130775" x="2049463" y="3605213"/>
          <p14:tracePt t="130784" x="2049463" y="3621088"/>
          <p14:tracePt t="130790" x="2049463" y="3636963"/>
          <p14:tracePt t="130797" x="2049463" y="3660775"/>
          <p14:tracePt t="130805" x="2049463" y="3676650"/>
          <p14:tracePt t="130812" x="2049463" y="3692525"/>
          <p14:tracePt t="130819" x="2041525" y="3700463"/>
          <p14:tracePt t="130827" x="2033588" y="3716338"/>
          <p14:tracePt t="130835" x="2025650" y="3724275"/>
          <p14:tracePt t="130842" x="2025650" y="3732213"/>
          <p14:tracePt t="130849" x="2017713" y="3732213"/>
          <p14:tracePt t="130857" x="2008188" y="3740150"/>
          <p14:tracePt t="130872" x="1992313" y="3740150"/>
          <p14:tracePt t="130890" x="1984375" y="3740150"/>
          <p14:tracePt t="130895" x="1976438" y="3740150"/>
          <p14:tracePt t="130902" x="1968500" y="3740150"/>
          <p14:tracePt t="130910" x="1952625" y="3740150"/>
          <p14:tracePt t="130917" x="1944688" y="3740150"/>
          <p14:tracePt t="130926" x="1936750" y="3740150"/>
          <p14:tracePt t="130933" x="1928813" y="3724275"/>
          <p14:tracePt t="130942" x="1920875" y="3724275"/>
          <p14:tracePt t="130947" x="1912938" y="3716338"/>
          <p14:tracePt t="131044" x="1912938" y="3708400"/>
          <p14:tracePt t="131052" x="1928813" y="3700463"/>
          <p14:tracePt t="131059" x="1968500" y="3676650"/>
          <p14:tracePt t="131068" x="1992313" y="3660775"/>
          <p14:tracePt t="131075" x="2033588" y="3636963"/>
          <p14:tracePt t="131082" x="2065338" y="3629025"/>
          <p14:tracePt t="131090" x="2089150" y="3621088"/>
          <p14:tracePt t="131097" x="2120900" y="3613150"/>
          <p14:tracePt t="131105" x="2168525" y="3605213"/>
          <p14:tracePt t="131112" x="2208213" y="3595688"/>
          <p14:tracePt t="131119" x="2255838" y="3587750"/>
          <p14:tracePt t="131127" x="2319338" y="3579813"/>
          <p14:tracePt t="131135" x="2359025" y="3571875"/>
          <p14:tracePt t="131142" x="2455863" y="3571875"/>
          <p14:tracePt t="131149" x="2543175" y="3563938"/>
          <p14:tracePt t="131157" x="2662238" y="3556000"/>
          <p14:tracePt t="131165" x="2822575" y="3548063"/>
          <p14:tracePt t="131172" x="2973388" y="3548063"/>
          <p14:tracePt t="131179" x="3149600" y="3548063"/>
          <p14:tracePt t="131187" x="3284538" y="3548063"/>
          <p14:tracePt t="131195" x="3500438" y="3548063"/>
          <p14:tracePt t="131202" x="3698875" y="3548063"/>
          <p14:tracePt t="131209" x="3914775" y="3548063"/>
          <p14:tracePt t="131217" x="4137025" y="3563938"/>
          <p14:tracePt t="131224" x="4360863" y="3571875"/>
          <p14:tracePt t="131232" x="4559300" y="3587750"/>
          <p14:tracePt t="131240" x="4695825" y="3587750"/>
          <p14:tracePt t="131247" x="4886325" y="3587750"/>
          <p14:tracePt t="131255" x="5062538" y="3587750"/>
          <p14:tracePt t="131262" x="5221288" y="3579813"/>
          <p14:tracePt t="131270" x="5357813" y="3571875"/>
          <p14:tracePt t="131277" x="5500688" y="3556000"/>
          <p14:tracePt t="131284" x="5580063" y="3532188"/>
          <p14:tracePt t="131292" x="5676900" y="3532188"/>
          <p14:tracePt t="131300" x="5740400" y="3516313"/>
          <p14:tracePt t="131307" x="5803900" y="3508375"/>
          <p14:tracePt t="131315" x="5867400" y="3492500"/>
          <p14:tracePt t="131322" x="5915025" y="3476625"/>
          <p14:tracePt t="131329" x="5954713" y="3468688"/>
          <p14:tracePt t="131337" x="5970588" y="3468688"/>
          <p14:tracePt t="131346" x="5986463" y="3460750"/>
          <p14:tracePt t="131352" x="5994400" y="3452813"/>
          <p14:tracePt t="131360" x="6018213" y="3444875"/>
          <p14:tracePt t="131367" x="6018213" y="3429000"/>
          <p14:tracePt t="131374" x="6026150" y="3405188"/>
          <p14:tracePt t="131382" x="6026150" y="3389313"/>
          <p14:tracePt t="131390" x="6026150" y="3381375"/>
          <p14:tracePt t="131397" x="6034088" y="3365500"/>
          <p14:tracePt t="131405" x="6034088" y="3349625"/>
          <p14:tracePt t="131412" x="6034088" y="3333750"/>
          <p14:tracePt t="131421" x="6034088" y="3309938"/>
          <p14:tracePt t="131427" x="6034088" y="3302000"/>
          <p14:tracePt t="131435" x="6034088" y="3286125"/>
          <p14:tracePt t="131442" x="6034088" y="3278188"/>
          <p14:tracePt t="131449" x="6026150" y="3262313"/>
          <p14:tracePt t="131465" x="6018213" y="3244850"/>
          <p14:tracePt t="131473" x="6010275" y="3236913"/>
          <p14:tracePt t="131479" x="6010275" y="3221038"/>
          <p14:tracePt t="131487" x="6002338" y="3213100"/>
          <p14:tracePt t="131494" x="6002338" y="3205163"/>
          <p14:tracePt t="131503" x="5986463" y="3197225"/>
          <p14:tracePt t="131509" x="5986463" y="3189288"/>
          <p14:tracePt t="131584" x="5978525" y="3189288"/>
          <p14:tracePt t="131622" x="5994400" y="3189288"/>
          <p14:tracePt t="131629" x="6002338" y="3189288"/>
          <p14:tracePt t="131637" x="6043613" y="3181350"/>
          <p14:tracePt t="131645" x="6075363" y="3173413"/>
          <p14:tracePt t="131652" x="6130925" y="3165475"/>
          <p14:tracePt t="131659" x="6186488" y="3165475"/>
          <p14:tracePt t="131667" x="6249988" y="3157538"/>
          <p14:tracePt t="131675" x="6305550" y="3149600"/>
          <p14:tracePt t="131682" x="6353175" y="3149600"/>
          <p14:tracePt t="131690" x="6410325" y="3149600"/>
          <p14:tracePt t="131697" x="6442075" y="3141663"/>
          <p14:tracePt t="131706" x="6489700" y="3141663"/>
          <p14:tracePt t="131712" x="6513513" y="3141663"/>
          <p14:tracePt t="131719" x="6537325" y="3141663"/>
          <p14:tracePt t="131727" x="6545263" y="3141663"/>
          <p14:tracePt t="131735" x="6553200" y="3141663"/>
          <p14:tracePt t="131742" x="6561138" y="3141663"/>
          <p14:tracePt t="131757" x="6569075" y="3141663"/>
          <p14:tracePt t="131765" x="6577013" y="3141663"/>
          <p14:tracePt t="131772" x="6584950" y="3141663"/>
          <p14:tracePt t="131779" x="6600825" y="3141663"/>
          <p14:tracePt t="131788" x="6616700" y="3133725"/>
          <p14:tracePt t="131794" x="6632575" y="3133725"/>
          <p14:tracePt t="131802" x="6648450" y="3125788"/>
          <p14:tracePt t="131809" x="6672263" y="3125788"/>
          <p14:tracePt t="131817" x="6704013" y="3117850"/>
          <p14:tracePt t="131824" x="6727825" y="3117850"/>
          <p14:tracePt t="131832" x="6743700" y="3117850"/>
          <p14:tracePt t="131840" x="6769100" y="3117850"/>
          <p14:tracePt t="131847" x="6784975" y="3117850"/>
          <p14:tracePt t="131855" x="6800850" y="3117850"/>
          <p14:tracePt t="131863" x="6816725" y="3117850"/>
          <p14:tracePt t="131870" x="6832600" y="3117850"/>
          <p14:tracePt t="131878" x="6864350" y="3117850"/>
          <p14:tracePt t="131890" x="6888163" y="3117850"/>
          <p14:tracePt t="131892" x="6919913" y="3117850"/>
          <p14:tracePt t="131900" x="6935788" y="3117850"/>
          <p14:tracePt t="131907" x="6959600" y="3117850"/>
          <p14:tracePt t="131915" x="6983413" y="3117850"/>
          <p14:tracePt t="131922" x="7015163" y="3117850"/>
          <p14:tracePt t="131930" x="7086600" y="3109913"/>
          <p14:tracePt t="131938" x="7118350" y="3101975"/>
          <p14:tracePt t="131945" x="7151688" y="3094038"/>
          <p14:tracePt t="131952" x="7191375" y="3078163"/>
          <p14:tracePt t="131959" x="7239000" y="3062288"/>
          <p14:tracePt t="131967" x="7278688" y="3054350"/>
          <p14:tracePt t="131974" x="7302500" y="3046413"/>
          <p14:tracePt t="131982" x="7350125" y="3038475"/>
          <p14:tracePt t="131990" x="7373938" y="3038475"/>
          <p14:tracePt t="131997" x="7397750" y="3030538"/>
          <p14:tracePt t="132005" x="7413625" y="3022600"/>
          <p14:tracePt t="132012" x="7429500" y="3014663"/>
          <p14:tracePt t="132020" x="7453313" y="3014663"/>
          <p14:tracePt t="132027" x="7461250" y="3014663"/>
          <p14:tracePt t="132034" x="7477125" y="2998788"/>
          <p14:tracePt t="132042" x="7485063" y="2998788"/>
          <p14:tracePt t="132050" x="7510463" y="2990850"/>
          <p14:tracePt t="132057" x="7518400" y="2990850"/>
          <p14:tracePt t="132065" x="7558088" y="2982913"/>
          <p14:tracePt t="132072" x="7581900" y="2982913"/>
          <p14:tracePt t="132079" x="7597775" y="2982913"/>
          <p14:tracePt t="132088" x="7621588" y="2982913"/>
          <p14:tracePt t="132095" x="7637463" y="2982913"/>
          <p14:tracePt t="132102" x="7661275" y="2982913"/>
          <p14:tracePt t="132109" x="7677150" y="2982913"/>
          <p14:tracePt t="132117" x="7693025" y="2982913"/>
          <p14:tracePt t="132124" x="7708900" y="2982913"/>
          <p14:tracePt t="132132" x="7724775" y="2982913"/>
          <p14:tracePt t="132140" x="7748588" y="2990850"/>
          <p14:tracePt t="132147" x="7788275" y="2990850"/>
          <p14:tracePt t="132155" x="7820025" y="2998788"/>
          <p14:tracePt t="132162" x="7869238" y="3014663"/>
          <p14:tracePt t="132170" x="7916863" y="3038475"/>
          <p14:tracePt t="132177" x="7956550" y="3046413"/>
          <p14:tracePt t="132185" x="7996238" y="3054350"/>
          <p14:tracePt t="132192" x="8027988" y="3062288"/>
          <p14:tracePt t="132200" x="8035925" y="3070225"/>
          <p14:tracePt t="132207" x="8051800" y="3070225"/>
          <p14:tracePt t="132215" x="8059738" y="3070225"/>
          <p14:tracePt t="132672" x="8043863" y="3070225"/>
          <p14:tracePt t="132679" x="7996238" y="3070225"/>
          <p14:tracePt t="132687" x="7956550" y="3070225"/>
          <p14:tracePt t="132695" x="7877175" y="3070225"/>
          <p14:tracePt t="132702" x="7804150" y="3070225"/>
          <p14:tracePt t="132710" x="7716838" y="3070225"/>
          <p14:tracePt t="132717" x="7621588" y="3078163"/>
          <p14:tracePt t="132724" x="7542213" y="3086100"/>
          <p14:tracePt t="132732" x="7461250" y="3109913"/>
          <p14:tracePt t="132740" x="7413625" y="3133725"/>
          <p14:tracePt t="132748" x="7373938" y="3149600"/>
          <p14:tracePt t="132754" x="7358063" y="3165475"/>
          <p14:tracePt t="132762" x="7342188" y="3173413"/>
          <p14:tracePt t="132769" x="7334250" y="3181350"/>
          <p14:tracePt t="132785" x="7326313" y="3181350"/>
          <p14:tracePt t="132816" x="7318375" y="3181350"/>
          <p14:tracePt t="132829" x="7310438" y="3181350"/>
          <p14:tracePt t="132837" x="7302500" y="3181350"/>
          <p14:tracePt t="132844" x="7286625" y="3181350"/>
          <p14:tracePt t="132852" x="7270750" y="3181350"/>
          <p14:tracePt t="132859" x="7254875" y="3181350"/>
          <p14:tracePt t="132867" x="7239000" y="3181350"/>
          <p14:tracePt t="132874" x="7223125" y="3181350"/>
          <p14:tracePt t="132882" x="7207250" y="3181350"/>
          <p14:tracePt t="132890" x="7191375" y="3173413"/>
          <p14:tracePt t="132897" x="7167563" y="3173413"/>
          <p14:tracePt t="132905" x="7151688" y="3173413"/>
          <p14:tracePt t="132912" x="7135813" y="3173413"/>
          <p14:tracePt t="132919" x="7126288" y="3173413"/>
          <p14:tracePt t="132927" x="7110413" y="3165475"/>
          <p14:tracePt t="132935" x="7102475" y="3165475"/>
          <p14:tracePt t="132942" x="7094538" y="3165475"/>
          <p14:tracePt t="132949" x="7086600" y="3165475"/>
          <p14:tracePt t="132957" x="7078663" y="3165475"/>
          <p14:tracePt t="132965" x="7070725" y="3165475"/>
          <p14:tracePt t="132972" x="7062788" y="3165475"/>
          <p14:tracePt t="132980" x="7054850" y="3165475"/>
          <p14:tracePt t="132987" x="7038975" y="3165475"/>
          <p14:tracePt t="132995" x="7031038" y="3165475"/>
          <p14:tracePt t="133002" x="7015163" y="3165475"/>
          <p14:tracePt t="133010" x="6999288" y="3165475"/>
          <p14:tracePt t="133025" x="6975475" y="3165475"/>
          <p14:tracePt t="133032" x="6967538" y="3165475"/>
          <p14:tracePt t="133122" x="6991350" y="3165475"/>
          <p14:tracePt t="133130" x="7007225" y="3165475"/>
          <p14:tracePt t="133137" x="7038975" y="3165475"/>
          <p14:tracePt t="133146" x="7070725" y="3165475"/>
          <p14:tracePt t="133152" x="7110413" y="3165475"/>
          <p14:tracePt t="133159" x="7167563" y="3165475"/>
          <p14:tracePt t="133167" x="7231063" y="3165475"/>
          <p14:tracePt t="133174" x="7278688" y="3173413"/>
          <p14:tracePt t="133182" x="7342188" y="3181350"/>
          <p14:tracePt t="133191" x="7397750" y="3181350"/>
          <p14:tracePt t="133200" x="7429500" y="3189288"/>
          <p14:tracePt t="133206" x="7469188" y="3189288"/>
          <p14:tracePt t="133213" x="7493000" y="3189288"/>
          <p14:tracePt t="133362" x="7469188" y="3189288"/>
          <p14:tracePt t="133369" x="7445375" y="3197225"/>
          <p14:tracePt t="133379" x="7421563" y="3197225"/>
          <p14:tracePt t="133385" x="7389813" y="3205163"/>
          <p14:tracePt t="133392" x="7350125" y="3205163"/>
          <p14:tracePt t="133399" x="7318375" y="3205163"/>
          <p14:tracePt t="133407" x="7262813" y="3213100"/>
          <p14:tracePt t="133414" x="7215188" y="3213100"/>
          <p14:tracePt t="133423" x="7175500" y="3213100"/>
          <p14:tracePt t="133430" x="7135813" y="3213100"/>
          <p14:tracePt t="133437" x="7094538" y="3213100"/>
          <p14:tracePt t="133445" x="7062788" y="3213100"/>
          <p14:tracePt t="133452" x="7038975" y="3213100"/>
          <p14:tracePt t="133459" x="7007225" y="3213100"/>
          <p14:tracePt t="133467" x="6999288" y="3213100"/>
          <p14:tracePt t="133475" x="6975475" y="3213100"/>
          <p14:tracePt t="133482" x="6951663" y="3213100"/>
          <p14:tracePt t="133490" x="6935788" y="3213100"/>
          <p14:tracePt t="133497" x="6911975" y="3213100"/>
          <p14:tracePt t="133505" x="6896100" y="3213100"/>
          <p14:tracePt t="133512" x="6872288" y="3213100"/>
          <p14:tracePt t="133519" x="6856413" y="3213100"/>
          <p14:tracePt t="133528" x="6824663" y="3221038"/>
          <p14:tracePt t="133534" x="6800850" y="3221038"/>
          <p14:tracePt t="133542" x="6792913" y="3221038"/>
          <p14:tracePt t="133561" x="6777038" y="3221038"/>
          <p14:tracePt t="133568" x="6769100" y="3221038"/>
          <p14:tracePt t="133573" x="6759575" y="3221038"/>
          <p14:tracePt t="133595" x="6751638" y="3221038"/>
          <p14:tracePt t="133602" x="6743700" y="3221038"/>
          <p14:tracePt t="133609" x="6735763" y="3221038"/>
          <p14:tracePt t="133617" x="6727825" y="3221038"/>
          <p14:tracePt t="133625" x="6719888" y="3221038"/>
          <p14:tracePt t="133632" x="6704013" y="3221038"/>
          <p14:tracePt t="133639" x="6680200" y="3221038"/>
          <p14:tracePt t="133647" x="6656388" y="3221038"/>
          <p14:tracePt t="133654" x="6632575" y="3221038"/>
          <p14:tracePt t="133662" x="6600825" y="3221038"/>
          <p14:tracePt t="133669" x="6584950" y="3221038"/>
          <p14:tracePt t="133678" x="6553200" y="3221038"/>
          <p14:tracePt t="133685" x="6521450" y="3221038"/>
          <p14:tracePt t="133692" x="6489700" y="3221038"/>
          <p14:tracePt t="133699" x="6442075" y="3221038"/>
          <p14:tracePt t="133707" x="6384925" y="3228975"/>
          <p14:tracePt t="133714" x="6329363" y="3236913"/>
          <p14:tracePt t="133722" x="6265863" y="3236913"/>
          <p14:tracePt t="133730" x="6210300" y="3244850"/>
          <p14:tracePt t="133737" x="6138863" y="3252788"/>
          <p14:tracePt t="133745" x="6067425" y="3262313"/>
          <p14:tracePt t="133753" x="5978525" y="3270250"/>
          <p14:tracePt t="133760" x="5907088" y="3294063"/>
          <p14:tracePt t="133767" x="5827713" y="3309938"/>
          <p14:tracePt t="133775" x="5740400" y="3325813"/>
          <p14:tracePt t="133782" x="5659438" y="3349625"/>
          <p14:tracePt t="133790" x="5588000" y="3365500"/>
          <p14:tracePt t="133798" x="5516563" y="3389313"/>
          <p14:tracePt t="133805" x="5476875" y="3397250"/>
          <p14:tracePt t="133812" x="5429250" y="3413125"/>
          <p14:tracePt t="133820" x="5389563" y="3429000"/>
          <p14:tracePt t="133828" x="5357813" y="3436938"/>
          <p14:tracePt t="133836" x="5318125" y="3452813"/>
          <p14:tracePt t="133842" x="5300663" y="3460750"/>
          <p14:tracePt t="133849" x="5284788" y="3468688"/>
          <p14:tracePt t="133857" x="5276850" y="3468688"/>
          <p14:tracePt t="133872" x="5268913" y="3468688"/>
          <p14:tracePt t="134007" x="5284788" y="3468688"/>
          <p14:tracePt t="134014" x="5292725" y="3468688"/>
          <p14:tracePt t="134022" x="5300663" y="3468688"/>
          <p14:tracePt t="134030" x="5310188" y="3468688"/>
          <p14:tracePt t="134037" x="5318125" y="3460750"/>
          <p14:tracePt t="134044" x="5334000" y="3452813"/>
          <p14:tracePt t="134052" x="5341938" y="3452813"/>
          <p14:tracePt t="134060" x="5357813" y="3444875"/>
          <p14:tracePt t="134067" x="5365750" y="3444875"/>
          <p14:tracePt t="134074" x="5381625" y="3436938"/>
          <p14:tracePt t="134082" x="5405438" y="3436938"/>
          <p14:tracePt t="134097" x="5421313" y="3436938"/>
          <p14:tracePt t="134105" x="5437188" y="3429000"/>
          <p14:tracePt t="134112" x="5453063" y="3429000"/>
          <p14:tracePt t="134119" x="5468938" y="3421063"/>
          <p14:tracePt t="134135" x="5476875" y="3421063"/>
          <p14:tracePt t="134247" x="5461000" y="3421063"/>
          <p14:tracePt t="134255" x="5437188" y="3421063"/>
          <p14:tracePt t="134262" x="5405438" y="3436938"/>
          <p14:tracePt t="134270" x="5381625" y="3444875"/>
          <p14:tracePt t="134278" x="5310188" y="3468688"/>
          <p14:tracePt t="134284" x="5245100" y="3484563"/>
          <p14:tracePt t="134292" x="5165725" y="3500438"/>
          <p14:tracePt t="134299" x="5094288" y="3516313"/>
          <p14:tracePt t="134307" x="5006975" y="3540125"/>
          <p14:tracePt t="134314" x="4943475" y="3556000"/>
          <p14:tracePt t="134322" x="4886325" y="3571875"/>
          <p14:tracePt t="134330" x="4814888" y="3605213"/>
          <p14:tracePt t="134337" x="4751388" y="3629025"/>
          <p14:tracePt t="134345" x="4711700" y="3652838"/>
          <p14:tracePt t="134352" x="4664075" y="3676650"/>
          <p14:tracePt t="134360" x="4648200" y="3676650"/>
          <p14:tracePt t="134367" x="4648200" y="3684588"/>
          <p14:tracePt t="134375" x="4640263" y="3684588"/>
          <p14:tracePt t="134382" x="4640263" y="3692525"/>
          <p14:tracePt t="134397" x="4640263" y="3700463"/>
          <p14:tracePt t="134412" x="4632325" y="3708400"/>
          <p14:tracePt t="134419" x="4624388" y="3716338"/>
          <p14:tracePt t="134428" x="4616450" y="3724275"/>
          <p14:tracePt t="134435" x="4608513" y="3740150"/>
          <p14:tracePt t="134442" x="4592638" y="3748088"/>
          <p14:tracePt t="134450" x="4584700" y="3771900"/>
          <p14:tracePt t="134457" x="4576763" y="3779838"/>
          <p14:tracePt t="134464" x="4551363" y="3787775"/>
          <p14:tracePt t="134472" x="4551363" y="3803650"/>
          <p14:tracePt t="134480" x="4535488" y="3811588"/>
          <p14:tracePt t="134487" x="4535488" y="3827463"/>
          <p14:tracePt t="134494" x="4519613" y="3827463"/>
          <p14:tracePt t="134503" x="4511675" y="3843338"/>
          <p14:tracePt t="134518" x="4503738" y="3851275"/>
          <p14:tracePt t="134532" x="4495800" y="3859213"/>
          <p14:tracePt t="134539" x="4487863" y="3867150"/>
          <p14:tracePt t="134547" x="4471988" y="3875088"/>
          <p14:tracePt t="134555" x="4456113" y="3883025"/>
          <p14:tracePt t="134562" x="4440238" y="3890963"/>
          <p14:tracePt t="134570" x="4440238" y="3898900"/>
          <p14:tracePt t="134577" x="4424363" y="3898900"/>
          <p14:tracePt t="134585" x="4416425" y="3898900"/>
          <p14:tracePt t="134592" x="4408488" y="3898900"/>
          <p14:tracePt t="134600" x="4392613" y="3906838"/>
          <p14:tracePt t="134607" x="4392613" y="3914775"/>
          <p14:tracePt t="134614" x="4384675" y="3914775"/>
          <p14:tracePt t="134622" x="4368800" y="3914775"/>
          <p14:tracePt t="134630" x="4360863" y="3914775"/>
          <p14:tracePt t="134637" x="4352925" y="3914775"/>
          <p14:tracePt t="134644" x="4344988" y="3914775"/>
          <p14:tracePt t="134652" x="4321175" y="3914775"/>
          <p14:tracePt t="134659" x="4313238" y="3914775"/>
          <p14:tracePt t="134667" x="4305300" y="3914775"/>
          <p14:tracePt t="134675" x="4297363" y="3914775"/>
          <p14:tracePt t="134682" x="4289425" y="3914775"/>
          <p14:tracePt t="134690" x="4281488" y="3906838"/>
          <p14:tracePt t="134697" x="4273550" y="3906838"/>
          <p14:tracePt t="134720" x="4273550" y="3898900"/>
          <p14:tracePt t="134727" x="4265613" y="3898900"/>
          <p14:tracePt t="134743" x="4265613" y="3890963"/>
          <p14:tracePt t="134749" x="4257675" y="3890963"/>
          <p14:tracePt t="134757" x="4257675" y="3883025"/>
          <p14:tracePt t="134765" x="4249738" y="3875088"/>
          <p14:tracePt t="134772" x="4241800" y="3867150"/>
          <p14:tracePt t="134780" x="4225925" y="3851275"/>
          <p14:tracePt t="134787" x="4217988" y="3851275"/>
          <p14:tracePt t="134795" x="4192588" y="3843338"/>
          <p14:tracePt t="134802" x="4176713" y="3835400"/>
          <p14:tracePt t="134810" x="4160838" y="3835400"/>
          <p14:tracePt t="134817" x="4144963" y="3827463"/>
          <p14:tracePt t="134825" x="4137025" y="3827463"/>
          <p14:tracePt t="134832" x="4121150" y="3819525"/>
          <p14:tracePt t="134839" x="4113213" y="3819525"/>
          <p14:tracePt t="134847" x="4105275" y="3819525"/>
          <p14:tracePt t="134855" x="4097338" y="3819525"/>
          <p14:tracePt t="134915" x="4089400" y="3819525"/>
          <p14:tracePt t="135094" x="4113213" y="3819525"/>
          <p14:tracePt t="135102" x="4129088" y="3819525"/>
          <p14:tracePt t="135110" x="4160838" y="3819525"/>
          <p14:tracePt t="135118" x="4176713" y="3819525"/>
          <p14:tracePt t="135125" x="4210050" y="3827463"/>
          <p14:tracePt t="135132" x="4249738" y="3827463"/>
          <p14:tracePt t="135139" x="4281488" y="3835400"/>
          <p14:tracePt t="135147" x="4305300" y="3835400"/>
          <p14:tracePt t="135154" x="4344988" y="3843338"/>
          <p14:tracePt t="135162" x="4368800" y="3843338"/>
          <p14:tracePt t="135170" x="4400550" y="3843338"/>
          <p14:tracePt t="135177" x="4416425" y="3843338"/>
          <p14:tracePt t="135185" x="4440238" y="3843338"/>
          <p14:tracePt t="135192" x="4471988" y="3851275"/>
          <p14:tracePt t="135199" x="4495800" y="3851275"/>
          <p14:tracePt t="135207" x="4519613" y="3851275"/>
          <p14:tracePt t="135215" x="4535488" y="3851275"/>
          <p14:tracePt t="135222" x="4543425" y="3851275"/>
          <p14:tracePt t="135230" x="4551363" y="3851275"/>
          <p14:tracePt t="135237" x="4567238" y="3851275"/>
          <p14:tracePt t="135254" x="4576763" y="3851275"/>
          <p14:tracePt t="135262" x="4584700" y="3851275"/>
          <p14:tracePt t="135274" x="4592638" y="3851275"/>
          <p14:tracePt t="135276" x="4608513" y="3851275"/>
          <p14:tracePt t="135283" x="4616450" y="3851275"/>
          <p14:tracePt t="135289" x="4624388" y="3851275"/>
          <p14:tracePt t="135297" x="4640263" y="3851275"/>
          <p14:tracePt t="135304" x="4656138" y="3851275"/>
          <p14:tracePt t="135312" x="4672013" y="3851275"/>
          <p14:tracePt t="135320" x="4679950" y="3851275"/>
          <p14:tracePt t="135327" x="4695825" y="3851275"/>
          <p14:tracePt t="135334" x="4711700" y="3851275"/>
          <p14:tracePt t="135342" x="4719638" y="3851275"/>
          <p14:tracePt t="135364" x="4727575" y="3851275"/>
          <p14:tracePt t="135372" x="4735513" y="3851275"/>
          <p14:tracePt t="135387" x="4743450" y="3851275"/>
          <p14:tracePt t="135396" x="4759325" y="3851275"/>
          <p14:tracePt t="135402" x="4767263" y="3851275"/>
          <p14:tracePt t="135410" x="4783138" y="3867150"/>
          <p14:tracePt t="135418" x="4799013" y="3867150"/>
          <p14:tracePt t="135432" x="4806950" y="3867150"/>
          <p14:tracePt t="135439" x="4814888" y="3867150"/>
          <p14:tracePt t="135447" x="4822825" y="3867150"/>
          <p14:tracePt t="135612" x="4830763" y="3867150"/>
          <p14:tracePt t="135622" x="4838700" y="3867150"/>
          <p14:tracePt t="135634" x="4846638" y="3867150"/>
          <p14:tracePt t="135642" x="4854575" y="3867150"/>
          <p14:tracePt t="135657" x="4862513" y="3867150"/>
          <p14:tracePt t="135695" x="4870450" y="3867150"/>
          <p14:tracePt t="135717" x="4878388" y="3867150"/>
          <p14:tracePt t="136009" x="4886325" y="3867150"/>
          <p14:tracePt t="136040" x="4894263" y="3867150"/>
          <p14:tracePt t="136774" x="4902200" y="3867150"/>
          <p14:tracePt t="136783" x="4910138" y="3867150"/>
          <p14:tracePt t="136790" x="4918075" y="3867150"/>
          <p14:tracePt t="136799" x="4926013" y="3867150"/>
          <p14:tracePt t="136805" x="4933950" y="3867150"/>
          <p14:tracePt t="136812" x="4951413" y="3867150"/>
          <p14:tracePt t="136821" x="4959350" y="3867150"/>
          <p14:tracePt t="136836" x="4967288" y="3859213"/>
          <p14:tracePt t="136850" x="4975225" y="3859213"/>
          <p14:tracePt t="136858" x="4983163" y="3859213"/>
          <p14:tracePt t="136872" x="4991100" y="3859213"/>
          <p14:tracePt t="136888" x="4999038" y="3859213"/>
          <p14:tracePt t="136894" x="4999038" y="3851275"/>
          <p14:tracePt t="137472" x="5006975" y="3851275"/>
          <p14:tracePt t="137502" x="5014913" y="3851275"/>
          <p14:tracePt t="137525" x="5022850" y="3851275"/>
          <p14:tracePt t="137539" x="5022850" y="3843338"/>
          <p14:tracePt t="137569" x="5030788" y="3843338"/>
          <p14:tracePt t="137667" x="5030788" y="3835400"/>
          <p14:tracePt t="137674" x="5038725" y="3835400"/>
          <p14:tracePt t="137682" x="5046663" y="3835400"/>
          <p14:tracePt t="137689" x="5046663" y="3827463"/>
          <p14:tracePt t="137705" x="5054600" y="3827463"/>
          <p14:tracePt t="137719" x="5062538" y="3819525"/>
          <p14:tracePt t="137727" x="5070475" y="3819525"/>
          <p14:tracePt t="137737" x="5086350" y="3811588"/>
          <p14:tracePt t="137742" x="5110163" y="3803650"/>
          <p14:tracePt t="137750" x="5133975" y="3795713"/>
          <p14:tracePt t="137757" x="5149850" y="3795713"/>
          <p14:tracePt t="137765" x="5173663" y="3787775"/>
          <p14:tracePt t="137772" x="5197475" y="3779838"/>
          <p14:tracePt t="137780" x="5221288" y="3779838"/>
          <p14:tracePt t="137787" x="5237163" y="3779838"/>
          <p14:tracePt t="137795" x="5268913" y="3779838"/>
          <p14:tracePt t="137802" x="5318125" y="3779838"/>
          <p14:tracePt t="137809" x="5357813" y="3779838"/>
          <p14:tracePt t="137817" x="5413375" y="3779838"/>
          <p14:tracePt t="137825" x="5453063" y="3787775"/>
          <p14:tracePt t="137832" x="5500688" y="3795713"/>
          <p14:tracePt t="137840" x="5564188" y="3811588"/>
          <p14:tracePt t="137847" x="5619750" y="3827463"/>
          <p14:tracePt t="137854" x="5667375" y="3843338"/>
          <p14:tracePt t="137862" x="5692775" y="3851275"/>
          <p14:tracePt t="137870" x="5716588" y="3851275"/>
          <p14:tracePt t="137880" x="5732463" y="3851275"/>
          <p14:tracePt t="137885" x="5756275" y="3859213"/>
          <p14:tracePt t="137997" x="5764213" y="3859213"/>
          <p14:tracePt t="138012" x="5772150" y="3859213"/>
          <p14:tracePt t="138019" x="5772150" y="3851275"/>
          <p14:tracePt t="138028" x="5788025" y="3851275"/>
          <p14:tracePt t="138035" x="5788025" y="3843338"/>
          <p14:tracePt t="138042" x="5803900" y="3843338"/>
          <p14:tracePt t="138057" x="5811838" y="3835400"/>
          <p14:tracePt t="138064" x="5827713" y="3827463"/>
          <p14:tracePt t="138080" x="5843588" y="3819525"/>
          <p14:tracePt t="138095" x="5851525" y="3819525"/>
          <p14:tracePt t="138124" x="5859463" y="3811588"/>
          <p14:tracePt t="139017" x="5859463" y="3803650"/>
          <p14:tracePt t="139024" x="5859463" y="3787775"/>
          <p14:tracePt t="139032" x="5851525" y="3771900"/>
          <p14:tracePt t="139039" x="5851525" y="3748088"/>
          <p14:tracePt t="139047" x="5851525" y="3724275"/>
          <p14:tracePt t="139055" x="5843588" y="3700463"/>
          <p14:tracePt t="139062" x="5843588" y="3684588"/>
          <p14:tracePt t="139069" x="5835650" y="3676650"/>
          <p14:tracePt t="139077" x="5835650" y="3668713"/>
          <p14:tracePt t="139085" x="5835650" y="3660775"/>
          <p14:tracePt t="139122" x="5835650" y="3652838"/>
          <p14:tracePt t="139145" x="5827713" y="3644900"/>
          <p14:tracePt t="139170" x="5819775" y="3644900"/>
          <p14:tracePt t="139177" x="5811838" y="3636963"/>
          <p14:tracePt t="139189" x="5803900" y="3636963"/>
          <p14:tracePt t="139205" x="5795963" y="3636963"/>
          <p14:tracePt t="139714" x="5788025" y="3636963"/>
          <p14:tracePt t="139722" x="5764213" y="3660775"/>
          <p14:tracePt t="139729" x="5724525" y="3676650"/>
          <p14:tracePt t="139738" x="5692775" y="3700463"/>
          <p14:tracePt t="139745" x="5627688" y="3732213"/>
          <p14:tracePt t="139752" x="5556250" y="3771900"/>
          <p14:tracePt t="139760" x="5476875" y="3795713"/>
          <p14:tracePt t="139767" x="5389563" y="3811588"/>
          <p14:tracePt t="139774" x="5300663" y="3819525"/>
          <p14:tracePt t="139782" x="5237163" y="3827463"/>
          <p14:tracePt t="139790" x="5165725" y="3827463"/>
          <p14:tracePt t="139797" x="5102225" y="3827463"/>
          <p14:tracePt t="139805" x="5038725" y="3827463"/>
          <p14:tracePt t="139812" x="4967288" y="3811588"/>
          <p14:tracePt t="139820" x="4918075" y="3803650"/>
          <p14:tracePt t="139827" x="4870450" y="3795713"/>
          <p14:tracePt t="139835" x="4846638" y="3787775"/>
          <p14:tracePt t="139842" x="4814888" y="3787775"/>
          <p14:tracePt t="139850" x="4799013" y="3787775"/>
          <p14:tracePt t="139857" x="4791075" y="3787775"/>
          <p14:tracePt t="139865" x="4783138" y="3787775"/>
          <p14:tracePt t="139902" x="4775200" y="3779838"/>
          <p14:tracePt t="139932" x="4775200" y="3771900"/>
          <p14:tracePt t="139940" x="4775200" y="3763963"/>
          <p14:tracePt t="139954" x="4775200" y="3756025"/>
          <p14:tracePt t="139978" x="4783138" y="3740150"/>
          <p14:tracePt t="139985" x="4791075" y="3740150"/>
          <p14:tracePt t="139999" x="4799013" y="3732213"/>
          <p14:tracePt t="140007" x="4799013" y="3724275"/>
          <p14:tracePt t="140015" x="4799013" y="3716338"/>
          <p14:tracePt t="140022" x="4806950" y="3716338"/>
          <p14:tracePt t="140030" x="4814888" y="3708400"/>
          <p14:tracePt t="140038" x="4814888" y="3700463"/>
          <p14:tracePt t="140052" x="4822825" y="3692525"/>
          <p14:tracePt t="140059" x="4830763" y="3684588"/>
          <p14:tracePt t="140067" x="4830763" y="3668713"/>
          <p14:tracePt t="140074" x="4838700" y="3660775"/>
          <p14:tracePt t="140082" x="4854575" y="3652838"/>
          <p14:tracePt t="140090" x="4862513" y="3629025"/>
          <p14:tracePt t="140097" x="4870450" y="3621088"/>
          <p14:tracePt t="140105" x="4878388" y="3613150"/>
          <p14:tracePt t="140112" x="4878388" y="3595688"/>
          <p14:tracePt t="140119" x="4886325" y="3595688"/>
          <p14:tracePt t="140127" x="4894263" y="3579813"/>
          <p14:tracePt t="140142" x="4894263" y="3571875"/>
          <p14:tracePt t="140509" x="4894263" y="3587750"/>
          <p14:tracePt t="140517" x="4894263" y="3595688"/>
          <p14:tracePt t="140525" x="4894263" y="3613150"/>
          <p14:tracePt t="140532" x="4894263" y="3629025"/>
          <p14:tracePt t="140539" x="4894263" y="3644900"/>
          <p14:tracePt t="140547" x="4894263" y="3668713"/>
          <p14:tracePt t="140554" x="4902200" y="3692525"/>
          <p14:tracePt t="140562" x="4910138" y="3708400"/>
          <p14:tracePt t="140570" x="4918075" y="3724275"/>
          <p14:tracePt t="140577" x="4933950" y="3740150"/>
          <p14:tracePt t="140585" x="4967288" y="3771900"/>
          <p14:tracePt t="140592" x="5006975" y="3811588"/>
          <p14:tracePt t="140600" x="5054600" y="3835400"/>
          <p14:tracePt t="140607" x="5149850" y="3875088"/>
          <p14:tracePt t="140615" x="5276850" y="3930650"/>
          <p14:tracePt t="140622" x="5413375" y="3971925"/>
          <p14:tracePt t="140629" x="5532438" y="3987800"/>
          <p14:tracePt t="140637" x="5659438" y="4003675"/>
          <p14:tracePt t="140645" x="5780088" y="4027488"/>
          <p14:tracePt t="140652" x="5907088" y="4027488"/>
          <p14:tracePt t="140659" x="6018213" y="4035425"/>
          <p14:tracePt t="140668" x="6162675" y="3995738"/>
          <p14:tracePt t="140675" x="6289675" y="3948113"/>
          <p14:tracePt t="140683" x="6392863" y="3914775"/>
          <p14:tracePt t="140689" x="6481763" y="3867150"/>
          <p14:tracePt t="140698" x="6592888" y="3835400"/>
          <p14:tracePt t="140705" x="6648450" y="3811588"/>
          <p14:tracePt t="140712" x="6711950" y="3771900"/>
          <p14:tracePt t="140720" x="6759575" y="3740150"/>
          <p14:tracePt t="140728" x="6800850" y="3716338"/>
          <p14:tracePt t="140734" x="6840538" y="3684588"/>
          <p14:tracePt t="140742" x="6848475" y="3668713"/>
          <p14:tracePt t="140749" x="6872288" y="3652838"/>
          <p14:tracePt t="140757" x="6888163" y="3629025"/>
          <p14:tracePt t="140764" x="6904038" y="3621088"/>
          <p14:tracePt t="140772" x="6919913" y="3613150"/>
          <p14:tracePt t="140780" x="6919913" y="3605213"/>
          <p14:tracePt t="140787" x="6927850" y="3595688"/>
          <p14:tracePt t="140795" x="6951663" y="3595688"/>
          <p14:tracePt t="140802" x="6959600" y="3595688"/>
          <p14:tracePt t="140809" x="6967538" y="3587750"/>
          <p14:tracePt t="140817" x="6983413" y="3579813"/>
          <p14:tracePt t="140825" x="7007225" y="3571875"/>
          <p14:tracePt t="140832" x="7015163" y="3563938"/>
          <p14:tracePt t="140839" x="7023100" y="3556000"/>
          <p14:tracePt t="140847" x="7031038" y="3556000"/>
          <p14:tracePt t="140854" x="7038975" y="3556000"/>
          <p14:tracePt t="140871" x="7046913" y="3556000"/>
          <p14:tracePt t="140900" x="7054850" y="3556000"/>
          <p14:tracePt t="140914" x="7062788" y="3556000"/>
          <p14:tracePt t="140922" x="7070725" y="3563938"/>
          <p14:tracePt t="140930" x="7094538" y="3579813"/>
          <p14:tracePt t="140937" x="7118350" y="3587750"/>
          <p14:tracePt t="140945" x="7135813" y="3605213"/>
          <p14:tracePt t="140952" x="7159625" y="3613150"/>
          <p14:tracePt t="140959" x="7175500" y="3621088"/>
          <p14:tracePt t="140967" x="7199313" y="3636963"/>
          <p14:tracePt t="140975" x="7215188" y="3644900"/>
          <p14:tracePt t="140982" x="7231063" y="3652838"/>
          <p14:tracePt t="140989" x="7239000" y="3652838"/>
          <p14:tracePt t="140997" x="7254875" y="3668713"/>
          <p14:tracePt t="141004" x="7262813" y="3676650"/>
          <p14:tracePt t="141012" x="7270750" y="3684588"/>
          <p14:tracePt t="141020" x="7286625" y="3692525"/>
          <p14:tracePt t="141027" x="7286625" y="3700463"/>
          <p14:tracePt t="141034" x="7294563" y="3700463"/>
          <p14:tracePt t="141042" x="7294563" y="3708400"/>
          <p14:tracePt t="141169" x="7294563" y="3716338"/>
          <p14:tracePt t="141199" x="7294563" y="3724275"/>
          <p14:tracePt t="141207" x="7302500" y="3724275"/>
          <p14:tracePt t="141215" x="7310438" y="3732213"/>
          <p14:tracePt t="141222" x="7310438" y="3748088"/>
          <p14:tracePt t="141229" x="7318375" y="3756025"/>
          <p14:tracePt t="141237" x="7326313" y="3771900"/>
          <p14:tracePt t="141244" x="7334250" y="3771900"/>
          <p14:tracePt t="141252" x="7342188" y="3779838"/>
          <p14:tracePt t="141372" x="7350125" y="3779838"/>
          <p14:tracePt t="141387" x="7358063" y="3779838"/>
          <p14:tracePt t="141403" x="7366000" y="3779838"/>
          <p14:tracePt t="141409" x="7373938" y="3779838"/>
          <p14:tracePt t="141417" x="7381875" y="3779838"/>
          <p14:tracePt t="141425" x="7389813" y="3779838"/>
          <p14:tracePt t="141433" x="7397750" y="3779838"/>
          <p14:tracePt t="141440" x="7413625" y="3787775"/>
          <p14:tracePt t="141447" x="7421563" y="3787775"/>
          <p14:tracePt t="141455" x="7429500" y="3795713"/>
          <p14:tracePt t="141462" x="7437438" y="3795713"/>
          <p14:tracePt t="141477" x="7445375" y="3795713"/>
          <p14:tracePt t="141485" x="7445375" y="3803650"/>
          <p14:tracePt t="141492" x="7453313" y="3803650"/>
          <p14:tracePt t="141507" x="7461250" y="3803650"/>
          <p14:tracePt t="141514" x="7461250" y="3811588"/>
          <p14:tracePt t="141522" x="7469188" y="3811588"/>
          <p14:tracePt t="141529" x="7469188" y="3819525"/>
          <p14:tracePt t="141537" x="7477125" y="3819525"/>
          <p14:tracePt t="141545" x="7485063" y="3819525"/>
          <p14:tracePt t="141559" x="7493000" y="3819525"/>
          <p14:tracePt t="141576" x="7502525" y="3827463"/>
          <p14:tracePt t="141597" x="7510463" y="3827463"/>
          <p14:tracePt t="141605" x="7518400" y="3827463"/>
          <p14:tracePt t="141619" x="7518400" y="3835400"/>
          <p14:tracePt t="141627" x="7526338" y="3835400"/>
          <p14:tracePt t="141642" x="7534275" y="3835400"/>
          <p14:tracePt t="141650" x="7534275" y="3843338"/>
          <p14:tracePt t="141657" x="7542213" y="3843338"/>
          <p14:tracePt t="141665" x="7550150" y="3851275"/>
          <p14:tracePt t="141672" x="7558088" y="3851275"/>
          <p14:tracePt t="141679" x="7558088" y="3859213"/>
          <p14:tracePt t="141687" x="7573963" y="3859213"/>
          <p14:tracePt t="141695" x="7589838" y="3859213"/>
          <p14:tracePt t="141702" x="7605713" y="3867150"/>
          <p14:tracePt t="141710" x="7621588" y="3875088"/>
          <p14:tracePt t="141717" x="7637463" y="3883025"/>
          <p14:tracePt t="141725" x="7653338" y="3883025"/>
          <p14:tracePt t="141732" x="7677150" y="3890963"/>
          <p14:tracePt t="141740" x="7700963" y="3890963"/>
          <p14:tracePt t="141747" x="7716838" y="3898900"/>
          <p14:tracePt t="141755" x="7740650" y="3898900"/>
          <p14:tracePt t="141762" x="7756525" y="3898900"/>
          <p14:tracePt t="141770" x="7772400" y="3898900"/>
          <p14:tracePt t="141777" x="7788275" y="3898900"/>
          <p14:tracePt t="141785" x="7796213" y="3898900"/>
          <p14:tracePt t="141793" x="7812088" y="3898900"/>
          <p14:tracePt t="141801" x="7827963" y="3898900"/>
          <p14:tracePt t="141807" x="7851775" y="3898900"/>
          <p14:tracePt t="141815" x="7869238" y="3898900"/>
          <p14:tracePt t="141822" x="7893050" y="3898900"/>
          <p14:tracePt t="141830" x="7908925" y="3898900"/>
          <p14:tracePt t="141837" x="7924800" y="3898900"/>
          <p14:tracePt t="141845" x="7956550" y="3898900"/>
          <p14:tracePt t="141852" x="7980363" y="3906838"/>
          <p14:tracePt t="141859" x="8004175" y="3906838"/>
          <p14:tracePt t="141867" x="8027988" y="3906838"/>
          <p14:tracePt t="141875" x="8043863" y="3914775"/>
          <p14:tracePt t="141882" x="8067675" y="3922713"/>
          <p14:tracePt t="141902" x="8115300" y="3922713"/>
          <p14:tracePt t="141905" x="8139113" y="3922713"/>
          <p14:tracePt t="141912" x="8162925" y="3930650"/>
          <p14:tracePt t="141919" x="8186738" y="3930650"/>
          <p14:tracePt t="141927" x="8202613" y="3930650"/>
          <p14:tracePt t="141935" x="8226425" y="3930650"/>
          <p14:tracePt t="141942" x="8243888" y="3938588"/>
          <p14:tracePt t="141949" x="8267700" y="3938588"/>
          <p14:tracePt t="141957" x="8291513" y="3948113"/>
          <p14:tracePt t="141964" x="8315325" y="3948113"/>
          <p14:tracePt t="141972" x="8331200" y="3948113"/>
          <p14:tracePt t="141979" x="8347075" y="3956050"/>
          <p14:tracePt t="141987" x="8370888" y="3963988"/>
          <p14:tracePt t="141995" x="8402638" y="3971925"/>
          <p14:tracePt t="142002" x="8434388" y="3979863"/>
          <p14:tracePt t="142009" x="8450263" y="3979863"/>
          <p14:tracePt t="142017" x="8474075" y="3995738"/>
          <p14:tracePt t="142025" x="8497888" y="4003675"/>
          <p14:tracePt t="142032" x="8521700" y="4003675"/>
          <p14:tracePt t="142040" x="8537575" y="4003675"/>
          <p14:tracePt t="142047" x="8545513" y="4011613"/>
          <p14:tracePt t="142055" x="8561388" y="4011613"/>
          <p14:tracePt t="142062" x="8569325" y="4019550"/>
          <p14:tracePt t="142088" x="8577263" y="4019550"/>
          <p14:tracePt t="142107" x="8585200" y="4019550"/>
          <p14:tracePt t="142115" x="8593138" y="4019550"/>
          <p14:tracePt t="142122" x="8602663" y="4019550"/>
          <p14:tracePt t="142137" x="8618538" y="4019550"/>
          <p14:tracePt t="142145" x="8626475" y="4019550"/>
          <p14:tracePt t="142159" x="8642350" y="4019550"/>
          <p14:tracePt t="142175" x="8650288" y="4019550"/>
          <p14:tracePt t="142189" x="8658225" y="4019550"/>
          <p14:tracePt t="142205" x="8666163" y="4019550"/>
          <p14:tracePt t="142212" x="8674100" y="4019550"/>
          <p14:tracePt t="142227" x="8682038" y="4019550"/>
          <p14:tracePt t="142235" x="8689975" y="4019550"/>
          <p14:tracePt t="142242" x="8697913" y="4011613"/>
          <p14:tracePt t="142250" x="8705850" y="4011613"/>
          <p14:tracePt t="142258" x="8721725" y="4003675"/>
          <p14:tracePt t="142265" x="8737600" y="4003675"/>
          <p14:tracePt t="142273" x="8753475" y="3995738"/>
          <p14:tracePt t="142279" x="8769350" y="3987800"/>
          <p14:tracePt t="142288" x="8785225" y="3979863"/>
          <p14:tracePt t="142294" x="8801100" y="3971925"/>
          <p14:tracePt t="142302" x="8816975" y="3963988"/>
          <p14:tracePt t="142309" x="8832850" y="3956050"/>
          <p14:tracePt t="142317" x="8848725" y="3948113"/>
          <p14:tracePt t="142325" x="8856663" y="3938588"/>
          <p14:tracePt t="142332" x="8872538" y="3938588"/>
          <p14:tracePt t="142347" x="8880475" y="3930650"/>
          <p14:tracePt t="142354" x="8880475" y="3922713"/>
          <p14:tracePt t="142572" x="8880475" y="3914775"/>
          <p14:tracePt t="142581" x="8872538" y="3914775"/>
          <p14:tracePt t="142587" x="8856663" y="3906838"/>
          <p14:tracePt t="142596" x="8840788" y="3906838"/>
          <p14:tracePt t="142602" x="8816975" y="3898900"/>
          <p14:tracePt t="142610" x="8753475" y="3898900"/>
          <p14:tracePt t="142617" x="8689975" y="3890963"/>
          <p14:tracePt t="142626" x="8602663" y="3890963"/>
          <p14:tracePt t="142633" x="8513763" y="3883025"/>
          <p14:tracePt t="142639" x="8434388" y="3875088"/>
          <p14:tracePt t="142647" x="8355013" y="3875088"/>
          <p14:tracePt t="142654" x="8251825" y="3867150"/>
          <p14:tracePt t="142662" x="8162925" y="3867150"/>
          <p14:tracePt t="142671" x="8083550" y="3867150"/>
          <p14:tracePt t="142679" x="8020050" y="3867150"/>
          <p14:tracePt t="142684" x="7956550" y="3859213"/>
          <p14:tracePt t="142692" x="7916863" y="3851275"/>
          <p14:tracePt t="142700" x="7893050" y="3843338"/>
          <p14:tracePt t="142707" x="7869238" y="3843338"/>
          <p14:tracePt t="142714" x="7859713" y="3843338"/>
          <p14:tracePt t="142722" x="7851775" y="3843338"/>
          <p14:tracePt t="142737" x="7843838" y="3843338"/>
          <p14:tracePt t="142752" x="7835900" y="3843338"/>
          <p14:tracePt t="142759" x="7827963" y="3835400"/>
          <p14:tracePt t="142767" x="7812088" y="3835400"/>
          <p14:tracePt t="142775" x="7788275" y="3827463"/>
          <p14:tracePt t="142782" x="7764463" y="3819525"/>
          <p14:tracePt t="142789" x="7740650" y="3819525"/>
          <p14:tracePt t="142797" x="7716838" y="3811588"/>
          <p14:tracePt t="142805" x="7685088" y="3811588"/>
          <p14:tracePt t="142812" x="7661275" y="3803650"/>
          <p14:tracePt t="142820" x="7629525" y="3795713"/>
          <p14:tracePt t="142827" x="7605713" y="3795713"/>
          <p14:tracePt t="142835" x="7589838" y="3795713"/>
          <p14:tracePt t="142887" x="7581900" y="3795713"/>
          <p14:tracePt t="142902" x="7566025" y="3787775"/>
          <p14:tracePt t="142909" x="7550150" y="3787775"/>
          <p14:tracePt t="142917" x="7534275" y="3779838"/>
          <p14:tracePt t="142924" x="7510463" y="3779838"/>
          <p14:tracePt t="142932" x="7502525" y="3779838"/>
          <p14:tracePt t="142940" x="7493000" y="3779838"/>
          <p14:tracePt t="142947" x="7477125" y="3779838"/>
          <p14:tracePt t="142955" x="7469188" y="3779838"/>
          <p14:tracePt t="142962" x="7461250" y="3779838"/>
          <p14:tracePt t="144079" x="7485063" y="3779838"/>
          <p14:tracePt t="144087" x="7518400" y="3771900"/>
          <p14:tracePt t="144095" x="7542213" y="3763963"/>
          <p14:tracePt t="144102" x="7589838" y="3756025"/>
          <p14:tracePt t="144110" x="7621588" y="3740150"/>
          <p14:tracePt t="144117" x="7653338" y="3740150"/>
          <p14:tracePt t="144125" x="7693025" y="3732213"/>
          <p14:tracePt t="144132" x="7724775" y="3732213"/>
          <p14:tracePt t="144140" x="7772400" y="3716338"/>
          <p14:tracePt t="144147" x="7812088" y="3708400"/>
          <p14:tracePt t="144155" x="7885113" y="3684588"/>
          <p14:tracePt t="144162" x="7956550" y="3660775"/>
          <p14:tracePt t="144170" x="8043863" y="3636963"/>
          <p14:tracePt t="144177" x="8147050" y="3613150"/>
          <p14:tracePt t="144185" x="8243888" y="3579813"/>
          <p14:tracePt t="144192" x="8331200" y="3563938"/>
          <p14:tracePt t="144199" x="8410575" y="3548063"/>
          <p14:tracePt t="144207" x="8489950" y="3532188"/>
          <p14:tracePt t="144215" x="8553450" y="3516313"/>
          <p14:tracePt t="144223" x="8602663" y="3516313"/>
          <p14:tracePt t="144229" x="8626475" y="3508375"/>
          <p14:tracePt t="144237" x="8642350" y="3508375"/>
          <p14:tracePt t="144245" x="8650288" y="3508375"/>
          <p14:tracePt t="144492" x="8650288" y="3524250"/>
          <p14:tracePt t="144499" x="8650288" y="3548063"/>
          <p14:tracePt t="144507" x="8650288" y="3579813"/>
          <p14:tracePt t="144514" x="8650288" y="3605213"/>
          <p14:tracePt t="144522" x="8650288" y="3636963"/>
          <p14:tracePt t="144529" x="8650288" y="3668713"/>
          <p14:tracePt t="144537" x="8650288" y="3708400"/>
          <p14:tracePt t="144545" x="8650288" y="3740150"/>
          <p14:tracePt t="144552" x="8650288" y="3756025"/>
          <p14:tracePt t="144559" x="8650288" y="3763963"/>
          <p14:tracePt t="144567" x="8650288" y="3771900"/>
          <p14:tracePt t="144575" x="8650288" y="3779838"/>
          <p14:tracePt t="144590" x="8650288" y="3787775"/>
          <p14:tracePt t="144612" x="8650288" y="3795713"/>
          <p14:tracePt t="145054" x="8658225" y="3795713"/>
          <p14:tracePt t="145175" x="8666163" y="3795713"/>
          <p14:tracePt t="145789" x="8674100" y="3795713"/>
          <p14:tracePt t="145797" x="8674100" y="3787775"/>
          <p14:tracePt t="145806" x="8682038" y="3787775"/>
          <p14:tracePt t="145820" x="8689975" y="3787775"/>
          <p14:tracePt t="145835" x="8689975" y="3779838"/>
          <p14:tracePt t="145842" x="8697913" y="3779838"/>
          <p14:tracePt t="151560" x="8642350" y="3779838"/>
          <p14:tracePt t="151561" x="8585200" y="3787775"/>
          <p14:tracePt t="151562" x="8577263" y="3787775"/>
          <p14:tracePt t="151565" x="8561388" y="3795713"/>
          <p14:tracePt t="151572" x="8553450" y="3795713"/>
          <p14:tracePt t="152292" x="8561388" y="3795713"/>
          <p14:tracePt t="152301" x="8577263" y="3795713"/>
          <p14:tracePt t="152308" x="8585200" y="3787775"/>
          <p14:tracePt t="152315" x="8593138" y="3787775"/>
          <p14:tracePt t="152323" x="8618538" y="3779838"/>
          <p14:tracePt t="152331" x="8634413" y="3779838"/>
          <p14:tracePt t="152338" x="8642350" y="3771900"/>
          <p14:tracePt t="152345" x="8650288" y="3771900"/>
          <p14:tracePt t="152361" x="8674100" y="3771900"/>
          <p14:tracePt t="152367" x="8682038" y="3771900"/>
          <p14:tracePt t="152383" x="8689975" y="3771900"/>
          <p14:tracePt t="152398" x="8697913" y="3771900"/>
          <p14:tracePt t="154017" x="8674100" y="3787775"/>
          <p14:tracePt t="154025" x="8666163" y="3803650"/>
          <p14:tracePt t="154033" x="8658225" y="3811588"/>
          <p14:tracePt t="154040" x="8650288" y="3819525"/>
          <p14:tracePt t="154049" x="8642350" y="3827463"/>
          <p14:tracePt t="154055" x="8642350" y="3835400"/>
          <p14:tracePt t="154063" x="8626475" y="3843338"/>
          <p14:tracePt t="154072" x="8618538" y="3851275"/>
          <p14:tracePt t="154077" x="8610600" y="3859213"/>
          <p14:tracePt t="154086" x="8593138" y="3875088"/>
          <p14:tracePt t="154093" x="8585200" y="3883025"/>
          <p14:tracePt t="154100" x="8561388" y="3890963"/>
          <p14:tracePt t="154109" x="8545513" y="3898900"/>
          <p14:tracePt t="154115" x="8529638" y="3906838"/>
          <p14:tracePt t="154123" x="8497888" y="3906838"/>
          <p14:tracePt t="154130" x="8450263" y="3914775"/>
          <p14:tracePt t="154138" x="8410575" y="3930650"/>
          <p14:tracePt t="154145" x="8355013" y="3930650"/>
          <p14:tracePt t="154153" x="8275638" y="3930650"/>
          <p14:tracePt t="154160" x="8202613" y="3938588"/>
          <p14:tracePt t="154168" x="8107363" y="3938588"/>
          <p14:tracePt t="154175" x="8012113" y="3938588"/>
          <p14:tracePt t="154183" x="7932738" y="3938588"/>
          <p14:tracePt t="154190" x="7851775" y="3938588"/>
          <p14:tracePt t="154198" x="7788275" y="3938588"/>
          <p14:tracePt t="154206" x="7732713" y="3938588"/>
          <p14:tracePt t="154213" x="7685088" y="3938588"/>
          <p14:tracePt t="154220" x="7653338" y="3938588"/>
          <p14:tracePt t="154228" x="7629525" y="3948113"/>
          <p14:tracePt t="154235" x="7605713" y="3948113"/>
          <p14:tracePt t="154242" x="7573963" y="3963988"/>
          <p14:tracePt t="154250" x="7534275" y="3971925"/>
          <p14:tracePt t="154257" x="7502525" y="3987800"/>
          <p14:tracePt t="154265" x="7477125" y="3995738"/>
          <p14:tracePt t="154273" x="7461250" y="4003675"/>
          <p14:tracePt t="154280" x="7453313" y="4003675"/>
          <p14:tracePt t="154287" x="7445375" y="4003675"/>
          <p14:tracePt t="154295" x="7437438" y="4011613"/>
          <p14:tracePt t="154302" x="7429500" y="4011613"/>
          <p14:tracePt t="154317" x="7421563" y="4019550"/>
          <p14:tracePt t="154325" x="7405688" y="4019550"/>
          <p14:tracePt t="154333" x="7405688" y="4027488"/>
          <p14:tracePt t="154340" x="7389813" y="4027488"/>
          <p14:tracePt t="154348" x="7373938" y="4027488"/>
          <p14:tracePt t="154355" x="7358063" y="4027488"/>
          <p14:tracePt t="154363" x="7334250" y="4027488"/>
          <p14:tracePt t="154370" x="7294563" y="4027488"/>
          <p14:tracePt t="154378" x="7270750" y="4027488"/>
          <p14:tracePt t="154385" x="7215188" y="4027488"/>
          <p14:tracePt t="154393" x="7159625" y="4027488"/>
          <p14:tracePt t="154400" x="7102475" y="4019550"/>
          <p14:tracePt t="154407" x="7038975" y="3987800"/>
          <p14:tracePt t="154415" x="6975475" y="3971925"/>
          <p14:tracePt t="154423" x="6896100" y="3938588"/>
          <p14:tracePt t="154430" x="6816725" y="3914775"/>
          <p14:tracePt t="154437" x="6727825" y="3875088"/>
          <p14:tracePt t="154445" x="6664325" y="3859213"/>
          <p14:tracePt t="154453" x="6616700" y="3843338"/>
          <p14:tracePt t="154460" x="6553200" y="3819525"/>
          <p14:tracePt t="154468" x="6513513" y="3803650"/>
          <p14:tracePt t="154475" x="6481763" y="3795713"/>
          <p14:tracePt t="154483" x="6450013" y="3779838"/>
          <p14:tracePt t="154490" x="6426200" y="3756025"/>
          <p14:tracePt t="154498" x="6410325" y="3756025"/>
          <p14:tracePt t="154506" x="6384925" y="3740150"/>
          <p14:tracePt t="154513" x="6369050" y="3724275"/>
          <p14:tracePt t="154520" x="6345238" y="3708400"/>
          <p14:tracePt t="154528" x="6313488" y="3692525"/>
          <p14:tracePt t="154535" x="6281738" y="3660775"/>
          <p14:tracePt t="154542" x="6242050" y="3629025"/>
          <p14:tracePt t="154550" x="6170613" y="3595688"/>
          <p14:tracePt t="154557" x="6115050" y="3540125"/>
          <p14:tracePt t="154565" x="6034088" y="3500438"/>
          <p14:tracePt t="154573" x="5962650" y="3444875"/>
          <p14:tracePt t="154580" x="5891213" y="3405188"/>
          <p14:tracePt t="154587" x="5780088" y="3341688"/>
          <p14:tracePt t="154595" x="5684838" y="3278188"/>
          <p14:tracePt t="154603" x="5611813" y="3228975"/>
          <p14:tracePt t="154610" x="5508625" y="3173413"/>
          <p14:tracePt t="154617" x="5421313" y="3117850"/>
          <p14:tracePt t="154625" x="5334000" y="3070225"/>
          <p14:tracePt t="154632" x="5260975" y="3022600"/>
          <p14:tracePt t="154640" x="5213350" y="2990850"/>
          <p14:tracePt t="154647" x="5181600" y="2967038"/>
          <p14:tracePt t="154655" x="5165725" y="2959100"/>
          <p14:tracePt t="154662" x="5157788" y="2943225"/>
          <p14:tracePt t="154670" x="5157788" y="2935288"/>
          <p14:tracePt t="154677" x="5157788" y="2927350"/>
          <p14:tracePt t="154685" x="5149850" y="2919413"/>
          <p14:tracePt t="154692" x="5149850" y="2909888"/>
          <p14:tracePt t="154700" x="5141913" y="2901950"/>
          <p14:tracePt t="154707" x="5133975" y="2886075"/>
          <p14:tracePt t="154716" x="5126038" y="2862263"/>
          <p14:tracePt t="154723" x="5118100" y="2846388"/>
          <p14:tracePt t="154730" x="5102225" y="2822575"/>
          <p14:tracePt t="154737" x="5094288" y="2798763"/>
          <p14:tracePt t="154745" x="5070475" y="2767013"/>
          <p14:tracePt t="154754" x="5054600" y="2735263"/>
          <p14:tracePt t="154760" x="5046663" y="2719388"/>
          <p14:tracePt t="154768" x="5014913" y="2679700"/>
          <p14:tracePt t="154775" x="4999038" y="2655888"/>
          <p14:tracePt t="154783" x="4983163" y="2640013"/>
          <p14:tracePt t="154790" x="4967288" y="2624138"/>
          <p14:tracePt t="154798" x="4943475" y="2600325"/>
          <p14:tracePt t="154806" x="4933950" y="2600325"/>
          <p14:tracePt t="154813" x="4926013" y="2592388"/>
          <p14:tracePt t="154880" x="4918075" y="2592388"/>
          <p14:tracePt t="154895" x="4910138" y="2592388"/>
          <p14:tracePt t="154910" x="4902200" y="2600325"/>
          <p14:tracePt t="154917" x="4894263" y="2600325"/>
          <p14:tracePt t="154925" x="4894263" y="2608263"/>
          <p14:tracePt t="154933" x="4886325" y="2608263"/>
          <p14:tracePt t="154940" x="4886325" y="2616200"/>
          <p14:tracePt t="154955" x="4878388" y="2616200"/>
          <p14:tracePt t="154978" x="4878388" y="2624138"/>
          <p14:tracePt t="155870" x="4902200" y="2647950"/>
          <p14:tracePt t="155896" x="5110163" y="2751138"/>
          <p14:tracePt t="155900" x="5197475" y="2806700"/>
          <p14:tracePt t="155908" x="5318125" y="2886075"/>
          <p14:tracePt t="155915" x="5429250" y="2959100"/>
          <p14:tracePt t="155923" x="5595938" y="3062288"/>
          <p14:tracePt t="155930" x="5764213" y="3165475"/>
          <p14:tracePt t="155938" x="5922963" y="3286125"/>
          <p14:tracePt t="155945" x="6034088" y="3365500"/>
          <p14:tracePt t="155953" x="6226175" y="3476625"/>
          <p14:tracePt t="155960" x="6410325" y="3563938"/>
          <p14:tracePt t="155968" x="6600825" y="3652838"/>
          <p14:tracePt t="155975" x="6719888" y="3716338"/>
          <p14:tracePt t="155983" x="6840538" y="3763963"/>
          <p14:tracePt t="155990" x="6935788" y="3787775"/>
          <p14:tracePt t="155997" x="6999288" y="3819525"/>
          <p14:tracePt t="156005" x="7046913" y="3843338"/>
          <p14:tracePt t="156013" x="7094538" y="3867150"/>
          <p14:tracePt t="156020" x="7126288" y="3890963"/>
          <p14:tracePt t="156028" x="7159625" y="3914775"/>
          <p14:tracePt t="156035" x="7199313" y="3938588"/>
          <p14:tracePt t="156043" x="7239000" y="3956050"/>
          <p14:tracePt t="156050" x="7270750" y="3979863"/>
          <p14:tracePt t="156058" x="7302500" y="3995738"/>
          <p14:tracePt t="156065" x="7334250" y="4011613"/>
          <p14:tracePt t="156073" x="7373938" y="4019550"/>
          <p14:tracePt t="156080" x="7397750" y="4027488"/>
          <p14:tracePt t="156088" x="7421563" y="4035425"/>
          <p14:tracePt t="156096" x="7445375" y="4043363"/>
          <p14:tracePt t="156103" x="7453313" y="4043363"/>
          <p14:tracePt t="156110" x="7469188" y="4043363"/>
          <p14:tracePt t="156118" x="7477125" y="4043363"/>
          <p14:tracePt t="156133" x="7485063" y="4043363"/>
          <p14:tracePt t="156140" x="7493000" y="4043363"/>
          <p14:tracePt t="156155" x="7502525" y="4043363"/>
          <p14:tracePt t="156162" x="7526338" y="4043363"/>
          <p14:tracePt t="156170" x="7534275" y="4043363"/>
          <p14:tracePt t="156178" x="7558088" y="4043363"/>
          <p14:tracePt t="156185" x="7581900" y="4043363"/>
          <p14:tracePt t="156193" x="7605713" y="4043363"/>
          <p14:tracePt t="156200" x="7613650" y="4035425"/>
          <p14:tracePt t="156208" x="7645400" y="4019550"/>
          <p14:tracePt t="156215" x="7661275" y="3995738"/>
          <p14:tracePt t="156222" x="7677150" y="3971925"/>
          <p14:tracePt t="156230" x="7700963" y="3930650"/>
          <p14:tracePt t="156238" x="7716838" y="3883025"/>
          <p14:tracePt t="156245" x="7724775" y="3859213"/>
          <p14:tracePt t="156253" x="7732713" y="3827463"/>
          <p14:tracePt t="156260" x="7740650" y="3803650"/>
          <p14:tracePt t="156268" x="7740650" y="3771900"/>
          <p14:tracePt t="156275" x="7740650" y="3740150"/>
          <p14:tracePt t="156283" x="7748588" y="3692525"/>
          <p14:tracePt t="156290" x="7748588" y="3644900"/>
          <p14:tracePt t="156298" x="7748588" y="3605213"/>
          <p14:tracePt t="156305" x="7748588" y="3579813"/>
          <p14:tracePt t="156313" x="7740650" y="3540125"/>
          <p14:tracePt t="156320" x="7716838" y="3508375"/>
          <p14:tracePt t="156328" x="7685088" y="3468688"/>
          <p14:tracePt t="156335" x="7661275" y="3429000"/>
          <p14:tracePt t="156343" x="7637463" y="3413125"/>
          <p14:tracePt t="156350" x="7597775" y="3373438"/>
          <p14:tracePt t="156358" x="7581900" y="3349625"/>
          <p14:tracePt t="156365" x="7550150" y="3333750"/>
          <p14:tracePt t="156373" x="7518400" y="3309938"/>
          <p14:tracePt t="156380" x="7493000" y="3302000"/>
          <p14:tracePt t="156388" x="7485063" y="3294063"/>
          <p14:tracePt t="156395" x="7477125" y="3286125"/>
          <p14:tracePt t="156403" x="7461250" y="3278188"/>
          <p14:tracePt t="156426" x="7453313" y="3278188"/>
          <p14:tracePt t="156433" x="7445375" y="3278188"/>
          <p14:tracePt t="156440" x="7437438" y="3286125"/>
          <p14:tracePt t="156448" x="7413625" y="3294063"/>
          <p14:tracePt t="156455" x="7389813" y="3294063"/>
          <p14:tracePt t="156462" x="7366000" y="3317875"/>
          <p14:tracePt t="156470" x="7326313" y="3325813"/>
          <p14:tracePt t="156478" x="7310438" y="3333750"/>
          <p14:tracePt t="156485" x="7286625" y="3341688"/>
          <p14:tracePt t="156493" x="7262813" y="3357563"/>
          <p14:tracePt t="156500" x="7246938" y="3365500"/>
          <p14:tracePt t="156508" x="7223125" y="3373438"/>
          <p14:tracePt t="156516" x="7215188" y="3389313"/>
          <p14:tracePt t="156523" x="7199313" y="3405188"/>
          <p14:tracePt t="156530" x="7191375" y="3421063"/>
          <p14:tracePt t="156538" x="7183438" y="3429000"/>
          <p14:tracePt t="156545" x="7175500" y="3444875"/>
          <p14:tracePt t="156553" x="7167563" y="3468688"/>
          <p14:tracePt t="156560" x="7167563" y="3476625"/>
          <p14:tracePt t="156568" x="7167563" y="3492500"/>
          <p14:tracePt t="156576" x="7159625" y="3508375"/>
          <p14:tracePt t="156583" x="7159625" y="3524250"/>
          <p14:tracePt t="156590" x="7159625" y="3532188"/>
          <p14:tracePt t="156598" x="7159625" y="3548063"/>
          <p14:tracePt t="156605" x="7159625" y="3556000"/>
          <p14:tracePt t="156612" x="7159625" y="3571875"/>
          <p14:tracePt t="156620" x="7167563" y="3613150"/>
          <p14:tracePt t="156628" x="7175500" y="3613150"/>
          <p14:tracePt t="156635" x="7191375" y="3621088"/>
          <p14:tracePt t="156644" x="7199313" y="3629025"/>
          <p14:tracePt t="156650" x="7207250" y="3629025"/>
          <p14:tracePt t="156665" x="7215188" y="3629025"/>
          <p14:tracePt t="156680" x="7231063" y="3629025"/>
          <p14:tracePt t="156688" x="7262813" y="3644900"/>
          <p14:tracePt t="156695" x="7294563" y="3660775"/>
          <p14:tracePt t="156703" x="7326313" y="3668713"/>
          <p14:tracePt t="156710" x="7366000" y="3684588"/>
          <p14:tracePt t="156718" x="7397750" y="3684588"/>
          <p14:tracePt t="156725" x="7445375" y="3700463"/>
          <p14:tracePt t="156733" x="7469188" y="3708400"/>
          <p14:tracePt t="156740" x="7485063" y="3716338"/>
          <p14:tracePt t="156748" x="7510463" y="3716338"/>
          <p14:tracePt t="156758" x="7534275" y="3724275"/>
          <p14:tracePt t="156770" x="7542213" y="3724275"/>
          <p14:tracePt t="156785" x="7550150" y="3724275"/>
          <p14:tracePt t="156800" x="7566025" y="3716338"/>
          <p14:tracePt t="156808" x="7581900" y="3708400"/>
          <p14:tracePt t="156815" x="7589838" y="3692525"/>
          <p14:tracePt t="156823" x="7605713" y="3676650"/>
          <p14:tracePt t="156830" x="7629525" y="3644900"/>
          <p14:tracePt t="156838" x="7645400" y="3605213"/>
          <p14:tracePt t="156846" x="7677150" y="3563938"/>
          <p14:tracePt t="156853" x="7700963" y="3524250"/>
          <p14:tracePt t="156860" x="7724775" y="3484563"/>
          <p14:tracePt t="156868" x="7732713" y="3460750"/>
          <p14:tracePt t="156876" x="7756525" y="3421063"/>
          <p14:tracePt t="156883" x="7772400" y="3397250"/>
          <p14:tracePt t="156890" x="7796213" y="3357563"/>
          <p14:tracePt t="156897" x="7796213" y="3341688"/>
          <p14:tracePt t="156905" x="7804150" y="3325813"/>
          <p14:tracePt t="156912" x="7804150" y="3309938"/>
          <p14:tracePt t="156920" x="7804150" y="3302000"/>
          <p14:tracePt t="156928" x="7804150" y="3294063"/>
          <p14:tracePt t="156935" x="7812088" y="3286125"/>
          <p14:tracePt t="156943" x="7812088" y="3278188"/>
          <p14:tracePt t="156950" x="7812088" y="3270250"/>
          <p14:tracePt t="156958" x="7812088" y="3262313"/>
          <p14:tracePt t="156973" x="7820025" y="3252788"/>
          <p14:tracePt t="156980" x="7820025" y="3244850"/>
          <p14:tracePt t="156995" x="7820025" y="3236913"/>
          <p14:tracePt t="157010" x="7820025" y="3228975"/>
          <p14:tracePt t="157048" x="7820025" y="3221038"/>
          <p14:tracePt t="157062" x="7820025" y="3213100"/>
          <p14:tracePt t="157085" x="7820025" y="3205163"/>
          <p14:tracePt t="157108" x="7820025" y="3197225"/>
          <p14:tracePt t="157115" x="7827963" y="3181350"/>
          <p14:tracePt t="157123" x="7835900" y="3173413"/>
          <p14:tracePt t="157130" x="7835900" y="3157538"/>
          <p14:tracePt t="157138" x="7843838" y="3133725"/>
          <p14:tracePt t="157145" x="7843838" y="3109913"/>
          <p14:tracePt t="157153" x="7843838" y="3086100"/>
          <p14:tracePt t="157160" x="7843838" y="3070225"/>
          <p14:tracePt t="157168" x="7843838" y="3046413"/>
          <p14:tracePt t="157176" x="7843838" y="3022600"/>
          <p14:tracePt t="157183" x="7851775" y="3006725"/>
          <p14:tracePt t="157190" x="7859713" y="2990850"/>
          <p14:tracePt t="157198" x="7859713" y="2982913"/>
          <p14:tracePt t="157207" x="7859713" y="2967038"/>
          <p14:tracePt t="157215" x="7859713" y="2959100"/>
          <p14:tracePt t="157223" x="7869238" y="2951163"/>
          <p14:tracePt t="157229" x="7869238" y="2943225"/>
          <p14:tracePt t="157235" x="7869238" y="2927350"/>
          <p14:tracePt t="157243" x="7877175" y="2927350"/>
          <p14:tracePt t="157250" x="7877175" y="2909888"/>
          <p14:tracePt t="157272" x="7877175" y="2901950"/>
          <p14:tracePt t="157287" x="7877175" y="2894013"/>
          <p14:tracePt t="157460" x="7869238" y="2894013"/>
          <p14:tracePt t="157467" x="7859713" y="2894013"/>
          <p14:tracePt t="157482" x="7843838" y="2901950"/>
          <p14:tracePt t="157490" x="7835900" y="2901950"/>
          <p14:tracePt t="157498" x="7827963" y="2909888"/>
          <p14:tracePt t="157505" x="7820025" y="2909888"/>
          <p14:tracePt t="157512" x="7812088" y="2919413"/>
          <p14:tracePt t="157528" x="7804150" y="2927350"/>
          <p14:tracePt t="157543" x="7796213" y="2935288"/>
          <p14:tracePt t="157551" x="7796213" y="2943225"/>
          <p14:tracePt t="157565" x="7796213" y="2951163"/>
          <p14:tracePt t="157573" x="7788275" y="2951163"/>
          <p14:tracePt t="157580" x="7788275" y="2959100"/>
          <p14:tracePt t="157596" x="7788275" y="2974975"/>
          <p14:tracePt t="157610" x="7788275" y="2982913"/>
          <p14:tracePt t="157625" x="7788275" y="2990850"/>
          <p14:tracePt t="157655" x="7796213" y="2990850"/>
          <p14:tracePt t="157692" x="7804150" y="2990850"/>
          <p14:tracePt t="157745" x="7812088" y="2990850"/>
          <p14:tracePt t="157752" x="7820025" y="2990850"/>
          <p14:tracePt t="157760" x="7835900" y="2990850"/>
          <p14:tracePt t="157768" x="7843838" y="2990850"/>
          <p14:tracePt t="157775" x="7869238" y="2982913"/>
          <p14:tracePt t="157783" x="7885113" y="2974975"/>
          <p14:tracePt t="157791" x="7916863" y="2943225"/>
          <p14:tracePt t="157798" x="7940675" y="2927350"/>
          <p14:tracePt t="157805" x="7972425" y="2901950"/>
          <p14:tracePt t="157812" x="7988300" y="2886075"/>
          <p14:tracePt t="157820" x="8004175" y="2870200"/>
          <p14:tracePt t="157828" x="8020050" y="2846388"/>
          <p14:tracePt t="157843" x="8020050" y="2838450"/>
          <p14:tracePt t="157850" x="8027988" y="2838450"/>
          <p14:tracePt t="157858" x="8027988" y="2830513"/>
          <p14:tracePt t="157917" x="8027988" y="2822575"/>
          <p14:tracePt t="157933" x="8012113" y="2822575"/>
          <p14:tracePt t="157940" x="7996238" y="2822575"/>
          <p14:tracePt t="157948" x="7972425" y="2814638"/>
          <p14:tracePt t="157955" x="7948613" y="2814638"/>
          <p14:tracePt t="157962" x="7932738" y="2806700"/>
          <p14:tracePt t="157970" x="7908925" y="2798763"/>
          <p14:tracePt t="157978" x="7885113" y="2798763"/>
          <p14:tracePt t="157985" x="7859713" y="2798763"/>
          <p14:tracePt t="157992" x="7843838" y="2798763"/>
          <p14:tracePt t="158000" x="7827963" y="2798763"/>
          <p14:tracePt t="158008" x="7812088" y="2798763"/>
          <p14:tracePt t="158015" x="7804150" y="2798763"/>
          <p14:tracePt t="158053" x="7796213" y="2798763"/>
          <p14:tracePt t="158060" x="7788275" y="2798763"/>
          <p14:tracePt t="158067" x="7788275" y="2806700"/>
          <p14:tracePt t="158080" x="7788275" y="2814638"/>
          <p14:tracePt t="158083" x="7780338" y="2822575"/>
          <p14:tracePt t="158090" x="7772400" y="2822575"/>
          <p14:tracePt t="158098" x="7764463" y="2838450"/>
          <p14:tracePt t="158105" x="7756525" y="2846388"/>
          <p14:tracePt t="158112" x="7748588" y="2862263"/>
          <p14:tracePt t="158120" x="7740650" y="2870200"/>
          <p14:tracePt t="158128" x="7740650" y="2878138"/>
          <p14:tracePt t="158135" x="7732713" y="2894013"/>
          <p14:tracePt t="158143" x="7724775" y="2901950"/>
          <p14:tracePt t="158150" x="7724775" y="2909888"/>
          <p14:tracePt t="158157" x="7724775" y="2919413"/>
          <p14:tracePt t="158173" x="7724775" y="2935288"/>
          <p14:tracePt t="158180" x="7724775" y="2943225"/>
          <p14:tracePt t="158188" x="7724775" y="2951163"/>
          <p14:tracePt t="158195" x="7724775" y="2959100"/>
          <p14:tracePt t="158203" x="7724775" y="2974975"/>
          <p14:tracePt t="158210" x="7724775" y="2982913"/>
          <p14:tracePt t="158218" x="7724775" y="2998788"/>
          <p14:tracePt t="158225" x="7724775" y="3006725"/>
          <p14:tracePt t="158233" x="7724775" y="3014663"/>
          <p14:tracePt t="158240" x="7724775" y="3022600"/>
          <p14:tracePt t="158255" x="7724775" y="3030538"/>
          <p14:tracePt t="158262" x="7732713" y="3038475"/>
          <p14:tracePt t="158285" x="7740650" y="3038475"/>
          <p14:tracePt t="158293" x="7740650" y="3046413"/>
          <p14:tracePt t="158390" x="7748588" y="3046413"/>
          <p14:tracePt t="158465" x="7756525" y="3046413"/>
          <p14:tracePt t="159065" x="7740650" y="3062288"/>
          <p14:tracePt t="159073" x="7700963" y="3094038"/>
          <p14:tracePt t="159080" x="7677150" y="3109913"/>
          <p14:tracePt t="159088" x="7637463" y="3125788"/>
          <p14:tracePt t="159095" x="7613650" y="3149600"/>
          <p14:tracePt t="159103" x="7597775" y="3157538"/>
          <p14:tracePt t="159110" x="7581900" y="3157538"/>
          <p14:tracePt t="159118" x="7573963" y="3165475"/>
          <p14:tracePt t="159125" x="7566025" y="3173413"/>
          <p14:tracePt t="159140" x="7558088" y="3173413"/>
          <p14:tracePt t="159148" x="7550150" y="3173413"/>
          <p14:tracePt t="159156" x="7542213" y="3173413"/>
          <p14:tracePt t="159163" x="7526338" y="3173413"/>
          <p14:tracePt t="159178" x="7518400" y="3173413"/>
          <p14:tracePt t="159185" x="7502525" y="3173413"/>
          <p14:tracePt t="159193" x="7493000" y="3165475"/>
          <p14:tracePt t="159200" x="7485063" y="3165475"/>
          <p14:tracePt t="159207" x="7477125" y="3165475"/>
          <p14:tracePt t="159238" x="7469188" y="3165475"/>
          <p14:tracePt t="159252" x="7461250" y="3165475"/>
          <p14:tracePt t="159275" x="7453313" y="3165475"/>
          <p14:tracePt t="159290" x="7445375" y="3165475"/>
          <p14:tracePt t="159305" x="7429500" y="3165475"/>
          <p14:tracePt t="159313" x="7421563" y="3165475"/>
          <p14:tracePt t="159320" x="7405688" y="3165475"/>
          <p14:tracePt t="159328" x="7397750" y="3165475"/>
          <p14:tracePt t="159335" x="7381875" y="3165475"/>
          <p14:tracePt t="159342" x="7358063" y="3165475"/>
          <p14:tracePt t="159350" x="7350125" y="3165475"/>
          <p14:tracePt t="159358" x="7334250" y="3165475"/>
          <p14:tracePt t="159366" x="7326313" y="3165475"/>
          <p14:tracePt t="159372" x="7302500" y="3165475"/>
          <p14:tracePt t="159380" x="7286625" y="3165475"/>
          <p14:tracePt t="159388" x="7254875" y="3165475"/>
          <p14:tracePt t="159395" x="7231063" y="3165475"/>
          <p14:tracePt t="159403" x="7207250" y="3165475"/>
          <p14:tracePt t="159410" x="7167563" y="3165475"/>
          <p14:tracePt t="159418" x="7143750" y="3165475"/>
          <p14:tracePt t="159425" x="7102475" y="3165475"/>
          <p14:tracePt t="159433" x="7062788" y="3165475"/>
          <p14:tracePt t="159440" x="7031038" y="3173413"/>
          <p14:tracePt t="159448" x="6999288" y="3181350"/>
          <p14:tracePt t="159455" x="6975475" y="3189288"/>
          <p14:tracePt t="159463" x="6935788" y="3197225"/>
          <p14:tracePt t="159470" x="6919913" y="3197225"/>
          <p14:tracePt t="159478" x="6911975" y="3197225"/>
          <p14:tracePt t="159485" x="6904038" y="3197225"/>
          <p14:tracePt t="159493" x="6896100" y="3197225"/>
          <p14:tracePt t="159500" x="6880225" y="3197225"/>
          <p14:tracePt t="159508" x="6872288" y="3197225"/>
          <p14:tracePt t="159515" x="6864350" y="3205163"/>
          <p14:tracePt t="159523" x="6848475" y="3205163"/>
          <p14:tracePt t="159530" x="6824663" y="3213100"/>
          <p14:tracePt t="159538" x="6816725" y="3213100"/>
          <p14:tracePt t="159545" x="6800850" y="3213100"/>
          <p14:tracePt t="159553" x="6792913" y="3213100"/>
          <p14:tracePt t="159560" x="6777038" y="3213100"/>
          <p14:tracePt t="159568" x="6759575" y="3213100"/>
          <p14:tracePt t="159575" x="6751638" y="3213100"/>
          <p14:tracePt t="159583" x="6743700" y="3221038"/>
          <p14:tracePt t="159590" x="6727825" y="3221038"/>
          <p14:tracePt t="159598" x="6719888" y="3221038"/>
          <p14:tracePt t="159605" x="6711950" y="3221038"/>
          <p14:tracePt t="159613" x="6704013" y="3221038"/>
          <p14:tracePt t="159620" x="6688138" y="3221038"/>
          <p14:tracePt t="159627" x="6672263" y="3221038"/>
          <p14:tracePt t="159635" x="6656388" y="3228975"/>
          <p14:tracePt t="159643" x="6640513" y="3228975"/>
          <p14:tracePt t="159650" x="6616700" y="3228975"/>
          <p14:tracePt t="159657" x="6592888" y="3228975"/>
          <p14:tracePt t="159665" x="6569075" y="3228975"/>
          <p14:tracePt t="159672" x="6561138" y="3228975"/>
          <p14:tracePt t="159688" x="6545263" y="3228975"/>
          <p14:tracePt t="159702" x="6537325" y="3228975"/>
          <p14:tracePt t="159718" x="6529388" y="3228975"/>
          <p14:tracePt t="159725" x="6521450" y="3228975"/>
          <p14:tracePt t="159733" x="6513513" y="3228975"/>
          <p14:tracePt t="159740" x="6497638" y="3228975"/>
          <p14:tracePt t="159749" x="6489700" y="3228975"/>
          <p14:tracePt t="159755" x="6481763" y="3228975"/>
          <p14:tracePt t="159763" x="6473825" y="3228975"/>
          <p14:tracePt t="159770" x="6457950" y="3228975"/>
          <p14:tracePt t="159778" x="6450013" y="3228975"/>
          <p14:tracePt t="159785" x="6442075" y="3228975"/>
          <p14:tracePt t="159793" x="6434138" y="3228975"/>
          <p14:tracePt t="160947" x="6450013" y="3228975"/>
          <p14:tracePt t="160956" x="6457950" y="3228975"/>
          <p14:tracePt t="160964" x="6473825" y="3221038"/>
          <p14:tracePt t="160970" x="6489700" y="3221038"/>
          <p14:tracePt t="160979" x="6505575" y="3221038"/>
          <p14:tracePt t="160985" x="6521450" y="3213100"/>
          <p14:tracePt t="160992" x="6537325" y="3213100"/>
          <p14:tracePt t="160999" x="6545263" y="3205163"/>
          <p14:tracePt t="161009" x="6561138" y="3205163"/>
          <p14:tracePt t="161240" x="6569075" y="3205163"/>
          <p14:tracePt t="161256" x="6577013" y="3205163"/>
          <p14:tracePt t="161271" x="6584950" y="3205163"/>
          <p14:tracePt t="161278" x="6592888" y="3205163"/>
          <p14:tracePt t="161285" x="6600825" y="3205163"/>
          <p14:tracePt t="161292" x="6616700" y="3205163"/>
          <p14:tracePt t="161300" x="6624638" y="3205163"/>
          <p14:tracePt t="161307" x="6632575" y="3205163"/>
          <p14:tracePt t="161315" x="6648450" y="3205163"/>
          <p14:tracePt t="161322" x="6664325" y="3205163"/>
          <p14:tracePt t="161330" x="6680200" y="3205163"/>
          <p14:tracePt t="161337" x="6696075" y="3205163"/>
          <p14:tracePt t="161345" x="6711950" y="3205163"/>
          <p14:tracePt t="161353" x="6743700" y="3205163"/>
          <p14:tracePt t="161360" x="6769100" y="3205163"/>
          <p14:tracePt t="161367" x="6784975" y="3205163"/>
          <p14:tracePt t="161375" x="6816725" y="3205163"/>
          <p14:tracePt t="161382" x="6840538" y="3205163"/>
          <p14:tracePt t="161390" x="6864350" y="3205163"/>
          <p14:tracePt t="161398" x="6880225" y="3205163"/>
          <p14:tracePt t="161405" x="6888163" y="3205163"/>
          <p14:tracePt t="161420" x="6896100" y="3205163"/>
          <p14:tracePt t="161495" x="6904038" y="3205163"/>
          <p14:tracePt t="161524" x="6911975" y="3205163"/>
          <p14:tracePt t="161870" x="6919913" y="3205163"/>
          <p14:tracePt t="161877" x="6927850" y="3205163"/>
          <p14:tracePt t="161885" x="6935788" y="3205163"/>
          <p14:tracePt t="161899" x="6943725" y="3205163"/>
          <p14:tracePt t="161908" x="6951663" y="3205163"/>
          <p14:tracePt t="161923" x="6959600" y="3205163"/>
          <p14:tracePt t="162410" x="6959600" y="3213100"/>
          <p14:tracePt t="162418" x="6959600" y="3228975"/>
          <p14:tracePt t="162426" x="6959600" y="3244850"/>
          <p14:tracePt t="162433" x="6959600" y="3252788"/>
          <p14:tracePt t="162440" x="6959600" y="3270250"/>
          <p14:tracePt t="162448" x="6959600" y="3294063"/>
          <p14:tracePt t="162455" x="6959600" y="3325813"/>
          <p14:tracePt t="162462" x="6959600" y="3349625"/>
          <p14:tracePt t="162470" x="6959600" y="3381375"/>
          <p14:tracePt t="162478" x="6967538" y="3421063"/>
          <p14:tracePt t="162485" x="6983413" y="3468688"/>
          <p14:tracePt t="162493" x="6991350" y="3524250"/>
          <p14:tracePt t="162500" x="6999288" y="3571875"/>
          <p14:tracePt t="162507" x="7015163" y="3629025"/>
          <p14:tracePt t="162515" x="7015163" y="3668713"/>
          <p14:tracePt t="162523" x="7015163" y="3716338"/>
          <p14:tracePt t="162530" x="7015163" y="3763963"/>
          <p14:tracePt t="162538" x="7015163" y="3811588"/>
          <p14:tracePt t="162545" x="7015163" y="3867150"/>
          <p14:tracePt t="162553" x="6991350" y="3930650"/>
          <p14:tracePt t="162560" x="6951663" y="4003675"/>
          <p14:tracePt t="162568" x="6904038" y="4090988"/>
          <p14:tracePt t="162576" x="6832600" y="4178300"/>
          <p14:tracePt t="162582" x="6751638" y="4291013"/>
          <p14:tracePt t="162590" x="6664325" y="4394200"/>
          <p14:tracePt t="162598" x="6537325" y="4513263"/>
          <p14:tracePt t="162609" x="6392863" y="4657725"/>
          <p14:tracePt t="162616" x="6257925" y="4776788"/>
          <p14:tracePt t="162620" x="6099175" y="4895850"/>
          <p14:tracePt t="162628" x="5946775" y="4984750"/>
          <p14:tracePt t="162635" x="5835650" y="5072063"/>
          <p14:tracePt t="162642" x="5764213" y="5103813"/>
          <p14:tracePt t="162650" x="5700713" y="5183188"/>
          <p14:tracePt t="162658" x="5651500" y="5230813"/>
          <p14:tracePt t="162665" x="5588000" y="5254625"/>
          <p14:tracePt t="162673" x="5500688" y="5294313"/>
          <p14:tracePt t="162680" x="5413375" y="5319713"/>
          <p14:tracePt t="162688" x="5334000" y="5343525"/>
          <p14:tracePt t="162696" x="5253038" y="5367338"/>
          <p14:tracePt t="162703" x="5189538" y="5391150"/>
          <p14:tracePt t="162710" x="5118100" y="5399088"/>
          <p14:tracePt t="162718" x="5046663" y="5399088"/>
          <p14:tracePt t="162726" x="4975225" y="5399088"/>
          <p14:tracePt t="162732" x="4910138" y="5383213"/>
          <p14:tracePt t="162740" x="4854575" y="5375275"/>
          <p14:tracePt t="162748" x="4799013" y="5359400"/>
          <p14:tracePt t="162755" x="4743450" y="5351463"/>
          <p14:tracePt t="162763" x="4672013" y="5335588"/>
          <p14:tracePt t="162770" x="4632325" y="5335588"/>
          <p14:tracePt t="162778" x="4584700" y="5327650"/>
          <p14:tracePt t="162785" x="4519613" y="5327650"/>
          <p14:tracePt t="162792" x="4471988" y="5327650"/>
          <p14:tracePt t="162800" x="4424363" y="5327650"/>
          <p14:tracePt t="162808" x="4400550" y="5327650"/>
          <p14:tracePt t="162815" x="4384675" y="5327650"/>
          <p14:tracePt t="162822" x="4360863" y="5327650"/>
          <p14:tracePt t="162830" x="4337050" y="5327650"/>
          <p14:tracePt t="162838" x="4313238" y="5327650"/>
          <p14:tracePt t="162845" x="4281488" y="5327650"/>
          <p14:tracePt t="162852" x="4249738" y="5327650"/>
          <p14:tracePt t="162860" x="4217988" y="5327650"/>
          <p14:tracePt t="162878" x="4160838" y="5327650"/>
          <p14:tracePt t="162883" x="4129088" y="5327650"/>
          <p14:tracePt t="162890" x="4097338" y="5327650"/>
          <p14:tracePt t="162898" x="4065588" y="5327650"/>
          <p14:tracePt t="162905" x="4025900" y="5327650"/>
          <p14:tracePt t="162912" x="3994150" y="5327650"/>
          <p14:tracePt t="162920" x="3970338" y="5327650"/>
          <p14:tracePt t="162928" x="3930650" y="5327650"/>
          <p14:tracePt t="162935" x="3898900" y="5327650"/>
          <p14:tracePt t="162942" x="3851275" y="5327650"/>
          <p14:tracePt t="162950" x="3810000" y="5327650"/>
          <p14:tracePt t="162958" x="3770313" y="5327650"/>
          <p14:tracePt t="162965" x="3746500" y="5327650"/>
          <p14:tracePt t="162973" x="3698875" y="5327650"/>
          <p14:tracePt t="162980" x="3667125" y="5327650"/>
          <p14:tracePt t="162988" x="3611563" y="5327650"/>
          <p14:tracePt t="162995" x="3571875" y="5327650"/>
          <p14:tracePt t="163003" x="3524250" y="5319713"/>
          <p14:tracePt t="163010" x="3492500" y="5319713"/>
          <p14:tracePt t="163018" x="3427413" y="5310188"/>
          <p14:tracePt t="163025" x="3395663" y="5310188"/>
          <p14:tracePt t="163032" x="3340100" y="5310188"/>
          <p14:tracePt t="163040" x="3292475" y="5310188"/>
          <p14:tracePt t="163048" x="3236913" y="5302250"/>
          <p14:tracePt t="163056" x="3181350" y="5302250"/>
          <p14:tracePt t="163062" x="3125788" y="5294313"/>
          <p14:tracePt t="163071" x="3084513" y="5294313"/>
          <p14:tracePt t="163078" x="3052763" y="5294313"/>
          <p14:tracePt t="163085" x="2989263" y="5294313"/>
          <p14:tracePt t="163092" x="2941638" y="5294313"/>
          <p14:tracePt t="163100" x="2901950" y="5294313"/>
          <p14:tracePt t="163108" x="2862263" y="5286375"/>
          <p14:tracePt t="163115" x="2846388" y="5286375"/>
          <p14:tracePt t="163122" x="2830513" y="5286375"/>
          <p14:tracePt t="163130" x="2814638" y="5278438"/>
          <p14:tracePt t="163138" x="2798763" y="5278438"/>
          <p14:tracePt t="163145" x="2790825" y="5278438"/>
          <p14:tracePt t="163153" x="2782888" y="5278438"/>
          <p14:tracePt t="163160" x="2774950" y="5278438"/>
          <p14:tracePt t="163168" x="2767013" y="5278438"/>
          <p14:tracePt t="163175" x="2759075" y="5278438"/>
          <p14:tracePt t="163183" x="2751138" y="5278438"/>
          <p14:tracePt t="163190" x="2733675" y="5278438"/>
          <p14:tracePt t="163198" x="2717800" y="5270500"/>
          <p14:tracePt t="163205" x="2693988" y="5270500"/>
          <p14:tracePt t="163212" x="2662238" y="5270500"/>
          <p14:tracePt t="163220" x="2630488" y="5262563"/>
          <p14:tracePt t="163228" x="2582863" y="5254625"/>
          <p14:tracePt t="163235" x="2551113" y="5254625"/>
          <p14:tracePt t="163243" x="2527300" y="5254625"/>
          <p14:tracePt t="163250" x="2495550" y="5246688"/>
          <p14:tracePt t="163257" x="2463800" y="5246688"/>
          <p14:tracePt t="163265" x="2455863" y="5246688"/>
          <p14:tracePt t="163273" x="2447925" y="5246688"/>
          <p14:tracePt t="163332" x="2439988" y="5246688"/>
          <p14:tracePt t="163340" x="2439988" y="5238750"/>
          <p14:tracePt t="163347" x="2432050" y="5238750"/>
          <p14:tracePt t="163362" x="2424113" y="5238750"/>
          <p14:tracePt t="163475" x="2424113" y="5230813"/>
          <p14:tracePt t="163490" x="2432050" y="5222875"/>
          <p14:tracePt t="163498" x="2447925" y="5222875"/>
          <p14:tracePt t="163505" x="2455863" y="5214938"/>
          <p14:tracePt t="163513" x="2463800" y="5214938"/>
          <p14:tracePt t="163520" x="2495550" y="5207000"/>
          <p14:tracePt t="163527" x="2503488" y="5207000"/>
          <p14:tracePt t="163535" x="2527300" y="5207000"/>
          <p14:tracePt t="163543" x="2551113" y="5207000"/>
          <p14:tracePt t="163550" x="2582863" y="5207000"/>
          <p14:tracePt t="163558" x="2598738" y="5199063"/>
          <p14:tracePt t="163565" x="2630488" y="5199063"/>
          <p14:tracePt t="163574" x="2662238" y="5199063"/>
          <p14:tracePt t="163580" x="2686050" y="5199063"/>
          <p14:tracePt t="163588" x="2717800" y="5199063"/>
          <p14:tracePt t="163595" x="2767013" y="5199063"/>
          <p14:tracePt t="163603" x="2798763" y="5199063"/>
          <p14:tracePt t="163610" x="2830513" y="5199063"/>
          <p14:tracePt t="163618" x="2862263" y="5199063"/>
          <p14:tracePt t="163625" x="2894013" y="5199063"/>
          <p14:tracePt t="163633" x="2925763" y="5199063"/>
          <p14:tracePt t="163640" x="2973388" y="5199063"/>
          <p14:tracePt t="163648" x="2997200" y="5199063"/>
          <p14:tracePt t="163655" x="3028950" y="5199063"/>
          <p14:tracePt t="163663" x="3068638" y="5199063"/>
          <p14:tracePt t="163670" x="3125788" y="5199063"/>
          <p14:tracePt t="163678" x="3157538" y="5199063"/>
          <p14:tracePt t="163685" x="3197225" y="5199063"/>
          <p14:tracePt t="163692" x="3244850" y="5207000"/>
          <p14:tracePt t="163700" x="3276600" y="5207000"/>
          <p14:tracePt t="163708" x="3324225" y="5207000"/>
          <p14:tracePt t="163715" x="3340100" y="5207000"/>
          <p14:tracePt t="163723" x="3379788" y="5214938"/>
          <p14:tracePt t="163730" x="3411538" y="5214938"/>
          <p14:tracePt t="163738" x="3427413" y="5214938"/>
          <p14:tracePt t="163745" x="3459163" y="5214938"/>
          <p14:tracePt t="163753" x="3484563" y="5214938"/>
          <p14:tracePt t="163760" x="3508375" y="5222875"/>
          <p14:tracePt t="163768" x="3524250" y="5222875"/>
          <p14:tracePt t="163775" x="3556000" y="5222875"/>
          <p14:tracePt t="163783" x="3579813" y="5222875"/>
          <p14:tracePt t="163790" x="3595688" y="5222875"/>
          <p14:tracePt t="163798" x="3627438" y="5222875"/>
          <p14:tracePt t="163805" x="3643313" y="5230813"/>
          <p14:tracePt t="163813" x="3667125" y="5230813"/>
          <p14:tracePt t="163820" x="3683000" y="5230813"/>
          <p14:tracePt t="163827" x="3730625" y="5238750"/>
          <p14:tracePt t="163835" x="3746500" y="5238750"/>
          <p14:tracePt t="163843" x="3770313" y="5238750"/>
          <p14:tracePt t="163850" x="3794125" y="5238750"/>
          <p14:tracePt t="163857" x="3817938" y="5238750"/>
          <p14:tracePt t="163865" x="3833813" y="5238750"/>
          <p14:tracePt t="163876" x="3851275" y="5238750"/>
          <p14:tracePt t="163880" x="3859213" y="5238750"/>
          <p14:tracePt t="163888" x="3875088" y="5238750"/>
          <p14:tracePt t="163894" x="3890963" y="5238750"/>
          <p14:tracePt t="163902" x="3898900" y="5238750"/>
          <p14:tracePt t="163910" x="3906838" y="5238750"/>
          <p14:tracePt t="163917" x="3922713" y="5238750"/>
          <p14:tracePt t="163925" x="3938588" y="5238750"/>
          <p14:tracePt t="163933" x="3946525" y="5238750"/>
          <p14:tracePt t="163940" x="3954463" y="5246688"/>
          <p14:tracePt t="163948" x="3970338" y="5246688"/>
          <p14:tracePt t="163955" x="3986213" y="5246688"/>
          <p14:tracePt t="163963" x="4002088" y="5254625"/>
          <p14:tracePt t="163970" x="4010025" y="5254625"/>
          <p14:tracePt t="163978" x="4017963" y="5254625"/>
          <p14:tracePt t="163985" x="4033838" y="5254625"/>
          <p14:tracePt t="163993" x="4049713" y="5254625"/>
          <p14:tracePt t="164000" x="4057650" y="5262563"/>
          <p14:tracePt t="164008" x="4073525" y="5262563"/>
          <p14:tracePt t="164015" x="4089400" y="5262563"/>
          <p14:tracePt t="164023" x="4113213" y="5262563"/>
          <p14:tracePt t="164030" x="4137025" y="5262563"/>
          <p14:tracePt t="164038" x="4152900" y="5262563"/>
          <p14:tracePt t="164045" x="4176713" y="5262563"/>
          <p14:tracePt t="164053" x="4192588" y="5262563"/>
          <p14:tracePt t="164060" x="4217988" y="5262563"/>
          <p14:tracePt t="164068" x="4233863" y="5262563"/>
          <p14:tracePt t="164075" x="4257675" y="5262563"/>
          <p14:tracePt t="164083" x="4273550" y="5262563"/>
          <p14:tracePt t="164090" x="4281488" y="5262563"/>
          <p14:tracePt t="164098" x="4305300" y="5262563"/>
          <p14:tracePt t="164105" x="4321175" y="5262563"/>
          <p14:tracePt t="164120" x="4329113" y="5262563"/>
          <p14:tracePt t="164127" x="4352925" y="5262563"/>
          <p14:tracePt t="164143" x="4360863" y="5262563"/>
          <p14:tracePt t="164150" x="4376738" y="5262563"/>
          <p14:tracePt t="164158" x="4384675" y="5262563"/>
          <p14:tracePt t="164165" x="4392613" y="5262563"/>
          <p14:tracePt t="164173" x="4400550" y="5262563"/>
          <p14:tracePt t="164180" x="4424363" y="5262563"/>
          <p14:tracePt t="164198" x="4432300" y="5262563"/>
          <p14:tracePt t="164203" x="4456113" y="5262563"/>
          <p14:tracePt t="164217" x="4464050" y="5262563"/>
          <p14:tracePt t="164232" x="4471988" y="5262563"/>
          <p14:tracePt t="164240" x="4487863" y="5262563"/>
          <p14:tracePt t="164248" x="4495800" y="5262563"/>
          <p14:tracePt t="164255" x="4503738" y="5262563"/>
          <p14:tracePt t="164270" x="4527550" y="5262563"/>
          <p14:tracePt t="164277" x="4535488" y="5262563"/>
          <p14:tracePt t="164285" x="4543425" y="5254625"/>
          <p14:tracePt t="164375" x="4551363" y="5254625"/>
          <p14:tracePt t="164532" x="4559300" y="5254625"/>
          <p14:tracePt t="164562" x="4567238" y="5254625"/>
          <p14:tracePt t="164638" x="4576763" y="5254625"/>
          <p14:tracePt t="164652" x="4584700" y="5254625"/>
          <p14:tracePt t="164690" x="4592638" y="5254625"/>
          <p14:tracePt t="164698" x="4600575" y="5254625"/>
          <p14:tracePt t="164750" x="4608513" y="5254625"/>
          <p14:tracePt t="164930" x="4616450" y="5254625"/>
          <p14:tracePt t="164946" x="4624388" y="5254625"/>
          <p14:tracePt t="164953" x="4632325" y="5254625"/>
          <p14:tracePt t="164960" x="4640263" y="5246688"/>
          <p14:tracePt t="164974" x="4656138" y="5246688"/>
          <p14:tracePt t="164982" x="4664075" y="5246688"/>
          <p14:tracePt t="164998" x="4679950" y="5238750"/>
          <p14:tracePt t="165005" x="4687888" y="5238750"/>
          <p14:tracePt t="165012" x="4687888" y="5230813"/>
          <p14:tracePt t="165020" x="4695825" y="5230813"/>
          <p14:tracePt t="165028" x="4703763" y="5230813"/>
          <p14:tracePt t="165035" x="4711700" y="5222875"/>
          <p14:tracePt t="165058" x="4719638" y="5222875"/>
          <p14:tracePt t="165065" x="4727575" y="5222875"/>
          <p14:tracePt t="165073" x="4727575" y="5214938"/>
          <p14:tracePt t="165088" x="4735513" y="5207000"/>
          <p14:tracePt t="165096" x="4735513" y="5199063"/>
          <p14:tracePt t="165103" x="4743450" y="5191125"/>
          <p14:tracePt t="165110" x="4743450" y="5183188"/>
          <p14:tracePt t="165117" x="4751388" y="5175250"/>
          <p14:tracePt t="165125" x="4751388" y="5159375"/>
          <p14:tracePt t="165140" x="4751388" y="5151438"/>
          <p14:tracePt t="165155" x="4751388" y="5143500"/>
          <p14:tracePt t="165410" x="4751388" y="5135563"/>
          <p14:tracePt t="165425" x="4751388" y="5127625"/>
          <p14:tracePt t="165440" x="4751388" y="5119688"/>
          <p14:tracePt t="165448" x="4751388" y="5111750"/>
          <p14:tracePt t="165455" x="4751388" y="5103813"/>
          <p14:tracePt t="165462" x="4743450" y="5087938"/>
          <p14:tracePt t="165470" x="4743450" y="5072063"/>
          <p14:tracePt t="165478" x="4743450" y="5064125"/>
          <p14:tracePt t="165485" x="4743450" y="5056188"/>
          <p14:tracePt t="165493" x="4743450" y="5032375"/>
          <p14:tracePt t="165500" x="4743450" y="5024438"/>
          <p14:tracePt t="165508" x="4743450" y="5016500"/>
          <p14:tracePt t="165515" x="4743450" y="5008563"/>
          <p14:tracePt t="165545" x="4743450" y="5000625"/>
          <p14:tracePt t="165740" x="4743450" y="5008563"/>
          <p14:tracePt t="165748" x="4743450" y="5016500"/>
          <p14:tracePt t="165755" x="4743450" y="5024438"/>
          <p14:tracePt t="165763" x="4743450" y="5032375"/>
          <p14:tracePt t="165770" x="4743450" y="5040313"/>
          <p14:tracePt t="165778" x="4743450" y="5048250"/>
          <p14:tracePt t="165793" x="4743450" y="5064125"/>
          <p14:tracePt t="165808" x="4743450" y="5072063"/>
          <p14:tracePt t="165927" x="4735513" y="5072063"/>
          <p14:tracePt t="165972" x="4727575" y="5072063"/>
          <p14:tracePt t="166317" x="4719638" y="5072063"/>
          <p14:tracePt t="166325" x="4719638" y="5080000"/>
          <p14:tracePt t="166340" x="4711700" y="5080000"/>
          <p14:tracePt t="166347" x="4711700" y="5087938"/>
          <p14:tracePt t="166355" x="4703763" y="5087938"/>
          <p14:tracePt t="166370" x="4695825" y="5087938"/>
          <p14:tracePt t="166377" x="4687888" y="5095875"/>
          <p14:tracePt t="166385" x="4672013" y="5095875"/>
          <p14:tracePt t="166393" x="4656138" y="5095875"/>
          <p14:tracePt t="166407" x="4648200" y="5103813"/>
          <p14:tracePt t="166415" x="4632325" y="5103813"/>
          <p14:tracePt t="166423" x="4624388" y="5103813"/>
          <p14:tracePt t="166430" x="4616450" y="5103813"/>
          <p14:tracePt t="166452" x="4608513" y="5103813"/>
          <p14:tracePt t="166460" x="4600575" y="5103813"/>
          <p14:tracePt t="166468" x="4592638" y="5103813"/>
          <p14:tracePt t="166476" x="4584700" y="5103813"/>
          <p14:tracePt t="166483" x="4559300" y="5103813"/>
          <p14:tracePt t="166490" x="4543425" y="5103813"/>
          <p14:tracePt t="166498" x="4519613" y="5103813"/>
          <p14:tracePt t="166505" x="4503738" y="5103813"/>
          <p14:tracePt t="166513" x="4479925" y="5095875"/>
          <p14:tracePt t="166520" x="4464050" y="5095875"/>
          <p14:tracePt t="166527" x="4440238" y="5095875"/>
          <p14:tracePt t="166535" x="4424363" y="5095875"/>
          <p14:tracePt t="166543" x="4408488" y="5095875"/>
          <p14:tracePt t="166558" x="4400550" y="5087938"/>
          <p14:tracePt t="166565" x="4392613" y="5087938"/>
          <p14:tracePt t="166573" x="4384675" y="5080000"/>
          <p14:tracePt t="166579" x="4376738" y="5080000"/>
          <p14:tracePt t="166595" x="4368800" y="5080000"/>
          <p14:tracePt t="166602" x="4368800" y="5072063"/>
          <p14:tracePt t="166610" x="4360863" y="5072063"/>
          <p14:tracePt t="166625" x="4352925" y="5072063"/>
          <p14:tracePt t="166648" x="4344988" y="5072063"/>
          <p14:tracePt t="166820" x="4344988" y="5064125"/>
          <p14:tracePt t="166828" x="4337050" y="5048250"/>
          <p14:tracePt t="166835" x="4337050" y="5032375"/>
          <p14:tracePt t="166843" x="4329113" y="5000625"/>
          <p14:tracePt t="166849" x="4321175" y="4976813"/>
          <p14:tracePt t="166858" x="4321175" y="4935538"/>
          <p14:tracePt t="166865" x="4305300" y="4895850"/>
          <p14:tracePt t="166873" x="4297363" y="4840288"/>
          <p14:tracePt t="166880" x="4281488" y="4776788"/>
          <p14:tracePt t="166888" x="4281488" y="4721225"/>
          <p14:tracePt t="166898" x="4273550" y="4665663"/>
          <p14:tracePt t="166902" x="4273550" y="4600575"/>
          <p14:tracePt t="166910" x="4273550" y="4568825"/>
          <p14:tracePt t="166918" x="4273550" y="4521200"/>
          <p14:tracePt t="166925" x="4265613" y="4489450"/>
          <p14:tracePt t="166932" x="4265613" y="4465638"/>
          <p14:tracePt t="166940" x="4265613" y="4449763"/>
          <p14:tracePt t="167862" x="4281488" y="4449763"/>
          <p14:tracePt t="167878" x="4297363" y="4449763"/>
          <p14:tracePt t="167890" x="4313238" y="4457700"/>
          <p14:tracePt t="167893" x="4337050" y="4465638"/>
          <p14:tracePt t="167900" x="4344988" y="4465638"/>
          <p14:tracePt t="167910" x="4360863" y="4473575"/>
          <p14:tracePt t="167916" x="4376738" y="4481513"/>
          <p14:tracePt t="167924" x="4392613" y="4481513"/>
          <p14:tracePt t="167930" x="4392613" y="4489450"/>
          <p14:tracePt t="167940" x="4408488" y="4489450"/>
          <p14:tracePt t="167953" x="4416425" y="4489450"/>
          <p14:tracePt t="168207" x="4424363" y="4489450"/>
          <p14:tracePt t="168216" x="4424363" y="4497388"/>
          <p14:tracePt t="168232" x="4432300" y="4497388"/>
          <p14:tracePt t="168237" x="4440238" y="4497388"/>
          <p14:tracePt t="168245" x="4440238" y="4505325"/>
          <p14:tracePt t="168253" x="4448175" y="4505325"/>
          <p14:tracePt t="168260" x="4448175" y="4513263"/>
          <p14:tracePt t="168267" x="4456113" y="4513263"/>
          <p14:tracePt t="168290" x="4464050" y="4521200"/>
          <p14:tracePt t="168298" x="4471988" y="4529138"/>
          <p14:tracePt t="168344" x="4471988" y="4537075"/>
          <p14:tracePt t="168350" x="4479925" y="4537075"/>
          <p14:tracePt t="168702" x="4503738" y="4600575"/>
          <p14:tracePt t="168711" x="4519613" y="4657725"/>
          <p14:tracePt t="168718" x="4535488" y="4713288"/>
          <p14:tracePt t="168726" x="4543425" y="4768850"/>
          <p14:tracePt t="168733" x="4551363" y="4808538"/>
          <p14:tracePt t="168739" x="4559300" y="4848225"/>
          <p14:tracePt t="168748" x="4559300" y="4864100"/>
          <p14:tracePt t="168755" x="4559300" y="4879975"/>
          <p14:tracePt t="168770" x="4567238" y="4879975"/>
          <p14:tracePt t="169033" x="4567238" y="4887913"/>
          <p14:tracePt t="169039" x="4567238" y="4895850"/>
          <p14:tracePt t="169055" x="4567238" y="4903788"/>
          <p14:tracePt t="169070" x="4567238" y="4919663"/>
          <p14:tracePt t="169078" x="4567238" y="4935538"/>
          <p14:tracePt t="169085" x="4567238" y="4943475"/>
          <p14:tracePt t="169093" x="4567238" y="4951413"/>
          <p14:tracePt t="169100" x="4567238" y="4967288"/>
          <p14:tracePt t="169108" x="4567238" y="4992688"/>
          <p14:tracePt t="169115" x="4567238" y="5000625"/>
          <p14:tracePt t="169123" x="4567238" y="5008563"/>
          <p14:tracePt t="169130" x="4567238" y="5016500"/>
          <p14:tracePt t="169137" x="4567238" y="5024438"/>
          <p14:tracePt t="169153" x="4567238" y="5032375"/>
          <p14:tracePt t="169160" x="4567238" y="5040313"/>
          <p14:tracePt t="169212" x="4567238" y="5048250"/>
          <p14:tracePt t="169265" x="4567238" y="5056188"/>
          <p14:tracePt t="169294" x="4559300" y="5056188"/>
          <p14:tracePt t="169302" x="4559300" y="5064125"/>
          <p14:tracePt t="169318" x="4551363" y="5072063"/>
          <p14:tracePt t="169332" x="4543425" y="5072063"/>
          <p14:tracePt t="169340" x="4543425" y="5080000"/>
          <p14:tracePt t="169348" x="4535488" y="5080000"/>
          <p14:tracePt t="169363" x="4527550" y="5087938"/>
          <p14:tracePt t="169378" x="4527550" y="5095875"/>
          <p14:tracePt t="169385" x="4511675" y="5103813"/>
          <p14:tracePt t="169400" x="4503738" y="5103813"/>
          <p14:tracePt t="169408" x="4495800" y="5111750"/>
          <p14:tracePt t="169415" x="4487863" y="5119688"/>
          <p14:tracePt t="169423" x="4471988" y="5127625"/>
          <p14:tracePt t="169433" x="4464050" y="5135563"/>
          <p14:tracePt t="169438" x="4448175" y="5135563"/>
          <p14:tracePt t="169445" x="4440238" y="5143500"/>
          <p14:tracePt t="169453" x="4424363" y="5151438"/>
          <p14:tracePt t="169459" x="4416425" y="5151438"/>
          <p14:tracePt t="169467" x="4400550" y="5151438"/>
          <p14:tracePt t="169475" x="4392613" y="5151438"/>
          <p14:tracePt t="169483" x="4392613" y="5159375"/>
          <p14:tracePt t="169490" x="4376738" y="5159375"/>
          <p14:tracePt t="169498" x="4352925" y="5159375"/>
          <p14:tracePt t="169505" x="4344988" y="5167313"/>
          <p14:tracePt t="169513" x="4337050" y="5167313"/>
          <p14:tracePt t="169521" x="4329113" y="5167313"/>
          <p14:tracePt t="169531" x="4321175" y="5167313"/>
          <p14:tracePt t="169537" x="4313238" y="5167313"/>
          <p14:tracePt t="169543" x="4297363" y="5167313"/>
          <p14:tracePt t="169550" x="4289425" y="5167313"/>
          <p14:tracePt t="169558" x="4281488" y="5167313"/>
          <p14:tracePt t="169565" x="4265613" y="5167313"/>
          <p14:tracePt t="169573" x="4249738" y="5167313"/>
          <p14:tracePt t="169580" x="4233863" y="5167313"/>
          <p14:tracePt t="169588" x="4217988" y="5167313"/>
          <p14:tracePt t="169595" x="4210050" y="5167313"/>
          <p14:tracePt t="169603" x="4192588" y="5167313"/>
          <p14:tracePt t="169610" x="4176713" y="5167313"/>
          <p14:tracePt t="169617" x="4160838" y="5167313"/>
          <p14:tracePt t="169625" x="4152900" y="5167313"/>
          <p14:tracePt t="169633" x="4144963" y="5167313"/>
          <p14:tracePt t="169640" x="4129088" y="5167313"/>
          <p14:tracePt t="169647" x="4121150" y="5167313"/>
          <p14:tracePt t="169655" x="4113213" y="5167313"/>
          <p14:tracePt t="169662" x="4105275" y="5167313"/>
          <p14:tracePt t="169670" x="4105275" y="5175250"/>
          <p14:tracePt t="169677" x="4097338" y="5175250"/>
          <p14:tracePt t="169737" x="4089400" y="5175250"/>
          <p14:tracePt t="169775" x="4081463" y="5175250"/>
          <p14:tracePt t="169835" x="4073525" y="5175250"/>
          <p14:tracePt t="169887" x="4065588" y="5175250"/>
          <p14:tracePt t="170007" x="4057650" y="5175250"/>
          <p14:tracePt t="170022" x="4049713" y="5183188"/>
          <p14:tracePt t="170052" x="4049713" y="5191125"/>
          <p14:tracePt t="170067" x="4041775" y="5191125"/>
          <p14:tracePt t="171350" x="4065588" y="5191125"/>
          <p14:tracePt t="171357" x="4089400" y="5191125"/>
          <p14:tracePt t="171365" x="4113213" y="5191125"/>
          <p14:tracePt t="171372" x="4129088" y="5191125"/>
          <p14:tracePt t="171380" x="4152900" y="5191125"/>
          <p14:tracePt t="171387" x="4160838" y="5191125"/>
          <p14:tracePt t="171395" x="4176713" y="5191125"/>
          <p14:tracePt t="171403" x="4184650" y="5191125"/>
          <p14:tracePt t="171410" x="4200525" y="5191125"/>
          <p14:tracePt t="171425" x="4210050" y="5191125"/>
          <p14:tracePt t="171440" x="4217988" y="5191125"/>
          <p14:tracePt t="171455" x="4233863" y="5191125"/>
          <p14:tracePt t="171463" x="4249738" y="5191125"/>
          <p14:tracePt t="171470" x="4257675" y="5191125"/>
          <p14:tracePt t="171478" x="4273550" y="5191125"/>
          <p14:tracePt t="171485" x="4289425" y="5199063"/>
          <p14:tracePt t="171492" x="4305300" y="5199063"/>
          <p14:tracePt t="171500" x="4329113" y="5207000"/>
          <p14:tracePt t="171507" x="4344988" y="5214938"/>
          <p14:tracePt t="171515" x="4368800" y="5214938"/>
          <p14:tracePt t="171523" x="4392613" y="5214938"/>
          <p14:tracePt t="171529" x="4408488" y="5214938"/>
          <p14:tracePt t="171537" x="4424363" y="5222875"/>
          <p14:tracePt t="171545" x="4432300" y="5222875"/>
          <p14:tracePt t="171553" x="4448175" y="5222875"/>
          <p14:tracePt t="171568" x="4456113" y="5222875"/>
          <p14:tracePt t="171620" x="4464050" y="5222875"/>
          <p14:tracePt t="171635" x="4471988" y="5222875"/>
          <p14:tracePt t="171680" x="4479925" y="5222875"/>
          <p14:tracePt t="171695" x="4487863" y="5222875"/>
          <p14:tracePt t="171710" x="4495800" y="5222875"/>
          <p14:tracePt t="171725" x="4503738" y="5222875"/>
          <p14:tracePt t="171770" x="4511675" y="5222875"/>
          <p14:tracePt t="172107" x="4535488" y="5222875"/>
          <p14:tracePt t="172116" x="4559300" y="5222875"/>
          <p14:tracePt t="172123" x="4576763" y="5222875"/>
          <p14:tracePt t="172130" x="4592638" y="5222875"/>
          <p14:tracePt t="172137" x="4600575" y="5222875"/>
          <p14:tracePt t="172146" x="4624388" y="5222875"/>
          <p14:tracePt t="172153" x="4632325" y="5222875"/>
          <p14:tracePt t="172161" x="4640263" y="5222875"/>
          <p14:tracePt t="172692" x="4624388" y="5222875"/>
          <p14:tracePt t="172699" x="4608513" y="5222875"/>
          <p14:tracePt t="172708" x="4592638" y="5222875"/>
          <p14:tracePt t="172716" x="4567238" y="5222875"/>
          <p14:tracePt t="172723" x="4551363" y="5222875"/>
          <p14:tracePt t="172730" x="4535488" y="5222875"/>
          <p14:tracePt t="172745" x="4527550" y="5222875"/>
          <p14:tracePt t="172768" x="4519613" y="5222875"/>
          <p14:tracePt t="172775" x="4511675" y="5222875"/>
          <p14:tracePt t="172783" x="4503738" y="5230813"/>
          <p14:tracePt t="172790" x="4495800" y="5230813"/>
          <p14:tracePt t="172798" x="4479925" y="5238750"/>
          <p14:tracePt t="172805" x="4464050" y="5238750"/>
          <p14:tracePt t="172812" x="4448175" y="5238750"/>
          <p14:tracePt t="172820" x="4432300" y="5254625"/>
          <p14:tracePt t="172827" x="4408488" y="5254625"/>
          <p14:tracePt t="172835" x="4392613" y="5262563"/>
          <p14:tracePt t="172843" x="4368800" y="5262563"/>
          <p14:tracePt t="172850" x="4352925" y="5262563"/>
          <p14:tracePt t="172858" x="4337050" y="5270500"/>
          <p14:tracePt t="172866" x="4321175" y="5270500"/>
          <p14:tracePt t="172877" x="4313238" y="5278438"/>
          <p14:tracePt t="172880" x="4305300" y="5278438"/>
          <p14:tracePt t="172895" x="4289425" y="5278438"/>
          <p14:tracePt t="172910" x="4281488" y="5278438"/>
          <p14:tracePt t="172925" x="4273550" y="5278438"/>
          <p14:tracePt t="172926" x="4265613" y="5278438"/>
          <p14:tracePt t="172933" x="4249738" y="5278438"/>
          <p14:tracePt t="172940" x="4225925" y="5278438"/>
          <p14:tracePt t="172948" x="4210050" y="5278438"/>
          <p14:tracePt t="172955" x="4184650" y="5278438"/>
          <p14:tracePt t="172963" x="4176713" y="5278438"/>
          <p14:tracePt t="172973" x="4152900" y="5278438"/>
          <p14:tracePt t="172980" x="4129088" y="5286375"/>
          <p14:tracePt t="172986" x="4105275" y="5286375"/>
          <p14:tracePt t="172993" x="4081463" y="5286375"/>
          <p14:tracePt t="173000" x="4073525" y="5294313"/>
          <p14:tracePt t="173150" x="4097338" y="5294313"/>
          <p14:tracePt t="173158" x="4121150" y="5286375"/>
          <p14:tracePt t="173165" x="4137025" y="5286375"/>
          <p14:tracePt t="173172" x="4168775" y="5286375"/>
          <p14:tracePt t="173179" x="4217988" y="5270500"/>
          <p14:tracePt t="173187" x="4257675" y="5262563"/>
          <p14:tracePt t="173195" x="4297363" y="5254625"/>
          <p14:tracePt t="173202" x="4337050" y="5238750"/>
          <p14:tracePt t="173210" x="4368800" y="5238750"/>
          <p14:tracePt t="173217" x="4392613" y="5230813"/>
          <p14:tracePt t="173225" x="4408488" y="5230813"/>
          <p14:tracePt t="173232" x="4424363" y="5222875"/>
          <p14:tracePt t="173240" x="4432300" y="5222875"/>
          <p14:tracePt t="173248" x="4448175" y="5222875"/>
          <p14:tracePt t="173277" x="4456113" y="5222875"/>
          <p14:tracePt t="173285" x="4456113" y="5214938"/>
          <p14:tracePt t="173293" x="4464050" y="5214938"/>
          <p14:tracePt t="173308" x="4471988" y="5214938"/>
          <p14:tracePt t="173315" x="4479925" y="5214938"/>
          <p14:tracePt t="173330" x="4487863" y="5214938"/>
          <p14:tracePt t="173345" x="4495800" y="5214938"/>
          <p14:tracePt t="173360" x="4503738" y="5214938"/>
          <p14:tracePt t="173367" x="4511675" y="5214938"/>
          <p14:tracePt t="175152" x="4519613" y="5214938"/>
          <p14:tracePt t="175168" x="4527550" y="5214938"/>
          <p14:tracePt t="175176" x="4535488" y="5214938"/>
          <p14:tracePt t="175183" x="4543425" y="5214938"/>
          <p14:tracePt t="175198" x="4551363" y="5214938"/>
          <p14:tracePt t="175212" x="4567238" y="5214938"/>
          <p14:tracePt t="175220" x="4576763" y="5214938"/>
          <p14:tracePt t="175228" x="4592638" y="5214938"/>
          <p14:tracePt t="175235" x="4600575" y="5214938"/>
          <p14:tracePt t="175242" x="4616450" y="5214938"/>
          <p14:tracePt t="175250" x="4632325" y="5214938"/>
          <p14:tracePt t="175265" x="4640263" y="5214938"/>
          <p14:tracePt t="175392" x="4648200" y="5214938"/>
          <p14:tracePt t="175399" x="4656138" y="5214938"/>
          <p14:tracePt t="175408" x="4664075" y="5214938"/>
          <p14:tracePt t="175415" x="4672013" y="5214938"/>
          <p14:tracePt t="175423" x="4679950" y="5214938"/>
          <p14:tracePt t="175430" x="4687888" y="5214938"/>
          <p14:tracePt t="175438" x="4703763" y="5214938"/>
          <p14:tracePt t="175453" x="4719638" y="5214938"/>
          <p14:tracePt t="175468" x="4727575" y="5214938"/>
          <p14:tracePt t="175475" x="4735513" y="5214938"/>
          <p14:tracePt t="175595" x="4743450" y="5214938"/>
          <p14:tracePt t="175625" x="4751388" y="5214938"/>
          <p14:tracePt t="175640" x="4759325" y="5214938"/>
          <p14:tracePt t="175655" x="4767263" y="5214938"/>
          <p14:tracePt t="175662" x="4775200" y="5214938"/>
          <p14:tracePt t="175670" x="4783138" y="5214938"/>
          <p14:tracePt t="175678" x="4806950" y="5214938"/>
          <p14:tracePt t="175685" x="4814888" y="5214938"/>
          <p14:tracePt t="175693" x="4838700" y="5214938"/>
          <p14:tracePt t="175700" x="4854575" y="5214938"/>
          <p14:tracePt t="175709" x="4870450" y="5214938"/>
          <p14:tracePt t="175715" x="4878388" y="5214938"/>
          <p14:tracePt t="175723" x="4902200" y="5214938"/>
          <p14:tracePt t="175730" x="4918075" y="5214938"/>
          <p14:tracePt t="175738" x="4926013" y="5214938"/>
          <p14:tracePt t="175745" x="4933950" y="5214938"/>
          <p14:tracePt t="175753" x="4951413" y="5214938"/>
          <p14:tracePt t="175797" x="4959350" y="5214938"/>
          <p14:tracePt t="176270" x="4967288" y="5214938"/>
          <p14:tracePt t="176277" x="4975225" y="5214938"/>
          <p14:tracePt t="176285" x="4983163" y="5214938"/>
          <p14:tracePt t="176389" x="4991100" y="5214938"/>
          <p14:tracePt t="176397" x="4999038" y="5214938"/>
          <p14:tracePt t="176405" x="5014913" y="5214938"/>
          <p14:tracePt t="176414" x="5030788" y="5214938"/>
          <p14:tracePt t="176421" x="5038725" y="5214938"/>
          <p14:tracePt t="176428" x="5046663" y="5214938"/>
          <p14:tracePt t="176435" x="5054600" y="5214938"/>
          <p14:tracePt t="176444" x="5070475" y="5214938"/>
          <p14:tracePt t="176450" x="5078413" y="5214938"/>
          <p14:tracePt t="176458" x="5094288" y="5214938"/>
          <p14:tracePt t="176465" x="5110163" y="5214938"/>
          <p14:tracePt t="176473" x="5126038" y="5214938"/>
          <p14:tracePt t="176480" x="5141913" y="5214938"/>
          <p14:tracePt t="176487" x="5149850" y="5214938"/>
          <p14:tracePt t="176495" x="5157788" y="5214938"/>
          <p14:tracePt t="176503" x="5173663" y="5214938"/>
          <p14:tracePt t="176510" x="5189538" y="5214938"/>
          <p14:tracePt t="176518" x="5205413" y="5222875"/>
          <p14:tracePt t="176533" x="5221288" y="5222875"/>
          <p14:tracePt t="176547" x="5229225" y="5222875"/>
          <p14:tracePt t="176563" x="5237163" y="5222875"/>
          <p14:tracePt t="176772" x="5245100" y="5222875"/>
          <p14:tracePt t="176780" x="5253038" y="5222875"/>
          <p14:tracePt t="176795" x="5260975" y="5222875"/>
          <p14:tracePt t="176803" x="5276850" y="5222875"/>
          <p14:tracePt t="176818" x="5292725" y="5222875"/>
          <p14:tracePt t="176825" x="5310188" y="5222875"/>
          <p14:tracePt t="176832" x="5326063" y="5222875"/>
          <p14:tracePt t="176840" x="5349875" y="5222875"/>
          <p14:tracePt t="176848" x="5357813" y="5222875"/>
          <p14:tracePt t="176855" x="5373688" y="5222875"/>
          <p14:tracePt t="176862" x="5381625" y="5222875"/>
          <p14:tracePt t="176886" x="5413375" y="5222875"/>
          <p14:tracePt t="176893" x="5429250" y="5222875"/>
          <p14:tracePt t="176900" x="5445125" y="5222875"/>
          <p14:tracePt t="176908" x="5461000" y="5222875"/>
          <p14:tracePt t="176915" x="5484813" y="5214938"/>
          <p14:tracePt t="176923" x="5500688" y="5214938"/>
          <p14:tracePt t="176930" x="5524500" y="5214938"/>
          <p14:tracePt t="176938" x="5540375" y="5207000"/>
          <p14:tracePt t="176945" x="5556250" y="5207000"/>
          <p14:tracePt t="176953" x="5564188" y="5207000"/>
          <p14:tracePt t="176960" x="5580063" y="5199063"/>
          <p14:tracePt t="176975" x="5588000" y="5199063"/>
          <p14:tracePt t="176998" x="5595938" y="5199063"/>
          <p14:tracePt t="177200" x="5603875" y="5199063"/>
          <p14:tracePt t="177207" x="5611813" y="5199063"/>
          <p14:tracePt t="177214" x="5643563" y="5214938"/>
          <p14:tracePt t="177223" x="5667375" y="5222875"/>
          <p14:tracePt t="177230" x="5700713" y="5238750"/>
          <p14:tracePt t="177237" x="5740400" y="5254625"/>
          <p14:tracePt t="177246" x="5780088" y="5270500"/>
          <p14:tracePt t="177252" x="5811838" y="5278438"/>
          <p14:tracePt t="177260" x="5867400" y="5286375"/>
          <p14:tracePt t="177268" x="5891213" y="5286375"/>
          <p14:tracePt t="177276" x="5907088" y="5286375"/>
          <p14:tracePt t="177283" x="5930900" y="5294313"/>
          <p14:tracePt t="177290" x="5938838" y="5294313"/>
          <p14:tracePt t="177298" x="5954713" y="5294313"/>
          <p14:tracePt t="177313" x="5962650" y="5294313"/>
          <p14:tracePt t="177327" x="5970588" y="5294313"/>
          <p14:tracePt t="177358" x="5978525" y="5294313"/>
          <p14:tracePt t="177380" x="5978525" y="5286375"/>
          <p14:tracePt t="177387" x="5986463" y="5286375"/>
          <p14:tracePt t="177417" x="5986463" y="5278438"/>
          <p14:tracePt t="177425" x="5994400" y="5278438"/>
          <p14:tracePt t="177440" x="5994400" y="5270500"/>
          <p14:tracePt t="177451" x="6002338" y="5270500"/>
          <p14:tracePt t="177457" x="6002338" y="5262563"/>
          <p14:tracePt t="177463" x="6010275" y="5254625"/>
          <p14:tracePt t="177470" x="6018213" y="5246688"/>
          <p14:tracePt t="177485" x="6034088" y="5230813"/>
          <p14:tracePt t="177492" x="6034088" y="5207000"/>
          <p14:tracePt t="177500" x="6051550" y="5191125"/>
          <p14:tracePt t="177508" x="6059488" y="5167313"/>
          <p14:tracePt t="177515" x="6075363" y="5143500"/>
          <p14:tracePt t="177524" x="6083300" y="5127625"/>
          <p14:tracePt t="177530" x="6091238" y="5103813"/>
          <p14:tracePt t="177538" x="6107113" y="5080000"/>
          <p14:tracePt t="177545" x="6122988" y="5040313"/>
          <p14:tracePt t="177553" x="6138863" y="5016500"/>
          <p14:tracePt t="177560" x="6146800" y="4992688"/>
          <p14:tracePt t="177568" x="6170613" y="4959350"/>
          <p14:tracePt t="177575" x="6170613" y="4943475"/>
          <p14:tracePt t="177583" x="6178550" y="4927600"/>
          <p14:tracePt t="177590" x="6186488" y="4911725"/>
          <p14:tracePt t="177597" x="6194425" y="4895850"/>
          <p14:tracePt t="177605" x="6194425" y="4879975"/>
          <p14:tracePt t="177613" x="6194425" y="4872038"/>
          <p14:tracePt t="177620" x="6194425" y="4864100"/>
          <p14:tracePt t="177627" x="6202363" y="4864100"/>
          <p14:tracePt t="177635" x="6202363" y="4856163"/>
          <p14:tracePt t="177665" x="6202363" y="4848225"/>
          <p14:tracePt t="177695" x="6202363" y="4840288"/>
          <p14:tracePt t="177867" x="6194425" y="4840288"/>
          <p14:tracePt t="178535" x="6186488" y="4840288"/>
          <p14:tracePt t="178542" x="6146800" y="4848225"/>
          <p14:tracePt t="178550" x="6115050" y="4856163"/>
          <p14:tracePt t="178560" x="6099175" y="4864100"/>
          <p14:tracePt t="178565" x="6083300" y="4872038"/>
          <p14:tracePt t="178574" x="6059488" y="4879975"/>
          <p14:tracePt t="178580" x="6051550" y="4879975"/>
          <p14:tracePt t="178588" x="6043613" y="4887913"/>
          <p14:tracePt t="178692" x="6043613" y="4895850"/>
          <p14:tracePt t="178708" x="6034088" y="4911725"/>
          <p14:tracePt t="178715" x="6034088" y="4919663"/>
          <p14:tracePt t="178722" x="6026150" y="4927600"/>
          <p14:tracePt t="178731" x="6026150" y="4943475"/>
          <p14:tracePt t="178738" x="6026150" y="4967288"/>
          <p14:tracePt t="178745" x="6026150" y="4992688"/>
          <p14:tracePt t="178753" x="6026150" y="5016500"/>
          <p14:tracePt t="178760" x="6026150" y="5040313"/>
          <p14:tracePt t="178768" x="6018213" y="5064125"/>
          <p14:tracePt t="178775" x="6018213" y="5080000"/>
          <p14:tracePt t="178783" x="6018213" y="5103813"/>
          <p14:tracePt t="178790" x="6018213" y="5119688"/>
          <p14:tracePt t="178798" x="6018213" y="5127625"/>
          <p14:tracePt t="178807" x="6018213" y="5135563"/>
          <p14:tracePt t="178815" x="6018213" y="5143500"/>
          <p14:tracePt t="179345" x="6043613" y="5143500"/>
          <p14:tracePt t="179353" x="6059488" y="5143500"/>
          <p14:tracePt t="179361" x="6075363" y="5135563"/>
          <p14:tracePt t="179367" x="6107113" y="5127625"/>
          <p14:tracePt t="179376" x="6138863" y="5111750"/>
          <p14:tracePt t="179382" x="6162675" y="5095875"/>
          <p14:tracePt t="179392" x="6194425" y="5087938"/>
          <p14:tracePt t="179398" x="6218238" y="5072063"/>
          <p14:tracePt t="179406" x="6242050" y="5056188"/>
          <p14:tracePt t="179414" x="6273800" y="5048250"/>
          <p14:tracePt t="179421" x="6281738" y="5032375"/>
          <p14:tracePt t="179428" x="6289675" y="5032375"/>
          <p14:tracePt t="179436" x="6305550" y="5024438"/>
          <p14:tracePt t="179444" x="6313488" y="5008563"/>
          <p14:tracePt t="179450" x="6329363" y="5008563"/>
          <p14:tracePt t="179457" x="6329363" y="5000625"/>
          <p14:tracePt t="179465" x="6337300" y="5000625"/>
          <p14:tracePt t="179472" x="6345238" y="4992688"/>
          <p14:tracePt t="179480" x="6353175" y="4984750"/>
          <p14:tracePt t="179502" x="6361113" y="4976813"/>
          <p14:tracePt t="179525" x="6369050" y="4976813"/>
          <p14:tracePt t="179532" x="6369050" y="4967288"/>
          <p14:tracePt t="179540" x="6376988" y="4967288"/>
          <p14:tracePt t="179547" x="6376988" y="4959350"/>
          <p14:tracePt t="179555" x="6384925" y="4951413"/>
          <p14:tracePt t="179563" x="6392863" y="4943475"/>
          <p14:tracePt t="179570" x="6402388" y="4935538"/>
          <p14:tracePt t="179577" x="6418263" y="4919663"/>
          <p14:tracePt t="179585" x="6418263" y="4911725"/>
          <p14:tracePt t="179593" x="6434138" y="4895850"/>
          <p14:tracePt t="179600" x="6442075" y="4887913"/>
          <p14:tracePt t="179608" x="6457950" y="4872038"/>
          <p14:tracePt t="179615" x="6457950" y="4864100"/>
          <p14:tracePt t="179623" x="6473825" y="4856163"/>
          <p14:tracePt t="179638" x="6481763" y="4848225"/>
          <p14:tracePt t="179653" x="6489700" y="4840288"/>
          <p14:tracePt t="179668" x="6497638" y="4840288"/>
          <p14:tracePt t="179675" x="6497638" y="4832350"/>
          <p14:tracePt t="179690" x="6497638" y="4824413"/>
          <p14:tracePt t="179697" x="6505575" y="4824413"/>
          <p14:tracePt t="179706" x="6505575" y="4816475"/>
          <p14:tracePt t="179720" x="6505575" y="4808538"/>
          <p14:tracePt t="179735" x="6505575" y="4800600"/>
          <p14:tracePt t="179743" x="6513513" y="4784725"/>
          <p14:tracePt t="179750" x="6513513" y="4776788"/>
          <p14:tracePt t="179758" x="6513513" y="4768850"/>
          <p14:tracePt t="179765" x="6513513" y="4760913"/>
          <p14:tracePt t="179773" x="6513513" y="4745038"/>
          <p14:tracePt t="179781" x="6513513" y="4737100"/>
          <p14:tracePt t="179795" x="6513513" y="4729163"/>
          <p14:tracePt t="179803" x="6513513" y="4713288"/>
          <p14:tracePt t="179810" x="6513513" y="4705350"/>
          <p14:tracePt t="179818" x="6513513" y="4697413"/>
          <p14:tracePt t="179825" x="6513513" y="4689475"/>
          <p14:tracePt t="179900" x="6505575" y="4689475"/>
          <p14:tracePt t="179907" x="6489700" y="4705350"/>
          <p14:tracePt t="179915" x="6473825" y="4729163"/>
          <p14:tracePt t="179922" x="6457950" y="4745038"/>
          <p14:tracePt t="179930" x="6434138" y="4768850"/>
          <p14:tracePt t="179938" x="6418263" y="4800600"/>
          <p14:tracePt t="179946" x="6402388" y="4824413"/>
          <p14:tracePt t="179953" x="6384925" y="4840288"/>
          <p14:tracePt t="179960" x="6376988" y="4864100"/>
          <p14:tracePt t="179968" x="6376988" y="4887913"/>
          <p14:tracePt t="179976" x="6369050" y="4895850"/>
          <p14:tracePt t="179983" x="6369050" y="4911725"/>
          <p14:tracePt t="179990" x="6361113" y="4919663"/>
          <p14:tracePt t="179997" x="6361113" y="4935538"/>
          <p14:tracePt t="180005" x="6361113" y="4943475"/>
          <p14:tracePt t="180013" x="6361113" y="4951413"/>
          <p14:tracePt t="180020" x="6361113" y="4959350"/>
          <p14:tracePt t="180027" x="6361113" y="4967288"/>
          <p14:tracePt t="180035" x="6361113" y="4976813"/>
          <p14:tracePt t="180043" x="6361113" y="4984750"/>
          <p14:tracePt t="180050" x="6361113" y="4992688"/>
          <p14:tracePt t="180057" x="6369050" y="5000625"/>
          <p14:tracePt t="180065" x="6369050" y="5008563"/>
          <p14:tracePt t="180073" x="6376988" y="5016500"/>
          <p14:tracePt t="180080" x="6384925" y="5032375"/>
          <p14:tracePt t="180088" x="6392863" y="5040313"/>
          <p14:tracePt t="180095" x="6410325" y="5056188"/>
          <p14:tracePt t="180103" x="6418263" y="5072063"/>
          <p14:tracePt t="180109" x="6426200" y="5087938"/>
          <p14:tracePt t="180118" x="6442075" y="5103813"/>
          <p14:tracePt t="180125" x="6450013" y="5127625"/>
          <p14:tracePt t="180133" x="6473825" y="5151438"/>
          <p14:tracePt t="180140" x="6481763" y="5159375"/>
          <p14:tracePt t="180147" x="6489700" y="5183188"/>
          <p14:tracePt t="180155" x="6497638" y="5191125"/>
          <p14:tracePt t="180162" x="6505575" y="5199063"/>
          <p14:tracePt t="180170" x="6521450" y="5214938"/>
          <p14:tracePt t="180178" x="6529388" y="5222875"/>
          <p14:tracePt t="180185" x="6537325" y="5230813"/>
          <p14:tracePt t="180200" x="6545263" y="5238750"/>
          <p14:tracePt t="180224" x="6561138" y="5238750"/>
          <p14:tracePt t="180230" x="6561138" y="5246688"/>
          <p14:tracePt t="180237" x="6569075" y="5254625"/>
          <p14:tracePt t="180245" x="6584950" y="5254625"/>
          <p14:tracePt t="180252" x="6592888" y="5254625"/>
          <p14:tracePt t="180259" x="6600825" y="5254625"/>
          <p14:tracePt t="180268" x="6616700" y="5262563"/>
          <p14:tracePt t="180275" x="6632575" y="5262563"/>
          <p14:tracePt t="180284" x="6648450" y="5262563"/>
          <p14:tracePt t="180290" x="6664325" y="5270500"/>
          <p14:tracePt t="180297" x="6688138" y="5270500"/>
          <p14:tracePt t="180305" x="6704013" y="5270500"/>
          <p14:tracePt t="180313" x="6727825" y="5270500"/>
          <p14:tracePt t="180320" x="6743700" y="5270500"/>
          <p14:tracePt t="180328" x="6769100" y="5270500"/>
          <p14:tracePt t="180335" x="6784975" y="5270500"/>
          <p14:tracePt t="180344" x="6848475" y="5262563"/>
          <p14:tracePt t="180350" x="6864350" y="5246688"/>
          <p14:tracePt t="180358" x="6880225" y="5230813"/>
          <p14:tracePt t="180365" x="6896100" y="5207000"/>
          <p14:tracePt t="180373" x="6911975" y="5183188"/>
          <p14:tracePt t="180380" x="6919913" y="5143500"/>
          <p14:tracePt t="180387" x="6927850" y="5111750"/>
          <p14:tracePt t="180395" x="6935788" y="5087938"/>
          <p14:tracePt t="180403" x="6943725" y="5048250"/>
          <p14:tracePt t="180410" x="6951663" y="5016500"/>
          <p14:tracePt t="180417" x="6951663" y="4992688"/>
          <p14:tracePt t="180425" x="6951663" y="4959350"/>
          <p14:tracePt t="180433" x="6951663" y="4927600"/>
          <p14:tracePt t="180440" x="6951663" y="4903788"/>
          <p14:tracePt t="180447" x="6951663" y="4864100"/>
          <p14:tracePt t="180455" x="6951663" y="4840288"/>
          <p14:tracePt t="180462" x="6951663" y="4808538"/>
          <p14:tracePt t="180470" x="6951663" y="4792663"/>
          <p14:tracePt t="180477" x="6951663" y="4768850"/>
          <p14:tracePt t="180485" x="6951663" y="4752975"/>
          <p14:tracePt t="180493" x="6943725" y="4737100"/>
          <p14:tracePt t="180510" x="6943725" y="4729163"/>
          <p14:tracePt t="180523" x="6943725" y="4721225"/>
          <p14:tracePt t="180530" x="6935788" y="4721225"/>
          <p14:tracePt t="180545" x="6935788" y="4713288"/>
          <p14:tracePt t="180553" x="6927850" y="4713288"/>
          <p14:tracePt t="180560" x="6927850" y="4705350"/>
          <p14:tracePt t="180568" x="6911975" y="4705350"/>
          <p14:tracePt t="180576" x="6904038" y="4697413"/>
          <p14:tracePt t="180583" x="6888163" y="4689475"/>
          <p14:tracePt t="180590" x="6872288" y="4681538"/>
          <p14:tracePt t="180597" x="6848475" y="4681538"/>
          <p14:tracePt t="180605" x="6824663" y="4673600"/>
          <p14:tracePt t="180612" x="6792913" y="4665663"/>
          <p14:tracePt t="180620" x="6759575" y="4665663"/>
          <p14:tracePt t="180628" x="6735763" y="4665663"/>
          <p14:tracePt t="180635" x="6711950" y="4665663"/>
          <p14:tracePt t="180644" x="6680200" y="4665663"/>
          <p14:tracePt t="180650" x="6664325" y="4665663"/>
          <p14:tracePt t="180658" x="6640513" y="4665663"/>
          <p14:tracePt t="180665" x="6616700" y="4665663"/>
          <p14:tracePt t="180673" x="6584950" y="4673600"/>
          <p14:tracePt t="180680" x="6577013" y="4681538"/>
          <p14:tracePt t="180688" x="6561138" y="4689475"/>
          <p14:tracePt t="180695" x="6545263" y="4697413"/>
          <p14:tracePt t="180703" x="6537325" y="4713288"/>
          <p14:tracePt t="180710" x="6521450" y="4721225"/>
          <p14:tracePt t="180718" x="6513513" y="4729163"/>
          <p14:tracePt t="180726" x="6505575" y="4745038"/>
          <p14:tracePt t="180733" x="6505575" y="4752975"/>
          <p14:tracePt t="180740" x="6489700" y="4768850"/>
          <p14:tracePt t="180747" x="6489700" y="4776788"/>
          <p14:tracePt t="180755" x="6473825" y="4792663"/>
          <p14:tracePt t="180762" x="6465888" y="4808538"/>
          <p14:tracePt t="180770" x="6465888" y="4824413"/>
          <p14:tracePt t="180778" x="6465888" y="4848225"/>
          <p14:tracePt t="180785" x="6457950" y="4856163"/>
          <p14:tracePt t="180793" x="6457950" y="4879975"/>
          <p14:tracePt t="180800" x="6450013" y="4887913"/>
          <p14:tracePt t="180808" x="6450013" y="4911725"/>
          <p14:tracePt t="180815" x="6450013" y="4927600"/>
          <p14:tracePt t="180823" x="6450013" y="4943475"/>
          <p14:tracePt t="180830" x="6450013" y="4976813"/>
          <p14:tracePt t="180837" x="6450013" y="4992688"/>
          <p14:tracePt t="180845" x="6450013" y="5000625"/>
          <p14:tracePt t="180853" x="6450013" y="5016500"/>
          <p14:tracePt t="180860" x="6450013" y="5024438"/>
          <p14:tracePt t="180877" x="6450013" y="5032375"/>
          <p14:tracePt t="180882" x="6457950" y="5032375"/>
          <p14:tracePt t="181220" x="6465888" y="5032375"/>
          <p14:tracePt t="181228" x="6497638" y="5040313"/>
          <p14:tracePt t="181237" x="6521450" y="5040313"/>
          <p14:tracePt t="181246" x="6553200" y="5048250"/>
          <p14:tracePt t="181250" x="6592888" y="5056188"/>
          <p14:tracePt t="181259" x="6616700" y="5056188"/>
          <p14:tracePt t="181265" x="6656388" y="5056188"/>
          <p14:tracePt t="181273" x="6672263" y="5064125"/>
          <p14:tracePt t="181280" x="6688138" y="5064125"/>
          <p14:tracePt t="181289" x="6711950" y="5072063"/>
          <p14:tracePt t="181304" x="6719888" y="5072063"/>
          <p14:tracePt t="181993" x="0" y="0"/>
        </p14:tracePtLst>
      </p14:laserTraceLst>
    </p:ext>
    <p:ext uri="{E180D4A7-C9FB-4DFB-919C-405C955672EB}">
      <p14:showEvtLst xmlns:p14="http://schemas.microsoft.com/office/powerpoint/2010/main">
        <p14:playEvt time="10" objId="9"/>
        <p14:stopEvt time="182265" objId="9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A2E533-2B0B-4AC4-BAE0-4718D4E5D9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D88C816-34C4-4E6A-BEB3-9BF88B0D9A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05BE9A03-96D0-4AEB-AD2B-997BCAA9BE07}"/>
                  </a:ext>
                </a:extLst>
              </p14:cNvPr>
              <p14:cNvContentPartPr/>
              <p14:nvPr/>
            </p14:nvContentPartPr>
            <p14:xfrm>
              <a:off x="6584060" y="4763969"/>
              <a:ext cx="135360" cy="2556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05BE9A03-96D0-4AEB-AD2B-997BCAA9BE0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66420" y="4746329"/>
                <a:ext cx="17100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5E515CA3-55E3-408C-91A9-888257A40E39}"/>
                  </a:ext>
                </a:extLst>
              </p14:cNvPr>
              <p14:cNvContentPartPr/>
              <p14:nvPr/>
            </p14:nvContentPartPr>
            <p14:xfrm>
              <a:off x="6242060" y="4752449"/>
              <a:ext cx="189360" cy="6480"/>
            </p14:xfrm>
          </p:contentPart>
        </mc:Choice>
        <mc:Fallback xmlns=""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5E515CA3-55E3-408C-91A9-888257A40E3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224420" y="4734809"/>
                <a:ext cx="22500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5" name="Freihand 24">
                <a:extLst>
                  <a:ext uri="{FF2B5EF4-FFF2-40B4-BE49-F238E27FC236}">
                    <a16:creationId xmlns:a16="http://schemas.microsoft.com/office/drawing/2014/main" id="{FDDD971E-EF7F-4611-8F3A-C431A70DBF88}"/>
                  </a:ext>
                </a:extLst>
              </p14:cNvPr>
              <p14:cNvContentPartPr/>
              <p14:nvPr/>
            </p14:nvContentPartPr>
            <p14:xfrm>
              <a:off x="6813223" y="2827109"/>
              <a:ext cx="283320" cy="19800"/>
            </p14:xfrm>
          </p:contentPart>
        </mc:Choice>
        <mc:Fallback xmlns="">
          <p:pic>
            <p:nvPicPr>
              <p:cNvPr id="25" name="Freihand 24">
                <a:extLst>
                  <a:ext uri="{FF2B5EF4-FFF2-40B4-BE49-F238E27FC236}">
                    <a16:creationId xmlns:a16="http://schemas.microsoft.com/office/drawing/2014/main" id="{FDDD971E-EF7F-4611-8F3A-C431A70DBF8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795583" y="2809109"/>
                <a:ext cx="31896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1AEB926A-FE9D-4643-9BDC-8DC3634F0451}"/>
                  </a:ext>
                </a:extLst>
              </p14:cNvPr>
              <p14:cNvContentPartPr/>
              <p14:nvPr/>
            </p14:nvContentPartPr>
            <p14:xfrm>
              <a:off x="6424580" y="2846909"/>
              <a:ext cx="231120" cy="14760"/>
            </p14:xfrm>
          </p:contentPart>
        </mc:Choice>
        <mc:Fallback xmlns=""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1AEB926A-FE9D-4643-9BDC-8DC3634F045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406940" y="2828909"/>
                <a:ext cx="26676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9" name="Freihand 58">
                <a:extLst>
                  <a:ext uri="{FF2B5EF4-FFF2-40B4-BE49-F238E27FC236}">
                    <a16:creationId xmlns:a16="http://schemas.microsoft.com/office/drawing/2014/main" id="{8C263F42-B961-46A1-ABE5-4BF5F19761BA}"/>
                  </a:ext>
                </a:extLst>
              </p14:cNvPr>
              <p14:cNvContentPartPr/>
              <p14:nvPr/>
            </p14:nvContentPartPr>
            <p14:xfrm>
              <a:off x="5554460" y="4210649"/>
              <a:ext cx="18000" cy="88200"/>
            </p14:xfrm>
          </p:contentPart>
        </mc:Choice>
        <mc:Fallback xmlns="">
          <p:pic>
            <p:nvPicPr>
              <p:cNvPr id="59" name="Freihand 58">
                <a:extLst>
                  <a:ext uri="{FF2B5EF4-FFF2-40B4-BE49-F238E27FC236}">
                    <a16:creationId xmlns:a16="http://schemas.microsoft.com/office/drawing/2014/main" id="{8C263F42-B961-46A1-ABE5-4BF5F19761B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536820" y="4192649"/>
                <a:ext cx="5364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73" name="Freihand 72">
                <a:extLst>
                  <a:ext uri="{FF2B5EF4-FFF2-40B4-BE49-F238E27FC236}">
                    <a16:creationId xmlns:a16="http://schemas.microsoft.com/office/drawing/2014/main" id="{7F02B47D-7AE8-4EAD-B51C-8838F1590203}"/>
                  </a:ext>
                </a:extLst>
              </p14:cNvPr>
              <p14:cNvContentPartPr/>
              <p14:nvPr/>
            </p14:nvContentPartPr>
            <p14:xfrm>
              <a:off x="5564540" y="3238289"/>
              <a:ext cx="65160" cy="89280"/>
            </p14:xfrm>
          </p:contentPart>
        </mc:Choice>
        <mc:Fallback xmlns="">
          <p:pic>
            <p:nvPicPr>
              <p:cNvPr id="73" name="Freihand 72">
                <a:extLst>
                  <a:ext uri="{FF2B5EF4-FFF2-40B4-BE49-F238E27FC236}">
                    <a16:creationId xmlns:a16="http://schemas.microsoft.com/office/drawing/2014/main" id="{7F02B47D-7AE8-4EAD-B51C-8838F159020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546540" y="3220649"/>
                <a:ext cx="100800" cy="12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75" name="Freihand 74">
                <a:extLst>
                  <a:ext uri="{FF2B5EF4-FFF2-40B4-BE49-F238E27FC236}">
                    <a16:creationId xmlns:a16="http://schemas.microsoft.com/office/drawing/2014/main" id="{AA73806D-1680-4E7D-AE8B-798C588A5A31}"/>
                  </a:ext>
                </a:extLst>
              </p14:cNvPr>
              <p14:cNvContentPartPr/>
              <p14:nvPr/>
            </p14:nvContentPartPr>
            <p14:xfrm>
              <a:off x="5293820" y="4962439"/>
              <a:ext cx="993240" cy="587880"/>
            </p14:xfrm>
          </p:contentPart>
        </mc:Choice>
        <mc:Fallback xmlns="">
          <p:pic>
            <p:nvPicPr>
              <p:cNvPr id="75" name="Freihand 74">
                <a:extLst>
                  <a:ext uri="{FF2B5EF4-FFF2-40B4-BE49-F238E27FC236}">
                    <a16:creationId xmlns:a16="http://schemas.microsoft.com/office/drawing/2014/main" id="{AA73806D-1680-4E7D-AE8B-798C588A5A3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276180" y="4944439"/>
                <a:ext cx="1028880" cy="62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83" name="Freihand 82">
                <a:extLst>
                  <a:ext uri="{FF2B5EF4-FFF2-40B4-BE49-F238E27FC236}">
                    <a16:creationId xmlns:a16="http://schemas.microsoft.com/office/drawing/2014/main" id="{58973CCD-46E8-44DB-BB1A-99966591AA18}"/>
                  </a:ext>
                </a:extLst>
              </p14:cNvPr>
              <p14:cNvContentPartPr/>
              <p14:nvPr/>
            </p14:nvContentPartPr>
            <p14:xfrm>
              <a:off x="5369780" y="4312170"/>
              <a:ext cx="685080" cy="468720"/>
            </p14:xfrm>
          </p:contentPart>
        </mc:Choice>
        <mc:Fallback xmlns="">
          <p:pic>
            <p:nvPicPr>
              <p:cNvPr id="83" name="Freihand 82">
                <a:extLst>
                  <a:ext uri="{FF2B5EF4-FFF2-40B4-BE49-F238E27FC236}">
                    <a16:creationId xmlns:a16="http://schemas.microsoft.com/office/drawing/2014/main" id="{58973CCD-46E8-44DB-BB1A-99966591AA1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352149" y="4294156"/>
                <a:ext cx="720701" cy="5043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86" name="Freihand 85">
                <a:extLst>
                  <a:ext uri="{FF2B5EF4-FFF2-40B4-BE49-F238E27FC236}">
                    <a16:creationId xmlns:a16="http://schemas.microsoft.com/office/drawing/2014/main" id="{9BD9AE62-FAEC-40AC-A99C-472DCEBB5900}"/>
                  </a:ext>
                </a:extLst>
              </p14:cNvPr>
              <p14:cNvContentPartPr/>
              <p14:nvPr/>
            </p14:nvContentPartPr>
            <p14:xfrm>
              <a:off x="5216420" y="2678789"/>
              <a:ext cx="1060920" cy="427680"/>
            </p14:xfrm>
          </p:contentPart>
        </mc:Choice>
        <mc:Fallback xmlns="">
          <p:pic>
            <p:nvPicPr>
              <p:cNvPr id="86" name="Freihand 85">
                <a:extLst>
                  <a:ext uri="{FF2B5EF4-FFF2-40B4-BE49-F238E27FC236}">
                    <a16:creationId xmlns:a16="http://schemas.microsoft.com/office/drawing/2014/main" id="{9BD9AE62-FAEC-40AC-A99C-472DCEBB5900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198774" y="2661149"/>
                <a:ext cx="1096572" cy="463320"/>
              </a:xfrm>
              <a:prstGeom prst="rect">
                <a:avLst/>
              </a:prstGeom>
            </p:spPr>
          </p:pic>
        </mc:Fallback>
      </mc:AlternateContent>
      <p:cxnSp>
        <p:nvCxnSpPr>
          <p:cNvPr id="88" name="Gerader Verbinder 87">
            <a:extLst>
              <a:ext uri="{FF2B5EF4-FFF2-40B4-BE49-F238E27FC236}">
                <a16:creationId xmlns:a16="http://schemas.microsoft.com/office/drawing/2014/main" id="{954EE23A-D388-4984-B287-7ACA0EE57DA9}"/>
              </a:ext>
            </a:extLst>
          </p:cNvPr>
          <p:cNvCxnSpPr>
            <a:cxnSpLocks/>
          </p:cNvCxnSpPr>
          <p:nvPr/>
        </p:nvCxnSpPr>
        <p:spPr bwMode="auto">
          <a:xfrm>
            <a:off x="7812450" y="2872833"/>
            <a:ext cx="0" cy="1929686"/>
          </a:xfrm>
          <a:prstGeom prst="line">
            <a:avLst/>
          </a:prstGeom>
          <a:solidFill>
            <a:srgbClr val="0000FF"/>
          </a:solidFill>
          <a:ln w="9525" cap="flat" cmpd="sng" algn="ctr">
            <a:solidFill>
              <a:srgbClr val="C00000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3" name="Gerader Verbinder 92">
            <a:extLst>
              <a:ext uri="{FF2B5EF4-FFF2-40B4-BE49-F238E27FC236}">
                <a16:creationId xmlns:a16="http://schemas.microsoft.com/office/drawing/2014/main" id="{341AAF2B-B99E-4277-8434-137C75E544B5}"/>
              </a:ext>
            </a:extLst>
          </p:cNvPr>
          <p:cNvCxnSpPr/>
          <p:nvPr/>
        </p:nvCxnSpPr>
        <p:spPr bwMode="auto">
          <a:xfrm>
            <a:off x="7704435" y="2879183"/>
            <a:ext cx="216030" cy="0"/>
          </a:xfrm>
          <a:prstGeom prst="line">
            <a:avLst/>
          </a:prstGeom>
          <a:solidFill>
            <a:srgbClr val="0000FF"/>
          </a:solidFill>
          <a:ln w="9525" cap="flat" cmpd="sng" algn="ctr">
            <a:solidFill>
              <a:srgbClr val="C00000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4" name="Gerader Verbinder 93">
            <a:extLst>
              <a:ext uri="{FF2B5EF4-FFF2-40B4-BE49-F238E27FC236}">
                <a16:creationId xmlns:a16="http://schemas.microsoft.com/office/drawing/2014/main" id="{8721E4B7-A298-4BA9-A4AF-EB2601EEAE4A}"/>
              </a:ext>
            </a:extLst>
          </p:cNvPr>
          <p:cNvCxnSpPr/>
          <p:nvPr/>
        </p:nvCxnSpPr>
        <p:spPr bwMode="auto">
          <a:xfrm>
            <a:off x="7693685" y="4802519"/>
            <a:ext cx="216030" cy="0"/>
          </a:xfrm>
          <a:prstGeom prst="line">
            <a:avLst/>
          </a:prstGeom>
          <a:solidFill>
            <a:srgbClr val="0000FF"/>
          </a:solidFill>
          <a:ln w="9525" cap="flat" cmpd="sng" algn="ctr">
            <a:solidFill>
              <a:srgbClr val="C00000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5" name="Gerader Verbinder 94">
            <a:extLst>
              <a:ext uri="{FF2B5EF4-FFF2-40B4-BE49-F238E27FC236}">
                <a16:creationId xmlns:a16="http://schemas.microsoft.com/office/drawing/2014/main" id="{DB3B8351-F129-4467-8A11-936E1385B83F}"/>
              </a:ext>
            </a:extLst>
          </p:cNvPr>
          <p:cNvCxnSpPr/>
          <p:nvPr/>
        </p:nvCxnSpPr>
        <p:spPr bwMode="auto">
          <a:xfrm>
            <a:off x="4860040" y="3238289"/>
            <a:ext cx="216030" cy="0"/>
          </a:xfrm>
          <a:prstGeom prst="line">
            <a:avLst/>
          </a:prstGeom>
          <a:solidFill>
            <a:srgbClr val="0000FF"/>
          </a:solidFill>
          <a:ln w="9525" cap="flat" cmpd="sng" algn="ctr">
            <a:solidFill>
              <a:srgbClr val="0070C0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6" name="Gerader Verbinder 95">
            <a:extLst>
              <a:ext uri="{FF2B5EF4-FFF2-40B4-BE49-F238E27FC236}">
                <a16:creationId xmlns:a16="http://schemas.microsoft.com/office/drawing/2014/main" id="{54003525-3495-494E-B3A2-72EA33CC33D2}"/>
              </a:ext>
            </a:extLst>
          </p:cNvPr>
          <p:cNvCxnSpPr/>
          <p:nvPr/>
        </p:nvCxnSpPr>
        <p:spPr bwMode="auto">
          <a:xfrm>
            <a:off x="4860040" y="5072530"/>
            <a:ext cx="216030" cy="0"/>
          </a:xfrm>
          <a:prstGeom prst="line">
            <a:avLst/>
          </a:prstGeom>
          <a:solidFill>
            <a:srgbClr val="0000FF"/>
          </a:solidFill>
          <a:ln w="9525" cap="flat" cmpd="sng" algn="ctr">
            <a:solidFill>
              <a:srgbClr val="0070C0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7" name="Gerader Verbinder 96">
            <a:extLst>
              <a:ext uri="{FF2B5EF4-FFF2-40B4-BE49-F238E27FC236}">
                <a16:creationId xmlns:a16="http://schemas.microsoft.com/office/drawing/2014/main" id="{3ED55BA0-D198-470A-9D31-DA53051292B6}"/>
              </a:ext>
            </a:extLst>
          </p:cNvPr>
          <p:cNvCxnSpPr>
            <a:cxnSpLocks/>
          </p:cNvCxnSpPr>
          <p:nvPr/>
        </p:nvCxnSpPr>
        <p:spPr bwMode="auto">
          <a:xfrm>
            <a:off x="4963655" y="3238289"/>
            <a:ext cx="0" cy="1774931"/>
          </a:xfrm>
          <a:prstGeom prst="line">
            <a:avLst/>
          </a:prstGeom>
          <a:solidFill>
            <a:srgbClr val="0000FF"/>
          </a:solidFill>
          <a:ln w="9525" cap="flat" cmpd="sng" algn="ctr">
            <a:solidFill>
              <a:srgbClr val="0070C0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14" name="Freihand 113">
                <a:extLst>
                  <a:ext uri="{FF2B5EF4-FFF2-40B4-BE49-F238E27FC236}">
                    <a16:creationId xmlns:a16="http://schemas.microsoft.com/office/drawing/2014/main" id="{A83FAB16-AB50-4050-AD41-E748BA643C6E}"/>
                  </a:ext>
                </a:extLst>
              </p14:cNvPr>
              <p14:cNvContentPartPr/>
              <p14:nvPr/>
            </p14:nvContentPartPr>
            <p14:xfrm>
              <a:off x="7900440" y="3564130"/>
              <a:ext cx="294840" cy="252000"/>
            </p14:xfrm>
          </p:contentPart>
        </mc:Choice>
        <mc:Fallback xmlns="">
          <p:pic>
            <p:nvPicPr>
              <p:cNvPr id="114" name="Freihand 113">
                <a:extLst>
                  <a:ext uri="{FF2B5EF4-FFF2-40B4-BE49-F238E27FC236}">
                    <a16:creationId xmlns:a16="http://schemas.microsoft.com/office/drawing/2014/main" id="{A83FAB16-AB50-4050-AD41-E748BA643C6E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882778" y="3546156"/>
                <a:ext cx="330524" cy="2875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22" name="Freihand 121">
                <a:extLst>
                  <a:ext uri="{FF2B5EF4-FFF2-40B4-BE49-F238E27FC236}">
                    <a16:creationId xmlns:a16="http://schemas.microsoft.com/office/drawing/2014/main" id="{4066D37C-2905-4077-8D27-FC84CF2AA2CE}"/>
                  </a:ext>
                </a:extLst>
              </p14:cNvPr>
              <p14:cNvContentPartPr/>
              <p14:nvPr/>
            </p14:nvContentPartPr>
            <p14:xfrm>
              <a:off x="4584480" y="3930610"/>
              <a:ext cx="283320" cy="300600"/>
            </p14:xfrm>
          </p:contentPart>
        </mc:Choice>
        <mc:Fallback xmlns="">
          <p:pic>
            <p:nvPicPr>
              <p:cNvPr id="122" name="Freihand 121">
                <a:extLst>
                  <a:ext uri="{FF2B5EF4-FFF2-40B4-BE49-F238E27FC236}">
                    <a16:creationId xmlns:a16="http://schemas.microsoft.com/office/drawing/2014/main" id="{4066D37C-2905-4077-8D27-FC84CF2AA2C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566840" y="3912970"/>
                <a:ext cx="318960" cy="336240"/>
              </a:xfrm>
              <a:prstGeom prst="rect">
                <a:avLst/>
              </a:prstGeom>
            </p:spPr>
          </p:pic>
        </mc:Fallback>
      </mc:AlternateContent>
      <p:cxnSp>
        <p:nvCxnSpPr>
          <p:cNvPr id="124" name="Gerader Verbinder 123">
            <a:extLst>
              <a:ext uri="{FF2B5EF4-FFF2-40B4-BE49-F238E27FC236}">
                <a16:creationId xmlns:a16="http://schemas.microsoft.com/office/drawing/2014/main" id="{E27ED484-5230-44F4-8D7A-4FCB78CAE190}"/>
              </a:ext>
            </a:extLst>
          </p:cNvPr>
          <p:cNvCxnSpPr>
            <a:cxnSpLocks/>
          </p:cNvCxnSpPr>
          <p:nvPr/>
        </p:nvCxnSpPr>
        <p:spPr bwMode="auto">
          <a:xfrm flipV="1">
            <a:off x="5057305" y="3271514"/>
            <a:ext cx="3241246" cy="1079325"/>
          </a:xfrm>
          <a:prstGeom prst="line">
            <a:avLst/>
          </a:prstGeom>
          <a:solidFill>
            <a:srgbClr val="0000FF"/>
          </a:solidFill>
          <a:ln w="9525" cap="flat" cmpd="sng" algn="ctr">
            <a:solidFill>
              <a:srgbClr val="00B050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35" name="Freihand 134">
                <a:extLst>
                  <a:ext uri="{FF2B5EF4-FFF2-40B4-BE49-F238E27FC236}">
                    <a16:creationId xmlns:a16="http://schemas.microsoft.com/office/drawing/2014/main" id="{11FF5BB7-B9BD-4A49-83A1-A8F4B322B671}"/>
                  </a:ext>
                </a:extLst>
              </p14:cNvPr>
              <p14:cNvContentPartPr/>
              <p14:nvPr/>
            </p14:nvContentPartPr>
            <p14:xfrm>
              <a:off x="7014120" y="3642250"/>
              <a:ext cx="102600" cy="504000"/>
            </p14:xfrm>
          </p:contentPart>
        </mc:Choice>
        <mc:Fallback xmlns="">
          <p:pic>
            <p:nvPicPr>
              <p:cNvPr id="135" name="Freihand 134">
                <a:extLst>
                  <a:ext uri="{FF2B5EF4-FFF2-40B4-BE49-F238E27FC236}">
                    <a16:creationId xmlns:a16="http://schemas.microsoft.com/office/drawing/2014/main" id="{11FF5BB7-B9BD-4A49-83A1-A8F4B322B67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996418" y="3624237"/>
                <a:ext cx="138365" cy="5396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36" name="Freihand 135">
                <a:extLst>
                  <a:ext uri="{FF2B5EF4-FFF2-40B4-BE49-F238E27FC236}">
                    <a16:creationId xmlns:a16="http://schemas.microsoft.com/office/drawing/2014/main" id="{32864A76-A923-4192-B0B4-2C83C83C118A}"/>
                  </a:ext>
                </a:extLst>
              </p14:cNvPr>
              <p14:cNvContentPartPr/>
              <p14:nvPr/>
            </p14:nvContentPartPr>
            <p14:xfrm>
              <a:off x="7222200" y="3803170"/>
              <a:ext cx="114840" cy="222840"/>
            </p14:xfrm>
          </p:contentPart>
        </mc:Choice>
        <mc:Fallback xmlns="">
          <p:pic>
            <p:nvPicPr>
              <p:cNvPr id="136" name="Freihand 135">
                <a:extLst>
                  <a:ext uri="{FF2B5EF4-FFF2-40B4-BE49-F238E27FC236}">
                    <a16:creationId xmlns:a16="http://schemas.microsoft.com/office/drawing/2014/main" id="{32864A76-A923-4192-B0B4-2C83C83C118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204200" y="3785530"/>
                <a:ext cx="15048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37" name="Freihand 136">
                <a:extLst>
                  <a:ext uri="{FF2B5EF4-FFF2-40B4-BE49-F238E27FC236}">
                    <a16:creationId xmlns:a16="http://schemas.microsoft.com/office/drawing/2014/main" id="{0D785C7D-1733-4B23-BCD6-82D7EC97F6B5}"/>
                  </a:ext>
                </a:extLst>
              </p14:cNvPr>
              <p14:cNvContentPartPr/>
              <p14:nvPr/>
            </p14:nvContentPartPr>
            <p14:xfrm>
              <a:off x="1105080" y="2192170"/>
              <a:ext cx="150480" cy="118080"/>
            </p14:xfrm>
          </p:contentPart>
        </mc:Choice>
        <mc:Fallback xmlns="">
          <p:pic>
            <p:nvPicPr>
              <p:cNvPr id="137" name="Freihand 136">
                <a:extLst>
                  <a:ext uri="{FF2B5EF4-FFF2-40B4-BE49-F238E27FC236}">
                    <a16:creationId xmlns:a16="http://schemas.microsoft.com/office/drawing/2014/main" id="{0D785C7D-1733-4B23-BCD6-82D7EC97F6B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087080" y="2174170"/>
                <a:ext cx="18612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38" name="Freihand 137">
                <a:extLst>
                  <a:ext uri="{FF2B5EF4-FFF2-40B4-BE49-F238E27FC236}">
                    <a16:creationId xmlns:a16="http://schemas.microsoft.com/office/drawing/2014/main" id="{2C7839C4-7BC4-4CCB-83E8-08C1A60EDEB8}"/>
                  </a:ext>
                </a:extLst>
              </p14:cNvPr>
              <p14:cNvContentPartPr/>
              <p14:nvPr/>
            </p14:nvContentPartPr>
            <p14:xfrm>
              <a:off x="4003080" y="3954730"/>
              <a:ext cx="156960" cy="150480"/>
            </p14:xfrm>
          </p:contentPart>
        </mc:Choice>
        <mc:Fallback xmlns="">
          <p:pic>
            <p:nvPicPr>
              <p:cNvPr id="138" name="Freihand 137">
                <a:extLst>
                  <a:ext uri="{FF2B5EF4-FFF2-40B4-BE49-F238E27FC236}">
                    <a16:creationId xmlns:a16="http://schemas.microsoft.com/office/drawing/2014/main" id="{2C7839C4-7BC4-4CCB-83E8-08C1A60EDEB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985080" y="3936730"/>
                <a:ext cx="192600" cy="1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39" name="Freihand 138">
                <a:extLst>
                  <a:ext uri="{FF2B5EF4-FFF2-40B4-BE49-F238E27FC236}">
                    <a16:creationId xmlns:a16="http://schemas.microsoft.com/office/drawing/2014/main" id="{A4EBF1A8-8172-4B49-9255-1D71238B5F02}"/>
                  </a:ext>
                </a:extLst>
              </p14:cNvPr>
              <p14:cNvContentPartPr/>
              <p14:nvPr/>
            </p14:nvContentPartPr>
            <p14:xfrm>
              <a:off x="5372160" y="2121610"/>
              <a:ext cx="170640" cy="156600"/>
            </p14:xfrm>
          </p:contentPart>
        </mc:Choice>
        <mc:Fallback xmlns="">
          <p:pic>
            <p:nvPicPr>
              <p:cNvPr id="139" name="Freihand 138">
                <a:extLst>
                  <a:ext uri="{FF2B5EF4-FFF2-40B4-BE49-F238E27FC236}">
                    <a16:creationId xmlns:a16="http://schemas.microsoft.com/office/drawing/2014/main" id="{A4EBF1A8-8172-4B49-9255-1D71238B5F0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354520" y="2103970"/>
                <a:ext cx="206280" cy="19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40" name="Freihand 139">
                <a:extLst>
                  <a:ext uri="{FF2B5EF4-FFF2-40B4-BE49-F238E27FC236}">
                    <a16:creationId xmlns:a16="http://schemas.microsoft.com/office/drawing/2014/main" id="{8BE14FC0-9561-4049-BFD3-D08E6EE5DAFC}"/>
                  </a:ext>
                </a:extLst>
              </p14:cNvPr>
              <p14:cNvContentPartPr/>
              <p14:nvPr/>
            </p14:nvContentPartPr>
            <p14:xfrm>
              <a:off x="8373120" y="3920170"/>
              <a:ext cx="117720" cy="182520"/>
            </p14:xfrm>
          </p:contentPart>
        </mc:Choice>
        <mc:Fallback xmlns="">
          <p:pic>
            <p:nvPicPr>
              <p:cNvPr id="140" name="Freihand 139">
                <a:extLst>
                  <a:ext uri="{FF2B5EF4-FFF2-40B4-BE49-F238E27FC236}">
                    <a16:creationId xmlns:a16="http://schemas.microsoft.com/office/drawing/2014/main" id="{8BE14FC0-9561-4049-BFD3-D08E6EE5DAFC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355120" y="3902530"/>
                <a:ext cx="15336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84" name="Freihand 183">
                <a:extLst>
                  <a:ext uri="{FF2B5EF4-FFF2-40B4-BE49-F238E27FC236}">
                    <a16:creationId xmlns:a16="http://schemas.microsoft.com/office/drawing/2014/main" id="{8C5CC6FC-6409-42E0-821E-D37761916324}"/>
                  </a:ext>
                </a:extLst>
              </p14:cNvPr>
              <p14:cNvContentPartPr/>
              <p14:nvPr/>
            </p14:nvContentPartPr>
            <p14:xfrm>
              <a:off x="6625441" y="5635142"/>
              <a:ext cx="2014200" cy="423360"/>
            </p14:xfrm>
          </p:contentPart>
        </mc:Choice>
        <mc:Fallback xmlns="">
          <p:pic>
            <p:nvPicPr>
              <p:cNvPr id="184" name="Freihand 183">
                <a:extLst>
                  <a:ext uri="{FF2B5EF4-FFF2-40B4-BE49-F238E27FC236}">
                    <a16:creationId xmlns:a16="http://schemas.microsoft.com/office/drawing/2014/main" id="{8C5CC6FC-6409-42E0-821E-D37761916324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607801" y="5617142"/>
                <a:ext cx="2049840" cy="459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mm5s24-1">
            <a:hlinkClick r:id="" action="ppaction://media"/>
            <a:extLst>
              <a:ext uri="{FF2B5EF4-FFF2-40B4-BE49-F238E27FC236}">
                <a16:creationId xmlns:a16="http://schemas.microsoft.com/office/drawing/2014/main" id="{A26DDF8D-F17F-43D0-82D6-8895D3F4C0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1289852" y="5635142"/>
            <a:ext cx="609600" cy="609600"/>
          </a:xfrm>
          <a:prstGeom prst="rect">
            <a:avLst/>
          </a:prstGeom>
        </p:spPr>
      </p:pic>
      <p:pic>
        <p:nvPicPr>
          <p:cNvPr id="5" name="mm5s24-2">
            <a:hlinkClick r:id="" action="ppaction://media"/>
            <a:extLst>
              <a:ext uri="{FF2B5EF4-FFF2-40B4-BE49-F238E27FC236}">
                <a16:creationId xmlns:a16="http://schemas.microsoft.com/office/drawing/2014/main" id="{633A497F-13DA-49C3-B79F-00E37929D6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461188" y="5590404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31" name="Freihand 30">
                <a:extLst>
                  <a:ext uri="{FF2B5EF4-FFF2-40B4-BE49-F238E27FC236}">
                    <a16:creationId xmlns:a16="http://schemas.microsoft.com/office/drawing/2014/main" id="{CFAF0BE2-A7EB-4D1B-ACF4-88D1BB5764D8}"/>
                  </a:ext>
                </a:extLst>
              </p14:cNvPr>
              <p14:cNvContentPartPr/>
              <p14:nvPr/>
            </p14:nvContentPartPr>
            <p14:xfrm>
              <a:off x="3004580" y="5509529"/>
              <a:ext cx="201960" cy="138960"/>
            </p14:xfrm>
          </p:contentPart>
        </mc:Choice>
        <mc:Fallback>
          <p:pic>
            <p:nvPicPr>
              <p:cNvPr id="31" name="Freihand 30">
                <a:extLst>
                  <a:ext uri="{FF2B5EF4-FFF2-40B4-BE49-F238E27FC236}">
                    <a16:creationId xmlns:a16="http://schemas.microsoft.com/office/drawing/2014/main" id="{CFAF0BE2-A7EB-4D1B-ACF4-88D1BB5764D8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986580" y="5491843"/>
                <a:ext cx="237600" cy="1746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36" name="Freihand 35">
                <a:extLst>
                  <a:ext uri="{FF2B5EF4-FFF2-40B4-BE49-F238E27FC236}">
                    <a16:creationId xmlns:a16="http://schemas.microsoft.com/office/drawing/2014/main" id="{13814C43-E37F-4A77-BDE0-6E5D06081AFC}"/>
                  </a:ext>
                </a:extLst>
              </p14:cNvPr>
              <p14:cNvContentPartPr/>
              <p14:nvPr/>
            </p14:nvContentPartPr>
            <p14:xfrm>
              <a:off x="2284220" y="5481809"/>
              <a:ext cx="268560" cy="163800"/>
            </p14:xfrm>
          </p:contentPart>
        </mc:Choice>
        <mc:Fallback>
          <p:pic>
            <p:nvPicPr>
              <p:cNvPr id="36" name="Freihand 35">
                <a:extLst>
                  <a:ext uri="{FF2B5EF4-FFF2-40B4-BE49-F238E27FC236}">
                    <a16:creationId xmlns:a16="http://schemas.microsoft.com/office/drawing/2014/main" id="{13814C43-E37F-4A77-BDE0-6E5D06081AFC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266580" y="5463848"/>
                <a:ext cx="304200" cy="1993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44" name="Freihand 43">
                <a:extLst>
                  <a:ext uri="{FF2B5EF4-FFF2-40B4-BE49-F238E27FC236}">
                    <a16:creationId xmlns:a16="http://schemas.microsoft.com/office/drawing/2014/main" id="{E14AB79B-F674-4596-8D79-C39625BF8F14}"/>
                  </a:ext>
                </a:extLst>
              </p14:cNvPr>
              <p14:cNvContentPartPr/>
              <p14:nvPr/>
            </p14:nvContentPartPr>
            <p14:xfrm>
              <a:off x="3471140" y="4767209"/>
              <a:ext cx="858600" cy="1367280"/>
            </p14:xfrm>
          </p:contentPart>
        </mc:Choice>
        <mc:Fallback>
          <p:pic>
            <p:nvPicPr>
              <p:cNvPr id="44" name="Freihand 43">
                <a:extLst>
                  <a:ext uri="{FF2B5EF4-FFF2-40B4-BE49-F238E27FC236}">
                    <a16:creationId xmlns:a16="http://schemas.microsoft.com/office/drawing/2014/main" id="{E14AB79B-F674-4596-8D79-C39625BF8F14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453500" y="4749209"/>
                <a:ext cx="894240" cy="1402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39644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512"/>
    </mc:Choice>
    <mc:Fallback>
      <p:transition spd="slow" advTm="301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4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943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09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354" x="1258888" y="4217988"/>
          <p14:tracePt t="10646" x="1266825" y="4210050"/>
          <p14:tracePt t="10653" x="1274763" y="4202113"/>
          <p14:tracePt t="10661" x="1292225" y="4194175"/>
          <p14:tracePt t="10669" x="1292225" y="4186238"/>
          <p14:tracePt t="10676" x="1300163" y="4178300"/>
          <p14:tracePt t="10684" x="1308100" y="4162425"/>
          <p14:tracePt t="10691" x="1308100" y="4146550"/>
          <p14:tracePt t="10698" x="1316038" y="4138613"/>
          <p14:tracePt t="10707" x="1323975" y="4130675"/>
          <p14:tracePt t="10714" x="1323975" y="4114800"/>
          <p14:tracePt t="10722" x="1331913" y="4106863"/>
          <p14:tracePt t="10728" x="1331913" y="4098925"/>
          <p14:tracePt t="10737" x="1339850" y="4075113"/>
          <p14:tracePt t="10744" x="1339850" y="4067175"/>
          <p14:tracePt t="10752" x="1347788" y="4059238"/>
          <p14:tracePt t="10758" x="1347788" y="4035425"/>
          <p14:tracePt t="10766" x="1355725" y="4019550"/>
          <p14:tracePt t="10774" x="1363663" y="3995738"/>
          <p14:tracePt t="10782" x="1363663" y="3971925"/>
          <p14:tracePt t="10788" x="1379538" y="3948113"/>
          <p14:tracePt t="10796" x="1395413" y="3906838"/>
          <p14:tracePt t="10804" x="1403350" y="3883025"/>
          <p14:tracePt t="10811" x="1411288" y="3859213"/>
          <p14:tracePt t="10818" x="1427163" y="3827463"/>
          <p14:tracePt t="10827" x="1450975" y="3795713"/>
          <p14:tracePt t="10834" x="1450975" y="3771900"/>
          <p14:tracePt t="10841" x="1466850" y="3748088"/>
          <p14:tracePt t="10848" x="1482725" y="3716338"/>
          <p14:tracePt t="10856" x="1490663" y="3700463"/>
          <p14:tracePt t="10864" x="1498600" y="3676650"/>
          <p14:tracePt t="10871" x="1506538" y="3652838"/>
          <p14:tracePt t="10879" x="1514475" y="3636963"/>
          <p14:tracePt t="10887" x="1514475" y="3613150"/>
          <p14:tracePt t="10905" x="1522413" y="3579813"/>
          <p14:tracePt t="10908" x="1530350" y="3571875"/>
          <p14:tracePt t="10916" x="1530350" y="3563938"/>
          <p14:tracePt t="10923" x="1530350" y="3556000"/>
          <p14:tracePt t="10931" x="1530350" y="3548063"/>
          <p14:tracePt t="10946" x="1538288" y="3540125"/>
          <p14:tracePt t="10954" x="1538288" y="3532188"/>
          <p14:tracePt t="10961" x="1538288" y="3524250"/>
          <p14:tracePt t="10976" x="1538288" y="3516313"/>
          <p14:tracePt t="10985" x="1538288" y="3500438"/>
          <p14:tracePt t="10991" x="1546225" y="3484563"/>
          <p14:tracePt t="10998" x="1562100" y="3468688"/>
          <p14:tracePt t="11006" x="1562100" y="3452813"/>
          <p14:tracePt t="11014" x="1562100" y="3436938"/>
          <p14:tracePt t="11021" x="1570038" y="3421063"/>
          <p14:tracePt t="11028" x="1577975" y="3405188"/>
          <p14:tracePt t="11037" x="1585913" y="3397250"/>
          <p14:tracePt t="11044" x="1585913" y="3389313"/>
          <p14:tracePt t="11051" x="1593850" y="3381375"/>
          <p14:tracePt t="11058" x="1593850" y="3373438"/>
          <p14:tracePt t="11073" x="1601788" y="3365500"/>
          <p14:tracePt t="11088" x="1601788" y="3357563"/>
          <p14:tracePt t="12483" x="1609725" y="3357563"/>
          <p14:tracePt t="12491" x="1641475" y="3349625"/>
          <p14:tracePt t="12498" x="1690688" y="3333750"/>
          <p14:tracePt t="12508" x="1722438" y="3317875"/>
          <p14:tracePt t="12514" x="1770063" y="3309938"/>
          <p14:tracePt t="12522" x="1817688" y="3302000"/>
          <p14:tracePt t="12528" x="1865313" y="3286125"/>
          <p14:tracePt t="12537" x="1897063" y="3278188"/>
          <p14:tracePt t="12543" x="1928813" y="3270250"/>
          <p14:tracePt t="12551" x="1960563" y="3252788"/>
          <p14:tracePt t="12559" x="1984375" y="3252788"/>
          <p14:tracePt t="12566" x="2017713" y="3236913"/>
          <p14:tracePt t="12574" x="2033588" y="3228975"/>
          <p14:tracePt t="12581" x="2057400" y="3221038"/>
          <p14:tracePt t="12588" x="2089150" y="3213100"/>
          <p14:tracePt t="12596" x="2120900" y="3197225"/>
          <p14:tracePt t="12604" x="2144713" y="3189288"/>
          <p14:tracePt t="12611" x="2168525" y="3173413"/>
          <p14:tracePt t="12618" x="2200275" y="3165475"/>
          <p14:tracePt t="12626" x="2239963" y="3149600"/>
          <p14:tracePt t="12634" x="2271713" y="3141663"/>
          <p14:tracePt t="12641" x="2319338" y="3125788"/>
          <p14:tracePt t="12648" x="2351088" y="3109913"/>
          <p14:tracePt t="12657" x="2400300" y="3101975"/>
          <p14:tracePt t="12664" x="2432050" y="3094038"/>
          <p14:tracePt t="12671" x="2479675" y="3086100"/>
          <p14:tracePt t="12680" x="2511425" y="3070225"/>
          <p14:tracePt t="12688" x="2535238" y="3062288"/>
          <p14:tracePt t="12695" x="2574925" y="3054350"/>
          <p14:tracePt t="12701" x="2598738" y="3046413"/>
          <p14:tracePt t="12709" x="2622550" y="3038475"/>
          <p14:tracePt t="12716" x="2646363" y="3030538"/>
          <p14:tracePt t="12724" x="2670175" y="3022600"/>
          <p14:tracePt t="12731" x="2686050" y="3022600"/>
          <p14:tracePt t="12738" x="2701925" y="3022600"/>
          <p14:tracePt t="12746" x="2717800" y="3014663"/>
          <p14:tracePt t="12754" x="2725738" y="3006725"/>
          <p14:tracePt t="12761" x="2751138" y="2998788"/>
          <p14:tracePt t="12768" x="2774950" y="2998788"/>
          <p14:tracePt t="12776" x="2790825" y="2998788"/>
          <p14:tracePt t="12784" x="2806700" y="2990850"/>
          <p14:tracePt t="12791" x="2822575" y="2982913"/>
          <p14:tracePt t="12798" x="2838450" y="2974975"/>
          <p14:tracePt t="12807" x="2862263" y="2974975"/>
          <p14:tracePt t="12815" x="2878138" y="2967038"/>
          <p14:tracePt t="12821" x="2901950" y="2959100"/>
          <p14:tracePt t="12829" x="2925763" y="2951163"/>
          <p14:tracePt t="12836" x="2949575" y="2951163"/>
          <p14:tracePt t="12843" x="2997200" y="2935288"/>
          <p14:tracePt t="12851" x="3028950" y="2927350"/>
          <p14:tracePt t="12859" x="3052763" y="2919413"/>
          <p14:tracePt t="12867" x="3100388" y="2901950"/>
          <p14:tracePt t="12873" x="3149600" y="2886075"/>
          <p14:tracePt t="12881" x="3181350" y="2886075"/>
          <p14:tracePt t="12888" x="3213100" y="2878138"/>
          <p14:tracePt t="12896" x="3252788" y="2870200"/>
          <p14:tracePt t="12909" x="3276600" y="2870200"/>
          <p14:tracePt t="12911" x="3300413" y="2862263"/>
          <p14:tracePt t="12918" x="3324225" y="2854325"/>
          <p14:tracePt t="12926" x="3340100" y="2846388"/>
          <p14:tracePt t="12934" x="3363913" y="2846388"/>
          <p14:tracePt t="12941" x="3395663" y="2846388"/>
          <p14:tracePt t="12948" x="3411538" y="2838450"/>
          <p14:tracePt t="12957" x="3451225" y="2822575"/>
          <p14:tracePt t="12964" x="3476625" y="2822575"/>
          <p14:tracePt t="12971" x="3500438" y="2814638"/>
          <p14:tracePt t="12978" x="3524250" y="2814638"/>
          <p14:tracePt t="12986" x="3556000" y="2814638"/>
          <p14:tracePt t="12994" x="3587750" y="2798763"/>
          <p14:tracePt t="13001" x="3627438" y="2798763"/>
          <p14:tracePt t="13008" x="3643313" y="2790825"/>
          <p14:tracePt t="13016" x="3667125" y="2782888"/>
          <p14:tracePt t="13023" x="3683000" y="2782888"/>
          <p14:tracePt t="13031" x="3706813" y="2782888"/>
          <p14:tracePt t="13038" x="3722688" y="2782888"/>
          <p14:tracePt t="13046" x="3738563" y="2782888"/>
          <p14:tracePt t="13054" x="3754438" y="2782888"/>
          <p14:tracePt t="13061" x="3754438" y="2774950"/>
          <p14:tracePt t="13069" x="3762375" y="2774950"/>
          <p14:tracePt t="13076" x="3778250" y="2774950"/>
          <p14:tracePt t="13091" x="3786188" y="2774950"/>
          <p14:tracePt t="13166" x="3794125" y="2774950"/>
          <p14:tracePt t="13436" x="3794125" y="2767013"/>
          <p14:tracePt t="13451" x="3794125" y="2759075"/>
          <p14:tracePt t="13459" x="3794125" y="2751138"/>
          <p14:tracePt t="13466" x="3786188" y="2751138"/>
          <p14:tracePt t="13475" x="3786188" y="2735263"/>
          <p14:tracePt t="13489" x="3786188" y="2727325"/>
          <p14:tracePt t="13504" x="3786188" y="2719388"/>
          <p14:tracePt t="13511" x="3786188" y="2711450"/>
          <p14:tracePt t="13527" x="3786188" y="2703513"/>
          <p14:tracePt t="13533" x="3794125" y="2687638"/>
          <p14:tracePt t="13541" x="3794125" y="2679700"/>
          <p14:tracePt t="13548" x="3802063" y="2671763"/>
          <p14:tracePt t="13557" x="3802063" y="2655888"/>
          <p14:tracePt t="13601" x="3802063" y="2647950"/>
          <p14:tracePt t="13638" x="3802063" y="2640013"/>
          <p14:tracePt t="13654" x="3802063" y="2632075"/>
          <p14:tracePt t="13721" x="3802063" y="2624138"/>
          <p14:tracePt t="13788" x="3786188" y="2624138"/>
          <p14:tracePt t="13796" x="3770313" y="2624138"/>
          <p14:tracePt t="13803" x="3730625" y="2640013"/>
          <p14:tracePt t="13811" x="3698875" y="2647950"/>
          <p14:tracePt t="13818" x="3667125" y="2655888"/>
          <p14:tracePt t="13826" x="3627438" y="2671763"/>
          <p14:tracePt t="13833" x="3603625" y="2679700"/>
          <p14:tracePt t="13841" x="3563938" y="2695575"/>
          <p14:tracePt t="13849" x="3548063" y="2703513"/>
          <p14:tracePt t="13856" x="3532188" y="2703513"/>
          <p14:tracePt t="13864" x="3516313" y="2719388"/>
          <p14:tracePt t="13871" x="3500438" y="2719388"/>
          <p14:tracePt t="13878" x="3492500" y="2727325"/>
          <p14:tracePt t="13887" x="3484563" y="2727325"/>
          <p14:tracePt t="13895" x="3476625" y="2735263"/>
          <p14:tracePt t="13901" x="3467100" y="2735263"/>
          <p14:tracePt t="13909" x="3459163" y="2735263"/>
          <p14:tracePt t="13917" x="3451225" y="2743200"/>
          <p14:tracePt t="13923" x="3443288" y="2743200"/>
          <p14:tracePt t="13931" x="3435350" y="2743200"/>
          <p14:tracePt t="13938" x="3427413" y="2743200"/>
          <p14:tracePt t="13946" x="3427413" y="2751138"/>
          <p14:tracePt t="13954" x="3411538" y="2759075"/>
          <p14:tracePt t="13961" x="3403600" y="2759075"/>
          <p14:tracePt t="13968" x="3395663" y="2759075"/>
          <p14:tracePt t="13976" x="3387725" y="2759075"/>
          <p14:tracePt t="13984" x="3379788" y="2767013"/>
          <p14:tracePt t="13992" x="3371850" y="2767013"/>
          <p14:tracePt t="13998" x="3363913" y="2774950"/>
          <p14:tracePt t="14006" x="3348038" y="2774950"/>
          <p14:tracePt t="14013" x="3324225" y="2790825"/>
          <p14:tracePt t="14021" x="3308350" y="2790825"/>
          <p14:tracePt t="14029" x="3284538" y="2790825"/>
          <p14:tracePt t="14036" x="3268663" y="2806700"/>
          <p14:tracePt t="14044" x="3244850" y="2822575"/>
          <p14:tracePt t="14051" x="3228975" y="2822575"/>
          <p14:tracePt t="14059" x="3205163" y="2830513"/>
          <p14:tracePt t="14066" x="3181350" y="2846388"/>
          <p14:tracePt t="14073" x="3165475" y="2846388"/>
          <p14:tracePt t="14081" x="3157538" y="2846388"/>
          <p14:tracePt t="14088" x="3149600" y="2854325"/>
          <p14:tracePt t="14096" x="3125788" y="2854325"/>
          <p14:tracePt t="14111" x="3109913" y="2862263"/>
          <p14:tracePt t="14118" x="3100388" y="2862263"/>
          <p14:tracePt t="14126" x="3092450" y="2862263"/>
          <p14:tracePt t="14149" x="3076575" y="2862263"/>
          <p14:tracePt t="14156" x="3068638" y="2862263"/>
          <p14:tracePt t="14164" x="3060700" y="2870200"/>
          <p14:tracePt t="14171" x="3052763" y="2870200"/>
          <p14:tracePt t="14178" x="3028950" y="2878138"/>
          <p14:tracePt t="14186" x="3005138" y="2878138"/>
          <p14:tracePt t="14194" x="2981325" y="2886075"/>
          <p14:tracePt t="14201" x="2949575" y="2894013"/>
          <p14:tracePt t="14209" x="2925763" y="2901950"/>
          <p14:tracePt t="14216" x="2901950" y="2909888"/>
          <p14:tracePt t="14223" x="2870200" y="2919413"/>
          <p14:tracePt t="14231" x="2854325" y="2919413"/>
          <p14:tracePt t="14239" x="2822575" y="2935288"/>
          <p14:tracePt t="14246" x="2806700" y="2943225"/>
          <p14:tracePt t="14254" x="2782888" y="2951163"/>
          <p14:tracePt t="14261" x="2767013" y="2959100"/>
          <p14:tracePt t="14269" x="2751138" y="2967038"/>
          <p14:tracePt t="14276" x="2733675" y="2967038"/>
          <p14:tracePt t="14284" x="2725738" y="2974975"/>
          <p14:tracePt t="14292" x="2701925" y="2982913"/>
          <p14:tracePt t="14298" x="2686050" y="2982913"/>
          <p14:tracePt t="14306" x="2662238" y="2990850"/>
          <p14:tracePt t="14314" x="2638425" y="2998788"/>
          <p14:tracePt t="14321" x="2630488" y="3006725"/>
          <p14:tracePt t="14328" x="2614613" y="3006725"/>
          <p14:tracePt t="14336" x="2598738" y="3006725"/>
          <p14:tracePt t="14344" x="2590800" y="3006725"/>
          <p14:tracePt t="14351" x="2582863" y="3006725"/>
          <p14:tracePt t="14358" x="2574925" y="3006725"/>
          <p14:tracePt t="14367" x="2566988" y="3014663"/>
          <p14:tracePt t="14373" x="2559050" y="3014663"/>
          <p14:tracePt t="14396" x="2551113" y="3014663"/>
          <p14:tracePt t="14419" x="2543175" y="3014663"/>
          <p14:tracePt t="14434" x="2535238" y="3014663"/>
          <p14:tracePt t="14448" x="2527300" y="3014663"/>
          <p14:tracePt t="14456" x="2519363" y="3014663"/>
          <p14:tracePt t="14464" x="2511425" y="3014663"/>
          <p14:tracePt t="14471" x="2503488" y="3014663"/>
          <p14:tracePt t="14478" x="2495550" y="3014663"/>
          <p14:tracePt t="14486" x="2487613" y="3022600"/>
          <p14:tracePt t="14494" x="2479675" y="3022600"/>
          <p14:tracePt t="14508" x="2471738" y="3022600"/>
          <p14:tracePt t="14516" x="2463800" y="3022600"/>
          <p14:tracePt t="14531" x="2455863" y="3022600"/>
          <p14:tracePt t="14545" x="2447925" y="3022600"/>
          <p14:tracePt t="14621" x="2471738" y="3006725"/>
          <p14:tracePt t="14628" x="2495550" y="2990850"/>
          <p14:tracePt t="14636" x="2519363" y="2967038"/>
          <p14:tracePt t="14644" x="2559050" y="2951163"/>
          <p14:tracePt t="14651" x="2598738" y="2927350"/>
          <p14:tracePt t="14658" x="2654300" y="2901950"/>
          <p14:tracePt t="14666" x="2701925" y="2878138"/>
          <p14:tracePt t="14673" x="2759075" y="2838450"/>
          <p14:tracePt t="14681" x="2806700" y="2814638"/>
          <p14:tracePt t="14689" x="2838450" y="2814638"/>
          <p14:tracePt t="14696" x="2878138" y="2790825"/>
          <p14:tracePt t="14703" x="2909888" y="2782888"/>
          <p14:tracePt t="14711" x="2941638" y="2767013"/>
          <p14:tracePt t="14719" x="2981325" y="2759075"/>
          <p14:tracePt t="14726" x="3013075" y="2751138"/>
          <p14:tracePt t="14734" x="3028950" y="2743200"/>
          <p14:tracePt t="14742" x="3036888" y="2735263"/>
          <p14:tracePt t="14748" x="3044825" y="2735263"/>
          <p14:tracePt t="14756" x="3060700" y="2735263"/>
          <p14:tracePt t="14764" x="3068638" y="2735263"/>
          <p14:tracePt t="14771" x="3076575" y="2727325"/>
          <p14:tracePt t="14779" x="3084513" y="2727325"/>
          <p14:tracePt t="14786" x="3084513" y="2719388"/>
          <p14:tracePt t="14794" x="3092450" y="2719388"/>
          <p14:tracePt t="14801" x="3100388" y="2719388"/>
          <p14:tracePt t="14816" x="3109913" y="2711450"/>
          <p14:tracePt t="14823" x="3117850" y="2711450"/>
          <p14:tracePt t="14846" x="3125788" y="2711450"/>
          <p14:tracePt t="14896" x="3133725" y="2711450"/>
          <p14:tracePt t="14966" x="3125788" y="2711450"/>
          <p14:tracePt t="14973" x="3109913" y="2719388"/>
          <p14:tracePt t="14981" x="3092450" y="2735263"/>
          <p14:tracePt t="14988" x="3076575" y="2743200"/>
          <p14:tracePt t="14996" x="3044825" y="2759075"/>
          <p14:tracePt t="15003" x="3028950" y="2767013"/>
          <p14:tracePt t="15011" x="2989263" y="2790825"/>
          <p14:tracePt t="15019" x="2941638" y="2814638"/>
          <p14:tracePt t="15026" x="2894013" y="2838450"/>
          <p14:tracePt t="15034" x="2838450" y="2870200"/>
          <p14:tracePt t="15041" x="2759075" y="2909888"/>
          <p14:tracePt t="15048" x="2709863" y="2927350"/>
          <p14:tracePt t="15057" x="2646363" y="2967038"/>
          <p14:tracePt t="15064" x="2566988" y="2998788"/>
          <p14:tracePt t="15071" x="2487613" y="3022600"/>
          <p14:tracePt t="15078" x="2424113" y="3062288"/>
          <p14:tracePt t="15086" x="2351088" y="3078163"/>
          <p14:tracePt t="15094" x="2295525" y="3101975"/>
          <p14:tracePt t="15101" x="2263775" y="3109913"/>
          <p14:tracePt t="15108" x="2239963" y="3117850"/>
          <p14:tracePt t="15116" x="2216150" y="3125788"/>
          <p14:tracePt t="15124" x="2200275" y="3133725"/>
          <p14:tracePt t="15139" x="2192338" y="3133725"/>
          <p14:tracePt t="15311" x="2208213" y="3133725"/>
          <p14:tracePt t="15318" x="2224088" y="3125788"/>
          <p14:tracePt t="15326" x="2239963" y="3117850"/>
          <p14:tracePt t="15334" x="2279650" y="3101975"/>
          <p14:tracePt t="15341" x="2303463" y="3094038"/>
          <p14:tracePt t="15348" x="2335213" y="3078163"/>
          <p14:tracePt t="15356" x="2359025" y="3070225"/>
          <p14:tracePt t="15363" x="2400300" y="3062288"/>
          <p14:tracePt t="15371" x="2432050" y="3046413"/>
          <p14:tracePt t="15378" x="2447925" y="3038475"/>
          <p14:tracePt t="15386" x="2495550" y="3030538"/>
          <p14:tracePt t="15395" x="2519363" y="3022600"/>
          <p14:tracePt t="15401" x="2527300" y="3022600"/>
          <p14:tracePt t="15408" x="2535238" y="3014663"/>
          <p14:tracePt t="15506" x="2535238" y="3022600"/>
          <p14:tracePt t="15521" x="2535238" y="3030538"/>
          <p14:tracePt t="15529" x="2535238" y="3038475"/>
          <p14:tracePt t="15536" x="2535238" y="3054350"/>
          <p14:tracePt t="15551" x="2527300" y="3062288"/>
          <p14:tracePt t="15558" x="2519363" y="3070225"/>
          <p14:tracePt t="15567" x="2519363" y="3078163"/>
          <p14:tracePt t="15574" x="2511425" y="3078163"/>
          <p14:tracePt t="15581" x="2511425" y="3086100"/>
          <p14:tracePt t="15588" x="2503488" y="3094038"/>
          <p14:tracePt t="15596" x="2503488" y="3101975"/>
          <p14:tracePt t="15761" x="2519363" y="3101975"/>
          <p14:tracePt t="15769" x="2527300" y="3109913"/>
          <p14:tracePt t="15776" x="2543175" y="3117850"/>
          <p14:tracePt t="15784" x="2559050" y="3125788"/>
          <p14:tracePt t="15791" x="2574925" y="3133725"/>
          <p14:tracePt t="15799" x="2590800" y="3149600"/>
          <p14:tracePt t="15806" x="2598738" y="3157538"/>
          <p14:tracePt t="15814" x="2614613" y="3173413"/>
          <p14:tracePt t="15821" x="2614613" y="3181350"/>
          <p14:tracePt t="15828" x="2630488" y="3189288"/>
          <p14:tracePt t="15837" x="2638425" y="3205163"/>
          <p14:tracePt t="15844" x="2646363" y="3213100"/>
          <p14:tracePt t="15851" x="2654300" y="3228975"/>
          <p14:tracePt t="15859" x="2654300" y="3236913"/>
          <p14:tracePt t="15866" x="2662238" y="3244850"/>
          <p14:tracePt t="15874" x="2662238" y="3252788"/>
          <p14:tracePt t="15888" x="2670175" y="3252788"/>
          <p14:tracePt t="15903" x="2670175" y="3262313"/>
          <p14:tracePt t="15919" x="2678113" y="3262313"/>
          <p14:tracePt t="16046" x="2686050" y="3262313"/>
          <p14:tracePt t="16053" x="2701925" y="3262313"/>
          <p14:tracePt t="16061" x="2709863" y="3262313"/>
          <p14:tracePt t="16069" x="2725738" y="3262313"/>
          <p14:tracePt t="16076" x="2741613" y="3262313"/>
          <p14:tracePt t="16084" x="2767013" y="3252788"/>
          <p14:tracePt t="16090" x="2774950" y="3252788"/>
          <p14:tracePt t="16098" x="2798763" y="3244850"/>
          <p14:tracePt t="16106" x="2814638" y="3244850"/>
          <p14:tracePt t="16114" x="2838450" y="3236913"/>
          <p14:tracePt t="16128" x="2846388" y="3236913"/>
          <p14:tracePt t="16136" x="2854325" y="3236913"/>
          <p14:tracePt t="16144" x="2854325" y="3228975"/>
          <p14:tracePt t="16151" x="2862263" y="3228975"/>
          <p14:tracePt t="16166" x="2870200" y="3228975"/>
          <p14:tracePt t="16203" x="2878138" y="3228975"/>
          <p14:tracePt t="16226" x="2886075" y="3228975"/>
          <p14:tracePt t="16248" x="2894013" y="3228975"/>
          <p14:tracePt t="16256" x="2901950" y="3228975"/>
          <p14:tracePt t="16271" x="2909888" y="3228975"/>
          <p14:tracePt t="16286" x="2917825" y="3228975"/>
          <p14:tracePt t="16308" x="2925763" y="3228975"/>
          <p14:tracePt t="16317" x="2933700" y="3228975"/>
          <p14:tracePt t="16788" x="2941638" y="3228975"/>
          <p14:tracePt t="17426" x="2957513" y="3228975"/>
          <p14:tracePt t="17435" x="2965450" y="3228975"/>
          <p14:tracePt t="17444" x="2981325" y="3228975"/>
          <p14:tracePt t="17449" x="2989263" y="3228975"/>
          <p14:tracePt t="17457" x="3005138" y="3228975"/>
          <p14:tracePt t="17463" x="3013075" y="3228975"/>
          <p14:tracePt t="17471" x="3021013" y="3228975"/>
          <p14:tracePt t="17480" x="3028950" y="3228975"/>
          <p14:tracePt t="17487" x="3036888" y="3228975"/>
          <p14:tracePt t="17502" x="3044825" y="3228975"/>
          <p14:tracePt t="17511" x="3052763" y="3236913"/>
          <p14:tracePt t="17524" x="3060700" y="3244850"/>
          <p14:tracePt t="17538" x="3068638" y="3244850"/>
          <p14:tracePt t="17553" x="3076575" y="3244850"/>
          <p14:tracePt t="17838" x="3084513" y="3244850"/>
          <p14:tracePt t="17853" x="3100388" y="3252788"/>
          <p14:tracePt t="17861" x="3109913" y="3252788"/>
          <p14:tracePt t="17868" x="3125788" y="3252788"/>
          <p14:tracePt t="17876" x="3125788" y="3262313"/>
          <p14:tracePt t="17883" x="3133725" y="3262313"/>
          <p14:tracePt t="17900" x="3141663" y="3270250"/>
          <p14:tracePt t="18491" x="3149600" y="3270250"/>
          <p14:tracePt t="18506" x="3157538" y="3270250"/>
          <p14:tracePt t="18552" x="3165475" y="3278188"/>
          <p14:tracePt t="18567" x="3173413" y="3278188"/>
          <p14:tracePt t="18582" x="3173413" y="3286125"/>
          <p14:tracePt t="18843" x="3181350" y="3286125"/>
          <p14:tracePt t="19272" x="3189288" y="3286125"/>
          <p14:tracePt t="19286" x="3197225" y="3286125"/>
          <p14:tracePt t="19294" x="3205163" y="3286125"/>
          <p14:tracePt t="19301" x="3213100" y="3286125"/>
          <p14:tracePt t="19324" x="3221038" y="3286125"/>
          <p14:tracePt t="19339" x="3228975" y="3286125"/>
          <p14:tracePt t="19346" x="3236913" y="3286125"/>
          <p14:tracePt t="19353" x="3252788" y="3286125"/>
          <p14:tracePt t="19361" x="3268663" y="3286125"/>
          <p14:tracePt t="19368" x="3292475" y="3286125"/>
          <p14:tracePt t="19376" x="3324225" y="3278188"/>
          <p14:tracePt t="19384" x="3340100" y="3278188"/>
          <p14:tracePt t="19391" x="3355975" y="3278188"/>
          <p14:tracePt t="19399" x="3371850" y="3270250"/>
          <p14:tracePt t="19406" x="3379788" y="3270250"/>
          <p14:tracePt t="19414" x="3395663" y="3270250"/>
          <p14:tracePt t="19429" x="3403600" y="3270250"/>
          <p14:tracePt t="19458" x="3411538" y="3270250"/>
          <p14:tracePt t="19481" x="3419475" y="3270250"/>
          <p14:tracePt t="19488" x="3427413" y="3270250"/>
          <p14:tracePt t="19811" x="3427413" y="3262313"/>
          <p14:tracePt t="19826" x="3427413" y="3252788"/>
          <p14:tracePt t="19841" x="3427413" y="3244850"/>
          <p14:tracePt t="19848" x="3427413" y="3236913"/>
          <p14:tracePt t="19856" x="3435350" y="3236913"/>
          <p14:tracePt t="19864" x="3435350" y="3228975"/>
          <p14:tracePt t="19871" x="3435350" y="3221038"/>
          <p14:tracePt t="19903" x="3435350" y="3205163"/>
          <p14:tracePt t="19908" x="3443288" y="3197225"/>
          <p14:tracePt t="19961" x="3443288" y="3189288"/>
          <p14:tracePt t="20201" x="3443288" y="3197225"/>
          <p14:tracePt t="20208" x="3443288" y="3205163"/>
          <p14:tracePt t="20216" x="3435350" y="3221038"/>
          <p14:tracePt t="20224" x="3427413" y="3221038"/>
          <p14:tracePt t="20231" x="3419475" y="3236913"/>
          <p14:tracePt t="20238" x="3411538" y="3244850"/>
          <p14:tracePt t="20246" x="3403600" y="3252788"/>
          <p14:tracePt t="20254" x="3387725" y="3278188"/>
          <p14:tracePt t="20261" x="3371850" y="3286125"/>
          <p14:tracePt t="20268" x="3355975" y="3302000"/>
          <p14:tracePt t="20276" x="3340100" y="3317875"/>
          <p14:tracePt t="20284" x="3316288" y="3333750"/>
          <p14:tracePt t="20292" x="3308350" y="3349625"/>
          <p14:tracePt t="20298" x="3284538" y="3373438"/>
          <p14:tracePt t="20306" x="3244850" y="3413125"/>
          <p14:tracePt t="20314" x="3213100" y="3436938"/>
          <p14:tracePt t="20321" x="3173413" y="3492500"/>
          <p14:tracePt t="20328" x="3133725" y="3516313"/>
          <p14:tracePt t="20336" x="3052763" y="3605213"/>
          <p14:tracePt t="20344" x="3013075" y="3636963"/>
          <p14:tracePt t="20351" x="2965450" y="3684588"/>
          <p14:tracePt t="20358" x="2925763" y="3700463"/>
          <p14:tracePt t="20366" x="2901950" y="3724275"/>
          <p14:tracePt t="20374" x="2886075" y="3732213"/>
          <p14:tracePt t="20381" x="2886075" y="3740150"/>
          <p14:tracePt t="20388" x="2878138" y="3748088"/>
          <p14:tracePt t="20606" x="2901950" y="3748088"/>
          <p14:tracePt t="20614" x="2925763" y="3748088"/>
          <p14:tracePt t="20621" x="2949575" y="3740150"/>
          <p14:tracePt t="20628" x="2981325" y="3732213"/>
          <p14:tracePt t="20636" x="3013075" y="3732213"/>
          <p14:tracePt t="20643" x="3052763" y="3724275"/>
          <p14:tracePt t="20651" x="3100388" y="3716338"/>
          <p14:tracePt t="20658" x="3141663" y="3716338"/>
          <p14:tracePt t="20666" x="3205163" y="3700463"/>
          <p14:tracePt t="20674" x="3244850" y="3700463"/>
          <p14:tracePt t="20681" x="3300413" y="3692525"/>
          <p14:tracePt t="20688" x="3348038" y="3684588"/>
          <p14:tracePt t="20696" x="3363913" y="3684588"/>
          <p14:tracePt t="20704" x="3403600" y="3676650"/>
          <p14:tracePt t="20711" x="3435350" y="3668713"/>
          <p14:tracePt t="20718" x="3476625" y="3668713"/>
          <p14:tracePt t="20726" x="3508375" y="3668713"/>
          <p14:tracePt t="20733" x="3532188" y="3660775"/>
          <p14:tracePt t="20741" x="3548063" y="3652838"/>
          <p14:tracePt t="20749" x="3563938" y="3644900"/>
          <p14:tracePt t="20756" x="3579813" y="3644900"/>
          <p14:tracePt t="21506" x="3587750" y="3644900"/>
          <p14:tracePt t="21543" x="3595688" y="3644900"/>
          <p14:tracePt t="22736" x="3611563" y="3644900"/>
          <p14:tracePt t="22753" x="3619500" y="3636963"/>
          <p14:tracePt t="22759" x="3627438" y="3636963"/>
          <p14:tracePt t="22774" x="3635375" y="3636963"/>
          <p14:tracePt t="22788" x="3643313" y="3636963"/>
          <p14:tracePt t="22878" x="3651250" y="3636963"/>
          <p14:tracePt t="22895" x="3659188" y="3636963"/>
          <p14:tracePt t="22901" x="3659188" y="3629025"/>
          <p14:tracePt t="22931" x="3667125" y="3629025"/>
          <p14:tracePt t="22938" x="3667125" y="3621088"/>
          <p14:tracePt t="22961" x="3675063" y="3621088"/>
          <p14:tracePt t="22991" x="3683000" y="3621088"/>
          <p14:tracePt t="23051" x="3690938" y="3621088"/>
          <p14:tracePt t="23073" x="3698875" y="3621088"/>
          <p14:tracePt t="23118" x="3706813" y="3621088"/>
          <p14:tracePt t="23156" x="3714750" y="3621088"/>
          <p14:tracePt t="23208" x="3722688" y="3621088"/>
          <p14:tracePt t="25769" x="3978275" y="3636963"/>
          <p14:tracePt t="25770" x="4376738" y="3740150"/>
          <p14:tracePt t="25773" x="4479925" y="3771900"/>
          <p14:tracePt t="25774" x="4567238" y="3795713"/>
          <p14:tracePt t="25781" x="4672013" y="3819525"/>
          <p14:tracePt t="25788" x="4743450" y="3835400"/>
          <p14:tracePt t="25796" x="4806950" y="3859213"/>
          <p14:tracePt t="25804" x="4854575" y="3859213"/>
          <p14:tracePt t="25812" x="4902200" y="3875088"/>
          <p14:tracePt t="25819" x="4933950" y="3883025"/>
          <p14:tracePt t="25827" x="4951413" y="3890963"/>
          <p14:tracePt t="25834" x="4975225" y="3890963"/>
          <p14:tracePt t="25849" x="4983163" y="3890963"/>
          <p14:tracePt t="25879" x="4991100" y="3890963"/>
          <p14:tracePt t="25902" x="4999038" y="3890963"/>
          <p14:tracePt t="25909" x="5006975" y="3890963"/>
          <p14:tracePt t="25916" x="5014913" y="3890963"/>
          <p14:tracePt t="25932" x="5022850" y="3890963"/>
          <p14:tracePt t="25946" x="5038725" y="3883025"/>
          <p14:tracePt t="25954" x="5046663" y="3883025"/>
          <p14:tracePt t="25961" x="5062538" y="3867150"/>
          <p14:tracePt t="25968" x="5078413" y="3859213"/>
          <p14:tracePt t="25977" x="5094288" y="3843338"/>
          <p14:tracePt t="25983" x="5118100" y="3827463"/>
          <p14:tracePt t="25991" x="5149850" y="3819525"/>
          <p14:tracePt t="25999" x="5173663" y="3803650"/>
          <p14:tracePt t="26007" x="5197475" y="3795713"/>
          <p14:tracePt t="26014" x="5213350" y="3795713"/>
          <p14:tracePt t="26021" x="5229225" y="3795713"/>
          <p14:tracePt t="26028" x="5253038" y="3795713"/>
          <p14:tracePt t="26036" x="5268913" y="3795713"/>
          <p14:tracePt t="26044" x="5284788" y="3795713"/>
          <p14:tracePt t="26051" x="5300663" y="3795713"/>
          <p14:tracePt t="26059" x="5310188" y="3795713"/>
          <p14:tracePt t="26066" x="5318125" y="3795713"/>
          <p14:tracePt t="26076" x="5326063" y="3795713"/>
          <p14:tracePt t="26081" x="5334000" y="3795713"/>
          <p14:tracePt t="26088" x="5341938" y="3811588"/>
          <p14:tracePt t="26096" x="5349875" y="3819525"/>
          <p14:tracePt t="26104" x="5349875" y="3835400"/>
          <p14:tracePt t="26111" x="5357813" y="3851275"/>
          <p14:tracePt t="26119" x="5365750" y="3851275"/>
          <p14:tracePt t="26126" x="5365750" y="3867150"/>
          <p14:tracePt t="26133" x="5365750" y="3883025"/>
          <p14:tracePt t="26141" x="5365750" y="3898900"/>
          <p14:tracePt t="26148" x="5365750" y="3906838"/>
          <p14:tracePt t="26156" x="5365750" y="3914775"/>
          <p14:tracePt t="26164" x="5365750" y="3930650"/>
          <p14:tracePt t="26171" x="5365750" y="3938588"/>
          <p14:tracePt t="26178" x="5365750" y="3948113"/>
          <p14:tracePt t="26186" x="5365750" y="3956050"/>
          <p14:tracePt t="26193" x="5365750" y="3963988"/>
          <p14:tracePt t="26202" x="5365750" y="3971925"/>
          <p14:tracePt t="26209" x="5365750" y="3979863"/>
          <p14:tracePt t="26358" x="5373688" y="3979863"/>
          <p14:tracePt t="26366" x="5397500" y="3979863"/>
          <p14:tracePt t="26374" x="5413375" y="3979863"/>
          <p14:tracePt t="26381" x="5429250" y="3979863"/>
          <p14:tracePt t="26389" x="5453063" y="3979863"/>
          <p14:tracePt t="26396" x="5468938" y="3979863"/>
          <p14:tracePt t="26404" x="5492750" y="3979863"/>
          <p14:tracePt t="26411" x="5508625" y="3979863"/>
          <p14:tracePt t="26419" x="5532438" y="3979863"/>
          <p14:tracePt t="26426" x="5548313" y="3979863"/>
          <p14:tracePt t="26433" x="5556250" y="3979863"/>
          <p14:tracePt t="26441" x="5580063" y="3979863"/>
          <p14:tracePt t="26456" x="5595938" y="3979863"/>
          <p14:tracePt t="26464" x="5603875" y="3979863"/>
          <p14:tracePt t="26479" x="5611813" y="3979863"/>
          <p14:tracePt t="26493" x="5619750" y="3979863"/>
          <p14:tracePt t="26509" x="5635625" y="3979863"/>
          <p14:tracePt t="26516" x="5643563" y="3979863"/>
          <p14:tracePt t="26524" x="5659438" y="3979863"/>
          <p14:tracePt t="26531" x="5676900" y="3979863"/>
          <p14:tracePt t="26538" x="5692775" y="3971925"/>
          <p14:tracePt t="26546" x="5708650" y="3971925"/>
          <p14:tracePt t="26554" x="5724525" y="3971925"/>
          <p14:tracePt t="26561" x="5740400" y="3971925"/>
          <p14:tracePt t="26568" x="5756275" y="3971925"/>
          <p14:tracePt t="26576" x="5772150" y="3963988"/>
          <p14:tracePt t="26584" x="5788025" y="3963988"/>
          <p14:tracePt t="26591" x="5788025" y="3956050"/>
          <p14:tracePt t="26598" x="5803900" y="3956050"/>
          <p14:tracePt t="26607" x="5811838" y="3956050"/>
          <p14:tracePt t="26621" x="5819775" y="3956050"/>
          <p14:tracePt t="26629" x="5827713" y="3956050"/>
          <p14:tracePt t="26643" x="5827713" y="3948113"/>
          <p14:tracePt t="26651" x="5835650" y="3948113"/>
          <p14:tracePt t="26674" x="5843588" y="3948113"/>
          <p14:tracePt t="26718" x="5843588" y="3938588"/>
          <p14:tracePt t="26726" x="5851525" y="3930650"/>
          <p14:tracePt t="26733" x="5851525" y="3922713"/>
          <p14:tracePt t="26741" x="5859463" y="3914775"/>
          <p14:tracePt t="26749" x="5859463" y="3906838"/>
          <p14:tracePt t="26757" x="5867400" y="3890963"/>
          <p14:tracePt t="26764" x="5875338" y="3875088"/>
          <p14:tracePt t="26771" x="5875338" y="3859213"/>
          <p14:tracePt t="26778" x="5883275" y="3835400"/>
          <p14:tracePt t="26786" x="5899150" y="3819525"/>
          <p14:tracePt t="26793" x="5899150" y="3803650"/>
          <p14:tracePt t="26801" x="5899150" y="3787775"/>
          <p14:tracePt t="26809" x="5907088" y="3763963"/>
          <p14:tracePt t="26816" x="5915025" y="3748088"/>
          <p14:tracePt t="26824" x="5922963" y="3724275"/>
          <p14:tracePt t="26832" x="5922963" y="3708400"/>
          <p14:tracePt t="26838" x="5930900" y="3692525"/>
          <p14:tracePt t="26846" x="5938838" y="3676650"/>
          <p14:tracePt t="26854" x="5946775" y="3660775"/>
          <p14:tracePt t="26861" x="5946775" y="3644900"/>
          <p14:tracePt t="26868" x="5954713" y="3629025"/>
          <p14:tracePt t="26876" x="5962650" y="3621088"/>
          <p14:tracePt t="26883" x="5962650" y="3605213"/>
          <p14:tracePt t="26909" x="5970588" y="3579813"/>
          <p14:tracePt t="26914" x="5978525" y="3571875"/>
          <p14:tracePt t="26921" x="5978525" y="3563938"/>
          <p14:tracePt t="26929" x="5978525" y="3548063"/>
          <p14:tracePt t="26936" x="5986463" y="3540125"/>
          <p14:tracePt t="26943" x="5994400" y="3532188"/>
          <p14:tracePt t="26951" x="5994400" y="3516313"/>
          <p14:tracePt t="26959" x="6002338" y="3500438"/>
          <p14:tracePt t="26966" x="6018213" y="3484563"/>
          <p14:tracePt t="26973" x="6034088" y="3452813"/>
          <p14:tracePt t="26981" x="6051550" y="3436938"/>
          <p14:tracePt t="26988" x="6067425" y="3429000"/>
          <p14:tracePt t="26996" x="6075363" y="3413125"/>
          <p14:tracePt t="27004" x="6091238" y="3405188"/>
          <p14:tracePt t="27011" x="6099175" y="3389313"/>
          <p14:tracePt t="27018" x="6107113" y="3381375"/>
          <p14:tracePt t="27028" x="6115050" y="3373438"/>
          <p14:tracePt t="27035" x="6122988" y="3365500"/>
          <p14:tracePt t="27041" x="6130925" y="3357563"/>
          <p14:tracePt t="27048" x="6146800" y="3349625"/>
          <p14:tracePt t="27057" x="6154738" y="3341688"/>
          <p14:tracePt t="27064" x="6178550" y="3333750"/>
          <p14:tracePt t="27071" x="6186488" y="3325813"/>
          <p14:tracePt t="27079" x="6202363" y="3317875"/>
          <p14:tracePt t="27086" x="6218238" y="3309938"/>
          <p14:tracePt t="27093" x="6249988" y="3302000"/>
          <p14:tracePt t="27101" x="6265863" y="3294063"/>
          <p14:tracePt t="27109" x="6281738" y="3294063"/>
          <p14:tracePt t="27116" x="6297613" y="3294063"/>
          <p14:tracePt t="27124" x="6321425" y="3286125"/>
          <p14:tracePt t="27131" x="6337300" y="3278188"/>
          <p14:tracePt t="27139" x="6353175" y="3278188"/>
          <p14:tracePt t="27146" x="6376988" y="3270250"/>
          <p14:tracePt t="27154" x="6402388" y="3270250"/>
          <p14:tracePt t="27161" x="6426200" y="3270250"/>
          <p14:tracePt t="27169" x="6434138" y="3270250"/>
          <p14:tracePt t="27176" x="6457950" y="3262313"/>
          <p14:tracePt t="27183" x="6489700" y="3252788"/>
          <p14:tracePt t="27192" x="6513513" y="3252788"/>
          <p14:tracePt t="27198" x="6537325" y="3244850"/>
          <p14:tracePt t="27206" x="6553200" y="3244850"/>
          <p14:tracePt t="27214" x="6577013" y="3236913"/>
          <p14:tracePt t="27221" x="6600825" y="3228975"/>
          <p14:tracePt t="27229" x="6632575" y="3221038"/>
          <p14:tracePt t="27236" x="6656388" y="3213100"/>
          <p14:tracePt t="27243" x="6672263" y="3213100"/>
          <p14:tracePt t="27251" x="6696075" y="3205163"/>
          <p14:tracePt t="27259" x="6727825" y="3197225"/>
          <p14:tracePt t="27267" x="6751638" y="3189288"/>
          <p14:tracePt t="27273" x="6769100" y="3189288"/>
          <p14:tracePt t="27281" x="6792913" y="3181350"/>
          <p14:tracePt t="27289" x="6816725" y="3173413"/>
          <p14:tracePt t="27296" x="6824663" y="3173413"/>
          <p14:tracePt t="27304" x="6832600" y="3173413"/>
          <p14:tracePt t="27311" x="6848475" y="3165475"/>
          <p14:tracePt t="27318" x="6856413" y="3165475"/>
          <p14:tracePt t="27334" x="6864350" y="3165475"/>
          <p14:tracePt t="27341" x="6872288" y="3165475"/>
          <p14:tracePt t="27364" x="6880225" y="3157538"/>
          <p14:tracePt t="27371" x="6888163" y="3157538"/>
          <p14:tracePt t="27378" x="6896100" y="3157538"/>
          <p14:tracePt t="27386" x="6904038" y="3149600"/>
          <p14:tracePt t="27393" x="6911975" y="3141663"/>
          <p14:tracePt t="27401" x="6927850" y="3133725"/>
          <p14:tracePt t="27409" x="6959600" y="3117850"/>
          <p14:tracePt t="27416" x="6983413" y="3109913"/>
          <p14:tracePt t="27424" x="6999288" y="3101975"/>
          <p14:tracePt t="27431" x="7031038" y="3086100"/>
          <p14:tracePt t="27439" x="7054850" y="3078163"/>
          <p14:tracePt t="27446" x="7078663" y="3070225"/>
          <p14:tracePt t="27455" x="7102475" y="3062288"/>
          <p14:tracePt t="27461" x="7135813" y="3046413"/>
          <p14:tracePt t="27468" x="7151688" y="3038475"/>
          <p14:tracePt t="27476" x="7183438" y="3030538"/>
          <p14:tracePt t="27484" x="7199313" y="3022600"/>
          <p14:tracePt t="27491" x="7223125" y="3014663"/>
          <p14:tracePt t="27498" x="7231063" y="3006725"/>
          <p14:tracePt t="27507" x="7246938" y="2998788"/>
          <p14:tracePt t="27514" x="7270750" y="2998788"/>
          <p14:tracePt t="27521" x="7286625" y="2990850"/>
          <p14:tracePt t="27529" x="7286625" y="2982913"/>
          <p14:tracePt t="27536" x="7302500" y="2982913"/>
          <p14:tracePt t="27551" x="7318375" y="2974975"/>
          <p14:tracePt t="27558" x="7318375" y="2967038"/>
          <p14:tracePt t="27573" x="7326313" y="2967038"/>
          <p14:tracePt t="27582" x="7326313" y="2959100"/>
          <p14:tracePt t="27589" x="7334250" y="2959100"/>
          <p14:tracePt t="27596" x="7334250" y="2951163"/>
          <p14:tracePt t="27604" x="7350125" y="2951163"/>
          <p14:tracePt t="27612" x="7358063" y="2935288"/>
          <p14:tracePt t="27618" x="7366000" y="2927350"/>
          <p14:tracePt t="27626" x="7366000" y="2919413"/>
          <p14:tracePt t="27634" x="7381875" y="2901950"/>
          <p14:tracePt t="27648" x="7389813" y="2894013"/>
          <p14:tracePt t="27657" x="7389813" y="2886075"/>
          <p14:tracePt t="27671" x="7389813" y="2878138"/>
          <p14:tracePt t="27686" x="7389813" y="2870200"/>
          <p14:tracePt t="27693" x="7397750" y="2870200"/>
          <p14:tracePt t="27716" x="7397750" y="2862263"/>
          <p14:tracePt t="27738" x="7397750" y="2854325"/>
          <p14:tracePt t="27776" x="7397750" y="2846388"/>
          <p14:tracePt t="27813" x="7397750" y="2838450"/>
          <p14:tracePt t="27866" x="7397750" y="2830513"/>
          <p14:tracePt t="28263" x="7389813" y="2830513"/>
          <p14:tracePt t="28968" x="7389813" y="2846388"/>
          <p14:tracePt t="28978" x="7381875" y="2854325"/>
          <p14:tracePt t="28984" x="7381875" y="2870200"/>
          <p14:tracePt t="28991" x="7381875" y="2878138"/>
          <p14:tracePt t="29000" x="7381875" y="2886075"/>
          <p14:tracePt t="29013" x="7381875" y="2894013"/>
          <p14:tracePt t="29022" x="7381875" y="2901950"/>
          <p14:tracePt t="29030" x="7373938" y="2901950"/>
          <p14:tracePt t="29037" x="7373938" y="2909888"/>
          <p14:tracePt t="29075" x="7373938" y="2919413"/>
          <p14:tracePt t="29089" x="7373938" y="2927350"/>
          <p14:tracePt t="29104" x="7373938" y="2935288"/>
          <p14:tracePt t="29111" x="7373938" y="2943225"/>
          <p14:tracePt t="29127" x="7373938" y="2951163"/>
          <p14:tracePt t="29142" x="7373938" y="2959100"/>
          <p14:tracePt t="29164" x="7373938" y="2967038"/>
          <p14:tracePt t="29171" x="7373938" y="2974975"/>
          <p14:tracePt t="29194" x="7373938" y="2982913"/>
          <p14:tracePt t="29209" x="7373938" y="2990850"/>
          <p14:tracePt t="29216" x="7373938" y="2998788"/>
          <p14:tracePt t="29224" x="7373938" y="3006725"/>
          <p14:tracePt t="29238" x="7373938" y="3014663"/>
          <p14:tracePt t="29245" x="7366000" y="3014663"/>
          <p14:tracePt t="29254" x="7366000" y="3022600"/>
          <p14:tracePt t="29268" x="7366000" y="3038475"/>
          <p14:tracePt t="29286" x="7366000" y="3046413"/>
          <p14:tracePt t="29299" x="7366000" y="3054350"/>
          <p14:tracePt t="29314" x="7358063" y="3062288"/>
          <p14:tracePt t="29321" x="7358063" y="3070225"/>
          <p14:tracePt t="29336" x="7358063" y="3078163"/>
          <p14:tracePt t="29344" x="7350125" y="3086100"/>
          <p14:tracePt t="29351" x="7350125" y="3094038"/>
          <p14:tracePt t="29367" x="7350125" y="3101975"/>
          <p14:tracePt t="29381" x="7350125" y="3109913"/>
          <p14:tracePt t="29388" x="7342188" y="3109913"/>
          <p14:tracePt t="29404" x="7342188" y="3117850"/>
          <p14:tracePt t="29418" x="7342188" y="3125788"/>
          <p14:tracePt t="29442" x="7342188" y="3133725"/>
          <p14:tracePt t="29456" x="7334250" y="3141663"/>
          <p14:tracePt t="29471" x="7334250" y="3149600"/>
          <p14:tracePt t="29486" x="7334250" y="3157538"/>
          <p14:tracePt t="29553" x="7334250" y="3165475"/>
          <p14:tracePt t="29561" x="7326313" y="3165475"/>
          <p14:tracePt t="29569" x="7326313" y="3173413"/>
          <p14:tracePt t="29584" x="7326313" y="3181350"/>
          <p14:tracePt t="29592" x="7318375" y="3181350"/>
          <p14:tracePt t="29598" x="7318375" y="3189288"/>
          <p14:tracePt t="29606" x="7318375" y="3197225"/>
          <p14:tracePt t="29614" x="7310438" y="3205163"/>
          <p14:tracePt t="29621" x="7310438" y="3213100"/>
          <p14:tracePt t="29628" x="7310438" y="3221038"/>
          <p14:tracePt t="29644" x="7302500" y="3236913"/>
          <p14:tracePt t="29651" x="7294563" y="3244850"/>
          <p14:tracePt t="29659" x="7294563" y="3252788"/>
          <p14:tracePt t="29666" x="7294563" y="3270250"/>
          <p14:tracePt t="29675" x="7286625" y="3278188"/>
          <p14:tracePt t="29681" x="7278688" y="3294063"/>
          <p14:tracePt t="29688" x="7278688" y="3309938"/>
          <p14:tracePt t="29697" x="7270750" y="3325813"/>
          <p14:tracePt t="29704" x="7254875" y="3357563"/>
          <p14:tracePt t="29711" x="7246938" y="3381375"/>
          <p14:tracePt t="29719" x="7246938" y="3405188"/>
          <p14:tracePt t="29726" x="7239000" y="3421063"/>
          <p14:tracePt t="29734" x="7239000" y="3436938"/>
          <p14:tracePt t="29741" x="7231063" y="3452813"/>
          <p14:tracePt t="29748" x="7223125" y="3476625"/>
          <p14:tracePt t="29764" x="7223125" y="3484563"/>
          <p14:tracePt t="29771" x="7215188" y="3492500"/>
          <p14:tracePt t="29785" x="7215188" y="3500438"/>
          <p14:tracePt t="29801" x="7215188" y="3508375"/>
          <p14:tracePt t="29831" x="7215188" y="3516313"/>
          <p14:tracePt t="29846" x="7215188" y="3524250"/>
          <p14:tracePt t="29869" x="7207250" y="3524250"/>
          <p14:tracePt t="29876" x="7207250" y="3532188"/>
          <p14:tracePt t="29884" x="7207250" y="3540125"/>
          <p14:tracePt t="29910" x="7207250" y="3548063"/>
          <p14:tracePt t="29921" x="7207250" y="3563938"/>
          <p14:tracePt t="29936" x="7207250" y="3579813"/>
          <p14:tracePt t="29943" x="7199313" y="3587750"/>
          <p14:tracePt t="29951" x="7199313" y="3595688"/>
          <p14:tracePt t="29959" x="7199313" y="3605213"/>
          <p14:tracePt t="29966" x="7199313" y="3613150"/>
          <p14:tracePt t="29975" x="7199313" y="3621088"/>
          <p14:tracePt t="29988" x="7199313" y="3629025"/>
          <p14:tracePt t="29996" x="7191375" y="3636963"/>
          <p14:tracePt t="30003" x="7191375" y="3644900"/>
          <p14:tracePt t="30011" x="7191375" y="3652838"/>
          <p14:tracePt t="30026" x="7191375" y="3660775"/>
          <p14:tracePt t="30041" x="7191375" y="3676650"/>
          <p14:tracePt t="30048" x="7191375" y="3684588"/>
          <p14:tracePt t="30056" x="7183438" y="3692525"/>
          <p14:tracePt t="30064" x="7183438" y="3708400"/>
          <p14:tracePt t="30071" x="7175500" y="3716338"/>
          <p14:tracePt t="30079" x="7175500" y="3732213"/>
          <p14:tracePt t="30093" x="7167563" y="3740150"/>
          <p14:tracePt t="30102" x="7167563" y="3748088"/>
          <p14:tracePt t="30109" x="7159625" y="3763963"/>
          <p14:tracePt t="30116" x="7151688" y="3771900"/>
          <p14:tracePt t="30124" x="7151688" y="3779838"/>
          <p14:tracePt t="30131" x="7143750" y="3803650"/>
          <p14:tracePt t="30139" x="7135813" y="3819525"/>
          <p14:tracePt t="30146" x="7126288" y="3819525"/>
          <p14:tracePt t="30153" x="7126288" y="3827463"/>
          <p14:tracePt t="30168" x="7126288" y="3835400"/>
          <p14:tracePt t="30184" x="7126288" y="3843338"/>
          <p14:tracePt t="30191" x="7118350" y="3843338"/>
          <p14:tracePt t="30333" x="7118350" y="3851275"/>
          <p14:tracePt t="30468" x="7118350" y="3827463"/>
          <p14:tracePt t="30478" x="7118350" y="3803650"/>
          <p14:tracePt t="30483" x="7126288" y="3771900"/>
          <p14:tracePt t="30491" x="7135813" y="3732213"/>
          <p14:tracePt t="30498" x="7135813" y="3684588"/>
          <p14:tracePt t="30509" x="7135813" y="3636963"/>
          <p14:tracePt t="30514" x="7135813" y="3595688"/>
          <p14:tracePt t="30521" x="7135813" y="3548063"/>
          <p14:tracePt t="30528" x="7135813" y="3508375"/>
          <p14:tracePt t="30537" x="7135813" y="3468688"/>
          <p14:tracePt t="30544" x="7135813" y="3421063"/>
          <p14:tracePt t="30552" x="7135813" y="3389313"/>
          <p14:tracePt t="30562" x="7135813" y="3373438"/>
          <p14:tracePt t="30566" x="7135813" y="3349625"/>
          <p14:tracePt t="30576" x="7135813" y="3333750"/>
          <p14:tracePt t="30581" x="7135813" y="3317875"/>
          <p14:tracePt t="30590" x="7135813" y="3294063"/>
          <p14:tracePt t="30596" x="7135813" y="3286125"/>
          <p14:tracePt t="30604" x="7135813" y="3270250"/>
          <p14:tracePt t="30611" x="7135813" y="3262313"/>
          <p14:tracePt t="30618" x="7143750" y="3252788"/>
          <p14:tracePt t="30626" x="7143750" y="3244850"/>
          <p14:tracePt t="30636" x="7143750" y="3236913"/>
          <p14:tracePt t="30642" x="7143750" y="3228975"/>
          <p14:tracePt t="30648" x="7143750" y="3221038"/>
          <p14:tracePt t="30657" x="7143750" y="3213100"/>
          <p14:tracePt t="30664" x="7143750" y="3205163"/>
          <p14:tracePt t="30679" x="7151688" y="3197225"/>
          <p14:tracePt t="30686" x="7151688" y="3189288"/>
          <p14:tracePt t="30693" x="7151688" y="3173413"/>
          <p14:tracePt t="30701" x="7151688" y="3157538"/>
          <p14:tracePt t="30709" x="7159625" y="3149600"/>
          <p14:tracePt t="30716" x="7159625" y="3141663"/>
          <p14:tracePt t="30724" x="7159625" y="3125788"/>
          <p14:tracePt t="30731" x="7159625" y="3109913"/>
          <p14:tracePt t="30746" x="7159625" y="3094038"/>
          <p14:tracePt t="30753" x="7167563" y="3070225"/>
          <p14:tracePt t="30760" x="7167563" y="3062288"/>
          <p14:tracePt t="30769" x="7167563" y="3054350"/>
          <p14:tracePt t="30776" x="7175500" y="3038475"/>
          <p14:tracePt t="30783" x="7175500" y="3030538"/>
          <p14:tracePt t="30792" x="7183438" y="3022600"/>
          <p14:tracePt t="30798" x="7183438" y="3014663"/>
          <p14:tracePt t="30807" x="7183438" y="3006725"/>
          <p14:tracePt t="30814" x="7183438" y="2998788"/>
          <p14:tracePt t="30843" x="7183438" y="2990850"/>
          <p14:tracePt t="30919" x="7183438" y="2982913"/>
          <p14:tracePt t="30926" x="7191375" y="2982913"/>
          <p14:tracePt t="30934" x="7191375" y="2974975"/>
          <p14:tracePt t="30941" x="7191375" y="2967038"/>
          <p14:tracePt t="30957" x="7199313" y="2967038"/>
          <p14:tracePt t="30964" x="7199313" y="2959100"/>
          <p14:tracePt t="31001" x="7199313" y="2951163"/>
          <p14:tracePt t="31039" x="7199313" y="2943225"/>
          <p14:tracePt t="31098" x="7207250" y="2935288"/>
          <p14:tracePt t="31136" x="7215188" y="2935288"/>
          <p14:tracePt t="31143" x="7215188" y="2927350"/>
          <p14:tracePt t="31151" x="7223125" y="2927350"/>
          <p14:tracePt t="31182" x="7223125" y="2919413"/>
          <p14:tracePt t="31192" x="7231063" y="2919413"/>
          <p14:tracePt t="31197" x="7231063" y="2909888"/>
          <p14:tracePt t="31204" x="7239000" y="2909888"/>
          <p14:tracePt t="31218" x="7239000" y="2901950"/>
          <p14:tracePt t="31226" x="7254875" y="2901950"/>
          <p14:tracePt t="31233" x="7254875" y="2894013"/>
          <p14:tracePt t="31251" x="7270750" y="2878138"/>
          <p14:tracePt t="31264" x="7270750" y="2870200"/>
          <p14:tracePt t="31271" x="7278688" y="2870200"/>
          <p14:tracePt t="32643" x="7286625" y="2862263"/>
          <p14:tracePt t="32672" x="7286625" y="2854325"/>
          <p14:tracePt t="33543" x="7294563" y="2854325"/>
          <p14:tracePt t="33551" x="7302500" y="2854325"/>
          <p14:tracePt t="33558" x="7318375" y="2846388"/>
          <p14:tracePt t="33573" x="7326313" y="2846388"/>
          <p14:tracePt t="33582" x="7334250" y="2846388"/>
          <p14:tracePt t="33589" x="7342188" y="2846388"/>
          <p14:tracePt t="33604" x="7350125" y="2846388"/>
          <p14:tracePt t="33612" x="7358063" y="2846388"/>
          <p14:tracePt t="46935" x="7342188" y="2846388"/>
          <p14:tracePt t="46936" x="7278688" y="2870200"/>
          <p14:tracePt t="46937" x="7239000" y="2894013"/>
          <p14:tracePt t="46940" x="7215188" y="2909888"/>
          <p14:tracePt t="46940" x="7199313" y="2919413"/>
          <p14:tracePt t="46948" x="7167563" y="2935288"/>
          <p14:tracePt t="46955" x="7143750" y="2943225"/>
          <p14:tracePt t="46963" x="7126288" y="2951163"/>
          <p14:tracePt t="46971" x="7110413" y="2959100"/>
          <p14:tracePt t="46978" x="7086600" y="2967038"/>
          <p14:tracePt t="46987" x="7078663" y="2974975"/>
          <p14:tracePt t="46992" x="7070725" y="2982913"/>
          <p14:tracePt t="47003" x="7054850" y="2982913"/>
          <p14:tracePt t="47008" x="7046913" y="2982913"/>
          <p14:tracePt t="47017" x="7038975" y="2982913"/>
          <p14:tracePt t="47023" x="7031038" y="2990850"/>
          <p14:tracePt t="47030" x="7023100" y="2990850"/>
          <p14:tracePt t="47037" x="7015163" y="2990850"/>
          <p14:tracePt t="47045" x="6991350" y="3006725"/>
          <p14:tracePt t="47052" x="6975475" y="3014663"/>
          <p14:tracePt t="47061" x="6951663" y="3014663"/>
          <p14:tracePt t="47067" x="6935788" y="3022600"/>
          <p14:tracePt t="47075" x="6911975" y="3030538"/>
          <p14:tracePt t="47083" x="6896100" y="3038475"/>
          <p14:tracePt t="47091" x="6872288" y="3038475"/>
          <p14:tracePt t="47097" x="6856413" y="3046413"/>
          <p14:tracePt t="47105" x="6840538" y="3054350"/>
          <p14:tracePt t="47112" x="6824663" y="3062288"/>
          <p14:tracePt t="47120" x="6808788" y="3062288"/>
          <p14:tracePt t="47128" x="6784975" y="3070225"/>
          <p14:tracePt t="47135" x="6769100" y="3078163"/>
          <p14:tracePt t="47143" x="6743700" y="3086100"/>
          <p14:tracePt t="47150" x="6719888" y="3086100"/>
          <p14:tracePt t="47157" x="6688138" y="3094038"/>
          <p14:tracePt t="47166" x="6664325" y="3101975"/>
          <p14:tracePt t="47173" x="6624638" y="3117850"/>
          <p14:tracePt t="47180" x="6600825" y="3117850"/>
          <p14:tracePt t="47188" x="6569075" y="3133725"/>
          <p14:tracePt t="47195" x="6545263" y="3141663"/>
          <p14:tracePt t="47203" x="6513513" y="3157538"/>
          <p14:tracePt t="47210" x="6489700" y="3157538"/>
          <p14:tracePt t="47219" x="6465888" y="3173413"/>
          <p14:tracePt t="47225" x="6442075" y="3181350"/>
          <p14:tracePt t="47233" x="6426200" y="3189288"/>
          <p14:tracePt t="47240" x="6402388" y="3197225"/>
          <p14:tracePt t="47248" x="6369050" y="3213100"/>
          <p14:tracePt t="47255" x="6345238" y="3221038"/>
          <p14:tracePt t="47263" x="6329363" y="3228975"/>
          <p14:tracePt t="47270" x="6305550" y="3244850"/>
          <p14:tracePt t="47277" x="6281738" y="3252788"/>
          <p14:tracePt t="47285" x="6257925" y="3262313"/>
          <p14:tracePt t="47293" x="6234113" y="3286125"/>
          <p14:tracePt t="47301" x="6202363" y="3294063"/>
          <p14:tracePt t="47308" x="6178550" y="3309938"/>
          <p14:tracePt t="47316" x="6162675" y="3317875"/>
          <p14:tracePt t="47323" x="6146800" y="3325813"/>
          <p14:tracePt t="47330" x="6115050" y="3341688"/>
          <p14:tracePt t="47345" x="6091238" y="3349625"/>
          <p14:tracePt t="47352" x="6075363" y="3357563"/>
          <p14:tracePt t="47361" x="6059488" y="3365500"/>
          <p14:tracePt t="47368" x="6043613" y="3365500"/>
          <p14:tracePt t="47375" x="6034088" y="3373438"/>
          <p14:tracePt t="47383" x="6018213" y="3381375"/>
          <p14:tracePt t="47390" x="6002338" y="3389313"/>
          <p14:tracePt t="47398" x="5986463" y="3389313"/>
          <p14:tracePt t="47405" x="5970588" y="3397250"/>
          <p14:tracePt t="47413" x="5954713" y="3405188"/>
          <p14:tracePt t="47420" x="5938838" y="3405188"/>
          <p14:tracePt t="47428" x="5922963" y="3405188"/>
          <p14:tracePt t="47435" x="5915025" y="3413125"/>
          <p14:tracePt t="47450" x="5899150" y="3413125"/>
          <p14:tracePt t="47467" x="5883275" y="3413125"/>
          <p14:tracePt t="47473" x="5875338" y="3413125"/>
          <p14:tracePt t="47487" x="5859463" y="3413125"/>
          <p14:tracePt t="47495" x="5851525" y="3413125"/>
          <p14:tracePt t="47502" x="5843588" y="3413125"/>
          <p14:tracePt t="47510" x="5835650" y="3413125"/>
          <p14:tracePt t="47519" x="5827713" y="3413125"/>
          <p14:tracePt t="47525" x="5819775" y="3413125"/>
          <p14:tracePt t="47533" x="5811838" y="3413125"/>
          <p14:tracePt t="47540" x="5803900" y="3413125"/>
          <p14:tracePt t="47548" x="5795963" y="3421063"/>
          <p14:tracePt t="47555" x="5788025" y="3421063"/>
          <p14:tracePt t="47570" x="5780088" y="3421063"/>
          <p14:tracePt t="47585" x="5772150" y="3421063"/>
          <p14:tracePt t="47593" x="5764213" y="3421063"/>
          <p14:tracePt t="47600" x="5756275" y="3421063"/>
          <p14:tracePt t="47615" x="5748338" y="3421063"/>
          <p14:tracePt t="47630" x="5732463" y="3421063"/>
          <p14:tracePt t="47637" x="5724525" y="3421063"/>
          <p14:tracePt t="47645" x="5716588" y="3413125"/>
          <p14:tracePt t="47660" x="5708650" y="3413125"/>
          <p14:tracePt t="47735" x="5708650" y="3405188"/>
          <p14:tracePt t="47772" x="5708650" y="3397250"/>
          <p14:tracePt t="47802" x="5708650" y="3389313"/>
          <p14:tracePt t="47847" x="5708650" y="3381375"/>
          <p14:tracePt t="47870" x="5700713" y="3381375"/>
          <p14:tracePt t="47902" x="5700713" y="3373438"/>
          <p14:tracePt t="47907" x="5692775" y="3373438"/>
          <p14:tracePt t="47923" x="5684838" y="3373438"/>
          <p14:tracePt t="47930" x="5684838" y="3365500"/>
          <p14:tracePt t="47961" x="5676900" y="3365500"/>
          <p14:tracePt t="47969" x="5676900" y="3357563"/>
          <p14:tracePt t="47998" x="5676900" y="3349625"/>
          <p14:tracePt t="48462" x="5667375" y="3341688"/>
          <p14:tracePt t="48477" x="5667375" y="3333750"/>
          <p14:tracePt t="48493" x="5667375" y="3317875"/>
          <p14:tracePt t="48501" x="5676900" y="3317875"/>
          <p14:tracePt t="48508" x="5684838" y="3317875"/>
          <p14:tracePt t="48515" x="5692775" y="3317875"/>
          <p14:tracePt t="48523" x="5700713" y="3317875"/>
          <p14:tracePt t="48531" x="5708650" y="3317875"/>
          <p14:tracePt t="48540" x="5708650" y="3309938"/>
          <p14:tracePt t="48688" x="5708650" y="3302000"/>
          <p14:tracePt t="48867" x="5700713" y="3302000"/>
          <p14:tracePt t="48875" x="5692775" y="3302000"/>
          <p14:tracePt t="48892" x="5684838" y="3302000"/>
          <p14:tracePt t="48914" x="5676900" y="3302000"/>
          <p14:tracePt t="48936" x="5667375" y="3302000"/>
          <p14:tracePt t="48980" x="5667375" y="3294063"/>
          <p14:tracePt t="48995" x="5667375" y="3270250"/>
          <p14:tracePt t="49002" x="5667375" y="3262313"/>
          <p14:tracePt t="49010" x="5667375" y="3244850"/>
          <p14:tracePt t="49017" x="5676900" y="3221038"/>
          <p14:tracePt t="49025" x="5684838" y="3189288"/>
          <p14:tracePt t="49032" x="5692775" y="3173413"/>
          <p14:tracePt t="49041" x="5708650" y="3141663"/>
          <p14:tracePt t="49048" x="5708650" y="3133725"/>
          <p14:tracePt t="49055" x="5708650" y="3125788"/>
          <p14:tracePt t="49272" x="5708650" y="3117850"/>
          <p14:tracePt t="49287" x="5692775" y="3117850"/>
          <p14:tracePt t="49295" x="5667375" y="3117850"/>
          <p14:tracePt t="49302" x="5651500" y="3117850"/>
          <p14:tracePt t="49310" x="5635625" y="3117850"/>
          <p14:tracePt t="49318" x="5627688" y="3117850"/>
          <p14:tracePt t="49325" x="5619750" y="3117850"/>
          <p14:tracePt t="49332" x="5611813" y="3117850"/>
          <p14:tracePt t="49355" x="5603875" y="3117850"/>
          <p14:tracePt t="49400" x="5603875" y="3125788"/>
          <p14:tracePt t="49415" x="5595938" y="3133725"/>
          <p14:tracePt t="49423" x="5595938" y="3149600"/>
          <p14:tracePt t="49430" x="5595938" y="3165475"/>
          <p14:tracePt t="49438" x="5611813" y="3173413"/>
          <p14:tracePt t="49445" x="5627688" y="3189288"/>
          <p14:tracePt t="49452" x="5643563" y="3205163"/>
          <p14:tracePt t="49460" x="5659438" y="3221038"/>
          <p14:tracePt t="49468" x="5684838" y="3221038"/>
          <p14:tracePt t="49475" x="5700713" y="3228975"/>
          <p14:tracePt t="49482" x="5708650" y="3228975"/>
          <p14:tracePt t="49490" x="5716588" y="3228975"/>
          <p14:tracePt t="49505" x="5724525" y="3228975"/>
          <p14:tracePt t="49550" x="5732463" y="3228975"/>
          <p14:tracePt t="49558" x="5740400" y="3221038"/>
          <p14:tracePt t="49573" x="5748338" y="3205163"/>
          <p14:tracePt t="49580" x="5764213" y="3181350"/>
          <p14:tracePt t="49587" x="5788025" y="3149600"/>
          <p14:tracePt t="49595" x="5803900" y="3133725"/>
          <p14:tracePt t="49603" x="5819775" y="3109913"/>
          <p14:tracePt t="49610" x="5859463" y="3078163"/>
          <p14:tracePt t="49617" x="5899150" y="3046413"/>
          <p14:tracePt t="49625" x="5946775" y="3006725"/>
          <p14:tracePt t="49632" x="6002338" y="2967038"/>
          <p14:tracePt t="49640" x="6075363" y="2927350"/>
          <p14:tracePt t="49647" x="6122988" y="2901950"/>
          <p14:tracePt t="49655" x="6186488" y="2878138"/>
          <p14:tracePt t="49663" x="6257925" y="2854325"/>
          <p14:tracePt t="49669" x="6321425" y="2846388"/>
          <p14:tracePt t="49677" x="6384925" y="2830513"/>
          <p14:tracePt t="49685" x="6442075" y="2830513"/>
          <p14:tracePt t="49693" x="6473825" y="2822575"/>
          <p14:tracePt t="49700" x="6521450" y="2822575"/>
          <p14:tracePt t="49707" x="6553200" y="2822575"/>
          <p14:tracePt t="49715" x="6584950" y="2822575"/>
          <p14:tracePt t="49723" x="6608763" y="2822575"/>
          <p14:tracePt t="49730" x="6624638" y="2822575"/>
          <p14:tracePt t="49737" x="6640513" y="2822575"/>
          <p14:tracePt t="49746" x="6656388" y="2822575"/>
          <p14:tracePt t="49752" x="6680200" y="2822575"/>
          <p14:tracePt t="49760" x="6704013" y="2822575"/>
          <p14:tracePt t="49767" x="6727825" y="2822575"/>
          <p14:tracePt t="49775" x="6743700" y="2830513"/>
          <p14:tracePt t="49782" x="6777038" y="2838450"/>
          <p14:tracePt t="49790" x="6800850" y="2838450"/>
          <p14:tracePt t="49799" x="6824663" y="2846388"/>
          <p14:tracePt t="49805" x="6856413" y="2846388"/>
          <p14:tracePt t="49813" x="6888163" y="2854325"/>
          <p14:tracePt t="49820" x="6927850" y="2854325"/>
          <p14:tracePt t="49827" x="6959600" y="2854325"/>
          <p14:tracePt t="49835" x="6991350" y="2854325"/>
          <p14:tracePt t="49843" x="7015163" y="2854325"/>
          <p14:tracePt t="49850" x="7031038" y="2854325"/>
          <p14:tracePt t="49858" x="7054850" y="2854325"/>
          <p14:tracePt t="49865" x="7086600" y="2854325"/>
          <p14:tracePt t="49872" x="7094538" y="2846388"/>
          <p14:tracePt t="49880" x="7102475" y="2846388"/>
          <p14:tracePt t="49898" x="7118350" y="2846388"/>
          <p14:tracePt t="49910" x="7126288" y="2846388"/>
          <p14:tracePt t="49917" x="7151688" y="2846388"/>
          <p14:tracePt t="49925" x="7159625" y="2846388"/>
          <p14:tracePt t="49932" x="7175500" y="2846388"/>
          <p14:tracePt t="49940" x="7191375" y="2846388"/>
          <p14:tracePt t="49948" x="7199313" y="2846388"/>
          <p14:tracePt t="49956" x="7223125" y="2846388"/>
          <p14:tracePt t="49963" x="7239000" y="2854325"/>
          <p14:tracePt t="49970" x="7262813" y="2854325"/>
          <p14:tracePt t="49977" x="7286625" y="2862263"/>
          <p14:tracePt t="49985" x="7310438" y="2870200"/>
          <p14:tracePt t="49992" x="7342188" y="2878138"/>
          <p14:tracePt t="50000" x="7397750" y="2894013"/>
          <p14:tracePt t="50007" x="7421563" y="2894013"/>
          <p14:tracePt t="50015" x="7437438" y="2901950"/>
          <p14:tracePt t="50022" x="7445375" y="2901950"/>
          <p14:tracePt t="50112" x="7437438" y="2901950"/>
          <p14:tracePt t="50120" x="7421563" y="2901950"/>
          <p14:tracePt t="50128" x="7397750" y="2901950"/>
          <p14:tracePt t="50135" x="7366000" y="2901950"/>
          <p14:tracePt t="50143" x="7318375" y="2894013"/>
          <p14:tracePt t="50150" x="7270750" y="2894013"/>
          <p14:tracePt t="50157" x="7215188" y="2886075"/>
          <p14:tracePt t="50165" x="7159625" y="2886075"/>
          <p14:tracePt t="50173" x="7094538" y="2886075"/>
          <p14:tracePt t="50180" x="7031038" y="2886075"/>
          <p14:tracePt t="50187" x="6951663" y="2886075"/>
          <p14:tracePt t="50196" x="6888163" y="2894013"/>
          <p14:tracePt t="50202" x="6824663" y="2901950"/>
          <p14:tracePt t="50210" x="6792913" y="2909888"/>
          <p14:tracePt t="50218" x="6727825" y="2919413"/>
          <p14:tracePt t="50225" x="6680200" y="2927350"/>
          <p14:tracePt t="50232" x="6632575" y="2935288"/>
          <p14:tracePt t="50240" x="6600825" y="2943225"/>
          <p14:tracePt t="50248" x="6545263" y="2943225"/>
          <p14:tracePt t="50255" x="6505575" y="2951163"/>
          <p14:tracePt t="50262" x="6442075" y="2959100"/>
          <p14:tracePt t="50270" x="6376988" y="2959100"/>
          <p14:tracePt t="50277" x="6313488" y="2959100"/>
          <p14:tracePt t="50285" x="6249988" y="2959100"/>
          <p14:tracePt t="50293" x="6170613" y="2959100"/>
          <p14:tracePt t="50300" x="6091238" y="2959100"/>
          <p14:tracePt t="50307" x="6010275" y="2951163"/>
          <p14:tracePt t="50315" x="5954713" y="2951163"/>
          <p14:tracePt t="50322" x="5891213" y="2935288"/>
          <p14:tracePt t="50331" x="5843588" y="2935288"/>
          <p14:tracePt t="50337" x="5835650" y="2935288"/>
          <p14:tracePt t="50398" x="5827713" y="2935288"/>
          <p14:tracePt t="50413" x="5819775" y="2935288"/>
          <p14:tracePt t="50421" x="5819775" y="2927350"/>
          <p14:tracePt t="50427" x="5811838" y="2927350"/>
          <p14:tracePt t="50435" x="5795963" y="2927350"/>
          <p14:tracePt t="50450" x="5788025" y="2927350"/>
          <p14:tracePt t="50496" x="5780088" y="2927350"/>
          <p14:tracePt t="50585" x="5772150" y="2935288"/>
          <p14:tracePt t="50593" x="5748338" y="2959100"/>
          <p14:tracePt t="50600" x="5740400" y="2982913"/>
          <p14:tracePt t="50607" x="5716588" y="3030538"/>
          <p14:tracePt t="50615" x="5684838" y="3078163"/>
          <p14:tracePt t="50622" x="5659438" y="3117850"/>
          <p14:tracePt t="50630" x="5619750" y="3173413"/>
          <p14:tracePt t="50637" x="5588000" y="3221038"/>
          <p14:tracePt t="50646" x="5564188" y="3252788"/>
          <p14:tracePt t="50653" x="5540375" y="3286125"/>
          <p14:tracePt t="50660" x="5524500" y="3325813"/>
          <p14:tracePt t="50668" x="5524500" y="3341688"/>
          <p14:tracePt t="50675" x="5516563" y="3349625"/>
          <p14:tracePt t="50683" x="5516563" y="3357563"/>
          <p14:tracePt t="50690" x="5516563" y="3365500"/>
          <p14:tracePt t="50705" x="5516563" y="3373438"/>
          <p14:tracePt t="50877" x="5524500" y="3373438"/>
          <p14:tracePt t="50893" x="5524500" y="3381375"/>
          <p14:tracePt t="50901" x="5532438" y="3381375"/>
          <p14:tracePt t="50915" x="5540375" y="3381375"/>
          <p14:tracePt t="50997" x="5548313" y="3381375"/>
          <p14:tracePt t="51080" x="5548313" y="3373438"/>
          <p14:tracePt t="51087" x="5556250" y="3373438"/>
          <p14:tracePt t="51103" x="5564188" y="3373438"/>
          <p14:tracePt t="51110" x="5564188" y="3365500"/>
          <p14:tracePt t="51133" x="5572125" y="3365500"/>
          <p14:tracePt t="51245" x="5572125" y="3357563"/>
          <p14:tracePt t="51260" x="5572125" y="3349625"/>
          <p14:tracePt t="51268" x="5580063" y="3349625"/>
          <p14:tracePt t="51275" x="5580063" y="3341688"/>
          <p14:tracePt t="51290" x="5588000" y="3341688"/>
          <p14:tracePt t="51298" x="5588000" y="3333750"/>
          <p14:tracePt t="51313" x="5588000" y="3325813"/>
          <p14:tracePt t="51320" x="5588000" y="3317875"/>
          <p14:tracePt t="51328" x="5588000" y="3309938"/>
          <p14:tracePt t="51335" x="5595938" y="3309938"/>
          <p14:tracePt t="51342" x="5595938" y="3302000"/>
          <p14:tracePt t="51350" x="5595938" y="3294063"/>
          <p14:tracePt t="51358" x="5603875" y="3278188"/>
          <p14:tracePt t="51365" x="5603875" y="3270250"/>
          <p14:tracePt t="51372" x="5603875" y="3244850"/>
          <p14:tracePt t="51380" x="5603875" y="3221038"/>
          <p14:tracePt t="51388" x="5603875" y="3197225"/>
          <p14:tracePt t="51395" x="5603875" y="3181350"/>
          <p14:tracePt t="51403" x="5603875" y="3165475"/>
          <p14:tracePt t="51410" x="5603875" y="3149600"/>
          <p14:tracePt t="51418" x="5603875" y="3125788"/>
          <p14:tracePt t="51425" x="5603875" y="3117850"/>
          <p14:tracePt t="51434" x="5603875" y="3101975"/>
          <p14:tracePt t="51440" x="5603875" y="3078163"/>
          <p14:tracePt t="51447" x="5603875" y="3070225"/>
          <p14:tracePt t="51455" x="5603875" y="3054350"/>
          <p14:tracePt t="51462" x="5603875" y="3046413"/>
          <p14:tracePt t="51470" x="5603875" y="3030538"/>
          <p14:tracePt t="51478" x="5603875" y="3014663"/>
          <p14:tracePt t="51485" x="5603875" y="3006725"/>
          <p14:tracePt t="51492" x="5603875" y="2998788"/>
          <p14:tracePt t="51500" x="5603875" y="2990850"/>
          <p14:tracePt t="51507" x="5603875" y="2982913"/>
          <p14:tracePt t="51515" x="5603875" y="2974975"/>
          <p14:tracePt t="51530" x="5603875" y="2967038"/>
          <p14:tracePt t="51553" x="5603875" y="2959100"/>
          <p14:tracePt t="51567" x="5603875" y="2943225"/>
          <p14:tracePt t="51575" x="5603875" y="2935288"/>
          <p14:tracePt t="51583" x="5603875" y="2927350"/>
          <p14:tracePt t="51590" x="5603875" y="2919413"/>
          <p14:tracePt t="51597" x="5603875" y="2909888"/>
          <p14:tracePt t="51605" x="5603875" y="2901950"/>
          <p14:tracePt t="51613" x="5603875" y="2886075"/>
          <p14:tracePt t="51627" x="5603875" y="2878138"/>
          <p14:tracePt t="51635" x="5603875" y="2862263"/>
          <p14:tracePt t="51651" x="5603875" y="2854325"/>
          <p14:tracePt t="51657" x="5603875" y="2846388"/>
          <p14:tracePt t="51665" x="5603875" y="2838450"/>
          <p14:tracePt t="51673" x="5603875" y="2830513"/>
          <p14:tracePt t="51687" x="5603875" y="2814638"/>
          <p14:tracePt t="51702" x="5603875" y="2806700"/>
          <p14:tracePt t="52002" x="5603875" y="2814638"/>
          <p14:tracePt t="52010" x="5619750" y="2830513"/>
          <p14:tracePt t="52018" x="5635625" y="2846388"/>
          <p14:tracePt t="52025" x="5659438" y="2878138"/>
          <p14:tracePt t="52034" x="5684838" y="2909888"/>
          <p14:tracePt t="52041" x="5708650" y="2959100"/>
          <p14:tracePt t="52047" x="5724525" y="2998788"/>
          <p14:tracePt t="52058" x="5740400" y="3046413"/>
          <p14:tracePt t="52064" x="5756275" y="3078163"/>
          <p14:tracePt t="52070" x="5764213" y="3109913"/>
          <p14:tracePt t="52078" x="5764213" y="3133725"/>
          <p14:tracePt t="52085" x="5772150" y="3149600"/>
          <p14:tracePt t="52100" x="5772150" y="3165475"/>
          <p14:tracePt t="52115" x="5772150" y="3173413"/>
          <p14:tracePt t="52295" x="5748338" y="3173413"/>
          <p14:tracePt t="52302" x="5724525" y="3173413"/>
          <p14:tracePt t="52310" x="5708650" y="3173413"/>
          <p14:tracePt t="52317" x="5692775" y="3173413"/>
          <p14:tracePt t="52325" x="5676900" y="3173413"/>
          <p14:tracePt t="52333" x="5651500" y="3173413"/>
          <p14:tracePt t="52340" x="5635625" y="3181350"/>
          <p14:tracePt t="52347" x="5611813" y="3189288"/>
          <p14:tracePt t="52355" x="5595938" y="3197225"/>
          <p14:tracePt t="52363" x="5580063" y="3205163"/>
          <p14:tracePt t="52371" x="5572125" y="3213100"/>
          <p14:tracePt t="52378" x="5572125" y="3221038"/>
          <p14:tracePt t="52386" x="5564188" y="3228975"/>
          <p14:tracePt t="52393" x="5564188" y="3236913"/>
          <p14:tracePt t="52400" x="5556250" y="3252788"/>
          <p14:tracePt t="52415" x="5556250" y="3270250"/>
          <p14:tracePt t="52430" x="5556250" y="3278188"/>
          <p14:tracePt t="52453" x="5556250" y="3286125"/>
          <p14:tracePt t="52580" x="5564188" y="3286125"/>
          <p14:tracePt t="52647" x="5572125" y="3286125"/>
          <p14:tracePt t="52700" x="5572125" y="3270250"/>
          <p14:tracePt t="52707" x="5572125" y="3252788"/>
          <p14:tracePt t="52714" x="5572125" y="3244850"/>
          <p14:tracePt t="52722" x="5564188" y="3236913"/>
          <p14:tracePt t="52730" x="5556250" y="3205163"/>
          <p14:tracePt t="52737" x="5556250" y="3189288"/>
          <p14:tracePt t="52745" x="5556250" y="3173413"/>
          <p14:tracePt t="52752" x="5548313" y="3141663"/>
          <p14:tracePt t="52761" x="5540375" y="3109913"/>
          <p14:tracePt t="52767" x="5532438" y="3070225"/>
          <p14:tracePt t="52775" x="5532438" y="3038475"/>
          <p14:tracePt t="52782" x="5524500" y="3006725"/>
          <p14:tracePt t="52790" x="5524500" y="2982913"/>
          <p14:tracePt t="52797" x="5524500" y="2943225"/>
          <p14:tracePt t="52805" x="5524500" y="2927350"/>
          <p14:tracePt t="52813" x="5524500" y="2919413"/>
          <p14:tracePt t="52827" x="5524500" y="2909888"/>
          <p14:tracePt t="52835" x="5524500" y="2901950"/>
          <p14:tracePt t="52887" x="5524500" y="2894013"/>
          <p14:tracePt t="53285" x="5532438" y="2909888"/>
          <p14:tracePt t="53293" x="5540375" y="2919413"/>
          <p14:tracePt t="53300" x="5548313" y="2935288"/>
          <p14:tracePt t="53308" x="5548313" y="2959100"/>
          <p14:tracePt t="53323" x="5556250" y="2974975"/>
          <p14:tracePt t="53330" x="5556250" y="2982913"/>
          <p14:tracePt t="53337" x="5564188" y="2998788"/>
          <p14:tracePt t="53353" x="5564188" y="3006725"/>
          <p14:tracePt t="53360" x="5564188" y="3014663"/>
          <p14:tracePt t="53368" x="5564188" y="3022600"/>
          <p14:tracePt t="53383" x="5564188" y="3030538"/>
          <p14:tracePt t="53390" x="5564188" y="3038475"/>
          <p14:tracePt t="53398" x="5564188" y="3046413"/>
          <p14:tracePt t="53413" x="5564188" y="3054350"/>
          <p14:tracePt t="53421" x="5564188" y="3062288"/>
          <p14:tracePt t="53428" x="5564188" y="3070225"/>
          <p14:tracePt t="53435" x="5564188" y="3086100"/>
          <p14:tracePt t="53450" x="5564188" y="3094038"/>
          <p14:tracePt t="53458" x="5564188" y="3101975"/>
          <p14:tracePt t="53466" x="5564188" y="3109913"/>
          <p14:tracePt t="53473" x="5564188" y="3117850"/>
          <p14:tracePt t="53487" x="5564188" y="3125788"/>
          <p14:tracePt t="53503" x="5564188" y="3141663"/>
          <p14:tracePt t="53518" x="5564188" y="3149600"/>
          <p14:tracePt t="53533" x="5564188" y="3165475"/>
          <p14:tracePt t="53547" x="5564188" y="3173413"/>
          <p14:tracePt t="53562" x="5564188" y="3181350"/>
          <p14:tracePt t="53577" x="5564188" y="3189288"/>
          <p14:tracePt t="53585" x="5564188" y="3197225"/>
          <p14:tracePt t="53600" x="5564188" y="3205163"/>
          <p14:tracePt t="53615" x="5564188" y="3213100"/>
          <p14:tracePt t="53630" x="5564188" y="3221038"/>
          <p14:tracePt t="53645" x="5564188" y="3228975"/>
          <p14:tracePt t="53653" x="5564188" y="3236913"/>
          <p14:tracePt t="53667" x="5564188" y="3244850"/>
          <p14:tracePt t="53735" x="5564188" y="3252788"/>
          <p14:tracePt t="53802" x="5564188" y="3228975"/>
          <p14:tracePt t="53811" x="5564188" y="3213100"/>
          <p14:tracePt t="53818" x="5564188" y="3197225"/>
          <p14:tracePt t="53827" x="5572125" y="3181350"/>
          <p14:tracePt t="53833" x="5572125" y="3165475"/>
          <p14:tracePt t="53840" x="5572125" y="3141663"/>
          <p14:tracePt t="53849" x="5572125" y="3125788"/>
          <p14:tracePt t="53856" x="5572125" y="3101975"/>
          <p14:tracePt t="53863" x="5572125" y="3086100"/>
          <p14:tracePt t="53871" x="5572125" y="3062288"/>
          <p14:tracePt t="53880" x="5572125" y="3054350"/>
          <p14:tracePt t="53885" x="5572125" y="3038475"/>
          <p14:tracePt t="53894" x="5572125" y="3014663"/>
          <p14:tracePt t="53900" x="5572125" y="2990850"/>
          <p14:tracePt t="53909" x="5572125" y="2974975"/>
          <p14:tracePt t="53915" x="5572125" y="2967038"/>
          <p14:tracePt t="53924" x="5572125" y="2951163"/>
          <p14:tracePt t="53930" x="5572125" y="2943225"/>
          <p14:tracePt t="53938" x="5572125" y="2935288"/>
          <p14:tracePt t="53953" x="5572125" y="2927350"/>
          <p14:tracePt t="53961" x="5572125" y="2919413"/>
          <p14:tracePt t="53975" x="5572125" y="2909888"/>
          <p14:tracePt t="53990" x="5572125" y="2901950"/>
          <p14:tracePt t="54016" x="5572125" y="2894013"/>
          <p14:tracePt t="54035" x="5572125" y="2886075"/>
          <p14:tracePt t="55280" x="0" y="0"/>
        </p14:tracePtLst>
        <p14:tracePtLst>
          <p14:tracePt t="56489" x="5588000" y="5064125"/>
          <p14:tracePt t="56533" x="5580063" y="5064125"/>
          <p14:tracePt t="56540" x="5580063" y="5056188"/>
          <p14:tracePt t="57125" x="5588000" y="5056188"/>
          <p14:tracePt t="59955" x="5603875" y="5056188"/>
          <p14:tracePt t="59997" x="5611813" y="5056188"/>
          <p14:tracePt t="61655" x="5611813" y="5040313"/>
          <p14:tracePt t="61663" x="5611813" y="5032375"/>
          <p14:tracePt t="61671" x="5611813" y="5016500"/>
          <p14:tracePt t="61679" x="5611813" y="5008563"/>
          <p14:tracePt t="61686" x="5611813" y="4992688"/>
          <p14:tracePt t="61693" x="5611813" y="4984750"/>
          <p14:tracePt t="61707" x="5611813" y="4967288"/>
          <p14:tracePt t="61723" x="5611813" y="4959350"/>
          <p14:tracePt t="61731" x="5611813" y="4951413"/>
          <p14:tracePt t="61738" x="5611813" y="4943475"/>
          <p14:tracePt t="61746" x="5611813" y="4935538"/>
          <p14:tracePt t="61760" x="5611813" y="4927600"/>
          <p14:tracePt t="61767" x="5611813" y="4919663"/>
          <p14:tracePt t="61775" x="5611813" y="4911725"/>
          <p14:tracePt t="61782" x="5611813" y="4903788"/>
          <p14:tracePt t="61790" x="5619750" y="4895850"/>
          <p14:tracePt t="61798" x="5619750" y="4887913"/>
          <p14:tracePt t="61805" x="5619750" y="4879975"/>
          <p14:tracePt t="61813" x="5627688" y="4864100"/>
          <p14:tracePt t="61820" x="5627688" y="4848225"/>
          <p14:tracePt t="61828" x="5627688" y="4840288"/>
          <p14:tracePt t="61835" x="5627688" y="4832350"/>
          <p14:tracePt t="61843" x="5627688" y="4816475"/>
          <p14:tracePt t="61850" x="5627688" y="4800600"/>
          <p14:tracePt t="61857" x="5627688" y="4784725"/>
          <p14:tracePt t="61865" x="5627688" y="4776788"/>
          <p14:tracePt t="61873" x="5627688" y="4760913"/>
          <p14:tracePt t="61880" x="5627688" y="4752975"/>
          <p14:tracePt t="61888" x="5627688" y="4737100"/>
          <p14:tracePt t="61903" x="5627688" y="4729163"/>
          <p14:tracePt t="61910" x="5627688" y="4721225"/>
          <p14:tracePt t="61917" x="5627688" y="4713288"/>
          <p14:tracePt t="61977" x="5627688" y="4705350"/>
          <p14:tracePt t="62608" x="5627688" y="4721225"/>
          <p14:tracePt t="62616" x="5627688" y="4745038"/>
          <p14:tracePt t="62623" x="5627688" y="4752975"/>
          <p14:tracePt t="62630" x="5627688" y="4776788"/>
          <p14:tracePt t="62637" x="5619750" y="4792663"/>
          <p14:tracePt t="62645" x="5619750" y="4808538"/>
          <p14:tracePt t="62653" x="5619750" y="4824413"/>
          <p14:tracePt t="62661" x="5619750" y="4832350"/>
          <p14:tracePt t="62668" x="5619750" y="4840288"/>
          <p14:tracePt t="62683" x="5619750" y="4848225"/>
          <p14:tracePt t="62706" x="5619750" y="4856163"/>
          <p14:tracePt t="62727" x="5619750" y="4864100"/>
          <p14:tracePt t="62735" x="5619750" y="4872038"/>
          <p14:tracePt t="62743" x="5619750" y="4879975"/>
          <p14:tracePt t="62750" x="5619750" y="4887913"/>
          <p14:tracePt t="62758" x="5619750" y="4895850"/>
          <p14:tracePt t="62765" x="5619750" y="4911725"/>
          <p14:tracePt t="62773" x="5619750" y="4919663"/>
          <p14:tracePt t="62780" x="5619750" y="4927600"/>
          <p14:tracePt t="62787" x="5619750" y="4935538"/>
          <p14:tracePt t="62795" x="5611813" y="4951413"/>
          <p14:tracePt t="62803" x="5611813" y="4959350"/>
          <p14:tracePt t="62810" x="5603875" y="4967288"/>
          <p14:tracePt t="62825" x="5603875" y="4976813"/>
          <p14:tracePt t="62834" x="5603875" y="4984750"/>
          <p14:tracePt t="62840" x="5603875" y="4992688"/>
          <p14:tracePt t="62870" x="5603875" y="5000625"/>
          <p14:tracePt t="62878" x="5595938" y="5000625"/>
          <p14:tracePt t="62908" x="5595938" y="5008563"/>
          <p14:tracePt t="63207" x="5595938" y="4992688"/>
          <p14:tracePt t="63223" x="5595938" y="4984750"/>
          <p14:tracePt t="63230" x="5595938" y="4976813"/>
          <p14:tracePt t="63237" x="5595938" y="4959350"/>
          <p14:tracePt t="63245" x="5603875" y="4951413"/>
          <p14:tracePt t="63253" x="5603875" y="4943475"/>
          <p14:tracePt t="63260" x="5603875" y="4935538"/>
          <p14:tracePt t="63267" x="5603875" y="4927600"/>
          <p14:tracePt t="63275" x="5603875" y="4919663"/>
          <p14:tracePt t="63283" x="5611813" y="4911725"/>
          <p14:tracePt t="63290" x="5611813" y="4895850"/>
          <p14:tracePt t="63298" x="5619750" y="4879975"/>
          <p14:tracePt t="63305" x="5627688" y="4872038"/>
          <p14:tracePt t="63313" x="5635625" y="4864100"/>
          <p14:tracePt t="63320" x="5643563" y="4848225"/>
          <p14:tracePt t="63327" x="5651500" y="4832350"/>
          <p14:tracePt t="63335" x="5651500" y="4824413"/>
          <p14:tracePt t="63343" x="5659438" y="4816475"/>
          <p14:tracePt t="63357" x="5667375" y="4808538"/>
          <p14:tracePt t="63365" x="5667375" y="4800600"/>
          <p14:tracePt t="63395" x="5676900" y="4800600"/>
          <p14:tracePt t="63755" x="5676900" y="4792663"/>
          <p14:tracePt t="63777" x="5676900" y="4784725"/>
          <p14:tracePt t="63792" x="5667375" y="4784725"/>
          <p14:tracePt t="65390" x="0" y="0"/>
        </p14:tracePtLst>
        <p14:tracePtLst>
          <p14:tracePt t="71248" x="5651500" y="3302000"/>
          <p14:tracePt t="71435" x="5643563" y="3302000"/>
          <p14:tracePt t="71460" x="5635625" y="3302000"/>
          <p14:tracePt t="72103" x="5635625" y="3309938"/>
          <p14:tracePt t="72110" x="5635625" y="3341688"/>
          <p14:tracePt t="72117" x="5635625" y="3365500"/>
          <p14:tracePt t="72126" x="5635625" y="3397250"/>
          <p14:tracePt t="72132" x="5627688" y="3429000"/>
          <p14:tracePt t="72140" x="5619750" y="3484563"/>
          <p14:tracePt t="72147" x="5611813" y="3532188"/>
          <p14:tracePt t="72155" x="5611813" y="3595688"/>
          <p14:tracePt t="72162" x="5603875" y="3668713"/>
          <p14:tracePt t="72170" x="5595938" y="3756025"/>
          <p14:tracePt t="72178" x="5580063" y="3851275"/>
          <p14:tracePt t="72185" x="5572125" y="3956050"/>
          <p14:tracePt t="72193" x="5556250" y="4067175"/>
          <p14:tracePt t="72200" x="5548313" y="4178300"/>
          <p14:tracePt t="72211" x="5524500" y="4291013"/>
          <p14:tracePt t="72215" x="5524500" y="4394200"/>
          <p14:tracePt t="72223" x="5524500" y="4481513"/>
          <p14:tracePt t="72230" x="5524500" y="4552950"/>
          <p14:tracePt t="72237" x="5532438" y="4608513"/>
          <p14:tracePt t="72245" x="5540375" y="4657725"/>
          <p14:tracePt t="72253" x="5548313" y="4689475"/>
          <p14:tracePt t="72261" x="5556250" y="4721225"/>
          <p14:tracePt t="72268" x="5564188" y="4745038"/>
          <p14:tracePt t="72276" x="5564188" y="4760913"/>
          <p14:tracePt t="72283" x="5564188" y="4768850"/>
          <p14:tracePt t="72290" x="5564188" y="4776788"/>
          <p14:tracePt t="72298" x="5572125" y="4784725"/>
          <p14:tracePt t="72312" x="5572125" y="4792663"/>
          <p14:tracePt t="72320" x="5572125" y="4800600"/>
          <p14:tracePt t="72335" x="5580063" y="4808538"/>
          <p14:tracePt t="72350" x="5580063" y="4816475"/>
          <p14:tracePt t="72365" x="5580063" y="4832350"/>
          <p14:tracePt t="72387" x="5580063" y="4840288"/>
          <p14:tracePt t="72395" x="5580063" y="4848225"/>
          <p14:tracePt t="72403" x="5588000" y="4856163"/>
          <p14:tracePt t="72417" x="5588000" y="4864100"/>
          <p14:tracePt t="72426" x="5595938" y="4872038"/>
          <p14:tracePt t="72432" x="5595938" y="4879975"/>
          <p14:tracePt t="72440" x="5595938" y="4887913"/>
          <p14:tracePt t="72447" x="5603875" y="4903788"/>
          <p14:tracePt t="72455" x="5611813" y="4919663"/>
          <p14:tracePt t="72463" x="5619750" y="4935538"/>
          <p14:tracePt t="72470" x="5619750" y="4959350"/>
          <p14:tracePt t="72478" x="5627688" y="4976813"/>
          <p14:tracePt t="72485" x="5635625" y="5000625"/>
          <p14:tracePt t="72492" x="5643563" y="5008563"/>
          <p14:tracePt t="72500" x="5643563" y="5016500"/>
          <p14:tracePt t="72508" x="5643563" y="5032375"/>
          <p14:tracePt t="72515" x="5651500" y="5040313"/>
          <p14:tracePt t="72523" x="5651500" y="5048250"/>
          <p14:tracePt t="72531" x="5651500" y="5056188"/>
          <p14:tracePt t="72537" x="5651500" y="5064125"/>
          <p14:tracePt t="72545" x="5651500" y="5072063"/>
          <p14:tracePt t="72553" x="5651500" y="5080000"/>
          <p14:tracePt t="72560" x="5651500" y="5087938"/>
          <p14:tracePt t="72567" x="5651500" y="5095875"/>
          <p14:tracePt t="72583" x="5651500" y="5111750"/>
          <p14:tracePt t="72597" x="5651500" y="5119688"/>
          <p14:tracePt t="73385" x="5659438" y="5119688"/>
          <p14:tracePt t="73416" x="5659438" y="5111750"/>
          <p14:tracePt t="73437" x="5659438" y="5103813"/>
          <p14:tracePt t="73460" x="5659438" y="5095875"/>
          <p14:tracePt t="73475" x="5659438" y="5087938"/>
          <p14:tracePt t="73491" x="5659438" y="5080000"/>
          <p14:tracePt t="73505" x="5659438" y="5072063"/>
          <p14:tracePt t="73536" x="5659438" y="5064125"/>
          <p14:tracePt t="73782" x="5659438" y="5056188"/>
          <p14:tracePt t="74067" x="5659438" y="5048250"/>
          <p14:tracePt t="74083" x="5667375" y="5040313"/>
          <p14:tracePt t="74098" x="5667375" y="5032375"/>
          <p14:tracePt t="74112" x="5667375" y="5024438"/>
          <p14:tracePt t="74128" x="5667375" y="5016500"/>
          <p14:tracePt t="74136" x="5667375" y="5008563"/>
          <p14:tracePt t="74144" x="5667375" y="5000625"/>
          <p14:tracePt t="74172" x="5676900" y="5000625"/>
          <p14:tracePt t="74195" x="5676900" y="4992688"/>
          <p14:tracePt t="74517" x="5676900" y="4984750"/>
          <p14:tracePt t="75080" x="5676900" y="4992688"/>
          <p14:tracePt t="75087" x="5667375" y="5000625"/>
          <p14:tracePt t="75095" x="5667375" y="5008563"/>
          <p14:tracePt t="75110" x="5659438" y="5016500"/>
          <p14:tracePt t="75117" x="5659438" y="5024438"/>
          <p14:tracePt t="75132" x="5659438" y="5032375"/>
          <p14:tracePt t="75140" x="5651500" y="5040313"/>
          <p14:tracePt t="76190" x="5651500" y="5024438"/>
          <p14:tracePt t="76198" x="5651500" y="5000625"/>
          <p14:tracePt t="76207" x="5667375" y="4967288"/>
          <p14:tracePt t="76212" x="5676900" y="4911725"/>
          <p14:tracePt t="76220" x="5684838" y="4832350"/>
          <p14:tracePt t="76229" x="5692775" y="4737100"/>
          <p14:tracePt t="76238" x="5700713" y="4641850"/>
          <p14:tracePt t="76243" x="5700713" y="4537075"/>
          <p14:tracePt t="76251" x="5700713" y="4433888"/>
          <p14:tracePt t="76258" x="5700713" y="4322763"/>
          <p14:tracePt t="76268" x="5700713" y="4241800"/>
          <p14:tracePt t="76275" x="5700713" y="4170363"/>
          <p14:tracePt t="76280" x="5700713" y="4098925"/>
          <p14:tracePt t="76290" x="5700713" y="4059238"/>
          <p14:tracePt t="76297" x="5700713" y="4003675"/>
          <p14:tracePt t="76302" x="5700713" y="3979863"/>
          <p14:tracePt t="76310" x="5700713" y="3956050"/>
          <p14:tracePt t="76318" x="5700713" y="3938588"/>
          <p14:tracePt t="76333" x="5700713" y="3930650"/>
          <p14:tracePt t="76512" x="5700713" y="3938588"/>
          <p14:tracePt t="76535" x="5692775" y="3938588"/>
          <p14:tracePt t="76655" x="5692775" y="3914775"/>
          <p14:tracePt t="76663" x="5692775" y="3898900"/>
          <p14:tracePt t="76670" x="5684838" y="3875088"/>
          <p14:tracePt t="76677" x="5684838" y="3835400"/>
          <p14:tracePt t="76685" x="5667375" y="3787775"/>
          <p14:tracePt t="76692" x="5659438" y="3748088"/>
          <p14:tracePt t="76700" x="5643563" y="3724275"/>
          <p14:tracePt t="76708" x="5627688" y="3668713"/>
          <p14:tracePt t="76715" x="5611813" y="3621088"/>
          <p14:tracePt t="76723" x="5603875" y="3579813"/>
          <p14:tracePt t="76730" x="5588000" y="3548063"/>
          <p14:tracePt t="76739" x="5588000" y="3524250"/>
          <p14:tracePt t="76745" x="5580063" y="3508375"/>
          <p14:tracePt t="76753" x="5564188" y="3476625"/>
          <p14:tracePt t="76760" x="5564188" y="3452813"/>
          <p14:tracePt t="76768" x="5564188" y="3421063"/>
          <p14:tracePt t="76775" x="5556250" y="3405188"/>
          <p14:tracePt t="76783" x="5556250" y="3381375"/>
          <p14:tracePt t="76790" x="5548313" y="3365500"/>
          <p14:tracePt t="76798" x="5540375" y="3349625"/>
          <p14:tracePt t="76805" x="5540375" y="3333750"/>
          <p14:tracePt t="76813" x="5540375" y="3317875"/>
          <p14:tracePt t="76827" x="5532438" y="3302000"/>
          <p14:tracePt t="76842" x="5524500" y="3294063"/>
          <p14:tracePt t="76850" x="5524500" y="3286125"/>
          <p14:tracePt t="76858" x="5524500" y="3278188"/>
          <p14:tracePt t="76864" x="5524500" y="3270250"/>
          <p14:tracePt t="76872" x="5516563" y="3270250"/>
          <p14:tracePt t="76880" x="5516563" y="3262313"/>
          <p14:tracePt t="76888" x="5516563" y="3252788"/>
          <p14:tracePt t="76908" x="5516563" y="3244850"/>
          <p14:tracePt t="76910" x="5516563" y="3236913"/>
          <p14:tracePt t="76917" x="5508625" y="3236913"/>
          <p14:tracePt t="76926" x="5508625" y="3228975"/>
          <p14:tracePt t="76932" x="5508625" y="3221038"/>
          <p14:tracePt t="76940" x="5508625" y="3213100"/>
          <p14:tracePt t="76955" x="5508625" y="3205163"/>
          <p14:tracePt t="76963" x="5500688" y="3189288"/>
          <p14:tracePt t="76977" x="5500688" y="3181350"/>
          <p14:tracePt t="76985" x="5500688" y="3173413"/>
          <p14:tracePt t="76992" x="5500688" y="3165475"/>
          <p14:tracePt t="77008" x="5500688" y="3157538"/>
          <p14:tracePt t="77030" x="5500688" y="3149600"/>
          <p14:tracePt t="77592" x="5500688" y="3141663"/>
          <p14:tracePt t="77630" x="5500688" y="3133725"/>
          <p14:tracePt t="77645" x="5500688" y="3125788"/>
          <p14:tracePt t="77676" x="5500688" y="3117850"/>
          <p14:tracePt t="77691" x="5500688" y="3109913"/>
          <p14:tracePt t="80280" x="5492750" y="3228975"/>
          <p14:tracePt t="80281" x="5484813" y="3740150"/>
          <p14:tracePt t="80285" x="5484813" y="3843338"/>
          <p14:tracePt t="80285" x="5484813" y="3963988"/>
          <p14:tracePt t="80293" x="5500688" y="4067175"/>
          <p14:tracePt t="80300" x="5516563" y="4162425"/>
          <p14:tracePt t="80307" x="5524500" y="4225925"/>
          <p14:tracePt t="80315" x="5548313" y="4281488"/>
          <p14:tracePt t="80322" x="5564188" y="4322763"/>
          <p14:tracePt t="80330" x="5572125" y="4346575"/>
          <p14:tracePt t="80338" x="5588000" y="4362450"/>
          <p14:tracePt t="80345" x="5595938" y="4386263"/>
          <p14:tracePt t="80353" x="5603875" y="4386263"/>
          <p14:tracePt t="80525" x="5603875" y="4394200"/>
          <p14:tracePt t="80533" x="5603875" y="4410075"/>
          <p14:tracePt t="80540" x="5619750" y="4418013"/>
          <p14:tracePt t="80547" x="5627688" y="4433888"/>
          <p14:tracePt t="80555" x="5643563" y="4457700"/>
          <p14:tracePt t="80563" x="5659438" y="4481513"/>
          <p14:tracePt t="80570" x="5667375" y="4505325"/>
          <p14:tracePt t="80577" x="5692775" y="4537075"/>
          <p14:tracePt t="80585" x="5716588" y="4560888"/>
          <p14:tracePt t="80593" x="5724525" y="4600575"/>
          <p14:tracePt t="80600" x="5748338" y="4616450"/>
          <p14:tracePt t="80608" x="5764213" y="4649788"/>
          <p14:tracePt t="80615" x="5788025" y="4673600"/>
          <p14:tracePt t="80623" x="5803900" y="4705350"/>
          <p14:tracePt t="80630" x="5819775" y="4721225"/>
          <p14:tracePt t="80638" x="5827713" y="4737100"/>
          <p14:tracePt t="80646" x="5843588" y="4745038"/>
          <p14:tracePt t="80653" x="5851525" y="4760913"/>
          <p14:tracePt t="80660" x="5859463" y="4768850"/>
          <p14:tracePt t="80668" x="5867400" y="4776788"/>
          <p14:tracePt t="80676" x="5867400" y="4784725"/>
          <p14:tracePt t="80683" x="5875338" y="4792663"/>
          <p14:tracePt t="80690" x="5875338" y="4800600"/>
          <p14:tracePt t="80697" x="5875338" y="4808538"/>
          <p14:tracePt t="80705" x="5883275" y="4808538"/>
          <p14:tracePt t="80712" x="5883275" y="4816475"/>
          <p14:tracePt t="80720" x="5891213" y="4816475"/>
          <p14:tracePt t="80728" x="5891213" y="4832350"/>
          <p14:tracePt t="80743" x="5899150" y="4840288"/>
          <p14:tracePt t="80757" x="5907088" y="4848225"/>
          <p14:tracePt t="80945" x="5907088" y="4840288"/>
          <p14:tracePt t="80952" x="5907088" y="4832350"/>
          <p14:tracePt t="80960" x="5907088" y="4824413"/>
          <p14:tracePt t="80968" x="5907088" y="4816475"/>
          <p14:tracePt t="80976" x="5907088" y="4808538"/>
          <p14:tracePt t="80983" x="5907088" y="4792663"/>
          <p14:tracePt t="80990" x="5907088" y="4784725"/>
          <p14:tracePt t="80997" x="5907088" y="4776788"/>
          <p14:tracePt t="81005" x="5907088" y="4768850"/>
          <p14:tracePt t="81021" x="5899150" y="4768850"/>
          <p14:tracePt t="81027" x="5899150" y="4760913"/>
          <p14:tracePt t="81762" x="5907088" y="4760913"/>
          <p14:tracePt t="81800" x="5915025" y="4760913"/>
          <p14:tracePt t="81987" x="5922963" y="4760913"/>
          <p14:tracePt t="82062" x="5930900" y="4760913"/>
          <p14:tracePt t="82081" x="5938838" y="4760913"/>
          <p14:tracePt t="82109" x="5946775" y="4760913"/>
          <p14:tracePt t="82145" x="5954713" y="4760913"/>
          <p14:tracePt t="82153" x="5962650" y="4760913"/>
          <p14:tracePt t="82160" x="5970588" y="4760913"/>
          <p14:tracePt t="82183" x="5978525" y="4760913"/>
          <p14:tracePt t="82198" x="5986463" y="4760913"/>
          <p14:tracePt t="82212" x="5994400" y="4760913"/>
          <p14:tracePt t="82235" x="6002338" y="4760913"/>
          <p14:tracePt t="82281" x="6010275" y="4760913"/>
          <p14:tracePt t="82865" x="6018213" y="4760913"/>
          <p14:tracePt t="82874" x="6018213" y="4752975"/>
          <p14:tracePt t="83045" x="6018213" y="4745038"/>
          <p14:tracePt t="83052" x="6026150" y="4745038"/>
          <p14:tracePt t="83165" x="6026150" y="4737100"/>
          <p14:tracePt t="83172" x="6034088" y="4737100"/>
          <p14:tracePt t="84875" x="6043613" y="4737100"/>
          <p14:tracePt t="84905" x="6043613" y="4729163"/>
          <p14:tracePt t="84913" x="6051550" y="4729163"/>
          <p14:tracePt t="84953" x="6051550" y="4721225"/>
          <p14:tracePt t="84966" x="6059488" y="4721225"/>
          <p14:tracePt t="84996" x="6067425" y="4721225"/>
          <p14:tracePt t="85025" x="6067425" y="4713288"/>
          <p14:tracePt t="85032" x="6075363" y="4713288"/>
          <p14:tracePt t="85063" x="6083300" y="4713288"/>
          <p14:tracePt t="85317" x="6091238" y="4713288"/>
          <p14:tracePt t="86878" x="6099175" y="4713288"/>
          <p14:tracePt t="86894" x="6107113" y="4713288"/>
          <p14:tracePt t="88160" x="6115050" y="4713288"/>
          <p14:tracePt t="88190" x="6115050" y="4705350"/>
          <p14:tracePt t="88355" x="6115050" y="4713288"/>
          <p14:tracePt t="88377" x="6107113" y="4713288"/>
          <p14:tracePt t="88385" x="6107113" y="4721225"/>
          <p14:tracePt t="88417" x="6099175" y="4729163"/>
          <p14:tracePt t="88430" x="6091238" y="4729163"/>
          <p14:tracePt t="88439" x="6091238" y="4737100"/>
          <p14:tracePt t="88446" x="6083300" y="4745038"/>
          <p14:tracePt t="88453" x="6075363" y="4752975"/>
          <p14:tracePt t="88460" x="6059488" y="4768850"/>
          <p14:tracePt t="88467" x="6043613" y="4776788"/>
          <p14:tracePt t="88475" x="6043613" y="4784725"/>
          <p14:tracePt t="88482" x="6026150" y="4800600"/>
          <p14:tracePt t="88490" x="6010275" y="4808538"/>
          <p14:tracePt t="88498" x="6002338" y="4824413"/>
          <p14:tracePt t="88505" x="5986463" y="4832350"/>
          <p14:tracePt t="88512" x="5986463" y="4840288"/>
          <p14:tracePt t="88535" x="5978525" y="4840288"/>
          <p14:tracePt t="88550" x="5978525" y="4848225"/>
          <p14:tracePt t="88558" x="5970588" y="4848225"/>
          <p14:tracePt t="88565" x="5970588" y="4856163"/>
          <p14:tracePt t="88573" x="5962650" y="4856163"/>
          <p14:tracePt t="88581" x="5962650" y="4864100"/>
          <p14:tracePt t="88588" x="5954713" y="4864100"/>
          <p14:tracePt t="88603" x="5954713" y="4872038"/>
          <p14:tracePt t="88612" x="5946775" y="4872038"/>
          <p14:tracePt t="88625" x="5946775" y="4879975"/>
          <p14:tracePt t="88633" x="5938838" y="4887913"/>
          <p14:tracePt t="88648" x="5930900" y="4895850"/>
          <p14:tracePt t="88655" x="5922963" y="4895850"/>
          <p14:tracePt t="88662" x="5907088" y="4911725"/>
          <p14:tracePt t="88670" x="5899150" y="4919663"/>
          <p14:tracePt t="88678" x="5899150" y="4927600"/>
          <p14:tracePt t="88685" x="5891213" y="4927600"/>
          <p14:tracePt t="88693" x="5883275" y="4935538"/>
          <p14:tracePt t="88700" x="5875338" y="4935538"/>
          <p14:tracePt t="88707" x="5875338" y="4943475"/>
          <p14:tracePt t="88715" x="5867400" y="4951413"/>
          <p14:tracePt t="88730" x="5859463" y="4959350"/>
          <p14:tracePt t="88737" x="5859463" y="4967288"/>
          <p14:tracePt t="88745" x="5851525" y="4967288"/>
          <p14:tracePt t="88753" x="5843588" y="4976813"/>
          <p14:tracePt t="88767" x="5835650" y="4992688"/>
          <p14:tracePt t="88782" x="5827713" y="5000625"/>
          <p14:tracePt t="88798" x="5819775" y="5008563"/>
          <p14:tracePt t="88805" x="5811838" y="5016500"/>
          <p14:tracePt t="88813" x="5803900" y="5024438"/>
          <p14:tracePt t="88820" x="5795963" y="5024438"/>
          <p14:tracePt t="88829" x="5788025" y="5040313"/>
          <p14:tracePt t="88850" x="5780088" y="5048250"/>
          <p14:tracePt t="88857" x="5772150" y="5048250"/>
          <p14:tracePt t="88865" x="5772150" y="5056188"/>
          <p14:tracePt t="88872" x="5764213" y="5056188"/>
          <p14:tracePt t="88910" x="5756275" y="5056188"/>
          <p14:tracePt t="89007" x="5756275" y="5064125"/>
          <p14:tracePt t="89031" x="5748338" y="5064125"/>
          <p14:tracePt t="89067" x="5748338" y="5072063"/>
          <p14:tracePt t="89143" x="5748338" y="5064125"/>
          <p14:tracePt t="89150" x="5748338" y="5048250"/>
          <p14:tracePt t="89159" x="5748338" y="5040313"/>
          <p14:tracePt t="89165" x="5748338" y="5024438"/>
          <p14:tracePt t="89173" x="5748338" y="5000625"/>
          <p14:tracePt t="89180" x="5748338" y="4984750"/>
          <p14:tracePt t="89187" x="5748338" y="4959350"/>
          <p14:tracePt t="89195" x="5748338" y="4935538"/>
          <p14:tracePt t="89202" x="5748338" y="4919663"/>
          <p14:tracePt t="89211" x="5748338" y="4903788"/>
          <p14:tracePt t="89218" x="5748338" y="4895850"/>
          <p14:tracePt t="89225" x="5748338" y="4887913"/>
          <p14:tracePt t="89233" x="5748338" y="4879975"/>
          <p14:tracePt t="89240" x="5748338" y="4872038"/>
          <p14:tracePt t="89247" x="5748338" y="4864100"/>
          <p14:tracePt t="89270" x="5748338" y="4856163"/>
          <p14:tracePt t="89607" x="5748338" y="4792663"/>
          <p14:tracePt t="89615" x="5748338" y="4745038"/>
          <p14:tracePt t="89622" x="5764213" y="4657725"/>
          <p14:tracePt t="89631" x="5772150" y="4576763"/>
          <p14:tracePt t="89637" x="5803900" y="4481513"/>
          <p14:tracePt t="89645" x="5851525" y="4322763"/>
          <p14:tracePt t="89653" x="5875338" y="4178300"/>
          <p14:tracePt t="89660" x="5891213" y="4059238"/>
          <p14:tracePt t="89667" x="5899150" y="3938588"/>
          <p14:tracePt t="89675" x="5899150" y="3827463"/>
          <p14:tracePt t="89684" x="5907088" y="3732213"/>
          <p14:tracePt t="89690" x="5907088" y="3636963"/>
          <p14:tracePt t="89697" x="5915025" y="3579813"/>
          <p14:tracePt t="89706" x="5915025" y="3548063"/>
          <p14:tracePt t="89713" x="5915025" y="3524250"/>
          <p14:tracePt t="89772" x="5915025" y="3540125"/>
          <p14:tracePt t="89781" x="5899150" y="3548063"/>
          <p14:tracePt t="89787" x="5899150" y="3556000"/>
          <p14:tracePt t="89795" x="5899150" y="3563938"/>
          <p14:tracePt t="89802" x="5891213" y="3571875"/>
          <p14:tracePt t="89810" x="5883275" y="3579813"/>
          <p14:tracePt t="89817" x="5875338" y="3595688"/>
          <p14:tracePt t="89825" x="5867400" y="3605213"/>
          <p14:tracePt t="89833" x="5867400" y="3613150"/>
          <p14:tracePt t="89840" x="5851525" y="3636963"/>
          <p14:tracePt t="89848" x="5843588" y="3644900"/>
          <p14:tracePt t="89855" x="5835650" y="3652838"/>
          <p14:tracePt t="89862" x="5827713" y="3668713"/>
          <p14:tracePt t="89878" x="5827713" y="3676650"/>
          <p14:tracePt t="89885" x="5819775" y="3676650"/>
          <p14:tracePt t="89907" x="5819775" y="3684588"/>
          <p14:tracePt t="89989" x="5803900" y="3676650"/>
          <p14:tracePt t="89997" x="5803900" y="3652838"/>
          <p14:tracePt t="90005" x="5788025" y="3629025"/>
          <p14:tracePt t="90013" x="5772150" y="3605213"/>
          <p14:tracePt t="90020" x="5756275" y="3563938"/>
          <p14:tracePt t="90027" x="5724525" y="3524250"/>
          <p14:tracePt t="90035" x="5700713" y="3492500"/>
          <p14:tracePt t="90043" x="5684838" y="3460750"/>
          <p14:tracePt t="90050" x="5676900" y="3436938"/>
          <p14:tracePt t="90057" x="5667375" y="3421063"/>
          <p14:tracePt t="90066" x="5659438" y="3413125"/>
          <p14:tracePt t="90073" x="5651500" y="3381375"/>
          <p14:tracePt t="90080" x="5651500" y="3373438"/>
          <p14:tracePt t="90087" x="5651500" y="3365500"/>
          <p14:tracePt t="90095" x="5643563" y="3349625"/>
          <p14:tracePt t="90102" x="5643563" y="3325813"/>
          <p14:tracePt t="90110" x="5643563" y="3317875"/>
          <p14:tracePt t="90117" x="5643563" y="3309938"/>
          <p14:tracePt t="90126" x="5643563" y="3302000"/>
          <p14:tracePt t="90133" x="5643563" y="3286125"/>
          <p14:tracePt t="90140" x="5635625" y="3286125"/>
          <p14:tracePt t="90147" x="5635625" y="3278188"/>
          <p14:tracePt t="90155" x="5635625" y="3270250"/>
          <p14:tracePt t="90163" x="5635625" y="3262313"/>
          <p14:tracePt t="90177" x="5635625" y="3252788"/>
          <p14:tracePt t="90185" x="5635625" y="3244850"/>
          <p14:tracePt t="90200" x="5635625" y="3228975"/>
          <p14:tracePt t="90208" x="5635625" y="3221038"/>
          <p14:tracePt t="90215" x="5635625" y="3213100"/>
          <p14:tracePt t="90222" x="5635625" y="3205163"/>
          <p14:tracePt t="90237" x="5635625" y="3197225"/>
          <p14:tracePt t="90245" x="5635625" y="3189288"/>
          <p14:tracePt t="90268" x="5635625" y="3181350"/>
          <p14:tracePt t="90298" x="5635625" y="3173413"/>
          <p14:tracePt t="90314" x="5635625" y="3165475"/>
          <p14:tracePt t="90327" x="5635625" y="3149600"/>
          <p14:tracePt t="90342" x="5635625" y="3133725"/>
          <p14:tracePt t="90357" x="5635625" y="3125788"/>
          <p14:tracePt t="90373" x="5635625" y="3117850"/>
          <p14:tracePt t="90381" x="5635625" y="3109913"/>
          <p14:tracePt t="90388" x="5635625" y="3101975"/>
          <p14:tracePt t="90395" x="5635625" y="3094038"/>
          <p14:tracePt t="90402" x="5643563" y="3086100"/>
          <p14:tracePt t="90409" x="5643563" y="3078163"/>
          <p14:tracePt t="90417" x="5643563" y="3070225"/>
          <p14:tracePt t="90433" x="5643563" y="3054350"/>
          <p14:tracePt t="90447" x="5643563" y="3046413"/>
          <p14:tracePt t="90463" x="5643563" y="3038475"/>
          <p14:tracePt t="90470" x="5643563" y="3030538"/>
          <p14:tracePt t="90485" x="5643563" y="3022600"/>
          <p14:tracePt t="90500" x="5643563" y="3014663"/>
          <p14:tracePt t="90515" x="5643563" y="3006725"/>
          <p14:tracePt t="90523" x="5643563" y="2998788"/>
          <p14:tracePt t="90537" x="5643563" y="2990850"/>
          <p14:tracePt t="90560" x="5643563" y="2982913"/>
          <p14:tracePt t="90583" x="5643563" y="2974975"/>
          <p14:tracePt t="90591" x="5643563" y="2967038"/>
          <p14:tracePt t="90605" x="5643563" y="2959100"/>
          <p14:tracePt t="90620" x="5643563" y="2951163"/>
          <p14:tracePt t="90635" x="5643563" y="2943225"/>
          <p14:tracePt t="91572" x="5643563" y="2951163"/>
          <p14:tracePt t="91596" x="5643563" y="2959100"/>
          <p14:tracePt t="91610" x="5643563" y="2967038"/>
          <p14:tracePt t="91618" x="5643563" y="2974975"/>
          <p14:tracePt t="91633" x="5643563" y="2982913"/>
          <p14:tracePt t="91640" x="5643563" y="3006725"/>
          <p14:tracePt t="91649" x="5643563" y="3014663"/>
          <p14:tracePt t="91655" x="5643563" y="3030538"/>
          <p14:tracePt t="91663" x="5651500" y="3038475"/>
          <p14:tracePt t="91670" x="5659438" y="3062288"/>
          <p14:tracePt t="91678" x="5667375" y="3070225"/>
          <p14:tracePt t="91685" x="5667375" y="3086100"/>
          <p14:tracePt t="91692" x="5684838" y="3101975"/>
          <p14:tracePt t="91700" x="5692775" y="3133725"/>
          <p14:tracePt t="91709" x="5716588" y="3157538"/>
          <p14:tracePt t="91715" x="5740400" y="3189288"/>
          <p14:tracePt t="91723" x="5756275" y="3221038"/>
          <p14:tracePt t="91730" x="5780088" y="3236913"/>
          <p14:tracePt t="91737" x="5795963" y="3262313"/>
          <p14:tracePt t="91745" x="5819775" y="3286125"/>
          <p14:tracePt t="91753" x="5843588" y="3317875"/>
          <p14:tracePt t="91760" x="5875338" y="3341688"/>
          <p14:tracePt t="91769" x="5891213" y="3349625"/>
          <p14:tracePt t="91775" x="5899150" y="3365500"/>
          <p14:tracePt t="91783" x="5922963" y="3373438"/>
          <p14:tracePt t="91790" x="5938838" y="3389313"/>
          <p14:tracePt t="91798" x="5954713" y="3397250"/>
          <p14:tracePt t="91805" x="5970588" y="3413125"/>
          <p14:tracePt t="91813" x="5986463" y="3413125"/>
          <p14:tracePt t="91836" x="5994400" y="3421063"/>
          <p14:tracePt t="91851" x="6002338" y="3421063"/>
          <p14:tracePt t="91857" x="6010275" y="3421063"/>
          <p14:tracePt t="91865" x="6018213" y="3429000"/>
          <p14:tracePt t="91873" x="6026150" y="3429000"/>
          <p14:tracePt t="91880" x="6034088" y="3429000"/>
          <p14:tracePt t="91887" x="6051550" y="3436938"/>
          <p14:tracePt t="91904" x="6059488" y="3444875"/>
          <p14:tracePt t="91910" x="6067425" y="3444875"/>
          <p14:tracePt t="91918" x="6075363" y="3444875"/>
          <p14:tracePt t="91942" x="6083300" y="3444875"/>
          <p14:tracePt t="91957" x="6099175" y="3452813"/>
          <p14:tracePt t="91963" x="6107113" y="3460750"/>
          <p14:tracePt t="91970" x="6122988" y="3460750"/>
          <p14:tracePt t="91977" x="6146800" y="3468688"/>
          <p14:tracePt t="91985" x="6162675" y="3476625"/>
          <p14:tracePt t="91993" x="6178550" y="3476625"/>
          <p14:tracePt t="92001" x="6202363" y="3484563"/>
          <p14:tracePt t="92007" x="6218238" y="3492500"/>
          <p14:tracePt t="92015" x="6226175" y="3492500"/>
          <p14:tracePt t="92023" x="6249988" y="3500438"/>
          <p14:tracePt t="92037" x="6257925" y="3500438"/>
          <p14:tracePt t="92068" x="6265863" y="3500438"/>
          <p14:tracePt t="92083" x="6273800" y="3500438"/>
          <p14:tracePt t="92090" x="6281738" y="3508375"/>
          <p14:tracePt t="92098" x="6297613" y="3516313"/>
          <p14:tracePt t="92105" x="6305550" y="3516313"/>
          <p14:tracePt t="92112" x="6321425" y="3516313"/>
          <p14:tracePt t="92120" x="6329363" y="3516313"/>
          <p14:tracePt t="92128" x="6345238" y="3532188"/>
          <p14:tracePt t="92135" x="6361113" y="3532188"/>
          <p14:tracePt t="92151" x="6369050" y="3532188"/>
          <p14:tracePt t="92165" x="6384925" y="3532188"/>
          <p14:tracePt t="92180" x="6384925" y="3540125"/>
          <p14:tracePt t="92187" x="6392863" y="3540125"/>
          <p14:tracePt t="92195" x="6402388" y="3548063"/>
          <p14:tracePt t="92203" x="6410325" y="3548063"/>
          <p14:tracePt t="92210" x="6426200" y="3556000"/>
          <p14:tracePt t="92217" x="6457950" y="3563938"/>
          <p14:tracePt t="92225" x="6481763" y="3571875"/>
          <p14:tracePt t="92232" x="6513513" y="3587750"/>
          <p14:tracePt t="92240" x="6529388" y="3595688"/>
          <p14:tracePt t="92247" x="6561138" y="3605213"/>
          <p14:tracePt t="92255" x="6592888" y="3621088"/>
          <p14:tracePt t="92263" x="6632575" y="3629025"/>
          <p14:tracePt t="92271" x="6680200" y="3652838"/>
          <p14:tracePt t="92277" x="6711950" y="3660775"/>
          <p14:tracePt t="92285" x="6743700" y="3676650"/>
          <p14:tracePt t="92293" x="6784975" y="3692525"/>
          <p14:tracePt t="92301" x="6832600" y="3700463"/>
          <p14:tracePt t="92307" x="6864350" y="3708400"/>
          <p14:tracePt t="92315" x="6888163" y="3716338"/>
          <p14:tracePt t="92323" x="6935788" y="3732213"/>
          <p14:tracePt t="92331" x="6967538" y="3740150"/>
          <p14:tracePt t="92337" x="6991350" y="3748088"/>
          <p14:tracePt t="92345" x="7007225" y="3748088"/>
          <p14:tracePt t="92353" x="7023100" y="3756025"/>
          <p14:tracePt t="92360" x="7031038" y="3763963"/>
          <p14:tracePt t="92368" x="7038975" y="3763963"/>
          <p14:tracePt t="92682" x="7038975" y="3756025"/>
          <p14:tracePt t="92757" x="7046913" y="3748088"/>
          <p14:tracePt t="92766" x="7054850" y="3740150"/>
          <p14:tracePt t="92791" x="7062788" y="3740150"/>
          <p14:tracePt t="92803" x="7070725" y="3740150"/>
          <p14:tracePt t="92811" x="7078663" y="3740150"/>
          <p14:tracePt t="92818" x="7094538" y="3740150"/>
          <p14:tracePt t="92825" x="7110413" y="3740150"/>
          <p14:tracePt t="92832" x="7151688" y="3748088"/>
          <p14:tracePt t="92839" x="7175500" y="3756025"/>
          <p14:tracePt t="92847" x="7215188" y="3763963"/>
          <p14:tracePt t="92858" x="7239000" y="3771900"/>
          <p14:tracePt t="92863" x="7278688" y="3795713"/>
          <p14:tracePt t="92871" x="7310438" y="3795713"/>
          <p14:tracePt t="92878" x="7342188" y="3811588"/>
          <p14:tracePt t="92885" x="7366000" y="3819525"/>
          <p14:tracePt t="92905" x="7397750" y="3827463"/>
          <p14:tracePt t="93117" x="7405688" y="3827463"/>
          <p14:tracePt t="93133" x="7405688" y="3835400"/>
          <p14:tracePt t="93380" x="7405688" y="3843338"/>
          <p14:tracePt t="93403" x="7405688" y="3851275"/>
          <p14:tracePt t="93418" x="7405688" y="3859213"/>
          <p14:tracePt t="93432" x="7405688" y="3867150"/>
          <p14:tracePt t="93440" x="7405688" y="3875088"/>
          <p14:tracePt t="93456" x="7405688" y="3883025"/>
          <p14:tracePt t="93463" x="7405688" y="3890963"/>
          <p14:tracePt t="93478" x="7405688" y="3898900"/>
          <p14:tracePt t="93493" x="7405688" y="3906838"/>
          <p14:tracePt t="93507" x="7405688" y="3914775"/>
          <p14:tracePt t="93545" x="7405688" y="3922713"/>
          <p14:tracePt t="93553" x="7397750" y="3922713"/>
          <p14:tracePt t="93568" x="7389813" y="3922713"/>
          <p14:tracePt t="93583" x="7381875" y="3922713"/>
          <p14:tracePt t="93597" x="7373938" y="3922713"/>
          <p14:tracePt t="93605" x="7366000" y="3922713"/>
          <p14:tracePt t="93613" x="7358063" y="3922713"/>
          <p14:tracePt t="93650" x="7350125" y="3922713"/>
          <p14:tracePt t="93695" x="7342188" y="3922713"/>
          <p14:tracePt t="93950" x="7334250" y="3922713"/>
          <p14:tracePt t="93967" x="7310438" y="3922713"/>
          <p14:tracePt t="93973" x="7278688" y="3922713"/>
          <p14:tracePt t="93981" x="7223125" y="3914775"/>
          <p14:tracePt t="93988" x="7183438" y="3906838"/>
          <p14:tracePt t="93996" x="7126288" y="3898900"/>
          <p14:tracePt t="94003" x="7062788" y="3890963"/>
          <p14:tracePt t="94010" x="6983413" y="3890963"/>
          <p14:tracePt t="94020" x="6911975" y="3890963"/>
          <p14:tracePt t="94025" x="6840538" y="3890963"/>
          <p14:tracePt t="94035" x="6792913" y="3890963"/>
          <p14:tracePt t="94040" x="6759575" y="3890963"/>
          <p14:tracePt t="94048" x="6735763" y="3890963"/>
          <p14:tracePt t="94055" x="6719888" y="3914775"/>
          <p14:tracePt t="94063" x="6696075" y="3930650"/>
          <p14:tracePt t="94070" x="6672263" y="3948113"/>
          <p14:tracePt t="94079" x="6648450" y="3971925"/>
          <p14:tracePt t="94086" x="6632575" y="3987800"/>
          <p14:tracePt t="94094" x="6608763" y="4003675"/>
          <p14:tracePt t="94101" x="6592888" y="4019550"/>
          <p14:tracePt t="94108" x="6561138" y="4035425"/>
          <p14:tracePt t="94115" x="6545263" y="4043363"/>
          <p14:tracePt t="94122" x="6521450" y="4059238"/>
          <p14:tracePt t="94130" x="6513513" y="4059238"/>
          <p14:tracePt t="94137" x="6497638" y="4059238"/>
          <p14:tracePt t="94145" x="6489700" y="4059238"/>
          <p14:tracePt t="94153" x="6481763" y="4059238"/>
          <p14:tracePt t="94160" x="6473825" y="4059238"/>
          <p14:tracePt t="94167" x="6465888" y="4059238"/>
          <p14:tracePt t="94445" x="6473825" y="4059238"/>
          <p14:tracePt t="94452" x="6481763" y="4059238"/>
          <p14:tracePt t="94461" x="6489700" y="4059238"/>
          <p14:tracePt t="94467" x="6505575" y="4059238"/>
          <p14:tracePt t="94475" x="6521450" y="4067175"/>
          <p14:tracePt t="94483" x="6545263" y="4067175"/>
          <p14:tracePt t="94490" x="6569075" y="4075113"/>
          <p14:tracePt t="94497" x="6600825" y="4075113"/>
          <p14:tracePt t="94505" x="6616700" y="4075113"/>
          <p14:tracePt t="94513" x="6648450" y="4075113"/>
          <p14:tracePt t="94520" x="6680200" y="4083050"/>
          <p14:tracePt t="94528" x="6704013" y="4083050"/>
          <p14:tracePt t="94535" x="6735763" y="4083050"/>
          <p14:tracePt t="94543" x="6751638" y="4083050"/>
          <p14:tracePt t="94550" x="6777038" y="4083050"/>
          <p14:tracePt t="94557" x="6792913" y="4083050"/>
          <p14:tracePt t="94565" x="6800850" y="4083050"/>
          <p14:tracePt t="94573" x="6808788" y="4083050"/>
          <p14:tracePt t="94581" x="6816725" y="4083050"/>
          <p14:tracePt t="94588" x="6824663" y="4075113"/>
          <p14:tracePt t="94596" x="6832600" y="4075113"/>
          <p14:tracePt t="94602" x="6832600" y="4067175"/>
          <p14:tracePt t="94612" x="6840538" y="4067175"/>
          <p14:tracePt t="94618" x="6848475" y="4059238"/>
          <p14:tracePt t="94626" x="6856413" y="4059238"/>
          <p14:tracePt t="94633" x="6864350" y="4051300"/>
          <p14:tracePt t="94640" x="6872288" y="4051300"/>
          <p14:tracePt t="94647" x="6888163" y="4043363"/>
          <p14:tracePt t="94655" x="6911975" y="4035425"/>
          <p14:tracePt t="94663" x="6919913" y="4035425"/>
          <p14:tracePt t="94670" x="6927850" y="4027488"/>
          <p14:tracePt t="94678" x="6959600" y="4027488"/>
          <p14:tracePt t="94685" x="6983413" y="4019550"/>
          <p14:tracePt t="94694" x="6999288" y="4019550"/>
          <p14:tracePt t="94700" x="7015163" y="4019550"/>
          <p14:tracePt t="94707" x="7038975" y="4011613"/>
          <p14:tracePt t="94717" x="7062788" y="4011613"/>
          <p14:tracePt t="94723" x="7094538" y="4011613"/>
          <p14:tracePt t="94730" x="7126288" y="4011613"/>
          <p14:tracePt t="94738" x="7159625" y="4011613"/>
          <p14:tracePt t="94745" x="7191375" y="4011613"/>
          <p14:tracePt t="94753" x="7207250" y="4011613"/>
          <p14:tracePt t="94761" x="7231063" y="4011613"/>
          <p14:tracePt t="94767" x="7246938" y="4011613"/>
          <p14:tracePt t="94775" x="7254875" y="4011613"/>
          <p14:tracePt t="94783" x="7270750" y="4003675"/>
          <p14:tracePt t="94790" x="7278688" y="4003675"/>
          <p14:tracePt t="94805" x="7286625" y="4003675"/>
          <p14:tracePt t="95187" x="7286625" y="3995738"/>
          <p14:tracePt t="95203" x="7286625" y="3979863"/>
          <p14:tracePt t="95211" x="7286625" y="3971925"/>
          <p14:tracePt t="95219" x="7286625" y="3963988"/>
          <p14:tracePt t="95225" x="7286625" y="3956050"/>
          <p14:tracePt t="95234" x="7278688" y="3930650"/>
          <p14:tracePt t="95240" x="7278688" y="3922713"/>
          <p14:tracePt t="95247" x="7254875" y="3906838"/>
          <p14:tracePt t="95256" x="7246938" y="3890963"/>
          <p14:tracePt t="95263" x="7231063" y="3875088"/>
          <p14:tracePt t="95270" x="7207250" y="3867150"/>
          <p14:tracePt t="95279" x="7199313" y="3859213"/>
          <p14:tracePt t="95285" x="7175500" y="3835400"/>
          <p14:tracePt t="95294" x="7159625" y="3827463"/>
          <p14:tracePt t="95435" x="7159625" y="3819525"/>
          <p14:tracePt t="95457" x="7159625" y="3811588"/>
          <p14:tracePt t="95465" x="7151688" y="3811588"/>
          <p14:tracePt t="95480" x="7143750" y="3795713"/>
          <p14:tracePt t="95487" x="7135813" y="3795713"/>
          <p14:tracePt t="95502" x="7126288" y="3795713"/>
          <p14:tracePt t="95511" x="7126288" y="3787775"/>
          <p14:tracePt t="95518" x="7118350" y="3787775"/>
          <p14:tracePt t="95525" x="7110413" y="3787775"/>
          <p14:tracePt t="95533" x="7110413" y="3779838"/>
          <p14:tracePt t="95540" x="7102475" y="3779838"/>
          <p14:tracePt t="95564" x="7094538" y="3771900"/>
          <p14:tracePt t="95750" x="7086600" y="3763963"/>
          <p14:tracePt t="95773" x="7078663" y="3763963"/>
          <p14:tracePt t="95795" x="7070725" y="3763963"/>
          <p14:tracePt t="95818" x="7062788" y="3763963"/>
          <p14:tracePt t="95832" x="7054850" y="3763963"/>
          <p14:tracePt t="95862" x="7054850" y="3756025"/>
          <p14:tracePt t="95870" x="7023100" y="3748088"/>
          <p14:tracePt t="95877" x="7015163" y="3748088"/>
          <p14:tracePt t="95885" x="6991350" y="3748088"/>
          <p14:tracePt t="95893" x="6983413" y="3748088"/>
          <p14:tracePt t="95909" x="6959600" y="3740150"/>
          <p14:tracePt t="95915" x="6943725" y="3732213"/>
          <p14:tracePt t="95923" x="6935788" y="3732213"/>
          <p14:tracePt t="95930" x="6919913" y="3724275"/>
          <p14:tracePt t="95938" x="6904038" y="3716338"/>
          <p14:tracePt t="95945" x="6872288" y="3708400"/>
          <p14:tracePt t="95953" x="6856413" y="3708400"/>
          <p14:tracePt t="95960" x="6840538" y="3700463"/>
          <p14:tracePt t="95967" x="6824663" y="3692525"/>
          <p14:tracePt t="95975" x="6808788" y="3692525"/>
          <p14:tracePt t="95982" x="6784975" y="3684588"/>
          <p14:tracePt t="95990" x="6769100" y="3684588"/>
          <p14:tracePt t="95998" x="6751638" y="3676650"/>
          <p14:tracePt t="96005" x="6735763" y="3676650"/>
          <p14:tracePt t="96013" x="6711950" y="3676650"/>
          <p14:tracePt t="96020" x="6696075" y="3676650"/>
          <p14:tracePt t="96027" x="6680200" y="3684588"/>
          <p14:tracePt t="96035" x="6656388" y="3684588"/>
          <p14:tracePt t="96042" x="6632575" y="3692525"/>
          <p14:tracePt t="96050" x="6608763" y="3700463"/>
          <p14:tracePt t="96058" x="6592888" y="3708400"/>
          <p14:tracePt t="96065" x="6561138" y="3708400"/>
          <p14:tracePt t="96073" x="6529388" y="3708400"/>
          <p14:tracePt t="96080" x="6481763" y="3716338"/>
          <p14:tracePt t="96087" x="6434138" y="3716338"/>
          <p14:tracePt t="96096" x="6361113" y="3716338"/>
          <p14:tracePt t="96103" x="6321425" y="3716338"/>
          <p14:tracePt t="96111" x="6265863" y="3716338"/>
          <p14:tracePt t="96120" x="6202363" y="3700463"/>
          <p14:tracePt t="96129" x="6146800" y="3684588"/>
          <p14:tracePt t="96133" x="6067425" y="3660775"/>
          <p14:tracePt t="96140" x="6002338" y="3644900"/>
          <p14:tracePt t="96148" x="5954713" y="3636963"/>
          <p14:tracePt t="96156" x="5930900" y="3621088"/>
          <p14:tracePt t="96163" x="5899150" y="3613150"/>
          <p14:tracePt t="96170" x="5875338" y="3613150"/>
          <p14:tracePt t="96177" x="5851525" y="3613150"/>
          <p14:tracePt t="96185" x="5843588" y="3613150"/>
          <p14:tracePt t="96200" x="5835650" y="3613150"/>
          <p14:tracePt t="96208" x="5827713" y="3613150"/>
          <p14:tracePt t="96230" x="5819775" y="3613150"/>
          <p14:tracePt t="96245" x="5811838" y="3613150"/>
          <p14:tracePt t="96268" x="5795963" y="3613150"/>
          <p14:tracePt t="96283" x="5788025" y="3613150"/>
          <p14:tracePt t="96290" x="5788025" y="3621088"/>
          <p14:tracePt t="96297" x="5780088" y="3621088"/>
          <p14:tracePt t="96327" x="5772150" y="3621088"/>
          <p14:tracePt t="96335" x="5772150" y="3629025"/>
          <p14:tracePt t="96358" x="5764213" y="3629025"/>
          <p14:tracePt t="96395" x="5756275" y="3636963"/>
          <p14:tracePt t="96402" x="5748338" y="3636963"/>
          <p14:tracePt t="96410" x="5740400" y="3636963"/>
          <p14:tracePt t="96417" x="5732463" y="3644900"/>
          <p14:tracePt t="96425" x="5716588" y="3652838"/>
          <p14:tracePt t="96432" x="5708650" y="3660775"/>
          <p14:tracePt t="96440" x="5692775" y="3668713"/>
          <p14:tracePt t="96447" x="5684838" y="3668713"/>
          <p14:tracePt t="96456" x="5676900" y="3676650"/>
          <p14:tracePt t="96463" x="5667375" y="3676650"/>
          <p14:tracePt t="96470" x="5659438" y="3684588"/>
          <p14:tracePt t="96486" x="5651500" y="3684588"/>
          <p14:tracePt t="96500" x="5643563" y="3684588"/>
          <p14:tracePt t="96515" x="5635625" y="3684588"/>
          <p14:tracePt t="96717" x="5627688" y="3684588"/>
          <p14:tracePt t="97040" x="5619750" y="3684588"/>
          <p14:tracePt t="97054" x="5611813" y="3684588"/>
          <p14:tracePt t="97077" x="5603875" y="3684588"/>
          <p14:tracePt t="97085" x="5595938" y="3684588"/>
          <p14:tracePt t="97100" x="5588000" y="3684588"/>
          <p14:tracePt t="98127" x="5580063" y="3692525"/>
          <p14:tracePt t="98465" x="5580063" y="3700463"/>
          <p14:tracePt t="98481" x="5572125" y="3708400"/>
          <p14:tracePt t="98495" x="5564188" y="3708400"/>
          <p14:tracePt t="98503" x="5564188" y="3716338"/>
          <p14:tracePt t="98525" x="5556250" y="3732213"/>
          <p14:tracePt t="99185" x="5595938" y="3732213"/>
          <p14:tracePt t="99193" x="5643563" y="3724275"/>
          <p14:tracePt t="99201" x="5692775" y="3716338"/>
          <p14:tracePt t="99208" x="5724525" y="3716338"/>
          <p14:tracePt t="99216" x="5780088" y="3708400"/>
          <p14:tracePt t="99222" x="5843588" y="3708400"/>
          <p14:tracePt t="99230" x="5891213" y="3708400"/>
          <p14:tracePt t="99237" x="5978525" y="3716338"/>
          <p14:tracePt t="99245" x="6075363" y="3732213"/>
          <p14:tracePt t="99252" x="6170613" y="3732213"/>
          <p14:tracePt t="99260" x="6289675" y="3748088"/>
          <p14:tracePt t="99269" x="6418263" y="3779838"/>
          <p14:tracePt t="99280" x="6529388" y="3803650"/>
          <p14:tracePt t="99284" x="6664325" y="3827463"/>
          <p14:tracePt t="99291" x="6759575" y="3851275"/>
          <p14:tracePt t="99298" x="6864350" y="3875088"/>
          <p14:tracePt t="99305" x="6943725" y="3906838"/>
          <p14:tracePt t="99313" x="7007225" y="3922713"/>
          <p14:tracePt t="99320" x="7062788" y="3938588"/>
          <p14:tracePt t="99328" x="7086600" y="3948113"/>
          <p14:tracePt t="99335" x="7110413" y="3948113"/>
          <p14:tracePt t="99402" x="7118350" y="3956050"/>
          <p14:tracePt t="99410" x="7126288" y="3956050"/>
          <p14:tracePt t="99417" x="7135813" y="3963988"/>
          <p14:tracePt t="99425" x="7143750" y="3971925"/>
          <p14:tracePt t="99432" x="7143750" y="3979863"/>
          <p14:tracePt t="99440" x="7151688" y="3987800"/>
          <p14:tracePt t="99447" x="7159625" y="3987800"/>
          <p14:tracePt t="99462" x="7167563" y="3987800"/>
          <p14:tracePt t="99897" x="7167563" y="3995738"/>
          <p14:tracePt t="99921" x="7167563" y="4003675"/>
          <p14:tracePt t="99940" x="7167563" y="4011613"/>
          <p14:tracePt t="99966" x="7167563" y="4019550"/>
          <p14:tracePt t="99980" x="7167563" y="4027488"/>
          <p14:tracePt t="99996" x="7167563" y="4035425"/>
          <p14:tracePt t="100004" x="7167563" y="4043363"/>
          <p14:tracePt t="100018" x="7167563" y="4051300"/>
          <p14:tracePt t="100033" x="7167563" y="4059238"/>
          <p14:tracePt t="100100" x="7167563" y="4067175"/>
          <p14:tracePt t="100115" x="7167563" y="4075113"/>
          <p14:tracePt t="100122" x="7167563" y="4083050"/>
          <p14:tracePt t="100130" x="7167563" y="4098925"/>
          <p14:tracePt t="100145" x="7167563" y="4106863"/>
          <p14:tracePt t="100152" x="7159625" y="4106863"/>
          <p14:tracePt t="100160" x="7159625" y="4122738"/>
          <p14:tracePt t="100167" x="7159625" y="4130675"/>
          <p14:tracePt t="100175" x="7159625" y="4138613"/>
          <p14:tracePt t="100182" x="7151688" y="4146550"/>
          <p14:tracePt t="100197" x="7151688" y="4154488"/>
          <p14:tracePt t="100213" x="7143750" y="4162425"/>
          <p14:tracePt t="100236" x="7143750" y="4170363"/>
          <p14:tracePt t="100242" x="7135813" y="4170363"/>
          <p14:tracePt t="100272" x="7135813" y="4178300"/>
          <p14:tracePt t="100317" x="7126288" y="4178300"/>
          <p14:tracePt t="100333" x="7118350" y="4178300"/>
          <p14:tracePt t="100340" x="7102475" y="4178300"/>
          <p14:tracePt t="100355" x="7102475" y="4186238"/>
          <p14:tracePt t="100363" x="7086600" y="4186238"/>
          <p14:tracePt t="100370" x="7070725" y="4186238"/>
          <p14:tracePt t="104115" x="7038975" y="4210050"/>
          <p14:tracePt t="104117" x="6927850" y="4281488"/>
          <p14:tracePt t="104117" x="6888163" y="4306888"/>
          <p14:tracePt t="104120" x="6864350" y="4330700"/>
          <p14:tracePt t="104120" x="6816725" y="4362450"/>
          <p14:tracePt t="104128" x="6777038" y="4386263"/>
          <p14:tracePt t="104135" x="6751638" y="4402138"/>
          <p14:tracePt t="104142" x="6727825" y="4418013"/>
          <p14:tracePt t="104150" x="6711950" y="4433888"/>
          <p14:tracePt t="104159" x="6696075" y="4441825"/>
          <p14:tracePt t="104165" x="6688138" y="4441825"/>
          <p14:tracePt t="104180" x="6688138" y="4449763"/>
          <p14:tracePt t="104218" x="6688138" y="4457700"/>
          <p14:tracePt t="104225" x="6680200" y="4457700"/>
          <p14:tracePt t="104233" x="6680200" y="4465638"/>
          <p14:tracePt t="104240" x="6672263" y="4465638"/>
          <p14:tracePt t="104247" x="6664325" y="4481513"/>
          <p14:tracePt t="104256" x="6648450" y="4481513"/>
          <p14:tracePt t="104263" x="6624638" y="4497388"/>
          <p14:tracePt t="104270" x="6616700" y="4505325"/>
          <p14:tracePt t="104277" x="6592888" y="4521200"/>
          <p14:tracePt t="104285" x="6577013" y="4529138"/>
          <p14:tracePt t="104293" x="6553200" y="4545013"/>
          <p14:tracePt t="104300" x="6545263" y="4552950"/>
          <p14:tracePt t="104307" x="6521450" y="4560888"/>
          <p14:tracePt t="104316" x="6505575" y="4568825"/>
          <p14:tracePt t="104323" x="6481763" y="4576763"/>
          <p14:tracePt t="104331" x="6473825" y="4592638"/>
          <p14:tracePt t="104338" x="6450013" y="4592638"/>
          <p14:tracePt t="104346" x="6426200" y="4608513"/>
          <p14:tracePt t="104353" x="6410325" y="4616450"/>
          <p14:tracePt t="104361" x="6392863" y="4616450"/>
          <p14:tracePt t="104367" x="6369050" y="4633913"/>
          <p14:tracePt t="104375" x="6337300" y="4649788"/>
          <p14:tracePt t="104383" x="6305550" y="4657725"/>
          <p14:tracePt t="104390" x="6273800" y="4665663"/>
          <p14:tracePt t="104397" x="6234113" y="4673600"/>
          <p14:tracePt t="104406" x="6226175" y="4689475"/>
          <p14:tracePt t="104412" x="6186488" y="4697413"/>
          <p14:tracePt t="104424" x="6146800" y="4697413"/>
          <p14:tracePt t="104428" x="6122988" y="4705350"/>
          <p14:tracePt t="104436" x="6091238" y="4705350"/>
          <p14:tracePt t="104443" x="6059488" y="4705350"/>
          <p14:tracePt t="104450" x="6043613" y="4705350"/>
          <p14:tracePt t="104457" x="6018213" y="4705350"/>
          <p14:tracePt t="104465" x="5986463" y="4705350"/>
          <p14:tracePt t="104473" x="5962650" y="4713288"/>
          <p14:tracePt t="104480" x="5938838" y="4713288"/>
          <p14:tracePt t="104487" x="5899150" y="4721225"/>
          <p14:tracePt t="104496" x="5883275" y="4721225"/>
          <p14:tracePt t="104503" x="5875338" y="4721225"/>
          <p14:tracePt t="104510" x="5867400" y="4721225"/>
          <p14:tracePt t="104517" x="5843588" y="4729163"/>
          <p14:tracePt t="104525" x="5835650" y="4737100"/>
          <p14:tracePt t="104533" x="5827713" y="4737100"/>
          <p14:tracePt t="104540" x="5811838" y="4745038"/>
          <p14:tracePt t="104548" x="5795963" y="4745038"/>
          <p14:tracePt t="104556" x="5788025" y="4745038"/>
          <p14:tracePt t="104563" x="5780088" y="4745038"/>
          <p14:tracePt t="104571" x="5764213" y="4745038"/>
          <p14:tracePt t="104577" x="5748338" y="4745038"/>
          <p14:tracePt t="104585" x="5740400" y="4745038"/>
          <p14:tracePt t="104593" x="5732463" y="4745038"/>
          <p14:tracePt t="104600" x="5724525" y="4745038"/>
          <p14:tracePt t="104607" x="5716588" y="4745038"/>
          <p14:tracePt t="104615" x="5708650" y="4745038"/>
          <p14:tracePt t="104646" x="5700713" y="4745038"/>
          <p14:tracePt t="104661" x="5692775" y="4745038"/>
          <p14:tracePt t="104668" x="5684838" y="4745038"/>
          <p14:tracePt t="104676" x="5676900" y="4745038"/>
          <p14:tracePt t="104683" x="5667375" y="4745038"/>
          <p14:tracePt t="104690" x="5659438" y="4745038"/>
          <p14:tracePt t="104698" x="5651500" y="4745038"/>
          <p14:tracePt t="104742" x="5643563" y="4745038"/>
          <p14:tracePt t="105755" x="5643563" y="4729163"/>
          <p14:tracePt t="105770" x="5643563" y="4721225"/>
          <p14:tracePt t="105778" x="5643563" y="4705350"/>
          <p14:tracePt t="105786" x="5643563" y="4697413"/>
          <p14:tracePt t="105793" x="5643563" y="4681538"/>
          <p14:tracePt t="105801" x="5643563" y="4665663"/>
          <p14:tracePt t="105807" x="5643563" y="4649788"/>
          <p14:tracePt t="105815" x="5643563" y="4624388"/>
          <p14:tracePt t="105823" x="5643563" y="4592638"/>
          <p14:tracePt t="105832" x="5643563" y="4568825"/>
          <p14:tracePt t="105837" x="5643563" y="4537075"/>
          <p14:tracePt t="105846" x="5643563" y="4513263"/>
          <p14:tracePt t="105853" x="5643563" y="4481513"/>
          <p14:tracePt t="105861" x="5643563" y="4457700"/>
          <p14:tracePt t="105867" x="5643563" y="4441825"/>
          <p14:tracePt t="105875" x="5643563" y="4418013"/>
          <p14:tracePt t="105883" x="5643563" y="4410075"/>
          <p14:tracePt t="105891" x="5643563" y="4394200"/>
          <p14:tracePt t="105898" x="5643563" y="4378325"/>
          <p14:tracePt t="105905" x="5643563" y="4370388"/>
          <p14:tracePt t="105913" x="5643563" y="4354513"/>
          <p14:tracePt t="105928" x="5643563" y="4338638"/>
          <p14:tracePt t="105936" x="5643563" y="4330700"/>
          <p14:tracePt t="105943" x="5643563" y="4322763"/>
          <p14:tracePt t="105950" x="5643563" y="4314825"/>
          <p14:tracePt t="105957" x="5643563" y="4306888"/>
          <p14:tracePt t="105972" x="5643563" y="4291013"/>
          <p14:tracePt t="105988" x="5643563" y="4281488"/>
          <p14:tracePt t="105996" x="5643563" y="4265613"/>
          <p14:tracePt t="106003" x="5643563" y="4249738"/>
          <p14:tracePt t="106018" x="5643563" y="4233863"/>
          <p14:tracePt t="106025" x="5643563" y="4217988"/>
          <p14:tracePt t="106040" x="5643563" y="4210050"/>
          <p14:tracePt t="106048" x="5643563" y="4194175"/>
          <p14:tracePt t="106056" x="5643563" y="4178300"/>
          <p14:tracePt t="106063" x="5643563" y="4170363"/>
          <p14:tracePt t="106070" x="5643563" y="4154488"/>
          <p14:tracePt t="106078" x="5643563" y="4146550"/>
          <p14:tracePt t="106085" x="5651500" y="4138613"/>
          <p14:tracePt t="106093" x="5651500" y="4130675"/>
          <p14:tracePt t="106100" x="5651500" y="4114800"/>
          <p14:tracePt t="106108" x="5651500" y="4098925"/>
          <p14:tracePt t="106115" x="5651500" y="4083050"/>
          <p14:tracePt t="106123" x="5659438" y="4075113"/>
          <p14:tracePt t="106130" x="5659438" y="4059238"/>
          <p14:tracePt t="106137" x="5659438" y="4051300"/>
          <p14:tracePt t="106145" x="5667375" y="4035425"/>
          <p14:tracePt t="106153" x="5667375" y="4027488"/>
          <p14:tracePt t="106161" x="5676900" y="4003675"/>
          <p14:tracePt t="106167" x="5676900" y="3995738"/>
          <p14:tracePt t="106176" x="5676900" y="3987800"/>
          <p14:tracePt t="106182" x="5676900" y="3971925"/>
          <p14:tracePt t="106191" x="5676900" y="3956050"/>
          <p14:tracePt t="106198" x="5684838" y="3930650"/>
          <p14:tracePt t="106205" x="5684838" y="3922713"/>
          <p14:tracePt t="106213" x="5692775" y="3898900"/>
          <p14:tracePt t="106220" x="5692775" y="3883025"/>
          <p14:tracePt t="106228" x="5700713" y="3867150"/>
          <p14:tracePt t="106236" x="5700713" y="3859213"/>
          <p14:tracePt t="106242" x="5700713" y="3851275"/>
          <p14:tracePt t="106250" x="5700713" y="3843338"/>
          <p14:tracePt t="106257" x="5700713" y="3827463"/>
          <p14:tracePt t="106265" x="5700713" y="3811588"/>
          <p14:tracePt t="106280" x="5700713" y="3795713"/>
          <p14:tracePt t="106288" x="5700713" y="3787775"/>
          <p14:tracePt t="106303" x="5700713" y="3771900"/>
          <p14:tracePt t="106311" x="5700713" y="3756025"/>
          <p14:tracePt t="106318" x="5700713" y="3732213"/>
          <p14:tracePt t="106325" x="5700713" y="3716338"/>
          <p14:tracePt t="106332" x="5700713" y="3708400"/>
          <p14:tracePt t="106340" x="5700713" y="3684588"/>
          <p14:tracePt t="106348" x="5700713" y="3660775"/>
          <p14:tracePt t="106355" x="5708650" y="3636963"/>
          <p14:tracePt t="106364" x="5708650" y="3621088"/>
          <p14:tracePt t="106370" x="5708650" y="3605213"/>
          <p14:tracePt t="106378" x="5708650" y="3579813"/>
          <p14:tracePt t="106385" x="5708650" y="3571875"/>
          <p14:tracePt t="106393" x="5708650" y="3556000"/>
          <p14:tracePt t="106400" x="5708650" y="3548063"/>
          <p14:tracePt t="106408" x="5708650" y="3532188"/>
          <p14:tracePt t="106415" x="5708650" y="3508375"/>
          <p14:tracePt t="106423" x="5708650" y="3492500"/>
          <p14:tracePt t="106430" x="5708650" y="3484563"/>
          <p14:tracePt t="106438" x="5708650" y="3476625"/>
          <p14:tracePt t="106445" x="5708650" y="3460750"/>
          <p14:tracePt t="106453" x="5708650" y="3444875"/>
          <p14:tracePt t="106460" x="5708650" y="3429000"/>
          <p14:tracePt t="106467" x="5700713" y="3421063"/>
          <p14:tracePt t="106475" x="5692775" y="3405188"/>
          <p14:tracePt t="106482" x="5692775" y="3389313"/>
          <p14:tracePt t="106491" x="5676900" y="3373438"/>
          <p14:tracePt t="106497" x="5667375" y="3357563"/>
          <p14:tracePt t="106506" x="5667375" y="3341688"/>
          <p14:tracePt t="106512" x="5659438" y="3317875"/>
          <p14:tracePt t="106522" x="5651500" y="3317875"/>
          <p14:tracePt t="106528" x="5651500" y="3309938"/>
          <p14:tracePt t="106536" x="5643563" y="3294063"/>
          <p14:tracePt t="106543" x="5643563" y="3286125"/>
          <p14:tracePt t="106551" x="5635625" y="3270250"/>
          <p14:tracePt t="106565" x="5635625" y="3262313"/>
          <p14:tracePt t="106573" x="5635625" y="3244850"/>
          <p14:tracePt t="106587" x="5627688" y="3228975"/>
          <p14:tracePt t="106595" x="5627688" y="3221038"/>
          <p14:tracePt t="106603" x="5627688" y="3205163"/>
          <p14:tracePt t="106611" x="5627688" y="3197225"/>
          <p14:tracePt t="106617" x="5627688" y="3189288"/>
          <p14:tracePt t="106625" x="5627688" y="3173413"/>
          <p14:tracePt t="106632" x="5627688" y="3165475"/>
          <p14:tracePt t="106648" x="5627688" y="3149600"/>
          <p14:tracePt t="106655" x="5627688" y="3141663"/>
          <p14:tracePt t="106662" x="5619750" y="3141663"/>
          <p14:tracePt t="106670" x="5619750" y="3125788"/>
          <p14:tracePt t="106686" x="5619750" y="3117850"/>
          <p14:tracePt t="106693" x="5611813" y="3109913"/>
          <p14:tracePt t="106700" x="5611813" y="3101975"/>
          <p14:tracePt t="106708" x="5603875" y="3086100"/>
          <p14:tracePt t="106715" x="5595938" y="3078163"/>
          <p14:tracePt t="106723" x="5595938" y="3070225"/>
          <p14:tracePt t="106730" x="5595938" y="3054350"/>
          <p14:tracePt t="106745" x="5595938" y="3046413"/>
          <p14:tracePt t="106761" x="5588000" y="3038475"/>
          <p14:tracePt t="106767" x="5588000" y="3030538"/>
          <p14:tracePt t="106775" x="5588000" y="3022600"/>
          <p14:tracePt t="106790" x="5588000" y="3006725"/>
          <p14:tracePt t="106797" x="5580063" y="3006725"/>
          <p14:tracePt t="106805" x="5580063" y="2998788"/>
          <p14:tracePt t="106813" x="5580063" y="2990850"/>
          <p14:tracePt t="106820" x="5580063" y="2982913"/>
          <p14:tracePt t="106828" x="5580063" y="2974975"/>
          <p14:tracePt t="106835" x="5580063" y="2967038"/>
          <p14:tracePt t="106843" x="5580063" y="2959100"/>
          <p14:tracePt t="106850" x="5580063" y="2951163"/>
          <p14:tracePt t="106857" x="5572125" y="2943225"/>
          <p14:tracePt t="106865" x="5572125" y="2935288"/>
          <p14:tracePt t="106880" x="5572125" y="2927350"/>
          <p14:tracePt t="106888" x="5572125" y="2919413"/>
          <p14:tracePt t="106899" x="5564188" y="2909888"/>
          <p14:tracePt t="106903" x="5564188" y="2901950"/>
          <p14:tracePt t="106917" x="5564188" y="2894013"/>
          <p14:tracePt t="106941" x="5564188" y="2886075"/>
          <p14:tracePt t="107391" x="0" y="0"/>
        </p14:tracePtLst>
        <p14:tracePtLst>
          <p14:tracePt t="108276" x="7843838" y="2894013"/>
          <p14:tracePt t="108372" x="7843838" y="2901950"/>
          <p14:tracePt t="108381" x="7843838" y="2909888"/>
          <p14:tracePt t="108388" x="7843838" y="2919413"/>
          <p14:tracePt t="108398" x="7851775" y="2935288"/>
          <p14:tracePt t="108403" x="7851775" y="2951163"/>
          <p14:tracePt t="108411" x="7859713" y="2967038"/>
          <p14:tracePt t="108418" x="7869238" y="2990850"/>
          <p14:tracePt t="108426" x="7869238" y="3014663"/>
          <p14:tracePt t="108433" x="7869238" y="3030538"/>
          <p14:tracePt t="108440" x="7869238" y="3054350"/>
          <p14:tracePt t="108448" x="7877175" y="3086100"/>
          <p14:tracePt t="108455" x="7877175" y="3125788"/>
          <p14:tracePt t="108463" x="7877175" y="3149600"/>
          <p14:tracePt t="108470" x="7877175" y="3181350"/>
          <p14:tracePt t="108477" x="7877175" y="3197225"/>
          <p14:tracePt t="108485" x="7877175" y="3213100"/>
          <p14:tracePt t="108493" x="7885113" y="3228975"/>
          <p14:tracePt t="108500" x="7885113" y="3262313"/>
          <p14:tracePt t="108507" x="7885113" y="3286125"/>
          <p14:tracePt t="108515" x="7885113" y="3309938"/>
          <p14:tracePt t="108523" x="7885113" y="3341688"/>
          <p14:tracePt t="108530" x="7893050" y="3365500"/>
          <p14:tracePt t="108537" x="7900988" y="3405188"/>
          <p14:tracePt t="108546" x="7900988" y="3413125"/>
          <p14:tracePt t="108554" x="7916863" y="3444875"/>
          <p14:tracePt t="108560" x="7924800" y="3476625"/>
          <p14:tracePt t="108567" x="7932738" y="3500438"/>
          <p14:tracePt t="108575" x="7940675" y="3540125"/>
          <p14:tracePt t="108582" x="7940675" y="3563938"/>
          <p14:tracePt t="108590" x="7940675" y="3579813"/>
          <p14:tracePt t="108598" x="7940675" y="3595688"/>
          <p14:tracePt t="108606" x="7948613" y="3621088"/>
          <p14:tracePt t="108613" x="7948613" y="3644900"/>
          <p14:tracePt t="108620" x="7948613" y="3668713"/>
          <p14:tracePt t="108627" x="7948613" y="3684588"/>
          <p14:tracePt t="108635" x="7948613" y="3708400"/>
          <p14:tracePt t="108643" x="7948613" y="3732213"/>
          <p14:tracePt t="108650" x="7948613" y="3756025"/>
          <p14:tracePt t="108657" x="7948613" y="3787775"/>
          <p14:tracePt t="108665" x="7948613" y="3811588"/>
          <p14:tracePt t="108673" x="7940675" y="3859213"/>
          <p14:tracePt t="108680" x="7932738" y="3890963"/>
          <p14:tracePt t="108687" x="7932738" y="3922713"/>
          <p14:tracePt t="108696" x="7924800" y="3948113"/>
          <p14:tracePt t="108703" x="7916863" y="3987800"/>
          <p14:tracePt t="108710" x="7908925" y="4019550"/>
          <p14:tracePt t="108717" x="7900988" y="4043363"/>
          <p14:tracePt t="108726" x="7900988" y="4075113"/>
          <p14:tracePt t="108733" x="7893050" y="4114800"/>
          <p14:tracePt t="108741" x="7893050" y="4138613"/>
          <p14:tracePt t="108748" x="7893050" y="4170363"/>
          <p14:tracePt t="108756" x="7885113" y="4202113"/>
          <p14:tracePt t="108762" x="7877175" y="4225925"/>
          <p14:tracePt t="108770" x="7869238" y="4281488"/>
          <p14:tracePt t="108778" x="7859713" y="4298950"/>
          <p14:tracePt t="108785" x="7859713" y="4314825"/>
          <p14:tracePt t="108793" x="7859713" y="4322763"/>
          <p14:tracePt t="108800" x="7859713" y="4330700"/>
          <p14:tracePt t="108808" x="7859713" y="4338638"/>
          <p14:tracePt t="108815" x="7859713" y="4346575"/>
          <p14:tracePt t="108823" x="7859713" y="4354513"/>
          <p14:tracePt t="108882" x="7859713" y="4362450"/>
          <p14:tracePt t="108908" x="7859713" y="4370388"/>
          <p14:tracePt t="108920" x="7859713" y="4386263"/>
          <p14:tracePt t="108928" x="7859713" y="4394200"/>
          <p14:tracePt t="108935" x="7859713" y="4410075"/>
          <p14:tracePt t="108943" x="7869238" y="4425950"/>
          <p14:tracePt t="108950" x="7869238" y="4433888"/>
          <p14:tracePt t="108958" x="7877175" y="4441825"/>
          <p14:tracePt t="108966" x="7885113" y="4449763"/>
          <p14:tracePt t="108973" x="7885113" y="4457700"/>
          <p14:tracePt t="108980" x="7893050" y="4465638"/>
          <p14:tracePt t="108996" x="7900988" y="4465638"/>
          <p14:tracePt t="109003" x="7900988" y="4473575"/>
          <p14:tracePt t="109033" x="7900988" y="4481513"/>
          <p14:tracePt t="109040" x="7900988" y="4489450"/>
          <p14:tracePt t="109055" x="7900988" y="4497388"/>
          <p14:tracePt t="109071" x="7900988" y="4513263"/>
          <p14:tracePt t="109078" x="7900988" y="4521200"/>
          <p14:tracePt t="109085" x="7900988" y="4537075"/>
          <p14:tracePt t="109092" x="7900988" y="4545013"/>
          <p14:tracePt t="109100" x="7900988" y="4560888"/>
          <p14:tracePt t="109107" x="7900988" y="4568825"/>
          <p14:tracePt t="109115" x="7900988" y="4584700"/>
          <p14:tracePt t="109122" x="7900988" y="4592638"/>
          <p14:tracePt t="109137" x="7900988" y="4600575"/>
          <p14:tracePt t="109175" x="7900988" y="4608513"/>
          <p14:tracePt t="109191" x="7900988" y="4616450"/>
          <p14:tracePt t="109325" x="7900988" y="4624388"/>
          <p14:tracePt t="109415" x="7893050" y="4624388"/>
          <p14:tracePt t="109438" x="0" y="0"/>
        </p14:tracePtLst>
        <p14:tracePtLst>
          <p14:tracePt t="109920" x="5484813" y="4378325"/>
          <p14:tracePt t="109925" x="5524500" y="4441825"/>
          <p14:tracePt t="109933" x="5564188" y="4505325"/>
          <p14:tracePt t="109940" x="5595938" y="4537075"/>
          <p14:tracePt t="109948" x="5627688" y="4568825"/>
          <p14:tracePt t="109955" x="5659438" y="4608513"/>
          <p14:tracePt t="109963" x="5692775" y="4641850"/>
          <p14:tracePt t="109970" x="5708650" y="4657725"/>
          <p14:tracePt t="109978" x="5716588" y="4673600"/>
          <p14:tracePt t="109985" x="5724525" y="4689475"/>
          <p14:tracePt t="109992" x="5724525" y="4697413"/>
          <p14:tracePt t="110001" x="5724525" y="4705350"/>
          <p14:tracePt t="110008" x="5732463" y="4705350"/>
          <p14:tracePt t="110030" x="5732463" y="4713288"/>
          <p14:tracePt t="110105" x="5732463" y="4721225"/>
          <p14:tracePt t="110150" x="5732463" y="4729163"/>
          <p14:tracePt t="110157" x="5732463" y="4737100"/>
          <p14:tracePt t="110165" x="5732463" y="4745038"/>
          <p14:tracePt t="110173" x="5732463" y="4760913"/>
          <p14:tracePt t="110180" x="5732463" y="4768850"/>
          <p14:tracePt t="110187" x="5732463" y="4776788"/>
          <p14:tracePt t="110195" x="5732463" y="4784725"/>
          <p14:tracePt t="110211" x="5732463" y="4792663"/>
          <p14:tracePt t="110218" x="5732463" y="4800600"/>
          <p14:tracePt t="110352" x="5724525" y="4792663"/>
          <p14:tracePt t="110361" x="5716588" y="4768850"/>
          <p14:tracePt t="110368" x="5700713" y="4737100"/>
          <p14:tracePt t="110375" x="5684838" y="4689475"/>
          <p14:tracePt t="110383" x="5684838" y="4665663"/>
          <p14:tracePt t="110390" x="5667375" y="4608513"/>
          <p14:tracePt t="110397" x="5643563" y="4560888"/>
          <p14:tracePt t="110405" x="5627688" y="4505325"/>
          <p14:tracePt t="110413" x="5619750" y="4473575"/>
          <p14:tracePt t="110420" x="5611813" y="4425950"/>
          <p14:tracePt t="110428" x="5603875" y="4394200"/>
          <p14:tracePt t="110435" x="5595938" y="4370388"/>
          <p14:tracePt t="110443" x="5595938" y="4330700"/>
          <p14:tracePt t="110451" x="5588000" y="4306888"/>
          <p14:tracePt t="110457" x="5588000" y="4291013"/>
          <p14:tracePt t="110465" x="5588000" y="4281488"/>
          <p14:tracePt t="110473" x="5588000" y="4265613"/>
          <p14:tracePt t="110480" x="5588000" y="4249738"/>
          <p14:tracePt t="110487" x="5588000" y="4233863"/>
          <p14:tracePt t="110495" x="5588000" y="4217988"/>
          <p14:tracePt t="110503" x="5588000" y="4210050"/>
          <p14:tracePt t="110511" x="5588000" y="4202113"/>
          <p14:tracePt t="110518" x="5588000" y="4186238"/>
          <p14:tracePt t="110533" x="5588000" y="4178300"/>
          <p14:tracePt t="110540" x="5588000" y="4170363"/>
          <p14:tracePt t="110547" x="5588000" y="4162425"/>
          <p14:tracePt t="110555" x="5588000" y="4154488"/>
          <p14:tracePt t="110563" x="5588000" y="4146550"/>
          <p14:tracePt t="110570" x="5588000" y="4138613"/>
          <p14:tracePt t="110585" x="5588000" y="4122738"/>
          <p14:tracePt t="110592" x="5588000" y="4090988"/>
          <p14:tracePt t="110601" x="5588000" y="4059238"/>
          <p14:tracePt t="110608" x="5588000" y="4027488"/>
          <p14:tracePt t="110615" x="5588000" y="3995738"/>
          <p14:tracePt t="110623" x="5588000" y="3956050"/>
          <p14:tracePt t="110630" x="5588000" y="3922713"/>
          <p14:tracePt t="110637" x="5588000" y="3890963"/>
          <p14:tracePt t="110645" x="5588000" y="3851275"/>
          <p14:tracePt t="110653" x="5588000" y="3803650"/>
          <p14:tracePt t="110661" x="5588000" y="3771900"/>
          <p14:tracePt t="110668" x="5588000" y="3748088"/>
          <p14:tracePt t="110675" x="5588000" y="3716338"/>
          <p14:tracePt t="110683" x="5588000" y="3684588"/>
          <p14:tracePt t="110691" x="5588000" y="3660775"/>
          <p14:tracePt t="110697" x="5580063" y="3636963"/>
          <p14:tracePt t="110705" x="5564188" y="3613150"/>
          <p14:tracePt t="110713" x="5556250" y="3563938"/>
          <p14:tracePt t="110720" x="5548313" y="3540125"/>
          <p14:tracePt t="110727" x="5540375" y="3532188"/>
          <p14:tracePt t="110736" x="5540375" y="3516313"/>
          <p14:tracePt t="110743" x="5532438" y="3508375"/>
          <p14:tracePt t="110751" x="5532438" y="3500438"/>
          <p14:tracePt t="110758" x="5532438" y="3492500"/>
          <p14:tracePt t="110780" x="5532438" y="3484563"/>
          <p14:tracePt t="110787" x="5532438" y="3476625"/>
          <p14:tracePt t="110802" x="5532438" y="3468688"/>
          <p14:tracePt t="110817" x="5532438" y="3452813"/>
          <p14:tracePt t="110825" x="5532438" y="3444875"/>
          <p14:tracePt t="110833" x="5532438" y="3436938"/>
          <p14:tracePt t="110840" x="5540375" y="3429000"/>
          <p14:tracePt t="110847" x="5540375" y="3413125"/>
          <p14:tracePt t="110855" x="5540375" y="3405188"/>
          <p14:tracePt t="110863" x="5540375" y="3389313"/>
          <p14:tracePt t="110870" x="5540375" y="3381375"/>
          <p14:tracePt t="110878" x="5540375" y="3357563"/>
          <p14:tracePt t="110886" x="5540375" y="3349625"/>
          <p14:tracePt t="110893" x="5540375" y="3341688"/>
          <p14:tracePt t="110912" x="5540375" y="3325813"/>
          <p14:tracePt t="110915" x="5540375" y="3317875"/>
          <p14:tracePt t="110923" x="5540375" y="3309938"/>
          <p14:tracePt t="110945" x="5540375" y="3302000"/>
          <p14:tracePt t="111028" x="5548313" y="3302000"/>
          <p14:tracePt t="111140" x="5540375" y="3294063"/>
          <p14:tracePt t="111148" x="5532438" y="3286125"/>
          <p14:tracePt t="111155" x="5516563" y="3286125"/>
          <p14:tracePt t="111163" x="5500688" y="3286125"/>
          <p14:tracePt t="111170" x="5468938" y="3286125"/>
          <p14:tracePt t="111177" x="5453063" y="3286125"/>
          <p14:tracePt t="111186" x="5429250" y="3286125"/>
          <p14:tracePt t="111193" x="5421313" y="3278188"/>
          <p14:tracePt t="111200" x="5397500" y="3278188"/>
          <p14:tracePt t="111208" x="5373688" y="3278188"/>
          <p14:tracePt t="111215" x="5349875" y="3278188"/>
          <p14:tracePt t="111223" x="5318125" y="3278188"/>
          <p14:tracePt t="111230" x="5300663" y="3278188"/>
          <p14:tracePt t="111238" x="5276850" y="3278188"/>
          <p14:tracePt t="111246" x="5260975" y="3270250"/>
          <p14:tracePt t="111253" x="5237163" y="3270250"/>
          <p14:tracePt t="111260" x="5213350" y="3270250"/>
          <p14:tracePt t="111268" x="5197475" y="3270250"/>
          <p14:tracePt t="111276" x="5181600" y="3262313"/>
          <p14:tracePt t="111283" x="5165725" y="3262313"/>
          <p14:tracePt t="111291" x="5157788" y="3262313"/>
          <p14:tracePt t="111297" x="5149850" y="3262313"/>
          <p14:tracePt t="111306" x="5141913" y="3262313"/>
          <p14:tracePt t="111313" x="5133975" y="3262313"/>
          <p14:tracePt t="111320" x="5118100" y="3262313"/>
          <p14:tracePt t="111327" x="5110163" y="3262313"/>
          <p14:tracePt t="111347" x="5094288" y="3262313"/>
          <p14:tracePt t="111358" x="5086350" y="3262313"/>
          <p14:tracePt t="111366" x="5062538" y="3262313"/>
          <p14:tracePt t="111380" x="5054600" y="3262313"/>
          <p14:tracePt t="111447" x="5046663" y="3262313"/>
          <p14:tracePt t="111463" x="5038725" y="3262313"/>
          <p14:tracePt t="111470" x="5030788" y="3262313"/>
          <p14:tracePt t="111478" x="5022850" y="3262313"/>
          <p14:tracePt t="111494" x="5014913" y="3262313"/>
          <p14:tracePt t="111673" x="5014913" y="3270250"/>
          <p14:tracePt t="111680" x="5014913" y="3294063"/>
          <p14:tracePt t="111687" x="5014913" y="3309938"/>
          <p14:tracePt t="111696" x="5014913" y="3333750"/>
          <p14:tracePt t="111702" x="5014913" y="3357563"/>
          <p14:tracePt t="111711" x="5014913" y="3381375"/>
          <p14:tracePt t="111717" x="5014913" y="3413125"/>
          <p14:tracePt t="111726" x="5006975" y="3444875"/>
          <p14:tracePt t="111733" x="4999038" y="3500438"/>
          <p14:tracePt t="111740" x="4991100" y="3532188"/>
          <p14:tracePt t="111747" x="4983163" y="3579813"/>
          <p14:tracePt t="111755" x="4983163" y="3605213"/>
          <p14:tracePt t="111763" x="4975225" y="3629025"/>
          <p14:tracePt t="111770" x="4975225" y="3660775"/>
          <p14:tracePt t="111777" x="4967288" y="3676650"/>
          <p14:tracePt t="111786" x="4967288" y="3700463"/>
          <p14:tracePt t="111793" x="4967288" y="3724275"/>
          <p14:tracePt t="111801" x="4967288" y="3756025"/>
          <p14:tracePt t="111807" x="4959350" y="3795713"/>
          <p14:tracePt t="111815" x="4959350" y="3819525"/>
          <p14:tracePt t="111823" x="4959350" y="3851275"/>
          <p14:tracePt t="111830" x="4959350" y="3867150"/>
          <p14:tracePt t="111838" x="4959350" y="3906838"/>
          <p14:tracePt t="111845" x="4959350" y="3948113"/>
          <p14:tracePt t="111853" x="4959350" y="3979863"/>
          <p14:tracePt t="111860" x="4959350" y="4011613"/>
          <p14:tracePt t="111867" x="4959350" y="4051300"/>
          <p14:tracePt t="111875" x="4959350" y="4083050"/>
          <p14:tracePt t="111883" x="4959350" y="4106863"/>
          <p14:tracePt t="111890" x="4959350" y="4138613"/>
          <p14:tracePt t="111897" x="4959350" y="4154488"/>
          <p14:tracePt t="111905" x="4959350" y="4170363"/>
          <p14:tracePt t="111913" x="4959350" y="4194175"/>
          <p14:tracePt t="111920" x="4959350" y="4210050"/>
          <p14:tracePt t="111928" x="4959350" y="4233863"/>
          <p14:tracePt t="111935" x="4959350" y="4249738"/>
          <p14:tracePt t="111943" x="4959350" y="4281488"/>
          <p14:tracePt t="111950" x="4959350" y="4306888"/>
          <p14:tracePt t="111958" x="4959350" y="4330700"/>
          <p14:tracePt t="111966" x="4959350" y="4354513"/>
          <p14:tracePt t="111973" x="4959350" y="4378325"/>
          <p14:tracePt t="111980" x="4959350" y="4410075"/>
          <p14:tracePt t="111987" x="4959350" y="4441825"/>
          <p14:tracePt t="111996" x="4959350" y="4473575"/>
          <p14:tracePt t="112003" x="4959350" y="4513263"/>
          <p14:tracePt t="112010" x="4959350" y="4545013"/>
          <p14:tracePt t="112018" x="4959350" y="4576763"/>
          <p14:tracePt t="112027" x="4959350" y="4592638"/>
          <p14:tracePt t="112033" x="4959350" y="4624388"/>
          <p14:tracePt t="112040" x="4959350" y="4657725"/>
          <p14:tracePt t="112047" x="4959350" y="4681538"/>
          <p14:tracePt t="112055" x="4959350" y="4713288"/>
          <p14:tracePt t="112062" x="4951413" y="4737100"/>
          <p14:tracePt t="112070" x="4951413" y="4760913"/>
          <p14:tracePt t="112078" x="4943475" y="4792663"/>
          <p14:tracePt t="112085" x="4933950" y="4816475"/>
          <p14:tracePt t="112096" x="4933950" y="4856163"/>
          <p14:tracePt t="112100" x="4926013" y="4887913"/>
          <p14:tracePt t="112107" x="4926013" y="4911725"/>
          <p14:tracePt t="112115" x="4918075" y="4935538"/>
          <p14:tracePt t="112122" x="4910138" y="4959350"/>
          <p14:tracePt t="112130" x="4910138" y="4984750"/>
          <p14:tracePt t="112137" x="4902200" y="5008563"/>
          <p14:tracePt t="112145" x="4902200" y="5032375"/>
          <p14:tracePt t="112153" x="4902200" y="5048250"/>
          <p14:tracePt t="112160" x="4902200" y="5072063"/>
          <p14:tracePt t="112168" x="4902200" y="5087938"/>
          <p14:tracePt t="112176" x="4894263" y="5119688"/>
          <p14:tracePt t="112183" x="4894263" y="5143500"/>
          <p14:tracePt t="112191" x="4894263" y="5159375"/>
          <p14:tracePt t="112197" x="4894263" y="5199063"/>
          <p14:tracePt t="112205" x="4894263" y="5222875"/>
          <p14:tracePt t="112213" x="4894263" y="5238750"/>
          <p14:tracePt t="112220" x="4886325" y="5254625"/>
          <p14:tracePt t="112228" x="4886325" y="5262563"/>
          <p14:tracePt t="112235" x="4886325" y="5278438"/>
          <p14:tracePt t="112250" x="4886325" y="5286375"/>
          <p14:tracePt t="112370" x="4886325" y="5278438"/>
          <p14:tracePt t="112378" x="4886325" y="5262563"/>
          <p14:tracePt t="112385" x="4894263" y="5246688"/>
          <p14:tracePt t="112393" x="4894263" y="5222875"/>
          <p14:tracePt t="112400" x="4902200" y="5191125"/>
          <p14:tracePt t="112408" x="4910138" y="5159375"/>
          <p14:tracePt t="112415" x="4918075" y="5143500"/>
          <p14:tracePt t="112423" x="4926013" y="5119688"/>
          <p14:tracePt t="112430" x="4926013" y="5080000"/>
          <p14:tracePt t="112437" x="4943475" y="5064125"/>
          <p14:tracePt t="112445" x="4951413" y="5040313"/>
          <p14:tracePt t="112453" x="4951413" y="5032375"/>
          <p14:tracePt t="112460" x="4959350" y="5016500"/>
          <p14:tracePt t="112468" x="4967288" y="5000625"/>
          <p14:tracePt t="112476" x="4975225" y="4992688"/>
          <p14:tracePt t="112483" x="4975225" y="4984750"/>
          <p14:tracePt t="112490" x="4983163" y="4976813"/>
          <p14:tracePt t="112497" x="4999038" y="4967288"/>
          <p14:tracePt t="112505" x="5006975" y="4967288"/>
          <p14:tracePt t="112513" x="5014913" y="4959350"/>
          <p14:tracePt t="112520" x="5030788" y="4959350"/>
          <p14:tracePt t="112528" x="5046663" y="4951413"/>
          <p14:tracePt t="112536" x="5054600" y="4951413"/>
          <p14:tracePt t="112543" x="5070475" y="4951413"/>
          <p14:tracePt t="112550" x="5086350" y="4951413"/>
          <p14:tracePt t="112558" x="5110163" y="4951413"/>
          <p14:tracePt t="112565" x="5133975" y="4951413"/>
          <p14:tracePt t="112573" x="5149850" y="4951413"/>
          <p14:tracePt t="112580" x="5165725" y="4951413"/>
          <p14:tracePt t="112587" x="5189538" y="4951413"/>
          <p14:tracePt t="112595" x="5205413" y="4951413"/>
          <p14:tracePt t="112603" x="5213350" y="4951413"/>
          <p14:tracePt t="112610" x="5237163" y="4959350"/>
          <p14:tracePt t="112617" x="5253038" y="4959350"/>
          <p14:tracePt t="112626" x="5268913" y="4959350"/>
          <p14:tracePt t="112633" x="5284788" y="4959350"/>
          <p14:tracePt t="112640" x="5292725" y="4959350"/>
          <p14:tracePt t="112647" x="5310188" y="4967288"/>
          <p14:tracePt t="112655" x="5318125" y="4967288"/>
          <p14:tracePt t="112662" x="5326063" y="4976813"/>
          <p14:tracePt t="112670" x="5334000" y="4976813"/>
          <p14:tracePt t="112678" x="5341938" y="4984750"/>
          <p14:tracePt t="112685" x="5357813" y="4992688"/>
          <p14:tracePt t="112693" x="5373688" y="4992688"/>
          <p14:tracePt t="112700" x="5389563" y="5000625"/>
          <p14:tracePt t="112708" x="5413375" y="5008563"/>
          <p14:tracePt t="112715" x="5437188" y="5016500"/>
          <p14:tracePt t="112723" x="5453063" y="5016500"/>
          <p14:tracePt t="112730" x="5468938" y="5024438"/>
          <p14:tracePt t="112737" x="5500688" y="5024438"/>
          <p14:tracePt t="112745" x="5532438" y="5032375"/>
          <p14:tracePt t="112753" x="5556250" y="5032375"/>
          <p14:tracePt t="112761" x="5572125" y="5032375"/>
          <p14:tracePt t="112767" x="5595938" y="5040313"/>
          <p14:tracePt t="112776" x="5603875" y="5040313"/>
          <p14:tracePt t="112782" x="5611813" y="5040313"/>
          <p14:tracePt t="112790" x="5619750" y="5040313"/>
          <p14:tracePt t="112925" x="5595938" y="5040313"/>
          <p14:tracePt t="112933" x="5572125" y="5040313"/>
          <p14:tracePt t="112940" x="5548313" y="5040313"/>
          <p14:tracePt t="112947" x="5492750" y="5048250"/>
          <p14:tracePt t="112955" x="5445125" y="5048250"/>
          <p14:tracePt t="112962" x="5389563" y="5056188"/>
          <p14:tracePt t="112978" x="5284788" y="5072063"/>
          <p14:tracePt t="112986" x="5245100" y="5072063"/>
          <p14:tracePt t="112993" x="5205413" y="5072063"/>
          <p14:tracePt t="113001" x="5165725" y="5080000"/>
          <p14:tracePt t="113008" x="5141913" y="5080000"/>
          <p14:tracePt t="113015" x="5118100" y="5087938"/>
          <p14:tracePt t="113022" x="5110163" y="5087938"/>
          <p14:tracePt t="113038" x="5102225" y="5087938"/>
          <p14:tracePt t="113097" x="5094288" y="5087938"/>
          <p14:tracePt t="113165" x="5102225" y="5087938"/>
          <p14:tracePt t="113173" x="5118100" y="5087938"/>
          <p14:tracePt t="113180" x="5133975" y="5087938"/>
          <p14:tracePt t="113188" x="5149850" y="5087938"/>
          <p14:tracePt t="113195" x="5181600" y="5087938"/>
          <p14:tracePt t="113203" x="5205413" y="5087938"/>
          <p14:tracePt t="113210" x="5237163" y="5095875"/>
          <p14:tracePt t="113218" x="5284788" y="5103813"/>
          <p14:tracePt t="113226" x="5318125" y="5111750"/>
          <p14:tracePt t="113233" x="5341938" y="5111750"/>
          <p14:tracePt t="113241" x="5357813" y="5111750"/>
          <p14:tracePt t="113248" x="5381625" y="5111750"/>
          <p14:tracePt t="113255" x="5397500" y="5111750"/>
          <p14:tracePt t="113263" x="5421313" y="5119688"/>
          <p14:tracePt t="113270" x="5429250" y="5119688"/>
          <p14:tracePt t="113713" x="0" y="0"/>
        </p14:tracePtLst>
        <p14:tracePtLst>
          <p14:tracePt t="115536" x="5611813" y="5056188"/>
          <p14:tracePt t="115655" x="5611813" y="5048250"/>
          <p14:tracePt t="115671" x="5611813" y="5040313"/>
          <p14:tracePt t="115678" x="5611813" y="5032375"/>
          <p14:tracePt t="115686" x="5611813" y="5024438"/>
          <p14:tracePt t="115693" x="5611813" y="5000625"/>
          <p14:tracePt t="115701" x="5611813" y="4984750"/>
          <p14:tracePt t="115709" x="5619750" y="4959350"/>
          <p14:tracePt t="115715" x="5619750" y="4943475"/>
          <p14:tracePt t="115723" x="5619750" y="4919663"/>
          <p14:tracePt t="115730" x="5627688" y="4895850"/>
          <p14:tracePt t="115737" x="5627688" y="4887913"/>
          <p14:tracePt t="115745" x="5627688" y="4856163"/>
          <p14:tracePt t="115752" x="5627688" y="4832350"/>
          <p14:tracePt t="115760" x="5627688" y="4800600"/>
          <p14:tracePt t="115767" x="5627688" y="4776788"/>
          <p14:tracePt t="115775" x="5627688" y="4752975"/>
          <p14:tracePt t="115783" x="5635625" y="4721225"/>
          <p14:tracePt t="115790" x="5635625" y="4689475"/>
          <p14:tracePt t="115798" x="5635625" y="4649788"/>
          <p14:tracePt t="115806" x="5635625" y="4608513"/>
          <p14:tracePt t="115813" x="5635625" y="4568825"/>
          <p14:tracePt t="115821" x="5635625" y="4529138"/>
          <p14:tracePt t="115828" x="5635625" y="4505325"/>
          <p14:tracePt t="115836" x="5635625" y="4465638"/>
          <p14:tracePt t="115842" x="5635625" y="4425950"/>
          <p14:tracePt t="115850" x="5635625" y="4378325"/>
          <p14:tracePt t="115858" x="5627688" y="4338638"/>
          <p14:tracePt t="115865" x="5627688" y="4306888"/>
          <p14:tracePt t="115873" x="5627688" y="4273550"/>
          <p14:tracePt t="115880" x="5619750" y="4233863"/>
          <p14:tracePt t="115888" x="5619750" y="4202113"/>
          <p14:tracePt t="115908" x="5619750" y="4122738"/>
          <p14:tracePt t="115910" x="5619750" y="4090988"/>
          <p14:tracePt t="115917" x="5619750" y="4051300"/>
          <p14:tracePt t="115925" x="5619750" y="4027488"/>
          <p14:tracePt t="115933" x="5619750" y="3995738"/>
          <p14:tracePt t="115940" x="5619750" y="3963988"/>
          <p14:tracePt t="115947" x="5619750" y="3930650"/>
          <p14:tracePt t="115956" x="5619750" y="3898900"/>
          <p14:tracePt t="115963" x="5619750" y="3859213"/>
          <p14:tracePt t="115970" x="5619750" y="3827463"/>
          <p14:tracePt t="115977" x="5619750" y="3803650"/>
          <p14:tracePt t="115985" x="5619750" y="3779838"/>
          <p14:tracePt t="115992" x="5619750" y="3756025"/>
          <p14:tracePt t="116002" x="5619750" y="3732213"/>
          <p14:tracePt t="116007" x="5619750" y="3708400"/>
          <p14:tracePt t="116016" x="5619750" y="3700463"/>
          <p14:tracePt t="116023" x="5619750" y="3676650"/>
          <p14:tracePt t="116030" x="5619750" y="3668713"/>
          <p14:tracePt t="116038" x="5619750" y="3652838"/>
          <p14:tracePt t="116046" x="5619750" y="3636963"/>
          <p14:tracePt t="116053" x="5619750" y="3621088"/>
          <p14:tracePt t="116060" x="5619750" y="3605213"/>
          <p14:tracePt t="116067" x="5611813" y="3595688"/>
          <p14:tracePt t="116075" x="5611813" y="3587750"/>
          <p14:tracePt t="116082" x="5611813" y="3579813"/>
          <p14:tracePt t="116091" x="5611813" y="3571875"/>
          <p14:tracePt t="116098" x="5611813" y="3556000"/>
          <p14:tracePt t="116105" x="5611813" y="3540125"/>
          <p14:tracePt t="116113" x="5611813" y="3532188"/>
          <p14:tracePt t="116121" x="5611813" y="3524250"/>
          <p14:tracePt t="116128" x="5611813" y="3508375"/>
          <p14:tracePt t="116135" x="5611813" y="3492500"/>
          <p14:tracePt t="116142" x="5611813" y="3484563"/>
          <p14:tracePt t="116150" x="5611813" y="3476625"/>
          <p14:tracePt t="116157" x="5611813" y="3460750"/>
          <p14:tracePt t="116165" x="5603875" y="3444875"/>
          <p14:tracePt t="116173" x="5603875" y="3436938"/>
          <p14:tracePt t="116180" x="5603875" y="3429000"/>
          <p14:tracePt t="116188" x="5603875" y="3397250"/>
          <p14:tracePt t="116195" x="5603875" y="3381375"/>
          <p14:tracePt t="116210" x="5603875" y="3373438"/>
          <p14:tracePt t="116225" x="5603875" y="3365500"/>
          <p14:tracePt t="116458" x="0" y="0"/>
        </p14:tracePtLst>
        <p14:tracePtLst>
          <p14:tracePt t="117329" x="5572125" y="2878138"/>
          <p14:tracePt t="117448" x="5580063" y="2886075"/>
          <p14:tracePt t="117457" x="5580063" y="2894013"/>
          <p14:tracePt t="117463" x="5580063" y="2909888"/>
          <p14:tracePt t="117471" x="5588000" y="2927350"/>
          <p14:tracePt t="117478" x="5595938" y="2943225"/>
          <p14:tracePt t="117486" x="5595938" y="2959100"/>
          <p14:tracePt t="117494" x="5603875" y="2982913"/>
          <p14:tracePt t="117500" x="5611813" y="3006725"/>
          <p14:tracePt t="117511" x="5619750" y="3022600"/>
          <p14:tracePt t="117515" x="5619750" y="3046413"/>
          <p14:tracePt t="117523" x="5627688" y="3070225"/>
          <p14:tracePt t="117531" x="5635625" y="3101975"/>
          <p14:tracePt t="117538" x="5643563" y="3117850"/>
          <p14:tracePt t="117545" x="5651500" y="3141663"/>
          <p14:tracePt t="117555" x="5659438" y="3157538"/>
          <p14:tracePt t="117561" x="5659438" y="3181350"/>
          <p14:tracePt t="117569" x="5667375" y="3205163"/>
          <p14:tracePt t="117576" x="5667375" y="3221038"/>
          <p14:tracePt t="117586" x="5684838" y="3244850"/>
          <p14:tracePt t="117591" x="5684838" y="3252788"/>
          <p14:tracePt t="117597" x="5692775" y="3270250"/>
          <p14:tracePt t="117606" x="5700713" y="3294063"/>
          <p14:tracePt t="117613" x="5700713" y="3309938"/>
          <p14:tracePt t="117620" x="5700713" y="3317875"/>
          <p14:tracePt t="117629" x="5708650" y="3325813"/>
          <p14:tracePt t="117635" x="5708650" y="3341688"/>
          <p14:tracePt t="117643" x="5708650" y="3357563"/>
          <p14:tracePt t="117651" x="5716588" y="3373438"/>
          <p14:tracePt t="117658" x="5724525" y="3389313"/>
          <p14:tracePt t="117666" x="5724525" y="3397250"/>
          <p14:tracePt t="117673" x="5724525" y="3421063"/>
          <p14:tracePt t="117680" x="5724525" y="3436938"/>
          <p14:tracePt t="117689" x="5732463" y="3452813"/>
          <p14:tracePt t="117695" x="5732463" y="3476625"/>
          <p14:tracePt t="117704" x="5732463" y="3492500"/>
          <p14:tracePt t="117711" x="5732463" y="3508375"/>
          <p14:tracePt t="117717" x="5740400" y="3524250"/>
          <p14:tracePt t="117726" x="5740400" y="3540125"/>
          <p14:tracePt t="117733" x="5740400" y="3548063"/>
          <p14:tracePt t="117741" x="5740400" y="3556000"/>
          <p14:tracePt t="117749" x="5740400" y="3571875"/>
          <p14:tracePt t="117757" x="5740400" y="3579813"/>
          <p14:tracePt t="117771" x="5740400" y="3595688"/>
          <p14:tracePt t="117778" x="5740400" y="3613150"/>
          <p14:tracePt t="117785" x="5740400" y="3621088"/>
          <p14:tracePt t="117793" x="5740400" y="3636963"/>
          <p14:tracePt t="117800" x="5740400" y="3644900"/>
          <p14:tracePt t="117808" x="5740400" y="3668713"/>
          <p14:tracePt t="117815" x="5732463" y="3700463"/>
          <p14:tracePt t="117823" x="5732463" y="3716338"/>
          <p14:tracePt t="117830" x="5732463" y="3740150"/>
          <p14:tracePt t="117837" x="5724525" y="3763963"/>
          <p14:tracePt t="117845" x="5716588" y="3787775"/>
          <p14:tracePt t="117853" x="5708650" y="3811588"/>
          <p14:tracePt t="117860" x="5708650" y="3827463"/>
          <p14:tracePt t="117867" x="5708650" y="3851275"/>
          <p14:tracePt t="117875" x="5700713" y="3867150"/>
          <p14:tracePt t="117882" x="5692775" y="3875088"/>
          <p14:tracePt t="117890" x="5684838" y="3890963"/>
          <p14:tracePt t="117897" x="5684838" y="3906838"/>
          <p14:tracePt t="117906" x="5684838" y="3914775"/>
          <p14:tracePt t="117913" x="5684838" y="3922713"/>
          <p14:tracePt t="117920" x="5676900" y="3938588"/>
          <p14:tracePt t="117927" x="5676900" y="3948113"/>
          <p14:tracePt t="117935" x="5667375" y="3963988"/>
          <p14:tracePt t="117943" x="5667375" y="3979863"/>
          <p14:tracePt t="117950" x="5659438" y="4003675"/>
          <p14:tracePt t="117958" x="5659438" y="4011613"/>
          <p14:tracePt t="117965" x="5651500" y="4035425"/>
          <p14:tracePt t="117974" x="5643563" y="4043363"/>
          <p14:tracePt t="117980" x="5643563" y="4059238"/>
          <p14:tracePt t="117988" x="5635625" y="4075113"/>
          <p14:tracePt t="118003" x="5635625" y="4098925"/>
          <p14:tracePt t="118010" x="5635625" y="4106863"/>
          <p14:tracePt t="118017" x="5627688" y="4122738"/>
          <p14:tracePt t="118025" x="5627688" y="4138613"/>
          <p14:tracePt t="118033" x="5627688" y="4146550"/>
          <p14:tracePt t="118040" x="5627688" y="4170363"/>
          <p14:tracePt t="118047" x="5627688" y="4178300"/>
          <p14:tracePt t="118055" x="5619750" y="4202113"/>
          <p14:tracePt t="118063" x="5611813" y="4225925"/>
          <p14:tracePt t="118070" x="5611813" y="4241800"/>
          <p14:tracePt t="118077" x="5603875" y="4265613"/>
          <p14:tracePt t="118085" x="5603875" y="4291013"/>
          <p14:tracePt t="118093" x="5595938" y="4306888"/>
          <p14:tracePt t="118100" x="5588000" y="4330700"/>
          <p14:tracePt t="118107" x="5580063" y="4354513"/>
          <p14:tracePt t="118115" x="5572125" y="4378325"/>
          <p14:tracePt t="118123" x="5572125" y="4402138"/>
          <p14:tracePt t="118130" x="5572125" y="4425950"/>
          <p14:tracePt t="118138" x="5572125" y="4449763"/>
          <p14:tracePt t="118146" x="5564188" y="4457700"/>
          <p14:tracePt t="118153" x="5564188" y="4489450"/>
          <p14:tracePt t="118160" x="5564188" y="4505325"/>
          <p14:tracePt t="118168" x="5556250" y="4529138"/>
          <p14:tracePt t="118176" x="5556250" y="4545013"/>
          <p14:tracePt t="118182" x="5556250" y="4576763"/>
          <p14:tracePt t="118191" x="5556250" y="4592638"/>
          <p14:tracePt t="118197" x="5548313" y="4608513"/>
          <p14:tracePt t="118206" x="5548313" y="4616450"/>
          <p14:tracePt t="118213" x="5548313" y="4624388"/>
          <p14:tracePt t="118220" x="5548313" y="4641850"/>
          <p14:tracePt t="118227" x="5548313" y="4649788"/>
          <p14:tracePt t="118235" x="5548313" y="4657725"/>
          <p14:tracePt t="118242" x="5548313" y="4665663"/>
          <p14:tracePt t="118258" x="5540375" y="4681538"/>
          <p14:tracePt t="118273" x="5540375" y="4689475"/>
          <p14:tracePt t="118280" x="5540375" y="4697413"/>
          <p14:tracePt t="118287" x="5540375" y="4705350"/>
          <p14:tracePt t="118295" x="5540375" y="4713288"/>
          <p14:tracePt t="119075" x="0" y="0"/>
        </p14:tracePtLst>
        <p14:tracePtLst>
          <p14:tracePt t="126621" x="5611813" y="3763963"/>
          <p14:tracePt t="126673" x="5603875" y="3763963"/>
          <p14:tracePt t="126898" x="5603875" y="3756025"/>
          <p14:tracePt t="126913" x="5603875" y="3748088"/>
          <p14:tracePt t="126921" x="5603875" y="3740150"/>
          <p14:tracePt t="126927" x="5603875" y="3732213"/>
          <p14:tracePt t="126937" x="5603875" y="3724275"/>
          <p14:tracePt t="126943" x="5603875" y="3708400"/>
          <p14:tracePt t="126950" x="5603875" y="3700463"/>
          <p14:tracePt t="126957" x="5603875" y="3692525"/>
          <p14:tracePt t="126966" x="5603875" y="3684588"/>
          <p14:tracePt t="126973" x="5603875" y="3676650"/>
          <p14:tracePt t="126981" x="5603875" y="3668713"/>
          <p14:tracePt t="126989" x="5603875" y="3660775"/>
          <p14:tracePt t="127025" x="5603875" y="3652838"/>
          <p14:tracePt t="127992" x="5611813" y="3652838"/>
          <p14:tracePt t="128001" x="5643563" y="3652838"/>
          <p14:tracePt t="128009" x="5708650" y="3668713"/>
          <p14:tracePt t="128015" x="5764213" y="3684588"/>
          <p14:tracePt t="128023" x="5819775" y="3692525"/>
          <p14:tracePt t="128030" x="5883275" y="3716338"/>
          <p14:tracePt t="128038" x="5938838" y="3716338"/>
          <p14:tracePt t="128046" x="5994400" y="3732213"/>
          <p14:tracePt t="128053" x="6051550" y="3732213"/>
          <p14:tracePt t="128060" x="6107113" y="3740150"/>
          <p14:tracePt t="128067" x="6138863" y="3748088"/>
          <p14:tracePt t="128075" x="6178550" y="3748088"/>
          <p14:tracePt t="128083" x="6202363" y="3748088"/>
          <p14:tracePt t="128090" x="6234113" y="3748088"/>
          <p14:tracePt t="128097" x="6257925" y="3748088"/>
          <p14:tracePt t="128105" x="6289675" y="3748088"/>
          <p14:tracePt t="128113" x="6329363" y="3748088"/>
          <p14:tracePt t="128120" x="6361113" y="3756025"/>
          <p14:tracePt t="128128" x="6402388" y="3763963"/>
          <p14:tracePt t="128135" x="6442075" y="3763963"/>
          <p14:tracePt t="128143" x="6489700" y="3771900"/>
          <p14:tracePt t="128150" x="6529388" y="3779838"/>
          <p14:tracePt t="128159" x="6577013" y="3787775"/>
          <p14:tracePt t="128165" x="6608763" y="3803650"/>
          <p14:tracePt t="128173" x="6640513" y="3811588"/>
          <p14:tracePt t="128180" x="6664325" y="3827463"/>
          <p14:tracePt t="128187" x="6680200" y="3827463"/>
          <p14:tracePt t="128195" x="6688138" y="3827463"/>
          <p14:tracePt t="128203" x="6696075" y="3827463"/>
          <p14:tracePt t="128360" x="6704013" y="3827463"/>
          <p14:tracePt t="128368" x="6711950" y="3827463"/>
          <p14:tracePt t="128376" x="6735763" y="3827463"/>
          <p14:tracePt t="128383" x="6769100" y="3827463"/>
          <p14:tracePt t="128390" x="6784975" y="3827463"/>
          <p14:tracePt t="128398" x="6808788" y="3827463"/>
          <p14:tracePt t="128405" x="6840538" y="3827463"/>
          <p14:tracePt t="128413" x="6872288" y="3827463"/>
          <p14:tracePt t="128420" x="6904038" y="3827463"/>
          <p14:tracePt t="128428" x="6943725" y="3827463"/>
          <p14:tracePt t="128435" x="6967538" y="3827463"/>
          <p14:tracePt t="128443" x="6983413" y="3827463"/>
          <p14:tracePt t="128450" x="6991350" y="3827463"/>
          <p14:tracePt t="128457" x="7007225" y="3827463"/>
          <p14:tracePt t="128465" x="7015163" y="3827463"/>
          <p14:tracePt t="128698" x="7023100" y="3827463"/>
          <p14:tracePt t="128713" x="7031038" y="3827463"/>
          <p14:tracePt t="128721" x="7038975" y="3827463"/>
          <p14:tracePt t="128728" x="7046913" y="3819525"/>
          <p14:tracePt t="128735" x="7054850" y="3819525"/>
          <p14:tracePt t="128743" x="7070725" y="3811588"/>
          <p14:tracePt t="128750" x="7078663" y="3811588"/>
          <p14:tracePt t="128765" x="7086600" y="3803650"/>
          <p14:tracePt t="128773" x="7094538" y="3803650"/>
          <p14:tracePt t="128780" x="7102475" y="3795713"/>
          <p14:tracePt t="128795" x="7110413" y="3795713"/>
          <p14:tracePt t="128804" x="7118350" y="3795713"/>
          <p14:tracePt t="128825" x="7126288" y="3795713"/>
          <p14:tracePt t="128915" x="7135813" y="3795713"/>
          <p14:tracePt t="128930" x="7151688" y="3787775"/>
          <p14:tracePt t="128937" x="7167563" y="3787775"/>
          <p14:tracePt t="128945" x="7191375" y="3787775"/>
          <p14:tracePt t="128953" x="7199313" y="3787775"/>
          <p14:tracePt t="128960" x="7215188" y="3787775"/>
          <p14:tracePt t="128968" x="7246938" y="3787775"/>
          <p14:tracePt t="128975" x="7270750" y="3787775"/>
          <p14:tracePt t="128982" x="7294563" y="3787775"/>
          <p14:tracePt t="128990" x="7318375" y="3787775"/>
          <p14:tracePt t="128999" x="7350125" y="3787775"/>
          <p14:tracePt t="129005" x="7366000" y="3787775"/>
          <p14:tracePt t="129013" x="7389813" y="3787775"/>
          <p14:tracePt t="129021" x="7413625" y="3787775"/>
          <p14:tracePt t="129027" x="7437438" y="3787775"/>
          <p14:tracePt t="129035" x="7469188" y="3779838"/>
          <p14:tracePt t="129043" x="7485063" y="3779838"/>
          <p14:tracePt t="129050" x="7502525" y="3779838"/>
          <p14:tracePt t="129065" x="7510463" y="3779838"/>
          <p14:tracePt t="129080" x="7518400" y="3779838"/>
          <p14:tracePt t="129087" x="7518400" y="3771900"/>
          <p14:tracePt t="129103" x="7526338" y="3771900"/>
          <p14:tracePt t="129177" x="7534275" y="3771900"/>
          <p14:tracePt t="129200" x="7542213" y="3771900"/>
          <p14:tracePt t="129223" x="7550150" y="3771900"/>
          <p14:tracePt t="129230" x="7558088" y="3771900"/>
          <p14:tracePt t="129253" x="7566025" y="3771900"/>
          <p14:tracePt t="129261" x="7573963" y="3771900"/>
          <p14:tracePt t="129268" x="7589838" y="3771900"/>
          <p14:tracePt t="129275" x="7613650" y="3771900"/>
          <p14:tracePt t="129283" x="7645400" y="3771900"/>
          <p14:tracePt t="129290" x="7700963" y="3779838"/>
          <p14:tracePt t="129298" x="7732713" y="3787775"/>
          <p14:tracePt t="129305" x="7764463" y="3787775"/>
          <p14:tracePt t="129313" x="7780338" y="3787775"/>
          <p14:tracePt t="129320" x="7804150" y="3787775"/>
          <p14:tracePt t="129327" x="7827963" y="3787775"/>
          <p14:tracePt t="129335" x="7843838" y="3795713"/>
          <p14:tracePt t="129755" x="0" y="0"/>
        </p14:tracePtLst>
        <p14:tracePtLst>
          <p14:tracePt t="137001" x="5827713" y="4665663"/>
          <p14:tracePt t="137097" x="5835650" y="4665663"/>
          <p14:tracePt t="137135" x="5843588" y="4665663"/>
          <p14:tracePt t="137188" x="5851525" y="4665663"/>
          <p14:tracePt t="137233" x="5859463" y="4665663"/>
          <p14:tracePt t="137255" x="5867400" y="4665663"/>
          <p14:tracePt t="137281" x="5875338" y="4665663"/>
          <p14:tracePt t="137300" x="5883275" y="4665663"/>
          <p14:tracePt t="137323" x="5883275" y="4673600"/>
          <p14:tracePt t="137338" x="5883275" y="4681538"/>
          <p14:tracePt t="137345" x="5891213" y="4681538"/>
          <p14:tracePt t="137375" x="5891213" y="4689475"/>
          <p14:tracePt t="137405" x="5899150" y="4697413"/>
          <p14:tracePt t="137413" x="5899150" y="4705350"/>
          <p14:tracePt t="137443" x="5899150" y="4713288"/>
          <p14:tracePt t="138507" x="5907088" y="4713288"/>
          <p14:tracePt t="138522" x="5907088" y="4705350"/>
          <p14:tracePt t="138530" x="5915025" y="4689475"/>
          <p14:tracePt t="138538" x="5915025" y="4673600"/>
          <p14:tracePt t="138547" x="5922963" y="4641850"/>
          <p14:tracePt t="138552" x="5930900" y="4600575"/>
          <p14:tracePt t="138560" x="5930900" y="4552950"/>
          <p14:tracePt t="138568" x="5938838" y="4505325"/>
          <p14:tracePt t="138576" x="5938838" y="4449763"/>
          <p14:tracePt t="138583" x="5938838" y="4394200"/>
          <p14:tracePt t="138590" x="5938838" y="4330700"/>
          <p14:tracePt t="138597" x="5938838" y="4273550"/>
          <p14:tracePt t="138605" x="5938838" y="4210050"/>
          <p14:tracePt t="138612" x="5930900" y="4146550"/>
          <p14:tracePt t="138620" x="5915025" y="4098925"/>
          <p14:tracePt t="138628" x="5915025" y="4051300"/>
          <p14:tracePt t="138636" x="5899150" y="3995738"/>
          <p14:tracePt t="138642" x="5891213" y="3948113"/>
          <p14:tracePt t="138652" x="5883275" y="3898900"/>
          <p14:tracePt t="138662" x="5875338" y="3843338"/>
          <p14:tracePt t="138666" x="5859463" y="3787775"/>
          <p14:tracePt t="138673" x="5851525" y="3748088"/>
          <p14:tracePt t="138680" x="5835650" y="3700463"/>
          <p14:tracePt t="138687" x="5827713" y="3676650"/>
          <p14:tracePt t="138695" x="5819775" y="3652838"/>
          <p14:tracePt t="138703" x="5819775" y="3629025"/>
          <p14:tracePt t="138710" x="5811838" y="3613150"/>
          <p14:tracePt t="138718" x="5803900" y="3587750"/>
          <p14:tracePt t="138725" x="5795963" y="3556000"/>
          <p14:tracePt t="138733" x="5795963" y="3540125"/>
          <p14:tracePt t="138741" x="5795963" y="3516313"/>
          <p14:tracePt t="138747" x="5788025" y="3500438"/>
          <p14:tracePt t="138755" x="5780088" y="3484563"/>
          <p14:tracePt t="138763" x="5780088" y="3460750"/>
          <p14:tracePt t="138770" x="5772150" y="3436938"/>
          <p14:tracePt t="138778" x="5772150" y="3413125"/>
          <p14:tracePt t="138785" x="5756275" y="3381375"/>
          <p14:tracePt t="138793" x="5748338" y="3357563"/>
          <p14:tracePt t="138800" x="5740400" y="3333750"/>
          <p14:tracePt t="138808" x="5732463" y="3286125"/>
          <p14:tracePt t="138815" x="5732463" y="3262313"/>
          <p14:tracePt t="138823" x="5708650" y="3213100"/>
          <p14:tracePt t="138830" x="5700713" y="3165475"/>
          <p14:tracePt t="138838" x="5692775" y="3133725"/>
          <p14:tracePt t="138845" x="5676900" y="3086100"/>
          <p14:tracePt t="138853" x="5659438" y="3054350"/>
          <p14:tracePt t="138860" x="5651500" y="3030538"/>
          <p14:tracePt t="138868" x="5651500" y="3006725"/>
          <p14:tracePt t="138875" x="5635625" y="2959100"/>
          <p14:tracePt t="138882" x="5627688" y="2943225"/>
          <p14:tracePt t="138891" x="5619750" y="2927350"/>
          <p14:tracePt t="138915" x="5619750" y="2919413"/>
          <p14:tracePt t="138943" x="5611813" y="2919413"/>
          <p14:tracePt t="138958" x="5603875" y="2919413"/>
          <p14:tracePt t="138965" x="5603875" y="2909888"/>
          <p14:tracePt t="138973" x="5595938" y="2909888"/>
          <p14:tracePt t="138987" x="5588000" y="2909888"/>
          <p14:tracePt t="138995" x="5580063" y="2909888"/>
          <p14:tracePt t="139003" x="5572125" y="2901950"/>
          <p14:tracePt t="139010" x="5564188" y="2901950"/>
          <p14:tracePt t="139017" x="5556250" y="2901950"/>
          <p14:tracePt t="139025" x="5548313" y="2901950"/>
          <p14:tracePt t="139033" x="5532438" y="2901950"/>
          <p14:tracePt t="139041" x="5516563" y="2901950"/>
          <p14:tracePt t="139047" x="5508625" y="2901950"/>
          <p14:tracePt t="139056" x="5492750" y="2909888"/>
          <p14:tracePt t="139063" x="5484813" y="2909888"/>
          <p14:tracePt t="139071" x="5476875" y="2909888"/>
          <p14:tracePt t="139077" x="5468938" y="2909888"/>
          <p14:tracePt t="139085" x="5468938" y="2919413"/>
          <p14:tracePt t="139595" x="0" y="0"/>
        </p14:tracePtLst>
        <p14:tracePtLst>
          <p14:tracePt t="160343" x="6680200" y="6045200"/>
          <p14:tracePt t="160387" x="6696075" y="6045200"/>
          <p14:tracePt t="160394" x="6719888" y="6045200"/>
          <p14:tracePt t="160403" x="6743700" y="6037263"/>
          <p14:tracePt t="160409" x="6759575" y="6029325"/>
          <p14:tracePt t="160418" x="6777038" y="6029325"/>
          <p14:tracePt t="160424" x="6784975" y="6021388"/>
          <p14:tracePt t="160433" x="6800850" y="6021388"/>
          <p14:tracePt t="160441" x="6808788" y="6021388"/>
          <p14:tracePt t="160447" x="6824663" y="6013450"/>
          <p14:tracePt t="160457" x="6832600" y="6013450"/>
          <p14:tracePt t="160463" x="6856413" y="6013450"/>
          <p14:tracePt t="160470" x="6888163" y="6013450"/>
          <p14:tracePt t="160478" x="6919913" y="6013450"/>
          <p14:tracePt t="160486" x="6967538" y="6013450"/>
          <p14:tracePt t="160492" x="7023100" y="6013450"/>
          <p14:tracePt t="160499" x="7094538" y="6021388"/>
          <p14:tracePt t="160507" x="7143750" y="6021388"/>
          <p14:tracePt t="160515" x="7215188" y="6029325"/>
          <p14:tracePt t="160523" x="7286625" y="6029325"/>
          <p14:tracePt t="160530" x="7350125" y="6029325"/>
          <p14:tracePt t="160538" x="7429500" y="6037263"/>
          <p14:tracePt t="160545" x="7485063" y="6037263"/>
          <p14:tracePt t="160552" x="7518400" y="6045200"/>
          <p14:tracePt t="160560" x="7558088" y="6045200"/>
          <p14:tracePt t="160567" x="7605713" y="6045200"/>
          <p14:tracePt t="160575" x="7637463" y="6045200"/>
          <p14:tracePt t="160582" x="7661275" y="6045200"/>
          <p14:tracePt t="160589" x="7685088" y="6045200"/>
          <p14:tracePt t="160597" x="7700963" y="6045200"/>
          <p14:tracePt t="160605" x="7716838" y="6045200"/>
          <p14:tracePt t="160612" x="7732713" y="6045200"/>
          <p14:tracePt t="160620" x="7748588" y="6045200"/>
          <p14:tracePt t="160628" x="7756525" y="6045200"/>
          <p14:tracePt t="160635" x="7764463" y="6045200"/>
          <p14:tracePt t="160642" x="7772400" y="6045200"/>
          <p14:tracePt t="160650" x="7780338" y="6045200"/>
          <p14:tracePt t="160665" x="7788275" y="6045200"/>
          <p14:tracePt t="160672" x="7796213" y="6045200"/>
          <p14:tracePt t="160680" x="7812088" y="6045200"/>
          <p14:tracePt t="160687" x="7827963" y="6045200"/>
          <p14:tracePt t="160695" x="7843838" y="6045200"/>
          <p14:tracePt t="160703" x="7859713" y="6045200"/>
          <p14:tracePt t="160710" x="7877175" y="6045200"/>
          <p14:tracePt t="160717" x="7900988" y="6045200"/>
          <p14:tracePt t="160724" x="7916863" y="6045200"/>
          <p14:tracePt t="160732" x="7940675" y="6045200"/>
          <p14:tracePt t="160740" x="7964488" y="6045200"/>
          <p14:tracePt t="160747" x="7996238" y="6045200"/>
          <p14:tracePt t="160756" x="8035925" y="6045200"/>
          <p14:tracePt t="160762" x="8051800" y="6045200"/>
          <p14:tracePt t="160770" x="8099425" y="6045200"/>
          <p14:tracePt t="160777" x="8131175" y="6045200"/>
          <p14:tracePt t="160785" x="8162925" y="6045200"/>
          <p14:tracePt t="160792" x="8202613" y="6045200"/>
          <p14:tracePt t="160800" x="8226425" y="6045200"/>
          <p14:tracePt t="160807" x="8267700" y="6045200"/>
          <p14:tracePt t="160815" x="8283575" y="6045200"/>
          <p14:tracePt t="160822" x="8315325" y="6045200"/>
          <p14:tracePt t="160830" x="8355013" y="6045200"/>
          <p14:tracePt t="160837" x="8378825" y="6045200"/>
          <p14:tracePt t="160845" x="8402638" y="6045200"/>
          <p14:tracePt t="160852" x="8426450" y="6045200"/>
          <p14:tracePt t="160860" x="8442325" y="6045200"/>
          <p14:tracePt t="160867" x="8450263" y="6037263"/>
          <p14:tracePt t="160875" x="8458200" y="6037263"/>
          <p14:tracePt t="161482" x="0" y="0"/>
        </p14:tracePtLst>
        <p14:tracePtLst>
          <p14:tracePt t="205979" x="2941638" y="5702300"/>
          <p14:tracePt t="206022" x="2949575" y="5702300"/>
          <p14:tracePt t="206030" x="2965450" y="5702300"/>
          <p14:tracePt t="206038" x="2981325" y="5702300"/>
          <p14:tracePt t="206046" x="2997200" y="5702300"/>
          <p14:tracePt t="206053" x="3005138" y="5702300"/>
          <p14:tracePt t="206063" x="3013075" y="5702300"/>
          <p14:tracePt t="206068" x="3036888" y="5702300"/>
          <p14:tracePt t="206077" x="3044825" y="5702300"/>
          <p14:tracePt t="206083" x="3060700" y="5702300"/>
          <p14:tracePt t="206090" x="3084513" y="5702300"/>
          <p14:tracePt t="206098" x="3100388" y="5702300"/>
          <p14:tracePt t="206106" x="3125788" y="5702300"/>
          <p14:tracePt t="206114" x="3149600" y="5702300"/>
          <p14:tracePt t="206121" x="3181350" y="5702300"/>
          <p14:tracePt t="206128" x="3189288" y="5702300"/>
          <p14:tracePt t="206135" x="3221038" y="5702300"/>
          <p14:tracePt t="206143" x="3260725" y="5702300"/>
          <p14:tracePt t="206150" x="3292475" y="5702300"/>
          <p14:tracePt t="206158" x="3316288" y="5702300"/>
          <p14:tracePt t="206165" x="3340100" y="5702300"/>
          <p14:tracePt t="206173" x="3363913" y="5702300"/>
          <p14:tracePt t="206180" x="3387725" y="5702300"/>
          <p14:tracePt t="206188" x="3427413" y="5694363"/>
          <p14:tracePt t="206195" x="3443288" y="5694363"/>
          <p14:tracePt t="206203" x="3451225" y="5694363"/>
          <p14:tracePt t="206211" x="3476625" y="5694363"/>
          <p14:tracePt t="206218" x="3492500" y="5694363"/>
          <p14:tracePt t="206226" x="3508375" y="5694363"/>
          <p14:tracePt t="206232" x="3524250" y="5694363"/>
          <p14:tracePt t="206241" x="3540125" y="5694363"/>
          <p14:tracePt t="206248" x="3548063" y="5694363"/>
          <p14:tracePt t="206256" x="3563938" y="5694363"/>
          <p14:tracePt t="206263" x="3571875" y="5694363"/>
          <p14:tracePt t="206271" x="3579813" y="5694363"/>
          <p14:tracePt t="206278" x="3595688" y="5702300"/>
          <p14:tracePt t="206286" x="3611563" y="5702300"/>
          <p14:tracePt t="206294" x="3635375" y="5702300"/>
          <p14:tracePt t="206300" x="3659188" y="5702300"/>
          <p14:tracePt t="206307" x="3675063" y="5702300"/>
          <p14:tracePt t="206315" x="3698875" y="5702300"/>
          <p14:tracePt t="206323" x="3722688" y="5702300"/>
          <p14:tracePt t="206330" x="3738563" y="5702300"/>
          <p14:tracePt t="206337" x="3754438" y="5702300"/>
          <p14:tracePt t="206346" x="3778250" y="5702300"/>
          <p14:tracePt t="206353" x="3802063" y="5702300"/>
          <p14:tracePt t="206361" x="3817938" y="5702300"/>
          <p14:tracePt t="206367" x="3843338" y="5702300"/>
          <p14:tracePt t="206377" x="3875088" y="5702300"/>
          <p14:tracePt t="206382" x="3898900" y="5702300"/>
          <p14:tracePt t="206391" x="3930650" y="5702300"/>
          <p14:tracePt t="206398" x="3954463" y="5702300"/>
          <p14:tracePt t="206406" x="3978275" y="5702300"/>
          <p14:tracePt t="206413" x="3986213" y="5702300"/>
          <p14:tracePt t="206421" x="4002088" y="5702300"/>
          <p14:tracePt t="206427" x="4017963" y="5702300"/>
          <p14:tracePt t="206443" x="4025900" y="5702300"/>
          <p14:tracePt t="206472" x="4033838" y="5702300"/>
          <p14:tracePt t="206660" x="0" y="0"/>
        </p14:tracePtLst>
      </p14:laserTraceLst>
    </p:ext>
    <p:ext uri="{E180D4A7-C9FB-4DFB-919C-405C955672EB}">
      <p14:showEvtLst xmlns:p14="http://schemas.microsoft.com/office/powerpoint/2010/main">
        <p14:playEvt time="11" objId="4"/>
        <p14:playEvt time="129448" objId="5"/>
        <p14:stopEvt time="129586" objId="4"/>
        <p14:stopEvt time="300549" objId="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F59DE7-BC9D-4179-99C0-02C4706EF0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9B76EBA-0DB7-4EAD-92EA-CF66D525E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" y="0"/>
            <a:ext cx="9162288" cy="6858000"/>
          </a:xfrm>
          <a:prstGeom prst="rect">
            <a:avLst/>
          </a:prstGeom>
        </p:spPr>
      </p:pic>
      <p:pic>
        <p:nvPicPr>
          <p:cNvPr id="3" name="mm5s25">
            <a:hlinkClick r:id="" action="ppaction://media"/>
            <a:extLst>
              <a:ext uri="{FF2B5EF4-FFF2-40B4-BE49-F238E27FC236}">
                <a16:creationId xmlns:a16="http://schemas.microsoft.com/office/drawing/2014/main" id="{3CB0682A-775D-41F4-84E4-E7C8ED5864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733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98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475"/>
    </mc:Choice>
    <mc:Fallback>
      <p:transition spd="slow" advTm="155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096" x="852488" y="2017713"/>
          <p14:tracePt t="51104" x="860425" y="2017713"/>
          <p14:tracePt t="51142" x="860425" y="2025650"/>
          <p14:tracePt t="51165" x="868363" y="2025650"/>
          <p14:tracePt t="51186" x="868363" y="2033588"/>
          <p14:tracePt t="51193" x="876300" y="2033588"/>
          <p14:tracePt t="51201" x="884238" y="2033588"/>
          <p14:tracePt t="51208" x="892175" y="2033588"/>
          <p14:tracePt t="51216" x="908050" y="2041525"/>
          <p14:tracePt t="51223" x="917575" y="2041525"/>
          <p14:tracePt t="51231" x="933450" y="2041525"/>
          <p14:tracePt t="51238" x="949325" y="2041525"/>
          <p14:tracePt t="51247" x="965200" y="2041525"/>
          <p14:tracePt t="51253" x="989013" y="2041525"/>
          <p14:tracePt t="51261" x="1012825" y="2049463"/>
          <p14:tracePt t="51268" x="1036638" y="2057400"/>
          <p14:tracePt t="51276" x="1060450" y="2065338"/>
          <p14:tracePt t="51283" x="1084263" y="2065338"/>
          <p14:tracePt t="51291" x="1116013" y="2073275"/>
          <p14:tracePt t="51298" x="1147763" y="2081213"/>
          <p14:tracePt t="51306" x="1195388" y="2089150"/>
          <p14:tracePt t="51313" x="1219200" y="2089150"/>
          <p14:tracePt t="51321" x="1258888" y="2097088"/>
          <p14:tracePt t="51329" x="1308100" y="2097088"/>
          <p14:tracePt t="51336" x="1347788" y="2097088"/>
          <p14:tracePt t="51343" x="1403350" y="2105025"/>
          <p14:tracePt t="51351" x="1443038" y="2105025"/>
          <p14:tracePt t="51358" x="1498600" y="2105025"/>
          <p14:tracePt t="51366" x="1538288" y="2105025"/>
          <p14:tracePt t="51373" x="1593850" y="2105025"/>
          <p14:tracePt t="51381" x="1625600" y="2105025"/>
          <p14:tracePt t="51388" x="1674813" y="2105025"/>
          <p14:tracePt t="51396" x="1706563" y="2105025"/>
          <p14:tracePt t="51403" x="1754188" y="2097088"/>
          <p14:tracePt t="51411" x="1793875" y="2089150"/>
          <p14:tracePt t="51419" x="1833563" y="2081213"/>
          <p14:tracePt t="51426" x="1865313" y="2073275"/>
          <p14:tracePt t="51433" x="1897063" y="2073275"/>
          <p14:tracePt t="51441" x="1920875" y="2073275"/>
          <p14:tracePt t="51449" x="1952625" y="2073275"/>
          <p14:tracePt t="51456" x="1984375" y="2073275"/>
          <p14:tracePt t="51463" x="2017713" y="2073275"/>
          <p14:tracePt t="51471" x="2049463" y="2073275"/>
          <p14:tracePt t="51479" x="2136775" y="2073275"/>
          <p14:tracePt t="51486" x="2192338" y="2073275"/>
          <p14:tracePt t="51493" x="2271713" y="2073275"/>
          <p14:tracePt t="51501" x="2359025" y="2073275"/>
          <p14:tracePt t="51508" x="2432050" y="2073275"/>
          <p14:tracePt t="51516" x="2527300" y="2057400"/>
          <p14:tracePt t="51523" x="2622550" y="2057400"/>
          <p14:tracePt t="51531" x="2741613" y="2041525"/>
          <p14:tracePt t="51538" x="2830513" y="2033588"/>
          <p14:tracePt t="51546" x="2925763" y="2025650"/>
          <p14:tracePt t="51553" x="3021013" y="2017713"/>
          <p14:tracePt t="51560" x="3109913" y="2009775"/>
          <p14:tracePt t="51568" x="3197225" y="2001838"/>
          <p14:tracePt t="51576" x="3276600" y="2001838"/>
          <p14:tracePt t="51583" x="3355975" y="2001838"/>
          <p14:tracePt t="51591" x="3403600" y="2001838"/>
          <p14:tracePt t="51598" x="3484563" y="2001838"/>
          <p14:tracePt t="51606" x="3548063" y="2001838"/>
          <p14:tracePt t="51613" x="3595688" y="2001838"/>
          <p14:tracePt t="51620" x="3651250" y="2001838"/>
          <p14:tracePt t="51628" x="3698875" y="2001838"/>
          <p14:tracePt t="51636" x="3730625" y="2001838"/>
          <p14:tracePt t="51643" x="3770313" y="2001838"/>
          <p14:tracePt t="51651" x="3802063" y="2001838"/>
          <p14:tracePt t="51658" x="3833813" y="2001838"/>
          <p14:tracePt t="51665" x="3859213" y="2001838"/>
          <p14:tracePt t="51673" x="3875088" y="2001838"/>
          <p14:tracePt t="51681" x="3906838" y="2001838"/>
          <p14:tracePt t="51688" x="3930650" y="2001838"/>
          <p14:tracePt t="51696" x="3962400" y="2001838"/>
          <p14:tracePt t="51703" x="4002088" y="2001838"/>
          <p14:tracePt t="51711" x="4033838" y="2001838"/>
          <p14:tracePt t="51718" x="4065588" y="2001838"/>
          <p14:tracePt t="51726" x="4105275" y="2001838"/>
          <p14:tracePt t="51741" x="4152900" y="2001838"/>
          <p14:tracePt t="51741" x="4176713" y="2001838"/>
          <p14:tracePt t="51748" x="4217988" y="2001838"/>
          <p14:tracePt t="51756" x="4241800" y="2001838"/>
          <p14:tracePt t="51763" x="4273550" y="1993900"/>
          <p14:tracePt t="51771" x="4305300" y="1993900"/>
          <p14:tracePt t="51778" x="4337050" y="1993900"/>
          <p14:tracePt t="51786" x="4368800" y="1993900"/>
          <p14:tracePt t="51793" x="4392613" y="1993900"/>
          <p14:tracePt t="51801" x="4424363" y="1993900"/>
          <p14:tracePt t="51809" x="4456113" y="1993900"/>
          <p14:tracePt t="51815" x="4495800" y="1985963"/>
          <p14:tracePt t="51823" x="4511675" y="1985963"/>
          <p14:tracePt t="51831" x="4535488" y="1985963"/>
          <p14:tracePt t="51838" x="4543425" y="1978025"/>
          <p14:tracePt t="51846" x="4551363" y="1978025"/>
          <p14:tracePt t="51853" x="4567238" y="1978025"/>
          <p14:tracePt t="51868" x="4576763" y="1978025"/>
          <p14:tracePt t="51883" x="4584700" y="1978025"/>
          <p14:tracePt t="51981" x="4592638" y="1978025"/>
          <p14:tracePt t="51988" x="4608513" y="1978025"/>
          <p14:tracePt t="51996" x="4632325" y="1978025"/>
          <p14:tracePt t="52003" x="4648200" y="1978025"/>
          <p14:tracePt t="52012" x="4679950" y="1978025"/>
          <p14:tracePt t="52018" x="4719638" y="1978025"/>
          <p14:tracePt t="52026" x="4759325" y="1978025"/>
          <p14:tracePt t="52033" x="4799013" y="1978025"/>
          <p14:tracePt t="52041" x="4846638" y="1978025"/>
          <p14:tracePt t="52048" x="4886325" y="1970088"/>
          <p14:tracePt t="52056" x="4902200" y="1970088"/>
          <p14:tracePt t="52063" x="4933950" y="1970088"/>
          <p14:tracePt t="52071" x="4983163" y="1970088"/>
          <p14:tracePt t="52078" x="4999038" y="1970088"/>
          <p14:tracePt t="52408" x="5006975" y="1970088"/>
          <p14:tracePt t="52417" x="5014913" y="1970088"/>
          <p14:tracePt t="52423" x="5046663" y="1970088"/>
          <p14:tracePt t="52431" x="5078413" y="1970088"/>
          <p14:tracePt t="52438" x="5110163" y="1970088"/>
          <p14:tracePt t="52446" x="5157788" y="1970088"/>
          <p14:tracePt t="52453" x="5205413" y="1970088"/>
          <p14:tracePt t="52460" x="5253038" y="1970088"/>
          <p14:tracePt t="52468" x="5310188" y="1970088"/>
          <p14:tracePt t="52476" x="5357813" y="1970088"/>
          <p14:tracePt t="52484" x="5413375" y="1970088"/>
          <p14:tracePt t="52491" x="5468938" y="1970088"/>
          <p14:tracePt t="52499" x="5500688" y="1970088"/>
          <p14:tracePt t="52506" x="5532438" y="1978025"/>
          <p14:tracePt t="52513" x="5556250" y="1978025"/>
          <p14:tracePt t="52678" x="5548313" y="1985963"/>
          <p14:tracePt t="52686" x="5524500" y="2001838"/>
          <p14:tracePt t="52693" x="5508625" y="2009775"/>
          <p14:tracePt t="52701" x="5461000" y="2017713"/>
          <p14:tracePt t="52708" x="5405438" y="2049463"/>
          <p14:tracePt t="52715" x="5349875" y="2073275"/>
          <p14:tracePt t="52723" x="5284788" y="2097088"/>
          <p14:tracePt t="52730" x="5213350" y="2128838"/>
          <p14:tracePt t="52738" x="5149850" y="2152650"/>
          <p14:tracePt t="52745" x="5110163" y="2176463"/>
          <p14:tracePt t="52753" x="5046663" y="2200275"/>
          <p14:tracePt t="52761" x="5006975" y="2216150"/>
          <p14:tracePt t="52769" x="4975225" y="2241550"/>
          <p14:tracePt t="52777" x="4959350" y="2241550"/>
          <p14:tracePt t="52792" x="4959350" y="2249488"/>
          <p14:tracePt t="52963" x="4951413" y="2249488"/>
          <p14:tracePt t="52971" x="4951413" y="2257425"/>
          <p14:tracePt t="52978" x="4918075" y="2265363"/>
          <p14:tracePt t="52986" x="4894263" y="2281238"/>
          <p14:tracePt t="52993" x="4854575" y="2289175"/>
          <p14:tracePt t="53001" x="4806950" y="2312988"/>
          <p14:tracePt t="53008" x="4743450" y="2344738"/>
          <p14:tracePt t="53016" x="4664075" y="2384425"/>
          <p14:tracePt t="53023" x="4576763" y="2432050"/>
          <p14:tracePt t="53031" x="4471988" y="2471738"/>
          <p14:tracePt t="53038" x="4384675" y="2519363"/>
          <p14:tracePt t="53045" x="4289425" y="2559050"/>
          <p14:tracePt t="53053" x="4217988" y="2600325"/>
          <p14:tracePt t="53075" x="4033838" y="2679700"/>
          <p14:tracePt t="53078" x="3970338" y="2703513"/>
          <p14:tracePt t="53084" x="3922713" y="2719388"/>
          <p14:tracePt t="53090" x="3898900" y="2727325"/>
          <p14:tracePt t="53098" x="3883025" y="2727325"/>
          <p14:tracePt t="53105" x="3859213" y="2735263"/>
          <p14:tracePt t="53113" x="3851275" y="2743200"/>
          <p14:tracePt t="53121" x="3843338" y="2743200"/>
          <p14:tracePt t="53128" x="3833813" y="2743200"/>
          <p14:tracePt t="53143" x="3817938" y="2751138"/>
          <p14:tracePt t="53158" x="3810000" y="2751138"/>
          <p14:tracePt t="53173" x="3802063" y="2751138"/>
          <p14:tracePt t="53189" x="3786188" y="2751138"/>
          <p14:tracePt t="53195" x="3770313" y="2751138"/>
          <p14:tracePt t="53203" x="3754438" y="2751138"/>
          <p14:tracePt t="53211" x="3738563" y="2751138"/>
          <p14:tracePt t="53219" x="3722688" y="2751138"/>
          <p14:tracePt t="53226" x="3690938" y="2751138"/>
          <p14:tracePt t="53233" x="3659188" y="2751138"/>
          <p14:tracePt t="53248" x="3635375" y="2751138"/>
          <p14:tracePt t="53249" x="3587750" y="2751138"/>
          <p14:tracePt t="53256" x="3540125" y="2759075"/>
          <p14:tracePt t="53263" x="3451225" y="2774950"/>
          <p14:tracePt t="53271" x="3419475" y="2782888"/>
          <p14:tracePt t="53278" x="3379788" y="2790825"/>
          <p14:tracePt t="53286" x="3363913" y="2790825"/>
          <p14:tracePt t="53293" x="3355975" y="2790825"/>
          <p14:tracePt t="53301" x="3348038" y="2790825"/>
          <p14:tracePt t="53308" x="3348038" y="2798763"/>
          <p14:tracePt t="53466" x="3340100" y="2798763"/>
          <p14:tracePt t="53473" x="3324225" y="2798763"/>
          <p14:tracePt t="53481" x="3308350" y="2798763"/>
          <p14:tracePt t="53488" x="3276600" y="2798763"/>
          <p14:tracePt t="53496" x="3236913" y="2798763"/>
          <p14:tracePt t="53503" x="3205163" y="2798763"/>
          <p14:tracePt t="53511" x="3149600" y="2798763"/>
          <p14:tracePt t="53519" x="3109913" y="2798763"/>
          <p14:tracePt t="53526" x="3060700" y="2798763"/>
          <p14:tracePt t="53533" x="3028950" y="2798763"/>
          <p14:tracePt t="53541" x="2997200" y="2798763"/>
          <p14:tracePt t="53548" x="2981325" y="2798763"/>
          <p14:tracePt t="53555" x="2965450" y="2798763"/>
          <p14:tracePt t="53563" x="2949575" y="2798763"/>
          <p14:tracePt t="53571" x="2941638" y="2798763"/>
          <p14:tracePt t="53578" x="2933700" y="2798763"/>
          <p14:tracePt t="53608" x="2925763" y="2798763"/>
          <p14:tracePt t="53623" x="2917825" y="2798763"/>
          <p14:tracePt t="53638" x="2901950" y="2798763"/>
          <p14:tracePt t="53645" x="2894013" y="2798763"/>
          <p14:tracePt t="53652" x="2870200" y="2798763"/>
          <p14:tracePt t="53661" x="2854325" y="2798763"/>
          <p14:tracePt t="53669" x="2790825" y="2798763"/>
          <p14:tracePt t="53676" x="2733675" y="2798763"/>
          <p14:tracePt t="53683" x="2678113" y="2806700"/>
          <p14:tracePt t="53690" x="2622550" y="2814638"/>
          <p14:tracePt t="53698" x="2551113" y="2822575"/>
          <p14:tracePt t="53705" x="2471738" y="2830513"/>
          <p14:tracePt t="53713" x="2392363" y="2830513"/>
          <p14:tracePt t="53721" x="2303463" y="2838450"/>
          <p14:tracePt t="53728" x="2239963" y="2838450"/>
          <p14:tracePt t="53736" x="2152650" y="2846388"/>
          <p14:tracePt t="53743" x="2081213" y="2846388"/>
          <p14:tracePt t="53751" x="1992313" y="2854325"/>
          <p14:tracePt t="53758" x="1936750" y="2854325"/>
          <p14:tracePt t="53766" x="1881188" y="2862263"/>
          <p14:tracePt t="53773" x="1849438" y="2862263"/>
          <p14:tracePt t="53781" x="1825625" y="2862263"/>
          <p14:tracePt t="53788" x="1809750" y="2862263"/>
          <p14:tracePt t="53803" x="1801813" y="2862263"/>
          <p14:tracePt t="53960" x="1793875" y="2862263"/>
          <p14:tracePt t="53968" x="1785938" y="2862263"/>
          <p14:tracePt t="53976" x="1778000" y="2854325"/>
          <p14:tracePt t="53991" x="1770063" y="2846388"/>
          <p14:tracePt t="53998" x="1762125" y="2846388"/>
          <p14:tracePt t="54005" x="1746250" y="2830513"/>
          <p14:tracePt t="54013" x="1738313" y="2830513"/>
          <p14:tracePt t="54021" x="1730375" y="2814638"/>
          <p14:tracePt t="54028" x="1706563" y="2806700"/>
          <p14:tracePt t="54043" x="1698625" y="2806700"/>
          <p14:tracePt t="54051" x="1690688" y="2798763"/>
          <p14:tracePt t="54058" x="1682750" y="2798763"/>
          <p14:tracePt t="54073" x="1682750" y="2790825"/>
          <p14:tracePt t="54106" x="1674813" y="2790825"/>
          <p14:tracePt t="54141" x="1674813" y="2782888"/>
          <p14:tracePt t="54148" x="1666875" y="2782888"/>
          <p14:tracePt t="54155" x="1666875" y="2774950"/>
          <p14:tracePt t="54395" x="1658938" y="2774950"/>
          <p14:tracePt t="54696" x="1651000" y="2767013"/>
          <p14:tracePt t="54710" x="1641475" y="2767013"/>
          <p14:tracePt t="54726" x="1633538" y="2767013"/>
          <p14:tracePt t="54733" x="1625600" y="2759075"/>
          <p14:tracePt t="54741" x="1617663" y="2759075"/>
          <p14:tracePt t="54748" x="1601788" y="2759075"/>
          <p14:tracePt t="54755" x="1593850" y="2751138"/>
          <p14:tracePt t="54763" x="1577975" y="2751138"/>
          <p14:tracePt t="54771" x="1562100" y="2751138"/>
          <p14:tracePt t="54778" x="1546225" y="2751138"/>
          <p14:tracePt t="54786" x="1538288" y="2751138"/>
          <p14:tracePt t="54793" x="1530350" y="2751138"/>
          <p14:tracePt t="54801" x="1522413" y="2743200"/>
          <p14:tracePt t="54808" x="1514475" y="2743200"/>
          <p14:tracePt t="54816" x="1506538" y="2743200"/>
          <p14:tracePt t="54830" x="1498600" y="2743200"/>
          <p14:tracePt t="54958" x="1490663" y="2743200"/>
          <p14:tracePt t="54973" x="1482725" y="2743200"/>
          <p14:tracePt t="54981" x="1474788" y="2743200"/>
          <p14:tracePt t="54996" x="1466850" y="2743200"/>
          <p14:tracePt t="55004" x="1458913" y="2743200"/>
          <p14:tracePt t="55011" x="1450975" y="2735263"/>
          <p14:tracePt t="55019" x="1443038" y="2735263"/>
          <p14:tracePt t="55025" x="1427163" y="2735263"/>
          <p14:tracePt t="55033" x="1419225" y="2735263"/>
          <p14:tracePt t="55041" x="1411288" y="2735263"/>
          <p14:tracePt t="55048" x="1395413" y="2727325"/>
          <p14:tracePt t="55056" x="1371600" y="2727325"/>
          <p14:tracePt t="55063" x="1355725" y="2727325"/>
          <p14:tracePt t="55071" x="1339850" y="2727325"/>
          <p14:tracePt t="55078" x="1323975" y="2727325"/>
          <p14:tracePt t="55085" x="1308100" y="2727325"/>
          <p14:tracePt t="55093" x="1292225" y="2727325"/>
          <p14:tracePt t="55101" x="1284288" y="2727325"/>
          <p14:tracePt t="55108" x="1266825" y="2727325"/>
          <p14:tracePt t="55116" x="1258888" y="2727325"/>
          <p14:tracePt t="55123" x="1250950" y="2727325"/>
          <p14:tracePt t="55138" x="1243013" y="2727325"/>
          <p14:tracePt t="55146" x="1227138" y="2727325"/>
          <p14:tracePt t="55161" x="1219200" y="2727325"/>
          <p14:tracePt t="57368" x="1227138" y="2727325"/>
          <p14:tracePt t="57373" x="1235075" y="2727325"/>
          <p14:tracePt t="57381" x="1243013" y="2727325"/>
          <p14:tracePt t="57426" x="1250950" y="2727325"/>
          <p14:tracePt t="57456" x="1258888" y="2727325"/>
          <p14:tracePt t="57471" x="1274763" y="2727325"/>
          <p14:tracePt t="57486" x="1284288" y="2727325"/>
          <p14:tracePt t="57494" x="1308100" y="2727325"/>
          <p14:tracePt t="57501" x="1323975" y="2727325"/>
          <p14:tracePt t="57509" x="1331913" y="2727325"/>
          <p14:tracePt t="57516" x="1355725" y="2735263"/>
          <p14:tracePt t="57524" x="1371600" y="2735263"/>
          <p14:tracePt t="57531" x="1387475" y="2735263"/>
          <p14:tracePt t="57539" x="1403350" y="2735263"/>
          <p14:tracePt t="57546" x="1411288" y="2735263"/>
          <p14:tracePt t="57553" x="1427163" y="2735263"/>
          <p14:tracePt t="57561" x="1435100" y="2735263"/>
          <p14:tracePt t="57568" x="1443038" y="2735263"/>
          <p14:tracePt t="57584" x="1450975" y="2735263"/>
          <p14:tracePt t="57606" x="1458913" y="2735263"/>
          <p14:tracePt t="58160" x="1482725" y="2735263"/>
          <p14:tracePt t="58170" x="1554163" y="2735263"/>
          <p14:tracePt t="58176" x="1651000" y="2735263"/>
          <p14:tracePt t="58185" x="1817688" y="2743200"/>
          <p14:tracePt t="58192" x="2057400" y="2759075"/>
          <p14:tracePt t="58199" x="2366963" y="2767013"/>
          <p14:tracePt t="58206" x="2709863" y="2767013"/>
          <p14:tracePt t="58213" x="3036888" y="2767013"/>
          <p14:tracePt t="58221" x="3355975" y="2767013"/>
          <p14:tracePt t="58228" x="3659188" y="2767013"/>
          <p14:tracePt t="58242" x="3946525" y="2767013"/>
          <p14:tracePt t="58245" x="4184650" y="2767013"/>
          <p14:tracePt t="58251" x="4432300" y="2751138"/>
          <p14:tracePt t="58259" x="4543425" y="2743200"/>
          <p14:tracePt t="58265" x="4640263" y="2735263"/>
          <p14:tracePt t="58273" x="4719638" y="2727325"/>
          <p14:tracePt t="58281" x="4743450" y="2719388"/>
          <p14:tracePt t="58326" x="4743450" y="2711450"/>
          <p14:tracePt t="58355" x="4743450" y="2703513"/>
          <p14:tracePt t="58408" x="4743450" y="2695575"/>
          <p14:tracePt t="58415" x="4735513" y="2695575"/>
          <p14:tracePt t="58424" x="4727575" y="2695575"/>
          <p14:tracePt t="58431" x="4719638" y="2695575"/>
          <p14:tracePt t="58439" x="4711700" y="2695575"/>
          <p14:tracePt t="58453" x="4703763" y="2695575"/>
          <p14:tracePt t="58461" x="4695825" y="2695575"/>
          <p14:tracePt t="58468" x="4679950" y="2695575"/>
          <p14:tracePt t="58476" x="4672013" y="2695575"/>
          <p14:tracePt t="58483" x="4664075" y="2695575"/>
          <p14:tracePt t="58491" x="4624388" y="2695575"/>
          <p14:tracePt t="58498" x="4551363" y="2687638"/>
          <p14:tracePt t="58506" x="4479925" y="2679700"/>
          <p14:tracePt t="58513" x="4408488" y="2671763"/>
          <p14:tracePt t="58521" x="4273550" y="2663825"/>
          <p14:tracePt t="58529" x="4168775" y="2655888"/>
          <p14:tracePt t="58536" x="4033838" y="2655888"/>
          <p14:tracePt t="58543" x="3883025" y="2655888"/>
          <p14:tracePt t="58551" x="3802063" y="2655888"/>
          <p14:tracePt t="58559" x="3714750" y="2655888"/>
          <p14:tracePt t="58566" x="3627438" y="2655888"/>
          <p14:tracePt t="58573" x="3579813" y="2655888"/>
          <p14:tracePt t="58581" x="3524250" y="2655888"/>
          <p14:tracePt t="58589" x="3508375" y="2655888"/>
          <p14:tracePt t="58640" x="3516313" y="2655888"/>
          <p14:tracePt t="58746" x="3524250" y="2655888"/>
          <p14:tracePt t="58768" x="3532188" y="2655888"/>
          <p14:tracePt t="58783" x="3548063" y="2655888"/>
          <p14:tracePt t="58791" x="3556000" y="2655888"/>
          <p14:tracePt t="58798" x="3571875" y="2655888"/>
          <p14:tracePt t="58806" x="3619500" y="2663825"/>
          <p14:tracePt t="58813" x="3675063" y="2671763"/>
          <p14:tracePt t="58821" x="3738563" y="2679700"/>
          <p14:tracePt t="58828" x="3794125" y="2679700"/>
          <p14:tracePt t="58836" x="3859213" y="2687638"/>
          <p14:tracePt t="58843" x="3906838" y="2687638"/>
          <p14:tracePt t="58851" x="3938588" y="2687638"/>
          <p14:tracePt t="58866" x="3946525" y="2687638"/>
          <p14:tracePt t="58926" x="3938588" y="2687638"/>
          <p14:tracePt t="58943" x="3922713" y="2687638"/>
          <p14:tracePt t="58956" x="3914775" y="2687638"/>
          <p14:tracePt t="58971" x="3906838" y="2687638"/>
          <p14:tracePt t="58986" x="3898900" y="2687638"/>
          <p14:tracePt t="58993" x="3890963" y="2687638"/>
          <p14:tracePt t="59016" x="3883025" y="2687638"/>
          <p14:tracePt t="59038" x="3875088" y="2687638"/>
          <p14:tracePt t="59098" x="3867150" y="2687638"/>
          <p14:tracePt t="59128" x="3859213" y="2687638"/>
          <p14:tracePt t="59158" x="3859213" y="2695575"/>
          <p14:tracePt t="59330" x="3883025" y="2695575"/>
          <p14:tracePt t="59338" x="3946525" y="2695575"/>
          <p14:tracePt t="59346" x="4002088" y="2695575"/>
          <p14:tracePt t="59354" x="4089400" y="2695575"/>
          <p14:tracePt t="59361" x="4192588" y="2695575"/>
          <p14:tracePt t="59368" x="4265613" y="2695575"/>
          <p14:tracePt t="59376" x="4360863" y="2695575"/>
          <p14:tracePt t="59383" x="4471988" y="2695575"/>
          <p14:tracePt t="59390" x="4567238" y="2695575"/>
          <p14:tracePt t="59398" x="4656138" y="2695575"/>
          <p14:tracePt t="59406" x="4743450" y="2695575"/>
          <p14:tracePt t="59413" x="4806950" y="2695575"/>
          <p14:tracePt t="59421" x="4894263" y="2695575"/>
          <p14:tracePt t="59428" x="4975225" y="2695575"/>
          <p14:tracePt t="59435" x="5062538" y="2695575"/>
          <p14:tracePt t="59443" x="5126038" y="2695575"/>
          <p14:tracePt t="59451" x="5189538" y="2695575"/>
          <p14:tracePt t="59458" x="5229225" y="2695575"/>
          <p14:tracePt t="59467" x="5260975" y="2687638"/>
          <p14:tracePt t="59481" x="5276850" y="2687638"/>
          <p14:tracePt t="59481" x="5276850" y="2679700"/>
          <p14:tracePt t="59488" x="5284788" y="2679700"/>
          <p14:tracePt t="59504" x="5292725" y="2679700"/>
          <p14:tracePt t="59511" x="5300663" y="2679700"/>
          <p14:tracePt t="59518" x="5318125" y="2679700"/>
          <p14:tracePt t="59526" x="5334000" y="2679700"/>
          <p14:tracePt t="59533" x="5357813" y="2679700"/>
          <p14:tracePt t="59540" x="5389563" y="2679700"/>
          <p14:tracePt t="59548" x="5429250" y="2679700"/>
          <p14:tracePt t="59556" x="5468938" y="2679700"/>
          <p14:tracePt t="59563" x="5516563" y="2679700"/>
          <p14:tracePt t="59571" x="5548313" y="2679700"/>
          <p14:tracePt t="59578" x="5588000" y="2679700"/>
          <p14:tracePt t="59586" x="5635625" y="2679700"/>
          <p14:tracePt t="59593" x="5659438" y="2679700"/>
          <p14:tracePt t="59601" x="5676900" y="2679700"/>
          <p14:tracePt t="59608" x="5684838" y="2679700"/>
          <p14:tracePt t="59616" x="5692775" y="2679700"/>
          <p14:tracePt t="59668" x="5700713" y="2679700"/>
          <p14:tracePt t="59683" x="5708650" y="2679700"/>
          <p14:tracePt t="59690" x="5716588" y="2679700"/>
          <p14:tracePt t="59699" x="5724525" y="2679700"/>
          <p14:tracePt t="59706" x="5740400" y="2679700"/>
          <p14:tracePt t="59713" x="5748338" y="2679700"/>
          <p14:tracePt t="59721" x="5756275" y="2679700"/>
          <p14:tracePt t="59728" x="5764213" y="2679700"/>
          <p14:tracePt t="59736" x="5788025" y="2679700"/>
          <p14:tracePt t="59743" x="5803900" y="2679700"/>
          <p14:tracePt t="59751" x="5827713" y="2687638"/>
          <p14:tracePt t="59758" x="5859463" y="2695575"/>
          <p14:tracePt t="59766" x="5899150" y="2711450"/>
          <p14:tracePt t="59773" x="5930900" y="2719388"/>
          <p14:tracePt t="59781" x="5978525" y="2735263"/>
          <p14:tracePt t="59788" x="6010275" y="2735263"/>
          <p14:tracePt t="59795" x="6026150" y="2743200"/>
          <p14:tracePt t="59803" x="6043613" y="2743200"/>
          <p14:tracePt t="59818" x="6051550" y="2751138"/>
          <p14:tracePt t="59938" x="6043613" y="2751138"/>
          <p14:tracePt t="59945" x="6026150" y="2751138"/>
          <p14:tracePt t="59954" x="6002338" y="2751138"/>
          <p14:tracePt t="59961" x="5978525" y="2751138"/>
          <p14:tracePt t="59967" x="5954713" y="2759075"/>
          <p14:tracePt t="59976" x="5938838" y="2759075"/>
          <p14:tracePt t="59983" x="5922963" y="2767013"/>
          <p14:tracePt t="59998" x="5907088" y="2767013"/>
          <p14:tracePt t="60006" x="5907088" y="2774950"/>
          <p14:tracePt t="60073" x="5915025" y="2774950"/>
          <p14:tracePt t="60081" x="5930900" y="2774950"/>
          <p14:tracePt t="60089" x="5938838" y="2767013"/>
          <p14:tracePt t="60095" x="5954713" y="2759075"/>
          <p14:tracePt t="60104" x="5978525" y="2759075"/>
          <p14:tracePt t="60111" x="6002338" y="2759075"/>
          <p14:tracePt t="60118" x="6026150" y="2759075"/>
          <p14:tracePt t="60126" x="6051550" y="2759075"/>
          <p14:tracePt t="60133" x="6067425" y="2759075"/>
          <p14:tracePt t="60140" x="6083300" y="2759075"/>
          <p14:tracePt t="60148" x="6099175" y="2759075"/>
          <p14:tracePt t="60163" x="6107113" y="2759075"/>
          <p14:tracePt t="63472" x="6034088" y="2790825"/>
          <p14:tracePt t="63474" x="5843588" y="2862263"/>
          <p14:tracePt t="63475" x="5684838" y="2901950"/>
          <p14:tracePt t="63478" x="5595938" y="2927350"/>
          <p14:tracePt t="63478" x="5492750" y="2959100"/>
          <p14:tracePt t="63486" x="5397500" y="2990850"/>
          <p14:tracePt t="63494" x="5318125" y="3022600"/>
          <p14:tracePt t="63501" x="5260975" y="3070225"/>
          <p14:tracePt t="63509" x="5221288" y="3101975"/>
          <p14:tracePt t="63516" x="5197475" y="3125788"/>
          <p14:tracePt t="63523" x="5173663" y="3141663"/>
          <p14:tracePt t="63533" x="5157788" y="3173413"/>
          <p14:tracePt t="63539" x="5126038" y="3197225"/>
          <p14:tracePt t="63546" x="5118100" y="3213100"/>
          <p14:tracePt t="63554" x="5102225" y="3221038"/>
          <p14:tracePt t="63563" x="5078413" y="3244850"/>
          <p14:tracePt t="63568" x="5062538" y="3252788"/>
          <p14:tracePt t="63577" x="5046663" y="3270250"/>
          <p14:tracePt t="63583" x="5022850" y="3278188"/>
          <p14:tracePt t="63592" x="4991100" y="3294063"/>
          <p14:tracePt t="63599" x="4967288" y="3302000"/>
          <p14:tracePt t="63605" x="4918075" y="3309938"/>
          <p14:tracePt t="63614" x="4862513" y="3317875"/>
          <p14:tracePt t="63621" x="4799013" y="3333750"/>
          <p14:tracePt t="63632" x="4735513" y="3333750"/>
          <p14:tracePt t="63636" x="4664075" y="3341688"/>
          <p14:tracePt t="63643" x="4584700" y="3341688"/>
          <p14:tracePt t="63652" x="4503738" y="3341688"/>
          <p14:tracePt t="63659" x="4400550" y="3341688"/>
          <p14:tracePt t="63666" x="4289425" y="3341688"/>
          <p14:tracePt t="63674" x="4184650" y="3341688"/>
          <p14:tracePt t="63681" x="4097338" y="3341688"/>
          <p14:tracePt t="63690" x="4017963" y="3341688"/>
          <p14:tracePt t="63697" x="3906838" y="3333750"/>
          <p14:tracePt t="63703" x="3794125" y="3325813"/>
          <p14:tracePt t="63713" x="3683000" y="3317875"/>
          <p14:tracePt t="63718" x="3563938" y="3286125"/>
          <p14:tracePt t="63726" x="3476625" y="3270250"/>
          <p14:tracePt t="63733" x="3355975" y="3252788"/>
          <p14:tracePt t="63741" x="3228975" y="3213100"/>
          <p14:tracePt t="63748" x="3100388" y="3197225"/>
          <p14:tracePt t="63756" x="2973388" y="3165475"/>
          <p14:tracePt t="63763" x="2806700" y="3133725"/>
          <p14:tracePt t="63770" x="2701925" y="3101975"/>
          <p14:tracePt t="63778" x="2622550" y="3078163"/>
          <p14:tracePt t="63786" x="2535238" y="3062288"/>
          <p14:tracePt t="63793" x="2471738" y="3046413"/>
          <p14:tracePt t="63801" x="2384425" y="3030538"/>
          <p14:tracePt t="63808" x="2295525" y="3006725"/>
          <p14:tracePt t="63815" x="2224088" y="2998788"/>
          <p14:tracePt t="63823" x="2160588" y="2990850"/>
          <p14:tracePt t="63831" x="2112963" y="2990850"/>
          <p14:tracePt t="63838" x="2081213" y="2990850"/>
          <p14:tracePt t="63846" x="2057400" y="2990850"/>
          <p14:tracePt t="63853" x="2049463" y="2990850"/>
          <p14:tracePt t="63863" x="2041525" y="2990850"/>
          <p14:tracePt t="63898" x="2041525" y="2982913"/>
          <p14:tracePt t="63906" x="2041525" y="2974975"/>
          <p14:tracePt t="63913" x="2049463" y="2967038"/>
          <p14:tracePt t="63921" x="2049463" y="2951163"/>
          <p14:tracePt t="63928" x="2057400" y="2935288"/>
          <p14:tracePt t="63936" x="2065338" y="2919413"/>
          <p14:tracePt t="63943" x="2065338" y="2901950"/>
          <p14:tracePt t="63951" x="2065338" y="2878138"/>
          <p14:tracePt t="63958" x="2065338" y="2862263"/>
          <p14:tracePt t="63966" x="2065338" y="2838450"/>
          <p14:tracePt t="63973" x="2065338" y="2822575"/>
          <p14:tracePt t="63988" x="2065338" y="2806700"/>
          <p14:tracePt t="63996" x="2065338" y="2798763"/>
          <p14:tracePt t="64011" x="2065338" y="2782888"/>
          <p14:tracePt t="64018" x="2065338" y="2774950"/>
          <p14:tracePt t="64033" x="2065338" y="2767013"/>
          <p14:tracePt t="64041" x="2065338" y="2759075"/>
          <p14:tracePt t="64048" x="2065338" y="2751138"/>
          <p14:tracePt t="64056" x="2065338" y="2743200"/>
          <p14:tracePt t="64064" x="2065338" y="2735263"/>
          <p14:tracePt t="64071" x="2065338" y="2727325"/>
          <p14:tracePt t="64078" x="2065338" y="2719388"/>
          <p14:tracePt t="64086" x="2057400" y="2711450"/>
          <p14:tracePt t="64094" x="2057400" y="2703513"/>
          <p14:tracePt t="64108" x="2057400" y="2687638"/>
          <p14:tracePt t="64221" x="2057400" y="2679700"/>
          <p14:tracePt t="64236" x="2057400" y="2663825"/>
          <p14:tracePt t="64243" x="2057400" y="2655888"/>
          <p14:tracePt t="64252" x="2057400" y="2640013"/>
          <p14:tracePt t="64258" x="2057400" y="2624138"/>
          <p14:tracePt t="64266" x="2057400" y="2608263"/>
          <p14:tracePt t="64273" x="2057400" y="2592388"/>
          <p14:tracePt t="64281" x="2057400" y="2566988"/>
          <p14:tracePt t="64288" x="2057400" y="2551113"/>
          <p14:tracePt t="64296" x="2057400" y="2543175"/>
          <p14:tracePt t="64303" x="2057400" y="2503488"/>
          <p14:tracePt t="64312" x="2057400" y="2479675"/>
          <p14:tracePt t="64319" x="2057400" y="2455863"/>
          <p14:tracePt t="64326" x="2057400" y="2432050"/>
          <p14:tracePt t="64333" x="2057400" y="2424113"/>
          <p14:tracePt t="64341" x="2057400" y="2400300"/>
          <p14:tracePt t="64348" x="2065338" y="2376488"/>
          <p14:tracePt t="64356" x="2065338" y="2368550"/>
          <p14:tracePt t="64370" x="2073275" y="2352675"/>
          <p14:tracePt t="64371" x="2073275" y="2344738"/>
          <p14:tracePt t="64378" x="2081213" y="2336800"/>
          <p14:tracePt t="64386" x="2081213" y="2328863"/>
          <p14:tracePt t="64401" x="2089150" y="2320925"/>
          <p14:tracePt t="64408" x="2089150" y="2312988"/>
          <p14:tracePt t="64416" x="2097088" y="2312988"/>
          <p14:tracePt t="64431" x="2097088" y="2305050"/>
          <p14:tracePt t="64432" x="2105025" y="2297113"/>
          <p14:tracePt t="64438" x="2112963" y="2297113"/>
          <p14:tracePt t="64476" x="2120900" y="2297113"/>
          <p14:tracePt t="64506" x="2128838" y="2297113"/>
          <p14:tracePt t="64514" x="2136775" y="2305050"/>
          <p14:tracePt t="64520" x="2144713" y="2305050"/>
          <p14:tracePt t="64528" x="2152650" y="2312988"/>
          <p14:tracePt t="64544" x="2160588" y="2320925"/>
          <p14:tracePt t="64551" x="2168525" y="2328863"/>
          <p14:tracePt t="64558" x="2176463" y="2336800"/>
          <p14:tracePt t="64565" x="2200275" y="2376488"/>
          <p14:tracePt t="64573" x="2200275" y="2400300"/>
          <p14:tracePt t="64581" x="2208213" y="2424113"/>
          <p14:tracePt t="64588" x="2216150" y="2447925"/>
          <p14:tracePt t="64596" x="2216150" y="2471738"/>
          <p14:tracePt t="64603" x="2224088" y="2495550"/>
          <p14:tracePt t="64611" x="2224088" y="2503488"/>
          <p14:tracePt t="64618" x="2224088" y="2519363"/>
          <p14:tracePt t="64626" x="2224088" y="2527300"/>
          <p14:tracePt t="64633" x="2224088" y="2535238"/>
          <p14:tracePt t="64648" x="2224088" y="2543175"/>
          <p14:tracePt t="64663" x="2224088" y="2551113"/>
          <p14:tracePt t="64678" x="2224088" y="2559050"/>
          <p14:tracePt t="64694" x="2224088" y="2566988"/>
          <p14:tracePt t="64708" x="2216150" y="2576513"/>
          <p14:tracePt t="64716" x="2208213" y="2576513"/>
          <p14:tracePt t="64723" x="2200275" y="2576513"/>
          <p14:tracePt t="64730" x="2192338" y="2584450"/>
          <p14:tracePt t="64738" x="2184400" y="2592388"/>
          <p14:tracePt t="64746" x="2168525" y="2592388"/>
          <p14:tracePt t="64761" x="2152650" y="2592388"/>
          <p14:tracePt t="64768" x="2144713" y="2592388"/>
          <p14:tracePt t="64777" x="2128838" y="2600325"/>
          <p14:tracePt t="64783" x="2120900" y="2600325"/>
          <p14:tracePt t="64791" x="2112963" y="2600325"/>
          <p14:tracePt t="64798" x="2105025" y="2600325"/>
          <p14:tracePt t="64806" x="2097088" y="2600325"/>
          <p14:tracePt t="64814" x="2081213" y="2600325"/>
          <p14:tracePt t="64820" x="2073275" y="2600325"/>
          <p14:tracePt t="64828" x="2065338" y="2600325"/>
          <p14:tracePt t="64836" x="2057400" y="2600325"/>
          <p14:tracePt t="65301" x="2065338" y="2600325"/>
          <p14:tracePt t="65308" x="2081213" y="2600325"/>
          <p14:tracePt t="65316" x="2089150" y="2616200"/>
          <p14:tracePt t="65323" x="2128838" y="2632075"/>
          <p14:tracePt t="65331" x="2176463" y="2655888"/>
          <p14:tracePt t="65338" x="2263775" y="2679700"/>
          <p14:tracePt t="65346" x="2359025" y="2703513"/>
          <p14:tracePt t="65353" x="2535238" y="2751138"/>
          <p14:tracePt t="65361" x="2741613" y="2782888"/>
          <p14:tracePt t="65368" x="2997200" y="2838450"/>
          <p14:tracePt t="65376" x="3268663" y="2878138"/>
          <p14:tracePt t="65383" x="3540125" y="2919413"/>
          <p14:tracePt t="65392" x="3762375" y="2935288"/>
          <p14:tracePt t="65399" x="3946525" y="2943225"/>
          <p14:tracePt t="65406" x="4073525" y="2943225"/>
          <p14:tracePt t="65413" x="4176713" y="2943225"/>
          <p14:tracePt t="65421" x="4241800" y="2943225"/>
          <p14:tracePt t="65428" x="4297363" y="2943225"/>
          <p14:tracePt t="65436" x="4321175" y="2935288"/>
          <p14:tracePt t="65443" x="4337050" y="2927350"/>
          <p14:tracePt t="65451" x="4337050" y="2919413"/>
          <p14:tracePt t="65458" x="4344988" y="2919413"/>
          <p14:tracePt t="65466" x="4344988" y="2909888"/>
          <p14:tracePt t="65474" x="4352925" y="2894013"/>
          <p14:tracePt t="65481" x="4360863" y="2886075"/>
          <p14:tracePt t="65488" x="4368800" y="2878138"/>
          <p14:tracePt t="65496" x="4376738" y="2862263"/>
          <p14:tracePt t="65503" x="4384675" y="2846388"/>
          <p14:tracePt t="65511" x="4384675" y="2838450"/>
          <p14:tracePt t="65518" x="4384675" y="2814638"/>
          <p14:tracePt t="65526" x="4392613" y="2806700"/>
          <p14:tracePt t="65533" x="4392613" y="2798763"/>
          <p14:tracePt t="65541" x="4392613" y="2790825"/>
          <p14:tracePt t="65548" x="4392613" y="2782888"/>
          <p14:tracePt t="65556" x="4392613" y="2774950"/>
          <p14:tracePt t="65563" x="4400550" y="2774950"/>
          <p14:tracePt t="65571" x="4400550" y="2767013"/>
          <p14:tracePt t="65579" x="4408488" y="2759075"/>
          <p14:tracePt t="65586" x="4408488" y="2751138"/>
          <p14:tracePt t="65593" x="4432300" y="2735263"/>
          <p14:tracePt t="65608" x="4440238" y="2727325"/>
          <p14:tracePt t="65609" x="4456113" y="2711450"/>
          <p14:tracePt t="65616" x="4456113" y="2703513"/>
          <p14:tracePt t="65623" x="4464050" y="2695575"/>
          <p14:tracePt t="65631" x="4471988" y="2679700"/>
          <p14:tracePt t="65645" x="4471988" y="2671763"/>
          <p14:tracePt t="65653" x="4471988" y="2663825"/>
          <p14:tracePt t="65660" x="4471988" y="2655888"/>
          <p14:tracePt t="65668" x="4471988" y="2647950"/>
          <p14:tracePt t="65676" x="4464050" y="2640013"/>
          <p14:tracePt t="65684" x="4456113" y="2632075"/>
          <p14:tracePt t="65691" x="4448175" y="2624138"/>
          <p14:tracePt t="65699" x="4432300" y="2616200"/>
          <p14:tracePt t="65706" x="4424363" y="2608263"/>
          <p14:tracePt t="65713" x="4416425" y="2608263"/>
          <p14:tracePt t="65721" x="4408488" y="2592388"/>
          <p14:tracePt t="65729" x="4400550" y="2592388"/>
          <p14:tracePt t="65736" x="4384675" y="2584450"/>
          <p14:tracePt t="65751" x="4368800" y="2576513"/>
          <p14:tracePt t="65759" x="4368800" y="2566988"/>
          <p14:tracePt t="65766" x="4360863" y="2566988"/>
          <p14:tracePt t="65781" x="4352925" y="2559050"/>
          <p14:tracePt t="65796" x="4352925" y="2543175"/>
          <p14:tracePt t="65803" x="4344988" y="2543175"/>
          <p14:tracePt t="65811" x="4337050" y="2535238"/>
          <p14:tracePt t="65818" x="4337050" y="2527300"/>
          <p14:tracePt t="65826" x="4337050" y="2519363"/>
          <p14:tracePt t="65833" x="4337050" y="2511425"/>
          <p14:tracePt t="65841" x="4329113" y="2511425"/>
          <p14:tracePt t="65849" x="4329113" y="2495550"/>
          <p14:tracePt t="65864" x="4321175" y="2487613"/>
          <p14:tracePt t="65871" x="4321175" y="2479675"/>
          <p14:tracePt t="65886" x="4321175" y="2471738"/>
          <p14:tracePt t="65894" x="4321175" y="2463800"/>
          <p14:tracePt t="65901" x="4313238" y="2455863"/>
          <p14:tracePt t="65908" x="4313238" y="2447925"/>
          <p14:tracePt t="65916" x="4313238" y="2439988"/>
          <p14:tracePt t="65931" x="4313238" y="2424113"/>
          <p14:tracePt t="65938" x="4313238" y="2416175"/>
          <p14:tracePt t="65953" x="4313238" y="2400300"/>
          <p14:tracePt t="65961" x="4321175" y="2400300"/>
          <p14:tracePt t="65968" x="4329113" y="2384425"/>
          <p14:tracePt t="65976" x="4337050" y="2384425"/>
          <p14:tracePt t="65983" x="4337050" y="2376488"/>
          <p14:tracePt t="65991" x="4344988" y="2376488"/>
          <p14:tracePt t="65999" x="4360863" y="2368550"/>
          <p14:tracePt t="66006" x="4368800" y="2360613"/>
          <p14:tracePt t="66013" x="4376738" y="2360613"/>
          <p14:tracePt t="66020" x="4392613" y="2360613"/>
          <p14:tracePt t="66028" x="4408488" y="2360613"/>
          <p14:tracePt t="66035" x="4416425" y="2360613"/>
          <p14:tracePt t="66043" x="4432300" y="2360613"/>
          <p14:tracePt t="66051" x="4440238" y="2360613"/>
          <p14:tracePt t="66059" x="4464050" y="2360613"/>
          <p14:tracePt t="66066" x="4471988" y="2360613"/>
          <p14:tracePt t="66073" x="4495800" y="2360613"/>
          <p14:tracePt t="66081" x="4503738" y="2360613"/>
          <p14:tracePt t="66089" x="4511675" y="2360613"/>
          <p14:tracePt t="66096" x="4535488" y="2360613"/>
          <p14:tracePt t="66103" x="4543425" y="2360613"/>
          <p14:tracePt t="66111" x="4551363" y="2360613"/>
          <p14:tracePt t="66149" x="4551363" y="2376488"/>
          <p14:tracePt t="66155" x="4559300" y="2384425"/>
          <p14:tracePt t="66163" x="4559300" y="2400300"/>
          <p14:tracePt t="66171" x="4559300" y="2408238"/>
          <p14:tracePt t="66178" x="4559300" y="2416175"/>
          <p14:tracePt t="66186" x="4559300" y="2432050"/>
          <p14:tracePt t="66193" x="4559300" y="2447925"/>
          <p14:tracePt t="66201" x="4559300" y="2455863"/>
          <p14:tracePt t="66208" x="4559300" y="2471738"/>
          <p14:tracePt t="66216" x="4559300" y="2479675"/>
          <p14:tracePt t="66223" x="4559300" y="2495550"/>
          <p14:tracePt t="66231" x="4559300" y="2511425"/>
          <p14:tracePt t="66246" x="4559300" y="2527300"/>
          <p14:tracePt t="66253" x="4551363" y="2535238"/>
          <p14:tracePt t="66261" x="4543425" y="2543175"/>
          <p14:tracePt t="66268" x="4535488" y="2559050"/>
          <p14:tracePt t="66276" x="4519613" y="2566988"/>
          <p14:tracePt t="66284" x="4503738" y="2584450"/>
          <p14:tracePt t="66291" x="4495800" y="2592388"/>
          <p14:tracePt t="66299" x="4479925" y="2600325"/>
          <p14:tracePt t="66305" x="4464050" y="2600325"/>
          <p14:tracePt t="66313" x="4456113" y="2608263"/>
          <p14:tracePt t="66321" x="4440238" y="2616200"/>
          <p14:tracePt t="66328" x="4432300" y="2616200"/>
          <p14:tracePt t="66335" x="4424363" y="2624138"/>
          <p14:tracePt t="66343" x="4408488" y="2624138"/>
          <p14:tracePt t="66351" x="4392613" y="2624138"/>
          <p14:tracePt t="66358" x="4384675" y="2624138"/>
          <p14:tracePt t="66366" x="4376738" y="2624138"/>
          <p14:tracePt t="66373" x="4368800" y="2624138"/>
          <p14:tracePt t="66388" x="4360863" y="2624138"/>
          <p14:tracePt t="66500" x="4352925" y="2624138"/>
          <p14:tracePt t="67055" x="4360863" y="2624138"/>
          <p14:tracePt t="67064" x="4384675" y="2632075"/>
          <p14:tracePt t="67071" x="4408488" y="2655888"/>
          <p14:tracePt t="67078" x="4432300" y="2671763"/>
          <p14:tracePt t="67086" x="4471988" y="2695575"/>
          <p14:tracePt t="67093" x="4519613" y="2727325"/>
          <p14:tracePt t="67101" x="4567238" y="2751138"/>
          <p14:tracePt t="67108" x="4640263" y="2782888"/>
          <p14:tracePt t="67116" x="4703763" y="2822575"/>
          <p14:tracePt t="67123" x="4799013" y="2846388"/>
          <p14:tracePt t="67131" x="4886325" y="2862263"/>
          <p14:tracePt t="67138" x="4975225" y="2886075"/>
          <p14:tracePt t="67146" x="5070475" y="2894013"/>
          <p14:tracePt t="67153" x="5165725" y="2909888"/>
          <p14:tracePt t="67161" x="5268913" y="2927350"/>
          <p14:tracePt t="67176" x="5381625" y="2935288"/>
          <p14:tracePt t="67176" x="5476875" y="2951163"/>
          <p14:tracePt t="67185" x="5595938" y="2967038"/>
          <p14:tracePt t="67190" x="5692775" y="2982913"/>
          <p14:tracePt t="67198" x="5788025" y="2982913"/>
          <p14:tracePt t="67206" x="5883275" y="2990850"/>
          <p14:tracePt t="67214" x="5954713" y="2990850"/>
          <p14:tracePt t="67220" x="6018213" y="2990850"/>
          <p14:tracePt t="67228" x="6075363" y="2990850"/>
          <p14:tracePt t="67236" x="6122988" y="2990850"/>
          <p14:tracePt t="67243" x="6154738" y="2982913"/>
          <p14:tracePt t="67250" x="6178550" y="2974975"/>
          <p14:tracePt t="67258" x="6194425" y="2967038"/>
          <p14:tracePt t="67266" x="6210300" y="2959100"/>
          <p14:tracePt t="67273" x="6226175" y="2959100"/>
          <p14:tracePt t="67281" x="6226175" y="2951163"/>
          <p14:tracePt t="67288" x="6242050" y="2951163"/>
          <p14:tracePt t="67295" x="6242050" y="2935288"/>
          <p14:tracePt t="67310" x="6249988" y="2927350"/>
          <p14:tracePt t="67326" x="6257925" y="2909888"/>
          <p14:tracePt t="67333" x="6265863" y="2901950"/>
          <p14:tracePt t="67340" x="6281738" y="2894013"/>
          <p14:tracePt t="67348" x="6289675" y="2886075"/>
          <p14:tracePt t="67357" x="6305550" y="2870200"/>
          <p14:tracePt t="67364" x="6329363" y="2870200"/>
          <p14:tracePt t="67371" x="6345238" y="2862263"/>
          <p14:tracePt t="67378" x="6361113" y="2846388"/>
          <p14:tracePt t="67387" x="6376988" y="2846388"/>
          <p14:tracePt t="67393" x="6402388" y="2838450"/>
          <p14:tracePt t="67401" x="6418263" y="2830513"/>
          <p14:tracePt t="67408" x="6457950" y="2814638"/>
          <p14:tracePt t="67417" x="6481763" y="2814638"/>
          <p14:tracePt t="67423" x="6497638" y="2798763"/>
          <p14:tracePt t="67431" x="6521450" y="2790825"/>
          <p14:tracePt t="67439" x="6537325" y="2782888"/>
          <p14:tracePt t="67446" x="6553200" y="2774950"/>
          <p14:tracePt t="67461" x="6561138" y="2767013"/>
          <p14:tracePt t="67468" x="6561138" y="2759075"/>
          <p14:tracePt t="67506" x="6569075" y="2759075"/>
          <p14:tracePt t="67753" x="6569075" y="2751138"/>
          <p14:tracePt t="67760" x="6569075" y="2743200"/>
          <p14:tracePt t="67768" x="6553200" y="2727325"/>
          <p14:tracePt t="67776" x="6553200" y="2711450"/>
          <p14:tracePt t="67783" x="6545263" y="2695575"/>
          <p14:tracePt t="67790" x="6537325" y="2679700"/>
          <p14:tracePt t="67798" x="6537325" y="2671763"/>
          <p14:tracePt t="67805" x="6529388" y="2655888"/>
          <p14:tracePt t="67813" x="6529388" y="2632075"/>
          <p14:tracePt t="67821" x="6529388" y="2624138"/>
          <p14:tracePt t="67836" x="6529388" y="2608263"/>
          <p14:tracePt t="67851" x="6529388" y="2600325"/>
          <p14:tracePt t="67866" x="6529388" y="2592388"/>
          <p14:tracePt t="67881" x="6529388" y="2584450"/>
          <p14:tracePt t="67896" x="6529388" y="2576513"/>
          <p14:tracePt t="67903" x="6529388" y="2566988"/>
          <p14:tracePt t="67919" x="6529388" y="2551113"/>
          <p14:tracePt t="67926" x="6529388" y="2543175"/>
          <p14:tracePt t="67933" x="6529388" y="2535238"/>
          <p14:tracePt t="67941" x="6529388" y="2519363"/>
          <p14:tracePt t="67948" x="6529388" y="2503488"/>
          <p14:tracePt t="67955" x="6529388" y="2463800"/>
          <p14:tracePt t="67963" x="6537325" y="2439988"/>
          <p14:tracePt t="67971" x="6545263" y="2416175"/>
          <p14:tracePt t="67978" x="6561138" y="2392363"/>
          <p14:tracePt t="67986" x="6561138" y="2368550"/>
          <p14:tracePt t="67993" x="6577013" y="2336800"/>
          <p14:tracePt t="68001" x="6584950" y="2320925"/>
          <p14:tracePt t="68008" x="6592888" y="2305050"/>
          <p14:tracePt t="68016" x="6600825" y="2297113"/>
          <p14:tracePt t="68023" x="6608763" y="2289175"/>
          <p14:tracePt t="68031" x="6616700" y="2273300"/>
          <p14:tracePt t="68038" x="6624638" y="2273300"/>
          <p14:tracePt t="68053" x="6640513" y="2265363"/>
          <p14:tracePt t="68061" x="6648450" y="2265363"/>
          <p14:tracePt t="68068" x="6656388" y="2257425"/>
          <p14:tracePt t="68076" x="6664325" y="2257425"/>
          <p14:tracePt t="68083" x="6680200" y="2249488"/>
          <p14:tracePt t="68091" x="6688138" y="2249488"/>
          <p14:tracePt t="68098" x="6696075" y="2249488"/>
          <p14:tracePt t="68106" x="6711950" y="2249488"/>
          <p14:tracePt t="68113" x="6719888" y="2249488"/>
          <p14:tracePt t="68121" x="6735763" y="2249488"/>
          <p14:tracePt t="68138" x="6743700" y="2249488"/>
          <p14:tracePt t="68151" x="6751638" y="2249488"/>
          <p14:tracePt t="68173" x="6759575" y="2249488"/>
          <p14:tracePt t="68203" x="6759575" y="2257425"/>
          <p14:tracePt t="68211" x="6769100" y="2265363"/>
          <p14:tracePt t="68219" x="6769100" y="2281238"/>
          <p14:tracePt t="68226" x="6777038" y="2305050"/>
          <p14:tracePt t="68233" x="6777038" y="2328863"/>
          <p14:tracePt t="68242" x="6777038" y="2352675"/>
          <p14:tracePt t="68248" x="6777038" y="2376488"/>
          <p14:tracePt t="68256" x="6777038" y="2400300"/>
          <p14:tracePt t="68263" x="6777038" y="2424113"/>
          <p14:tracePt t="68271" x="6777038" y="2439988"/>
          <p14:tracePt t="68279" x="6777038" y="2463800"/>
          <p14:tracePt t="68285" x="6777038" y="2471738"/>
          <p14:tracePt t="68293" x="6777038" y="2479675"/>
          <p14:tracePt t="68301" x="6777038" y="2503488"/>
          <p14:tracePt t="68308" x="6769100" y="2519363"/>
          <p14:tracePt t="68316" x="6759575" y="2535238"/>
          <p14:tracePt t="68323" x="6751638" y="2543175"/>
          <p14:tracePt t="68331" x="6743700" y="2566988"/>
          <p14:tracePt t="68346" x="6735763" y="2576513"/>
          <p14:tracePt t="68354" x="6727825" y="2584450"/>
          <p14:tracePt t="68361" x="6719888" y="2592388"/>
          <p14:tracePt t="68376" x="6711950" y="2592388"/>
          <p14:tracePt t="68390" x="6711950" y="2600325"/>
          <p14:tracePt t="68398" x="6704013" y="2600325"/>
          <p14:tracePt t="68428" x="6696075" y="2600325"/>
          <p14:tracePt t="68435" x="6688138" y="2600325"/>
          <p14:tracePt t="69343" x="0" y="0"/>
        </p14:tracePtLst>
        <p14:tracePtLst>
          <p14:tracePt t="78974" x="2870200" y="2392363"/>
          <p14:tracePt t="78996" x="2870200" y="2384425"/>
          <p14:tracePt t="79041" x="2862263" y="2384425"/>
          <p14:tracePt t="79049" x="2854325" y="2384425"/>
          <p14:tracePt t="79056" x="2846388" y="2384425"/>
          <p14:tracePt t="79063" x="2830513" y="2384425"/>
          <p14:tracePt t="79071" x="2822575" y="2392363"/>
          <p14:tracePt t="79078" x="2798763" y="2392363"/>
          <p14:tracePt t="79086" x="2782888" y="2392363"/>
          <p14:tracePt t="79094" x="2759075" y="2392363"/>
          <p14:tracePt t="79101" x="2725738" y="2392363"/>
          <p14:tracePt t="79109" x="2693988" y="2392363"/>
          <p14:tracePt t="79116" x="2662238" y="2392363"/>
          <p14:tracePt t="79124" x="2622550" y="2392363"/>
          <p14:tracePt t="79131" x="2590800" y="2392363"/>
          <p14:tracePt t="79138" x="2574925" y="2392363"/>
          <p14:tracePt t="79146" x="2551113" y="2400300"/>
          <p14:tracePt t="79154" x="2519363" y="2408238"/>
          <p14:tracePt t="79161" x="2495550" y="2408238"/>
          <p14:tracePt t="79169" x="2471738" y="2408238"/>
          <p14:tracePt t="79176" x="2455863" y="2416175"/>
          <p14:tracePt t="79183" x="2432050" y="2424113"/>
          <p14:tracePt t="79191" x="2424113" y="2424113"/>
          <p14:tracePt t="79199" x="2416175" y="2424113"/>
          <p14:tracePt t="79206" x="2416175" y="2432050"/>
          <p14:tracePt t="79214" x="2408238" y="2447925"/>
          <p14:tracePt t="79221" x="2400300" y="2455863"/>
          <p14:tracePt t="79228" x="2400300" y="2471738"/>
          <p14:tracePt t="79236" x="2400300" y="2495550"/>
          <p14:tracePt t="79244" x="2400300" y="2527300"/>
          <p14:tracePt t="79251" x="2400300" y="2551113"/>
          <p14:tracePt t="79259" x="2408238" y="2584450"/>
          <p14:tracePt t="79266" x="2416175" y="2616200"/>
          <p14:tracePt t="79274" x="2424113" y="2632075"/>
          <p14:tracePt t="79281" x="2447925" y="2655888"/>
          <p14:tracePt t="79289" x="2455863" y="2671763"/>
          <p14:tracePt t="79296" x="2479675" y="2687638"/>
          <p14:tracePt t="79303" x="2495550" y="2695575"/>
          <p14:tracePt t="79311" x="2511425" y="2703513"/>
          <p14:tracePt t="79319" x="2543175" y="2711450"/>
          <p14:tracePt t="79326" x="2559050" y="2711450"/>
          <p14:tracePt t="79333" x="2582863" y="2719388"/>
          <p14:tracePt t="79341" x="2606675" y="2719388"/>
          <p14:tracePt t="79348" x="2622550" y="2719388"/>
          <p14:tracePt t="79356" x="2646363" y="2727325"/>
          <p14:tracePt t="79365" x="2654300" y="2727325"/>
          <p14:tracePt t="79370" x="2670175" y="2727325"/>
          <p14:tracePt t="79379" x="2678113" y="2727325"/>
          <p14:tracePt t="79386" x="2686050" y="2727325"/>
          <p14:tracePt t="79401" x="2701925" y="2727325"/>
          <p14:tracePt t="79408" x="2709863" y="2727325"/>
          <p14:tracePt t="79416" x="2725738" y="2727325"/>
          <p14:tracePt t="79424" x="2733675" y="2719388"/>
          <p14:tracePt t="79431" x="2751138" y="2711450"/>
          <p14:tracePt t="79438" x="2767013" y="2711450"/>
          <p14:tracePt t="79446" x="2782888" y="2695575"/>
          <p14:tracePt t="79454" x="2782888" y="2687638"/>
          <p14:tracePt t="79461" x="2798763" y="2671763"/>
          <p14:tracePt t="79469" x="2814638" y="2663825"/>
          <p14:tracePt t="79476" x="2822575" y="2655888"/>
          <p14:tracePt t="79483" x="2838450" y="2640013"/>
          <p14:tracePt t="79491" x="2846388" y="2632075"/>
          <p14:tracePt t="79499" x="2862263" y="2608263"/>
          <p14:tracePt t="79506" x="2870200" y="2600325"/>
          <p14:tracePt t="79514" x="2878138" y="2592388"/>
          <p14:tracePt t="79521" x="2878138" y="2576513"/>
          <p14:tracePt t="79535" x="2878138" y="2559050"/>
          <p14:tracePt t="79544" x="2878138" y="2551113"/>
          <p14:tracePt t="79551" x="2878138" y="2535238"/>
          <p14:tracePt t="79559" x="2878138" y="2527300"/>
          <p14:tracePt t="79566" x="2878138" y="2519363"/>
          <p14:tracePt t="79589" x="2878138" y="2511425"/>
          <p14:tracePt t="79603" x="2878138" y="2503488"/>
          <p14:tracePt t="79611" x="2870200" y="2503488"/>
          <p14:tracePt t="79626" x="2862263" y="2503488"/>
          <p14:tracePt t="79633" x="2862263" y="2495550"/>
          <p14:tracePt t="79649" x="2862263" y="2487613"/>
          <p14:tracePt t="79678" x="2854325" y="2487613"/>
          <p14:tracePt t="79746" x="2862263" y="2487613"/>
          <p14:tracePt t="79754" x="2870200" y="2487613"/>
          <p14:tracePt t="79770" x="2878138" y="2487613"/>
          <p14:tracePt t="79777" x="2886075" y="2487613"/>
          <p14:tracePt t="79783" x="2901950" y="2487613"/>
          <p14:tracePt t="79791" x="2909888" y="2487613"/>
          <p14:tracePt t="79799" x="2933700" y="2487613"/>
          <p14:tracePt t="79806" x="2941638" y="2487613"/>
          <p14:tracePt t="79814" x="2957513" y="2495550"/>
          <p14:tracePt t="79821" x="2989263" y="2503488"/>
          <p14:tracePt t="79828" x="3021013" y="2511425"/>
          <p14:tracePt t="79836" x="3044825" y="2511425"/>
          <p14:tracePt t="79843" x="3076575" y="2511425"/>
          <p14:tracePt t="79851" x="3117850" y="2511425"/>
          <p14:tracePt t="79858" x="3141663" y="2511425"/>
          <p14:tracePt t="79866" x="3157538" y="2511425"/>
          <p14:tracePt t="79874" x="3189288" y="2511425"/>
          <p14:tracePt t="79881" x="3228975" y="2519363"/>
          <p14:tracePt t="79888" x="3292475" y="2519363"/>
          <p14:tracePt t="79911" x="3443288" y="2535238"/>
          <p14:tracePt t="79911" x="3563938" y="2551113"/>
          <p14:tracePt t="79919" x="3675063" y="2559050"/>
          <p14:tracePt t="79926" x="3817938" y="2566988"/>
          <p14:tracePt t="79933" x="3986213" y="2592388"/>
          <p14:tracePt t="79942" x="4121150" y="2600325"/>
          <p14:tracePt t="79949" x="4233863" y="2608263"/>
          <p14:tracePt t="79957" x="4329113" y="2624138"/>
          <p14:tracePt t="79964" x="4400550" y="2632075"/>
          <p14:tracePt t="79971" x="4471988" y="2632075"/>
          <p14:tracePt t="79978" x="4527550" y="2632075"/>
          <p14:tracePt t="79986" x="4567238" y="2640013"/>
          <p14:tracePt t="79993" x="4592638" y="2640013"/>
          <p14:tracePt t="80001" x="4616450" y="2640013"/>
          <p14:tracePt t="80008" x="4632325" y="2640013"/>
          <p14:tracePt t="80016" x="4648200" y="2640013"/>
          <p14:tracePt t="80031" x="4664075" y="2632075"/>
          <p14:tracePt t="80039" x="4672013" y="2632075"/>
          <p14:tracePt t="80046" x="4679950" y="2624138"/>
          <p14:tracePt t="80053" x="4687888" y="2616200"/>
          <p14:tracePt t="80061" x="4695825" y="2608263"/>
          <p14:tracePt t="80069" x="4711700" y="2600325"/>
          <p14:tracePt t="80077" x="4735513" y="2576513"/>
          <p14:tracePt t="80083" x="4759325" y="2559050"/>
          <p14:tracePt t="80091" x="4799013" y="2543175"/>
          <p14:tracePt t="80098" x="4838700" y="2543175"/>
          <p14:tracePt t="80106" x="4894263" y="2535238"/>
          <p14:tracePt t="80113" x="4943475" y="2527300"/>
          <p14:tracePt t="80121" x="4999038" y="2519363"/>
          <p14:tracePt t="80128" x="5062538" y="2511425"/>
          <p14:tracePt t="80136" x="5149850" y="2503488"/>
          <p14:tracePt t="80144" x="5205413" y="2471738"/>
          <p14:tracePt t="80151" x="5253038" y="2463800"/>
          <p14:tracePt t="80159" x="5276850" y="2447925"/>
          <p14:tracePt t="80166" x="5284788" y="2432050"/>
          <p14:tracePt t="80181" x="5292725" y="2424113"/>
          <p14:tracePt t="80196" x="5292725" y="2416175"/>
          <p14:tracePt t="80204" x="5292725" y="2400300"/>
          <p14:tracePt t="80211" x="5292725" y="2392363"/>
          <p14:tracePt t="80218" x="5292725" y="2384425"/>
          <p14:tracePt t="80233" x="5292725" y="2368550"/>
          <p14:tracePt t="80241" x="5292725" y="2360613"/>
          <p14:tracePt t="80248" x="5292725" y="2352675"/>
          <p14:tracePt t="80271" x="5292725" y="2344738"/>
          <p14:tracePt t="80391" x="5276850" y="2352675"/>
          <p14:tracePt t="80398" x="5253038" y="2376488"/>
          <p14:tracePt t="80406" x="5221288" y="2408238"/>
          <p14:tracePt t="80413" x="5181600" y="2447925"/>
          <p14:tracePt t="80421" x="5133975" y="2479675"/>
          <p14:tracePt t="80428" x="5102225" y="2503488"/>
          <p14:tracePt t="80436" x="5054600" y="2543175"/>
          <p14:tracePt t="80444" x="5014913" y="2584450"/>
          <p14:tracePt t="80451" x="4975225" y="2608263"/>
          <p14:tracePt t="80460" x="4959350" y="2632075"/>
          <p14:tracePt t="80466" x="4943475" y="2647950"/>
          <p14:tracePt t="80473" x="4933950" y="2663825"/>
          <p14:tracePt t="80481" x="4926013" y="2679700"/>
          <p14:tracePt t="80488" x="4910138" y="2703513"/>
          <p14:tracePt t="80496" x="4910138" y="2711450"/>
          <p14:tracePt t="80503" x="4902200" y="2727325"/>
          <p14:tracePt t="80511" x="4902200" y="2743200"/>
          <p14:tracePt t="80519" x="4902200" y="2759075"/>
          <p14:tracePt t="80533" x="4910138" y="2759075"/>
          <p14:tracePt t="80541" x="4918075" y="2767013"/>
          <p14:tracePt t="80548" x="4943475" y="2767013"/>
          <p14:tracePt t="80556" x="4959350" y="2774950"/>
          <p14:tracePt t="80563" x="4975225" y="2774950"/>
          <p14:tracePt t="80571" x="4991100" y="2774950"/>
          <p14:tracePt t="80578" x="5022850" y="2774950"/>
          <p14:tracePt t="80586" x="5046663" y="2774950"/>
          <p14:tracePt t="80594" x="5078413" y="2774950"/>
          <p14:tracePt t="80601" x="5133975" y="2774950"/>
          <p14:tracePt t="80609" x="5165725" y="2774950"/>
          <p14:tracePt t="80616" x="5205413" y="2759075"/>
          <p14:tracePt t="80624" x="5229225" y="2743200"/>
          <p14:tracePt t="80631" x="5237163" y="2735263"/>
          <p14:tracePt t="80639" x="5253038" y="2727325"/>
          <p14:tracePt t="80646" x="5260975" y="2719388"/>
          <p14:tracePt t="80654" x="5268913" y="2703513"/>
          <p14:tracePt t="80660" x="5276850" y="2695575"/>
          <p14:tracePt t="80668" x="5276850" y="2679700"/>
          <p14:tracePt t="80676" x="5284788" y="2663825"/>
          <p14:tracePt t="80691" x="5284788" y="2647950"/>
          <p14:tracePt t="80698" x="5284788" y="2640013"/>
          <p14:tracePt t="80707" x="5284788" y="2616200"/>
          <p14:tracePt t="80714" x="5268913" y="2608263"/>
          <p14:tracePt t="80721" x="5253038" y="2592388"/>
          <p14:tracePt t="80728" x="5245100" y="2584450"/>
          <p14:tracePt t="80736" x="5221288" y="2576513"/>
          <p14:tracePt t="80743" x="5213350" y="2576513"/>
          <p14:tracePt t="80751" x="5197475" y="2559050"/>
          <p14:tracePt t="80759" x="5181600" y="2551113"/>
          <p14:tracePt t="80766" x="5173663" y="2551113"/>
          <p14:tracePt t="80774" x="5165725" y="2551113"/>
          <p14:tracePt t="80781" x="5157788" y="2551113"/>
          <p14:tracePt t="80789" x="5149850" y="2551113"/>
          <p14:tracePt t="80796" x="5141913" y="2551113"/>
          <p14:tracePt t="80803" x="5133975" y="2551113"/>
          <p14:tracePt t="80811" x="5126038" y="2551113"/>
          <p14:tracePt t="80818" x="5118100" y="2551113"/>
          <p14:tracePt t="80826" x="5094288" y="2543175"/>
          <p14:tracePt t="80841" x="5086350" y="2543175"/>
          <p14:tracePt t="80849" x="5070475" y="2543175"/>
          <p14:tracePt t="80864" x="5062538" y="2543175"/>
          <p14:tracePt t="80886" x="5054600" y="2543175"/>
          <p14:tracePt t="80961" x="5062538" y="2543175"/>
          <p14:tracePt t="80968" x="5062538" y="2551113"/>
          <p14:tracePt t="80976" x="5078413" y="2551113"/>
          <p14:tracePt t="80983" x="5102225" y="2566988"/>
          <p14:tracePt t="80991" x="5118100" y="2576513"/>
          <p14:tracePt t="80998" x="5157788" y="2584450"/>
          <p14:tracePt t="81006" x="5213350" y="2608263"/>
          <p14:tracePt t="81013" x="5292725" y="2624138"/>
          <p14:tracePt t="81021" x="5373688" y="2655888"/>
          <p14:tracePt t="81028" x="5445125" y="2671763"/>
          <p14:tracePt t="81036" x="5524500" y="2695575"/>
          <p14:tracePt t="81044" x="5619750" y="2719388"/>
          <p14:tracePt t="81051" x="5724525" y="2751138"/>
          <p14:tracePt t="81059" x="5851525" y="2790825"/>
          <p14:tracePt t="81066" x="5978525" y="2814638"/>
          <p14:tracePt t="81074" x="6154738" y="2862263"/>
          <p14:tracePt t="81081" x="6329363" y="2862263"/>
          <p14:tracePt t="81089" x="6481763" y="2862263"/>
          <p14:tracePt t="81096" x="6584950" y="2862263"/>
          <p14:tracePt t="81103" x="6711950" y="2862263"/>
          <p14:tracePt t="81111" x="6832600" y="2862263"/>
          <p14:tracePt t="81118" x="6927850" y="2862263"/>
          <p14:tracePt t="81127" x="6999288" y="2862263"/>
          <p14:tracePt t="81133" x="7054850" y="2862263"/>
          <p14:tracePt t="81141" x="7086600" y="2854325"/>
          <p14:tracePt t="81149" x="7135813" y="2838450"/>
          <p14:tracePt t="81157" x="7175500" y="2822575"/>
          <p14:tracePt t="81164" x="7199313" y="2814638"/>
          <p14:tracePt t="81171" x="7207250" y="2798763"/>
          <p14:tracePt t="81179" x="7215188" y="2774950"/>
          <p14:tracePt t="81186" x="7223125" y="2759075"/>
          <p14:tracePt t="81193" x="7223125" y="2743200"/>
          <p14:tracePt t="81201" x="7223125" y="2719388"/>
          <p14:tracePt t="81209" x="7223125" y="2703513"/>
          <p14:tracePt t="81216" x="7223125" y="2687638"/>
          <p14:tracePt t="81224" x="7223125" y="2663825"/>
          <p14:tracePt t="81231" x="7223125" y="2640013"/>
          <p14:tracePt t="81238" x="7215188" y="2616200"/>
          <p14:tracePt t="81246" x="7215188" y="2600325"/>
          <p14:tracePt t="81254" x="7199313" y="2584450"/>
          <p14:tracePt t="81261" x="7191375" y="2576513"/>
          <p14:tracePt t="81268" x="7191375" y="2551113"/>
          <p14:tracePt t="81276" x="7183438" y="2543175"/>
          <p14:tracePt t="81291" x="7175500" y="2527300"/>
          <p14:tracePt t="81292" x="7175500" y="2519363"/>
          <p14:tracePt t="81299" x="7167563" y="2487613"/>
          <p14:tracePt t="81307" x="7167563" y="2471738"/>
          <p14:tracePt t="81314" x="7167563" y="2463800"/>
          <p14:tracePt t="81324" x="7167563" y="2439988"/>
          <p14:tracePt t="81331" x="7167563" y="2408238"/>
          <p14:tracePt t="81336" x="7167563" y="2400300"/>
          <p14:tracePt t="81343" x="7167563" y="2392363"/>
          <p14:tracePt t="81351" x="7167563" y="2368550"/>
          <p14:tracePt t="81359" x="7167563" y="2360613"/>
          <p14:tracePt t="81366" x="7167563" y="2352675"/>
          <p14:tracePt t="81373" x="7167563" y="2344738"/>
          <p14:tracePt t="81381" x="7167563" y="2336800"/>
          <p14:tracePt t="81389" x="7167563" y="2328863"/>
          <p14:tracePt t="81396" x="7167563" y="2312988"/>
          <p14:tracePt t="81433" x="7167563" y="2305050"/>
          <p14:tracePt t="81478" x="7159625" y="2328863"/>
          <p14:tracePt t="81486" x="7151688" y="2344738"/>
          <p14:tracePt t="81493" x="7135813" y="2376488"/>
          <p14:tracePt t="81501" x="7126288" y="2392363"/>
          <p14:tracePt t="81509" x="7126288" y="2424113"/>
          <p14:tracePt t="81516" x="7118350" y="2471738"/>
          <p14:tracePt t="81524" x="7118350" y="2511425"/>
          <p14:tracePt t="81531" x="7110413" y="2559050"/>
          <p14:tracePt t="81539" x="7110413" y="2600325"/>
          <p14:tracePt t="81546" x="7110413" y="2632075"/>
          <p14:tracePt t="81553" x="7110413" y="2647950"/>
          <p14:tracePt t="81561" x="7118350" y="2663825"/>
          <p14:tracePt t="81568" x="7126288" y="2671763"/>
          <p14:tracePt t="81576" x="7143750" y="2679700"/>
          <p14:tracePt t="81591" x="7159625" y="2687638"/>
          <p14:tracePt t="81606" x="7167563" y="2687638"/>
          <p14:tracePt t="81614" x="7183438" y="2687638"/>
          <p14:tracePt t="81621" x="7199313" y="2687638"/>
          <p14:tracePt t="81629" x="7223125" y="2679700"/>
          <p14:tracePt t="81636" x="7254875" y="2671763"/>
          <p14:tracePt t="81643" x="7302500" y="2647950"/>
          <p14:tracePt t="81651" x="7334250" y="2632075"/>
          <p14:tracePt t="81659" x="7366000" y="2616200"/>
          <p14:tracePt t="81666" x="7413625" y="2584450"/>
          <p14:tracePt t="81674" x="7453313" y="2551113"/>
          <p14:tracePt t="81681" x="7485063" y="2519363"/>
          <p14:tracePt t="81689" x="7526338" y="2503488"/>
          <p14:tracePt t="81696" x="7573963" y="2455863"/>
          <p14:tracePt t="81704" x="7581900" y="2447925"/>
          <p14:tracePt t="81711" x="7589838" y="2432050"/>
          <p14:tracePt t="81718" x="7597775" y="2416175"/>
          <p14:tracePt t="81726" x="7597775" y="2400300"/>
          <p14:tracePt t="81734" x="7605713" y="2384425"/>
          <p14:tracePt t="81741" x="7605713" y="2368550"/>
          <p14:tracePt t="81748" x="7605713" y="2360613"/>
          <p14:tracePt t="81756" x="7605713" y="2344738"/>
          <p14:tracePt t="81764" x="7605713" y="2336800"/>
          <p14:tracePt t="81771" x="7597775" y="2328863"/>
          <p14:tracePt t="81786" x="7589838" y="2320925"/>
          <p14:tracePt t="81793" x="7573963" y="2312988"/>
          <p14:tracePt t="81801" x="7566025" y="2312988"/>
          <p14:tracePt t="81811" x="7558088" y="2312988"/>
          <p14:tracePt t="81816" x="7534275" y="2312988"/>
          <p14:tracePt t="81823" x="7518400" y="2312988"/>
          <p14:tracePt t="81831" x="7493000" y="2312988"/>
          <p14:tracePt t="81839" x="7469188" y="2312988"/>
          <p14:tracePt t="81846" x="7437438" y="2312988"/>
          <p14:tracePt t="81854" x="7413625" y="2312988"/>
          <p14:tracePt t="81861" x="7389813" y="2312988"/>
          <p14:tracePt t="81868" x="7381875" y="2312988"/>
          <p14:tracePt t="81876" x="7373938" y="2320925"/>
          <p14:tracePt t="81893" x="7373938" y="2328863"/>
          <p14:tracePt t="81899" x="7366000" y="2336800"/>
          <p14:tracePt t="81913" x="7366000" y="2344738"/>
          <p14:tracePt t="81921" x="7366000" y="2352675"/>
          <p14:tracePt t="81929" x="7366000" y="2360613"/>
          <p14:tracePt t="81936" x="7366000" y="2368550"/>
          <p14:tracePt t="81943" x="7366000" y="2384425"/>
          <p14:tracePt t="81951" x="7366000" y="2400300"/>
          <p14:tracePt t="81959" x="7366000" y="2408238"/>
          <p14:tracePt t="81966" x="7366000" y="2424113"/>
          <p14:tracePt t="81973" x="7366000" y="2439988"/>
          <p14:tracePt t="81981" x="7366000" y="2455863"/>
          <p14:tracePt t="81989" x="7366000" y="2471738"/>
          <p14:tracePt t="81996" x="7366000" y="2479675"/>
          <p14:tracePt t="82004" x="7366000" y="2487613"/>
          <p14:tracePt t="82011" x="7366000" y="2495550"/>
          <p14:tracePt t="82018" x="7366000" y="2503488"/>
          <p14:tracePt t="82033" x="7366000" y="2511425"/>
          <p14:tracePt t="82078" x="7366000" y="2519363"/>
          <p14:tracePt t="82109" x="0" y="0"/>
        </p14:tracePtLst>
        <p14:tracePtLst>
          <p14:tracePt t="85874" x="1123950" y="3228975"/>
          <p14:tracePt t="85955" x="1131888" y="3228975"/>
          <p14:tracePt t="85978" x="1139825" y="3228975"/>
          <p14:tracePt t="85986" x="1147763" y="3228975"/>
          <p14:tracePt t="86001" x="1155700" y="3228975"/>
          <p14:tracePt t="86017" x="1163638" y="3228975"/>
          <p14:tracePt t="86023" x="1171575" y="3228975"/>
          <p14:tracePt t="86032" x="1179513" y="3228975"/>
          <p14:tracePt t="86047" x="1187450" y="3228975"/>
          <p14:tracePt t="86053" x="1195388" y="3228975"/>
          <p14:tracePt t="86061" x="1203325" y="3228975"/>
          <p14:tracePt t="86068" x="1219200" y="3228975"/>
          <p14:tracePt t="86076" x="1243013" y="3236913"/>
          <p14:tracePt t="86083" x="1258888" y="3236913"/>
          <p14:tracePt t="86091" x="1284288" y="3244850"/>
          <p14:tracePt t="86098" x="1316038" y="3244850"/>
          <p14:tracePt t="86106" x="1371600" y="3252788"/>
          <p14:tracePt t="86113" x="1403350" y="3252788"/>
          <p14:tracePt t="86121" x="1435100" y="3252788"/>
          <p14:tracePt t="86129" x="1482725" y="3252788"/>
          <p14:tracePt t="86136" x="1514475" y="3252788"/>
          <p14:tracePt t="86144" x="1554163" y="3252788"/>
          <p14:tracePt t="86151" x="1601788" y="3252788"/>
          <p14:tracePt t="86159" x="1641475" y="3252788"/>
          <p14:tracePt t="86166" x="1674813" y="3252788"/>
          <p14:tracePt t="86174" x="1706563" y="3252788"/>
          <p14:tracePt t="86181" x="1730375" y="3252788"/>
          <p14:tracePt t="86188" x="1746250" y="3252788"/>
          <p14:tracePt t="86196" x="1762125" y="3252788"/>
          <p14:tracePt t="86204" x="1770063" y="3252788"/>
          <p14:tracePt t="86211" x="1778000" y="3252788"/>
          <p14:tracePt t="86219" x="1785938" y="3252788"/>
          <p14:tracePt t="86234" x="1801813" y="3252788"/>
          <p14:tracePt t="86248" x="1809750" y="3252788"/>
          <p14:tracePt t="86256" x="1825625" y="3252788"/>
          <p14:tracePt t="86263" x="1841500" y="3252788"/>
          <p14:tracePt t="86271" x="1857375" y="3252788"/>
          <p14:tracePt t="86279" x="1873250" y="3252788"/>
          <p14:tracePt t="86286" x="1889125" y="3252788"/>
          <p14:tracePt t="86293" x="1920875" y="3252788"/>
          <p14:tracePt t="86301" x="1944688" y="3252788"/>
          <p14:tracePt t="86308" x="1976438" y="3252788"/>
          <p14:tracePt t="86316" x="2017713" y="3252788"/>
          <p14:tracePt t="86324" x="2041525" y="3252788"/>
          <p14:tracePt t="86331" x="2089150" y="3252788"/>
          <p14:tracePt t="86338" x="2105025" y="3252788"/>
          <p14:tracePt t="86346" x="2112963" y="3252788"/>
          <p14:tracePt t="86353" x="2120900" y="3252788"/>
          <p14:tracePt t="86399" x="2128838" y="3252788"/>
          <p14:tracePt t="86429" x="2136775" y="3252788"/>
          <p14:tracePt t="86436" x="2136775" y="3244850"/>
          <p14:tracePt t="86443" x="2144713" y="3244850"/>
          <p14:tracePt t="86451" x="2152650" y="3244850"/>
          <p14:tracePt t="86459" x="2152650" y="3236913"/>
          <p14:tracePt t="86466" x="2160588" y="3236913"/>
          <p14:tracePt t="86481" x="2168525" y="3228975"/>
          <p14:tracePt t="86519" x="2168525" y="3221038"/>
          <p14:tracePt t="90661" x="2184400" y="3221038"/>
          <p14:tracePt t="90662" x="2192338" y="3221038"/>
          <p14:tracePt t="90666" x="2200275" y="3221038"/>
          <p14:tracePt t="90673" x="2208213" y="3221038"/>
          <p14:tracePt t="90681" x="2216150" y="3221038"/>
          <p14:tracePt t="90689" x="2239963" y="3221038"/>
          <p14:tracePt t="90697" x="2247900" y="3221038"/>
          <p14:tracePt t="90704" x="2255838" y="3221038"/>
          <p14:tracePt t="90712" x="2263775" y="3221038"/>
          <p14:tracePt t="90719" x="2279650" y="3221038"/>
          <p14:tracePt t="90728" x="2295525" y="3221038"/>
          <p14:tracePt t="90734" x="2311400" y="3221038"/>
          <p14:tracePt t="90741" x="2327275" y="3221038"/>
          <p14:tracePt t="90748" x="2343150" y="3221038"/>
          <p14:tracePt t="90756" x="2366963" y="3221038"/>
          <p14:tracePt t="90764" x="2384425" y="3221038"/>
          <p14:tracePt t="90771" x="2408238" y="3221038"/>
          <p14:tracePt t="90779" x="2424113" y="3221038"/>
          <p14:tracePt t="90786" x="2439988" y="3221038"/>
          <p14:tracePt t="90793" x="2447925" y="3221038"/>
          <p14:tracePt t="90801" x="2463800" y="3221038"/>
          <p14:tracePt t="90809" x="2471738" y="3221038"/>
          <p14:tracePt t="90823" x="2479675" y="3221038"/>
          <p14:tracePt t="90839" x="2495550" y="3221038"/>
          <p14:tracePt t="90854" x="2503488" y="3221038"/>
          <p14:tracePt t="90921" x="2511425" y="3221038"/>
          <p14:tracePt t="90929" x="2519363" y="3221038"/>
          <p14:tracePt t="90944" x="2527300" y="3221038"/>
          <p14:tracePt t="90966" x="2535238" y="3221038"/>
          <p14:tracePt t="91236" x="2535238" y="3213100"/>
          <p14:tracePt t="91243" x="2535238" y="3197225"/>
          <p14:tracePt t="91251" x="2535238" y="3157538"/>
          <p14:tracePt t="91259" x="2527300" y="3101975"/>
          <p14:tracePt t="91266" x="2511425" y="3046413"/>
          <p14:tracePt t="91274" x="2495550" y="2990850"/>
          <p14:tracePt t="91281" x="2471738" y="2935288"/>
          <p14:tracePt t="91289" x="2447925" y="2870200"/>
          <p14:tracePt t="91296" x="2432050" y="2838450"/>
          <p14:tracePt t="91304" x="2408238" y="2790825"/>
          <p14:tracePt t="91311" x="2400300" y="2751138"/>
          <p14:tracePt t="91319" x="2392363" y="2727325"/>
          <p14:tracePt t="91326" x="2384425" y="2711450"/>
          <p14:tracePt t="91341" x="2374900" y="2695575"/>
          <p14:tracePt t="91371" x="2366963" y="2695575"/>
          <p14:tracePt t="91491" x="2366963" y="2687638"/>
          <p14:tracePt t="91566" x="2359025" y="2687638"/>
          <p14:tracePt t="91573" x="2359025" y="2679700"/>
          <p14:tracePt t="91626" x="2359025" y="2671763"/>
          <p14:tracePt t="91633" x="2351088" y="2671763"/>
          <p14:tracePt t="91641" x="2351088" y="2663825"/>
          <p14:tracePt t="91656" x="2351088" y="2655888"/>
          <p14:tracePt t="91664" x="2343150" y="2655888"/>
          <p14:tracePt t="91671" x="2335213" y="2647950"/>
          <p14:tracePt t="91686" x="2327275" y="2632075"/>
          <p14:tracePt t="91701" x="2327275" y="2624138"/>
          <p14:tracePt t="91709" x="2319338" y="2616200"/>
          <p14:tracePt t="91718" x="2311400" y="2608263"/>
          <p14:tracePt t="91724" x="2303463" y="2600325"/>
          <p14:tracePt t="91732" x="2303463" y="2592388"/>
          <p14:tracePt t="91739" x="2303463" y="2584450"/>
          <p14:tracePt t="91746" x="2295525" y="2584450"/>
          <p14:tracePt t="91753" x="2287588" y="2576513"/>
          <p14:tracePt t="91768" x="2279650" y="2559050"/>
          <p14:tracePt t="92998" x="2279650" y="2551113"/>
          <p14:tracePt t="93021" x="2279650" y="2543175"/>
          <p14:tracePt t="93037" x="2279650" y="2535238"/>
          <p14:tracePt t="93103" x="2279650" y="2527300"/>
          <p14:tracePt t="93126" x="2279650" y="2519363"/>
          <p14:tracePt t="93141" x="2279650" y="2511425"/>
          <p14:tracePt t="93149" x="2279650" y="2503488"/>
          <p14:tracePt t="93164" x="2271713" y="2503488"/>
          <p14:tracePt t="93171" x="2271713" y="2495550"/>
          <p14:tracePt t="93179" x="2271713" y="2487613"/>
          <p14:tracePt t="93186" x="2263775" y="2487613"/>
          <p14:tracePt t="93193" x="2263775" y="2479675"/>
          <p14:tracePt t="93201" x="2263775" y="2471738"/>
          <p14:tracePt t="93209" x="2263775" y="2463800"/>
          <p14:tracePt t="93216" x="2255838" y="2463800"/>
          <p14:tracePt t="93223" x="2255838" y="2447925"/>
          <p14:tracePt t="93239" x="2247900" y="2439988"/>
          <p14:tracePt t="93246" x="2247900" y="2432050"/>
          <p14:tracePt t="93254" x="2247900" y="2424113"/>
          <p14:tracePt t="93269" x="2247900" y="2416175"/>
          <p14:tracePt t="93276" x="2239963" y="2416175"/>
          <p14:tracePt t="93284" x="2239963" y="2408238"/>
          <p14:tracePt t="93299" x="2232025" y="2408238"/>
          <p14:tracePt t="93306" x="2232025" y="2400300"/>
          <p14:tracePt t="93321" x="2232025" y="2392363"/>
          <p14:tracePt t="93367" x="2232025" y="2384425"/>
          <p14:tracePt t="93486" x="2224088" y="2384425"/>
          <p14:tracePt t="93523" x="2216150" y="2384425"/>
          <p14:tracePt t="93546" x="2208213" y="2384425"/>
          <p14:tracePt t="93561" x="2200275" y="2384425"/>
          <p14:tracePt t="93607" x="2192338" y="2384425"/>
          <p14:tracePt t="93831" x="2184400" y="2384425"/>
          <p14:tracePt t="93838" x="2168525" y="2384425"/>
          <p14:tracePt t="93854" x="2152650" y="2384425"/>
          <p14:tracePt t="93869" x="2144713" y="2384425"/>
          <p14:tracePt t="93876" x="2136775" y="2384425"/>
          <p14:tracePt t="93891" x="2120900" y="2384425"/>
          <p14:tracePt t="93906" x="2112963" y="2384425"/>
          <p14:tracePt t="93922" x="2097088" y="2384425"/>
          <p14:tracePt t="93936" x="2089150" y="2384425"/>
          <p14:tracePt t="93951" x="2081213" y="2384425"/>
          <p14:tracePt t="94011" x="2073275" y="2384425"/>
          <p14:tracePt t="94041" x="2065338" y="2384425"/>
          <p14:tracePt t="94123" x="2057400" y="2384425"/>
          <p14:tracePt t="94139" x="2049463" y="2384425"/>
          <p14:tracePt t="94161" x="2041525" y="2392363"/>
          <p14:tracePt t="94169" x="2033588" y="2392363"/>
          <p14:tracePt t="94176" x="2033588" y="2400300"/>
          <p14:tracePt t="94193" x="2025650" y="2400300"/>
          <p14:tracePt t="94199" x="2025650" y="2408238"/>
          <p14:tracePt t="94206" x="2017713" y="2408238"/>
          <p14:tracePt t="94222" x="2017713" y="2416175"/>
          <p14:tracePt t="94229" x="2008188" y="2416175"/>
          <p14:tracePt t="94237" x="2008188" y="2424113"/>
          <p14:tracePt t="94243" x="2000250" y="2424113"/>
          <p14:tracePt t="94251" x="2000250" y="2432050"/>
          <p14:tracePt t="94259" x="2000250" y="2439988"/>
          <p14:tracePt t="94274" x="1992313" y="2447925"/>
          <p14:tracePt t="94281" x="1992313" y="2455863"/>
          <p14:tracePt t="94304" x="1992313" y="2463800"/>
          <p14:tracePt t="94326" x="1992313" y="2471738"/>
          <p14:tracePt t="94334" x="1984375" y="2471738"/>
          <p14:tracePt t="94341" x="1984375" y="2479675"/>
          <p14:tracePt t="94349" x="1984375" y="2487613"/>
          <p14:tracePt t="94394" x="1984375" y="2495550"/>
          <p14:tracePt t="94446" x="1984375" y="2503488"/>
          <p14:tracePt t="94476" x="1984375" y="2511425"/>
          <p14:tracePt t="94498" x="1984375" y="2519363"/>
          <p14:tracePt t="94536" x="1984375" y="2527300"/>
          <p14:tracePt t="94558" x="1984375" y="2535238"/>
          <p14:tracePt t="94589" x="1984375" y="2543175"/>
          <p14:tracePt t="94604" x="1984375" y="2551113"/>
          <p14:tracePt t="94611" x="1984375" y="2559050"/>
          <p14:tracePt t="94634" x="1984375" y="2566988"/>
          <p14:tracePt t="94656" x="1984375" y="2576513"/>
          <p14:tracePt t="94663" x="1992313" y="2576513"/>
          <p14:tracePt t="94694" x="1992313" y="2584450"/>
          <p14:tracePt t="94709" x="2000250" y="2592388"/>
          <p14:tracePt t="94716" x="2008188" y="2592388"/>
          <p14:tracePt t="94739" x="2008188" y="2600325"/>
          <p14:tracePt t="94746" x="2017713" y="2600325"/>
          <p14:tracePt t="94761" x="2025650" y="2608263"/>
          <p14:tracePt t="94776" x="2033588" y="2616200"/>
          <p14:tracePt t="94784" x="2041525" y="2624138"/>
          <p14:tracePt t="94791" x="2049463" y="2624138"/>
          <p14:tracePt t="94799" x="2049463" y="2632075"/>
          <p14:tracePt t="94806" x="2057400" y="2632075"/>
          <p14:tracePt t="94814" x="2057400" y="2640013"/>
          <p14:tracePt t="94822" x="2073275" y="2647950"/>
          <p14:tracePt t="94828" x="2081213" y="2647950"/>
          <p14:tracePt t="94837" x="2089150" y="2647950"/>
          <p14:tracePt t="94873" x="2097088" y="2647950"/>
          <p14:tracePt t="94881" x="2105025" y="2647950"/>
          <p14:tracePt t="94889" x="2112963" y="2640013"/>
          <p14:tracePt t="94896" x="2120900" y="2616200"/>
          <p14:tracePt t="94904" x="2144713" y="2592388"/>
          <p14:tracePt t="94911" x="2152650" y="2566988"/>
          <p14:tracePt t="94919" x="2168525" y="2535238"/>
          <p14:tracePt t="94926" x="2176463" y="2519363"/>
          <p14:tracePt t="94934" x="2176463" y="2503488"/>
          <p14:tracePt t="94941" x="2176463" y="2495550"/>
          <p14:tracePt t="94949" x="2176463" y="2471738"/>
          <p14:tracePt t="94956" x="2176463" y="2455863"/>
          <p14:tracePt t="94964" x="2176463" y="2447925"/>
          <p14:tracePt t="94978" x="2176463" y="2439988"/>
          <p14:tracePt t="95001" x="2176463" y="2432050"/>
          <p14:tracePt t="95099" x="2160588" y="2432050"/>
          <p14:tracePt t="95106" x="2152650" y="2439988"/>
          <p14:tracePt t="95114" x="2144713" y="2439988"/>
          <p14:tracePt t="95129" x="2136775" y="2439988"/>
          <p14:tracePt t="95144" x="2128838" y="2439988"/>
          <p14:tracePt t="95151" x="2128838" y="2447925"/>
          <p14:tracePt t="95159" x="2120900" y="2447925"/>
          <p14:tracePt t="95166" x="2120900" y="2455863"/>
          <p14:tracePt t="95189" x="2112963" y="2455863"/>
          <p14:tracePt t="95203" x="2112963" y="2463800"/>
          <p14:tracePt t="95211" x="2105025" y="2463800"/>
          <p14:tracePt t="95234" x="2097088" y="2471738"/>
          <p14:tracePt t="95241" x="2089150" y="2471738"/>
          <p14:tracePt t="95250" x="2089150" y="2479675"/>
          <p14:tracePt t="95258" x="2081213" y="2479675"/>
          <p14:tracePt t="95264" x="2081213" y="2487613"/>
          <p14:tracePt t="95279" x="2073275" y="2495550"/>
          <p14:tracePt t="95293" x="2065338" y="2503488"/>
          <p14:tracePt t="95301" x="2057400" y="2503488"/>
          <p14:tracePt t="95316" x="2049463" y="2511425"/>
          <p14:tracePt t="95339" x="2049463" y="2519363"/>
          <p14:tracePt t="95354" x="2041525" y="2527300"/>
          <p14:tracePt t="95376" x="2041525" y="2535238"/>
          <p14:tracePt t="95391" x="2041525" y="2543175"/>
          <p14:tracePt t="95406" x="2041525" y="2559050"/>
          <p14:tracePt t="95422" x="2041525" y="2566988"/>
          <p14:tracePt t="95428" x="2041525" y="2576513"/>
          <p14:tracePt t="95437" x="2041525" y="2584450"/>
          <p14:tracePt t="95451" x="2057400" y="2592388"/>
          <p14:tracePt t="95459" x="2057400" y="2600325"/>
          <p14:tracePt t="95466" x="2065338" y="2608263"/>
          <p14:tracePt t="95481" x="2081213" y="2616200"/>
          <p14:tracePt t="95489" x="2089150" y="2624138"/>
          <p14:tracePt t="95496" x="2097088" y="2632075"/>
          <p14:tracePt t="95504" x="2112963" y="2640013"/>
          <p14:tracePt t="95511" x="2128838" y="2655888"/>
          <p14:tracePt t="95519" x="2192338" y="2695575"/>
          <p14:tracePt t="95526" x="2247900" y="2727325"/>
          <p14:tracePt t="95534" x="2311400" y="2759075"/>
          <p14:tracePt t="95541" x="2359025" y="2782888"/>
          <p14:tracePt t="95549" x="2424113" y="2814638"/>
          <p14:tracePt t="95556" x="2479675" y="2846388"/>
          <p14:tracePt t="95563" x="2559050" y="2886075"/>
          <p14:tracePt t="95572" x="2622550" y="2919413"/>
          <p14:tracePt t="95579" x="2686050" y="2943225"/>
          <p14:tracePt t="95586" x="2767013" y="2974975"/>
          <p14:tracePt t="95594" x="2806700" y="2990850"/>
          <p14:tracePt t="95601" x="2846388" y="3006725"/>
          <p14:tracePt t="95608" x="2894013" y="3030538"/>
          <p14:tracePt t="95618" x="2941638" y="3054350"/>
          <p14:tracePt t="95625" x="2989263" y="3078163"/>
          <p14:tracePt t="95631" x="3036888" y="3101975"/>
          <p14:tracePt t="95639" x="3092450" y="3125788"/>
          <p14:tracePt t="95646" x="3141663" y="3141663"/>
          <p14:tracePt t="95654" x="3205163" y="3157538"/>
          <p14:tracePt t="95661" x="3268663" y="3189288"/>
          <p14:tracePt t="95669" x="3332163" y="3205163"/>
          <p14:tracePt t="95676" x="3387725" y="3228975"/>
          <p14:tracePt t="95683" x="3451225" y="3244850"/>
          <p14:tracePt t="95691" x="3500438" y="3252788"/>
          <p14:tracePt t="95699" x="3556000" y="3262313"/>
          <p14:tracePt t="95706" x="3611563" y="3270250"/>
          <p14:tracePt t="95714" x="3635375" y="3278188"/>
          <p14:tracePt t="95721" x="3667125" y="3286125"/>
          <p14:tracePt t="95729" x="3690938" y="3286125"/>
          <p14:tracePt t="95736" x="3706813" y="3286125"/>
          <p14:tracePt t="95744" x="3714750" y="3286125"/>
          <p14:tracePt t="95759" x="3722688" y="3286125"/>
          <p14:tracePt t="95766" x="3730625" y="3286125"/>
          <p14:tracePt t="95774" x="3738563" y="3286125"/>
          <p14:tracePt t="95784" x="3746500" y="3278188"/>
          <p14:tracePt t="95790" x="3770313" y="3262313"/>
          <p14:tracePt t="95796" x="3794125" y="3244850"/>
          <p14:tracePt t="95804" x="3817938" y="3221038"/>
          <p14:tracePt t="95811" x="3859213" y="3189288"/>
          <p14:tracePt t="95819" x="3890963" y="3173413"/>
          <p14:tracePt t="95826" x="3922713" y="3141663"/>
          <p14:tracePt t="95834" x="3970338" y="3109913"/>
          <p14:tracePt t="95841" x="4010025" y="3078163"/>
          <p14:tracePt t="95848" x="4041775" y="3054350"/>
          <p14:tracePt t="95856" x="4073525" y="3022600"/>
          <p14:tracePt t="95863" x="4113213" y="2998788"/>
          <p14:tracePt t="95872" x="4144963" y="2982913"/>
          <p14:tracePt t="95878" x="4168775" y="2951163"/>
          <p14:tracePt t="95888" x="4184650" y="2935288"/>
          <p14:tracePt t="95894" x="4217988" y="2909888"/>
          <p14:tracePt t="95901" x="4225925" y="2901950"/>
          <p14:tracePt t="95908" x="4241800" y="2886075"/>
          <p14:tracePt t="95916" x="4265613" y="2862263"/>
          <p14:tracePt t="95924" x="4281488" y="2846388"/>
          <p14:tracePt t="95931" x="4305300" y="2814638"/>
          <p14:tracePt t="95938" x="4313238" y="2806700"/>
          <p14:tracePt t="95946" x="4337050" y="2790825"/>
          <p14:tracePt t="95954" x="4352925" y="2767013"/>
          <p14:tracePt t="95961" x="4368800" y="2751138"/>
          <p14:tracePt t="95969" x="4384675" y="2727325"/>
          <p14:tracePt t="95976" x="4392613" y="2719388"/>
          <p14:tracePt t="95984" x="4392613" y="2695575"/>
          <p14:tracePt t="95991" x="4400550" y="2687638"/>
          <p14:tracePt t="95999" x="4408488" y="2679700"/>
          <p14:tracePt t="96006" x="4408488" y="2663825"/>
          <p14:tracePt t="96013" x="4416425" y="2647950"/>
          <p14:tracePt t="96021" x="4416425" y="2632075"/>
          <p14:tracePt t="96028" x="4424363" y="2608263"/>
          <p14:tracePt t="96036" x="4424363" y="2592388"/>
          <p14:tracePt t="96044" x="4432300" y="2576513"/>
          <p14:tracePt t="96051" x="4432300" y="2551113"/>
          <p14:tracePt t="96059" x="4432300" y="2527300"/>
          <p14:tracePt t="96066" x="4440238" y="2511425"/>
          <p14:tracePt t="96074" x="4440238" y="2487613"/>
          <p14:tracePt t="96081" x="4440238" y="2471738"/>
          <p14:tracePt t="96088" x="4440238" y="2455863"/>
          <p14:tracePt t="96096" x="4440238" y="2447925"/>
          <p14:tracePt t="96104" x="4440238" y="2424113"/>
          <p14:tracePt t="96111" x="4432300" y="2408238"/>
          <p14:tracePt t="96119" x="4424363" y="2392363"/>
          <p14:tracePt t="96126" x="4416425" y="2384425"/>
          <p14:tracePt t="96134" x="4400550" y="2368550"/>
          <p14:tracePt t="96141" x="4400550" y="2360613"/>
          <p14:tracePt t="96148" x="4384675" y="2344738"/>
          <p14:tracePt t="96156" x="4384675" y="2336800"/>
          <p14:tracePt t="96163" x="4368800" y="2328863"/>
          <p14:tracePt t="96172" x="4368800" y="2320925"/>
          <p14:tracePt t="96186" x="4360863" y="2320925"/>
          <p14:tracePt t="96194" x="4360863" y="2312988"/>
          <p14:tracePt t="96254" x="4352925" y="2312988"/>
          <p14:tracePt t="96358" x="4344988" y="2312988"/>
          <p14:tracePt t="96366" x="4337050" y="2312988"/>
          <p14:tracePt t="96381" x="4329113" y="2312988"/>
          <p14:tracePt t="97011" x="4321175" y="2312988"/>
          <p14:tracePt t="97026" x="4313238" y="2312988"/>
          <p14:tracePt t="97034" x="4313238" y="2320925"/>
          <p14:tracePt t="97041" x="4305300" y="2320925"/>
          <p14:tracePt t="97064" x="4297363" y="2320925"/>
          <p14:tracePt t="97078" x="4289425" y="2328863"/>
          <p14:tracePt t="97095" x="4289425" y="2336800"/>
          <p14:tracePt t="97101" x="4281488" y="2336800"/>
          <p14:tracePt t="97116" x="4273550" y="2336800"/>
          <p14:tracePt t="97124" x="4257675" y="2336800"/>
          <p14:tracePt t="97147" x="4257675" y="2344738"/>
          <p14:tracePt t="97154" x="4249738" y="2344738"/>
          <p14:tracePt t="97169" x="4241800" y="2344738"/>
          <p14:tracePt t="97176" x="4241800" y="2352675"/>
          <p14:tracePt t="97184" x="4233863" y="2352675"/>
          <p14:tracePt t="97198" x="4225925" y="2352675"/>
          <p14:tracePt t="97206" x="4225925" y="2360613"/>
          <p14:tracePt t="97214" x="4217988" y="2368550"/>
          <p14:tracePt t="97229" x="4210050" y="2368550"/>
          <p14:tracePt t="97244" x="4200525" y="2368550"/>
          <p14:tracePt t="97251" x="4200525" y="2376488"/>
          <p14:tracePt t="97259" x="4192588" y="2376488"/>
          <p14:tracePt t="97266" x="4192588" y="2384425"/>
          <p14:tracePt t="97273" x="4184650" y="2384425"/>
          <p14:tracePt t="97289" x="4184650" y="2392363"/>
          <p14:tracePt t="97296" x="4176713" y="2400300"/>
          <p14:tracePt t="97312" x="4176713" y="2408238"/>
          <p14:tracePt t="97319" x="4176713" y="2416175"/>
          <p14:tracePt t="97326" x="4168775" y="2424113"/>
          <p14:tracePt t="97334" x="4160838" y="2439988"/>
          <p14:tracePt t="97341" x="4160838" y="2447925"/>
          <p14:tracePt t="97356" x="4160838" y="2463800"/>
          <p14:tracePt t="97363" x="4152900" y="2463800"/>
          <p14:tracePt t="97371" x="4152900" y="2471738"/>
          <p14:tracePt t="97379" x="4152900" y="2479675"/>
          <p14:tracePt t="97386" x="4152900" y="2487613"/>
          <p14:tracePt t="97394" x="4152900" y="2495550"/>
          <p14:tracePt t="97409" x="4152900" y="2503488"/>
          <p14:tracePt t="97424" x="4152900" y="2511425"/>
          <p14:tracePt t="97439" x="4152900" y="2519363"/>
          <p14:tracePt t="97454" x="4152900" y="2527300"/>
          <p14:tracePt t="97469" x="4152900" y="2535238"/>
          <p14:tracePt t="97483" x="4152900" y="2543175"/>
          <p14:tracePt t="97491" x="4152900" y="2551113"/>
          <p14:tracePt t="97506" x="4152900" y="2559050"/>
          <p14:tracePt t="97514" x="4152900" y="2576513"/>
          <p14:tracePt t="97521" x="4160838" y="2576513"/>
          <p14:tracePt t="97529" x="4168775" y="2584450"/>
          <p14:tracePt t="97536" x="4168775" y="2600325"/>
          <p14:tracePt t="97544" x="4176713" y="2608263"/>
          <p14:tracePt t="97551" x="4176713" y="2616200"/>
          <p14:tracePt t="97559" x="4184650" y="2624138"/>
          <p14:tracePt t="97566" x="4192588" y="2632075"/>
          <p14:tracePt t="97574" x="4200525" y="2640013"/>
          <p14:tracePt t="97581" x="4217988" y="2655888"/>
          <p14:tracePt t="97588" x="4217988" y="2663825"/>
          <p14:tracePt t="97596" x="4233863" y="2671763"/>
          <p14:tracePt t="97604" x="4233863" y="2679700"/>
          <p14:tracePt t="97611" x="4249738" y="2687638"/>
          <p14:tracePt t="97619" x="4249738" y="2695575"/>
          <p14:tracePt t="97626" x="4257675" y="2695575"/>
          <p14:tracePt t="97634" x="4265613" y="2703513"/>
          <p14:tracePt t="97641" x="4273550" y="2711450"/>
          <p14:tracePt t="97649" x="4281488" y="2711450"/>
          <p14:tracePt t="97656" x="4289425" y="2711450"/>
          <p14:tracePt t="97664" x="4289425" y="2719388"/>
          <p14:tracePt t="97671" x="4297363" y="2719388"/>
          <p14:tracePt t="97686" x="4305300" y="2719388"/>
          <p14:tracePt t="97702" x="4313238" y="2719388"/>
          <p14:tracePt t="97709" x="4321175" y="2719388"/>
          <p14:tracePt t="97716" x="4329113" y="2719388"/>
          <p14:tracePt t="97724" x="4337050" y="2719388"/>
          <p14:tracePt t="97731" x="4352925" y="2719388"/>
          <p14:tracePt t="97746" x="4368800" y="2719388"/>
          <p14:tracePt t="97754" x="4384675" y="2719388"/>
          <p14:tracePt t="97761" x="4400550" y="2711450"/>
          <p14:tracePt t="97769" x="4416425" y="2711450"/>
          <p14:tracePt t="97776" x="4432300" y="2695575"/>
          <p14:tracePt t="97783" x="4448175" y="2679700"/>
          <p14:tracePt t="97791" x="4464050" y="2663825"/>
          <p14:tracePt t="97799" x="4479925" y="2647950"/>
          <p14:tracePt t="97806" x="4479925" y="2632075"/>
          <p14:tracePt t="97813" x="4495800" y="2616200"/>
          <p14:tracePt t="97821" x="4503738" y="2600325"/>
          <p14:tracePt t="97829" x="4503738" y="2576513"/>
          <p14:tracePt t="97836" x="4511675" y="2559050"/>
          <p14:tracePt t="97844" x="4511675" y="2543175"/>
          <p14:tracePt t="97852" x="4519613" y="2535238"/>
          <p14:tracePt t="97859" x="4519613" y="2519363"/>
          <p14:tracePt t="97866" x="4519613" y="2495550"/>
          <p14:tracePt t="97874" x="4519613" y="2479675"/>
          <p14:tracePt t="97887" x="4519613" y="2471738"/>
          <p14:tracePt t="97888" x="4519613" y="2455863"/>
          <p14:tracePt t="97896" x="4519613" y="2447925"/>
          <p14:tracePt t="97905" x="4519613" y="2439988"/>
          <p14:tracePt t="97911" x="4519613" y="2432050"/>
          <p14:tracePt t="97919" x="4519613" y="2424113"/>
          <p14:tracePt t="97926" x="4519613" y="2416175"/>
          <p14:tracePt t="97934" x="4519613" y="2408238"/>
          <p14:tracePt t="97949" x="4519613" y="2400300"/>
          <p14:tracePt t="97971" x="4519613" y="2392363"/>
          <p14:tracePt t="97986" x="4519613" y="2384425"/>
          <p14:tracePt t="97994" x="4503738" y="2376488"/>
          <p14:tracePt t="98001" x="4495800" y="2376488"/>
          <p14:tracePt t="98009" x="4487863" y="2368550"/>
          <p14:tracePt t="98017" x="4464050" y="2360613"/>
          <p14:tracePt t="98024" x="4456113" y="2352675"/>
          <p14:tracePt t="98032" x="4448175" y="2352675"/>
          <p14:tracePt t="98038" x="4432300" y="2344738"/>
          <p14:tracePt t="98046" x="4424363" y="2344738"/>
          <p14:tracePt t="98054" x="4416425" y="2336800"/>
          <p14:tracePt t="98062" x="4400550" y="2336800"/>
          <p14:tracePt t="98069" x="4392613" y="2336800"/>
          <p14:tracePt t="98076" x="4384675" y="2336800"/>
          <p14:tracePt t="98084" x="4376738" y="2336800"/>
          <p14:tracePt t="98091" x="4360863" y="2336800"/>
          <p14:tracePt t="98098" x="4352925" y="2336800"/>
          <p14:tracePt t="98106" x="4344988" y="2344738"/>
          <p14:tracePt t="98114" x="4337050" y="2344738"/>
          <p14:tracePt t="98121" x="4329113" y="2352675"/>
          <p14:tracePt t="98129" x="4321175" y="2360613"/>
          <p14:tracePt t="98144" x="4313238" y="2368550"/>
          <p14:tracePt t="98152" x="4305300" y="2368550"/>
          <p14:tracePt t="98158" x="4305300" y="2384425"/>
          <p14:tracePt t="98167" x="4297363" y="2384425"/>
          <p14:tracePt t="98174" x="4297363" y="2392363"/>
          <p14:tracePt t="98181" x="4289425" y="2400300"/>
          <p14:tracePt t="98188" x="4281488" y="2408238"/>
          <p14:tracePt t="98196" x="4281488" y="2416175"/>
          <p14:tracePt t="98204" x="4273550" y="2432050"/>
          <p14:tracePt t="98219" x="4265613" y="2447925"/>
          <p14:tracePt t="98226" x="4265613" y="2455863"/>
          <p14:tracePt t="98234" x="4257675" y="2463800"/>
          <p14:tracePt t="98241" x="4257675" y="2471738"/>
          <p14:tracePt t="98248" x="4249738" y="2471738"/>
          <p14:tracePt t="98256" x="4249738" y="2479675"/>
          <p14:tracePt t="98286" x="4249738" y="2487613"/>
          <p14:tracePt t="98294" x="4249738" y="2495550"/>
          <p14:tracePt t="98346" x="4249738" y="2503488"/>
          <p14:tracePt t="98511" x="4249738" y="2511425"/>
          <p14:tracePt t="98526" x="4249738" y="2519363"/>
          <p14:tracePt t="98541" x="4249738" y="2527300"/>
          <p14:tracePt t="98556" x="4249738" y="2535238"/>
          <p14:tracePt t="98571" x="4249738" y="2543175"/>
          <p14:tracePt t="98586" x="4249738" y="2551113"/>
          <p14:tracePt t="98594" x="4249738" y="2559050"/>
          <p14:tracePt t="98609" x="4249738" y="2566988"/>
          <p14:tracePt t="98624" x="4249738" y="2576513"/>
          <p14:tracePt t="98631" x="4249738" y="2584450"/>
          <p14:tracePt t="98638" x="4249738" y="2592388"/>
          <p14:tracePt t="98654" x="4249738" y="2600325"/>
          <p14:tracePt t="98669" x="4249738" y="2608263"/>
          <p14:tracePt t="98691" x="4249738" y="2616200"/>
          <p14:tracePt t="98699" x="4249738" y="2624138"/>
          <p14:tracePt t="98714" x="4249738" y="2632075"/>
          <p14:tracePt t="98758" x="4249738" y="2640013"/>
          <p14:tracePt t="98774" x="4249738" y="2647950"/>
          <p14:tracePt t="98788" x="4249738" y="2655888"/>
          <p14:tracePt t="98819" x="4249738" y="2663825"/>
          <p14:tracePt t="98834" x="4249738" y="2671763"/>
          <p14:tracePt t="98849" x="4249738" y="2679700"/>
          <p14:tracePt t="98864" x="4249738" y="2687638"/>
          <p14:tracePt t="98908" x="4249738" y="2695575"/>
          <p14:tracePt t="99208" x="4249738" y="2703513"/>
          <p14:tracePt t="99231" x="4249738" y="2711450"/>
          <p14:tracePt t="99238" x="4249738" y="2719388"/>
          <p14:tracePt t="99254" x="4249738" y="2727325"/>
          <p14:tracePt t="99269" x="4249738" y="2735263"/>
          <p14:tracePt t="99276" x="4257675" y="2735263"/>
          <p14:tracePt t="99284" x="4265613" y="2735263"/>
          <p14:tracePt t="99291" x="4265613" y="2743200"/>
          <p14:tracePt t="99299" x="4265613" y="2751138"/>
          <p14:tracePt t="99306" x="4273550" y="2751138"/>
          <p14:tracePt t="99314" x="4273550" y="2759075"/>
          <p14:tracePt t="99329" x="4281488" y="2759075"/>
          <p14:tracePt t="99336" x="4281488" y="2767013"/>
          <p14:tracePt t="99374" x="4289425" y="2767013"/>
          <p14:tracePt t="99613" x="4289425" y="2774950"/>
          <p14:tracePt t="99621" x="4289425" y="2782888"/>
          <p14:tracePt t="99637" x="4289425" y="2790825"/>
          <p14:tracePt t="99651" x="4289425" y="2798763"/>
          <p14:tracePt t="99666" x="4289425" y="2806700"/>
          <p14:tracePt t="99673" x="4289425" y="2814638"/>
          <p14:tracePt t="99681" x="4289425" y="2822575"/>
          <p14:tracePt t="99816" x="4289425" y="2814638"/>
          <p14:tracePt t="99823" x="4297363" y="2806700"/>
          <p14:tracePt t="99840" x="4305300" y="2798763"/>
          <p14:tracePt t="99847" x="4313238" y="2790825"/>
          <p14:tracePt t="99853" x="4321175" y="2782888"/>
          <p14:tracePt t="99868" x="4329113" y="2774950"/>
          <p14:tracePt t="99876" x="4337050" y="2767013"/>
          <p14:tracePt t="99889" x="4344988" y="2767013"/>
          <p14:tracePt t="99891" x="4360863" y="2759075"/>
          <p14:tracePt t="99899" x="4376738" y="2759075"/>
          <p14:tracePt t="99906" x="4392613" y="2759075"/>
          <p14:tracePt t="99913" x="4416425" y="2759075"/>
          <p14:tracePt t="99921" x="4448175" y="2759075"/>
          <p14:tracePt t="99929" x="4503738" y="2767013"/>
          <p14:tracePt t="99936" x="4559300" y="2790825"/>
          <p14:tracePt t="99943" x="4616450" y="2814638"/>
          <p14:tracePt t="99951" x="4672013" y="2838450"/>
          <p14:tracePt t="99959" x="4719638" y="2870200"/>
          <p14:tracePt t="99966" x="4751388" y="2894013"/>
          <p14:tracePt t="99973" x="4799013" y="2935288"/>
          <p14:tracePt t="99981" x="4846638" y="2967038"/>
          <p14:tracePt t="99990" x="4902200" y="3006725"/>
          <p14:tracePt t="99996" x="4967288" y="3062288"/>
          <p14:tracePt t="100003" x="5030788" y="3109913"/>
          <p14:tracePt t="100011" x="5102225" y="3157538"/>
          <p14:tracePt t="100019" x="5157788" y="3205163"/>
          <p14:tracePt t="100026" x="5237163" y="3262313"/>
          <p14:tracePt t="100033" x="5318125" y="3309938"/>
          <p14:tracePt t="100041" x="5405438" y="3373438"/>
          <p14:tracePt t="100049" x="5500688" y="3429000"/>
          <p14:tracePt t="100056" x="5588000" y="3468688"/>
          <p14:tracePt t="100064" x="5676900" y="3508375"/>
          <p14:tracePt t="100071" x="5740400" y="3532188"/>
          <p14:tracePt t="100079" x="5827713" y="3563938"/>
          <p14:tracePt t="100086" x="5891213" y="3579813"/>
          <p14:tracePt t="100094" x="5970588" y="3613150"/>
          <p14:tracePt t="100101" x="6026150" y="3629025"/>
          <p14:tracePt t="100109" x="6083300" y="3636963"/>
          <p14:tracePt t="100116" x="6107113" y="3636963"/>
          <p14:tracePt t="100124" x="6130925" y="3636963"/>
          <p14:tracePt t="100131" x="6146800" y="3636963"/>
          <p14:tracePt t="100139" x="6162675" y="3636963"/>
          <p14:tracePt t="100146" x="6162675" y="3629025"/>
          <p14:tracePt t="100153" x="6170613" y="3605213"/>
          <p14:tracePt t="100161" x="6178550" y="3587750"/>
          <p14:tracePt t="100169" x="6178550" y="3579813"/>
          <p14:tracePt t="100176" x="6178550" y="3563938"/>
          <p14:tracePt t="100183" x="6194425" y="3524250"/>
          <p14:tracePt t="100192" x="6202363" y="3500438"/>
          <p14:tracePt t="100199" x="6218238" y="3460750"/>
          <p14:tracePt t="100206" x="6226175" y="3421063"/>
          <p14:tracePt t="100214" x="6242050" y="3389313"/>
          <p14:tracePt t="100222" x="6249988" y="3365500"/>
          <p14:tracePt t="100229" x="6257925" y="3333750"/>
          <p14:tracePt t="100236" x="6273800" y="3294063"/>
          <p14:tracePt t="100244" x="6281738" y="3252788"/>
          <p14:tracePt t="100251" x="6305550" y="3221038"/>
          <p14:tracePt t="100259" x="6305550" y="3181350"/>
          <p14:tracePt t="100266" x="6313488" y="3165475"/>
          <p14:tracePt t="100274" x="6329363" y="3133725"/>
          <p14:tracePt t="100281" x="6337300" y="3109913"/>
          <p14:tracePt t="100289" x="6345238" y="3078163"/>
          <p14:tracePt t="100296" x="6353175" y="3046413"/>
          <p14:tracePt t="100304" x="6361113" y="3022600"/>
          <p14:tracePt t="100311" x="6376988" y="2982913"/>
          <p14:tracePt t="100319" x="6376988" y="2967038"/>
          <p14:tracePt t="100327" x="6376988" y="2951163"/>
          <p14:tracePt t="100334" x="6392863" y="2943225"/>
          <p14:tracePt t="100341" x="6402388" y="2927350"/>
          <p14:tracePt t="100349" x="6410325" y="2919413"/>
          <p14:tracePt t="100356" x="6418263" y="2909888"/>
          <p14:tracePt t="100365" x="6426200" y="2901950"/>
          <p14:tracePt t="100371" x="6434138" y="2894013"/>
          <p14:tracePt t="100379" x="6442075" y="2878138"/>
          <p14:tracePt t="100386" x="6450013" y="2870200"/>
          <p14:tracePt t="100394" x="6465888" y="2854325"/>
          <p14:tracePt t="100401" x="6473825" y="2830513"/>
          <p14:tracePt t="100409" x="6481763" y="2814638"/>
          <p14:tracePt t="100416" x="6489700" y="2798763"/>
          <p14:tracePt t="100424" x="6497638" y="2790825"/>
          <p14:tracePt t="100431" x="6505575" y="2767013"/>
          <p14:tracePt t="100439" x="6513513" y="2751138"/>
          <p14:tracePt t="100446" x="6521450" y="2735263"/>
          <p14:tracePt t="100454" x="6537325" y="2711450"/>
          <p14:tracePt t="100461" x="6545263" y="2687638"/>
          <p14:tracePt t="100469" x="6553200" y="2671763"/>
          <p14:tracePt t="100476" x="6561138" y="2663825"/>
          <p14:tracePt t="100483" x="6561138" y="2640013"/>
          <p14:tracePt t="100492" x="6569075" y="2624138"/>
          <p14:tracePt t="100502" x="6577013" y="2600325"/>
          <p14:tracePt t="100509" x="6577013" y="2576513"/>
          <p14:tracePt t="100514" x="6577013" y="2551113"/>
          <p14:tracePt t="100521" x="6584950" y="2535238"/>
          <p14:tracePt t="100529" x="6584950" y="2519363"/>
          <p14:tracePt t="100536" x="6584950" y="2503488"/>
          <p14:tracePt t="100544" x="6584950" y="2487613"/>
          <p14:tracePt t="100551" x="6584950" y="2471738"/>
          <p14:tracePt t="100559" x="6584950" y="2455863"/>
          <p14:tracePt t="100566" x="6584950" y="2432050"/>
          <p14:tracePt t="100574" x="6584950" y="2424113"/>
          <p14:tracePt t="100581" x="6584950" y="2416175"/>
          <p14:tracePt t="100589" x="6584950" y="2392363"/>
          <p14:tracePt t="100596" x="6584950" y="2384425"/>
          <p14:tracePt t="100604" x="6584950" y="2376488"/>
          <p14:tracePt t="100611" x="6584950" y="2368550"/>
          <p14:tracePt t="100634" x="6584950" y="2360613"/>
          <p14:tracePt t="100641" x="6577013" y="2360613"/>
          <p14:tracePt t="100656" x="6569075" y="2360613"/>
          <p14:tracePt t="100664" x="6561138" y="2360613"/>
          <p14:tracePt t="100672" x="6553200" y="2360613"/>
          <p14:tracePt t="100679" x="6537325" y="2360613"/>
          <p14:tracePt t="100686" x="6521450" y="2368550"/>
          <p14:tracePt t="100694" x="6505575" y="2392363"/>
          <p14:tracePt t="100701" x="6481763" y="2416175"/>
          <p14:tracePt t="100709" x="6457950" y="2447925"/>
          <p14:tracePt t="100716" x="6442075" y="2479675"/>
          <p14:tracePt t="100724" x="6426200" y="2511425"/>
          <p14:tracePt t="100731" x="6418263" y="2527300"/>
          <p14:tracePt t="100738" x="6410325" y="2559050"/>
          <p14:tracePt t="100746" x="6392863" y="2576513"/>
          <p14:tracePt t="100754" x="6384925" y="2608263"/>
          <p14:tracePt t="100762" x="6384925" y="2632075"/>
          <p14:tracePt t="100769" x="6384925" y="2655888"/>
          <p14:tracePt t="100776" x="6384925" y="2679700"/>
          <p14:tracePt t="100784" x="6384925" y="2703513"/>
          <p14:tracePt t="100791" x="6384925" y="2735263"/>
          <p14:tracePt t="100799" x="6402388" y="2759075"/>
          <p14:tracePt t="100806" x="6418263" y="2774950"/>
          <p14:tracePt t="100814" x="6442075" y="2798763"/>
          <p14:tracePt t="100821" x="6457950" y="2814638"/>
          <p14:tracePt t="100831" x="6465888" y="2822575"/>
          <p14:tracePt t="100838" x="6489700" y="2830513"/>
          <p14:tracePt t="100844" x="6497638" y="2838450"/>
          <p14:tracePt t="100851" x="6505575" y="2846388"/>
          <p14:tracePt t="100858" x="6521450" y="2846388"/>
          <p14:tracePt t="100866" x="6537325" y="2846388"/>
          <p14:tracePt t="100874" x="6553200" y="2846388"/>
          <p14:tracePt t="100881" x="6569075" y="2854325"/>
          <p14:tracePt t="100904" x="6632575" y="2854325"/>
          <p14:tracePt t="100911" x="6656388" y="2854325"/>
          <p14:tracePt t="100920" x="6672263" y="2854325"/>
          <p14:tracePt t="100926" x="6696075" y="2854325"/>
          <p14:tracePt t="100934" x="6727825" y="2838450"/>
          <p14:tracePt t="100941" x="6751638" y="2822575"/>
          <p14:tracePt t="100949" x="6777038" y="2814638"/>
          <p14:tracePt t="100956" x="6800850" y="2798763"/>
          <p14:tracePt t="100964" x="6816725" y="2782888"/>
          <p14:tracePt t="100971" x="6832600" y="2743200"/>
          <p14:tracePt t="100978" x="6832600" y="2727325"/>
          <p14:tracePt t="100986" x="6832600" y="2703513"/>
          <p14:tracePt t="100994" x="6832600" y="2679700"/>
          <p14:tracePt t="101001" x="6824663" y="2655888"/>
          <p14:tracePt t="101009" x="6808788" y="2632075"/>
          <p14:tracePt t="101016" x="6792913" y="2600325"/>
          <p14:tracePt t="101024" x="6769100" y="2576513"/>
          <p14:tracePt t="101031" x="6759575" y="2551113"/>
          <p14:tracePt t="101038" x="6735763" y="2535238"/>
          <p14:tracePt t="101046" x="6727825" y="2519363"/>
          <p14:tracePt t="101054" x="6719888" y="2511425"/>
          <p14:tracePt t="101061" x="6704013" y="2495550"/>
          <p14:tracePt t="101068" x="6696075" y="2495550"/>
          <p14:tracePt t="101076" x="6680200" y="2471738"/>
          <p14:tracePt t="101084" x="6672263" y="2471738"/>
          <p14:tracePt t="101091" x="6672263" y="2463800"/>
          <p14:tracePt t="101226" x="6664325" y="2463800"/>
          <p14:tracePt t="101233" x="6656388" y="2463800"/>
          <p14:tracePt t="101249" x="6648450" y="2479675"/>
          <p14:tracePt t="101264" x="6640513" y="2487613"/>
          <p14:tracePt t="101271" x="6632575" y="2503488"/>
          <p14:tracePt t="101280" x="6632575" y="2511425"/>
          <p14:tracePt t="101290" x="6632575" y="2527300"/>
          <p14:tracePt t="101295" x="6632575" y="2543175"/>
          <p14:tracePt t="101302" x="6624638" y="2576513"/>
          <p14:tracePt t="101309" x="6616700" y="2608263"/>
          <p14:tracePt t="101316" x="6616700" y="2632075"/>
          <p14:tracePt t="101324" x="6600825" y="2695575"/>
          <p14:tracePt t="101331" x="6584950" y="2782888"/>
          <p14:tracePt t="101338" x="6569075" y="2862263"/>
          <p14:tracePt t="101346" x="6521450" y="2990850"/>
          <p14:tracePt t="101354" x="6450013" y="3133725"/>
          <p14:tracePt t="101361" x="6369050" y="3294063"/>
          <p14:tracePt t="101369" x="6249988" y="3452813"/>
          <p14:tracePt t="101376" x="6138863" y="3587750"/>
          <p14:tracePt t="101384" x="5994400" y="3708400"/>
          <p14:tracePt t="101391" x="5938838" y="3748088"/>
          <p14:tracePt t="101399" x="5803900" y="3827463"/>
          <p14:tracePt t="101406" x="5667375" y="3883025"/>
          <p14:tracePt t="101414" x="5516563" y="3922713"/>
          <p14:tracePt t="101422" x="5405438" y="3948113"/>
          <p14:tracePt t="101429" x="5284788" y="3963988"/>
          <p14:tracePt t="101436" x="5197475" y="3979863"/>
          <p14:tracePt t="101444" x="5102225" y="3987800"/>
          <p14:tracePt t="101451" x="4999038" y="3995738"/>
          <p14:tracePt t="101459" x="4902200" y="4003675"/>
          <p14:tracePt t="101466" x="4799013" y="4003675"/>
          <p14:tracePt t="101474" x="4711700" y="4019550"/>
          <p14:tracePt t="101481" x="4616450" y="4019550"/>
          <p14:tracePt t="101488" x="4527550" y="4019550"/>
          <p14:tracePt t="101496" x="4479925" y="4019550"/>
          <p14:tracePt t="101504" x="4392613" y="4019550"/>
          <p14:tracePt t="101511" x="4337050" y="4019550"/>
          <p14:tracePt t="101518" x="4297363" y="4019550"/>
          <p14:tracePt t="101526" x="4249738" y="4019550"/>
          <p14:tracePt t="101534" x="4225925" y="4019550"/>
          <p14:tracePt t="101541" x="4210050" y="4019550"/>
          <p14:tracePt t="101548" x="4192588" y="4019550"/>
          <p14:tracePt t="101556" x="4176713" y="4019550"/>
          <p14:tracePt t="101564" x="4168775" y="4019550"/>
          <p14:tracePt t="101571" x="4152900" y="4019550"/>
          <p14:tracePt t="101579" x="4137025" y="4019550"/>
          <p14:tracePt t="101586" x="4113213" y="4019550"/>
          <p14:tracePt t="101594" x="4105275" y="4019550"/>
          <p14:tracePt t="101601" x="4081463" y="4019550"/>
          <p14:tracePt t="101609" x="4057650" y="4019550"/>
          <p14:tracePt t="101616" x="4033838" y="4019550"/>
          <p14:tracePt t="101624" x="4002088" y="4019550"/>
          <p14:tracePt t="101631" x="3970338" y="4019550"/>
          <p14:tracePt t="101638" x="3922713" y="4019550"/>
          <p14:tracePt t="101646" x="3898900" y="4019550"/>
          <p14:tracePt t="101654" x="3859213" y="4019550"/>
          <p14:tracePt t="101661" x="3810000" y="4019550"/>
          <p14:tracePt t="101668" x="3754438" y="4019550"/>
          <p14:tracePt t="101676" x="3698875" y="4019550"/>
          <p14:tracePt t="101684" x="3643313" y="4019550"/>
          <p14:tracePt t="101691" x="3603625" y="4019550"/>
          <p14:tracePt t="101699" x="3548063" y="4019550"/>
          <p14:tracePt t="101706" x="3500438" y="4019550"/>
          <p14:tracePt t="101714" x="3443288" y="4019550"/>
          <p14:tracePt t="101721" x="3395663" y="4019550"/>
          <p14:tracePt t="101729" x="3363913" y="4019550"/>
          <p14:tracePt t="101736" x="3300413" y="4019550"/>
          <p14:tracePt t="101744" x="3268663" y="4011613"/>
          <p14:tracePt t="101752" x="3244850" y="4011613"/>
          <p14:tracePt t="101759" x="3205163" y="4003675"/>
          <p14:tracePt t="101766" x="3165475" y="3987800"/>
          <p14:tracePt t="101774" x="3133725" y="3971925"/>
          <p14:tracePt t="101783" x="3092450" y="3963988"/>
          <p14:tracePt t="101788" x="3044825" y="3956050"/>
          <p14:tracePt t="101796" x="3021013" y="3956050"/>
          <p14:tracePt t="101804" x="2989263" y="3956050"/>
          <p14:tracePt t="101811" x="2957513" y="3948113"/>
          <p14:tracePt t="101818" x="2925763" y="3948113"/>
          <p14:tracePt t="101826" x="2909888" y="3948113"/>
          <p14:tracePt t="101834" x="2870200" y="3938588"/>
          <p14:tracePt t="101841" x="2862263" y="3938588"/>
          <p14:tracePt t="101849" x="2854325" y="3938588"/>
          <p14:tracePt t="101864" x="2846388" y="3938588"/>
          <p14:tracePt t="102043" x="2854325" y="3938588"/>
          <p14:tracePt t="102051" x="2878138" y="3938588"/>
          <p14:tracePt t="102058" x="2894013" y="3938588"/>
          <p14:tracePt t="102066" x="2917825" y="3938588"/>
          <p14:tracePt t="102074" x="2957513" y="3938588"/>
          <p14:tracePt t="102081" x="3021013" y="3938588"/>
          <p14:tracePt t="102088" x="3092450" y="3938588"/>
          <p14:tracePt t="102096" x="3173413" y="3938588"/>
          <p14:tracePt t="102103" x="3236913" y="3938588"/>
          <p14:tracePt t="102111" x="3308350" y="3938588"/>
          <p14:tracePt t="102118" x="3395663" y="3938588"/>
          <p14:tracePt t="102126" x="3467100" y="3938588"/>
          <p14:tracePt t="102134" x="3556000" y="3938588"/>
          <p14:tracePt t="102142" x="3619500" y="3938588"/>
          <p14:tracePt t="102149" x="3690938" y="3938588"/>
          <p14:tracePt t="102156" x="3730625" y="3938588"/>
          <p14:tracePt t="102164" x="3794125" y="3938588"/>
          <p14:tracePt t="102171" x="3851275" y="3938588"/>
          <p14:tracePt t="102179" x="3906838" y="3938588"/>
          <p14:tracePt t="102186" x="3962400" y="3930650"/>
          <p14:tracePt t="102193" x="4002088" y="3930650"/>
          <p14:tracePt t="102201" x="4033838" y="3930650"/>
          <p14:tracePt t="102209" x="4081463" y="3930650"/>
          <p14:tracePt t="102216" x="4113213" y="3930650"/>
          <p14:tracePt t="102223" x="4129088" y="3930650"/>
          <p14:tracePt t="102231" x="4152900" y="3930650"/>
          <p14:tracePt t="102238" x="4184650" y="3930650"/>
          <p14:tracePt t="102246" x="4192588" y="3930650"/>
          <p14:tracePt t="102254" x="4210050" y="3930650"/>
          <p14:tracePt t="102261" x="4233863" y="3930650"/>
          <p14:tracePt t="102269" x="4249738" y="3930650"/>
          <p14:tracePt t="102276" x="4265613" y="3930650"/>
          <p14:tracePt t="102283" x="4273550" y="3930650"/>
          <p14:tracePt t="102291" x="4289425" y="3930650"/>
          <p14:tracePt t="102298" x="4297363" y="3930650"/>
          <p14:tracePt t="102307" x="4313238" y="3930650"/>
          <p14:tracePt t="102314" x="4321175" y="3930650"/>
          <p14:tracePt t="102321" x="4329113" y="3930650"/>
          <p14:tracePt t="102336" x="4337050" y="3930650"/>
          <p14:tracePt t="102343" x="4360863" y="3930650"/>
          <p14:tracePt t="102359" x="4368800" y="3930650"/>
          <p14:tracePt t="102366" x="4392613" y="3938588"/>
          <p14:tracePt t="102373" x="4408488" y="3938588"/>
          <p14:tracePt t="102434" x="4384675" y="3938588"/>
          <p14:tracePt t="102442" x="4344988" y="3938588"/>
          <p14:tracePt t="102449" x="4305300" y="3938588"/>
          <p14:tracePt t="102456" x="4273550" y="3938588"/>
          <p14:tracePt t="102464" x="4217988" y="3938588"/>
          <p14:tracePt t="102471" x="4144963" y="3938588"/>
          <p14:tracePt t="102479" x="4081463" y="3938588"/>
          <p14:tracePt t="102486" x="4002088" y="3938588"/>
          <p14:tracePt t="102493" x="3930650" y="3938588"/>
          <p14:tracePt t="102501" x="3859213" y="3938588"/>
          <p14:tracePt t="102509" x="3770313" y="3938588"/>
          <p14:tracePt t="102516" x="3706813" y="3938588"/>
          <p14:tracePt t="102523" x="3627438" y="3938588"/>
          <p14:tracePt t="102531" x="3548063" y="3938588"/>
          <p14:tracePt t="102539" x="3476625" y="3938588"/>
          <p14:tracePt t="102546" x="3411538" y="3938588"/>
          <p14:tracePt t="102554" x="3348038" y="3938588"/>
          <p14:tracePt t="102561" x="3316288" y="3938588"/>
          <p14:tracePt t="102569" x="3268663" y="3938588"/>
          <p14:tracePt t="102576" x="3236913" y="3938588"/>
          <p14:tracePt t="102584" x="3205163" y="3938588"/>
          <p14:tracePt t="102591" x="3181350" y="3938588"/>
          <p14:tracePt t="102599" x="3173413" y="3938588"/>
          <p14:tracePt t="102607" x="3165475" y="3938588"/>
          <p14:tracePt t="102613" x="3149600" y="3938588"/>
          <p14:tracePt t="102629" x="3133725" y="3938588"/>
          <p14:tracePt t="102643" x="3125788" y="3938588"/>
          <p14:tracePt t="102741" x="3133725" y="3938588"/>
          <p14:tracePt t="102748" x="3157538" y="3938588"/>
          <p14:tracePt t="102756" x="3197225" y="3938588"/>
          <p14:tracePt t="102764" x="3228975" y="3938588"/>
          <p14:tracePt t="102771" x="3300413" y="3938588"/>
          <p14:tracePt t="102779" x="3363913" y="3938588"/>
          <p14:tracePt t="102786" x="3427413" y="3938588"/>
          <p14:tracePt t="102794" x="3500438" y="3938588"/>
          <p14:tracePt t="102801" x="3579813" y="3938588"/>
          <p14:tracePt t="102808" x="3659188" y="3938588"/>
          <p14:tracePt t="102816" x="3714750" y="3938588"/>
          <p14:tracePt t="102824" x="3786188" y="3938588"/>
          <p14:tracePt t="102831" x="3851275" y="3938588"/>
          <p14:tracePt t="102840" x="3906838" y="3938588"/>
          <p14:tracePt t="102846" x="3962400" y="3938588"/>
          <p14:tracePt t="102854" x="3994150" y="3938588"/>
          <p14:tracePt t="102862" x="4017963" y="3938588"/>
          <p14:tracePt t="102869" x="4041775" y="3938588"/>
          <p14:tracePt t="102876" x="4049713" y="3938588"/>
          <p14:tracePt t="102896" x="4065588" y="3938588"/>
          <p14:tracePt t="102906" x="4073525" y="3938588"/>
          <p14:tracePt t="103221" x="0" y="0"/>
        </p14:tracePtLst>
        <p14:tracePtLst>
          <p14:tracePt t="106477" x="5110163" y="3867150"/>
          <p14:tracePt t="106588" x="5118100" y="3867150"/>
          <p14:tracePt t="106633" x="5126038" y="3859213"/>
          <p14:tracePt t="106642" x="5133975" y="3859213"/>
          <p14:tracePt t="106650" x="5157788" y="3859213"/>
          <p14:tracePt t="106657" x="5165725" y="3859213"/>
          <p14:tracePt t="106664" x="5189538" y="3859213"/>
          <p14:tracePt t="106672" x="5213350" y="3859213"/>
          <p14:tracePt t="106679" x="5229225" y="3859213"/>
          <p14:tracePt t="106688" x="5260975" y="3859213"/>
          <p14:tracePt t="106694" x="5310188" y="3859213"/>
          <p14:tracePt t="106703" x="5365750" y="3859213"/>
          <p14:tracePt t="106710" x="5405438" y="3859213"/>
          <p14:tracePt t="106717" x="5445125" y="3859213"/>
          <p14:tracePt t="106723" x="5468938" y="3859213"/>
          <p14:tracePt t="106731" x="5492750" y="3859213"/>
          <p14:tracePt t="106738" x="5524500" y="3859213"/>
          <p14:tracePt t="106746" x="5556250" y="3859213"/>
          <p14:tracePt t="106754" x="5603875" y="3859213"/>
          <p14:tracePt t="106762" x="5635625" y="3859213"/>
          <p14:tracePt t="106772" x="5700713" y="3859213"/>
          <p14:tracePt t="106776" x="5748338" y="3851275"/>
          <p14:tracePt t="106784" x="5788025" y="3843338"/>
          <p14:tracePt t="106791" x="5835650" y="3835400"/>
          <p14:tracePt t="106798" x="5859463" y="3827463"/>
          <p14:tracePt t="106806" x="5891213" y="3819525"/>
          <p14:tracePt t="106814" x="5922963" y="3811588"/>
          <p14:tracePt t="106821" x="5938838" y="3803650"/>
          <p14:tracePt t="106828" x="5946775" y="3803650"/>
          <p14:tracePt t="106837" x="5962650" y="3803650"/>
          <p14:tracePt t="106843" x="5970588" y="3803650"/>
          <p14:tracePt t="106851" x="5986463" y="3803650"/>
          <p14:tracePt t="106859" x="6002338" y="3803650"/>
          <p14:tracePt t="106866" x="6018213" y="3803650"/>
          <p14:tracePt t="106874" x="6026150" y="3803650"/>
          <p14:tracePt t="106881" x="6043613" y="3803650"/>
          <p14:tracePt t="106889" x="6059488" y="3803650"/>
          <p14:tracePt t="106896" x="6067425" y="3803650"/>
          <p14:tracePt t="106904" x="6083300" y="3803650"/>
          <p14:tracePt t="106911" x="6107113" y="3803650"/>
          <p14:tracePt t="106919" x="6122988" y="3803650"/>
          <p14:tracePt t="106926" x="6146800" y="3811588"/>
          <p14:tracePt t="106934" x="6154738" y="3811588"/>
          <p14:tracePt t="106941" x="6170613" y="3819525"/>
          <p14:tracePt t="106949" x="6186488" y="3819525"/>
          <p14:tracePt t="106956" x="6210300" y="3819525"/>
          <p14:tracePt t="106964" x="6218238" y="3819525"/>
          <p14:tracePt t="106971" x="6242050" y="3827463"/>
          <p14:tracePt t="106986" x="6249988" y="3827463"/>
          <p14:tracePt t="107016" x="6257925" y="3827463"/>
          <p14:tracePt t="107181" x="6257925" y="3835400"/>
          <p14:tracePt t="107414" x="0" y="0"/>
        </p14:tracePtLst>
        <p14:tracePtLst>
          <p14:tracePt t="112125" x="3698875" y="4872038"/>
          <p14:tracePt t="112132" x="3659188" y="4879975"/>
          <p14:tracePt t="112138" x="3643313" y="4895850"/>
          <p14:tracePt t="112146" x="3635375" y="4895850"/>
          <p14:tracePt t="112153" x="3627438" y="4895850"/>
          <p14:tracePt t="112170" x="3627438" y="4903788"/>
          <p14:tracePt t="112371" x="3635375" y="4903788"/>
          <p14:tracePt t="112378" x="3643313" y="4903788"/>
          <p14:tracePt t="112386" x="3659188" y="4903788"/>
          <p14:tracePt t="112393" x="3675063" y="4903788"/>
          <p14:tracePt t="112401" x="3690938" y="4903788"/>
          <p14:tracePt t="112408" x="3706813" y="4903788"/>
          <p14:tracePt t="112416" x="3722688" y="4903788"/>
          <p14:tracePt t="112424" x="3746500" y="4903788"/>
          <p14:tracePt t="112431" x="3762375" y="4903788"/>
          <p14:tracePt t="112439" x="3786188" y="4903788"/>
          <p14:tracePt t="112447" x="3810000" y="4911725"/>
          <p14:tracePt t="112454" x="3825875" y="4911725"/>
          <p14:tracePt t="112461" x="3833813" y="4911725"/>
          <p14:tracePt t="112468" x="3843338" y="4911725"/>
          <p14:tracePt t="112476" x="3859213" y="4911725"/>
          <p14:tracePt t="112484" x="3867150" y="4911725"/>
          <p14:tracePt t="112491" x="3875088" y="4911725"/>
          <p14:tracePt t="112619" x="3883025" y="4911725"/>
          <p14:tracePt t="112649" x="3890963" y="4911725"/>
          <p14:tracePt t="112934" x="3898900" y="4911725"/>
          <p14:tracePt t="112941" x="3906838" y="4911725"/>
          <p14:tracePt t="112965" x="3914775" y="4911725"/>
          <p14:tracePt t="112978" x="3922713" y="4911725"/>
          <p14:tracePt t="113016" x="3930650" y="4911725"/>
          <p14:tracePt t="113024" x="3938588" y="4911725"/>
          <p14:tracePt t="113084" x="3946525" y="4911725"/>
          <p14:tracePt t="113091" x="3954463" y="4911725"/>
          <p14:tracePt t="113099" x="3962400" y="4919663"/>
          <p14:tracePt t="113106" x="3970338" y="4919663"/>
          <p14:tracePt t="113114" x="3978275" y="4919663"/>
          <p14:tracePt t="113121" x="3986213" y="4927600"/>
          <p14:tracePt t="113129" x="3994150" y="4927600"/>
          <p14:tracePt t="113136" x="4017963" y="4927600"/>
          <p14:tracePt t="113143" x="4025900" y="4927600"/>
          <p14:tracePt t="113151" x="4041775" y="4927600"/>
          <p14:tracePt t="113159" x="4057650" y="4927600"/>
          <p14:tracePt t="113166" x="4089400" y="4927600"/>
          <p14:tracePt t="113174" x="4129088" y="4935538"/>
          <p14:tracePt t="113182" x="4152900" y="4935538"/>
          <p14:tracePt t="113189" x="4168775" y="4943475"/>
          <p14:tracePt t="113196" x="4176713" y="4943475"/>
          <p14:tracePt t="113204" x="4184650" y="4943475"/>
          <p14:tracePt t="113211" x="4192588" y="4943475"/>
          <p14:tracePt t="113346" x="4200525" y="4943475"/>
          <p14:tracePt t="113353" x="4210050" y="4943475"/>
          <p14:tracePt t="113361" x="4217988" y="4943475"/>
          <p14:tracePt t="113376" x="4225925" y="4943475"/>
          <p14:tracePt t="113384" x="4233863" y="4943475"/>
          <p14:tracePt t="113400" x="4241800" y="4943475"/>
          <p14:tracePt t="113406" x="4257675" y="4943475"/>
          <p14:tracePt t="113414" x="4265613" y="4943475"/>
          <p14:tracePt t="113421" x="4273550" y="4943475"/>
          <p14:tracePt t="113428" x="4281488" y="4943475"/>
          <p14:tracePt t="113436" x="4313238" y="4927600"/>
          <p14:tracePt t="113451" x="4321175" y="4927600"/>
          <p14:tracePt t="113474" x="4321175" y="4919663"/>
          <p14:tracePt t="113481" x="4329113" y="4919663"/>
          <p14:tracePt t="113489" x="4337050" y="4919663"/>
          <p14:tracePt t="113504" x="4344988" y="4911725"/>
          <p14:tracePt t="113511" x="4352925" y="4903788"/>
          <p14:tracePt t="113519" x="4360863" y="4903788"/>
          <p14:tracePt t="113526" x="4360863" y="4895850"/>
          <p14:tracePt t="113534" x="4368800" y="4887913"/>
          <p14:tracePt t="113549" x="4376738" y="4879975"/>
          <p14:tracePt t="113931" x="4376738" y="4872038"/>
          <p14:tracePt t="113938" x="4392613" y="4856163"/>
          <p14:tracePt t="113947" x="4400550" y="4840288"/>
          <p14:tracePt t="113954" x="4416425" y="4824413"/>
          <p14:tracePt t="113962" x="4432300" y="4800600"/>
          <p14:tracePt t="113969" x="4448175" y="4776788"/>
          <p14:tracePt t="113977" x="4464050" y="4752975"/>
          <p14:tracePt t="113983" x="4479925" y="4713288"/>
          <p14:tracePt t="113992" x="4487863" y="4689475"/>
          <p14:tracePt t="113999" x="4503738" y="4649788"/>
          <p14:tracePt t="114006" x="4511675" y="4624388"/>
          <p14:tracePt t="114014" x="4511675" y="4600575"/>
          <p14:tracePt t="114021" x="4519613" y="4576763"/>
          <p14:tracePt t="114028" x="4527550" y="4560888"/>
          <p14:tracePt t="114036" x="4527550" y="4537075"/>
          <p14:tracePt t="114044" x="4527550" y="4521200"/>
          <p14:tracePt t="114051" x="4527550" y="4505325"/>
          <p14:tracePt t="114058" x="4527550" y="4489450"/>
          <p14:tracePt t="114074" x="4527550" y="4481513"/>
          <p14:tracePt t="114104" x="4519613" y="4473575"/>
          <p14:tracePt t="114119" x="4511675" y="4473575"/>
          <p14:tracePt t="114126" x="4503738" y="4473575"/>
          <p14:tracePt t="114133" x="4495800" y="4473575"/>
          <p14:tracePt t="114152" x="4479925" y="4473575"/>
          <p14:tracePt t="114157" x="4471988" y="4473575"/>
          <p14:tracePt t="114171" x="4464050" y="4473575"/>
          <p14:tracePt t="114178" x="4456113" y="4481513"/>
          <p14:tracePt t="114187" x="4448175" y="4481513"/>
          <p14:tracePt t="114194" x="4440238" y="4489450"/>
          <p14:tracePt t="114201" x="4432300" y="4489450"/>
          <p14:tracePt t="114209" x="4424363" y="4497388"/>
          <p14:tracePt t="114216" x="4416425" y="4497388"/>
          <p14:tracePt t="114224" x="4400550" y="4505325"/>
          <p14:tracePt t="114231" x="4392613" y="4513263"/>
          <p14:tracePt t="114239" x="4384675" y="4521200"/>
          <p14:tracePt t="114247" x="4376738" y="4529138"/>
          <p14:tracePt t="114254" x="4368800" y="4537075"/>
          <p14:tracePt t="114261" x="4352925" y="4545013"/>
          <p14:tracePt t="114269" x="4352925" y="4560888"/>
          <p14:tracePt t="114276" x="4344988" y="4568825"/>
          <p14:tracePt t="114283" x="4344988" y="4576763"/>
          <p14:tracePt t="114291" x="4337050" y="4600575"/>
          <p14:tracePt t="114306" x="4337050" y="4616450"/>
          <p14:tracePt t="114314" x="4337050" y="4633913"/>
          <p14:tracePt t="114321" x="4337050" y="4641850"/>
          <p14:tracePt t="114328" x="4337050" y="4657725"/>
          <p14:tracePt t="114336" x="4337050" y="4665663"/>
          <p14:tracePt t="114344" x="4337050" y="4673600"/>
          <p14:tracePt t="114351" x="4337050" y="4689475"/>
          <p14:tracePt t="114359" x="4337050" y="4697413"/>
          <p14:tracePt t="114374" x="4337050" y="4713288"/>
          <p14:tracePt t="114381" x="4337050" y="4721225"/>
          <p14:tracePt t="114389" x="4337050" y="4729163"/>
          <p14:tracePt t="114397" x="4337050" y="4737100"/>
          <p14:tracePt t="114412" x="4337050" y="4745038"/>
          <p14:tracePt t="114434" x="4337050" y="4752975"/>
          <p14:tracePt t="114464" x="4344988" y="4752975"/>
          <p14:tracePt t="114681" x="4344988" y="4760913"/>
          <p14:tracePt t="114690" x="4352925" y="4760913"/>
          <p14:tracePt t="114698" x="4352925" y="4768850"/>
          <p14:tracePt t="114704" x="4360863" y="4768850"/>
          <p14:tracePt t="114712" x="4360863" y="4776788"/>
          <p14:tracePt t="114718" x="4368800" y="4784725"/>
          <p14:tracePt t="114728" x="4376738" y="4800600"/>
          <p14:tracePt t="114734" x="4392613" y="4808538"/>
          <p14:tracePt t="114743" x="4400550" y="4816475"/>
          <p14:tracePt t="114749" x="4416425" y="4824413"/>
          <p14:tracePt t="114758" x="4424363" y="4832350"/>
          <p14:tracePt t="114764" x="4432300" y="4832350"/>
          <p14:tracePt t="114773" x="4440238" y="4840288"/>
          <p14:tracePt t="114780" x="4448175" y="4848225"/>
          <p14:tracePt t="114786" x="4456113" y="4848225"/>
          <p14:tracePt t="114793" x="4471988" y="4848225"/>
          <p14:tracePt t="114802" x="4479925" y="4856163"/>
          <p14:tracePt t="114810" x="4495800" y="4856163"/>
          <p14:tracePt t="114817" x="4511675" y="4864100"/>
          <p14:tracePt t="114824" x="4527550" y="4864100"/>
          <p14:tracePt t="114832" x="4551363" y="4872038"/>
          <p14:tracePt t="114838" x="4576763" y="4872038"/>
          <p14:tracePt t="114846" x="4608513" y="4872038"/>
          <p14:tracePt t="114855" x="4624388" y="4872038"/>
          <p14:tracePt t="114863" x="4640263" y="4872038"/>
          <p14:tracePt t="114869" x="4664075" y="4872038"/>
          <p14:tracePt t="114877" x="4687888" y="4872038"/>
          <p14:tracePt t="114884" x="4711700" y="4872038"/>
          <p14:tracePt t="114902" x="4735513" y="4872038"/>
          <p14:tracePt t="114906" x="4751388" y="4872038"/>
          <p14:tracePt t="114915" x="4759325" y="4872038"/>
          <p14:tracePt t="114921" x="4767263" y="4872038"/>
          <p14:tracePt t="114973" x="4775200" y="4872038"/>
          <p14:tracePt t="115146" x="4783138" y="4872038"/>
          <p14:tracePt t="115153" x="4791075" y="4872038"/>
          <p14:tracePt t="115164" x="4806950" y="4872038"/>
          <p14:tracePt t="115169" x="4814888" y="4872038"/>
          <p14:tracePt t="115177" x="4822825" y="4879975"/>
          <p14:tracePt t="115184" x="4830763" y="4887913"/>
          <p14:tracePt t="115192" x="4846638" y="4887913"/>
          <p14:tracePt t="115207" x="4862513" y="4887913"/>
          <p14:tracePt t="115221" x="4870450" y="4887913"/>
          <p14:tracePt t="115236" x="4870450" y="4895850"/>
          <p14:tracePt t="115244" x="4878388" y="4895850"/>
          <p14:tracePt t="115303" x="4886325" y="4895850"/>
          <p14:tracePt t="115333" x="4894263" y="4895850"/>
          <p14:tracePt t="115341" x="4918075" y="4903788"/>
          <p14:tracePt t="115349" x="4926013" y="4911725"/>
          <p14:tracePt t="115356" x="4943475" y="4911725"/>
          <p14:tracePt t="115364" x="4967288" y="4919663"/>
          <p14:tracePt t="115371" x="4991100" y="4919663"/>
          <p14:tracePt t="115379" x="5006975" y="4927600"/>
          <p14:tracePt t="115386" x="5022850" y="4935538"/>
          <p14:tracePt t="115394" x="5046663" y="4935538"/>
          <p14:tracePt t="115401" x="5062538" y="4935538"/>
          <p14:tracePt t="115409" x="5086350" y="4951413"/>
          <p14:tracePt t="115416" x="5102225" y="4951413"/>
          <p14:tracePt t="115424" x="5118100" y="4959350"/>
          <p14:tracePt t="115431" x="5133975" y="4959350"/>
          <p14:tracePt t="115439" x="5149850" y="4959350"/>
          <p14:tracePt t="115447" x="5173663" y="4976813"/>
          <p14:tracePt t="115453" x="5189538" y="4976813"/>
          <p14:tracePt t="115461" x="5213350" y="4976813"/>
          <p14:tracePt t="115469" x="5229225" y="4984750"/>
          <p14:tracePt t="115477" x="5245100" y="4984750"/>
          <p14:tracePt t="115484" x="5253038" y="4984750"/>
          <p14:tracePt t="115491" x="5268913" y="4984750"/>
          <p14:tracePt t="115499" x="5284788" y="4984750"/>
          <p14:tracePt t="115506" x="5300663" y="4984750"/>
          <p14:tracePt t="115514" x="5326063" y="4984750"/>
          <p14:tracePt t="115521" x="5334000" y="4984750"/>
          <p14:tracePt t="115530" x="5341938" y="4984750"/>
          <p14:tracePt t="115536" x="5349875" y="4984750"/>
          <p14:tracePt t="115544" x="5357813" y="4984750"/>
          <p14:tracePt t="115551" x="5373688" y="4984750"/>
          <p14:tracePt t="115559" x="5389563" y="4984750"/>
          <p14:tracePt t="115566" x="5405438" y="4976813"/>
          <p14:tracePt t="115574" x="5413375" y="4976813"/>
          <p14:tracePt t="115581" x="5421313" y="4976813"/>
          <p14:tracePt t="115588" x="5437188" y="4967288"/>
          <p14:tracePt t="115596" x="5445125" y="4967288"/>
          <p14:tracePt t="115604" x="5453063" y="4959350"/>
          <p14:tracePt t="115611" x="5461000" y="4959350"/>
          <p14:tracePt t="115618" x="5492750" y="4935538"/>
          <p14:tracePt t="115626" x="5492750" y="4927600"/>
          <p14:tracePt t="115633" x="5508625" y="4911725"/>
          <p14:tracePt t="115641" x="5516563" y="4895850"/>
          <p14:tracePt t="115648" x="5532438" y="4872038"/>
          <p14:tracePt t="115656" x="5540375" y="4848225"/>
          <p14:tracePt t="115664" x="5548313" y="4832350"/>
          <p14:tracePt t="115671" x="5556250" y="4816475"/>
          <p14:tracePt t="115680" x="5564188" y="4792663"/>
          <p14:tracePt t="115686" x="5564188" y="4784725"/>
          <p14:tracePt t="115694" x="5572125" y="4768850"/>
          <p14:tracePt t="115701" x="5572125" y="4760913"/>
          <p14:tracePt t="115709" x="5580063" y="4745038"/>
          <p14:tracePt t="115716" x="5580063" y="4737100"/>
          <p14:tracePt t="115724" x="5580063" y="4729163"/>
          <p14:tracePt t="115731" x="5580063" y="4721225"/>
          <p14:tracePt t="115739" x="5580063" y="4713288"/>
          <p14:tracePt t="115746" x="5580063" y="4697413"/>
          <p14:tracePt t="115754" x="5580063" y="4689475"/>
          <p14:tracePt t="115762" x="5572125" y="4665663"/>
          <p14:tracePt t="115769" x="5556250" y="4649788"/>
          <p14:tracePt t="115776" x="5548313" y="4633913"/>
          <p14:tracePt t="115784" x="5532438" y="4616450"/>
          <p14:tracePt t="115791" x="5524500" y="4600575"/>
          <p14:tracePt t="115799" x="5492750" y="4576763"/>
          <p14:tracePt t="115806" x="5476875" y="4560888"/>
          <p14:tracePt t="115814" x="5453063" y="4537075"/>
          <p14:tracePt t="115821" x="5437188" y="4521200"/>
          <p14:tracePt t="115829" x="5405438" y="4505325"/>
          <p14:tracePt t="115836" x="5381625" y="4489450"/>
          <p14:tracePt t="115844" x="5365750" y="4489450"/>
          <p14:tracePt t="115851" x="5341938" y="4473575"/>
          <p14:tracePt t="115859" x="5310188" y="4465638"/>
          <p14:tracePt t="115866" x="5284788" y="4457700"/>
          <p14:tracePt t="115874" x="5253038" y="4457700"/>
          <p14:tracePt t="115881" x="5229225" y="4457700"/>
          <p14:tracePt t="115889" x="5213350" y="4457700"/>
          <p14:tracePt t="115896" x="5205413" y="4457700"/>
          <p14:tracePt t="115917" x="5165725" y="4449763"/>
          <p14:tracePt t="115918" x="5157788" y="4449763"/>
          <p14:tracePt t="115926" x="5149850" y="4449763"/>
          <p14:tracePt t="115941" x="5133975" y="4449763"/>
          <p14:tracePt t="115948" x="5118100" y="4457700"/>
          <p14:tracePt t="115956" x="5110163" y="4465638"/>
          <p14:tracePt t="115964" x="5094288" y="4481513"/>
          <p14:tracePt t="115971" x="5070475" y="4489450"/>
          <p14:tracePt t="115979" x="5054600" y="4505325"/>
          <p14:tracePt t="115986" x="5038725" y="4521200"/>
          <p14:tracePt t="115994" x="5014913" y="4529138"/>
          <p14:tracePt t="116001" x="5006975" y="4545013"/>
          <p14:tracePt t="116008" x="4991100" y="4560888"/>
          <p14:tracePt t="116016" x="4967288" y="4576763"/>
          <p14:tracePt t="116024" x="4959350" y="4592638"/>
          <p14:tracePt t="116031" x="4951413" y="4608513"/>
          <p14:tracePt t="116039" x="4943475" y="4624388"/>
          <p14:tracePt t="116046" x="4933950" y="4641850"/>
          <p14:tracePt t="116054" x="4926013" y="4649788"/>
          <p14:tracePt t="116062" x="4926013" y="4665663"/>
          <p14:tracePt t="116069" x="4918075" y="4681538"/>
          <p14:tracePt t="116076" x="4918075" y="4697413"/>
          <p14:tracePt t="116084" x="4918075" y="4713288"/>
          <p14:tracePt t="116091" x="4918075" y="4721225"/>
          <p14:tracePt t="116098" x="4918075" y="4729163"/>
          <p14:tracePt t="116108" x="4918075" y="4745038"/>
          <p14:tracePt t="116115" x="4918075" y="4768850"/>
          <p14:tracePt t="116121" x="4918075" y="4784725"/>
          <p14:tracePt t="116129" x="4918075" y="4792663"/>
          <p14:tracePt t="116136" x="4918075" y="4800600"/>
          <p14:tracePt t="116144" x="4918075" y="4816475"/>
          <p14:tracePt t="116159" x="4926013" y="4832350"/>
          <p14:tracePt t="116174" x="4926013" y="4840288"/>
          <p14:tracePt t="116182" x="4926013" y="4848225"/>
          <p14:tracePt t="116189" x="4933950" y="4848225"/>
          <p14:tracePt t="116204" x="4943475" y="4848225"/>
          <p14:tracePt t="116211" x="4943475" y="4856163"/>
          <p14:tracePt t="120901" x="4870450" y="4872038"/>
          <p14:tracePt t="120902" x="4791075" y="4895850"/>
          <p14:tracePt t="120903" x="4711700" y="4935538"/>
          <p14:tracePt t="120904" x="4679950" y="4951413"/>
          <p14:tracePt t="120906" x="4656138" y="4959350"/>
          <p14:tracePt t="120907" x="4648200" y="4967288"/>
          <p14:tracePt t="120981" x="4640263" y="4967288"/>
          <p14:tracePt t="120998" x="4624388" y="4976813"/>
          <p14:tracePt t="121004" x="4608513" y="4984750"/>
          <p14:tracePt t="121011" x="4584700" y="4992688"/>
          <p14:tracePt t="121019" x="4551363" y="5000625"/>
          <p14:tracePt t="121027" x="4511675" y="5008563"/>
          <p14:tracePt t="121034" x="4471988" y="5008563"/>
          <p14:tracePt t="121041" x="4424363" y="5008563"/>
          <p14:tracePt t="121049" x="4384675" y="5008563"/>
          <p14:tracePt t="121057" x="4337050" y="5008563"/>
          <p14:tracePt t="121064" x="4297363" y="5008563"/>
          <p14:tracePt t="121071" x="4249738" y="5016500"/>
          <p14:tracePt t="121079" x="4217988" y="5016500"/>
          <p14:tracePt t="121087" x="4192588" y="5016500"/>
          <p14:tracePt t="121094" x="4176713" y="5016500"/>
          <p14:tracePt t="121109" x="4168775" y="5016500"/>
          <p14:tracePt t="121251" x="4168775" y="5008563"/>
          <p14:tracePt t="121259" x="4184650" y="5000625"/>
          <p14:tracePt t="121267" x="4184650" y="4992688"/>
          <p14:tracePt t="121275" x="4200525" y="4967288"/>
          <p14:tracePt t="121281" x="4210050" y="4951413"/>
          <p14:tracePt t="121289" x="4233863" y="4943475"/>
          <p14:tracePt t="121296" x="4241800" y="4919663"/>
          <p14:tracePt t="121304" x="4257675" y="4903788"/>
          <p14:tracePt t="121311" x="4273550" y="4895850"/>
          <p14:tracePt t="121319" x="4273550" y="4879975"/>
          <p14:tracePt t="121326" x="4289425" y="4872038"/>
          <p14:tracePt t="121334" x="4289425" y="4864100"/>
          <p14:tracePt t="121349" x="4289425" y="4856163"/>
          <p14:tracePt t="121357" x="4297363" y="4856163"/>
          <p14:tracePt t="123811" x="4337050" y="4864100"/>
          <p14:tracePt t="123812" x="4543425" y="4911725"/>
          <p14:tracePt t="123813" x="4608513" y="4919663"/>
          <p14:tracePt t="123814" x="4679950" y="4935538"/>
          <p14:tracePt t="123819" x="4822825" y="4935538"/>
          <p14:tracePt t="123826" x="4862513" y="4935538"/>
          <p14:tracePt t="123832" x="4902200" y="4935538"/>
          <p14:tracePt t="123842" x="4926013" y="4935538"/>
          <p14:tracePt t="123847" x="4951413" y="4935538"/>
          <p14:tracePt t="123855" x="4959350" y="4935538"/>
          <p14:tracePt t="123863" x="4967288" y="4935538"/>
          <p14:tracePt t="124004" x="4975225" y="4935538"/>
          <p14:tracePt t="124011" x="4991100" y="4927600"/>
          <p14:tracePt t="124019" x="4999038" y="4927600"/>
          <p14:tracePt t="124026" x="5006975" y="4919663"/>
          <p14:tracePt t="124034" x="5022850" y="4911725"/>
          <p14:tracePt t="124042" x="5030788" y="4911725"/>
          <p14:tracePt t="124049" x="5046663" y="4903788"/>
          <p14:tracePt t="124057" x="5054600" y="4903788"/>
          <p14:tracePt t="124064" x="5062538" y="4895850"/>
          <p14:tracePt t="124072" x="5070475" y="4895850"/>
          <p14:tracePt t="124086" x="5078413" y="4895850"/>
          <p14:tracePt t="126413" x="0" y="0"/>
        </p14:tracePtLst>
        <p14:tracePtLst>
          <p14:tracePt t="128317" x="1092200" y="5343525"/>
          <p14:tracePt t="128369" x="1100138" y="5343525"/>
          <p14:tracePt t="128399" x="1108075" y="5343525"/>
          <p14:tracePt t="128407" x="1116013" y="5343525"/>
          <p14:tracePt t="128422" x="1123950" y="5351463"/>
          <p14:tracePt t="128430" x="1131888" y="5351463"/>
          <p14:tracePt t="128438" x="1147763" y="5359400"/>
          <p14:tracePt t="128444" x="1171575" y="5359400"/>
          <p14:tracePt t="128452" x="1203325" y="5359400"/>
          <p14:tracePt t="128459" x="1243013" y="5359400"/>
          <p14:tracePt t="128466" x="1284288" y="5359400"/>
          <p14:tracePt t="128474" x="1347788" y="5359400"/>
          <p14:tracePt t="128481" x="1395413" y="5359400"/>
          <p14:tracePt t="128489" x="1450975" y="5359400"/>
          <p14:tracePt t="128496" x="1514475" y="5359400"/>
          <p14:tracePt t="128504" x="1562100" y="5359400"/>
          <p14:tracePt t="128511" x="1617663" y="5359400"/>
          <p14:tracePt t="128519" x="1674813" y="5359400"/>
          <p14:tracePt t="128527" x="1714500" y="5359400"/>
          <p14:tracePt t="128535" x="1762125" y="5359400"/>
          <p14:tracePt t="128541" x="1801813" y="5359400"/>
          <p14:tracePt t="128549" x="1849438" y="5359400"/>
          <p14:tracePt t="128557" x="1881188" y="5351463"/>
          <p14:tracePt t="128564" x="1905000" y="5351463"/>
          <p14:tracePt t="128571" x="1920875" y="5351463"/>
          <p14:tracePt t="128579" x="1952625" y="5343525"/>
          <p14:tracePt t="128587" x="1960563" y="5343525"/>
          <p14:tracePt t="128594" x="1992313" y="5343525"/>
          <p14:tracePt t="128602" x="2008188" y="5335588"/>
          <p14:tracePt t="128609" x="2033588" y="5335588"/>
          <p14:tracePt t="128617" x="2049463" y="5327650"/>
          <p14:tracePt t="128624" x="2073275" y="5327650"/>
          <p14:tracePt t="128631" x="2097088" y="5327650"/>
          <p14:tracePt t="128639" x="2120900" y="5319713"/>
          <p14:tracePt t="128647" x="2152650" y="5319713"/>
          <p14:tracePt t="128654" x="2184400" y="5319713"/>
          <p14:tracePt t="128661" x="2200275" y="5319713"/>
          <p14:tracePt t="128669" x="2232025" y="5319713"/>
          <p14:tracePt t="128676" x="2263775" y="5319713"/>
          <p14:tracePt t="128685" x="2287588" y="5319713"/>
          <p14:tracePt t="128691" x="2319338" y="5319713"/>
          <p14:tracePt t="128699" x="2359025" y="5319713"/>
          <p14:tracePt t="128707" x="2400300" y="5319713"/>
          <p14:tracePt t="128714" x="2424113" y="5319713"/>
          <p14:tracePt t="128721" x="2455863" y="5319713"/>
          <p14:tracePt t="128729" x="2487613" y="5319713"/>
          <p14:tracePt t="128736" x="2511425" y="5319713"/>
          <p14:tracePt t="128745" x="2535238" y="5319713"/>
          <p14:tracePt t="128751" x="2566988" y="5319713"/>
          <p14:tracePt t="128759" x="2590800" y="5319713"/>
          <p14:tracePt t="128766" x="2606675" y="5319713"/>
          <p14:tracePt t="128774" x="2622550" y="5319713"/>
          <p14:tracePt t="128781" x="2638425" y="5319713"/>
          <p14:tracePt t="128789" x="2654300" y="5319713"/>
          <p14:tracePt t="128797" x="2678113" y="5319713"/>
          <p14:tracePt t="128804" x="2693988" y="5319713"/>
          <p14:tracePt t="128811" x="2717800" y="5319713"/>
          <p14:tracePt t="128819" x="2741613" y="5319713"/>
          <p14:tracePt t="128827" x="2774950" y="5319713"/>
          <p14:tracePt t="128834" x="2806700" y="5319713"/>
          <p14:tracePt t="128841" x="2830513" y="5319713"/>
          <p14:tracePt t="128849" x="2870200" y="5319713"/>
          <p14:tracePt t="128857" x="2901950" y="5319713"/>
          <p14:tracePt t="128864" x="2933700" y="5319713"/>
          <p14:tracePt t="128871" x="2989263" y="5319713"/>
          <p14:tracePt t="128879" x="2997200" y="5319713"/>
          <p14:tracePt t="128887" x="3005138" y="5319713"/>
          <p14:tracePt t="129149" x="3021013" y="5319713"/>
          <p14:tracePt t="129156" x="3044825" y="5319713"/>
          <p14:tracePt t="129164" x="3068638" y="5319713"/>
          <p14:tracePt t="129171" x="3100388" y="5319713"/>
          <p14:tracePt t="129180" x="3125788" y="5319713"/>
          <p14:tracePt t="129187" x="3165475" y="5319713"/>
          <p14:tracePt t="129194" x="3221038" y="5310188"/>
          <p14:tracePt t="129201" x="3260725" y="5310188"/>
          <p14:tracePt t="129209" x="3316288" y="5310188"/>
          <p14:tracePt t="129217" x="3387725" y="5310188"/>
          <p14:tracePt t="129224" x="3443288" y="5310188"/>
          <p14:tracePt t="129231" x="3516313" y="5310188"/>
          <p14:tracePt t="129239" x="3571875" y="5310188"/>
          <p14:tracePt t="129247" x="3603625" y="5310188"/>
          <p14:tracePt t="129254" x="3635375" y="5310188"/>
          <p14:tracePt t="129262" x="3659188" y="5310188"/>
          <p14:tracePt t="129269" x="3683000" y="5310188"/>
          <p14:tracePt t="129277" x="3690938" y="5310188"/>
          <p14:tracePt t="129292" x="3698875" y="5310188"/>
          <p14:tracePt t="129329" x="3706813" y="5310188"/>
          <p14:tracePt t="129344" x="3730625" y="5310188"/>
          <p14:tracePt t="129352" x="3746500" y="5310188"/>
          <p14:tracePt t="129359" x="3786188" y="5310188"/>
          <p14:tracePt t="129366" x="3843338" y="5310188"/>
          <p14:tracePt t="129374" x="3898900" y="5310188"/>
          <p14:tracePt t="129381" x="3938588" y="5319713"/>
          <p14:tracePt t="129389" x="3994150" y="5319713"/>
          <p14:tracePt t="129397" x="4057650" y="5327650"/>
          <p14:tracePt t="129404" x="4105275" y="5327650"/>
          <p14:tracePt t="129412" x="4144963" y="5335588"/>
          <p14:tracePt t="129419" x="4192588" y="5335588"/>
          <p14:tracePt t="129426" x="4225925" y="5335588"/>
          <p14:tracePt t="129434" x="4257675" y="5335588"/>
          <p14:tracePt t="129441" x="4281488" y="5335588"/>
          <p14:tracePt t="129449" x="4305300" y="5335588"/>
          <p14:tracePt t="129457" x="4313238" y="5335588"/>
          <p14:tracePt t="129464" x="4321175" y="5335588"/>
          <p14:tracePt t="129471" x="4344988" y="5335588"/>
          <p14:tracePt t="129479" x="4352925" y="5335588"/>
          <p14:tracePt t="129486" x="4376738" y="5335588"/>
          <p14:tracePt t="129509" x="4384675" y="5335588"/>
          <p14:tracePt t="129561" x="4392613" y="5335588"/>
          <p14:tracePt t="129577" x="4400550" y="5335588"/>
          <p14:tracePt t="129592" x="4416425" y="5335588"/>
          <p14:tracePt t="129599" x="4432300" y="5335588"/>
          <p14:tracePt t="129606" x="4448175" y="5335588"/>
          <p14:tracePt t="129614" x="4464050" y="5335588"/>
          <p14:tracePt t="129621" x="4471988" y="5335588"/>
          <p14:tracePt t="129629" x="4487863" y="5335588"/>
          <p14:tracePt t="129637" x="4495800" y="5335588"/>
          <p14:tracePt t="129644" x="4503738" y="5335588"/>
          <p14:tracePt t="129681" x="4511675" y="5335588"/>
          <p14:tracePt t="129779" x="4519613" y="5335588"/>
          <p14:tracePt t="129794" x="4527550" y="5335588"/>
          <p14:tracePt t="129802" x="4551363" y="5335588"/>
          <p14:tracePt t="129809" x="4567238" y="5335588"/>
          <p14:tracePt t="129817" x="4576763" y="5335588"/>
          <p14:tracePt t="129824" x="4600575" y="5335588"/>
          <p14:tracePt t="129832" x="4608513" y="5335588"/>
          <p14:tracePt t="129839" x="4624388" y="5335588"/>
          <p14:tracePt t="129854" x="4632325" y="5335588"/>
          <p14:tracePt t="130056" x="4632325" y="5343525"/>
          <p14:tracePt t="130064" x="4632325" y="5351463"/>
          <p14:tracePt t="130071" x="4624388" y="5359400"/>
          <p14:tracePt t="130079" x="4616450" y="5375275"/>
          <p14:tracePt t="130087" x="4600575" y="5391150"/>
          <p14:tracePt t="130094" x="4592638" y="5399088"/>
          <p14:tracePt t="130101" x="4576763" y="5422900"/>
          <p14:tracePt t="130109" x="4576763" y="5430838"/>
          <p14:tracePt t="130117" x="4559300" y="5438775"/>
          <p14:tracePt t="130124" x="4543425" y="5454650"/>
          <p14:tracePt t="130131" x="4535488" y="5462588"/>
          <p14:tracePt t="130139" x="4527550" y="5478463"/>
          <p14:tracePt t="130146" x="4519613" y="5486400"/>
          <p14:tracePt t="130154" x="4495800" y="5502275"/>
          <p14:tracePt t="130162" x="4487863" y="5518150"/>
          <p14:tracePt t="130169" x="4464050" y="5526088"/>
          <p14:tracePt t="130177" x="4448175" y="5541963"/>
          <p14:tracePt t="130184" x="4440238" y="5549900"/>
          <p14:tracePt t="130193" x="4424363" y="5573713"/>
          <p14:tracePt t="130199" x="4408488" y="5581650"/>
          <p14:tracePt t="130207" x="4408488" y="5589588"/>
          <p14:tracePt t="130214" x="4392613" y="5589588"/>
          <p14:tracePt t="130221" x="4392613" y="5597525"/>
          <p14:tracePt t="130229" x="4384675" y="5597525"/>
          <p14:tracePt t="130244" x="4384675" y="5605463"/>
          <p14:tracePt t="130476" x="4384675" y="5597525"/>
          <p14:tracePt t="130491" x="4384675" y="5589588"/>
          <p14:tracePt t="130500" x="4392613" y="5581650"/>
          <p14:tracePt t="130506" x="4400550" y="5573713"/>
          <p14:tracePt t="130514" x="4416425" y="5565775"/>
          <p14:tracePt t="130521" x="4432300" y="5549900"/>
          <p14:tracePt t="130529" x="4448175" y="5549900"/>
          <p14:tracePt t="130537" x="4471988" y="5534025"/>
          <p14:tracePt t="130544" x="4503738" y="5518150"/>
          <p14:tracePt t="130552" x="4535488" y="5510213"/>
          <p14:tracePt t="130559" x="4567238" y="5502275"/>
          <p14:tracePt t="130567" x="4608513" y="5486400"/>
          <p14:tracePt t="130574" x="4640263" y="5470525"/>
          <p14:tracePt t="130582" x="4672013" y="5462588"/>
          <p14:tracePt t="130589" x="4703763" y="5446713"/>
          <p14:tracePt t="130596" x="4743450" y="5438775"/>
          <p14:tracePt t="130604" x="4775200" y="5422900"/>
          <p14:tracePt t="130611" x="4814888" y="5407025"/>
          <p14:tracePt t="130619" x="4846638" y="5399088"/>
          <p14:tracePt t="130626" x="4878388" y="5383213"/>
          <p14:tracePt t="130634" x="4902200" y="5383213"/>
          <p14:tracePt t="130642" x="4918075" y="5375275"/>
          <p14:tracePt t="130649" x="4933950" y="5367338"/>
          <p14:tracePt t="130656" x="4943475" y="5359400"/>
          <p14:tracePt t="130663" x="4967288" y="5359400"/>
          <p14:tracePt t="130671" x="4967288" y="5351463"/>
          <p14:tracePt t="131594" x="4975225" y="5351463"/>
          <p14:tracePt t="132982" x="0" y="0"/>
        </p14:tracePtLst>
        <p14:tracePtLst>
          <p14:tracePt t="133747" x="4392613" y="4576763"/>
          <p14:tracePt t="133881" x="4384675" y="4576763"/>
          <p14:tracePt t="133903" x="4352925" y="4576763"/>
          <p14:tracePt t="133905" x="4337050" y="4568825"/>
          <p14:tracePt t="133911" x="4313238" y="4560888"/>
          <p14:tracePt t="133920" x="4281488" y="4545013"/>
          <p14:tracePt t="133927" x="4249738" y="4537075"/>
          <p14:tracePt t="133935" x="4192588" y="4505325"/>
          <p14:tracePt t="133941" x="4129088" y="4481513"/>
          <p14:tracePt t="133950" x="4073525" y="4449763"/>
          <p14:tracePt t="133956" x="4025900" y="4425950"/>
          <p14:tracePt t="133964" x="3970338" y="4402138"/>
          <p14:tracePt t="133973" x="3914775" y="4378325"/>
          <p14:tracePt t="133979" x="3867150" y="4354513"/>
          <p14:tracePt t="133987" x="3833813" y="4338638"/>
          <p14:tracePt t="133995" x="3802063" y="4322763"/>
          <p14:tracePt t="134001" x="3786188" y="4314825"/>
          <p14:tracePt t="134010" x="3770313" y="4306888"/>
          <p14:tracePt t="134018" x="3754438" y="4298950"/>
          <p14:tracePt t="134025" x="3746500" y="4291013"/>
          <p14:tracePt t="134033" x="3738563" y="4281488"/>
          <p14:tracePt t="134039" x="3722688" y="4281488"/>
          <p14:tracePt t="134047" x="3714750" y="4273550"/>
          <p14:tracePt t="134054" x="3698875" y="4265613"/>
          <p14:tracePt t="134061" x="3683000" y="4265613"/>
          <p14:tracePt t="134069" x="3675063" y="4249738"/>
          <p14:tracePt t="134077" x="3659188" y="4241800"/>
          <p14:tracePt t="134084" x="3635375" y="4225925"/>
          <p14:tracePt t="134092" x="3611563" y="4217988"/>
          <p14:tracePt t="134099" x="3587750" y="4194175"/>
          <p14:tracePt t="134106" x="3563938" y="4178300"/>
          <p14:tracePt t="134114" x="3548063" y="4162425"/>
          <p14:tracePt t="134121" x="3524250" y="4146550"/>
          <p14:tracePt t="134129" x="3508375" y="4122738"/>
          <p14:tracePt t="134137" x="3484563" y="4106863"/>
          <p14:tracePt t="134144" x="3467100" y="4090988"/>
          <p14:tracePt t="134152" x="3435350" y="4059238"/>
          <p14:tracePt t="134159" x="3419475" y="4043363"/>
          <p14:tracePt t="134167" x="3411538" y="4027488"/>
          <p14:tracePt t="134174" x="3387725" y="4003675"/>
          <p14:tracePt t="134182" x="3371850" y="3987800"/>
          <p14:tracePt t="134188" x="3348038" y="3956050"/>
          <p14:tracePt t="134197" x="3332163" y="3938588"/>
          <p14:tracePt t="134204" x="3300413" y="3906838"/>
          <p14:tracePt t="134212" x="3284538" y="3898900"/>
          <p14:tracePt t="134218" x="3260725" y="3875088"/>
          <p14:tracePt t="134227" x="3244850" y="3867150"/>
          <p14:tracePt t="134233" x="3221038" y="3851275"/>
          <p14:tracePt t="134249" x="3205163" y="3843338"/>
          <p14:tracePt t="134257" x="3197225" y="3843338"/>
          <p14:tracePt t="134264" x="3197225" y="3835400"/>
          <p14:tracePt t="134272" x="3189288" y="3835400"/>
          <p14:tracePt t="134279" x="3181350" y="3835400"/>
          <p14:tracePt t="134286" x="3165475" y="3827463"/>
          <p14:tracePt t="134302" x="3149600" y="3819525"/>
          <p14:tracePt t="134309" x="3133725" y="3811588"/>
          <p14:tracePt t="134316" x="3117850" y="3811588"/>
          <p14:tracePt t="134324" x="3092450" y="3803650"/>
          <p14:tracePt t="134334" x="3084513" y="3795713"/>
          <p14:tracePt t="134339" x="3060700" y="3779838"/>
          <p14:tracePt t="134347" x="3036888" y="3771900"/>
          <p14:tracePt t="134354" x="3013075" y="3763963"/>
          <p14:tracePt t="134361" x="2997200" y="3763963"/>
          <p14:tracePt t="134369" x="2989263" y="3756025"/>
          <p14:tracePt t="134377" x="2973388" y="3748088"/>
          <p14:tracePt t="134384" x="2965450" y="3748088"/>
          <p14:tracePt t="134391" x="2957513" y="3740150"/>
          <p14:tracePt t="134459" x="2957513" y="3732213"/>
          <p14:tracePt t="134639" x="0" y="0"/>
        </p14:tracePtLst>
        <p14:tracePtLst>
          <p14:tracePt t="135247" x="5237163" y="4713288"/>
          <p14:tracePt t="135389" x="5245100" y="4705350"/>
          <p14:tracePt t="135397" x="5253038" y="4689475"/>
          <p14:tracePt t="135404" x="5268913" y="4673600"/>
          <p14:tracePt t="135412" x="5276850" y="4649788"/>
          <p14:tracePt t="135419" x="5292725" y="4624388"/>
          <p14:tracePt t="135427" x="5310188" y="4584700"/>
          <p14:tracePt t="135434" x="5341938" y="4529138"/>
          <p14:tracePt t="135443" x="5357813" y="4489450"/>
          <p14:tracePt t="135451" x="5389563" y="4433888"/>
          <p14:tracePt t="135457" x="5413375" y="4370388"/>
          <p14:tracePt t="135465" x="5437188" y="4306888"/>
          <p14:tracePt t="135472" x="5476875" y="4249738"/>
          <p14:tracePt t="135479" x="5500688" y="4202113"/>
          <p14:tracePt t="135486" x="5524500" y="4154488"/>
          <p14:tracePt t="135494" x="5540375" y="4122738"/>
          <p14:tracePt t="135503" x="5564188" y="4083050"/>
          <p14:tracePt t="135510" x="5588000" y="4043363"/>
          <p14:tracePt t="135517" x="5595938" y="4027488"/>
          <p14:tracePt t="135524" x="5611813" y="4003675"/>
          <p14:tracePt t="135532" x="5619750" y="3979863"/>
          <p14:tracePt t="135540" x="5643563" y="3938588"/>
          <p14:tracePt t="135547" x="5643563" y="3922713"/>
          <p14:tracePt t="135554" x="5659438" y="3906838"/>
          <p14:tracePt t="135562" x="5667375" y="3883025"/>
          <p14:tracePt t="135570" x="5676900" y="3867150"/>
          <p14:tracePt t="135576" x="5692775" y="3843338"/>
          <p14:tracePt t="135585" x="5692775" y="3835400"/>
          <p14:tracePt t="135592" x="5700713" y="3811588"/>
          <p14:tracePt t="135599" x="5716588" y="3795713"/>
          <p14:tracePt t="135607" x="5716588" y="3787775"/>
          <p14:tracePt t="135615" x="5740400" y="3771900"/>
          <p14:tracePt t="135623" x="5740400" y="3748088"/>
          <p14:tracePt t="135632" x="5756275" y="3740150"/>
          <p14:tracePt t="135636" x="5756275" y="3732213"/>
          <p14:tracePt t="135646" x="5772150" y="3716338"/>
          <p14:tracePt t="135653" x="5788025" y="3692525"/>
          <p14:tracePt t="135660" x="5811838" y="3652838"/>
          <p14:tracePt t="135667" x="5819775" y="3636963"/>
          <p14:tracePt t="135674" x="5827713" y="3621088"/>
          <p14:tracePt t="135684" x="5835650" y="3613150"/>
          <p14:tracePt t="135690" x="5843588" y="3595688"/>
          <p14:tracePt t="135697" x="5851525" y="3595688"/>
          <p14:tracePt t="135705" x="5851525" y="3587750"/>
          <p14:tracePt t="135714" x="5859463" y="3571875"/>
          <p14:tracePt t="135727" x="5867400" y="3563938"/>
          <p14:tracePt t="135743" x="5875338" y="3556000"/>
          <p14:tracePt t="135884" x="0" y="0"/>
        </p14:tracePtLst>
        <p14:tracePtLst>
          <p14:tracePt t="140182" x="1458913" y="5932488"/>
          <p14:tracePt t="140391" x="1466850" y="5932488"/>
          <p14:tracePt t="140398" x="1474788" y="5932488"/>
          <p14:tracePt t="140407" x="1482725" y="5932488"/>
          <p14:tracePt t="140414" x="1498600" y="5932488"/>
          <p14:tracePt t="140422" x="1506538" y="5932488"/>
          <p14:tracePt t="140429" x="1514475" y="5932488"/>
          <p14:tracePt t="140437" x="1530350" y="5932488"/>
          <p14:tracePt t="140445" x="1538288" y="5932488"/>
          <p14:tracePt t="140452" x="1546225" y="5932488"/>
          <p14:tracePt t="140460" x="1554163" y="5932488"/>
          <p14:tracePt t="140467" x="1570038" y="5932488"/>
          <p14:tracePt t="140474" x="1577975" y="5932488"/>
          <p14:tracePt t="140482" x="1593850" y="5932488"/>
          <p14:tracePt t="140490" x="1601788" y="5924550"/>
          <p14:tracePt t="140496" x="1609725" y="5924550"/>
          <p14:tracePt t="140513" x="1625600" y="5924550"/>
          <p14:tracePt t="140527" x="1633538" y="5924550"/>
          <p14:tracePt t="140535" x="1633538" y="5916613"/>
          <p14:tracePt t="140542" x="1641475" y="5916613"/>
          <p14:tracePt t="140556" x="1651000" y="5916613"/>
          <p14:tracePt t="140968" x="1658938" y="5916613"/>
          <p14:tracePt t="140977" x="1682750" y="5924550"/>
          <p14:tracePt t="140984" x="1722438" y="5932488"/>
          <p14:tracePt t="140992" x="1746250" y="5940425"/>
          <p14:tracePt t="140999" x="1770063" y="5940425"/>
          <p14:tracePt t="141006" x="1809750" y="5948363"/>
          <p14:tracePt t="141014" x="1857375" y="5956300"/>
          <p14:tracePt t="141022" x="1912938" y="5956300"/>
          <p14:tracePt t="141029" x="1952625" y="5964238"/>
          <p14:tracePt t="141036" x="2000250" y="5964238"/>
          <p14:tracePt t="141044" x="2041525" y="5964238"/>
          <p14:tracePt t="141051" x="2089150" y="5964238"/>
          <p14:tracePt t="141058" x="2120900" y="5964238"/>
          <p14:tracePt t="141066" x="2144713" y="5964238"/>
          <p14:tracePt t="141075" x="2168525" y="5964238"/>
          <p14:tracePt t="141081" x="2176463" y="5964238"/>
          <p14:tracePt t="141089" x="2184400" y="5964238"/>
          <p14:tracePt t="141104" x="2192338" y="5964238"/>
          <p14:tracePt t="141149" x="2200275" y="5964238"/>
          <p14:tracePt t="141157" x="2200275" y="5956300"/>
          <p14:tracePt t="141171" x="2208213" y="5956300"/>
          <p14:tracePt t="141179" x="2216150" y="5956300"/>
          <p14:tracePt t="141186" x="2224088" y="5956300"/>
          <p14:tracePt t="141194" x="2232025" y="5956300"/>
          <p14:tracePt t="141201" x="2239963" y="5956300"/>
          <p14:tracePt t="141209" x="2239963" y="5948363"/>
          <p14:tracePt t="141216" x="2247900" y="5948363"/>
          <p14:tracePt t="141225" x="2255838" y="5948363"/>
          <p14:tracePt t="141232" x="2263775" y="5948363"/>
          <p14:tracePt t="141246" x="2271713" y="5948363"/>
          <p14:tracePt t="141261" x="2279650" y="5948363"/>
          <p14:tracePt t="141344" x="2287588" y="5948363"/>
          <p14:tracePt t="141351" x="2295525" y="5948363"/>
          <p14:tracePt t="141359" x="2311400" y="5948363"/>
          <p14:tracePt t="141366" x="2335213" y="5948363"/>
          <p14:tracePt t="141375" x="2359025" y="5948363"/>
          <p14:tracePt t="141381" x="2384425" y="5948363"/>
          <p14:tracePt t="141389" x="2408238" y="5948363"/>
          <p14:tracePt t="141397" x="2447925" y="5956300"/>
          <p14:tracePt t="141404" x="2479675" y="5964238"/>
          <p14:tracePt t="141411" x="2495550" y="5972175"/>
          <p14:tracePt t="141419" x="2519363" y="5972175"/>
          <p14:tracePt t="141427" x="2543175" y="5972175"/>
          <p14:tracePt t="141434" x="2566988" y="5972175"/>
          <p14:tracePt t="141441" x="2574925" y="5972175"/>
          <p14:tracePt t="141457" x="2582863" y="5972175"/>
          <p14:tracePt t="141591" x="2590800" y="5972175"/>
          <p14:tracePt t="141599" x="2590800" y="5964238"/>
          <p14:tracePt t="141606" x="2590800" y="5948363"/>
          <p14:tracePt t="141615" x="2590800" y="5932488"/>
          <p14:tracePt t="141621" x="2590800" y="5916613"/>
          <p14:tracePt t="141629" x="2590800" y="5892800"/>
          <p14:tracePt t="141637" x="2590800" y="5868988"/>
          <p14:tracePt t="141644" x="2590800" y="5837238"/>
          <p14:tracePt t="141652" x="2582863" y="5805488"/>
          <p14:tracePt t="141659" x="2582863" y="5773738"/>
          <p14:tracePt t="141667" x="2559050" y="5734050"/>
          <p14:tracePt t="141674" x="2543175" y="5718175"/>
          <p14:tracePt t="141682" x="2543175" y="5694363"/>
          <p14:tracePt t="141689" x="2519363" y="5670550"/>
          <p14:tracePt t="141697" x="2511425" y="5653088"/>
          <p14:tracePt t="141704" x="2487613" y="5629275"/>
          <p14:tracePt t="141711" x="2479675" y="5613400"/>
          <p14:tracePt t="141719" x="2471738" y="5589588"/>
          <p14:tracePt t="141727" x="2463800" y="5589588"/>
          <p14:tracePt t="141757" x="2455863" y="5589588"/>
          <p14:tracePt t="141771" x="2447925" y="5589588"/>
          <p14:tracePt t="141779" x="2439988" y="5589588"/>
          <p14:tracePt t="141787" x="2424113" y="5589588"/>
          <p14:tracePt t="141794" x="2408238" y="5589588"/>
          <p14:tracePt t="141802" x="2384425" y="5597525"/>
          <p14:tracePt t="141809" x="2359025" y="5605463"/>
          <p14:tracePt t="141816" x="2335213" y="5613400"/>
          <p14:tracePt t="141824" x="2311400" y="5621338"/>
          <p14:tracePt t="141831" x="2271713" y="5645150"/>
          <p14:tracePt t="141839" x="2247900" y="5645150"/>
          <p14:tracePt t="141846" x="2216150" y="5670550"/>
          <p14:tracePt t="141854" x="2200275" y="5678488"/>
          <p14:tracePt t="141861" x="2192338" y="5686425"/>
          <p14:tracePt t="141869" x="2176463" y="5702300"/>
          <p14:tracePt t="141877" x="2168525" y="5710238"/>
          <p14:tracePt t="141893" x="2152650" y="5726113"/>
          <p14:tracePt t="141899" x="2152650" y="5734050"/>
          <p14:tracePt t="141914" x="2152650" y="5741988"/>
          <p14:tracePt t="141922" x="2152650" y="5749925"/>
          <p14:tracePt t="141929" x="2152650" y="5757863"/>
          <p14:tracePt t="141944" x="2152650" y="5765800"/>
          <p14:tracePt t="141951" x="2160588" y="5765800"/>
          <p14:tracePt t="141959" x="2160588" y="5773738"/>
          <p14:tracePt t="141967" x="2176463" y="5773738"/>
          <p14:tracePt t="141974" x="2184400" y="5781675"/>
          <p14:tracePt t="141981" x="2192338" y="5797550"/>
          <p14:tracePt t="141989" x="2208213" y="5805488"/>
          <p14:tracePt t="141997" x="2224088" y="5813425"/>
          <p14:tracePt t="142004" x="2239963" y="5821363"/>
          <p14:tracePt t="142011" x="2263775" y="5829300"/>
          <p14:tracePt t="142019" x="2279650" y="5837238"/>
          <p14:tracePt t="142026" x="2295525" y="5837238"/>
          <p14:tracePt t="142034" x="2311400" y="5837238"/>
          <p14:tracePt t="142042" x="2319338" y="5845175"/>
          <p14:tracePt t="142049" x="2343150" y="5845175"/>
          <p14:tracePt t="142057" x="2351088" y="5853113"/>
          <p14:tracePt t="142072" x="2359025" y="5853113"/>
          <p14:tracePt t="142079" x="2366963" y="5853113"/>
          <p14:tracePt t="142109" x="2374900" y="5853113"/>
          <p14:tracePt t="142881" x="0" y="0"/>
        </p14:tracePtLst>
        <p14:tracePtLst>
          <p14:tracePt t="143610" x="5245100" y="4673600"/>
          <p14:tracePt t="143744" x="5253038" y="4665663"/>
          <p14:tracePt t="143752" x="5268913" y="4616450"/>
          <p14:tracePt t="143759" x="5292725" y="4552950"/>
          <p14:tracePt t="143767" x="5318125" y="4513263"/>
          <p14:tracePt t="143775" x="5341938" y="4465638"/>
          <p14:tracePt t="143781" x="5381625" y="4394200"/>
          <p14:tracePt t="143790" x="5413375" y="4330700"/>
          <p14:tracePt t="143796" x="5437188" y="4265613"/>
          <p14:tracePt t="143804" x="5461000" y="4210050"/>
          <p14:tracePt t="143813" x="5492750" y="4138613"/>
          <p14:tracePt t="143820" x="5508625" y="4090988"/>
          <p14:tracePt t="143827" x="5524500" y="4035425"/>
          <p14:tracePt t="143834" x="5548313" y="3971925"/>
          <p14:tracePt t="143842" x="5564188" y="3922713"/>
          <p14:tracePt t="143849" x="5572125" y="3883025"/>
          <p14:tracePt t="143858" x="5588000" y="3851275"/>
          <p14:tracePt t="143864" x="5595938" y="3811588"/>
          <p14:tracePt t="143872" x="5595938" y="3795713"/>
          <p14:tracePt t="143879" x="5603875" y="3771900"/>
          <p14:tracePt t="143886" x="5603875" y="3763963"/>
          <p14:tracePt t="143907" x="5611813" y="3748088"/>
          <p14:tracePt t="143917" x="5611813" y="3740150"/>
          <p14:tracePt t="143924" x="5611813" y="3732213"/>
          <p14:tracePt t="143932" x="5619750" y="3724275"/>
          <p14:tracePt t="143946" x="5627688" y="3708400"/>
          <p14:tracePt t="143954" x="5627688" y="3700463"/>
          <p14:tracePt t="143961" x="5635625" y="3692525"/>
          <p14:tracePt t="143969" x="5643563" y="3676650"/>
          <p14:tracePt t="143983" x="5651500" y="3660775"/>
          <p14:tracePt t="143999" x="5659438" y="3652838"/>
          <p14:tracePt t="144006" x="5667375" y="3644900"/>
          <p14:tracePt t="144014" x="5667375" y="3636963"/>
          <p14:tracePt t="144029" x="5676900" y="3629025"/>
          <p14:tracePt t="144044" x="5676900" y="3621088"/>
          <p14:tracePt t="144059" x="5676900" y="3613150"/>
          <p14:tracePt t="144066" x="5684838" y="3613150"/>
          <p14:tracePt t="144186" x="5684838" y="3621088"/>
          <p14:tracePt t="144194" x="5676900" y="3636963"/>
          <p14:tracePt t="144201" x="5667375" y="3652838"/>
          <p14:tracePt t="144209" x="5651500" y="3684588"/>
          <p14:tracePt t="144217" x="5643563" y="3708400"/>
          <p14:tracePt t="144224" x="5627688" y="3732213"/>
          <p14:tracePt t="144231" x="5595938" y="3779838"/>
          <p14:tracePt t="144239" x="5572125" y="3819525"/>
          <p14:tracePt t="144247" x="5548313" y="3851275"/>
          <p14:tracePt t="144254" x="5532438" y="3883025"/>
          <p14:tracePt t="144261" x="5500688" y="3922713"/>
          <p14:tracePt t="144271" x="5476875" y="3956050"/>
          <p14:tracePt t="144277" x="5445125" y="4019550"/>
          <p14:tracePt t="144284" x="5421313" y="4043363"/>
          <p14:tracePt t="144291" x="5389563" y="4090988"/>
          <p14:tracePt t="144299" x="5357813" y="4138613"/>
          <p14:tracePt t="144307" x="5334000" y="4178300"/>
          <p14:tracePt t="144314" x="5292725" y="4233863"/>
          <p14:tracePt t="144322" x="5245100" y="4306888"/>
          <p14:tracePt t="144329" x="5229225" y="4322763"/>
          <p14:tracePt t="144337" x="5221288" y="4338638"/>
          <p14:tracePt t="144344" x="5213350" y="4354513"/>
          <p14:tracePt t="144358" x="5205413" y="4362450"/>
          <p14:tracePt t="144584" x="0" y="0"/>
        </p14:tracePtLst>
        <p14:tracePtLst>
          <p14:tracePt t="145500" x="4281488" y="4673600"/>
          <p14:tracePt t="145559" x="4281488" y="4665663"/>
          <p14:tracePt t="145575" x="4281488" y="4657725"/>
          <p14:tracePt t="145581" x="4265613" y="4657725"/>
          <p14:tracePt t="145597" x="4257675" y="4657725"/>
          <p14:tracePt t="145605" x="4249738" y="4641850"/>
          <p14:tracePt t="145611" x="4241800" y="4641850"/>
          <p14:tracePt t="145622" x="4233863" y="4633913"/>
          <p14:tracePt t="145626" x="4217988" y="4616450"/>
          <p14:tracePt t="145634" x="4184650" y="4592638"/>
          <p14:tracePt t="145641" x="4160838" y="4568825"/>
          <p14:tracePt t="145654" x="4121150" y="4529138"/>
          <p14:tracePt t="145658" x="4081463" y="4497388"/>
          <p14:tracePt t="145664" x="4033838" y="4449763"/>
          <p14:tracePt t="145672" x="3986213" y="4402138"/>
          <p14:tracePt t="145680" x="3938588" y="4362450"/>
          <p14:tracePt t="145687" x="3867150" y="4306888"/>
          <p14:tracePt t="145694" x="3794125" y="4257675"/>
          <p14:tracePt t="145701" x="3714750" y="4194175"/>
          <p14:tracePt t="145709" x="3651250" y="4154488"/>
          <p14:tracePt t="145716" x="3571875" y="4106863"/>
          <p14:tracePt t="145724" x="3524250" y="4075113"/>
          <p14:tracePt t="145731" x="3467100" y="4051300"/>
          <p14:tracePt t="145739" x="3419475" y="4027488"/>
          <p14:tracePt t="145747" x="3395663" y="4011613"/>
          <p14:tracePt t="145754" x="3379788" y="4003675"/>
          <p14:tracePt t="145761" x="3379788" y="3995738"/>
          <p14:tracePt t="145769" x="3371850" y="3995738"/>
          <p14:tracePt t="145777" x="3363913" y="3995738"/>
          <p14:tracePt t="145784" x="3363913" y="3987800"/>
          <p14:tracePt t="145791" x="3355975" y="3987800"/>
          <p14:tracePt t="145851" x="3348038" y="3987800"/>
          <p14:tracePt t="145859" x="3340100" y="3987800"/>
          <p14:tracePt t="145866" x="3340100" y="3979863"/>
          <p14:tracePt t="145881" x="3332163" y="3979863"/>
          <p14:tracePt t="145896" x="3324225" y="3979863"/>
          <p14:tracePt t="145906" x="3324225" y="3971925"/>
          <p14:tracePt t="145911" x="3316288" y="3963988"/>
          <p14:tracePt t="145927" x="3308350" y="3963988"/>
          <p14:tracePt t="145934" x="3300413" y="3956050"/>
          <p14:tracePt t="145949" x="3292475" y="3948113"/>
          <p14:tracePt t="145957" x="3284538" y="3948113"/>
          <p14:tracePt t="145964" x="3268663" y="3922713"/>
          <p14:tracePt t="145971" x="3252788" y="3914775"/>
          <p14:tracePt t="145978" x="3244850" y="3898900"/>
          <p14:tracePt t="145987" x="3221038" y="3890963"/>
          <p14:tracePt t="145994" x="3189288" y="3875088"/>
          <p14:tracePt t="146001" x="3157538" y="3859213"/>
          <p14:tracePt t="146009" x="3117850" y="3851275"/>
          <p14:tracePt t="146016" x="3084513" y="3827463"/>
          <p14:tracePt t="146024" x="3044825" y="3819525"/>
          <p14:tracePt t="146031" x="3021013" y="3803650"/>
          <p14:tracePt t="146040" x="2997200" y="3795713"/>
          <p14:tracePt t="146047" x="2989263" y="3795713"/>
          <p14:tracePt t="146054" x="2981325" y="3795713"/>
          <p14:tracePt t="146248" x="2981325" y="3803650"/>
          <p14:tracePt t="146250" x="0" y="0"/>
        </p14:tracePtLst>
        <p14:tracePtLst>
          <p14:tracePt t="146888" x="5221288" y="5940425"/>
          <p14:tracePt t="146894" x="5213350" y="5940425"/>
          <p14:tracePt t="146910" x="5213350" y="5948363"/>
          <p14:tracePt t="146962" x="5229225" y="5948363"/>
          <p14:tracePt t="146972" x="5260975" y="5948363"/>
          <p14:tracePt t="146979" x="5284788" y="5948363"/>
          <p14:tracePt t="146984" x="5318125" y="5948363"/>
          <p14:tracePt t="146991" x="5373688" y="5948363"/>
          <p14:tracePt t="147000" x="5413375" y="5948363"/>
          <p14:tracePt t="147007" x="5468938" y="5948363"/>
          <p14:tracePt t="147014" x="5540375" y="5948363"/>
          <p14:tracePt t="147023" x="5619750" y="5948363"/>
          <p14:tracePt t="147030" x="5700713" y="5948363"/>
          <p14:tracePt t="147037" x="5780088" y="5948363"/>
          <p14:tracePt t="147044" x="5859463" y="5948363"/>
          <p14:tracePt t="147053" x="5938838" y="5948363"/>
          <p14:tracePt t="147059" x="6002338" y="5948363"/>
          <p14:tracePt t="147067" x="6075363" y="5948363"/>
          <p14:tracePt t="147074" x="6130925" y="5948363"/>
          <p14:tracePt t="147081" x="6178550" y="5948363"/>
          <p14:tracePt t="147089" x="6218238" y="5948363"/>
          <p14:tracePt t="147096" x="6257925" y="5948363"/>
          <p14:tracePt t="147104" x="6273800" y="5948363"/>
          <p14:tracePt t="147111" x="6289675" y="5948363"/>
          <p14:tracePt t="147119" x="6305550" y="5948363"/>
          <p14:tracePt t="147126" x="6313488" y="5948363"/>
          <p14:tracePt t="147133" x="6321425" y="5948363"/>
          <p14:tracePt t="147239" x="6313488" y="5948363"/>
          <p14:tracePt t="147246" x="6297613" y="5948363"/>
          <p14:tracePt t="147254" x="6265863" y="5940425"/>
          <p14:tracePt t="147261" x="6242050" y="5940425"/>
          <p14:tracePt t="147269" x="6194425" y="5940425"/>
          <p14:tracePt t="147277" x="6138863" y="5940425"/>
          <p14:tracePt t="147284" x="6075363" y="5940425"/>
          <p14:tracePt t="147291" x="5994400" y="5940425"/>
          <p14:tracePt t="147299" x="5922963" y="5940425"/>
          <p14:tracePt t="147306" x="5867400" y="5940425"/>
          <p14:tracePt t="147314" x="5795963" y="5940425"/>
          <p14:tracePt t="147322" x="5732463" y="5940425"/>
          <p14:tracePt t="147329" x="5692775" y="5940425"/>
          <p14:tracePt t="147337" x="5659438" y="5940425"/>
          <p14:tracePt t="147344" x="5635625" y="5940425"/>
          <p14:tracePt t="147352" x="5627688" y="5940425"/>
          <p14:tracePt t="147569" x="5643563" y="5940425"/>
          <p14:tracePt t="147576" x="5667375" y="5940425"/>
          <p14:tracePt t="147584" x="5692775" y="5940425"/>
          <p14:tracePt t="147591" x="5724525" y="5940425"/>
          <p14:tracePt t="147598" x="5748338" y="5948363"/>
          <p14:tracePt t="147606" x="5788025" y="5948363"/>
          <p14:tracePt t="147614" x="5811838" y="5948363"/>
          <p14:tracePt t="147622" x="5851525" y="5948363"/>
          <p14:tracePt t="147629" x="5883275" y="5948363"/>
          <p14:tracePt t="147636" x="5922963" y="5948363"/>
          <p14:tracePt t="147644" x="5946775" y="5948363"/>
          <p14:tracePt t="147653" x="5970588" y="5948363"/>
          <p14:tracePt t="147659" x="5986463" y="5948363"/>
          <p14:tracePt t="147666" x="6002338" y="5948363"/>
          <p14:tracePt t="147756" x="5986463" y="5948363"/>
          <p14:tracePt t="147763" x="5954713" y="5948363"/>
          <p14:tracePt t="147772" x="5922963" y="5948363"/>
          <p14:tracePt t="147779" x="5851525" y="5948363"/>
          <p14:tracePt t="147786" x="5764213" y="5948363"/>
          <p14:tracePt t="147794" x="5676900" y="5940425"/>
          <p14:tracePt t="147802" x="5572125" y="5932488"/>
          <p14:tracePt t="147809" x="5461000" y="5924550"/>
          <p14:tracePt t="147817" x="5381625" y="5924550"/>
          <p14:tracePt t="147823" x="5300663" y="5924550"/>
          <p14:tracePt t="147831" x="5221288" y="5924550"/>
          <p14:tracePt t="147839" x="5181600" y="5924550"/>
          <p14:tracePt t="147847" x="5149850" y="5924550"/>
          <p14:tracePt t="147855" x="5141913" y="5924550"/>
          <p14:tracePt t="147958" x="5157788" y="5924550"/>
          <p14:tracePt t="147966" x="5197475" y="5924550"/>
          <p14:tracePt t="147974" x="5229225" y="5924550"/>
          <p14:tracePt t="147982" x="5284788" y="5924550"/>
          <p14:tracePt t="147989" x="5334000" y="5924550"/>
          <p14:tracePt t="147996" x="5413375" y="5924550"/>
          <p14:tracePt t="148004" x="5492750" y="5924550"/>
          <p14:tracePt t="148011" x="5572125" y="5924550"/>
          <p14:tracePt t="148019" x="5635625" y="5924550"/>
          <p14:tracePt t="148027" x="5716588" y="5924550"/>
          <p14:tracePt t="148034" x="5795963" y="5932488"/>
          <p14:tracePt t="148043" x="5867400" y="5940425"/>
          <p14:tracePt t="148051" x="5930900" y="5940425"/>
          <p14:tracePt t="148058" x="5986463" y="5948363"/>
          <p14:tracePt t="148064" x="6018213" y="5948363"/>
          <p14:tracePt t="148071" x="6051550" y="5956300"/>
          <p14:tracePt t="148079" x="6067425" y="5956300"/>
          <p14:tracePt t="148086" x="6075363" y="5956300"/>
          <p14:tracePt t="148095" x="6083300" y="5956300"/>
          <p14:tracePt t="148124" x="6091238" y="5956300"/>
          <p14:tracePt t="148289" x="6107113" y="5956300"/>
          <p14:tracePt t="148296" x="6115050" y="5956300"/>
          <p14:tracePt t="148304" x="6138863" y="5956300"/>
          <p14:tracePt t="148311" x="6170613" y="5956300"/>
          <p14:tracePt t="148319" x="6226175" y="5956300"/>
          <p14:tracePt t="148326" x="6273800" y="5956300"/>
          <p14:tracePt t="148334" x="6329363" y="5956300"/>
          <p14:tracePt t="148342" x="6418263" y="5956300"/>
          <p14:tracePt t="148349" x="6489700" y="5956300"/>
          <p14:tracePt t="148357" x="6577013" y="5956300"/>
          <p14:tracePt t="148364" x="6656388" y="5956300"/>
          <p14:tracePt t="148372" x="6735763" y="5956300"/>
          <p14:tracePt t="148379" x="6808788" y="5956300"/>
          <p14:tracePt t="148386" x="6864350" y="5956300"/>
          <p14:tracePt t="148394" x="6911975" y="5956300"/>
          <p14:tracePt t="148402" x="6951663" y="5956300"/>
          <p14:tracePt t="148409" x="6983413" y="5956300"/>
          <p14:tracePt t="148417" x="6999288" y="5956300"/>
          <p14:tracePt t="148424" x="7007225" y="5956300"/>
          <p14:tracePt t="148431" x="7015163" y="5956300"/>
          <p14:tracePt t="148536" x="7023100" y="5956300"/>
          <p14:tracePt t="148544" x="7038975" y="5948363"/>
          <p14:tracePt t="148552" x="7054850" y="5940425"/>
          <p14:tracePt t="148559" x="7070725" y="5940425"/>
          <p14:tracePt t="148566" x="7086600" y="5940425"/>
          <p14:tracePt t="148574" x="7118350" y="5940425"/>
          <p14:tracePt t="148582" x="7167563" y="5932488"/>
          <p14:tracePt t="148589" x="7207250" y="5932488"/>
          <p14:tracePt t="148597" x="7262813" y="5932488"/>
          <p14:tracePt t="148604" x="7310438" y="5932488"/>
          <p14:tracePt t="148611" x="7373938" y="5932488"/>
          <p14:tracePt t="148619" x="7413625" y="5932488"/>
          <p14:tracePt t="148626" x="7469188" y="5932488"/>
          <p14:tracePt t="148635" x="7493000" y="5932488"/>
          <p14:tracePt t="148641" x="7526338" y="5932488"/>
          <p14:tracePt t="148649" x="7550150" y="5932488"/>
          <p14:tracePt t="148656" x="7558088" y="5932488"/>
          <p14:tracePt t="148664" x="7566025" y="5932488"/>
          <p14:tracePt t="148671" x="7573963" y="5932488"/>
          <p14:tracePt t="148687" x="7581900" y="5932488"/>
          <p14:tracePt t="149158" x="7558088" y="5932488"/>
          <p14:tracePt t="149168" x="7485063" y="5924550"/>
          <p14:tracePt t="149174" x="7413625" y="5916613"/>
          <p14:tracePt t="149182" x="7294563" y="5892800"/>
          <p14:tracePt t="149189" x="7143750" y="5892800"/>
          <p14:tracePt t="149197" x="6919913" y="5884863"/>
          <p14:tracePt t="149205" x="6656388" y="5884863"/>
          <p14:tracePt t="149213" x="6418263" y="5884863"/>
          <p14:tracePt t="149220" x="6186488" y="5845175"/>
          <p14:tracePt t="149227" x="5938838" y="5861050"/>
          <p14:tracePt t="149236" x="5692775" y="5916613"/>
          <p14:tracePt t="149242" x="5476875" y="5956300"/>
          <p14:tracePt t="149250" x="5284788" y="6005513"/>
          <p14:tracePt t="149257" x="5133975" y="6037263"/>
          <p14:tracePt t="149264" x="5006975" y="6076950"/>
          <p14:tracePt t="149273" x="4910138" y="6100763"/>
          <p14:tracePt t="149279" x="4838700" y="6116638"/>
          <p14:tracePt t="149289" x="4814888" y="6124575"/>
          <p14:tracePt t="149294" x="4806950" y="6132513"/>
          <p14:tracePt t="149399" x="4806950" y="6140450"/>
          <p14:tracePt t="149429" x="4806950" y="6148388"/>
          <p14:tracePt t="149436" x="4822825" y="6156325"/>
          <p14:tracePt t="149444" x="4838700" y="6156325"/>
          <p14:tracePt t="149452" x="4854575" y="6172200"/>
          <p14:tracePt t="149459" x="4878388" y="6180138"/>
          <p14:tracePt t="149467" x="4926013" y="6196013"/>
          <p14:tracePt t="149473" x="4983163" y="6211888"/>
          <p14:tracePt t="149481" x="5054600" y="6227763"/>
          <p14:tracePt t="149489" x="5141913" y="6235700"/>
          <p14:tracePt t="149496" x="5229225" y="6243638"/>
          <p14:tracePt t="149505" x="5292725" y="6259513"/>
          <p14:tracePt t="149511" x="5405438" y="6275388"/>
          <p14:tracePt t="149519" x="5500688" y="6291263"/>
          <p14:tracePt t="149528" x="5603875" y="6307138"/>
          <p14:tracePt t="149535" x="5708650" y="6323013"/>
          <p14:tracePt t="149541" x="5803900" y="6330950"/>
          <p14:tracePt t="149549" x="5859463" y="6338888"/>
          <p14:tracePt t="149556" x="5954713" y="6348413"/>
          <p14:tracePt t="149564" x="6051550" y="6356350"/>
          <p14:tracePt t="149571" x="6146800" y="6364288"/>
          <p14:tracePt t="149579" x="6234113" y="6372225"/>
          <p14:tracePt t="149586" x="6329363" y="6372225"/>
          <p14:tracePt t="149594" x="6418263" y="6372225"/>
          <p14:tracePt t="149601" x="6497638" y="6372225"/>
          <p14:tracePt t="149609" x="6553200" y="6372225"/>
          <p14:tracePt t="149617" x="6640513" y="6372225"/>
          <p14:tracePt t="149624" x="6711950" y="6372225"/>
          <p14:tracePt t="149631" x="6777038" y="6372225"/>
          <p14:tracePt t="149639" x="6840538" y="6372225"/>
          <p14:tracePt t="149647" x="6880225" y="6372225"/>
          <p14:tracePt t="149654" x="6927850" y="6372225"/>
          <p14:tracePt t="149661" x="6967538" y="6372225"/>
          <p14:tracePt t="149669" x="7007225" y="6380163"/>
          <p14:tracePt t="149676" x="7038975" y="6380163"/>
          <p14:tracePt t="149684" x="7054850" y="6380163"/>
          <p14:tracePt t="149691" x="7086600" y="6380163"/>
          <p14:tracePt t="149699" x="7110413" y="6380163"/>
          <p14:tracePt t="149707" x="7118350" y="6380163"/>
          <p14:tracePt t="149714" x="7135813" y="6380163"/>
          <p14:tracePt t="149721" x="7143750" y="6380163"/>
          <p14:tracePt t="149729" x="7159625" y="6380163"/>
          <p14:tracePt t="149759" x="7167563" y="6380163"/>
          <p14:tracePt t="149879" x="7175500" y="6380163"/>
          <p14:tracePt t="149886" x="7183438" y="6380163"/>
          <p14:tracePt t="149894" x="7183438" y="6388100"/>
          <p14:tracePt t="149905" x="7199313" y="6388100"/>
          <p14:tracePt t="149909" x="7215188" y="6396038"/>
          <p14:tracePt t="149917" x="7246938" y="6403975"/>
          <p14:tracePt t="149924" x="7278688" y="6411913"/>
          <p14:tracePt t="149931" x="7310438" y="6419850"/>
          <p14:tracePt t="149938" x="7342188" y="6419850"/>
          <p14:tracePt t="149947" x="7381875" y="6435725"/>
          <p14:tracePt t="149954" x="7421563" y="6443663"/>
          <p14:tracePt t="149961" x="7445375" y="6451600"/>
          <p14:tracePt t="149969" x="7493000" y="6467475"/>
          <p14:tracePt t="149977" x="7534275" y="6475413"/>
          <p14:tracePt t="149984" x="7573963" y="6491288"/>
          <p14:tracePt t="149991" x="7613650" y="6499225"/>
          <p14:tracePt t="149999" x="7645400" y="6507163"/>
          <p14:tracePt t="150006" x="7669213" y="6507163"/>
          <p14:tracePt t="150014" x="7693025" y="6515100"/>
          <p14:tracePt t="150021" x="7708900" y="6523038"/>
          <p14:tracePt t="150029" x="7732713" y="6523038"/>
          <p14:tracePt t="150045" x="7740650" y="6523038"/>
          <p14:tracePt t="150261" x="7732713" y="6515100"/>
          <p14:tracePt t="150269" x="7685088" y="6491288"/>
          <p14:tracePt t="150276" x="7653338" y="6459538"/>
          <p14:tracePt t="150284" x="7589838" y="6427788"/>
          <p14:tracePt t="150292" x="7518400" y="6403975"/>
          <p14:tracePt t="150299" x="7429500" y="6388100"/>
          <p14:tracePt t="150306" x="7318375" y="6372225"/>
          <p14:tracePt t="150314" x="7246938" y="6364288"/>
          <p14:tracePt t="150321" x="7143750" y="6348413"/>
          <p14:tracePt t="150329" x="7054850" y="6348413"/>
          <p14:tracePt t="150337" x="6991350" y="6338888"/>
          <p14:tracePt t="150345" x="6911975" y="6338888"/>
          <p14:tracePt t="150352" x="6840538" y="6330950"/>
          <p14:tracePt t="150359" x="6800850" y="6330950"/>
          <p14:tracePt t="150367" x="6743700" y="6330950"/>
          <p14:tracePt t="150374" x="6719888" y="6330950"/>
          <p14:tracePt t="150381" x="6704013" y="6330950"/>
          <p14:tracePt t="150389" x="6688138" y="6330950"/>
          <p14:tracePt t="150396" x="6680200" y="6330950"/>
          <p14:tracePt t="150404" x="6672263" y="6330950"/>
          <p14:tracePt t="150419" x="6664325" y="6330950"/>
          <p14:tracePt t="150434" x="6656388" y="6330950"/>
          <p14:tracePt t="150449" x="6648450" y="6330950"/>
          <p14:tracePt t="150456" x="6640513" y="6330950"/>
          <p14:tracePt t="150464" x="6624638" y="6330950"/>
          <p14:tracePt t="150471" x="6608763" y="6330950"/>
          <p14:tracePt t="150479" x="6584950" y="6330950"/>
          <p14:tracePt t="150486" x="6561138" y="6323013"/>
          <p14:tracePt t="150494" x="6521450" y="6315075"/>
          <p14:tracePt t="150502" x="6473825" y="6307138"/>
          <p14:tracePt t="150508" x="6426200" y="6299200"/>
          <p14:tracePt t="150517" x="6402388" y="6299200"/>
          <p14:tracePt t="150524" x="6376988" y="6291263"/>
          <p14:tracePt t="150531" x="6353175" y="6291263"/>
          <p14:tracePt t="150539" x="6329363" y="6283325"/>
          <p14:tracePt t="150546" x="6321425" y="6275388"/>
          <p14:tracePt t="150553" x="6313488" y="6275388"/>
          <p14:tracePt t="150562" x="6313488" y="6267450"/>
          <p14:tracePt t="150572" x="6305550" y="6267450"/>
          <p14:tracePt t="150577" x="6297613" y="6267450"/>
          <p14:tracePt t="150591" x="6297613" y="6259513"/>
          <p14:tracePt t="150607" x="6289675" y="6259513"/>
          <p14:tracePt t="150614" x="6289675" y="6251575"/>
          <p14:tracePt t="150621" x="6281738" y="6243638"/>
          <p14:tracePt t="150629" x="6273800" y="6227763"/>
          <p14:tracePt t="150636" x="6257925" y="6219825"/>
          <p14:tracePt t="150644" x="6249988" y="6203950"/>
          <p14:tracePt t="150652" x="6234113" y="6196013"/>
          <p14:tracePt t="150658" x="6226175" y="6180138"/>
          <p14:tracePt t="150667" x="6218238" y="6172200"/>
          <p14:tracePt t="150674" x="6210300" y="6164263"/>
          <p14:tracePt t="150681" x="6202363" y="6164263"/>
          <p14:tracePt t="150689" x="6194425" y="6148388"/>
          <p14:tracePt t="150696" x="6186488" y="6148388"/>
          <p14:tracePt t="150703" x="6170613" y="6132513"/>
          <p14:tracePt t="150711" x="6162675" y="6132513"/>
          <p14:tracePt t="150719" x="6154738" y="6124575"/>
          <p14:tracePt t="150726" x="6146800" y="6116638"/>
          <p14:tracePt t="150734" x="6138863" y="6116638"/>
          <p14:tracePt t="150816" x="6130925" y="6116638"/>
          <p14:tracePt t="150831" x="6122988" y="6116638"/>
          <p14:tracePt t="150839" x="6122988" y="6108700"/>
          <p14:tracePt t="150846" x="6115050" y="6108700"/>
          <p14:tracePt t="150853" x="6107113" y="6092825"/>
          <p14:tracePt t="150862" x="6091238" y="6092825"/>
          <p14:tracePt t="150869" x="6083300" y="6084888"/>
          <p14:tracePt t="150876" x="6075363" y="6076950"/>
          <p14:tracePt t="150891" x="6067425" y="6076950"/>
          <p14:tracePt t="150900" x="6059488" y="6069013"/>
          <p14:tracePt t="150914" x="6051550" y="6069013"/>
          <p14:tracePt t="151889" x="0" y="0"/>
        </p14:tracePtLst>
      </p14:laserTraceLst>
    </p:ext>
    <p:ext uri="{E180D4A7-C9FB-4DFB-919C-405C955672EB}">
      <p14:showEvtLst xmlns:p14="http://schemas.microsoft.com/office/powerpoint/2010/main">
        <p14:playEvt time="12" objId="3"/>
        <p14:stopEvt time="154126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697407-847A-427A-B146-1915487BAA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35C9A60-8542-44BA-AD0C-5BE819325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81" y="0"/>
            <a:ext cx="9160162" cy="6858000"/>
          </a:xfrm>
          <a:prstGeom prst="rect">
            <a:avLst/>
          </a:prstGeom>
        </p:spPr>
      </p:pic>
      <p:pic>
        <p:nvPicPr>
          <p:cNvPr id="4" name="mm5s26">
            <a:hlinkClick r:id="" action="ppaction://media"/>
            <a:extLst>
              <a:ext uri="{FF2B5EF4-FFF2-40B4-BE49-F238E27FC236}">
                <a16:creationId xmlns:a16="http://schemas.microsoft.com/office/drawing/2014/main" id="{E1CB25AD-0C5B-42F8-9B9A-7698C1801A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510" y="5733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31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717"/>
    </mc:Choice>
    <mc:Fallback>
      <p:transition spd="slow" advTm="66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09" x="1554163" y="949325"/>
          <p14:tracePt t="4368" x="1570038" y="949325"/>
          <p14:tracePt t="4377" x="1585913" y="949325"/>
          <p14:tracePt t="4383" x="1617663" y="949325"/>
          <p14:tracePt t="4391" x="1641475" y="957263"/>
          <p14:tracePt t="4398" x="1698625" y="965200"/>
          <p14:tracePt t="4405" x="1754188" y="973138"/>
          <p14:tracePt t="4413" x="1833563" y="981075"/>
          <p14:tracePt t="4422" x="1897063" y="981075"/>
          <p14:tracePt t="4429" x="1976438" y="981075"/>
          <p14:tracePt t="4436" x="2041525" y="981075"/>
          <p14:tracePt t="4444" x="2136775" y="981075"/>
          <p14:tracePt t="4451" x="2232025" y="981075"/>
          <p14:tracePt t="4458" x="2327275" y="981075"/>
          <p14:tracePt t="4466" x="2424113" y="981075"/>
          <p14:tracePt t="4473" x="2511425" y="981075"/>
          <p14:tracePt t="4480" x="2606675" y="981075"/>
          <p14:tracePt t="4488" x="2686050" y="981075"/>
          <p14:tracePt t="4496" x="2767013" y="981075"/>
          <p14:tracePt t="4503" x="2846388" y="981075"/>
          <p14:tracePt t="4510" x="2941638" y="981075"/>
          <p14:tracePt t="4518" x="3036888" y="981075"/>
          <p14:tracePt t="4526" x="3133725" y="981075"/>
          <p14:tracePt t="4533" x="3228975" y="981075"/>
          <p14:tracePt t="4541" x="3292475" y="981075"/>
          <p14:tracePt t="4548" x="3379788" y="981075"/>
          <p14:tracePt t="4556" x="3443288" y="981075"/>
          <p14:tracePt t="4563" x="3484563" y="981075"/>
          <p14:tracePt t="4571" x="3516313" y="973138"/>
          <p14:tracePt t="4579" x="3548063" y="965200"/>
          <p14:tracePt t="4585" x="3556000" y="965200"/>
          <p14:tracePt t="4623" x="3563938" y="965200"/>
          <p14:tracePt t="4886" x="3571875" y="965200"/>
          <p14:tracePt t="4895" x="3579813" y="965200"/>
          <p14:tracePt t="4901" x="3595688" y="965200"/>
          <p14:tracePt t="4908" x="3611563" y="965200"/>
          <p14:tracePt t="4916" x="3627438" y="965200"/>
          <p14:tracePt t="4923" x="3643313" y="965200"/>
          <p14:tracePt t="4930" x="3659188" y="965200"/>
          <p14:tracePt t="4938" x="3675063" y="965200"/>
          <p14:tracePt t="4946" x="3690938" y="965200"/>
          <p14:tracePt t="4953" x="3698875" y="965200"/>
          <p14:tracePt t="4961" x="3706813" y="965200"/>
          <p14:tracePt t="4968" x="3714750" y="965200"/>
          <p14:tracePt t="5328" x="3730625" y="965200"/>
          <p14:tracePt t="5336" x="3738563" y="965200"/>
          <p14:tracePt t="5345" x="3746500" y="965200"/>
          <p14:tracePt t="5575" x="3754438" y="965200"/>
          <p14:tracePt t="5590" x="3762375" y="965200"/>
          <p14:tracePt t="5606" x="3770313" y="965200"/>
          <p14:tracePt t="5621" x="3778250" y="965200"/>
          <p14:tracePt t="5628" x="3786188" y="965200"/>
          <p14:tracePt t="5636" x="3794125" y="965200"/>
          <p14:tracePt t="5643" x="3810000" y="965200"/>
          <p14:tracePt t="5651" x="3817938" y="965200"/>
          <p14:tracePt t="5658" x="3843338" y="965200"/>
          <p14:tracePt t="5666" x="3875088" y="965200"/>
          <p14:tracePt t="5673" x="3906838" y="965200"/>
          <p14:tracePt t="5681" x="3954463" y="965200"/>
          <p14:tracePt t="5689" x="3986213" y="965200"/>
          <p14:tracePt t="5696" x="4010025" y="965200"/>
          <p14:tracePt t="5703" x="4049713" y="965200"/>
          <p14:tracePt t="5711" x="4160838" y="973138"/>
          <p14:tracePt t="5719" x="4225925" y="981075"/>
          <p14:tracePt t="5726" x="4313238" y="989013"/>
          <p14:tracePt t="5733" x="4392613" y="996950"/>
          <p14:tracePt t="5740" x="4479925" y="1004888"/>
          <p14:tracePt t="5748" x="4559300" y="1020763"/>
          <p14:tracePt t="5756" x="4672013" y="1028700"/>
          <p14:tracePt t="5763" x="4783138" y="1044575"/>
          <p14:tracePt t="5771" x="4902200" y="1068388"/>
          <p14:tracePt t="5778" x="4999038" y="1076325"/>
          <p14:tracePt t="5786" x="5102225" y="1084263"/>
          <p14:tracePt t="5793" x="5189538" y="1092200"/>
          <p14:tracePt t="5801" x="5253038" y="1100138"/>
          <p14:tracePt t="5809" x="5349875" y="1100138"/>
          <p14:tracePt t="5816" x="5405438" y="1108075"/>
          <p14:tracePt t="5823" x="5437188" y="1108075"/>
          <p14:tracePt t="5831" x="5468938" y="1108075"/>
          <p14:tracePt t="5838" x="5484813" y="1116013"/>
          <p14:tracePt t="5846" x="5500688" y="1116013"/>
          <p14:tracePt t="5853" x="5516563" y="1116013"/>
          <p14:tracePt t="5861" x="5524500" y="1116013"/>
          <p14:tracePt t="5869" x="5532438" y="1116013"/>
          <p14:tracePt t="5895" x="5548313" y="1116013"/>
          <p14:tracePt t="5898" x="5556250" y="1116013"/>
          <p14:tracePt t="5907" x="5580063" y="1116013"/>
          <p14:tracePt t="5913" x="5611813" y="1123950"/>
          <p14:tracePt t="5921" x="5643563" y="1123950"/>
          <p14:tracePt t="5929" x="5700713" y="1131888"/>
          <p14:tracePt t="5936" x="5756275" y="1131888"/>
          <p14:tracePt t="5943" x="5819775" y="1139825"/>
          <p14:tracePt t="5951" x="5867400" y="1139825"/>
          <p14:tracePt t="5958" x="5930900" y="1147763"/>
          <p14:tracePt t="5966" x="6002338" y="1147763"/>
          <p14:tracePt t="5973" x="6091238" y="1147763"/>
          <p14:tracePt t="5981" x="6170613" y="1147763"/>
          <p14:tracePt t="5988" x="6249988" y="1147763"/>
          <p14:tracePt t="5995" x="6297613" y="1147763"/>
          <p14:tracePt t="6003" x="6376988" y="1147763"/>
          <p14:tracePt t="6011" x="6426200" y="1147763"/>
          <p14:tracePt t="6018" x="6481763" y="1147763"/>
          <p14:tracePt t="6026" x="6537325" y="1147763"/>
          <p14:tracePt t="6033" x="6577013" y="1147763"/>
          <p14:tracePt t="6042" x="6608763" y="1147763"/>
          <p14:tracePt t="6048" x="6648450" y="1147763"/>
          <p14:tracePt t="6056" x="6672263" y="1147763"/>
          <p14:tracePt t="6063" x="6688138" y="1147763"/>
          <p14:tracePt t="6070" x="6711950" y="1147763"/>
          <p14:tracePt t="6086" x="6727825" y="1147763"/>
          <p14:tracePt t="6094" x="6743700" y="1147763"/>
          <p14:tracePt t="6100" x="6759575" y="1147763"/>
          <p14:tracePt t="6110" x="6777038" y="1147763"/>
          <p14:tracePt t="6116" x="6808788" y="1147763"/>
          <p14:tracePt t="6123" x="6832600" y="1147763"/>
          <p14:tracePt t="6131" x="6856413" y="1147763"/>
          <p14:tracePt t="6138" x="6880225" y="1139825"/>
          <p14:tracePt t="6145" x="6904038" y="1139825"/>
          <p14:tracePt t="6153" x="6927850" y="1139825"/>
          <p14:tracePt t="6161" x="6967538" y="1131888"/>
          <p14:tracePt t="6169" x="6999288" y="1123950"/>
          <p14:tracePt t="6176" x="7046913" y="1123950"/>
          <p14:tracePt t="6183" x="7110413" y="1116013"/>
          <p14:tracePt t="6191" x="7143750" y="1108075"/>
          <p14:tracePt t="6198" x="7191375" y="1108075"/>
          <p14:tracePt t="6206" x="7215188" y="1108075"/>
          <p14:tracePt t="6213" x="7246938" y="1100138"/>
          <p14:tracePt t="6228" x="7278688" y="1092200"/>
          <p14:tracePt t="6229" x="7318375" y="1084263"/>
          <p14:tracePt t="6236" x="7342188" y="1084263"/>
          <p14:tracePt t="6243" x="7366000" y="1076325"/>
          <p14:tracePt t="6251" x="7381875" y="1076325"/>
          <p14:tracePt t="6265" x="7397750" y="1076325"/>
          <p14:tracePt t="6273" x="7413625" y="1076325"/>
          <p14:tracePt t="6281" x="7421563" y="1068388"/>
          <p14:tracePt t="6288" x="7429500" y="1068388"/>
          <p14:tracePt t="6303" x="7437438" y="1068388"/>
          <p14:tracePt t="6551" x="0" y="0"/>
        </p14:tracePtLst>
        <p14:tracePtLst>
          <p14:tracePt t="9079" x="4233863" y="1906588"/>
          <p14:tracePt t="9175" x="4249738" y="1906588"/>
          <p14:tracePt t="9194" x="4313238" y="1898650"/>
          <p14:tracePt t="9208" x="4408488" y="1898650"/>
          <p14:tracePt t="9214" x="4471988" y="1890713"/>
          <p14:tracePt t="9221" x="4543425" y="1890713"/>
          <p14:tracePt t="9228" x="4640263" y="1890713"/>
          <p14:tracePt t="9236" x="4735513" y="1890713"/>
          <p14:tracePt t="9244" x="4814888" y="1898650"/>
          <p14:tracePt t="9251" x="4926013" y="1914525"/>
          <p14:tracePt t="9258" x="5046663" y="1922463"/>
          <p14:tracePt t="9266" x="5165725" y="1938338"/>
          <p14:tracePt t="9274" x="5260975" y="1954213"/>
          <p14:tracePt t="9281" x="5357813" y="1970088"/>
          <p14:tracePt t="9288" x="5413375" y="1978025"/>
          <p14:tracePt t="9296" x="5476875" y="1993900"/>
          <p14:tracePt t="9304" x="5516563" y="2009775"/>
          <p14:tracePt t="9311" x="5540375" y="2017713"/>
          <p14:tracePt t="9318" x="5556250" y="2025650"/>
          <p14:tracePt t="9333" x="5564188" y="2025650"/>
          <p14:tracePt t="9558" x="5556250" y="2025650"/>
          <p14:tracePt t="9566" x="5532438" y="2025650"/>
          <p14:tracePt t="9573" x="5508625" y="2025650"/>
          <p14:tracePt t="9581" x="5484813" y="2025650"/>
          <p14:tracePt t="9588" x="5453063" y="2025650"/>
          <p14:tracePt t="9596" x="5421313" y="2025650"/>
          <p14:tracePt t="9603" x="5381625" y="2025650"/>
          <p14:tracePt t="9611" x="5349875" y="2025650"/>
          <p14:tracePt t="9619" x="5326063" y="2025650"/>
          <p14:tracePt t="9626" x="5300663" y="2025650"/>
          <p14:tracePt t="9633" x="5276850" y="2025650"/>
          <p14:tracePt t="9708" x="5268913" y="2025650"/>
          <p14:tracePt t="9730" x="5260975" y="2025650"/>
          <p14:tracePt t="9746" x="5245100" y="2033588"/>
          <p14:tracePt t="9760" x="5245100" y="2041525"/>
          <p14:tracePt t="9768" x="5237163" y="2041525"/>
          <p14:tracePt t="9880" x="5229225" y="2041525"/>
          <p14:tracePt t="9895" x="5205413" y="2041525"/>
          <p14:tracePt t="9903" x="5181600" y="2041525"/>
          <p14:tracePt t="9911" x="5165725" y="2041525"/>
          <p14:tracePt t="9918" x="5133975" y="2041525"/>
          <p14:tracePt t="9926" x="5102225" y="2041525"/>
          <p14:tracePt t="9933" x="5078413" y="2041525"/>
          <p14:tracePt t="9941" x="5046663" y="2041525"/>
          <p14:tracePt t="9948" x="5022850" y="2041525"/>
          <p14:tracePt t="9956" x="4999038" y="2041525"/>
          <p14:tracePt t="9964" x="4983163" y="2041525"/>
          <p14:tracePt t="9979" x="4975225" y="2041525"/>
          <p14:tracePt t="10016" x="4967288" y="2041525"/>
          <p14:tracePt t="10091" x="0" y="0"/>
        </p14:tracePtLst>
        <p14:tracePtLst>
          <p14:tracePt t="19099" x="4959350" y="1922463"/>
          <p14:tracePt t="19420" x="4959350" y="1914525"/>
          <p14:tracePt t="19429" x="4959350" y="1898650"/>
          <p14:tracePt t="19436" x="4959350" y="1881188"/>
          <p14:tracePt t="19443" x="4967288" y="1873250"/>
          <p14:tracePt t="19452" x="4967288" y="1857375"/>
          <p14:tracePt t="19459" x="4967288" y="1841500"/>
          <p14:tracePt t="19466" x="4967288" y="1833563"/>
          <p14:tracePt t="19474" x="4967288" y="1817688"/>
          <p14:tracePt t="19483" x="4967288" y="1809750"/>
          <p14:tracePt t="19489" x="4967288" y="1793875"/>
          <p14:tracePt t="19496" x="4975225" y="1785938"/>
          <p14:tracePt t="19503" x="4975225" y="1778000"/>
          <p14:tracePt t="19510" x="4975225" y="1762125"/>
          <p14:tracePt t="19518" x="4975225" y="1746250"/>
          <p14:tracePt t="19526" x="4975225" y="1738313"/>
          <p14:tracePt t="19533" x="4975225" y="1722438"/>
          <p14:tracePt t="19540" x="4975225" y="1714500"/>
          <p14:tracePt t="19548" x="4975225" y="1698625"/>
          <p14:tracePt t="19563" x="4975225" y="1690688"/>
          <p14:tracePt t="19578" x="4975225" y="1682750"/>
          <p14:tracePt t="19593" x="4975225" y="1674813"/>
          <p14:tracePt t="19788" x="4967288" y="1674813"/>
          <p14:tracePt t="19795" x="4959350" y="1682750"/>
          <p14:tracePt t="19803" x="4943475" y="1698625"/>
          <p14:tracePt t="19810" x="4933950" y="1714500"/>
          <p14:tracePt t="19818" x="4918075" y="1730375"/>
          <p14:tracePt t="19826" x="4902200" y="1746250"/>
          <p14:tracePt t="19833" x="4886325" y="1778000"/>
          <p14:tracePt t="19841" x="4870450" y="1801813"/>
          <p14:tracePt t="19848" x="4862513" y="1817688"/>
          <p14:tracePt t="19856" x="4846638" y="1841500"/>
          <p14:tracePt t="19863" x="4846638" y="1857375"/>
          <p14:tracePt t="19870" x="4838700" y="1873250"/>
          <p14:tracePt t="19883" x="4830763" y="1890713"/>
          <p14:tracePt t="19885" x="4830763" y="1906588"/>
          <p14:tracePt t="19893" x="4822825" y="1922463"/>
          <p14:tracePt t="19901" x="4822825" y="1930400"/>
          <p14:tracePt t="19908" x="4822825" y="1938338"/>
          <p14:tracePt t="19916" x="4822825" y="1946275"/>
          <p14:tracePt t="19923" x="4822825" y="1962150"/>
          <p14:tracePt t="19938" x="4822825" y="1970088"/>
          <p14:tracePt t="20066" x="0" y="0"/>
        </p14:tracePtLst>
        <p14:tracePtLst>
          <p14:tracePt t="37406" x="4975225" y="3540125"/>
          <p14:tracePt t="37570" x="4991100" y="3540125"/>
          <p14:tracePt t="37578" x="4999038" y="3540125"/>
          <p14:tracePt t="37587" x="5022850" y="3532188"/>
          <p14:tracePt t="37602" x="5030788" y="3532188"/>
          <p14:tracePt t="37990" x="5014913" y="3540125"/>
          <p14:tracePt t="37998" x="4999038" y="3548063"/>
          <p14:tracePt t="38006" x="4983163" y="3556000"/>
          <p14:tracePt t="38013" x="4959350" y="3563938"/>
          <p14:tracePt t="38021" x="4951413" y="3563938"/>
          <p14:tracePt t="38036" x="4933950" y="3571875"/>
          <p14:tracePt t="38051" x="4926013" y="3571875"/>
          <p14:tracePt t="38073" x="4918075" y="3571875"/>
          <p14:tracePt t="38081" x="4918075" y="3579813"/>
          <p14:tracePt t="38089" x="4910138" y="3579813"/>
          <p14:tracePt t="38253" x="4918075" y="3579813"/>
          <p14:tracePt t="38260" x="4933950" y="3579813"/>
          <p14:tracePt t="38268" x="4951413" y="3579813"/>
          <p14:tracePt t="38276" x="4959350" y="3579813"/>
          <p14:tracePt t="38283" x="4975225" y="3579813"/>
          <p14:tracePt t="38291" x="4983163" y="3579813"/>
          <p14:tracePt t="38298" x="4991100" y="3579813"/>
          <p14:tracePt t="38307" x="4999038" y="3579813"/>
          <p14:tracePt t="38321" x="5014913" y="3579813"/>
          <p14:tracePt t="38336" x="5022850" y="3571875"/>
          <p14:tracePt t="38343" x="5030788" y="3571875"/>
          <p14:tracePt t="38351" x="5038725" y="3571875"/>
          <p14:tracePt t="38358" x="5046663" y="3571875"/>
          <p14:tracePt t="38366" x="5054600" y="3571875"/>
          <p14:tracePt t="38373" x="5062538" y="3571875"/>
          <p14:tracePt t="38381" x="5070475" y="3571875"/>
          <p14:tracePt t="38388" x="5078413" y="3571875"/>
          <p14:tracePt t="38396" x="5086350" y="3571875"/>
          <p14:tracePt t="38403" x="5094288" y="3571875"/>
          <p14:tracePt t="38419" x="5110163" y="3571875"/>
          <p14:tracePt t="38426" x="5126038" y="3571875"/>
          <p14:tracePt t="38433" x="5133975" y="3571875"/>
          <p14:tracePt t="38441" x="5149850" y="3571875"/>
          <p14:tracePt t="38448" x="5181600" y="3571875"/>
          <p14:tracePt t="38456" x="5205413" y="3571875"/>
          <p14:tracePt t="38463" x="5237163" y="3571875"/>
          <p14:tracePt t="38470" x="5268913" y="3571875"/>
          <p14:tracePt t="38479" x="5284788" y="3571875"/>
          <p14:tracePt t="38486" x="5318125" y="3571875"/>
          <p14:tracePt t="38493" x="5334000" y="3571875"/>
          <p14:tracePt t="38501" x="5357813" y="3571875"/>
          <p14:tracePt t="38508" x="5389563" y="3571875"/>
          <p14:tracePt t="38516" x="5413375" y="3571875"/>
          <p14:tracePt t="38523" x="5445125" y="3579813"/>
          <p14:tracePt t="38531" x="5468938" y="3579813"/>
          <p14:tracePt t="38538" x="5492750" y="3587750"/>
          <p14:tracePt t="38546" x="5516563" y="3595688"/>
          <p14:tracePt t="38553" x="5548313" y="3605213"/>
          <p14:tracePt t="38560" x="5595938" y="3613150"/>
          <p14:tracePt t="38568" x="5627688" y="3621088"/>
          <p14:tracePt t="38576" x="5651500" y="3629025"/>
          <p14:tracePt t="38583" x="5684838" y="3636963"/>
          <p14:tracePt t="38591" x="5700713" y="3644900"/>
          <p14:tracePt t="38598" x="5724525" y="3652838"/>
          <p14:tracePt t="38605" x="5732463" y="3652838"/>
          <p14:tracePt t="38613" x="5740400" y="3652838"/>
          <p14:tracePt t="38988" x="5732463" y="3652838"/>
          <p14:tracePt t="38995" x="5724525" y="3652838"/>
          <p14:tracePt t="39003" x="5708650" y="3652838"/>
          <p14:tracePt t="39011" x="5692775" y="3652838"/>
          <p14:tracePt t="39018" x="5667375" y="3652838"/>
          <p14:tracePt t="39026" x="5635625" y="3644900"/>
          <p14:tracePt t="39033" x="5603875" y="3644900"/>
          <p14:tracePt t="39041" x="5580063" y="3644900"/>
          <p14:tracePt t="39049" x="5548313" y="3636963"/>
          <p14:tracePt t="39056" x="5524500" y="3636963"/>
          <p14:tracePt t="39063" x="5500688" y="3636963"/>
          <p14:tracePt t="39071" x="5476875" y="3636963"/>
          <p14:tracePt t="39078" x="5461000" y="3636963"/>
          <p14:tracePt t="39085" x="5445125" y="3636963"/>
          <p14:tracePt t="39101" x="5437188" y="3636963"/>
          <p14:tracePt t="39108" x="5429250" y="3636963"/>
          <p14:tracePt t="39183" x="5453063" y="3629025"/>
          <p14:tracePt t="39190" x="5468938" y="3621088"/>
          <p14:tracePt t="39199" x="5500688" y="3621088"/>
          <p14:tracePt t="39206" x="5524500" y="3613150"/>
          <p14:tracePt t="39213" x="5556250" y="3605213"/>
          <p14:tracePt t="39221" x="5595938" y="3595688"/>
          <p14:tracePt t="39228" x="5619750" y="3579813"/>
          <p14:tracePt t="39236" x="5651500" y="3579813"/>
          <p14:tracePt t="39243" x="5676900" y="3579813"/>
          <p14:tracePt t="39251" x="5684838" y="3579813"/>
          <p14:tracePt t="39258" x="5692775" y="3571875"/>
          <p14:tracePt t="39265" x="5700713" y="3571875"/>
          <p14:tracePt t="39281" x="5708650" y="3571875"/>
          <p14:tracePt t="39378" x="5700713" y="3571875"/>
          <p14:tracePt t="39385" x="5692775" y="3571875"/>
          <p14:tracePt t="39393" x="5684838" y="3571875"/>
          <p14:tracePt t="39408" x="5676900" y="3571875"/>
          <p14:tracePt t="39468" x="5667375" y="3571875"/>
          <p14:tracePt t="39490" x="5659438" y="3571875"/>
          <p14:tracePt t="40593" x="5651500" y="3571875"/>
          <p14:tracePt t="40601" x="5627688" y="3571875"/>
          <p14:tracePt t="40609" x="5564188" y="3571875"/>
          <p14:tracePt t="40616" x="5508625" y="3571875"/>
          <p14:tracePt t="40623" x="5437188" y="3571875"/>
          <p14:tracePt t="40631" x="5365750" y="3571875"/>
          <p14:tracePt t="40639" x="5276850" y="3571875"/>
          <p14:tracePt t="40647" x="5181600" y="3571875"/>
          <p14:tracePt t="40653" x="5094288" y="3571875"/>
          <p14:tracePt t="40660" x="5014913" y="3571875"/>
          <p14:tracePt t="40668" x="4926013" y="3571875"/>
          <p14:tracePt t="40675" x="4862513" y="3571875"/>
          <p14:tracePt t="40683" x="4806950" y="3563938"/>
          <p14:tracePt t="40691" x="4751388" y="3563938"/>
          <p14:tracePt t="40699" x="4719638" y="3563938"/>
          <p14:tracePt t="40707" x="4695825" y="3556000"/>
          <p14:tracePt t="40714" x="4672013" y="3556000"/>
          <p14:tracePt t="40721" x="4656138" y="3548063"/>
          <p14:tracePt t="40728" x="4640263" y="3548063"/>
          <p14:tracePt t="40736" x="4616450" y="3548063"/>
          <p14:tracePt t="40743" x="4592638" y="3548063"/>
          <p14:tracePt t="40750" x="4567238" y="3548063"/>
          <p14:tracePt t="40758" x="4543425" y="3548063"/>
          <p14:tracePt t="40766" x="4519613" y="3548063"/>
          <p14:tracePt t="40773" x="4487863" y="3548063"/>
          <p14:tracePt t="40781" x="4448175" y="3556000"/>
          <p14:tracePt t="40789" x="4416425" y="3556000"/>
          <p14:tracePt t="40796" x="4384675" y="3556000"/>
          <p14:tracePt t="40803" x="4344988" y="3563938"/>
          <p14:tracePt t="40810" x="4305300" y="3571875"/>
          <p14:tracePt t="40818" x="4265613" y="3579813"/>
          <p14:tracePt t="40826" x="4233863" y="3579813"/>
          <p14:tracePt t="40833" x="4184650" y="3587750"/>
          <p14:tracePt t="40840" x="4121150" y="3587750"/>
          <p14:tracePt t="40855" x="4073525" y="3587750"/>
          <p14:tracePt t="40856" x="4025900" y="3587750"/>
          <p14:tracePt t="40864" x="3978275" y="3587750"/>
          <p14:tracePt t="40871" x="3954463" y="3587750"/>
          <p14:tracePt t="40878" x="3906838" y="3587750"/>
          <p14:tracePt t="40886" x="3867150" y="3587750"/>
          <p14:tracePt t="40893" x="3817938" y="3587750"/>
          <p14:tracePt t="40916" x="3698875" y="3587750"/>
          <p14:tracePt t="40923" x="3659188" y="3587750"/>
          <p14:tracePt t="40930" x="3627438" y="3587750"/>
          <p14:tracePt t="40938" x="3595688" y="3587750"/>
          <p14:tracePt t="40946" x="3548063" y="3587750"/>
          <p14:tracePt t="40953" x="3516313" y="3587750"/>
          <p14:tracePt t="40962" x="3492500" y="3587750"/>
          <p14:tracePt t="40968" x="3459163" y="3587750"/>
          <p14:tracePt t="40976" x="3427413" y="3587750"/>
          <p14:tracePt t="40983" x="3395663" y="3587750"/>
          <p14:tracePt t="40990" x="3363913" y="3587750"/>
          <p14:tracePt t="40998" x="3308350" y="3587750"/>
          <p14:tracePt t="41006" x="3292475" y="3587750"/>
          <p14:tracePt t="41013" x="3284538" y="3587750"/>
          <p14:tracePt t="41215" x="3300413" y="3587750"/>
          <p14:tracePt t="41222" x="3324225" y="3587750"/>
          <p14:tracePt t="41230" x="3348038" y="3587750"/>
          <p14:tracePt t="41238" x="3379788" y="3587750"/>
          <p14:tracePt t="41246" x="3419475" y="3587750"/>
          <p14:tracePt t="41253" x="3500438" y="3587750"/>
          <p14:tracePt t="41260" x="3571875" y="3587750"/>
          <p14:tracePt t="41268" x="3643313" y="3587750"/>
          <p14:tracePt t="41275" x="3730625" y="3587750"/>
          <p14:tracePt t="41283" x="3794125" y="3587750"/>
          <p14:tracePt t="41291" x="3875088" y="3587750"/>
          <p14:tracePt t="41298" x="3954463" y="3587750"/>
          <p14:tracePt t="41305" x="4017963" y="3587750"/>
          <p14:tracePt t="41314" x="4057650" y="3587750"/>
          <p14:tracePt t="41321" x="4105275" y="3587750"/>
          <p14:tracePt t="41328" x="4121150" y="3587750"/>
          <p14:tracePt t="41343" x="4137025" y="3587750"/>
          <p14:tracePt t="46108" x="4097338" y="3636963"/>
          <p14:tracePt t="46110" x="3962400" y="3771900"/>
          <p14:tracePt t="46110" x="3859213" y="3890963"/>
          <p14:tracePt t="46113" x="3802063" y="3971925"/>
          <p14:tracePt t="46114" x="3754438" y="4019550"/>
          <p14:tracePt t="46121" x="3698875" y="4098925"/>
          <p14:tracePt t="46129" x="3659188" y="4162425"/>
          <p14:tracePt t="46136" x="3619500" y="4225925"/>
          <p14:tracePt t="46145" x="3571875" y="4291013"/>
          <p14:tracePt t="46151" x="3556000" y="4322763"/>
          <p14:tracePt t="46160" x="3532188" y="4354513"/>
          <p14:tracePt t="46166" x="3524250" y="4370388"/>
          <p14:tracePt t="46173" x="3508375" y="4386263"/>
          <p14:tracePt t="46181" x="3508375" y="4394200"/>
          <p14:tracePt t="46886" x="3508375" y="4362450"/>
          <p14:tracePt t="46894" x="3524250" y="4306888"/>
          <p14:tracePt t="46901" x="3540125" y="4257675"/>
          <p14:tracePt t="46909" x="3548063" y="4202113"/>
          <p14:tracePt t="46916" x="3563938" y="4138613"/>
          <p14:tracePt t="46924" x="3579813" y="4059238"/>
          <p14:tracePt t="46931" x="3595688" y="3995738"/>
          <p14:tracePt t="46939" x="3611563" y="3930650"/>
          <p14:tracePt t="46946" x="3627438" y="3875088"/>
          <p14:tracePt t="46953" x="3643313" y="3819525"/>
          <p14:tracePt t="46961" x="3651250" y="3819525"/>
          <p14:tracePt t="46969" x="3659188" y="3787775"/>
          <p14:tracePt t="46976" x="3659188" y="3779838"/>
          <p14:tracePt t="46983" x="3667125" y="3771900"/>
          <p14:tracePt t="46991" x="3667125" y="3763963"/>
          <p14:tracePt t="48873" x="3675063" y="3763963"/>
          <p14:tracePt t="48882" x="3730625" y="3763963"/>
          <p14:tracePt t="48893" x="3890963" y="3763963"/>
          <p14:tracePt t="48896" x="4049713" y="3763963"/>
          <p14:tracePt t="48904" x="4305300" y="3763963"/>
          <p14:tracePt t="48912" x="4600575" y="3779838"/>
          <p14:tracePt t="48918" x="4902200" y="3795713"/>
          <p14:tracePt t="48927" x="5245100" y="3795713"/>
          <p14:tracePt t="48933" x="5500688" y="3835400"/>
          <p14:tracePt t="48942" x="5788025" y="3843338"/>
          <p14:tracePt t="48948" x="6051550" y="3859213"/>
          <p14:tracePt t="48957" x="6249988" y="3875088"/>
          <p14:tracePt t="48963" x="6384925" y="3883025"/>
          <p14:tracePt t="48971" x="6505575" y="3883025"/>
          <p14:tracePt t="48980" x="6577013" y="3890963"/>
          <p14:tracePt t="48986" x="6632575" y="3890963"/>
          <p14:tracePt t="48993" x="6640513" y="3890963"/>
          <p14:tracePt t="49113" x="6640513" y="3883025"/>
          <p14:tracePt t="49121" x="6632575" y="3875088"/>
          <p14:tracePt t="49128" x="6632575" y="3859213"/>
          <p14:tracePt t="49136" x="6616700" y="3851275"/>
          <p14:tracePt t="49143" x="6608763" y="3843338"/>
          <p14:tracePt t="49151" x="6584950" y="3819525"/>
          <p14:tracePt t="49159" x="6561138" y="3803650"/>
          <p14:tracePt t="49165" x="6529388" y="3771900"/>
          <p14:tracePt t="49173" x="6505575" y="3756025"/>
          <p14:tracePt t="49181" x="6473825" y="3732213"/>
          <p14:tracePt t="49188" x="6442075" y="3708400"/>
          <p14:tracePt t="49196" x="6402388" y="3676650"/>
          <p14:tracePt t="49203" x="6345238" y="3652838"/>
          <p14:tracePt t="49211" x="6297613" y="3629025"/>
          <p14:tracePt t="49218" x="6249988" y="3605213"/>
          <p14:tracePt t="49226" x="6210300" y="3579813"/>
          <p14:tracePt t="49233" x="6178550" y="3563938"/>
          <p14:tracePt t="49241" x="6162675" y="3556000"/>
          <p14:tracePt t="49250" x="6138863" y="3540125"/>
          <p14:tracePt t="49259" x="6130925" y="3532188"/>
          <p14:tracePt t="49263" x="6122988" y="3524250"/>
          <p14:tracePt t="49338" x="6122988" y="3516313"/>
          <p14:tracePt t="49346" x="6115050" y="3516313"/>
          <p14:tracePt t="49353" x="6115050" y="3508375"/>
          <p14:tracePt t="49361" x="6099175" y="3492500"/>
          <p14:tracePt t="49376" x="6083300" y="3476625"/>
          <p14:tracePt t="49383" x="6083300" y="3460750"/>
          <p14:tracePt t="49391" x="6067425" y="3452813"/>
          <p14:tracePt t="49399" x="6051550" y="3436938"/>
          <p14:tracePt t="49406" x="6034088" y="3413125"/>
          <p14:tracePt t="49413" x="6010275" y="3397250"/>
          <p14:tracePt t="49421" x="5994400" y="3381375"/>
          <p14:tracePt t="49429" x="5978525" y="3357563"/>
          <p14:tracePt t="49436" x="5954713" y="3341688"/>
          <p14:tracePt t="49443" x="5946775" y="3325813"/>
          <p14:tracePt t="49451" x="5922963" y="3294063"/>
          <p14:tracePt t="49459" x="5907088" y="3286125"/>
          <p14:tracePt t="49466" x="5891213" y="3270250"/>
          <p14:tracePt t="49473" x="5875338" y="3244850"/>
          <p14:tracePt t="49481" x="5867400" y="3228975"/>
          <p14:tracePt t="49488" x="5859463" y="3221038"/>
          <p14:tracePt t="49496" x="5851525" y="3213100"/>
          <p14:tracePt t="49503" x="5835650" y="3205163"/>
          <p14:tracePt t="49511" x="5835650" y="3197225"/>
          <p14:tracePt t="49519" x="5827713" y="3197225"/>
          <p14:tracePt t="49526" x="5827713" y="3189288"/>
          <p14:tracePt t="49533" x="5819775" y="3189288"/>
          <p14:tracePt t="49541" x="5819775" y="3181350"/>
          <p14:tracePt t="49563" x="5811838" y="3181350"/>
          <p14:tracePt t="49564" x="5803900" y="3181350"/>
          <p14:tracePt t="49571" x="5803900" y="3173413"/>
          <p14:tracePt t="49579" x="5795963" y="3173413"/>
          <p14:tracePt t="49593" x="5780088" y="3173413"/>
          <p14:tracePt t="49609" x="5772150" y="3173413"/>
          <p14:tracePt t="49616" x="5764213" y="3173413"/>
          <p14:tracePt t="49624" x="5756275" y="3173413"/>
          <p14:tracePt t="49631" x="5748338" y="3173413"/>
          <p14:tracePt t="49639" x="5732463" y="3181350"/>
          <p14:tracePt t="49646" x="5724525" y="3181350"/>
          <p14:tracePt t="49653" x="5716588" y="3189288"/>
          <p14:tracePt t="49661" x="5692775" y="3189288"/>
          <p14:tracePt t="49669" x="5684838" y="3197225"/>
          <p14:tracePt t="49676" x="5667375" y="3205163"/>
          <p14:tracePt t="49683" x="5651500" y="3205163"/>
          <p14:tracePt t="49691" x="5651500" y="3213100"/>
          <p14:tracePt t="49698" x="5643563" y="3213100"/>
          <p14:tracePt t="49707" x="5643563" y="3221038"/>
          <p14:tracePt t="49721" x="5643563" y="3236913"/>
          <p14:tracePt t="49728" x="5635625" y="3236913"/>
          <p14:tracePt t="49736" x="5635625" y="3244850"/>
          <p14:tracePt t="49743" x="5627688" y="3270250"/>
          <p14:tracePt t="49751" x="5627688" y="3278188"/>
          <p14:tracePt t="49759" x="5627688" y="3286125"/>
          <p14:tracePt t="49766" x="5627688" y="3302000"/>
          <p14:tracePt t="49781" x="5627688" y="3317875"/>
          <p14:tracePt t="49789" x="5619750" y="3325813"/>
          <p14:tracePt t="49796" x="5619750" y="3333750"/>
          <p14:tracePt t="49803" x="5619750" y="3341688"/>
          <p14:tracePt t="49811" x="5619750" y="3349625"/>
          <p14:tracePt t="49826" x="5619750" y="3357563"/>
          <p14:tracePt t="49841" x="5619750" y="3373438"/>
          <p14:tracePt t="49857" x="5619750" y="3381375"/>
          <p14:tracePt t="49871" x="5619750" y="3389313"/>
          <p14:tracePt t="49885" x="5619750" y="3397250"/>
          <p14:tracePt t="49894" x="5627688" y="3405188"/>
          <p14:tracePt t="49909" x="5635625" y="3413125"/>
          <p14:tracePt t="49916" x="5643563" y="3413125"/>
          <p14:tracePt t="49930" x="5651500" y="3413125"/>
          <p14:tracePt t="49939" x="5651500" y="3421063"/>
          <p14:tracePt t="49953" x="5659438" y="3421063"/>
          <p14:tracePt t="49968" x="5667375" y="3421063"/>
          <p14:tracePt t="49983" x="5676900" y="3421063"/>
          <p14:tracePt t="49998" x="5684838" y="3421063"/>
          <p14:tracePt t="50025" x="5716588" y="3397250"/>
          <p14:tracePt t="50029" x="5724525" y="3381375"/>
          <p14:tracePt t="50036" x="5732463" y="3365500"/>
          <p14:tracePt t="50043" x="5740400" y="3349625"/>
          <p14:tracePt t="50051" x="5740400" y="3341688"/>
          <p14:tracePt t="50059" x="5748338" y="3317875"/>
          <p14:tracePt t="50066" x="5748338" y="3309938"/>
          <p14:tracePt t="50073" x="5756275" y="3302000"/>
          <p14:tracePt t="50081" x="5756275" y="3286125"/>
          <p14:tracePt t="50096" x="5756275" y="3278188"/>
          <p14:tracePt t="50170" x="5748338" y="3278188"/>
          <p14:tracePt t="50179" x="5740400" y="3278188"/>
          <p14:tracePt t="50186" x="5740400" y="3286125"/>
          <p14:tracePt t="50193" x="5732463" y="3286125"/>
          <p14:tracePt t="50201" x="5732463" y="3294063"/>
          <p14:tracePt t="50209" x="5724525" y="3294063"/>
          <p14:tracePt t="50216" x="5724525" y="3302000"/>
          <p14:tracePt t="50223" x="5708650" y="3302000"/>
          <p14:tracePt t="50231" x="5700713" y="3302000"/>
          <p14:tracePt t="50238" x="5692775" y="3309938"/>
          <p14:tracePt t="50246" x="5684838" y="3317875"/>
          <p14:tracePt t="50253" x="5667375" y="3317875"/>
          <p14:tracePt t="50261" x="5651500" y="3325813"/>
          <p14:tracePt t="50269" x="5635625" y="3333750"/>
          <p14:tracePt t="50276" x="5619750" y="3341688"/>
          <p14:tracePt t="50283" x="5595938" y="3341688"/>
          <p14:tracePt t="50291" x="5588000" y="3357563"/>
          <p14:tracePt t="50298" x="5572125" y="3365500"/>
          <p14:tracePt t="50307" x="5556250" y="3381375"/>
          <p14:tracePt t="50313" x="5548313" y="3397250"/>
          <p14:tracePt t="50321" x="5532438" y="3405188"/>
          <p14:tracePt t="50329" x="5516563" y="3429000"/>
          <p14:tracePt t="50336" x="5500688" y="3452813"/>
          <p14:tracePt t="50343" x="5492750" y="3476625"/>
          <p14:tracePt t="50351" x="5476875" y="3516313"/>
          <p14:tracePt t="50359" x="5461000" y="3540125"/>
          <p14:tracePt t="50366" x="5461000" y="3556000"/>
          <p14:tracePt t="50374" x="5453063" y="3587750"/>
          <p14:tracePt t="50381" x="5445125" y="3605213"/>
          <p14:tracePt t="50390" x="5437188" y="3629025"/>
          <p14:tracePt t="50396" x="5437188" y="3644900"/>
          <p14:tracePt t="50403" x="5437188" y="3652838"/>
          <p14:tracePt t="50411" x="5437188" y="3660775"/>
          <p14:tracePt t="50426" x="5437188" y="3668713"/>
          <p14:tracePt t="50456" x="5437188" y="3676650"/>
          <p14:tracePt t="50583" x="5421313" y="3676650"/>
          <p14:tracePt t="50591" x="5413375" y="3676650"/>
          <p14:tracePt t="50599" x="5397500" y="3676650"/>
          <p14:tracePt t="50606" x="5381625" y="3668713"/>
          <p14:tracePt t="50613" x="5365750" y="3652838"/>
          <p14:tracePt t="50622" x="5349875" y="3652838"/>
          <p14:tracePt t="50629" x="5341938" y="3644900"/>
          <p14:tracePt t="50636" x="5326063" y="3629025"/>
          <p14:tracePt t="50643" x="5310188" y="3629025"/>
          <p14:tracePt t="50651" x="5292725" y="3613150"/>
          <p14:tracePt t="50659" x="5284788" y="3613150"/>
          <p14:tracePt t="50666" x="5268913" y="3605213"/>
          <p14:tracePt t="50673" x="5260975" y="3595688"/>
          <p14:tracePt t="50681" x="5253038" y="3587750"/>
          <p14:tracePt t="50690" x="5237163" y="3571875"/>
          <p14:tracePt t="50695" x="5229225" y="3571875"/>
          <p14:tracePt t="50705" x="5213350" y="3556000"/>
          <p14:tracePt t="50711" x="5205413" y="3548063"/>
          <p14:tracePt t="50719" x="5189538" y="3540125"/>
          <p14:tracePt t="50726" x="5173663" y="3524250"/>
          <p14:tracePt t="50733" x="5165725" y="3516313"/>
          <p14:tracePt t="50742" x="5149850" y="3508375"/>
          <p14:tracePt t="50748" x="5110163" y="3484563"/>
          <p14:tracePt t="50756" x="5102225" y="3484563"/>
          <p14:tracePt t="50763" x="5094288" y="3484563"/>
          <p14:tracePt t="50771" x="5086350" y="3476625"/>
          <p14:tracePt t="50787" x="5078413" y="3476625"/>
          <p14:tracePt t="50793" x="5070475" y="3476625"/>
          <p14:tracePt t="50816" x="5062538" y="3476625"/>
          <p14:tracePt t="50860" x="5054600" y="3476625"/>
          <p14:tracePt t="50892" x="5046663" y="3476625"/>
          <p14:tracePt t="50898" x="5038725" y="3476625"/>
          <p14:tracePt t="50906" x="5030788" y="3476625"/>
          <p14:tracePt t="50914" x="5022850" y="3476625"/>
          <p14:tracePt t="50924" x="5014913" y="3476625"/>
          <p14:tracePt t="50929" x="5006975" y="3476625"/>
          <p14:tracePt t="50936" x="4999038" y="3484563"/>
          <p14:tracePt t="50943" x="4991100" y="3484563"/>
          <p14:tracePt t="50951" x="4983163" y="3484563"/>
          <p14:tracePt t="50966" x="4975225" y="3484563"/>
          <p14:tracePt t="52938" x="4975225" y="3492500"/>
          <p14:tracePt t="52947" x="4959350" y="3516313"/>
          <p14:tracePt t="52954" x="4943475" y="3556000"/>
          <p14:tracePt t="52961" x="4933950" y="3587750"/>
          <p14:tracePt t="52969" x="4910138" y="3621088"/>
          <p14:tracePt t="52976" x="4894263" y="3636963"/>
          <p14:tracePt t="52984" x="4878388" y="3668713"/>
          <p14:tracePt t="52991" x="4862513" y="3684588"/>
          <p14:tracePt t="53000" x="4854575" y="3700463"/>
          <p14:tracePt t="53007" x="4838700" y="3716338"/>
          <p14:tracePt t="53013" x="4838700" y="3724275"/>
          <p14:tracePt t="53023" x="4830763" y="3740150"/>
          <p14:tracePt t="53028" x="4822825" y="3748088"/>
          <p14:tracePt t="53037" x="4814888" y="3763963"/>
          <p14:tracePt t="53053" x="4806950" y="3771900"/>
          <p14:tracePt t="53061" x="4799013" y="3779838"/>
          <p14:tracePt t="53066" x="4799013" y="3787775"/>
          <p14:tracePt t="53081" x="4799013" y="3795713"/>
          <p14:tracePt t="53096" x="4791075" y="3803650"/>
          <p14:tracePt t="53104" x="4783138" y="3811588"/>
          <p14:tracePt t="53111" x="4775200" y="3827463"/>
          <p14:tracePt t="53118" x="4767263" y="3835400"/>
          <p14:tracePt t="53126" x="4759325" y="3843338"/>
          <p14:tracePt t="53133" x="4751388" y="3859213"/>
          <p14:tracePt t="53140" x="4735513" y="3875088"/>
          <p14:tracePt t="53149" x="4711700" y="3890963"/>
          <p14:tracePt t="53156" x="4687888" y="3922713"/>
          <p14:tracePt t="53163" x="4672013" y="3930650"/>
          <p14:tracePt t="53171" x="4640263" y="3971925"/>
          <p14:tracePt t="53178" x="4608513" y="4011613"/>
          <p14:tracePt t="53187" x="4592638" y="4027488"/>
          <p14:tracePt t="53193" x="4567238" y="4051300"/>
          <p14:tracePt t="53201" x="4527550" y="4083050"/>
          <p14:tracePt t="53208" x="4479925" y="4114800"/>
          <p14:tracePt t="53216" x="4464050" y="4130675"/>
          <p14:tracePt t="53223" x="4432300" y="4154488"/>
          <p14:tracePt t="53231" x="4400550" y="4178300"/>
          <p14:tracePt t="53238" x="4368800" y="4194175"/>
          <p14:tracePt t="53246" x="4329113" y="4210050"/>
          <p14:tracePt t="53253" x="4305300" y="4233863"/>
          <p14:tracePt t="53261" x="4273550" y="4249738"/>
          <p14:tracePt t="53269" x="4257675" y="4249738"/>
          <p14:tracePt t="53276" x="4233863" y="4265613"/>
          <p14:tracePt t="53283" x="4192588" y="4281488"/>
          <p14:tracePt t="53291" x="4160838" y="4291013"/>
          <p14:tracePt t="53299" x="4121150" y="4306888"/>
          <p14:tracePt t="53309" x="4089400" y="4314825"/>
          <p14:tracePt t="53314" x="4065588" y="4330700"/>
          <p14:tracePt t="53321" x="4041775" y="4338638"/>
          <p14:tracePt t="53328" x="4002088" y="4346575"/>
          <p14:tracePt t="53337" x="3978275" y="4354513"/>
          <p14:tracePt t="53343" x="3946525" y="4362450"/>
          <p14:tracePt t="53351" x="3922713" y="4370388"/>
          <p14:tracePt t="53358" x="3898900" y="4378325"/>
          <p14:tracePt t="53366" x="3875088" y="4386263"/>
          <p14:tracePt t="53373" x="3859213" y="4394200"/>
          <p14:tracePt t="53380" x="3833813" y="4402138"/>
          <p14:tracePt t="53389" x="3817938" y="4402138"/>
          <p14:tracePt t="53396" x="3794125" y="4418013"/>
          <p14:tracePt t="53404" x="3786188" y="4425950"/>
          <p14:tracePt t="53411" x="3770313" y="4425950"/>
          <p14:tracePt t="53419" x="3754438" y="4433888"/>
          <p14:tracePt t="53433" x="3738563" y="4441825"/>
          <p14:tracePt t="53441" x="3722688" y="4449763"/>
          <p14:tracePt t="53449" x="3706813" y="4457700"/>
          <p14:tracePt t="53456" x="3690938" y="4457700"/>
          <p14:tracePt t="53464" x="3667125" y="4473575"/>
          <p14:tracePt t="53473" x="3643313" y="4489450"/>
          <p14:tracePt t="53479" x="3611563" y="4489450"/>
          <p14:tracePt t="53487" x="3579813" y="4497388"/>
          <p14:tracePt t="53493" x="3548063" y="4497388"/>
          <p14:tracePt t="53501" x="3524250" y="4505325"/>
          <p14:tracePt t="53509" x="3492500" y="4513263"/>
          <p14:tracePt t="53516" x="3467100" y="4513263"/>
          <p14:tracePt t="53523" x="3459163" y="4513263"/>
          <p14:tracePt t="53703" x="3476625" y="4513263"/>
          <p14:tracePt t="53711" x="3492500" y="4513263"/>
          <p14:tracePt t="53718" x="3524250" y="4513263"/>
          <p14:tracePt t="53726" x="3556000" y="4513263"/>
          <p14:tracePt t="53733" x="3587750" y="4513263"/>
          <p14:tracePt t="53740" x="3643313" y="4513263"/>
          <p14:tracePt t="53749" x="3690938" y="4513263"/>
          <p14:tracePt t="53756" x="3754438" y="4513263"/>
          <p14:tracePt t="53763" x="3833813" y="4513263"/>
          <p14:tracePt t="53771" x="3883025" y="4513263"/>
          <p14:tracePt t="53778" x="3962400" y="4513263"/>
          <p14:tracePt t="53787" x="4010025" y="4513263"/>
          <p14:tracePt t="53793" x="4089400" y="4513263"/>
          <p14:tracePt t="53801" x="4144963" y="4513263"/>
          <p14:tracePt t="53809" x="4192588" y="4513263"/>
          <p14:tracePt t="53816" x="4241800" y="4513263"/>
          <p14:tracePt t="53823" x="4273550" y="4513263"/>
          <p14:tracePt t="53831" x="4297363" y="4513263"/>
          <p14:tracePt t="53839" x="4313238" y="4513263"/>
          <p14:tracePt t="53846" x="4329113" y="4513263"/>
          <p14:tracePt t="53854" x="4337050" y="4513263"/>
          <p14:tracePt t="53861" x="4352925" y="4513263"/>
          <p14:tracePt t="53876" x="4360863" y="4513263"/>
          <p14:tracePt t="53883" x="4376738" y="4513263"/>
          <p14:tracePt t="53891" x="4400550" y="4513263"/>
          <p14:tracePt t="53906" x="4456113" y="4513263"/>
          <p14:tracePt t="53913" x="4487863" y="4513263"/>
          <p14:tracePt t="53921" x="4519613" y="4505325"/>
          <p14:tracePt t="53929" x="4551363" y="4505325"/>
          <p14:tracePt t="53937" x="4576763" y="4505325"/>
          <p14:tracePt t="53943" x="4608513" y="4505325"/>
          <p14:tracePt t="53951" x="4656138" y="4497388"/>
          <p14:tracePt t="53959" x="4687888" y="4497388"/>
          <p14:tracePt t="53966" x="4719638" y="4497388"/>
          <p14:tracePt t="53973" x="4743450" y="4497388"/>
          <p14:tracePt t="53981" x="4759325" y="4497388"/>
          <p14:tracePt t="53989" x="4775200" y="4497388"/>
          <p14:tracePt t="53996" x="4799013" y="4497388"/>
          <p14:tracePt t="54003" x="4838700" y="4489450"/>
          <p14:tracePt t="54011" x="4854575" y="4489450"/>
          <p14:tracePt t="54020" x="4886325" y="4489450"/>
          <p14:tracePt t="54026" x="4910138" y="4489450"/>
          <p14:tracePt t="54033" x="4926013" y="4489450"/>
          <p14:tracePt t="54041" x="4951413" y="4481513"/>
          <p14:tracePt t="54049" x="4975225" y="4481513"/>
          <p14:tracePt t="54056" x="5006975" y="4481513"/>
          <p14:tracePt t="54063" x="5030788" y="4481513"/>
          <p14:tracePt t="54071" x="5054600" y="4481513"/>
          <p14:tracePt t="54079" x="5070475" y="4481513"/>
          <p14:tracePt t="54086" x="5094288" y="4481513"/>
          <p14:tracePt t="54093" x="5110163" y="4481513"/>
          <p14:tracePt t="54101" x="5126038" y="4481513"/>
          <p14:tracePt t="54109" x="5141913" y="4481513"/>
          <p14:tracePt t="54116" x="5157788" y="4481513"/>
          <p14:tracePt t="54123" x="5165725" y="4481513"/>
          <p14:tracePt t="54131" x="5181600" y="4481513"/>
          <p14:tracePt t="54139" x="5197475" y="4481513"/>
          <p14:tracePt t="54153" x="5221288" y="4481513"/>
          <p14:tracePt t="54161" x="5229225" y="4481513"/>
          <p14:tracePt t="54169" x="5237163" y="4481513"/>
          <p14:tracePt t="54176" x="5253038" y="4481513"/>
          <p14:tracePt t="54183" x="5268913" y="4481513"/>
          <p14:tracePt t="54191" x="5276850" y="4481513"/>
          <p14:tracePt t="54199" x="5284788" y="4481513"/>
          <p14:tracePt t="54206" x="5292725" y="4481513"/>
          <p14:tracePt t="54213" x="5300663" y="4481513"/>
          <p14:tracePt t="54222" x="5310188" y="4481513"/>
          <p14:tracePt t="54236" x="5318125" y="4481513"/>
          <p14:tracePt t="54252" x="5326063" y="4481513"/>
          <p14:tracePt t="54267" x="5334000" y="4481513"/>
          <p14:tracePt t="54273" x="5341938" y="4481513"/>
          <p14:tracePt t="54281" x="5357813" y="4481513"/>
          <p14:tracePt t="54296" x="5365750" y="4481513"/>
          <p14:tracePt t="54303" x="5381625" y="4481513"/>
          <p14:tracePt t="54311" x="5397500" y="4481513"/>
          <p14:tracePt t="54318" x="5405438" y="4481513"/>
          <p14:tracePt t="54326" x="5421313" y="4481513"/>
          <p14:tracePt t="54333" x="5429250" y="4481513"/>
          <p14:tracePt t="54341" x="5453063" y="4481513"/>
          <p14:tracePt t="54349" x="5461000" y="4481513"/>
          <p14:tracePt t="54356" x="5468938" y="4481513"/>
          <p14:tracePt t="54363" x="5476875" y="4481513"/>
          <p14:tracePt t="54371" x="5492750" y="4481513"/>
          <p14:tracePt t="54378" x="5508625" y="4481513"/>
          <p14:tracePt t="54393" x="5516563" y="4481513"/>
          <p14:tracePt t="54401" x="5532438" y="4481513"/>
          <p14:tracePt t="54409" x="5540375" y="4481513"/>
          <p14:tracePt t="54416" x="5556250" y="4481513"/>
          <p14:tracePt t="54423" x="5572125" y="4481513"/>
          <p14:tracePt t="54431" x="5588000" y="4481513"/>
          <p14:tracePt t="54439" x="5595938" y="4481513"/>
          <p14:tracePt t="54446" x="5603875" y="4481513"/>
          <p14:tracePt t="54453" x="5611813" y="4481513"/>
          <p14:tracePt t="54461" x="5619750" y="4481513"/>
          <p14:tracePt t="54469" x="5635625" y="4481513"/>
          <p14:tracePt t="54476" x="5643563" y="4481513"/>
          <p14:tracePt t="54483" x="5659438" y="4481513"/>
          <p14:tracePt t="54499" x="5667375" y="4481513"/>
          <p14:tracePt t="54813" x="5684838" y="4481513"/>
          <p14:tracePt t="54821" x="5692775" y="4481513"/>
          <p14:tracePt t="54828" x="5708650" y="4481513"/>
          <p14:tracePt t="54836" x="5716588" y="4473575"/>
          <p14:tracePt t="54839" x="0" y="0"/>
        </p14:tracePtLst>
      </p14:laserTraceLst>
    </p:ext>
    <p:ext uri="{E180D4A7-C9FB-4DFB-919C-405C955672EB}">
      <p14:showEvtLst xmlns:p14="http://schemas.microsoft.com/office/powerpoint/2010/main">
        <p14:playEvt time="11" objId="4"/>
        <p14:stopEvt time="65405" objId="4"/>
      </p14:showEvtLst>
    </p:ext>
  </p:extLst>
</p:sld>
</file>

<file path=ppt/theme/theme1.xml><?xml version="1.0" encoding="utf-8"?>
<a:theme xmlns:a="http://schemas.openxmlformats.org/drawingml/2006/main" name="powerpointvorlage">
  <a:themeElements>
    <a:clrScheme name="powerpointvorlag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ointvorla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owerpointvorl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Microsoft Office PowerPoint</Application>
  <PresentationFormat>Bildschirmpräsentation (4:3)</PresentationFormat>
  <Paragraphs>0</Paragraphs>
  <Slides>11</Slides>
  <Notes>0</Notes>
  <HiddenSlides>0</HiddenSlides>
  <MMClips>12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5" baseType="lpstr">
      <vt:lpstr>宋体</vt:lpstr>
      <vt:lpstr>Arial</vt:lpstr>
      <vt:lpstr>Wingdings</vt:lpstr>
      <vt:lpstr>powerpointvorlage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Dr. Ingo Sass</dc:creator>
  <cp:lastModifiedBy>Bai-Xiang Xu</cp:lastModifiedBy>
  <cp:revision>1982</cp:revision>
  <dcterms:created xsi:type="dcterms:W3CDTF">2005-10-14T14:03:22Z</dcterms:created>
  <dcterms:modified xsi:type="dcterms:W3CDTF">2021-01-26T08:23:29Z</dcterms:modified>
</cp:coreProperties>
</file>