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Action1.xml" ContentType="application/vnd.ms-office.inkAction+xml"/>
  <Override PartName="/ppt/ink/ink2.xml" ContentType="application/inkml+xml"/>
  <Override PartName="/ppt/ink/ink3.xml" ContentType="application/inkml+xml"/>
  <Override PartName="/ppt/tags/tag1.xml" ContentType="application/vnd.openxmlformats-officedocument.presentationml.tags+xml"/>
  <Override PartName="/ppt/ink/ink4.xml" ContentType="application/inkml+xml"/>
  <Override PartName="/ppt/ink/ink5.xml" ContentType="application/inkml+xml"/>
  <Override PartName="/ppt/ink/inkAction2.xml" ContentType="application/vnd.ms-office.inkAction+xml"/>
  <Override PartName="/ppt/tags/tag2.xml" ContentType="application/vnd.openxmlformats-officedocument.presentationml.tags+xml"/>
  <Override PartName="/ppt/ink/inkAction3.xml" ContentType="application/vnd.ms-office.inkAction+xml"/>
  <Override PartName="/ppt/tags/tag3.xml" ContentType="application/vnd.openxmlformats-officedocument.presentationml.tags+xml"/>
  <Override PartName="/ppt/ink/inkAction4.xml" ContentType="application/vnd.ms-office.inkAction+xml"/>
  <Override PartName="/ppt/tags/tag4.xml" ContentType="application/vnd.openxmlformats-officedocument.presentationml.tags+xml"/>
  <Override PartName="/ppt/ink/inkAction5.xml" ContentType="application/vnd.ms-office.inkAction+xml"/>
  <Override PartName="/ppt/ink/inkAction6.xml" ContentType="application/vnd.ms-office.inkAction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812" r:id="rId1"/>
  </p:sldMasterIdLst>
  <p:notesMasterIdLst>
    <p:notesMasterId r:id="rId16"/>
  </p:notesMasterIdLst>
  <p:handoutMasterIdLst>
    <p:handoutMasterId r:id="rId17"/>
  </p:handoutMasterIdLst>
  <p:sldIdLst>
    <p:sldId id="516" r:id="rId2"/>
    <p:sldId id="548" r:id="rId3"/>
    <p:sldId id="518" r:id="rId4"/>
    <p:sldId id="539" r:id="rId5"/>
    <p:sldId id="540" r:id="rId6"/>
    <p:sldId id="541" r:id="rId7"/>
    <p:sldId id="538" r:id="rId8"/>
    <p:sldId id="543" r:id="rId9"/>
    <p:sldId id="519" r:id="rId10"/>
    <p:sldId id="545" r:id="rId11"/>
    <p:sldId id="520" r:id="rId12"/>
    <p:sldId id="517" r:id="rId13"/>
    <p:sldId id="546" r:id="rId14"/>
    <p:sldId id="547" r:id="rId15"/>
  </p:sldIdLst>
  <p:sldSz cx="9144000" cy="6858000" type="screen4x3"/>
  <p:notesSz cx="7010400" cy="9296400"/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15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C0C0"/>
    <a:srgbClr val="669900"/>
    <a:srgbClr val="99CC00"/>
    <a:srgbClr val="000000"/>
    <a:srgbClr val="0505FB"/>
    <a:srgbClr val="A402FE"/>
    <a:srgbClr val="0000FF"/>
    <a:srgbClr val="CCE43C"/>
    <a:srgbClr val="00CC00"/>
    <a:srgbClr val="D3E7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71" autoAdjust="0"/>
    <p:restoredTop sz="78389" autoAdjust="0"/>
  </p:normalViewPr>
  <p:slideViewPr>
    <p:cSldViewPr>
      <p:cViewPr varScale="1">
        <p:scale>
          <a:sx n="114" d="100"/>
          <a:sy n="114" d="100"/>
        </p:scale>
        <p:origin x="1662" y="114"/>
      </p:cViewPr>
      <p:guideLst>
        <p:guide orient="horz" pos="2115"/>
        <p:guide pos="1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-17232"/>
    </p:cViewPr>
  </p:sorterViewPr>
  <p:notesViewPr>
    <p:cSldViewPr>
      <p:cViewPr varScale="1">
        <p:scale>
          <a:sx n="51" d="100"/>
          <a:sy n="51" d="100"/>
        </p:scale>
        <p:origin x="-2704" y="-92"/>
      </p:cViewPr>
      <p:guideLst>
        <p:guide orient="horz" pos="2928"/>
        <p:guide pos="2208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E7A58-B8BB-4EB1-B196-E31CE9D02953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23117-F436-48C7-B0E4-09923D458E7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6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4T07:37:01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8192,'0'0'-5760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4T07:35:24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5888,'0'0'0,"0"0"-3968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4T07:35:25.2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13056,'0'0'0,"0"0"0,0 0-1024,0 0 128,0 0-7040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4T07:38:21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13056,'0'0'0,"0"0"0,0 0 0,0 0-2560,0 0 128,0 0-3200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4T07:38:31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14208,'0'0'0,"0"0"-128,0 0 128,0 0-256,0 0 128,0 0-1280,0 0 128,0 0-6528</inkml:trace>
</inkml:ink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8460" units="cm"/>
          <inkml:channel name="Y" type="integer" max="104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630.03412" units="1/cm"/>
          <inkml:channelProperty channel="Y" name="resolution" value="630.3030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4T10:23:18.6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38628">
    <iact:property name="dataType"/>
    <iact:actionData xml:id="d0">
      <inkml:trace xmlns:inkml="http://www.w3.org/2003/InkML" xml:id="stk0" contextRef="#ctx0" brushRef="#br0">21975 7944 78 0,'0'0'0'10,"-10"-5"0"-6,10 5 0 6,0 0 0-5,0 0 0 5,-2 16 0-5,0-9 0 6,2 3 0-8,-2 1 1 9,2-6-1-8,0-5 1 6,-3 11 0-6,3-11 1 8,-4 12-1-8,-1-5 1 7,-2 4-2-7,0 3 1 7,-2 4 0-6,0-6 0 5,2 4 0-6,0 0 0 6,2-2 0-3,1 2 0 3,1 0-1 1,-1 5 1 6,-1-3 0-16,-2 3 0-1,0 2-1 15,0 0 1-14,3 0 0 14,2 2 0-14,4 5-1 16,0-5 1-17,3-2-1 0,-1 0 1 16,3-7 0-16,-4 0 0 16,-1 1 0-15,0 1 0 15,1-2 0-15,-3 7 1 15,-3 9-1-16,1-6 1 17,2-1-1-17,0-4 0 16,0 4-1-15,0-4 1 15,0 2-1-16,-2-5 1 1,-1 7-1 15,3-6 1-16,-7 4-1 17,5 2 1-17,0-2 0 0,2 5 1 16,0 4-1-16,0-2 0 17,-3 2-1-17,1 0 1 17,0 3-1-17,0-1 1 16,2 1 0-15,-3-5 0 15,3-5-1-16,-2 0 1 16,2 0-1-15,0 3 0-1,0 4 0 16,0 0 1-15,2 3-1 14,1-1 0-14,1 3 0 16,1-4 1-16,-1-4-1-1,3 6 0 15,-4 4 0-14,-1 0 0 15,0 0 1-16,1 0 0 17,-1 3-1-16,0-3 1 14,-2-5-1-15,0-1 0 17,2-1 0-17,3-2 1 16,2-3-1-15,-5 1 1 15,7-5-1-15,-6 2 1-1,-1 0-1 16,0 3 0-11,1 4 1-4,-3 3 1 9,0 4-2-8,0-2 1 13,0 0-1-14,0-5 1 15,2-5-1-16,0-1 1 17,1-6-1-17,-1 6 1 16,2-3-1-15,3 9 1 15,0 7-1-16,-2 0 0 16,0 2 0-15,-3-4 1 16,0-2-1-17,-2-8 0 0,0-6 0 15,0-5 1-14,-2-2 0 15,0-5 1-15,2-2-1 15,0-7 0-16,0 9 0 0,0-9 0 16,0 0-9-15,0 0 1 16,0 0-59-17,0-14-4 7</inkml:trace>
    </iact:actionData>
  </iact:action>
  <iact:action type="add" startTime="239948">
    <iact:property name="dataType"/>
    <iact:actionData xml:id="d1">
      <inkml:trace xmlns:inkml="http://www.w3.org/2003/InkML" xml:id="stk1" contextRef="#ctx0" brushRef="#br0">21982 7983 64 0,'0'0'0'10,"-3"7"1"-6,3-7 0 6,0 9-1-5,0-9 1 6,0 0 0-7,0 0 1 7,0 0 1-7,0 0 0 7,0 0 0-7,-11 12 0 7,-8 1 0-7,-4 6 1 7,-2 6-1-6,-7 0 0 6,2 3-2-7,2-5 0 7,5 0-1-6,2-2 1 9,3 2-1-13,2-7 1 15,2 0-1-16,2 2 1 17,3 1-1-17,2 1 1 16,0-3-1-15,3 1 0 15,-1 3 0-15,3-5 1 15,0 0-1-16,2-2 0 2,0-5-12 12,0-9 0-14,0 0-43 16</inkml:trace>
    </iact:actionData>
  </iact:action>
  <iact:action type="add" startTime="240384">
    <iact:property name="dataType"/>
    <iact:actionData xml:id="d2">
      <inkml:trace xmlns:inkml="http://www.w3.org/2003/InkML" xml:id="stk2" contextRef="#ctx0" brushRef="#br0">21924 8123 1 0,'0'0'0'10</inkml:trace>
    </iact:actionData>
  </iact:action>
  <iact:action type="add" startTime="240430">
    <iact:property name="dataType"/>
    <iact:actionData xml:id="d3">
      <inkml:trace xmlns:inkml="http://www.w3.org/2003/InkML" xml:id="stk3" contextRef="#ctx0" brushRef="#br0">21924 8119 79 0,'0'0'0'9,"0"0"0"17,0 0 0-26,0 0 0 0,0 0 0 3,0 0 1 2,0 0 1 6,16 9 0-6,-7-2 0 5,5 4 0-5,2 1 0 5,0 2-1 7,3-1 1-16,4 4 1 15,2-1 0-15,3 4-2-1,2-4 1 15,2 3 2-14,-7-1 0 15,1 1 0-15,-6-1 1 15,-3-2 0-16,-4 0 0 17,-3-2-2-17,-4-2 0 16,-1-3 0-15,-5-9 0 15,5 11-6-15,-5-11 1-1,0 0-97 4</inkml:trace>
    </iact:actionData>
  </iact:action>
  <iact:action type="add" startTime="241436">
    <iact:property name="dataType"/>
    <iact:actionData xml:id="d4">
      <inkml:trace xmlns:inkml="http://www.w3.org/2003/InkML" xml:id="stk4" contextRef="#ctx0" brushRef="#br0">22587 8110 76 0,'0'0'0'8,"12"11"0"-4,-12-11 0 8,9 9 0-8,-9-9 0 7,0 0 0-7,0 0 0 7,0 0 1-6,0 0 0 5,-2 14 0-5,-1 0 1 5,3 2 1-5,-2 5 0 4,2-5 0-3,-2 7 0 3,2-5-2-4,0 7 0 5,0 5-1-5,0 7 1 7,2 5 1 5,0 6 0-16,3 7-1-1,-5 0 1 16,-2 7-1-15,-1-6 0 14,-1-6 2-14,-1-11 1 15,3-4-2-15,-3-8 1 15,1-6 0-16,-1-5 0 17,3-4-1-17,2-12 1 16,-3 11-2-14,3-11 0-2,0 0-10 16,0 0 0-16,0 0-72 3</inkml:trace>
    </iact:actionData>
  </iact:action>
  <iact:action type="add" startTime="241901">
    <iact:property name="dataType"/>
    <iact:actionData xml:id="d5">
      <inkml:trace xmlns:inkml="http://www.w3.org/2003/InkML" xml:id="stk5" contextRef="#ctx0" brushRef="#br0">22822 8254 74 0,'0'0'0'8,"0"0"0"-2,0 0 1 4,0 0 1-5,0 0 1 5,9-11 0-5,-9 11 0 5,14-9 0-6,-2-3 0 8,4 3 0-8,7-5 0 6,9 0-1-5,5 1 0 5,9-3 0-5,0 4 0 5,5-4-1-5,-12 7 1 7,-7 2-1 4,-4 2 0-16,-14 3 1 17,0 2 0-17,-5 0-1 0,-9 0 0 16,11 0 0-15,-11 0 1 8,0 0-1-5,0 0 0 7,0 0-1-6,0 0 1 5,0 0-1-6,0 0 1 7,0 0 2-6,0 0 1 4,3 14-3-4,-6 0 1 5,-4 4-1 6,0 3 0-15,1 2-1 15,-11-3 1-15,1 3-1 15,-4 7 1-15,-6 2-1-1,3 3 0 15,-2 4 0-15,6-2 0 17,-1 2 0-17,4 0 0 17,2-4 0-17,5-3 0 17,2-9 0-17,2-5 1 16,3-4-1-15,-1-3 0 15,1-6 0-15,2-5 0-1,0 0-6 4,0 0 0 7,0 0-19-7,0 0 1 7,5-9-10-7,-5-12 1 8,0 3 23-9</inkml:trace>
    </iact:actionData>
  </iact:action>
  <iact:action type="add" startTime="242472">
    <iact:property name="dataType"/>
    <iact:actionData xml:id="d6">
      <inkml:trace xmlns:inkml="http://www.w3.org/2003/InkML" xml:id="stk6" contextRef="#ctx0" brushRef="#br0">22910 8218 76 0,'0'0'0'9,"0"0"0"-5,0 0 0 7,0 0 6-7,0 0 0 7,0 0-1-6,0 0 0 5,2 11 0-6,3 1 0 7,-5 8-3-7,2 3 1 7,3 10-1-6,-1 6 0 5,3 4 0-6,2 3 1 7,5 5-2-5,-2-12 1 6,-3-7-1-7,-2-4 0 2,-3-14 0 9,1-1 1-16,2-10-4 16,-7-3 0-16,0 0-89 17</inkml:trace>
    </iact:actionData>
  </iact:action>
  <iact:action type="add" startTime="242818">
    <iact:property name="dataType"/>
    <iact:actionData xml:id="d7">
      <inkml:trace xmlns:inkml="http://www.w3.org/2003/InkML" xml:id="stk7" contextRef="#ctx0" brushRef="#br0">23495 8238 79 0,'0'0'0'13,"-9"12"1"-13,9-12 0 10,0 0 7-6,0 0 1 7,0 0 0-5,0 0 1 2,0 0-8 0,-10 2 0 1,-6 7-1-5,-4 3 0 6,-1 4-1-5,-5 7 1 5,3 5-1-5,3-1 1 5,4 3-1-5,4 7 0 5,5 2 0-4,9 0 0 7,10 5 0-12,6-10 0 14,8 3 0-14,6-14 1 15,5-7 2-16,7-13 0 17,6-10-1-17,-1-19 1 16,1-11 0-15,-8-2 0 15,-3-4-2-15,-11-8 1 15,-8 0-1-16,-6 8 1 1,-5 6-1 15,-2 2 0-16,-4 3-1 16,-3 5 1-15,-3 8-1 14,-6-4 1-14,0 7-1 15,-12 0 0-15,0-5 0-1,1 8 0 16,-3 3 0-16,2 6 0 17,0 6 0-16,-4 10 0 14,-3 11 0-15,0 0 0 17,1 9-1-17,4-9 1 16,2 4-1-15,3-4 1 16,4 0-2-16,2-2 0-1,5-9-13 15,3-1 0-15,-1 1-69 16</inkml:trace>
    </iact:actionData>
  </iact:action>
  <iact:action type="add" startTime="243399">
    <iact:property name="dataType"/>
    <iact:actionData xml:id="d8">
      <inkml:trace xmlns:inkml="http://www.w3.org/2003/InkML" xml:id="stk8" contextRef="#ctx0" brushRef="#br0">23511 7896 78 0,'0'0'0'2,"0"13"0"9,-2 10 1-7,-1 5 0 7,3 7 3-7,-4-1 0 7,-1 1 1-6,0 1 1 4,1-3-4-3,2 6 0 4,2 0-1-5,2 7 1 5,2 2 1-5,3 10 0 5,3 6-2-5,-3 3 1 6,-3 6 0 3,1-6 0-13,-5-5-1 14,0-11 1-15,0-8-1 17,0-10 1-17,0-8-2 17,0-9 1-17,0-7-3 1,0-9 0 14,0-11-26-14,4-15 0 15,1 1-18-15</inkml:trace>
    </iact:actionData>
  </iact:action>
  <iact:action type="add" startTime="243789">
    <iact:property name="dataType"/>
    <iact:actionData xml:id="d9">
      <inkml:trace xmlns:inkml="http://www.w3.org/2003/InkML" xml:id="stk9" contextRef="#ctx0" brushRef="#br0">23951 8080 90 0,'0'0'3'3,"0"0"1"6,21 13 1-4,-12-1 1 5,2-1-2-4,-2 3 1 3,-2 5-2-4,5 6 0 7,-1 7-1-9,1 7 0 9,-1 10 1-9,1 13 1 8,-3 7-1-6,-2 0 0 6,-5 4-2-7,-8-6 1 6,-6 0-1-3,-6-10 1 11,-3-4-1-17,-7-2 0 14,-2-12 0-14,5-7 1 15,4-7-2-15,5-4 0 0,2-9-2 14,3-3 1-14,2-7-43 14,9-2 0-14,0 0 2 2</inkml:trace>
    </iact:actionData>
  </iact:action>
  <iact:action type="add" startTime="246596">
    <iact:property name="dataType"/>
    <iact:actionData xml:id="d10">
      <inkml:trace xmlns:inkml="http://www.w3.org/2003/InkML" xml:id="stk10" contextRef="#ctx0" brushRef="#br0">14139 10021 63 0,'0'0'0'3,"0"0"0"8,0 0 4-7,0 0 0 7,0 0 2-7,0 0 0 7,0 0-1-7,0 0 0 6,0 0-2-6,0 0 1 7,0 0-3-7,0 0 1 7,0 0 1-6,0 0 0 5,0 0-2-4,0 0 0 4,0 0 0-6,0 0 0 7,0 0-1-8,0 0 1 9,9 0 0-8,-9 0 0 7,14 2-1-7,-14-2 1 6,16 7-1-5,-16-7 1 6,14 5-1-7,-14-5 1 6,12 7-1-6,-12-7 1 7,13 7 0-6,-13-7 1 5,16 9-1-4,-16-9 0 4,19 4 0-6,-19-4 0 6,11 7 0-4,-11-7 0 6,12 0-1-9,-12 0 1 12,16 3 0-14,-9-3 0 14,2 2-1-15,3-2 1 16,4-2 0-15,-5-1 0 15,5 3-1-15,-2 0 1 15,0 0-1-16,-2-4 1 17,-1 4 0-16,-4 0 0-1,0 0 0 14,-7 0 0 4,16 0 0-18,-16 0 0 0,16-3-1 4,-16 3 1 9,16-2-1-12,-16 2 0 14,16-2 0-15,-4-3 0 11,-5 5 0-6,4-2 0 6,3 2 0-5,0-2 1 2,0 2-1 1,0-3 1 8,2 1-1-17,0 0 1 17,0 2-1-17,0-5 0 17,0 3 0-17,3 0 0 0,-3-1 0 17,0 3 0-17,-2 0 0 16,-3 0 1-14,1 3-1-2,2-3 1 17,4 2-1-16,-2-2 0 12,0 0 0-13,-4 0 0 17,-8 0 0-17,-4 0 0 16,14 0 0-16,-14 0 0 5,14 0 0 0,-14 0 0 5,14 0 0-5,-5 0 1 5,3-2-1 6,-6-1 0-16,6 3 0 16,4-4 0-16,3-1 0 17,-3 3 0-17,-3 2 0 17,-1 0 0-17,0 0 0 0,-1 0 0 16,-2-5 0-16,0 3 0 17,3 0 0-17,-3-1 0 16,3 1 0-16,-3 0 0 17,0 2 0-16,0-5 0 14,-2 5 0-14,-7 0 0 0,14 0 0 5,-14 0 0 4,16 0 0-5,-7 0 0 5,3 5 0-5,-3-5 0 8,3 2 0-10,-3 0 0 11,0 1 0-13,0-1 0 14,-2-2 0-15,5 2 0 10,-1 3 0-4,3-1 0 3,2 3 0-2,7-2 0 10,0 2 0-16,-2-7 0 15,2 2 0-15,0 0 0 16,-2-2 0-17,-3 0 0 0,-6 3 0 16,-1-3 0-16,1 2 0 16,-1-2 0-15,1 0 0 14,-1 0 0-14,1-2 0 0,2-1 0 15,-1 3 0-16,4-2 0 16,-1 0 0-16,0 2 0 17,0 0 0-17,-5 0 0 16,1 0 0-15,-3 0 0 15,-2 0 0-16,-7 0 1 17,14 0-1-16,-14 0 0-1,0 0 0 15,0 0 0-14,0 0 0 2,0 0 0 8,14 0 0-6,-7 2 1 6,4 0-1-6,1 1 0 6,-1-1 0-7,3 0 0 6,0-2 0-4,0 0 0 3,2 5 0-2,-2-5 0 10,2 0 0-16,0 0 0 15,-5 0 0-16,5 0 0 16,-2 0 0-15,2 2 0 16,1 0 0-17,1 1 1 0,3 1-1 15,-1-4 0-14,-6 0 0 16,0 0 0-16,0 3 0-1,2-3 0 16,0 0 0-16,0 0 0 15,-2 0 0-14,0 0 0 15,0 0 0-16,0 0 0 17,-1 0 0-17,1 0 0 17,0 0 0-17,2 0 0 17,0 0 0-17,0-3 1 1,0 3-1 15,3-4 0-15,2 4 0 13,-5 0 0-13,0 0 0 15,-2 0 0-15,0 0 0 15,4 4 0-16,-2-4 0 0,2 5 0 16,3 2 0-15,-2-3 0 15,1-4 0-15,-1 3 0 15,-3-1 0-16,0-2 0 17,-4 0 0-17,-3 0 1 16,5 2-1-15,2 3 0 16,0-5 0-17,5 2 0 1,2-2 0 14,0 0 1-15,0 0-1 17,-5-2 1-17,3 2-1 1,-3-5 0 14,-2 5 0-14,-2 0 1 15,-2 5-1-16,-1-5 1 16,3 0-1-16,7 0 0 17,-1-5 0-17,8 3 0 17,7 0 0-17,-5-1 0 16,2 3 0-15,-9 0 0 16,2 0 0-17,-2 0 0 1,0 0 0 13,5 0 1-14,-5 0-1 17,9-4 1-16,3 4-1 15,-5-5 1-16,-5 3-1 0,-2 0 0 16,0-1 0-16,-2 3 0 17,-3-4 0-16,3 4 0 15,2 0 0-16,-5 0 0 16,1 4 0-16,-1-4 0 17,-2 3 0-17,3-1 0 17,2 0 0-17,2 3 1 0,-5-5-1 16,3 0 0-15,-5 0 0 15,-5 0 0-15,1 4 0 15,-3-4 0-16,5 5 0 1,-3 2 0 14,3-5 0-14,-2 3 1 15,2 0-1-16,-5-1 1 17,2-2-1-17,-11-2 0 16,12 5 0-15,-12-5 1 15,9 5-1-16,-9-5 0 3,0 0 0 2,0 0 0 5,0 0 0-5,0 0 0 5,0 0 0-6,0 0 0 8,0 0 0-8,0 0 1 6,0 0-1-5,0 0 1 6,0 0-1-7,0 0 1 7,0 0 0-7,0 0 0 7,9 0-1-7,-9 0 1 7,12 0-1-7,-12 0 0 6,11 0 0-5,-11 0 0 5,0 0 0-5,0 0 0 5,0 0 0-4,0 0 0 4,0 0 0-6,0 0 0 7,0 0 0-7,0 0 1 7,0 0-1-7,0 0 0 6,0 0 0-5,0 0 0 6,10-5 0-7,-10 5 0 7,9-2 0-7,-9 2 0 7,0 0 0-7,0 0 0 6,0 0 0-5,0 0 0 6,0 0 0-6,0 0 0 4,0 0 0-3,0 0 0 3,0 0 0-3,0 0 0 4,0 0 0-6,0 0 0 7,0 0 0-7,0 0 0 7,0 0 0-8,0 0 0 9,0 0 0-9,0 0 0 8,9-7 0-6,-9 7 0 7,11-7 0-8,-11 7 0 5,10-5 0-4,-10 5 0 5,0 0 0-5,0 0 0 5,0 0 0-5,0 0 0 5,0 0 0-5,0 0 0 6,0 0 0-7,0 0 1 6,0 0-1-5,0 0 1 6,0 0-1-7,0 0 0 8,0 0 0-9,0 0 0 8,0 0 0-7,0 0 0 7,0 0 0-6,0 0 0 5,0 0 0-5,0 0 0 5,0 0 0-5,0 0 0 4,0 0 0-3,0 0 0 3,0 0 0-4,0 0 0 5,0 0 0-5,0 0 0 5,0 0 0-5,0 0 0 6,0 0 0-6,0 0 0 6,0 0 0-7,0 0 0 6,0 0 0-6,0 0 0 8,0 0 0-9,0 0 0 8,0 0 0-7,0 0 0 7,0 0 0-6,0 0 0 4,0 0 0-3,0 0 0 3,9-9 0-3,-9 9 0 4,11-9 0-5,-11 9 0 7,14-7 0-10,-14 7 0 9,0 0 0-7,0 0 0 6,0 0 0-4,0 0 0 4,0 0 0-6,0 0 0 8,0 0 0-8,0 0 0 6,0 0 0-5,0 0 0 5,0 0 0-5,0 0 0 5,0 0 0-5,0 0 0 5,0 0 0-5,0 0 0 5,0 0 0-5,0 0 0 5,0 0 0-6,0 0 0 7,0 0 0-7,0 0 0 7,0 0 0-6,0 0 0 5,0 0 0-6,0 0 0 7,0 0 0-6,0 0 0 6,0 0 0-7,0 0 0 6,0 0 0-6,0 0 0 7,0 0 0-6,0 0 0 5,0 0 0-5,0 0 0 5,0 0 0-5,0 0 0 6,0 0 0-8,0 0 0 8,0 0 0-6,0 0 0 6,0 0 0-8,0 0 0 8,0 0 0-6,0 0 0 6,0 0 0-7,0 0 0 7,9-9 0-6,-9 9 0 5,7-7 0-5,-7 7 0 4,0 0 0-4,0 0 0 5,0 0 0-5,0 0 0 5,0 0 0-6,0 0 0 6,0 0 0-5,0 0 0 7,0 0 0-8,0 0 0 6,0 0 0-5,0 0 0 6,0 0 0-7,0 0 0 7,0 0 0-7,0 0 0 7,0 0 0-7,0 0 0 6,0 0 0-5,0 0 0 5,0 0 0-5,0 0 0 5,5-12 0-5,-5 12 0 6,2-9 0-7,-2 9 0 7,0 0 0-7,0 0 0 6,0 0 0-5,0 0 0 6,0 0 0-7,0 0 0 6,0 0 0-5,0 0 0 5,0 0 0-5,0 0 0 6,0 0 0-7,0 0 0 6,0 0 0-4,0 0 0 3,0 0 0-3,0 0 0 3,0 0 0-5,0 0 0 7,0 0 0-6,0 0 0 6,0 0 0-7,0 0 0 6,0 0 0-5,0 0 0 5,0 0 0-5,0 0 0 5,0 0 0-5,0 0 0 7,0 0 0-7,0 0 0 4,0 0 0-5,0 0 0 6,3-7 0-5,-3 7 0 6,6-11 0-6,-6 11 0 6,0 0 0-8,0 0 0 8,0 0 0-6,0 0 0 5,0 0 0-6,0 0 0 7,0 0 0-7,0 0 0 7,0 0 0-6,0 0 0 5,0 0 0-6,0 0 0 6,0 0 0-4,0 0 0 4,0 0 0-5,0 0 0 5,0 0 0-5,0 0 0 5,0 0 0-6,0 0 0 6,0 0 0-4,0 0 0 3,0 0 0-4,0 0 0 5,0 0 0-5,0 0 0 6,0 0 0-7,0 0 0 7,3-9 0-7,-3 9 0 7,4-7 0-6,-4 7 0 5,5-12 0-5,-5 12 0 5,0-9 0-5,0 9 0 5,0 0 0-5,0 0 0 5,0 0 0-5,0 0 0 5,0 0 0-5,0 0 0 5,-2-7 0-5,2 7 0 7,0-11 0-10,0 11 0 9,0-12 0-7,0 12 0 12,-3-11 0-16,3 11 0 10,0 0 0-6,0 0 0 7,0 0 0-6,0 0 0 5,0 0 0-5,0 0 0 5,0 0 0-5,0 0 0 4,3-10 0-2,-3 10 0 1,7-11 0-2,-7 11 0 4,0-12 0-5,0 12 0 6,0-11 0-7,0 11 0 7,0 0 0-7,0 0 0 6,0 0 0-5,0 0 0 5,0 0 0-6,0 0 0 7,0 0 0-6,0 0 0 6,0-12 0-7,0 12 0 6,0 0 0-5,0 0 0 4,0 0 0-4,0 0 0 6,2-11 0-6,-2 11 0 6,5-16 0-6,-5 16 0 6,4-12 0-8,-4 12 0 10,-4-11 0-11,4 11 0 8,0 0 0-5,0 0 0 5,0 0 0-6,0 0 0 7,0 0 0-6,0 0 0 5,-3-9 0-5,3 9 0 5,-2-12 0-4,2 12 0 3,-2-11 0-4,2 11 0 5,0-10 0-4,0 10 0 3,0 0 0-4,0 0 0 5,0 0 0-5,0 0 0 5,0-11 0-6,0 11 0 7,-5-14 0-6,5 14 0 12,-2-14 0-17,2 14 0 17,-3-11 0-16,3 11 0 5,-4-12 0-2,4 12 0 7,-5-16 0-6,3 7 0 5,2 0 0 3,0-3 0-12,0 1 0 15,0-3 0-16,0 5 0 16,0 0 0-16,0-1 0 16,0 10 0-15,0-13 0 0,0 13 0 14,0-12 0-14,0 12 0 9,2-11 0-6,-2 11 0 6,5-14 0-5,-5 14 0 5,4-16 0-3,-4 6 0 2,0 6 0 2,0-8 0-8,0 8 0 3,0-8 0 3,0 5 0-3,0 7 0 4,3-13 0-6,-3 13 0 7,7-7 0-7,-7 7 0 7,2-12 0-7,-2 12 0 12,2-16 0-16,-2 16 0 16,7-11 0-16,-7 11 0 9,2-17 0-4,1 11 0 5,-1-8 0-5,0 2 0 5,5-2 0-5,-4 1 0 5,1 1 0 2,1-2 0-10,-1-2 0 14,1 0 0-15,-3 5 0 13,1-6 0-13,1 6 0 15,-1-10 0-15,3 3 0 15,-6 2 0-15,5-5 0-1,-3 3 0 15,3-1 0-14,-5 1 0 15,0 4 0-15,0-2 0 15,2 0 0-15,-2 2 0 15,3 5 0-16,-3-7 0 17,2 4 0-17,-2 1 0 16,0-5 0-15,0 4 0-1,2-6 0 15,0 2 0-14,1 2 0 15,-1 0 0-15,0 0 0 16,1 0 0-17,-1 1 0 0,3-1 0 15,-5 2 0-14,0-4 0 16,2 0 0-17,2 0 0 16,1 2-1-15,0 0 1 15,-1 3 0-16,3-1 0 16,-4 3 0-15,1 0 0 15,1 4 0-15,-3-6 0-1,7 2 0 15,-4-5 0-14,6 0 0 15,-6 0 0-15,4-2 0 16,-2 0 0-16,-2-2 0-1,-1 2 0 14,-1 2 0-13,-1 2 0 15,3 1 0-15,-5 4 0 15,0-5-1-16,0 12 1 17,0-13 0-17,0 13 0 4,0-14 0 2,2 2 0 3,2 1 0-4,1 2 0 5,-3 2 0-5,-2 7 0 5,5-16-1-5,-5 16 1 5,2-10 0-6,-2 10 0 11,0 0-1-15,0 0 1 12,0 0 0-8,0 0 0 7,0 0 0-7,0 0 0 6,3-9 0-5,-3 9 0 6,4-9-1-7,-4 9 1 6,0 0-1-6,0 0 0 6,0 0 0-5,0 0 1 7,0 0 0-9,0 0 0 8,0 0 0-6,0 0 0 5,0 0 0-6,0 0 0 7,0 0 0-6,0 0 0 5,0 0 0-5,0 0 0 6,0 0 0-7,0 0 0 8,0 0 0-9,0 0 0 8,0 0 0-7,0 0 0 6,0 0 0-5,0 0 0 4,0 0 0-2,0 0 0 3,0 0 0-7,0 0 0 8,0 0 0-5,0 0 0 3,0 0 0-5,0 0 0 7,2-12 0-6,-2 12 0 5,10-11 0-5,-10 11 0 12,2-16 0-16,-2 16 0 7,0-12 0-4,0 12 0 7,0-11 0-7,0 11 0 6,0-14 0-5,0 14 0 5,0-11 0-5,0 11 0 5,0 0 0-4,0 0 0 3,0 0 0-4,0 0 0 7,0 0 0-9,0 0 0 8,0 0 0-6,0 0 0 5,0 0 0-6,0 0 0 6,0 0 0-5,0 0 0 5,0 0 0-5,0 0 0 7,0 0 0-8,0 0 0 6,0 0 0-5,0 0 0 5,0 0 0-5,0 0 0 4,0 0 0-4,0 0 0 5,0 0 0-3,0 0 0 3,0 0 0-7,0 0 0 8,0 0-1-7,0 0 1 7,0 0 0-7,0 0 0 6,0 0-1-5,0 0 1 7,0 0-1-9,0 0 1 8,0 0 0-6,0 0 0 5,0 0 0-5,0 0 0 4,0 0 0-4,0 0 0 5,0 0 0-5,0 0 0 5,0 0 0-5,0 0 0 6,0 0 0-7,0 0 0 6,0 0 0-5,0 0 0 6,0 0 0-7,0 0 0 7,0 0 0-6,0 0 0 6,0 0-1-8,0 0 1 8,0 0 0-6,0 0 0 5,0 0 0-5,0 0 0 5,5 9-1-5,-5-9 1 4,6 16 0-3,-6-16 0 4,7 16 0-6,-7-16 0 9,7 14-1-9,-7-14 1 8,5 9 0-11,-5-9 0 10,0 0-1-7,0 0 1 7,0 0 0-6,0 0 0 6,2 14 0-7,3-5 0 6,-3 0 0-4,0 0 0 3,3 1 0-4,-5-10 0 4,5 11 0-3,-5-11 0 3,2 12 0-2,-2-12 0 2,2 16 0-4,-2-16 0 5,3 11 0-5,-3-11 0 8,0 16 0-11,0-16 0 13,0 12 0-15,0-12 0 10,0 9 0-5,0-9 0 6,0 11 0-8,0-11 0 8,0 14 0-6,0-14 0 6,0 14 0-7,0-14 0 6,0 9 0-4,0-9 0 3,0 0 0-4,0 0 0 5,0 0 0-5,0 0 0 5,2 10 0-5,-2-10 0 5,4 16 0-5,-4-16 0 10,5 16 0-15,-5-16 0 16,2 11 0-15,-2-11 0 7,0 12 0-3,0-12 0 6,0 0 0-7,0 0 0 7,0 0 0-7,0 0 0 6,0 0 0-5,0 0 0 5,0 0 0-5,0 0 0 5,0 0 0-5,0 0 0 6,0 0 0-7,0 0 0 6,0 0 0-6,0 0 0 8,0 0 0-8,0 0 0 6,0 7 0-5,0-7 0 6,0 13 0-7,0-13 0 7,0 12 0-6,0-12 0 5,0 9 0-6,0-9 0 6,0 0 0-5,0 0 0 5,0 0 0-4,0 0 0 3,0 0 0-4,0 0 0 5,0 0 0-5,0 0 0 5,0 0 0-6,0 0 0 7,0 0 0-6,0 0 0 6,0 0 0-6,0 0 0 5,0 0 0-6,0 0 0 7,0 0 0-7,0 0 0 8,0 0 0-8,0 0 0 5,0 9 0-3,0-9 0 3,0 10 0-3,0-10 0 4,0 0 0-6,0 0 0 8,0 0 0-9,0 0 0 8,0 0 0-7,0 0 0 6,0 0 0-4,0 0 0 4,0 0 0-6,0 0 0 7,0 0 0-7,0 0 0 7,0 0 0-7,0 0 0 6,0 0 0-6,0 0 0 7,0 0 0-5,0 0 0 3,-2 9 0-2,2-9 0 2,-2 11 0-5,2-11 0 7,-3 14 0-6,3-14 0 7,0 0 0-10,0 0 0 9,0 0 0-6,0 0 0 4,0 0 0-3,0 0 0 4,0 0 0-6,0 0 0 7,0 0 0-7,0 0 0 8,0 0 0-8,0 0 0 6,0 0 0-5,0 0 0 4,0 0 0-4,0 0 0 5,-4 7 0-4,4-7 0 4,-2 11 0-5,2-11 0 7,-3 10 0-10,3-10 0 9,0 0 0-6,0 0 0 5,0 0 0-5,0 0 0 5,0 0 0-6,0 0 0 7,0 0 0-6,0 0 0 5,0 0 0-5,0 0 0 5,-4 11 0-5,4-11 0 4,-3 12 0-3,3-12 0 3,-2 16 0-3,2-16 0 4,-2 16 0-5,2-16 0 7,0 11 0-10,0-11 0 13,2 7 0-14,-2-7 0 15,2 12 0-16,-2-12 0 10,0 16 0-6,0-7 0 6,0 0 0-5,0 0 0 6,0-2 0-7,0-7 0 6,0 14 0-5,0-14 0 4,0 12 0-3,0-12 0 4,0 13 0-6,0-13 0 7,0 17 0-7,0-8 0 9,0 2 0-10,0-4 0 10,3 5 0-12,-1-1 0 15,0 3 0-16,1 0 0 17,-1 0 0-17,-2-1 0 17,0-1 0-17,0 2 0 16,0-1 0-15,0 1 0 15,4 5 0-15,-4-3 0 14,3-2 0-14,-1-1 0 16,-2-1 0-17,0-1 0 0,-2 5 0 16,-1-4 0-16,3-5 0 17,0 2 0-16,0 3 0-1,-4-6 0 16,4 4 0-16,0 1 0 16,0 1 0-15,0 4 0 14,0-5 0-14,0 3 0 15,0 2 0-15,0-2 0 15,4-2 0-15,-4-1 0 15,5 1 0-16,-3-1 0 16,3-2 0-15,-3 0 0-1,-2 1 0 16,0-10 0-15,0 16 0 14,0-16 0-14,0 11 0 0,0-11 0 14,0 16 0-14,0-16 0 15,0 12 0-15,0-12 0 6,0 11 0-2,0-11 0 6,0 7 0-7,0-7 0 7,0 9 0-7,0-9 0 6,0 12 0-5,0-1 0 5,3 1 0-4,-1 4 0 4,0-4 0 6,1 4 0-16,-1-5 0 17,-2 1 0-16,0-3 0-1,0 0 0 15,2-2 0-15,-2-7 0 17,5 18 0-16,-5-18 0 15,2 14 0-16,-2-14 0 16,0 16 0-15,0-16 0 4,0 12 0 0,0-12 0 5,5 9 0-5,-5-9 0 4,0 0 0-4,0 0 0 6,0 0 0-7,0 0 0 7,0 9 0-7,0-9 0 11,4 14 0-13,-4-14 0 12,7 14 0-13,-7-14 0 14,7 11 0-15,-7-11 0 9,7 12 0-4,-7-12 0 4,7 11 0-4,-7-11 0 5,7 12 0-4,-7-12 0 4,0 0 0-5,0 0 0 4,0 0 0-3,0 0 1 4,0 0-1-5,0 0 1 6,0 0-1-7,0 0 0 6,0 0 0-6,0 0 1 7,0 0-1-6,0 0 0 6,0 0 0-7,0 0 0 6,0 0 0-5,0 0 0 5,2 7 0-6,-2-7 0 7,9 13 0-6,-9-13 0 6,7 14 0 2,-7-14 0-12,9 9 0 14,-9-9 0-15,0 0 0 4,0 0 0 8,0 0 0-9,0 0 0 8,0 0 0-7,0 0 0 7,0 0 0-6,0 0 0 6,0 12 0-7,0-12 1 5,7 11-1-3,-7-11 0 4,5 7 0-5,-5-7 0 6,0 0 0-7,0 0 0 6,0 0 0-5,0 0 0 5,0 0 0-5,0 0 0 5,0 0 0-5,0 0 0 6,0 0 0-7,0 0 0 6,0 0 0-6,0 0 0 7,0 0 0-6,0 0 0 5,7 10 0-5,-7-10 1 5,7 11-1-5,-7-11 0 6,0 0 0-7,0 0 0 7,0 0 0-7,0 0 0 6,0 0 0-5,0 0 0 5,0 0 0-5,0 0 0 5,0 0 0-5,0 0 0 5,0 0 0-5,0 0 1 5,0 0-1-6,0 0 0 7,7 7 0-6,-7-7 0 11,11 11 0-16,-11-11 0 10,12 10 0-6,-12-10 0 6,0 0 0-6,0 0 0 7,0 0 0-6,0 0 0 5,0 0 0-5,0 0 0 5,0 0 0-5,0 0 0 6,0 0 0-8,0 0 0 8,0 0 0-6,0 0 0 5,9 7 0-6,-9-7 0 12,9 6 0-16,-9-6 0 16,9 10 0-15,-9-10 0 8,0 0 0-4,0 0 0 5,0 0 0-6,0 0 0 7,0 0 0-7,0 0 0 6,0 0 0-5,0 0 0 4,10 2 0-2,-10-2 0 2,16 7 0-4,-16-7 0 6,16 7 0-7,-16-7 0 9,11 4 0-11,-11-4 0 13,14 3 0-15,-14-3 0 16,9 4 0-16,-9-4 0 16,0 0 0-15,0 0 0 7,0 0 0-4,0 0 0 7,0 0 0-7,0 0 0 6,0 0 0-5,0 0 0 5,0 0 0-5,0 0 0 5,10 0 0-4,-10 0 0 4,16 5 0-5,-16-5 0 6,11 7 0-9,-11-7 0 10,7 0 0-8,-7 0 0 12,0 0 1-16,0 0 0 10,9 0-1-6,-9 0 1 6,12 0-1-4,-12 0 1 4,14 0-1-6,-14 0 1 7,13 0-1-5,-13 0 1 2,7 0-1-3,-7 0 0 6,0 0 0-6,0 0 0 5,0 0 0-5,0 0 1 5,10-5-1-6,-10 5 0 11,13-2 0-14,-13 2 0 15,12-2 0-16,-12 2 0 16,0 0 0-16,0 0 0 8,0 0 0-3,0 0 0 5,9-3 0-5,-9 3 0 5,16 0 0-5,-16 0 0 4,16-4 0-4,-16 4 1 6,14-3-1-6,-14 3 0 5,9-2 0-5,-9 2 0 6,0 0 0-8,0 0 0 8,0 0 0-7,0 0 0 7,12-2 0-6,-12 2 0 5,14 0 0-5,-14 0 0 5,9-5 0-5,-9 5 0 5,0 0 0-5,0 0 0 5,0 0 0-5,0 0 0 5,0 0 0-6,0 0 0 6,0 0 0-4,0 0 0 3,9-2 0-4,-9 2 0 8,16 0 0-11,-16 0 0 9,19 0 0-6,-19 0 0 10,11 0 0-14,-11 0 0 14,7 0 0-14,-7 0 0 6,9 0 0-1,-9 0 0 4,12 0 0-5,-12 0 0 5,7 0 0-5,-7 0 0 5,0 0 0-5,0 0 0 4,0 0 0-3,0 0 0 5,9 0 0-6,-9 0 1 5,18 0-1-6,-6 0 0 7,2 0 0-8,4-2 0 13,-2-1 0-16,0 1 1 17,1 2-1-17,1-2 0 16,-2 2 0-16,3-5 0 17,1 0 0-17,3 3 0 17,-4-2 0-17,-3 1 0 16,0 1 0-15,0 2 0 16,-7 0 0-17,1 0 0 0,-1 0 0 15,-9 0 1-14,11-2-1 2,-11 2 0 11,0 0 0-13,0 0 0 9,0 0 0-5,0 0 0 5,0 0 0-5,0 0 0 5,7-3 0-5,-7 3 0 5,12-2 0-5,-12 2 0 6,11 0 0-8,-11 0 0 8,12 0 0-5,-12 0 0 3,9 0 0-3,-9 0 0 6,9-5 0-9,-9 5 0 7,14-4 0-6,-5 2 0 9,3 2 0-11,-5-5 0 13,-1 5 0-14,-6 0 0 15,14 0 0-16,-14 0 0 9,12-2 0-5,-12 2 0 7,11-3 0-6,-11 3 0 5,10-2 0-5,-10 2 0 6,0 0 0-7,0 0 0 5,0 0 0-3,0 0 0 3,0 0 0-4,0 0 0 4,0 0 0-4,0 0 0 5,0 0 0-4,0 0 0 4,0 0 0-4,0 0 0 4,0 0 0-5,0 0 0 5,9 0 0-5,-9 0 0 5,14-5 0-6,-14 5 0 6,16-2 0-5,-16 2 1 5,18 0-1-4,-18 0 0 3,12 0 0-4,-12 0 0 6,11-2 0-7,-2 0 0 8,1-1 0 4,1 1 0-15,5 2 0 15,0-5 0-15,0 1 0-1,1 1 0 15,-1-1 0-14,-2-1 0 15,-1 3 0-15,-1-3 1 15,-1 5-1-16,1-4 0 17,4 1 0-17,-4 1 0 17,4 2 0-17,-2-2 1 17,-1 2-1-17,3 0 0 0,1-7 0 16,-4 5 0-16,4-1 0 17,-11 3 0-17,1 0 0 17,-7 0 0-17,14 0 0 0,-14 0 0 10,0 0 0-5,0 0 0 4,0 0 0-3,0 0 0 4,12 0 0-5,-12 0 0 5,13 0 0-5,-13 0 0 4,17 0 0-4,-17 0 0 6,9 3 0-5,-9-3 0 2,0 0 0-2,0 0 0 5,0 0 0-8,0 0 0 8,0 0 0-7,0 0 0 7,0 0 0-6,0 0 0 5,0 0 0-5,0 0 0 5,0 0 0-6,0 0 0 7,0 0 0-7,0 0 0 7,0 0 0-6,0 0 1 5,0 0-1-6,0 0 0 6,0 0 0-5,0 0 0 7,0 0-1-9,0 0 1 8,-9 9-2-7,-1-7 1 9,-1 7-1-11,-3-4 1 13,-2 2 0-14,2-3 1 14,3 1-1-14,-3-3 0 15,2-2 0-15,1 0 1 15,2 5-1-15,9-5 0 15,-14 0 0-16,14 0 1 16,-12 0-1-15,12 0 0 1,-11 5 0 4,11-5 1 3,-10 4 0-4,10-4 0 5,0 0 0-5,0 0 0 5,0 0 0-6,0 0 0 8,0 0 0-8,0 0 0 6,0 0-1-5,0 0 1 5,0 0 0-6,0 0 0 7,0 0 0-6,0 0 0 5,0 0 0-5,0 0 0 5,0 9 0-6,0-9 0 6,10 14 1-4,4-7 0 4,4-2-1 6,0-1 1-16,-2-1-1 16,8-3 1-16,-4 0 0 18,1-3 0-18,0 1-1 0,-1 0 1 16,-1-3-1-16,-1 0 0 16,-2 1 0-15,1 2 1 15,-4 2-1-15,6-5 0 15,-5 5 0-16,2-2 1 16,2-3 0-15,5-2 1 15,3-2-2-15,-6 0 1-1,1 2 0 16,-5 0 0-15,3 2-1 14,-6 1 0-15,1-1 0 17,2 3 0-16,3 2 0-1,-3-5 0 15,-2 3 0-14,2 0 0 15,0 2 0-15,0 0 0 15,-2 0 0-15,-3 0 0 15,-1 0 0-16,1 0 0 17,1 0 0-17,1 0 0 16,4 2 0-15,-4 0 0 16,-1 3 0-17,-1-5 0 0,-1 2 0 15,-1 0 0-14,-2-2 0 15,-7 0 1-15,14 3-1-1,-14-3 0 15,13 4 0-14,-13-4 1 15,7 0-1-15,-7 0 0 7,12 0 0-3,-3 0 0 5,3 0 0-5,-6 0 1 5,6 0-1 1,-3 0 0-7,3 0 0 9,-12 0 0-11,9 0 0 2,-9 0 0 7,9 0 0-7,-9 0 0 7,12 0 0-7,-12 0 0 11,16 0 0-15,-7 0 0 10,2 0 0-5,1 0 0 6,2 0 0-5,0 0 0 3,-3 0 0-1,1 5 0 9,-1-5 0-17,1 2 0 16,2 1 0-16,-3-1 0 17,1 2 0-17,-1 1 0 17,1 2 0-16,1 0 0-1,1 2 0 15,0-4 0-14,2 2 0 15,5-1 0-16,7 4 0 17,-5-3 0-17,2-1 0 0,-2 4 0 16,-2-6 0-15,-3 1 0 15,-2 2 0-15,3-5 0 15,-8 0 0-16,1 1 0 16,-1 1 0-15,-2-1 0 15,1 1 0-16,-1 1 0 17,-2-3 0-16,4 0 1-1,1 1-1 15,6-3 1-14,3 0 0 15,-3-3 0-16,1 1-1 17,-3 0 1-17,0 2-1 0,2-5 1 16,1 1-1-15,-1 1 0 15,1-1 0-15,-3 1 0 15,0 1 0-16,2 2 0 16,3 0 0-15,-2 0 0 15,-3 0 0-15,0 0 0 15,2 0 0-15,-2 0 0-1,3 0 0 15,-1 0 1-14,1-2-1 15,-1 2 0-16,3 2 0 17,-3 0 0-17,-2 1 0 0,0 1 0 17,1-4 0-17,-1 0 0 16,0 0 0-15,-2 0 1 15,-1 0-1-16,1-4 1 16,0 1-1-15,5-1 1 15,1-1-1-15,1 1 0 15,0 1 0-15,-1-1 0-1,3 4 0 15,-4-7 0-14,-1 4 0 15,-2 1 0-16,1 2 0 17,-4-4 1-17,1 4-1 0,-2-3 0 16,-3 3 0-16,7 0 0 17,0 0 0-17,0 0 0 17,3 3 0-17,-3 1 0 17,-2-4 0-17,-1 2 0 16,1-2 0-15,-2 0 0 16,-1 0 0-17,-1 0 0 0,-4 0 0 15,-6 0 0-15,14 0 0 4,-14 0 0 11,12 0 0-13,-12 0 1 12,0 0 0-14,0 0 0 10,0 0-1-5,0 0 0 5,0 0 0-6,0 0 0 7,0 0 0-6,0 0 0 4,0 0 0-4,0 0 1 5,0 0-1-5,0 0 1 5,0 0-1-5,0 0 1 6,0 0-2-7,0 0 0 7,0 0-9-7,0 0 1 7,11-2-40-7,-11 2 1 13,0 0-9-15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8460" units="cm"/>
          <inkml:channel name="Y" type="integer" max="104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630.03412" units="1/cm"/>
          <inkml:channelProperty channel="Y" name="resolution" value="630.3030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4T13:03:30.81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5" units="cm"/>
      <inkml:brushProperty name="height" value="0.055" units="cm"/>
    </inkml:brush>
  </inkml:definitions>
  <iact:action type="add" startTime="4428">
    <iact:property name="dataType"/>
    <iact:actionData xml:id="d0">
      <inkml:trace xmlns:inkml="http://www.w3.org/2003/InkML" xml:id="stk0" contextRef="#ctx0" brushRef="#br0">16947 4544 68 0,'0'0'0'9,"7"2"0"-4,-7-2 0 6,0 0 0-6,0 0 0 5,0 0 0-5,0 0 0 6,0 0 2-7,0 0 0 7,0 0 5-7,0 0 0 6,0 0-4-5,0 0 1 4,0 0-3-4,0 0 1 5,0 0-2-4,0 0 1 4,0 0-1-5,0 0 0 5,0 10 0-5,2 1 0 5,5 5 0-5,-5-2 0 5,7 7 0-5,-4 6 0 6,4 1 1-7,-2 4 1 7,0 5-1-1,-2 4 0 7,1 10 0-17,-6-5 1 18,0 4-2-18,0-1 1 0,0 1-1 15,0-1 1-15,-4 1 0 17,2 1 0-17,-3-5-1 17,0 9 1-17,-2 0-1 0,3 5 1 16,-3 5-1-16,2-1 1 17,5-2 2-17,-7-2 0 17,5 2-2-17,0 0 0 16,-5-2-1-15,5 7 1 14,2-1-1-14,0 3 1 16,2 7-1-16,-4-2 1-1,-5 2-1 15,2-10 0-15,-2 3 0 17,3 3 0-17,-1 4 0 17,3 20 1-16,-1 10-1-1,1-16 1 15,0 0-1-14,-1-15 1 15,3-15-1-16,3 25 0 17,-1 14 0-17,0-2 1 16,-2 4-1-15,-2-4 1 15,-5-3-1-15,3 7 0 14,4-4 0-15,-7 2 1 17,2 0-1-17,-7-5 1 0,1 0-1 17,6 3 0-17,-2 4 0 17,-2 5 1-16,0 4-1-1,-5 1 0 15,-2-5 0-15,5 6 1 17,-1 6-1-17,-4-3 0 16,4-5 0-16,1 3 0 17,-3 0 0-17,3 8 0 17,1 11 0-17,-6-11 1 17,0 1-1-16,-7 10 1-1,0 6-1 15,2-7 0-15,-6-3 0 17,11 4 1-17,9 1-1 17,-7-6 1-16,2-6-1-1,3 4 0 15,4-1 0-15,-6 5 1 17,-3 2-1-17,-4 7 1 17,-12 4-1-17,2 6 1 16,-2 1-1-15,5-6 1 15,0-3-1-16,8-2 1 16,10-4-1-15,1-6 0 15,6-6 0-16,0 7 0 0,4 5 0 17,-6-8 1-17,-5-4-1 17,5 2 0-16,2 0 0-1,2-4 0 15,3 0 0-15,-3-10 0 17,7-6 0-17,3 1 0 17,-1-1 0-17,1-3 0 16,-3-2 0-15,-2-2 0 14,-7-3 0-14,0 7 0 15,0 5 0-15,2-7 0-1,3 4 0 16,-3-8 0-16,-2-3 0 17,0 7 0-17,2 2 0 16,-4-2 0-15,0 0 0 15,-5 0 0-16,0-1 0 1,2 8 1 15,-2 0-1-16,3-2 0 16,-3 4 0-15,0-7 0 15,-2-4 0-15,4-3 0 15,-4 0 0-16,7-6 0 17,2-8 0-17,0-18 0 16,0-13 0-16,0-6 0 0,0-6 0 17,0 0 0-17,0-5 0 16,0-4 0-15,2-5 0 15,-2-5 0-16,0-2 0 0,0-2 1 17,0-5-1-17,0-9 0 16,0 12 0-15,0-12 1 15,0 0 0-16,0 0 0 6,0 0-1-2,0 0 1 6,0 0-1-5,0 0 0 6,0 11 0-7,0-4 0 7,0 7 0 5,0 4 0-16,2 5 0 16,0-2 0-15,3 2 0 15,-5-2 0-16,5-1 0 0,-3-3 0 17,3-1-13-17,-1-7 0 17,3-2-41-17,-2-39 1 16,-1-1 45-16</inkml:trace>
    </iact:actionData>
  </iact:action>
  <iact:action type="add" startTime="9066">
    <iact:property name="dataType"/>
    <iact:actionData xml:id="d1">
      <inkml:trace xmlns:inkml="http://www.w3.org/2003/InkML" xml:id="stk1" contextRef="#ctx0" brushRef="#br0">2356 4740 82 0,'11'0'0'11,"8"-5"2"-6,-6-2 1 5,1 7 2-6,7-5 0 8,7-1 4-8,6 1 1 6,10-7-4-5,7 3 0 5,8 2-4-5,4-2 1 5,-1 2-2-5,5 0 1 5,4-2-1-5,-2 2 1 7,3 3-1-2,-6-1 1 7,1 3-1-17,-21-3 1 1,-7-2-1 15,-6 3 1-15,-15-1-7 14,-9-2 1-15,-9 3-50 17,-27 4 0-16,-1 4 34-1</inkml:trace>
    </iact:actionData>
  </iact:action>
  <iact:action type="add" startTime="9413">
    <iact:property name="dataType"/>
    <iact:actionData xml:id="d2">
      <inkml:trace xmlns:inkml="http://www.w3.org/2003/InkML" xml:id="stk2" contextRef="#ctx0" brushRef="#br0">2452 5264 97 0,'0'0'0'14,"10"0"2"-14,-10 0 0 11,0 0 2-6,0 0 0 4,0 0 1-4,11-11 0 6,5-6-2-7,14-1 0 6,14-7 0-5,4 2 0 5,10 4-2-5,-3-4 1 5,0 3-1-5,8 8 1 7,-4 1-2 3,-1-1 1-15,2 1-1 17,-14 1 1-17,-2 4 0 17,-10-4 0-17,-6 3-1 0,-10 1 0 16,-4 1-11-16,-14 5 1 17,0 0-37-16,-16 7 1 5,0 2 29 3</inkml:trace>
    </iact:actionData>
  </iact:action>
  <iact:action type="add" startTime="9744">
    <iact:property name="dataType"/>
    <iact:actionData xml:id="d3">
      <inkml:trace xmlns:inkml="http://www.w3.org/2003/InkML" xml:id="stk3" contextRef="#ctx0" brushRef="#br0">2602 4896 70 0,'0'0'0'17,"0"0"10"-17,0 0 0 7,0 0-4-3,0 0 0 7,0 0-1-7,0 0 1 7,-11-5-4-7,11 5 0 7,-17 5 1-7,11 2 0 8,-4 9-1-9,8 7 0 8,2 9 1-6,-5 3 1 5,5 8-1-6,5 6 1 8,-5 4-2-9,7 6 0 14,-2 1 0-17,6 7 1 18,5 0-1-18,-4-5 1 15,-1-7 0-15,-6-16 0 18,2-7-1-18,-7-6 1 16,4-6 0-16,-4-4 1 17,0-9-2-17,0-7 1 0,0 0-6 16,0-11 0-16,-4-12-46 17,15-5 1-17,10-9 13 16,13-25 8-15</inkml:trace>
    </iact:actionData>
  </iact:action>
  <iact:action type="add" startTime="10405">
    <iact:property name="dataType"/>
    <iact:actionData xml:id="d4">
      <inkml:trace xmlns:inkml="http://www.w3.org/2003/InkML" xml:id="stk4" contextRef="#ctx0" brushRef="#br0">3512 5101 63 0,'0'0'0'9,"9"-5"12"-6,-9 5 1 8,0 0-6-7,0 0 1 7,0 0-4-7,0 0 1 7,0 0-1-6,12 0 1 6,4-7-2-6,14 3 1 5,2-3-1-6,9-2 0 6,8 2 0-5,1-5 0 5,1 8-2-5,-3-8 0 5,-2 3 0 2,-13 2 0 4,-3 2 0-16,-7 3 0 17,-3 2-3-16,-8 7 1-1,-1-2-31 15,-6 6 0-14,-5 1-24 15</inkml:trace>
    </iact:actionData>
  </iact:action>
  <iact:action type="add" startTime="10731">
    <iact:property name="dataType"/>
    <iact:actionData xml:id="d5">
      <inkml:trace xmlns:inkml="http://www.w3.org/2003/InkML" xml:id="stk5" contextRef="#ctx0" brushRef="#br0">3556 5402 89 0,'0'0'5'2,"0"0"1"9,16 5 4-7,-2-3 1 8,6-2-5-9,1-2 0 8,2 2-3-7,12-5 0 7,-1-4 0-7,10 0 0 6,4-1-1-5,-2 4 0 5,0-6-1-5,-4 7 0 5,-5 1 0-6,0-1 0 8,-5 3 0-8,-2 2 0 8,-10 0 0 0,-1-5 0 5,-8 5-1-17,-11 0 1 0,12-4-31 18,-12 4 0-18,0 0-40 1</inkml:trace>
    </iact:actionData>
  </iact:action>
  <iact:action type="add" startTime="11396">
    <iact:property name="dataType"/>
    <iact:actionData xml:id="d6">
      <inkml:trace xmlns:inkml="http://www.w3.org/2003/InkML" xml:id="stk6" contextRef="#ctx0" brushRef="#br0">5103 4512 77 0,'0'0'0'8,"-7"-16"3"-3,7 16 1 5,-4-7 1-6,4 7 0 7,-14-14-1-6,-7 3 1 5,-2-3 0-6,-4-2 0 7,-8 4-3-6,7 3 0 5,-4 2 0-5,-2 7 0 6,-1 5-1-8,-4 6 1 8,2 5-2-6,-2 10 1 6,4 6-1-8,3 7 1 13,0 9-1-15,7 5 1 15,4 7-1-16,14 11 0 17,9 7 0-17,7 1 0 16,5-1 0-15,7 0 0 15,7-2 0-16,4 25 0 17,7 10 0-17,-4-6 1 16,-3-3 2-16,-9-20 0 0,-7-3-2 17,-9-24 1-17,-7-11 0 16,-5 2 0-15,-2-12 1 15,-9 3 1-16,-7-7-2 0,0-7 1 17,-2-3-2-17,-14-15 1 17,-7-5-15-17,-5-16 0 16,3 4-81-16</inkml:trace>
    </iact:actionData>
  </iact:action>
  <iact:action type="add" startTime="12110">
    <iact:property name="dataType"/>
    <iact:actionData xml:id="d7">
      <inkml:trace xmlns:inkml="http://www.w3.org/2003/InkML" xml:id="stk7" contextRef="#ctx0" brushRef="#br0">5117 5368 99 0,'0'0'1'5,"0"13"0"4,7 20 2-5,-2 1 1 8,-5 14-1-8,0-2 0 7,0 3-1-6,2 1 0 4,7-1-1-4,-4-1 1 5,2 0-1-6,-3-4 1 7,3-5-1-7,-7-7 1 8,5-6-3-8,-5-6 1 6,0-8-10-4,0-12 1 4,0 0-16-6,0-21 1 6,-5 3-16-5</inkml:trace>
    </iact:actionData>
  </iact:action>
  <iact:action type="add" startTime="12327">
    <iact:property name="dataType"/>
    <iact:actionData xml:id="d8">
      <inkml:trace xmlns:inkml="http://www.w3.org/2003/InkML" xml:id="stk8" contextRef="#ctx0" brushRef="#br0">5124 5379 98 0,'5'-11'0'1,"2"-3"3"-1,2 0 1 8,2-2 2-4,8 0 0 6,4-7-3-5,2 7 0 5,-2-3-2-5,5 10 0 4,6 2 0-3,-1 3 0 4,-3 8 0-6,-7 3 0 7,-3 0 2-7,-15 14 0 7,-10 6-1-7,-15 8 0 8,-10 4-1-7,-5 0 1 10,-4 5-1-15,0-8 0 16,-5-1-1-15,12-12 0 16,4-5 0-17,10-2 0 16,9-4 0-15,20 2 0 14,17-3 0-14,9 1 0 16,4-8 0-17,7 3 0 0,8 5 0 16,-13-8 0-16,3 3 0 16,-6 0 0-15,-6 2 0 15,-11 8 0-15,-9 6 0-1,-14 9 1 16,-14 2-1-16,-11-2 1 16,-7 3-1-15,-12-3 1 15,-2-4 0-15,-5-5 0 15,3-7-1-16,2-9 1 16,7-12-10-15,2-2 1 15,11-4-42-15,10-10 0 15,7-9 48-15,21-7 1-1,-1 3-18 15</inkml:trace>
    </iact:actionData>
  </iact:action>
  <iact:action type="add" startTime="13014">
    <iact:property name="dataType"/>
    <iact:actionData xml:id="d9">
      <inkml:trace xmlns:inkml="http://www.w3.org/2003/InkML" xml:id="stk9" contextRef="#ctx0" brushRef="#br0">6094 4512 97 0,'0'0'2'1,"0"0"0"10,0 0 2-7,0 0 1 7,-12 4-2-7,-4 13 1 6,-11 6 0-5,3 11 0 5,-3 5 0-5,6 12 0 5,10 11-2-5,6 14 0 6,10 9-1-7,1 7 1 6,8 2-1-4,5 24 0 4,13 15 0 3,-4-25 1 4,2-4-1-17,-10-42 1 0,-8-30-1 16,-8-9 1-15,3-12-4 16,-7-11 0-17,0 0-21 0,-23-23 1 16,-9-16-25-16,-9-16 0 16</inkml:trace>
    </iact:actionData>
  </iact:action>
  <iact:action type="add" startTime="13294">
    <iact:property name="dataType"/>
    <iact:actionData xml:id="d10">
      <inkml:trace xmlns:inkml="http://www.w3.org/2003/InkML" xml:id="stk10" contextRef="#ctx0" brushRef="#br0">5635 5046 121 0,'0'0'0'17,"7"-12"3"-17,16-4 1 0,5 0 3 4,11 0 0 7,10-3-5-7,4 8 0 7,6 2 0-7,1 2 1 8,2 7-2-8,-4-5 1 6,4 10-11-5,-11-10 1 5,-7 0-44-5,-12 3 0 5,0-2 31-5</inkml:trace>
    </iact:actionData>
  </iact:action>
  <iact:action type="add" startTime="13512">
    <iact:property name="dataType"/>
    <iact:actionData xml:id="d11">
      <inkml:trace xmlns:inkml="http://www.w3.org/2003/InkML" xml:id="stk11" contextRef="#ctx0" brushRef="#br0">6372 4878 70 0,'-4'18'0'9,"-3"10"10"-4,2 11 0 5,-2 4-1-5,-2 1 1 4,2 7-8-3,-9-5 0 4,0 2-1-5,0-9 1 5,4-4-1-5,1-8 0 5,2-8-21-5,6-6 1 5,-4 1-37-5</inkml:trace>
    </iact:actionData>
  </iact:action>
  <iact:action type="add" startTime="13748">
    <iact:property name="dataType"/>
    <iact:actionData xml:id="d12">
      <inkml:trace xmlns:inkml="http://www.w3.org/2003/InkML" xml:id="stk12" contextRef="#ctx0" brushRef="#br0">6575 4924 81 0,'0'0'5'2,"-27"59"1"9,-20 43-1-6,31-52 0 6,9-18-2-8,3 3 0 8,8-7-2-7,8 1 1 8,4 1 1-9,14-11 0 8,9-12 0-6,5-10 1 6,7-8-1-7,4-10 0 6,0-9 1-5,-2-2 0 5,0-5 1-4,-18 0 1 17,-8 1-1-23,-11-3 0 1,-9-1-2 14,-18 1 0-14,-21 5-3 14,-8 13 1-15,-13 14-1 17,0 7 0-17,-2 14-1 18,9-2 1-18,7 4-24 0,11-3 1 15,1 1-62-15</inkml:trace>
    </iact:actionData>
  </iact:action>
  <iact:action type="add" startTime="14082">
    <iact:property name="dataType"/>
    <iact:actionData xml:id="d13">
      <inkml:trace xmlns:inkml="http://www.w3.org/2003/InkML" xml:id="stk13" contextRef="#ctx0" brushRef="#br0">6881 4595 123 0,'-6'7'0'12,"-8"9"1"-10,2-5 1 9,-2 5 1-6,-2 7 1 5,-7 9-2-5,7 14 0 5,0 14-1-6,0 9 0 7,9 10 0-8,-5 1 1 8,8 1-1-7,-1-1 0 7,3 1 0-6,2-10 0 7,2-4-6 0,-2-21 0-10,5-10-36 13,6-24 1-14,-1 4 2 15</inkml:trace>
    </iact:actionData>
  </iact:action>
  <iact:action type="add" startTime="14339">
    <iact:property name="dataType"/>
    <iact:actionData xml:id="d14">
      <inkml:trace xmlns:inkml="http://www.w3.org/2003/InkML" xml:id="stk14" contextRef="#ctx0" brushRef="#br0">7075 4677 125 0,'2'12'0'10,"5"2"1"-8,2 18 1 9,3 7 3-6,-3 16 1 5,3 12 0-6,-5 4 0 8,-1 8-3-9,-8-8 1 9,-2 2-1-9,-13-4 1 7,-1-2-3-5,-10-2 1 7,-8-3-4-6,-4-3 1 11,-1-8-40-17,2-12 0 17,0-11 3-17,2-33 0 16</inkml:trace>
    </iact:actionData>
  </iact:action>
  <iact:action type="add" startTime="14876">
    <iact:property name="dataType"/>
    <iact:actionData xml:id="d15">
      <inkml:trace xmlns:inkml="http://www.w3.org/2003/InkML" xml:id="stk15" contextRef="#ctx0" brushRef="#br0">7404 4896 119 0,'0'0'2'1,"0"0"1"10,0 0 1-4,19-5 1 0,8 3-2-3,8 2 0 7,13 0-2-7,3 7 1 7,7 0-1-6,-5 2 0 6,2 3 0-7,-9-6 1 7,-12 4-1-6,-1-8 0 4,-15 0-9-5,-2-2 0 8,-4-2-45-8,-8-5 0 7,-4-4 36-8</inkml:trace>
    </iact:actionData>
  </iact:action>
  <iact:action type="add" startTime="15115">
    <iact:property name="dataType"/>
    <iact:actionData xml:id="d16">
      <inkml:trace xmlns:inkml="http://www.w3.org/2003/InkML" xml:id="stk16" contextRef="#ctx0" brushRef="#br0">7579 4712 120 0,'0'0'1'2,"5"23"0"8,-3 9 3-5,7 7 0 6,-4 16-1-7,2-4 1 6,2 11-2-2,-2-11 0 0,0-1 0-4,-2-1 0 7,-5-10-3-8,0-5 1 9,0-6-44-8,9-5 0 7,0 2 5-6</inkml:trace>
    </iact:actionData>
  </iact:action>
  <iact:action type="add" startTime="15535">
    <iact:property name="dataType"/>
    <iact:actionData xml:id="d17">
      <inkml:trace xmlns:inkml="http://www.w3.org/2003/InkML" xml:id="stk17" contextRef="#ctx0" brushRef="#br0">8432 4401 102 0,'0'0'2'2,"0"0"0"8,4 10 3-4,-2 8 0 3,3 10 0-4,-5 11 0 6,-5 4-1-6,5 8 0 5,5 0-2-6,-5 4 1 7,5 5-2-7,2-10 1 8,-3 1-2-9,3-7 0 9,-2-5-27-8,-1-12 0 6,3 1-36-5</inkml:trace>
    </iact:actionData>
  </iact:action>
  <iact:action type="add" startTime="15810">
    <iact:property name="dataType"/>
    <iact:actionData xml:id="d18">
      <inkml:trace xmlns:inkml="http://www.w3.org/2003/InkML" xml:id="stk18" contextRef="#ctx0" brushRef="#br0">8070 5128 107 0,'9'0'0'9,"10"-4"4"-5,-3 4 1 6,0 0 0-5,9 7 0 5,7 2-2-5,12-2 1 5,2 0-1-5,5-5 1 6,2-4-3-7,2-1 1 7,7-1-2-8,-9-3 0 8,3-2-27-6,-13 2 0 4,-3 0-36-3</inkml:trace>
    </iact:actionData>
  </iact:action>
  <iact:action type="add" startTime="16045">
    <iact:property name="dataType"/>
    <iact:actionData xml:id="d19">
      <inkml:trace xmlns:inkml="http://www.w3.org/2003/InkML" xml:id="stk19" contextRef="#ctx0" brushRef="#br0">8220 5374 112 0,'0'0'5'3,"27"0"1"10,17 0-4-11,-5 0 0 9,7 5-1-7,-13 2 0 7,-6 4 0-7,-4 10 1 6,-11 2 0-6,-12 9 1 7,-12 7-2-6,-4 1 0 5,-5-6 0-5,3-2 0 5,2-9-1-5,-3-7 1 5,10-2-1-5,2-5 1 5,3-4-1-5,15-5 1 6,8 0-1-7,6-5 0 7,7-2 0-7,7 3 1 7,7-1-2-7,-2-2 1 8,7 3-45-8,0-8 0 13,-1 1 8-17</inkml:trace>
    </iact:actionData>
  </iact:action>
  <iact:action type="add" startTime="16666">
    <iact:property name="dataType"/>
    <iact:actionData xml:id="d20">
      <inkml:trace xmlns:inkml="http://www.w3.org/2003/InkML" xml:id="stk20" contextRef="#ctx0" brushRef="#br0">8973 4657 110 0,'0'0'0'7,"11"7"2"-2,-11-7 0 6,0 0 0-7,0 0 0 9,-4 9 3-9,1 14 0 5,1 11 0-5,4 17 0 6,5 16-1-4,0 9 1 4,2 6-2-6,-2 1 0 7,-2 7-1-6,7 4 0 6,-6 1-1 3,4-1 1-14,-8 7-2 17,0-43 0-17,1-26-15 16,1-9 0-13,-2-14-20-3,8-37 0 14,6-22 12-14,-5-10 1 16,1-2 14-15</inkml:trace>
    </iact:actionData>
  </iact:action>
  <iact:action type="add" startTime="16927">
    <iact:property name="dataType"/>
    <iact:actionData xml:id="d21">
      <inkml:trace xmlns:inkml="http://www.w3.org/2003/InkML" xml:id="stk21" contextRef="#ctx0" brushRef="#br0">9357 4786 139 0,'-4'9'0'2,"-8"5"0"2,-11 2 0 8,-4 4 0-8,-12 13 0 6,-5 8 0-6,-7 7 0 8,-9 3 0-8,10 0 0 7,3-3 1-8,15-7 1 9,2-4-2-8,12-2 1 7,11-6 1-7,16 4 0 6,14-1-1-5,9-5 0 6,10 1 0 0,9-5 1 5,11 0-2-16,-2-7 0 18,6-4-38-18,-10-8 1 0,-1-4 2 15,3-11 0-14</inkml:trace>
    </iact:actionData>
  </iact:action>
  <iact:action type="add" startTime="17459">
    <iact:property name="dataType"/>
    <iact:actionData xml:id="d22">
      <inkml:trace xmlns:inkml="http://www.w3.org/2003/InkML" xml:id="stk22" contextRef="#ctx0" brushRef="#br0">9703 4677 121 0,'0'0'0'10,"-2"12"2"-4,-1 6 0 4,-1 10 0-5,1 16 1 5,3 18 0-5,0 4 1 4,3 6-2-4,-3 1 0 5,0 3-1-5,0-2 1 6,0 4-1-7,0-11 0 6,4 0-9-5,-4-21 0 6,3 2-86-6</inkml:trace>
    </iact:actionData>
  </iact:action>
  <iact:action type="add" startTime="17686">
    <iact:property name="dataType"/>
    <iact:actionData xml:id="d23">
      <inkml:trace xmlns:inkml="http://www.w3.org/2003/InkML" xml:id="stk23" contextRef="#ctx0" brushRef="#br0">9977 4740 109 0,'-11'2'0'8,"-3"7"0"-3,14-9 0 6,0 0 0-7,0 0 1 7,14 0 1-6,9 0 0 5,4-5 2-5,3 1 0 4,9-3-1-4,-2 0 0 5,-2-2 0-5,-8 2 0 5,-8-2-2-5,-3 6 1 6,-2-1-2-7,0-1 1 7,-3 5-1-6,-2 0 0 5,3 0 0-5,-12 0 1 5,7 9-1-5,-10 14 0 5,-1 5 1-5,-8 16 0 9,-4 6-1-13,-7 8 1 14,0 9-1-14,-2 4 1 14,-3 0-1-15,5 1 0 18,0 1 0-18,7-15 0 17,9-5 0-17,-5-19 0 16,8-6 0-15,-1-12 0 16,5-5-7-17,0-22 1 1,0-15-3 14,-4-13 1-15,-3-14-2 16,-2-11 1-15,-3-14 8 15,1 4 1-16,4 3 1 0,-5 9 0 16,3 13 7-15,0 15 0 15,4 11-4-16,-4 7 0 16,2 4-1-15,7 12 1 15,-12 28 0-15,12 6 0 16,0 17-2-17,7 2 1 16,9 9-2-15,-4 0 1-1,4 5-1 15,-4-5 1-14,-5 0-4 15,2-9 1-16,2-2-36 20,1-19 0-19,-5 2-11-1</inkml:trace>
    </iact:actionData>
  </iact:action>
  <iact:action type="add" startTime="18451">
    <iact:property name="dataType"/>
    <iact:actionData xml:id="d24">
      <inkml:trace xmlns:inkml="http://www.w3.org/2003/InkML" xml:id="stk24" contextRef="#ctx0" brushRef="#br0">10613 4806 96 0,'0'0'0'10,"-9"3"1"-6,9-3 1 7,0 0 4-7,0 0 0 7,0 0 0-7,0 0 0 7,0 0-3-7,0 0 0 7,-14 2-2-7,-2 5 0 6,-5 9-1-5,-2-2 1 6,-3 11-1-7,1 3 1 6,-2 11-1-5,6 4 0 12,7 10 0-17,9 3 1 9,12 3-1 7,5-3 1-16,9-6 0 17,2-6 0-16,4-14 2-1,5-10 1 15,8-17 0-15,1-10 0 16,7-12 0-15,-4-8 0 15,2-17-1-15,-4-6 1 15,-1-13-3-16,-11 4 1 17,-7-8 1-17,-9 0 1 16,-7 0-3-15,-12 5 1 15,-6 3-2-15,-1 8 1-1,-4 3-1 16,2 13 0-15,0 12 0 14,1 0 0-14,-1 9 0 0,2 3 0 14,5 9 0-15,-4-3 0 17,4 0 0-17,-2 3 0 16,0 2-1-15,-3 2 1 15,1 8-1-16,-1 3 1 17,0 13-1-17,1 4 1 16,-1 13 0-15,1 12 0 15,4 17 0-15,2 1 0-1,1 10 0 15,-5 0 0-14,6 11 0 16,-4 24 0-17,3 17 0 1,-1-20 0 14,-2-9 0-14,3-44 0 14,4-27-4-14,-5-8 1 15,5-13-26-16,0-2 0 16,0-5-52-15</inkml:trace>
    </iact:actionData>
  </iact:action>
  <iact:action type="add" startTime="19167">
    <iact:property name="dataType"/>
    <iact:actionData xml:id="d25">
      <inkml:trace xmlns:inkml="http://www.w3.org/2003/InkML" xml:id="stk25" contextRef="#ctx0" brushRef="#br0">10984 4546 102 0,'0'0'1'2,"0"10"1"10,2 8 2-8,5 10 0 7,4 8 1-6,1 10 0 6,4 10 1-8,-9 6 1 8,-3 9-4-7,1 7 1 7,-3 5 0-6,-2-2 1 5,-4 1-4-5,1 1 1 6,-3 0-1-5,1-21 1 10,5-7-7-16,-5-16 0 17,3-6-21-17,0-10 1 17,2-12-21-17,4-27-4 16</inkml:trace>
    </iact:actionData>
  </iact:action>
  <iact:action type="add" startTime="19744">
    <iact:property name="dataType"/>
    <iact:actionData xml:id="d26">
      <inkml:trace xmlns:inkml="http://www.w3.org/2003/InkML" xml:id="stk26" contextRef="#ctx0" brushRef="#br0">10530 4970 86 0,'0'0'0'7,"0"0"3"-2,2-7 0 6,7-12 5-7,-4 3 1 6,2 0-4-5,4-7 0 5,5-2-4-5,-4 6 1 5,4 8-1-5,12-5 1 6,-1 4-1-7,8 1 1 6,9-1-1-5,-5 3 0 6,0 4 0-8,0 3 0 10,-4 2-1-9,-3 0 1 13,-9 5 0-17,-5 2 1 18,-4 4-1-18,-2 1 1 16,-5-3-1-16,-3 2 0 16,-1-4-2-16,-3-7 0 17,0 9-23-16,0-9 1-1,0 0-20 3,0 0-5 9</inkml:trace>
    </iact:actionData>
  </iact:action>
  <iact:action type="add" startTime="20149">
    <iact:property name="dataType"/>
    <iact:actionData xml:id="d27">
      <inkml:trace xmlns:inkml="http://www.w3.org/2003/InkML" xml:id="stk27" contextRef="#ctx0" brushRef="#br0">11191 4395 132 0,'0'0'0'8,"0"0"1"-4,0 0 1 6,0 0 0-4,0 0 0 4,9 0 0-7,19 11 0 10,15 12-1-9,-19-14 1 7,-8 3 0-8,-5 2 0 8,-6-1 1-6,-8 6 0 5,-6 1-1-6,0 3 0 6,-2-4-2-4,-1 2 1 4,5-3-1-6,2-2 0 9,5 0 0 4,0-4 0-17,5 4 0 0,7-5 1 16,6-2 0-16,-2-2 0 17,0-2-1-17,0 2 0 17,-2-7-27-17,-2 0 0 16,-1 0-52-15</inkml:trace>
    </iact:actionData>
  </iact:action>
  <iact:action type="add" startTime="21289">
    <iact:property name="dataType"/>
    <iact:actionData xml:id="d28">
      <inkml:trace xmlns:inkml="http://www.w3.org/2003/InkML" xml:id="stk28" contextRef="#ctx0" brushRef="#br0">5654 4411 91 0,'0'0'0'8,"0"18"1"-3,0-18 1 5,-9 12 1-4,-1-3 0 4,1 5 2-6,-9 11 1 7,-3 5-3-6,5 7 1 5,4 9-1-6,6 2 1 7,6 7-2-6,2 12 0 6,7 6-1-7,-4 6 1 6,6-1-1-3,-4 0 0 11,5 5 0-17,8 0 0 14,3-3 0-15,21 14 0 17,7 10-1-17,2-33 0 16,7-13-34-15,-5-24 0-1,0 3-15 16</inkml:trace>
    </iact:actionData>
  </iact:action>
  <iact:action type="add" startTime="22038">
    <iact:property name="dataType"/>
    <iact:actionData xml:id="d29">
      <inkml:trace xmlns:inkml="http://www.w3.org/2003/InkML" xml:id="stk29" contextRef="#ctx0" brushRef="#br0">11681 4457 99 0,'-2'7'0'10,"-9"9"0"-5,6-7 0 6,5 2 1-7,5 1 1 6,6 4 1-5,1 7 1 6,8 9 0-7,1 10 1 7,4 8-1-8,-2 15 1 8,1 4-3-5,-8 11 1 4,-5 12 0-6,-6 2 0 8,-5 5 0-6,-12 23 0 11,-11 19-2-17,-2-31 1 16,-5-20 0-16,5-30 0 17,6-33-5-16,-4-8 0 15,7-15-37-15,-7-11 0-1,2 3-5 15</inkml:trace>
    </iact:actionData>
  </iact:action>
  <iact:action type="add" startTime="22455">
    <iact:property name="dataType"/>
    <iact:actionData xml:id="d30">
      <inkml:trace xmlns:inkml="http://www.w3.org/2003/InkML" xml:id="stk30" contextRef="#ctx0" brushRef="#br0">12366 4813 87 0,'0'0'3'2,"-17"-18"1"10,-6-19 2-8,3 9 1 7,1-2 0-6,3 5 0 4,0 7-2-3,4-1 0 3,3 10-4-4,-5 5 1 6,-9 8-2-6,0 12 0 5,3 12 0-6,-3 11 0 8,6 18 0-8,6 10 0 7,6 9 0-8,5-5 0 13,5-2 0-16,-3-13 0 17,7-10 0-17,3-10 1 16,4-13 0-15,7-11 1 15,7-14 0-15,7-14 1 15,2-21-1-16,-4-21 0 16,-1-25-1-16,3-22 1 18,2-33-1-18,0 2 0 0,-4-14-1 16,-3 22 1-16,-11 13-1 17,-3 32 1-16,-11 27 0-1,-2 22 0 15,-1 22-1-15,-4 3 0 17,-6 7 0-17,-4 18 0 16,-6 7 0-16,9 32 0 17,-2 17 0-17,4 13 0 17,3 9 0-17,-5 39 0 17,3 24 0-17,-3-5 1 16,4 6-1-16,3-20 1 0,0-9-1 16,3-28 1-15,4-13-2 15,-7-31 1-16,4-22-13 17,-1-14 1-17,-3-15-15 0,4-19 0 17,3-20-8-17,2-10 0 18,3-1 27-18</inkml:trace>
    </iact:actionData>
  </iact:action>
  <iact:action type="add" startTime="23033">
    <iact:property name="dataType"/>
    <iact:actionData xml:id="d31">
      <inkml:trace xmlns:inkml="http://www.w3.org/2003/InkML" xml:id="stk31" contextRef="#ctx0" brushRef="#br0">12594 4723 105 0,'0'0'0'6,"0"0"5"-1,0 0 1 7,0 0-4-9,0 0 0 8,0 0-1-7,2 12 1 6,2 4 1-5,6 28 0 6,8 18 1-7,-6-5 0 6,4 10-3-5,2-2 1 5,3-3-1-6,-5-16 0 7,0-7 3-5,3-9 1 4,-1-7 0 7,0-12 1-16,1-6-1 15,8-17 0-15,1-8-2-1,-3-17 1 16,5-9-3-16,-2-14 1 17,2-9-2-17,-2-2 1 16,-8 2-1-15,3 9 1 15,3 0-1-16,-10 16 0 17,-2 14-3-17,-3 3 0 17,1 11-30-17,-8 4 1 0,3-4-49 16</inkml:trace>
    </iact:actionData>
  </iact:action>
  <iact:action type="add" startTime="28174">
    <iact:property name="dataType"/>
    <iact:actionData xml:id="d32">
      <inkml:trace xmlns:inkml="http://www.w3.org/2003/InkML" xml:id="stk32" contextRef="#ctx0" brushRef="#br0">18759 4675 45 0,'0'0'6'4,"0"0"0"7,0 0-1-6,0 0 0 5,-7-14-1-6,3 5 1 8,-1 2 0-9,1-4 1 8,-3 2-3-6,-3 2 0 5,1-5 0-6,0 1 0 7,-7 1 2-6,-3 4 0 5,-1-1-4-5,-3 4 1 5,0 3-1-5,-5 5 0 5,0 4-1-6,3 3 1 8,2 11-1-9,5-3 0 13,2 10 0-16,4 7 0 17,0 9 0-17,3 5 0 16,2-3 0-15,3-2 0 16,4-7 0-16,4-11 1 14,1-5 3-15,11-12 0 16,9-11-1-15,1-11 1 15,4-12-1-16,-5-10 0 0,-2-6-1 17,-7-4 0-17,-7-3-1 17,-4 0 1-17,-5-3-1 0,-7 3 0 16,-11 3-1-15,-3 4 1 15,-7 2-1-16,5 7 1 16,3 7-1-15,1 2 0 15,3 10 0-15,4-5 0 15,1 4 0-16,2 5 0 16,2-4 0-16,2-5 0 17,5-1-1-17,7-6 1 0,9-4-1 17,7 2 1-17,10-1-1 16,3 10 0-15,10 0 0 15,-2 9 0-16,7 5 0 0,-5 0 0 17,5 4 0-17,-3 0 1 17,3 5 0-17,-10-7 0 16,-4 5 0-15,0-5 0 15,-3 0 0-16,-6 0 0 16,-5 2-4-15,-5 3 1 16,-6-5-38-17,-1 6 0 0,1 4 7 16</inkml:trace>
    </iact:actionData>
  </iact:action>
  <iact:action type="add" startTime="29030">
    <iact:property name="dataType"/>
    <iact:actionData xml:id="d33">
      <inkml:trace xmlns:inkml="http://www.w3.org/2003/InkML" xml:id="stk33" contextRef="#ctx0" brushRef="#br0">18997 4480 56 0,'0'0'1'4,"0"0"0"7,0 0 8-6,0 0 0 5,0 0-1-6,0 0 0 6,18 4-4-5,0-4 0 5,10-4-3-5,-5 1 1 6,5-1 0-6,2-1 0 5,2 3-1-6,0-3 0 7,-4 5 0-7,-1-4 0 7,-1-3-1-7,-1 2 1 7,3 1-4-5,-10 4 0 3,-2 0-42 5,-4 9 0-13,-1-2 36 14</inkml:trace>
    </iact:actionData>
  </iact:action>
  <iact:action type="add" startTime="29308">
    <iact:property name="dataType"/>
    <iact:actionData xml:id="d34">
      <inkml:trace xmlns:inkml="http://www.w3.org/2003/InkML" xml:id="stk34" contextRef="#ctx0" brushRef="#br0">18997 4723 72 0,'0'0'0'8,"16"-9"1"-5,-16 9 1 8,13-2 0-7,-1 2 0 7,2 0 0-7,13-5 1 7,10 1-2-7,-2-3 1 7,4 0-1-7,5 2 1 7,0-6-1-6,-5 6 1 4,0-2-5-3,-5-2 0 5,-4 2-59-8</inkml:trace>
    </iact:actionData>
  </iact:action>
  <iact:action type="add" startTime="29571">
    <iact:property name="dataType"/>
    <iact:actionData xml:id="d35">
      <inkml:trace xmlns:inkml="http://www.w3.org/2003/InkML" xml:id="stk35" contextRef="#ctx0" brushRef="#br0">18971 4583 68 0,'0'0'1'4,"0"0"0"6,16 2 5-6,-16-2 0 6,12 10 2-5,-12-10 1 7,0 11-4-8,-2-4 0 6,-1 5 0-5,3 1 0 5,0 6-3-5,0-1 0 5,0 10 1-5,0 9 1 5,0 2-3-6,3 4 1 7,-1 8 0-5,0-12 0 10,-2 3-1-15,0-6 1 13,0-8-1-13,0-10 1 15,-2-4-1-15,2-2 1 15,0-10-2-15,0-2 0 15,0 0-34-16,0 0 0 2,23-7-2 4,-5-25-5 3</inkml:trace>
    </iact:actionData>
  </iact:action>
  <iact:action type="add" startTime="31031">
    <iact:property name="dataType"/>
    <iact:actionData xml:id="d36">
      <inkml:trace xmlns:inkml="http://www.w3.org/2003/InkML" xml:id="stk36" contextRef="#ctx0" brushRef="#br0">19810 4574 74 0,'0'0'0'10,"0"9"2"-6,0-9 1 7,0 0 0-5,0 0 0 4,0 0 1-5,0 0 1 5,0 0-2-6,0 0 0 7,0 0-2-7,0 0 1 7,0 0 0-7,0 0 0 6,9 0-1-5,0-4 0 5,5 4 0-5,2-5 0 5,2 3-1-5,3-1 1 6,2 1 0-7,-9 2 0 7,2 0 0-8,-4 0 1 13,-1 0-1-15,-2 0 0 14,-2 0-1-15,-7 0 1 17,16-5 0-16,-2-1 0 5,7 1 0 4,-5 0 0 7,5 1 0-17,-10 1 1 16,1-1-2-16,-1-1 1 17,1 3-1-17,4 2 0 0,2 0 0 17,-1-5 1-17,1 5-1 16,3 0 0-15,2-4 0 16,-3 1 0-17,-1 3 0 0,-1 0 0 15,5 0 0-14,-7 7 0 15,3 0 0-15,2 9 0 15,2 5 0-16,-5-3 0 17,3-1 0-17,-5-1 1 16,2-9 1-16,3-3 1 17,2-4 0-17,5-7 1 16,-1-4-3-16,3-3 0 0,0 0 0 17,-2 0 0-16,2 1-1 15,-12-4 1-15,3 6-1-1,-5 2 0 15,0 2 0-15,0 0 0 17,-2 2 0-16,-2 1 0 15,-1-3-2-15,10-7 1 15,0 0-12-16,-3 3 0 16,-2-1-35-15,0 3 0 15,0 2 35-16</inkml:trace>
    </iact:actionData>
  </iact:action>
  <iact:action type="add" startTime="31920">
    <iact:property name="dataType"/>
    <iact:actionData xml:id="d37">
      <inkml:trace xmlns:inkml="http://www.w3.org/2003/InkML" xml:id="stk37" contextRef="#ctx0" brushRef="#br0">21454 4567 66 0,'0'0'0'6,"16"0"4"-1,-16 0 0 7,16 0 5-8,-16 0 0 7,14-9-2-7,-14 9 0 6,7-12-2-5,-7 12 0 6,5-13-1-8,-5 13 1 8,0-14-2-6,0 14 1 6,-7-16-2-8,7 16 1 7,-16-14-3-5,6 9 1 7,1 5-1-9,-9 5 0 8,-8 6 0-7,3 5 0 7,-2 1 0-6,7 6 0 7,-5 4 0 5,9 3 0-16,2 7-1-1,8-3 1 15,4-1-1-14,4-6 1 15,3-2 0-16,2-4 0 17,1-9 0-17,3-8 1 16,4-4 0-15,3-11 1 15,3-12-1-15,0-9 1 15,3-8-1-16,-3-10 1 18,0-3-1-18,-9-2 0 0,-1-3 0 15,-1 3 0-15,-3 4-1 16,-2 8 0-15,0 8 0-1,-2 3 0 16,-3 9 0-15,0 5 0 15,0 4 0-16,-2 2 0 17,0 5-1-17,0 7 1 17,0 0-2-17,0 0 0 5,0 0 0 0,5 12 0 5,0 4 0 3,6 12 1-12,5 13 0 15,0 0 0-15,3 10 0 14,-3-5 1-14,2-2 0 15,-4-5 0-15,0-5-24-1,-2-8 1 16,-1-3-14-16,-4-10 1 16,0 4 28-16</inkml:trace>
    </iact:actionData>
  </iact:action>
  <iact:action type="add" startTime="32860">
    <iact:property name="dataType"/>
    <iact:actionData xml:id="d38">
      <inkml:trace xmlns:inkml="http://www.w3.org/2003/InkML" xml:id="stk38" contextRef="#ctx0" brushRef="#br0">21956 4473 72 0,'0'0'3'2,"0"0"0"8,0 0 2-3,0 0 0 2,0 0 1-5,0 0 0 7,-9-7-1-7,-3 5 0 8,-6-1 0-8,2 3 0 6,-7 3-3-5,2-1 0 5,-2 0-1-4,0 3 0 5,2 2-1-8,1 2 1 7,1 5-1-5,3 6 0 5,2-1 0-6,5 11 0 7,2 4 0-6,3-2 0 9,4 3 0-13,6-3 1 15,6 3 1-16,6-12 0 17,12 0 0-17,-9-7 0 16,4-9 0-15,5-7 1 15,7-7 0-16,-5-5 1 17,3-6-3-17,0-3 1 18,1-7 0-18,-3-4 0 0,1-2 0 15,-6-1 0-15,-7 3 0 17,-8-2 0-17,-3 1-1 16,-3 6 0-15,-7-1-1-1,-10 5 1 16,-4 2-1-16,-2 8 0 17,-4-1 0-17,-3 12 0 17,-5 4-4-17,7 0 1 16,3 5-12-15,-3 5 1 15,-2-1-10-15,7-2 1 15,2 3-36-15</inkml:trace>
    </iact:actionData>
  </iact:action>
  <iact:action type="add" startTime="33405">
    <iact:property name="dataType"/>
    <iact:actionData xml:id="d39">
      <inkml:trace xmlns:inkml="http://www.w3.org/2003/InkML" xml:id="stk39" contextRef="#ctx0" brushRef="#br0">21954 4151 92 0,'0'0'0'8,"11"9"0"-3,-11-9 1 6,5 11 1-7,-5-11 0 7,-7 14 1-7,0 11 1 7,-2 5-3-8,-3 14 1 8,-1 11 0-6,3 5 0 6,-1 5-1-7,2 10 1 6,0 8-1-5,-5 7 0 6,-2 9 0-2,-3 14 1 8,-2 9-2-17,5-24 1 16,5-12 0-15,4-29 0 14,7-20 0-14,0-7 0 15,0-10 0-16,0-3 1 1,0-11-2 15,0-6 1-16,0 0-4 17,0 0 0-17,0 0-41 0,7-13 1 12,2-1 20-8</inkml:trace>
    </iact:actionData>
  </iact:action>
  <iact:action type="add" startTime="46691">
    <iact:property name="dataType"/>
    <iact:actionData xml:id="d40">
      <inkml:trace xmlns:inkml="http://www.w3.org/2003/InkML" xml:id="stk40" contextRef="#ctx0" brushRef="#br0">1893 5273 61 0,'0'0'0'8,"0"0"0"-3,0 0 0 5,0 0 1-4,0 0 0 3,0 0 0-4,0 0 1 6,0 0 1-6,0 0 1 5,0 0-1-5,0 0 0 6,-28-11 0-7,5 6 0 7,-5-2-2-7,1 3 1 6,-6 4-1-5,4 0 1 6,-4 11-2-6,1 5 1 5,2 7-1-1,-2 5 0 7,4 11 0-16,5 5 0 17,7 9 0-17,5-1 0 4,6 4 0 8,14-3 0 5,7-3 0-17,3-8 0 0,1-8 0 16,3-6 1-15,5-12 3 16,2-14 0-17,7-9 1 0,-3-20 0 16,-1-19-2-16,-10-14 1 16,-7-14-2-15,-9-2 1 15,-3-9-2-16,-15 7 1 18,-5 2-1-18,-12 7 0 15,-4 5-1-14,-7 8 1 15,-7 10-1-16,-3 7 0 17,-4 7 0-17,5 2 1 0,2-2-1 16,9 4 1-16,7 5-1 17,9 0 0-16,10 7-1-1,6-7 1 16,14 3-1-15,19-3 1 14,23 0-1-14,6 2 1 15,15-2-1-15,6-5 1 14,5-4-1-14,14-2 1 15,13-3 0-15,-31 14 0 15,-20 7 0-16,-8 2 0 17,-19 9 0-17,-2-4 0 0,-14 7 0 16,1 2 0-15,-11 0 0 16,-6 0 1-17,17 0 0 0,-17 0 1 16,0 0-9-16,0 0 1 10,0 0-78-5</inkml:trace>
    </iact:actionData>
  </iact:action>
  <iact:action type="add" startTime="48357">
    <iact:property name="dataType"/>
    <iact:actionData xml:id="d41">
      <inkml:trace xmlns:inkml="http://www.w3.org/2003/InkML" xml:id="stk41" contextRef="#ctx0" brushRef="#br0">4376 5680 47 0,'0'0'0'9,"0"0"5"-4,0 0 0 5,0 0 3-5,0 0 0 5,0 0-7-5,0 0 1 7,-21-11-1-8,7 2 1 6,0 6-2-6,-4-1 1 7,-3 8-1-7,3-4 1 7,-3 5-1-7,2 2 1 7,-4 4-1-6,-2 6 1 5,7 6-1-6,-3 0 1 7,5 4-1-7,4 5 0 8,10-2 0-3,-3 7 0 8,10-5 0-17,2 3 0 17,4-8 0-17,1-4 0 16,2-4 0-16,-3-5 1 0,1-8 2 17,-1-6 1-17,1-11-2 17,-1-12 1-16,5-14-1-1,-9-7 0 16,3-6 0-16,-8-5 1 16,-4-3-2-16,-10-4 0 16,-2-9 0-15,-4 4 1 15,-3-4-1-16,3 4 0 17,-5 0-1-17,7-6 0 16,-5-10 0-15,5-23 0 1,2-16 0 12,5 21 0-13,2 11 0 17,2 30 0-17,3 26 0-1,2-5 0 14,2 7 0-14,3-3 0 16,-1 1 0-15,8-10 0 15,2-11 0-15,6 4 0 14,8-9-1-14,2 10 1 15,7 1-1-16,-3 10 1 17,10 5-1-17,2 1 1 17,14 6 0-17,-2-1 0 2,8 3-1 12,6-3 0-13,2 1 0 20,-3 4 1-19,0 2-1-2,-4 5 1 11,-12 9-3-10,-9-2 1 13,-16 7-31-13,-9 8 1 17,0-1 8-18</inkml:trace>
    </iact:actionData>
  </iact:action>
  <iact:action type="add" startTime="49229">
    <iact:property name="dataType"/>
    <iact:actionData xml:id="d42">
      <inkml:trace xmlns:inkml="http://www.w3.org/2003/InkML" xml:id="stk42" contextRef="#ctx0" brushRef="#br0">4378 4307 62 0,'0'0'0'8,"0"0"1"-3,0 0 0 6,0 0 0-7,0 0 0 7,0 0 2-7,0 0 1 6,21-4-2-6,-1 1 0 7,15-1-1-6,4-3 0 5,5-5 0-5,2 3 0 6,2 2 0-7,5-4 1 6,2-1-1-5,1 1 1 10,-1 1-1-14,-11-1 0 15,2-1-1-15,-14 8 1 15,-9-3-16-15,-4 2 1 14,1-2-28-15</inkml:trace>
    </iact:actionData>
  </iact:action>
  <iact:action type="add" startTime="49586">
    <iact:property name="dataType"/>
    <iact:actionData xml:id="d43">
      <inkml:trace xmlns:inkml="http://www.w3.org/2003/InkML" xml:id="stk43" contextRef="#ctx0" brushRef="#br0">4465 4399 67 0,'0'0'1'1,"0"0"1"9,0 12 4-6,0-12 1 7,0 0-4-6,0 0 1 6,0 11-2-7,-4 1 0 6,4 4-1-6,-3 0 0 8,-1 7 0-8,-1 7 0 7,-2 9 1-6,3 0 0 6,-3 5 1-8,2 6 0 8,5 5-2-6,-4 12 1 6,1 9-2-1,1-2 1 6,0-1-1-15,2 3 1 15,4-2 0-15,3 4 0-1,5 5-1 16,-1-10 1-16,5 3-1 17,-9-14 1-17,3-6 0 16,-6-6 0-16,3-6 0 0,-7-5 0 17,0-11 0-17,0-1 1 16,5-8-2-15,-5-3 1 14,0-5 0-14,0-1 1 15,0-4-1-15,0-6 0 16,0 12 0-17,0-12 1 17,0 0-1-17,0 0 0 0,0 0 0 4,0 0 0 7,0 0-1-7,0 0 1 8,0 0-1-8,0 0 0 6,13 5 0-5,-1-1 0 10,2 3 0-15,9-2 0 17,0 2-3-16,16-1 0 14,5 4-45-13,13 1 1 13,10 5 39-13,60 12-10-2</inkml:trace>
    </iact:actionData>
  </iact:action>
  <iact:action type="add" startTime="50804">
    <iact:property name="dataType"/>
    <iact:actionData xml:id="d44">
      <inkml:trace xmlns:inkml="http://www.w3.org/2003/InkML" xml:id="stk44" contextRef="#ctx0" brushRef="#br0">13294 4399 33 0,'0'0'0'9,"-3"-9"11"-4,3 9 0 8,0 0 5-10,0 0 1 7,0 0-12-6,0 0 0 8,0 0-3-9,0 0 1 8,0 0-2-6,0 0 1 5,7-12 0-6,21-4 0 7,16 0 0-7,2-2 0 7,14-3-1-6,-5 3 0 5,3 2 0 1,-10 0 0 5,-7 9-1-15,-6-5 1 14,-7 8-1-14,-3-1 1 15,-9 3 0-16,-2-1 0 0,-3 3-1 17,-11 0 1-17,12 3 0 17,-12-3 0-17,0 18 0 0,-7-2 0 16,-5 12-1-16,1-1 1 17,-1-4-1-17,-8 7 1 16,1 7-1-15,1-5 0 15,2 7 0-15,6 7 0 15,4 10 0-15,6 3 0 14,0 10 0-15,4 7 0 17,5 5 0-16,1-5 1-1,-6-10-1 16,3-3 0-16,-2-8 1 16,-1 0 0-15,3-4 0-1,-4-5 1 16,1-5-1-16,1-7 1 17,-5-6-1-16,2-5 1 14,3-5 3-14,-3-1 0 15,-2-6-1-15,-2-2 1 15,-3-2-2-15,-6 2 1 14,-3-2-3-14,-7-2 1 15,-2-5-2-15,-5 2 1-1,-6 0 0 16,-5-2 0-16,-14-2-2 17,0 0 1-17,-7-7-18 0,-9 6 0 16,0-1-81-16</inkml:trace>
    </iact:actionData>
  </iact:action>
  <iact:action type="add" startTime="53161">
    <iact:property name="dataType"/>
    <iact:actionData xml:id="d45">
      <inkml:trace xmlns:inkml="http://www.w3.org/2003/InkML" xml:id="stk45" contextRef="#ctx0" brushRef="#br0">1480 6739 38 0,'0'0'0'10,"0"-7"1"-6,0 7 0 7,0 0 0-6,0 0 0 6,0 0 1-9,0 0 0 10,12 7 3-8,4-3 0 6,7-4-2-5,5 0 0 6,4 0-2-7,9-7 1 7,8 3 0-7,1-8 0 7,1 3-1-6,9-3 0 10,2 1 0-15,-4-1 1 16,6 1-1-16,-8-1 0 17,-6 3 0-17,-11 2 1 16,-9-2-2-16,-2 0 0 17,-3 0-37-17,1 2-4 16</inkml:trace>
    </iact:actionData>
  </iact:action>
  <iact:action type="add" startTime="53554">
    <iact:property name="dataType"/>
    <iact:actionData xml:id="d46">
      <inkml:trace xmlns:inkml="http://www.w3.org/2003/InkML" xml:id="stk46" contextRef="#ctx0" brushRef="#br0">1538 7015 70 0,'0'0'0'7,"16"0"0"-3,-16 0 0 7,12 0 0-6,-12 0 1 5,0 0 1-6,0 0 1 8,16-5 0-9,4 0 1 8,10 1-1-6,10-5 1 5,13-1 0-5,-3-1 1 6,8-1-1-7,4 1 0 6,2 6-3-5,-1 1 1 5,-3 4-1 3,-10 4 1 5,-11-4-1-18,-9 5 1 0,-4-3 0 16,-8 0 0-16,-9 1 2 16,-9-3 1-15,12 0-5 15,-12 0 0-16,0 0-41 0,0 0 0 11,0 0 28-8,14-3 0 9,-1 1 1-5</inkml:trace>
    </iact:actionData>
  </iact:action>
  <iact:action type="add" startTime="54122">
    <iact:property name="dataType"/>
    <iact:actionData xml:id="d47">
      <inkml:trace xmlns:inkml="http://www.w3.org/2003/InkML" xml:id="stk47" contextRef="#ctx0" brushRef="#br0">3097 6350 59 0,'0'0'0'9,"-4"-14"3"-4,4 14 1 6,-10-16 3-7,10 16 1 6,-13-12-4-5,-8 3 0 6,-2 2 0-7,0-2 0 7,-5 2-2-8,5 7 1 9,-4 7-2-9,-1 7 1 8,0 4-1-6,-4 3 0 6,4 7 0-7,1-3 0 8,1 5 1-8,1 4 1 6,2 1-2 0,0 13 1 7,0 3-1-17,7 4 1 17,7 7-2-16,6-7 1-1,3 0-1 16,3 3 1-16,8 2 0 16,3-5 1-15,0 7-1 15,6-2 1-16,4 2-1 0,-8 5 0 16,0-1 0-15,-5-6 0 15,1 2 0-16,-8-4 0 17,3 2 1-17,-7-10 0 17,-4-6 1-17,-3 0 0 17,-9 6-1-17,0-6 1 16,-1 2-2-15,-8-2 1-1,-3-5-1 15,-8-5 1-15,-6-1-1 17,-2-10 1-17,-2-7-1 18,3-5 0-18,3-9-6 0,8 3 1 15,2-5-41-14,14-5 0 15,-5 3 3-15</inkml:trace>
    </iact:actionData>
  </iact:action>
  <iact:action type="add" startTime="54798">
    <iact:property name="dataType"/>
    <iact:actionData xml:id="d48">
      <inkml:trace xmlns:inkml="http://www.w3.org/2003/InkML" xml:id="stk48" contextRef="#ctx0" brushRef="#br0">2959 7532 108 0,'0'0'0'9,"0"0"0"-4,0 0 1 6,0 0-1-7,0 0 1 6,0 0 0-6,0 0 0 7,5 16 0-6,-3 7 0 6,7 5 0-7,-4 11 0 6,2 7 0-5,0-2 1 5,-3 2-1-5,1-5 1 5,-3-2-2-4,0-9 0 3,-2-7-23 8,0-7 1-17,0 0-32 18</inkml:trace>
    </iact:actionData>
  </iact:action>
  <iact:action type="add" startTime="55035">
    <iact:property name="dataType"/>
    <iact:actionData xml:id="d49">
      <inkml:trace xmlns:inkml="http://www.w3.org/2003/InkML" xml:id="stk49" contextRef="#ctx0" brushRef="#br0">3037 7537 74 0,'0'0'10'2,"5"-14"0"8,0-4-5-5,6-10 1 5,1-7 2-5,-5 8 0 5,2 2-5-6,2 2 1 7,-4 0-2-7,12 4 0 8,6 3-1-8,3 11 0 8,6 10 0-9,-2 7 1 8,3 1 0-8,-3 13 1 9,-9 1-1-8,-7-4 1 7,-4 0-2-7,-12 5 1 8,-9-1-1-2,-3 1 0 7,-6 0 0-17,-8-8 0 16,-8 3-1-15,4-4 1-1,-2 1-1 16,-3-3 0-16,3 1 0 17,0-7 0-16,9 6 0-1,4-11 0 15,5 4 0-14,7-6 0 15,0-1 0-16,7-3 0 17,24-7 0-17,-1-5 0 16,13 3 0-16,1 2 0 17,2 0-1-17,-2 3 1 17,-5 4-1-16,-8 0 1-1,-6 2-1 17,3 2 1-15,-8 3 0 11,1 3 0-12,-7 6 0 1,-7-3 0 12,0 8 0-13,-11 0 1 14,-5 4 0-15,-3-6 0 17,-2-1 0-17,-6-2 0 17,4-4-1-17,0-6 0 16,-3-1-5-15,8-5 0 15,-5 0-37-16,11-11 1 16,8-1 15-15,8-16 0 16,-4 3 15-16</inkml:trace>
    </iact:actionData>
  </iact:action>
  <iact:action type="add" startTime="56534">
    <iact:property name="dataType"/>
    <iact:actionData xml:id="d50">
      <inkml:trace xmlns:inkml="http://www.w3.org/2003/InkML" xml:id="stk50" contextRef="#ctx0" brushRef="#br0">4148 7150 73 0,'0'0'3'4,"0"0"0"7,-7-11 1-6,7 11 1 5,0 0 0-6,0 0 1 7,0 0-2-7,0 0 1 7,-16-14-1-7,-1 5 0 7,-1-3-2-8,-3-4 0 10,-6 0-1-10,4 5 1 9,-5-1-2-8,0 5 1 6,5 3-1-5,-2 4 1 4,0 6-1-4,-1 4 0 6,-1 3 0-1,4 6 0 7,0 4 0-17,4 7 0 16,5 7 0-15,7 4 0 15,7 7 0-16,5-4 0 1,9-3 0 14,7-8 0-14,2-6 1 15,4-8 0-14,5-6 3-2,-2-15 1 16,7-12-3-15,-2-13 1 14,-8-17 0-15,-4-4 0 17,-2-10-1-17,-7-4 0 16,0-9-1-15,-12-1 1 15,-4-1-2-15,-7-5 1 15,-5-5 0-16,-7 9 0 16,-7 8-1-15,5 6 1-1,-4 14-1 16,-1 2 1-15,0 5-1 15,5 4 0-16,3 15 0 0,6-3 0 16,5 7-1-16,9-1 1 17,0 1-2-17,20 0 1 17,10 2 0-17,19 5 0 16,6 2 0-15,7-2 0 15,0 2 0-16,-2-4 1 17,2 4 0-17,-6 2 0 16,-6 1-3-15,-8-1 0-1,-5 3-26 16,-7 2 0-15,2 0-32 15</inkml:trace>
    </iact:actionData>
  </iact:action>
  <iact:action type="add" startTime="57965">
    <iact:property name="dataType"/>
    <iact:actionData xml:id="d51">
      <inkml:trace xmlns:inkml="http://www.w3.org/2003/InkML" xml:id="stk51" contextRef="#ctx0" brushRef="#br0">4696 6644 78 0,'0'0'0'10,"0"0"3"-6,0 0 0 7,0 0-1-7,0 0 1 7,0 0 2-7,0 0 0 8,-7-2 0-8,-5-3 0 7,-8 1-3-8,-6-1 0 9,-6-2-1-9,-5 5 1 8,0 4-2-6,0 10 1 5,3 8-1-5,-1-1 1 5,8 4-1-4,6 2 1 3,3 3-1 9,4 4 0-18,2 5 0 17,5 2 1-17,7 5-1 0,5-1 0 16,6 6 0-16,1 1 0 16,4 1 0-15,7-1 1 15,-2 6-1-16,-3-1 1 16,1 7 0-15,-8-16 0 15,-2-2 0-15,-13-1 1 15,-3 1-2-16,-5-14 1 1,3-2 0 15,2-5 1-16,-2-3-2 16,0-8 0-16,4-1-10 18,-6-2 1-18,1-9-41 0,-1 0 1 17,-1-4 43-16</inkml:trace>
    </iact:actionData>
  </iact:action>
  <iact:action type="add" startTime="58492">
    <iact:property name="dataType"/>
    <iact:actionData xml:id="d52">
      <inkml:trace xmlns:inkml="http://www.w3.org/2003/InkML" xml:id="stk52" contextRef="#ctx0" brushRef="#br0">4136 7095 81 0,'0'0'0'9,"0"0"5"-5,0 0 0 7,0 0 4-7,0 0 0 6,0 0-4-5,0 0 0 5,0 0-2-5,7-2 1 5,9-3-1-5,12-2 0 6,4 3-1-8,14-8 1 8,9 3-2-7,1 2 1 8,10 0-2-8,-10-2 1 14,-3 4-27-18,-12 3 1 16,1-5-39-15</inkml:trace>
    </iact:actionData>
  </iact:action>
  <iact:action type="add" startTime="58774">
    <iact:property name="dataType"/>
    <iact:actionData xml:id="d53">
      <inkml:trace xmlns:inkml="http://www.w3.org/2003/InkML" xml:id="stk53" contextRef="#ctx0" brushRef="#br0">4716 6904 109 0,'0'0'1'1,"-9"21"0"10,-5 13 0-7,3-1 1 7,-5 6-1-7,4-3 0 7,1 4 0-7,-1-4 0 6,8 4 0-4,-1-13 0 3,5 1-23-4,5-8 0 5,-5 3-32-4</inkml:trace>
    </iact:actionData>
  </iact:action>
  <iact:action type="add" startTime="58988">
    <iact:property name="dataType"/>
    <iact:actionData xml:id="d54">
      <inkml:trace xmlns:inkml="http://www.w3.org/2003/InkML" xml:id="stk54" contextRef="#ctx0" brushRef="#br0">5011 6886 98 0,'-20'18'0'8,"-8"12"2"-3,5 2 0 5,-5 5 1-5,10 2 0 5,2 0-2-6,4 5 1 8,12 2-1-9,7-7 1 8,5 0-1-7,15-11 1 7,17-7-1-7,2-8 1 7,9-3-1-7,-6-20 1 7,1-8 3-5,-4-17 0 15,5-6 0-21,-7-5 1 16,-5-5-3-15,-11-2 0 15,-5 1 1-16,-14 8 0 0,-9 5-1 17,-14 4 1-17,-14 8-4 16,-2 13 1-16,-9 12-1 16,0 6 0-15,-11 19 0-1,1 5 0 16,3 6-8-15,2-2 1 15,5 8-26-15,9-13 1 15,0-2-29-16</inkml:trace>
    </iact:actionData>
  </iact:action>
  <iact:action type="add" startTime="59345">
    <iact:property name="dataType"/>
    <iact:actionData xml:id="d55">
      <inkml:trace xmlns:inkml="http://www.w3.org/2003/InkML" xml:id="stk55" contextRef="#ctx0" brushRef="#br0">5202 6633 102 0,'0'0'0'11,"0"0"3"-6,0 0 0 5,0 0 2-6,0 11 0 6,-2 10-2-5,0 11 1 6,0 19-2-7,-3-1 1 7,-2 6-1-6,2 1 0 5,-6 3-1-5,6 7 1 5,-2 4-1-5,-4 7 0 6,-3 0 0 4,7-4 0-15,0-3-1 17,3-20 0-17,4-7-4 17,0-15 1-17,0-8-38 0,11-14 1 16,1-9 23-16,8-30 1 18,-4-3 4-18</inkml:trace>
    </iact:actionData>
  </iact:action>
  <iact:action type="add" startTime="59644">
    <iact:property name="dataType"/>
    <iact:actionData xml:id="d56">
      <inkml:trace xmlns:inkml="http://www.w3.org/2003/InkML" xml:id="stk56" contextRef="#ctx0" brushRef="#br0">5509 6665 90 0,'0'0'9'2,"11"28"0"9,17 22 1-7,-7-2 1 6,4 10-5-5,-4 4 0 5,-3 9-1-5,-9 1 0 5,-9 6-3-5,-11-4 1 6,-5 1-1-7,-7-12 1 6,-10-13-2-3,-1-4 1 1,-5-9-5 7,-10-7 0-14,3-9-31 14,3-5 0-15,1-5-30 17</inkml:trace>
    </iact:actionData>
  </iact:action>
  <iact:action type="add" startTime="60309">
    <iact:property name="dataType"/>
    <iact:actionData xml:id="d57">
      <inkml:trace xmlns:inkml="http://www.w3.org/2003/InkML" xml:id="stk57" contextRef="#ctx0" brushRef="#br0">6018 6975 96 0,'0'0'0'9,"0"0"3"-5,0 0 0 6,0 0 1-6,0 0 0 7,14-4 2-7,9 4 1 7,11-7-4-7,12 7 1 7,19 0-2-7,-10 2 0 7,7 7-1-7,-7-6 0 7,-8 1 0-7,-4-4 1 8,-1 0-1-7,-10-7 1 11,-4 3-8-16,-8-3 1 17,-6 2-37-17,-5-11 1 17,-4 5 8-17</inkml:trace>
    </iact:actionData>
  </iact:action>
  <iact:action type="add" startTime="60547">
    <iact:property name="dataType"/>
    <iact:actionData xml:id="d58">
      <inkml:trace xmlns:inkml="http://www.w3.org/2003/InkML" xml:id="stk58" contextRef="#ctx0" brushRef="#br0">6356 6653 111 0,'0'0'0'11,"-20"5"5"-7,20-5 1 6,-12 18-1-6,5 5 0 7,3 14 0-7,-1 7 0 8,3 18-2-8,-3-4 1 6,5 6-2-5,0 0 0 5,-5 5 0-5,3 0 0 4,-2 5-1-3,-1-19 1 6,0-6-15 2,3-17 1-14,-3 2-86 16</inkml:trace>
    </iact:actionData>
  </iact:action>
  <iact:action type="add" startTime="61221">
    <iact:property name="dataType"/>
    <iact:actionData xml:id="d59">
      <inkml:trace xmlns:inkml="http://www.w3.org/2003/InkML" xml:id="stk59" contextRef="#ctx0" brushRef="#br0">7204 6359 105 0,'0'0'2'2,"0"0"1"8,0 11 0-6,-5-4 1 6,1 5 1-5,-1 2 1 5,3 4-3-4,-5 5 0 5,5 7-1-8,-1 7 0 8,-1 4-1-7,4 5 1 8,0 5-1-9,0-7 1 9,0-1-1-8,4-8 0 6,-1-3-35-6,6-7 1 9,2 3-23-7</inkml:trace>
    </iact:actionData>
  </iact:action>
  <iact:action type="add" startTime="61538">
    <iact:property name="dataType"/>
    <iact:actionData xml:id="d60">
      <inkml:trace xmlns:inkml="http://www.w3.org/2003/InkML" xml:id="stk60" contextRef="#ctx0" brushRef="#br0">7043 7049 97 0,'0'0'0'10,"-23"-11"1"-5,23 11 1 5,-12-12 5-5,12 12 1 5,-2-9-2-5,2 9 0 5,9-16-3-6,7 2 1 6,3-2-1-5,13 0 0 7,7 0-2-7,0 2 0 5,7 0 0-7,3 3 0 9,1 4 0-7,6 2 0 5,-1 3-7 1,-9 2 0 3,-2 2-35-14,-17 3 1 16,3-5 4-15</inkml:trace>
    </iact:actionData>
  </iact:action>
  <iact:action type="add" startTime="61818">
    <iact:property name="dataType"/>
    <iact:actionData xml:id="d61">
      <inkml:trace xmlns:inkml="http://www.w3.org/2003/InkML" xml:id="stk61" contextRef="#ctx0" brushRef="#br0">7020 7238 99 0,'0'0'12'7,"11"-9"1"2,5 2-6-6,12-5 0 8,9-4-2-6,0 5 0 5,-3-1-4-6,-2 7 1 7,1 3-1 6,-8 2 0-17,-4 7 0 2,-10 9 0 10,-6 7-1-8,-5 7 0 7,-12 7 0-7,-4-3 0 7,-4 5 0-7,1-2 0 7,3-9 0-3,0-3 0 7,0-6-1-14,9 1 1 17,0-1 0-17,9-1 0 15,7-2 1-16,14-4 1 0,7-8 0 16,7-1 1-16,7-8-2 16,4-7 0-16,5-1-22 18,-2-15 0-17,0 3-67-1</inkml:trace>
    </iact:actionData>
  </iact:action>
  <iact:action type="add" startTime="81176">
    <iact:property name="dataType"/>
    <iact:actionData xml:id="d62">
      <inkml:trace xmlns:inkml="http://www.w3.org/2003/InkML" xml:id="stk62" contextRef="#ctx0" brushRef="#br0">7674 6575 101 0,'0'0'0'9,"0"0"3"-4,0 0 0 5,0 0 0-5,0 0 0 6,0 0-2-8,0 0 1 8,0 0 0-6,0 0 0 5,4 12 0-5,3 11 1 5,3 4-1-5,1 17 1 6,3 14 0-8,-5 1 0 8,-4 1-2-5,2 2 1 8,-7 5-1-13,4 0 0 16,1 2 0-17,2-9 1 16,-5-5-2-16,3-16 1 16,-1-9 0-15,-4-5 0 15,3-11-3-16,-3-14 0 17,0 0-38-16,0-21 0-1,0 0-4 15</inkml:trace>
    </iact:actionData>
  </iact:action>
  <iact:action type="add" startTime="81550">
    <iact:property name="dataType"/>
    <iact:actionData xml:id="d63">
      <inkml:trace xmlns:inkml="http://www.w3.org/2003/InkML" xml:id="stk63" contextRef="#ctx0" brushRef="#br0">8042 6709 99 0,'0'0'0'11,"-7"0"3"-8,7 0 1 9,0 0 3-8,0 0 1 6,0 0-5-6,0 0 0 8,0 0-2-8,-11 2 1 7,-5 7-1-7,-7 7 0 7,-10 3 0-7,1 4 0 7,-2 2 0-7,-1 3 1 7,3 6-1-8,-3-6 0 10,-1 2-1-1,10-5 1 4,5-2-1-15,5-2 1-1,9-3 0 16,-2-7 0-15,9 1 0 16,14-1 1-17,11 1 0 0,12-3 0 16,7 3-1-15,4-8 1 14,8 3-1-14,-3 0 1 15,0 2 1-15,-5-6 1 15,-7 1-1-16,-4 1 0 17,-14-5-1-17,-2 0 0 16,-5 0 0-16,-4 0 0 18,-5 0 0-18,-7 0 0 0,11 0-12 15,-11 0 1-15,0 0-109 18</inkml:trace>
    </iact:actionData>
  </iact:action>
  <iact:action type="add" startTime="84313">
    <iact:property name="dataType"/>
    <iact:actionData xml:id="d64">
      <inkml:trace xmlns:inkml="http://www.w3.org/2003/InkML" xml:id="stk64" contextRef="#ctx0" brushRef="#br0">8752 6943 10 0,'0'0'0'9,"-7"0"2"-4,7 0 1 6,0 0 3-6,0 0 0 5,0 0 2-6,0 0 1 7,0 0-2-6,0 0 1 6,0 0-3-8,0 0 0 8,0-11 3-7,0 11 1 7,-5-12-4-7,3 1 0 7,0-3 0-7,-5 2 1 7,0-1-3-7,-9-3 1 8,-5-1-3-9,3 6 1 9,1-1-2-8,-3 3 1 7,6 7 0-7,-7 4 0 6,3 7 0-4,2 3 0 4,-5 4-1-6,2 7 1 6,-1 0-1 1,4 5 0 6,2-1 0-16,5 1 0 14,6-1 0-14,3 1 0 15,3 7 0-16,6-8 0 0,2 1 0 17,5-10 1-17,12 1 0 17,-5-8 0-16,5-4 1-1,-5-12 0 15,-3-1 1-14,3-6 1 15,-4-11-2-16,-3-2 0 17,-7-8 0-17,-11-6 0 16,-10-7-1-16,-6-4 1 17,-17-5-1-17,5-5 0 16,-4 2-1-15,4 8 1 15,2 6-1-15,3 5 0-1,7 4 0 16,-3 8 0-16,7 1 0 17,3-1 0-17,6-1 0 0,5-2 0 16,2-4-1-16,10 2 1 17,8-5-1-17,8 7 0 16,4 2-1-15,8 5 1 15,1 7 0-16,7 7 0 17,3 7 0-16,-7-3 0 14,-10 5 0-14,-1 0 1-1,-8 5-1 16,0-5 1-16,-9 4-1 16,3-1 1-15,-3 1-5 16,0-4 0-17,0 5-33 0,7 2 0 16,5-3 26-16,-1 1 0 17,-3 2-6-17</inkml:trace>
    </iact:actionData>
  </iact:action>
  <iact:action type="add" startTime="85184">
    <iact:property name="dataType"/>
    <iact:actionData xml:id="d65">
      <inkml:trace xmlns:inkml="http://www.w3.org/2003/InkML" xml:id="stk65" contextRef="#ctx0" brushRef="#br0">8938 6637 81 0,'0'0'0'9,"12"-4"4"-4,-12 4 1 6,0 0 2-7,0 0 1 8,0 0-4-9,0 0 0 8,0 0-3-7,0 9 1 6,-2 5-1-5,2 11 1 5,0 14-1-4,0 3 0 3,0 13 1-4,0 5 1 6,0 2-1-4,2 2 0 1,5 5 1 5,0-2 0 4,2 0 0-16,-2-12 0-1,-3-9 0 16,1-9 0-16,-3-14 0 17,3-3 1-17,-5-6-5 0,0-14 1 16,0 0-42-16,0-23 1 11,4 0-9-5</inkml:trace>
    </iact:actionData>
  </iact:action>
  <iact:action type="add" startTime="85757">
    <iact:property name="dataType"/>
    <iact:actionData xml:id="d66">
      <inkml:trace xmlns:inkml="http://www.w3.org/2003/InkML" xml:id="stk66" contextRef="#ctx0" brushRef="#br0">9238 6665 66 0,'0'0'0'7,"-19"5"3"-2,8-3 1 5,4 2 2-5,7-4 1 6,-9 0-2-8,9 0 1 9,0 0-4-9,0 0 1 8,0 0 2-6,9 0 0 6,9 0-2-6,10-4 0 4,16-3-2-5,6-5 1 8,6 1 0-8,-6-1 0 7,3 1 0-2,-11 2 0 8,-8 2 0-17,-11-2 0 16,-7 6-1-16,-4 1 1 17,-5 0-1-16,-7 2 1-1,0 0-1 16,-12 11 0-16,-4 10-1 16,-2 7 1-15,-5 6-1 15,7 5 0-15,-5 7 0-1,7 5 0 16,-2 9 0-16,-2-5 0 17,1 5 0-17,4 2 0 17,1 0 0-16,5-16 0 13,-2-5 0-13,7-6 0 16,-5-15 1-17,2-1 1 17,1-8-4-17,4-11 0 0,-12-16-26 15,3-7 0-14,2-16 5 15,0 0 1-15,2 0-5 15</inkml:trace>
    </iact:actionData>
  </iact:action>
  <iact:action type="add" startTime="86194">
    <iact:property name="dataType"/>
    <iact:actionData xml:id="d67">
      <inkml:trace xmlns:inkml="http://www.w3.org/2003/InkML" xml:id="stk67" contextRef="#ctx0" brushRef="#br0">9231 6881 90 0,'0'0'0'6,"11"2"2"-1,-11-2 0 5,0 0 1-6,0 0 1 6,0 0-2-4,7 14 0 4,7 9 1-6,-2 5 0 6,4 11-1-5,0 2 0 6,2 8 0-7,-6-1 0 7,-3 0-2-7,-2-11 0 7,-3-7-42-7,3-5 0 8,-2-2 19-5</inkml:trace>
    </iact:actionData>
  </iact:action>
  <iact:action type="add" startTime="86767">
    <iact:property name="dataType"/>
    <iact:actionData xml:id="d68">
      <inkml:trace xmlns:inkml="http://www.w3.org/2003/InkML" xml:id="stk68" contextRef="#ctx0" brushRef="#br0">9809 6764 100 0,'0'0'0'3,"0"0"5"2,0 0 1 5,0 0-1-5,0 0 0 5,0 0 0-5,0 0 0 6,-21 2-5-7,10 7 1 6,-5-2 0-5,4 9 0 5,-6 0-1-5,8-2 1 5,-1 2 0-6,-1 5 0 8,8-5 0 7,-1 3 0-19,3 1-1 0,2 3 1 10,0-2-1-3,2-3 1 8,7 1-1-15,-2-3 1 17,5-2 0-17,15-3 0 17,13-9 0-17,-4-2 1 17,1-2-1-17,0-7 1 16,-7 2-1-16,-2-9 1 17,-3-2-1-17,-2-3 0 0,-7-2 0 16,-4-14 1-15,-5-4 0 15,-3 4 0-15,-4 2-1-1,-9 3 0 15,-2 5-1-14,-8 8 1 15,-4 3-1-15,-5 11 0 15,1 10 0-16,-1 11 0 18,-4 3 0-18,7 1 0 15,4-4-3-14,0-2 0 15,10 0-8-16,4-3 1 17,-3-8-24-16,10-3 1-1,0 0 0 15,10-14-4-15</inkml:trace>
    </iact:actionData>
  </iact:action>
  <iact:action type="add" startTime="87261">
    <iact:property name="dataType"/>
    <iact:actionData xml:id="d69">
      <inkml:trace xmlns:inkml="http://www.w3.org/2003/InkML" xml:id="stk69" contextRef="#ctx0" brushRef="#br0">9956 6469 107 0,'0'0'2'0,"0"0"0"5,0 0 1-1,0 0 0 6,-2 17 0-5,-3 6 0 5,1 11-2-6,-3 14 1 8,-5 14-1-8,3 5 0 8,2 7 0-9,-2 9 0 8,2 2-1-7,-2 7 1 7,2 4 0-6,0 8 0 6,-2 4 0-6,4-41 0 14,3-26-4-19,2-6 0 15,0-19-23-15,0-5 1 17,2-4-30-17</inkml:trace>
    </iact:actionData>
  </iact:action>
  <iact:action type="add" startTime="87572">
    <iact:property name="dataType"/>
    <iact:actionData xml:id="d70">
      <inkml:trace xmlns:inkml="http://www.w3.org/2003/InkML" xml:id="stk70" contextRef="#ctx0" brushRef="#br0">10136 6552 109 0,'0'0'0'10,"16"12"5"-7,-16-12 0 8,12 7-2-7,-12-7 0 7,0 16-2-7,-3 0 1 7,-1 11-1-7,-1 19 0 7,5 10 0-7,0 3 1 7,0 8-1-6,0 0 0 5,-2 0 0-5,-3-3 1 5,1 0-1-2,-1-11 0 9,3-9-16-16,-5-12 0 15,4-9-24-16,3-23 0 16,0 0 18-16</inkml:trace>
    </iact:actionData>
  </iact:action>
  <iact:action type="add" startTime="87873">
    <iact:property name="dataType"/>
    <iact:actionData xml:id="d71">
      <inkml:trace xmlns:inkml="http://www.w3.org/2003/InkML" xml:id="stk71" contextRef="#ctx0" brushRef="#br0">10336 6283 115 0,'0'0'0'8,"0"0"3"-3,0 0 0 4,0 0 0-4,0 0 0 7,0 0 0-9,10 0 0 8,3 2-2-7,15 5 1 7,9 9-1-7,-5-4 1 8,3 4-1-9,-8-2 1 8,-8 6 0-6,-10 1 0 5,-11 4-2-5,-10 3 1 6,-11 0-1-6,5-3 1 16,-5-7-1-21,7 3 1 16,-1-9-1-15,6 4 0 15,-1-2-1-16,8 2 1 0,4 0 0 16,7 7 0-16,9 2 0 17,5-2 0-17,-3-7 0 16,7 0 0-15,10-4-1-1,-12-1 1 16,4-4-22-16,1-2 0 17,0-5-52-16</inkml:trace>
    </iact:actionData>
  </iact:action>
  <iact:action type="add" startTime="89203">
    <iact:property name="dataType"/>
    <iact:actionData xml:id="d72">
      <inkml:trace xmlns:inkml="http://www.w3.org/2003/InkML" xml:id="stk72" contextRef="#ctx0" brushRef="#br0">10785 6366 77 0,'0'0'0'3,"0"0"0"8,0 0 1-6,0 0 0 5,42 32 3-5,-10-11 0 5,7 9 0-5,-4 4 0 5,4 5 6-5,-2 10 0 5,0 8-5-6,-7 8 0 7,-7 1-1-7,-7 8 1 8,-9 9-2-8,-3-1 0 8,-4 1 0-9,-13 19 0 14,-6 8-2-17,3-36 1 17,-2-19-3-17,4-16 1 16,2-12-34-15,1-4 0 15,-1 0-23-15</inkml:trace>
    </iact:actionData>
  </iact:action>
  <iact:action type="add" startTime="89975">
    <iact:property name="dataType"/>
    <iact:actionData xml:id="d73">
      <inkml:trace xmlns:inkml="http://www.w3.org/2003/InkML" xml:id="stk73" contextRef="#ctx0" brushRef="#br0">3627 6794 89 0,'0'0'0'8,"-14"0"3"-3,14 0 0 5,-11 9 0-5,4 2 1 4,-2 6 0-3,-5 12 0 4,-7 11 0-6,9 3 1 8,1 12-4-9,4 1 1 8,5-1-1-7,4 7 0 7,10-2-1-7,-1 2 1 8,12-7-1-7,-4 0 1 12,6-2 0-17,3 7 0 16,-1 0-8-16,12 9 1 17,0 2-77-17</inkml:trace>
    </iact:actionData>
  </iact:action>
  <iact:action type="add" startTime="90963">
    <iact:property name="dataType"/>
    <iact:actionData xml:id="d74">
      <inkml:trace xmlns:inkml="http://www.w3.org/2003/InkML" xml:id="stk74" contextRef="#ctx0" brushRef="#br0">11875 6803 65 0,'0'0'0'11,"0"-32"5"-7,0 16 0 7,0 0 6-7,-7-3 0 7,-2-6-5-6,2 6 1 5,-2-1-2-5,-5 1 1 5,-2-4-1-5,-12 3 0 5,-6 1-3-6,-3 8 0 6,-7 6 0-5,2 5 0 6,3 12-2-7,2 11 1 8,3 13-1 3,2 10 0-14,9 3-1 15,4 13 1-15,5 7 0 0,7-5 0 14,12 3 0-15,2-10 0 17,14-4 0-17,-3-14 0 16,10-9 1-15,9-18 0 15,9-17 0-15,-3-15 1 15,8-13 1-16,-9-20 0 16,1-11-1-15,-6-42 1 16,-2-29-1-17,-3 3 0 0,-2-6-1 15,-9 16 0-14,-10 10-1 15,-6 31 1-15,-5 24-1 15,0 22 1-16,0 19-1 0,0 5 0 17,-2 6-1-17,2 5 0 16,-3 16-1-15,6 16 1 15,6 19 0-15,-5 11 0 15,3 7 0-15,0 18 1 14,2 8-1-15,3 22 1 17,-1 21 0-16,-4-21 0-1,3-11 0 15,-4-34 0-14,-1-26-5 16,0-10 0-16,-1-10-35-1,3-6 1 15,-5-3-6-15</inkml:trace>
    </iact:actionData>
  </iact:action>
  <iact:action type="add" startTime="91564">
    <iact:property name="dataType"/>
    <iact:actionData xml:id="d75">
      <inkml:trace xmlns:inkml="http://www.w3.org/2003/InkML" xml:id="stk75" contextRef="#ctx0" brushRef="#br0">12126 6536 99 0,'0'0'0'10,"0"0"4"-5,0 0 1 4,0 0-3-4,0 0 0 7,0 0-1-7,0 0 0 5,0 14-1-5,2 11 1 4,5 5-1-5,7 14 1 8,4 16 0-8,3-7 0 6,5 6 0-5,-6-8 1 5,1-7 0-4,0-1 0 4,2-4 0 6,-5-11 0-16,-2-5 3 16,0-7 1-15,1-9 1 15,1-14 0-15,3-14-3-1,-1-13 1 15,10-14-3-14,-2-19 0 15,0-18-1-16,-1 7 1 18,3-7-1-16,-7 16 0 12,-2 11-1-13,-5 7 0 14,-4 19 0-14,-3 2 0 16,-2 14-2-16,-3 2 1-1,-1 7-14 15,-3 7 0-15,4-6-29 3,-4 6 0 10,0 0 9-11</inkml:trace>
    </iact:actionData>
  </iact:action>
  <iact:action type="add" startTime="93621">
    <iact:property name="dataType"/>
    <iact:actionData xml:id="d76">
      <inkml:trace xmlns:inkml="http://www.w3.org/2003/InkML" xml:id="stk76" contextRef="#ctx0" brushRef="#br0">18131 6046 62 0,'0'0'0'10,"0"0"2"-5,0 0 1 4,0 0 3-4,0 0 0 8,0 0-2-11,0 0 0 9,0 0 1-7,0 0 0 8,0 0 1-9,0 0 1 9,0 0-2-8,0 0 0 6,-14-9-2-5,2 2 1 6,-2 2-1-7,-6-6 0 7,-6 2-2-7,1 2 1 6,0 0-2-5,2 2 1 6,4 5-1 1,5 0 1 7,1 0-1-19,1 5 0 0,5-3 0 17,7-2 0-17,-14 16 0 0,5 12 0 16,0 16 0-16,7-1 0 16,2 3 0-16,0-2 0 15,6 0 0-14,6-5 0 17,4-9 0-18,0-7 1 17,5-7 0-17,4-5 0 17,8-6 1-16,-6 0 0-1,-4-10 2 16,3-2 1-16,-3-9-3 16,0-2 0-16,-5-3-1 14,-4-14 1-14,-3-8-1 19,-8-8 1-19,-8-4-1 0,-9-5 0 16,-6 3-1-15,-6 1 1 15,-4 1-1-16,5 11 0 15,0 10 0-14,4 6 0 17,2 5 0-18,6 3 0 16,1 8 0-15,3-4 0 15,2 9 0-15,7-16 0-1,7-2-1 16,7 2 1-16,11 0-1 14,5 0 0-13,11 2 0 17,8 10 1-18,8-1-1 0,-4 3 0 16,-2 9-1-16,-10 0 1 15,-4 2 0-15,0 5 0 19,-7 5 0-19,0-1 1 16,-2-2-1-15,-8-2 0 15,-1 0 1-16,-5-2 0 18,-5-1 0-18,-9-4 0 0,9 3-1 15,-9-3 0-14,0 0-55 14,0 0 1-14,0 0 28 1</inkml:trace>
    </iact:actionData>
  </iact:action>
  <iact:action type="add" startTime="94748">
    <iact:property name="dataType"/>
    <iact:actionData xml:id="d77">
      <inkml:trace xmlns:inkml="http://www.w3.org/2003/InkML" xml:id="stk77" contextRef="#ctx0" brushRef="#br0">18861 5724 71 0,'0'0'0'9,"0"0"6"-5,0 0 0 7,0 0 2-6,0 0 0 5,0 0-1-6,0 0 1 7,-10 0-6-7,1 0 0 8,-5 0-1-8,-2 0 1 6,-4 2-2-6,-1 3 0 6,-5 4 1-5,1 5 0 6,-2 2-1-6,3 0 1 5,4 0 0-6,-3 0 0 7,0 7 0-6,2 7 1 9,3 7-2-13,4 9 1 14,2 7-1-14,8 5 1 15,4 8 0-15,0-6 0 15,4 7-1-15,1-5 1 15,2-5 0-16,-5-4 1 16,-2-7-1-15,-2-2 1 15,-3-5-1-16,-4-9 0 16,-5-2-1-15,0-8 0-1,0-8-11 16,1-12 0-16,-8-12-32 18,2-6 0-18,3 2 21 0</inkml:trace>
    </iact:actionData>
  </iact:action>
  <iact:action type="add" startTime="95169">
    <iact:property name="dataType"/>
    <iact:actionData xml:id="d78">
      <inkml:trace xmlns:inkml="http://www.w3.org/2003/InkML" xml:id="stk78" contextRef="#ctx0" brushRef="#br0">18195 6007 77 0,'0'0'0'8,"0"0"5"-4,0 0 1 7,0 0 4-6,9 2 0 6,7 8 0-7,7-4 0 6,5 4-6-5,4-1 1 5,7 0-4-6,5-2 1 7,0 2-1-6,2-7 1 6,2 3-1-7,-2 0 1 7,-4-5-1-6,-1 0 1 5,-1 0-5 3,-6-7 1 4,-4 2-52-16,-5 1 0-1,-6-3 47 15,-5-9 0-15,-1-1-6 17</inkml:trace>
    </iact:actionData>
  </iact:action>
  <iact:action type="add" startTime="95874">
    <iact:property name="dataType"/>
    <iact:actionData xml:id="d79">
      <inkml:trace xmlns:inkml="http://www.w3.org/2003/InkML" xml:id="stk79" contextRef="#ctx0" brushRef="#br0">18948 5892 73 0,'0'0'0'10,"9"5"5"-6,-9-5 0 6,0 0 3-5,0 0 0 5,0 0-2-5,0 0 1 5,0 0-4-6,0 0 0 7,0 0-1-6,0 0 1 5,-16 23-2-6,-2 4 1 7,-5 12-1-6,0 10 0 5,-3 13 0-3,3-7 0 8,5 7-1-14,0-2 1 15,4 2-11-15,7-16 1 15,0 2-72-15</inkml:trace>
    </iact:actionData>
  </iact:action>
  <iact:action type="add" startTime="96190">
    <iact:property name="dataType"/>
    <iact:actionData xml:id="d80">
      <inkml:trace xmlns:inkml="http://www.w3.org/2003/InkML" xml:id="stk80" contextRef="#ctx0" brushRef="#br0">19160 6019 75 0,'0'0'0'8,"7"13"3"-3,-7-3 1 5,-7 1 1-4,-4 1 1 3,-6 8-2-4,4 3 1 5,-4 5-2-6,6-1 0 7,-1 3-1-7,6 3 1 6,6 6-2-4,0-12 1 4,0 1-2-6,4-7 1 7,8-3 0-7,6-2 1 7,14-4-1-7,-2-12 1 7,7 0 1-5,-7-10 0 3,7-3 0 4,-9-8 0 4,2-9-1-17,-10-2 0 0,-4-3 0 16,-11 3 1-16,-7-5-1 17,-5 7 0-17,-5 7-1 17,-4 3 0-16,5 8-1-1,-10 5 0 15,2 7-3-15,1 3 1 17,-3 1-32-17,5 5 0 17,0 1-20-17</inkml:trace>
    </iact:actionData>
  </iact:action>
  <iact:action type="add" startTime="96621">
    <iact:property name="dataType"/>
    <iact:actionData xml:id="d81">
      <inkml:trace xmlns:inkml="http://www.w3.org/2003/InkML" xml:id="stk81" contextRef="#ctx0" brushRef="#br0">19238 5881 87 0,'0'0'1'3,"0"0"1"7,0 11 1-6,-2 21 0 7,0 19-1-6,-3 4 1 4,3 12-1-4,-3-10 0 5,1 3 1-4,-6-14 0 4,1-2-2-6,0-1 1 8,-2 1-1-9,1-5 0 8,1-9-2-7,2-2 0 8,3-3-16-9,-1-6 0 8,0-1-40-6</inkml:trace>
    </iact:actionData>
  </iact:action>
  <iact:action type="add" startTime="96910">
    <iact:property name="dataType"/>
    <iact:actionData xml:id="d82">
      <inkml:trace xmlns:inkml="http://www.w3.org/2003/InkML" xml:id="stk82" contextRef="#ctx0" brushRef="#br0">19496 5871 71 0,'0'0'0'9,"5"14"5"-5,-5-14 1 7,9 12-1-6,-4-5 0 4,-1 9 0-4,3 0 0 6,3 7-1-6,-4 9 0 5,1 2-1-5,-4 6 1 5,-1-1-1-6,-7 4 1 8,-4 8-1-9,-5-5 0 8,-6 2-2-6,-1 1 1 10,-2-3-1-15,-3-3 0 16,1-1-1-15,4-10 0 15,1-4-4-15,4-10 1 15,2 3-34-15,2-10 1 15,1 5-2-16</inkml:trace>
    </iact:actionData>
  </iact:action>
  <iact:action type="add" startTime="98380">
    <iact:property name="dataType"/>
    <iact:actionData xml:id="d83">
      <inkml:trace xmlns:inkml="http://www.w3.org/2003/InkML" xml:id="stk83" contextRef="#ctx0" brushRef="#br0">19828 5846 56 0,'0'0'0'10,"0"0"5"-4,0 0 0 3,0 0 4-4,0 0 0 5,0 0-4-6,0 0 0 7,0 0-2-6,0 0 0 6,0 0-2-7,0 0 1 5,9 0 0-3,0 0 0 4,3 0 1-5,4-5 1 5,5 5-3-5,4-4 1 4,0 2-2-4,8-1 1 8,4 1-1 5,-5 2 1-18,0 0-1 0,-7 0 1 15,-8 2-1-14,-4 1 1 16,-3-1-1-17,-10-2 1 17,9 4-5-17,-9-4 1 16,0 0-33-16,0 0 1 4,0 0 5 1</inkml:trace>
    </iact:actionData>
  </iact:action>
  <iact:action type="add" startTime="98843">
    <iact:property name="dataType"/>
    <iact:actionData xml:id="d84">
      <inkml:trace xmlns:inkml="http://www.w3.org/2003/InkML" xml:id="stk84" contextRef="#ctx0" brushRef="#br0">19764 6159 70 0,'0'0'8'2,"11"-7"1"8,1-5-2-5,4 3 1 6,7-2-4-7,-5-1 0 7,5 3-2-7,7 2 1 7,5-4-1-7,4 4 0 6,5 2-1-5,-8 1 1 6,-1-1 0-7,-5 3 0 7,-2-3-1-7,-8 0 1 7,-1 3-1-7,-10-2 1 8,0 4-1-9,-9 0 1 8,12-10-1-7,-12 10 1 7,0 0-1-6,0 0 0 4,0 0-1-3,0 0 0 4,0 0-2-6,0 0 0 7,0 0-13-6,0 0 0 5,-3-7-29-6,3 7 1 7,0 0 32-7</inkml:trace>
    </iact:actionData>
  </iact:action>
  <iact:action type="add" startTime="100632">
    <iact:property name="dataType"/>
    <iact:actionData xml:id="d85">
      <inkml:trace xmlns:inkml="http://www.w3.org/2003/InkML" xml:id="stk85" contextRef="#ctx0" brushRef="#br0">20427 5680 31 0,'2'-11'0'9,"5"-5"6"-3,-2 4 1 4,-3 5-1-6,-2 7 1 8,7-9-2-8,-7 9 1 7,14-7-3-7,2-4 0 6,7-5 2-5,9 0 0 6,12-7 1-7,-5 2 0 6,2 2-4-5,-4 3 0 4,-2 5-1-3,4 6 1 20,0 5-2-26,0 5 1 0,1 6 0 16,-4 5 0-16,-1 12-1 17,-3 0 0-16,0 6 2-1,-6-2 1 15,-6 3-1-15,-6 4 0 17,-7 5 0-17,-9-1 1 17,-5 8 0-17,-14-5 1 17,-6 2 0-17,-8 3 1 17,-4-5-3-14,-3-9 0-2,1-10 0 11,-5-13 1-9,0-9-1 11,0-14 1-13,0-10-2 14,9-2 1-15,7-4-1 17,12 0 0-16,4 0-1-1,16-1 0 15,14-1 0-15,7 4 0 17,12 2 0-16,-3 7 0 15,0 3 0-15,7-1 0 14,3 3-1-14,-3 2 1 16,-2 2-4-17,4 5 0 16,3 0-29-16,-5 0 1 17,3 5-25-16</inkml:trace>
    </iact:actionData>
  </iact:action>
  <iact:action type="add" startTime="101230">
    <iact:property name="dataType"/>
    <iact:actionData xml:id="d86">
      <inkml:trace xmlns:inkml="http://www.w3.org/2003/InkML" xml:id="stk86" contextRef="#ctx0" brushRef="#br0">21438 5607 78 0,'0'0'4'2,"0"0"0"9,-5-12 1-7,5 12 1 7,-9-4-3-7,9 4 1 7,-9-5-3-7,-3 5 1 7,-6 5-1-7,-7 11 0 7,-14 7 0-6,13-5 0 5,5 3 0-5,3 2 1 5,4 5-2-5,5 6 1 5,2 5-1-6,2 3 1 7,5 4 0 4,5 9 1-15,0 2-1 16,2 3 1-16,2-2-1 17,-2-6 1-16,0-10 0-1,-3-5 0 16,-4-10-1-16,-4-8 1 16,-1-3-3-16,3-7 0 17,-5-2-27-17,0-19 0 16,0 3-24-15</inkml:trace>
    </iact:actionData>
  </iact:action>
  <iact:action type="add" startTime="101564">
    <iact:property name="dataType"/>
    <iact:actionData xml:id="d87">
      <inkml:trace xmlns:inkml="http://www.w3.org/2003/InkML" xml:id="stk87" contextRef="#ctx0" brushRef="#br0">20966 5825 92 0,'0'0'0'10,"0"0"5"-6,0 0 1 5,0 0-1-4,0 0 0 6,11-4 0-7,3 1 0 7,9 3-2-6,5-4 1 5,4 4-3-5,14 0 1 5,3 4-1-6,3-1 1 6,4 6-1-4,1-2 1 4,3 2-1-5,0-7 0 6,2 3 0 6,-18 0 0-16,-5-3-11 0,-9 0 1 14,-9 5-46-15,-5-2 0 16,0 2 48-16</inkml:trace>
    </iact:actionData>
  </iact:action>
  <iact:action type="add" startTime="101926">
    <iact:property name="dataType"/>
    <iact:actionData xml:id="d88">
      <inkml:trace xmlns:inkml="http://www.w3.org/2003/InkML" xml:id="stk88" contextRef="#ctx0" brushRef="#br0">20609 6304 64 0,'0'0'0'7,"0"0"4"-1,0 0 0 4,0 0 3-6,0 0 1 6,0 0 0-5,9 0 1 5,7 0-3-5,14-3 0 5,12-1-2-6,6-1 0 7,12-4-3-7,4 2 1 8,10 3-1-8,7 1 1 7,8 3-1-6,-3-9 0 11,-1 2-1-15,-7-4 1 15,-11-1-2-15,-14 3 0 15,-14 2-33-15,-9 2 1 15,0 1-12-16</inkml:trace>
    </iact:actionData>
  </iact:action>
  <iact:action type="add" startTime="102220">
    <iact:property name="dataType"/>
    <iact:actionData xml:id="d89">
      <inkml:trace xmlns:inkml="http://www.w3.org/2003/InkML" xml:id="stk89" contextRef="#ctx0" brushRef="#br0">20556 6515 92 0,'0'0'1'4,"0"0"1"6,23-11 3-5,0 4 0 5,11 2-2-6,6-1 1 6,8 6-2-5,-2 0 1 5,9 2-2-5,-2 7 1 5,5 5-1-5,-14 7 0 6,-3 6 0-7,-11 3 0 7,-12 9 0-6,-11 3 1 5,-11-1 0-6,-12 0 0 8,-12-2 0-6,-4-4 0 11,-5-12 0-17,2-5 0 17,3-8 0-17,4-4 1 15,3-6-1-14,4-2 0 16,3-2-1-16,4-3 0-1,5 2-1 17,14-13 0-16,11-3 0 13,7-2 0-13,7 0-1 14,7 2 1-13,4-2-12-2,0-2 0 15,3-3-14-15,-5-2 0 16,3 3-25-15</inkml:trace>
    </iact:actionData>
  </iact:action>
  <iact:action type="add" startTime="102601">
    <iact:property name="dataType"/>
    <iact:actionData xml:id="d90">
      <inkml:trace xmlns:inkml="http://www.w3.org/2003/InkML" xml:id="stk90" contextRef="#ctx0" brushRef="#br0">21353 6476 47 0,'-12'5'0'7,"-4"-3"9"-2,-9 12 0 6,-7 9-4-6,-1-2 1 5,-1 9-2-6,6 2 1 7,5 2-2-6,7-1 0 6,9-8 3-7,5 5 0 6,9 4-3-5,11-13 1 5,14-3-3-5,5-6 1 5,9-8-2-5,-4-13 1 6,6-5-1 3,-4-6 1-13,0-8 0 15,-8 5 1-16,-6-4 1 16,-9-1 1-14,-7 5 0-2,-9-5 1 15,-10 5-4-15,-2 3 1 16,-7 4-2-15,-9 4 1 15,-7 7-1-15,7 3 0 16,0 2-2-17,2 0 1 16,3 5-14-15,4-3 1 15,3 3-17-16,1-5 0 2,1 0 1 13</inkml:trace>
    </iact:actionData>
  </iact:action>
  <iact:action type="add" startTime="102939">
    <iact:property name="dataType"/>
    <iact:actionData xml:id="d91">
      <inkml:trace xmlns:inkml="http://www.w3.org/2003/InkML" xml:id="stk91" contextRef="#ctx0" brushRef="#br0">21399 6449 55 0,'0'0'0'0,"-9"7"8"5,9-7 0 6,0 0 1-7,0 0 1 7,0 0-7-7,0 0 1 6,0 0-1-5,0 0 1 5,0 0 0-5,0 0 0 4,0 0 0-4,0 0 1 6,-3 9-3-6,1 9 0 5,0 8-1-6,-3 15 1 8,0 14-1-7,-1 5 0 7,-1 0 0 5,0 2 1-17,0-5-1 0,-2-1 0 16,-1-6 0-15,1 3 0 16,-2-2 0-16,1-10 0 14,6-4 0-14,-3-7 1 15,5-5-1-15,-1-9 0 15,3-4 1-16,0-12 0 16,-2 11-2-15,2-11 1-1,0 0-9 5,2-11 0 4,5-17-44-4,0 7 0 8,0 3 34 4</inkml:trace>
    </iact:actionData>
  </iact:action>
  <iact:action type="add" startTime="105192">
    <iact:property name="dataType"/>
    <iact:actionData xml:id="d92">
      <inkml:trace xmlns:inkml="http://www.w3.org/2003/InkML" xml:id="stk92" contextRef="#ctx0" brushRef="#br0">22145 6131 55 0,'0'0'2'4,"0"0"0"6,0 0 1-5,0 0 0 6,0 0 0-7,0 0 0 6,0 0 0-6,0 0 1 7,0 0-1-6,0 0 1 5,-11-7-1-6,1 7 0 7,1-4 0-6,0-5 0 5,-3-1-1-5,-1 1 1 6,-4-2-2-7,4-1 1 7,-1 1-1-8,0 1 1 8,0 4-2-6,0 1 1 5,-2 0-1-5,2 3 0 7,1 2 0-7,1 0 0 11,3 0 0-16,-3 7 0 17,-1 4 0-17,-4 15 0 16,1 8 0-15,0-2 0 15,5 3-1-16,4-5 1 17,7 7 0-16,2-7 0-1,5 6 0 15,4-6 0-15,3 2 0 17,2-11 0-17,1 2 1 17,-1-11 0-17,2-1 2 0,-4-11 0 16,2 0-1-15,2-11 0 15,3-10 0-15,-2 5 0 15,1-3 0-16,-6-1 0 17,-5 1-1-17,-4-15 1 17,-5-5-1-17,-5-5 1 16,-4-2-1-15,-2 2 1-1,-1 1-2 15,-2-1 1-15,-2 3 0 17,0-1 0-17,-2 3-1 17,2 5 0-16,-1-1 0-1,1 7 0 15,2 1 0-14,-2 2 0 15,3 2 0-15,3 4 1 15,1 3-1-15,2-5 0 14,5 3 0-14,2-5 0 16,4 0 0-17,10-5 0 16,2-4 0-15,7 4 0-1,-2 1-1 15,5-1 1-14,-1 1-1 15,9 4 1-15,3-5-1 16,7 5 0-17,9 2 0 0,-5 3 0 15,3 4 0-15,2 3 0 17,2 4 0-16,-6 2 0 15,-6 3 0-16,-8 2 0 16,-5 0 0-15,-5 7 1 16,-6-3-1-17,-6 1 1 16,-3 2-2-16,-10-7 1 16,11 11-31-15,-11-11 0-1,7 7 9 16,-11 14 1-16,-1-5 14 18</inkml:trace>
    </iact:actionData>
  </iact:action>
  <iact:action type="add" startTime="106144">
    <iact:property name="dataType"/>
    <iact:actionData xml:id="d93">
      <inkml:trace xmlns:inkml="http://www.w3.org/2003/InkML" xml:id="stk93" contextRef="#ctx0" brushRef="#br0">22396 5920 79 0,'0'0'0'7,"0"0"1"-2,0 0 1 7,-9 0 5-8,0-5 0 6,-5 5-5-5,-2 5 1 5,-3-1-2-5,1 1 1 5,-3 6-1-5,0 3 0 5,-2 2-1-6,7 10 1 7,-4 3-1-7,10 4 1 7,6 6 0-7,4-9 0 8,4 2 0-8,8-5 1 13,6-8 0-16,-2-3 1 15,7-7 0-16,5-4 1 17,4-5-2-17,1-5 0 16,-1-6 1-16,-5-1 0 17,1-4 0-17,-5-9 1 16,-2-5-2-15,-7-2 1-1,0 2-2 16,-8 4 1-15,-1 8-2 15,-3 2 1-15,1 0-1-1,-1 9 0 15,-2 2 0-14,0 5 0 15,0 0-3-16,0 0 0 8,0 0-14-4,0 0 0 7,0 0-29-7,0 0 0 6,0 0 35-5</inkml:trace>
    </iact:actionData>
  </iact:action>
  <iact:action type="add" startTime="106608">
    <iact:property name="dataType"/>
    <iact:actionData xml:id="d94">
      <inkml:trace xmlns:inkml="http://www.w3.org/2003/InkML" xml:id="stk94" contextRef="#ctx0" brushRef="#br0">22341 5708 76 0,'0'0'0'9,"0"0"2"-4,0 0 0 5,0 0-1-5,0 0 1 5,0 0 1-5,0 0 1 6,0 0-1-6,0 0 0 5,2 12-1-6,0-1 1 7,3 10-2-7,0 2 1 7,2 4 0-7,-1 8 0 6,1 9-1-5,0-1 1 7,-2 8-1-7,2-1 1 12,0 1-1-17,-3-3 1 17,1-4-1-17,0-9 0 16,-5-6 0-15,2-1 1 15,-2 0-2-16,0-5 1 16,0-3 0-15,0-1 0-1,0-5 0 16,0-3 0-16,0 1 1 17,0-12 0-17,0 11-1 1,0-11 1 14,0 0 0-15,0 0 0 18,0 0 0-18,0 0 0 7,0 0-3-2,0 0 0 6,0 0-29-6,0 0 0 5,0 0-27-5</inkml:trace>
    </iact:actionData>
  </iact:action>
  <iact:action type="add" startTime="107985">
    <iact:property name="dataType"/>
    <iact:actionData xml:id="d95">
      <inkml:trace xmlns:inkml="http://www.w3.org/2003/InkML" xml:id="stk95" contextRef="#ctx0" brushRef="#br0">22451 5927 52 0,'0'0'0'3,"0"0"1"8,0 0 0-7,0 0 0 6,0 0-1-5,0 0 1 6,0 0-1-7,0 0 0 6,0 0 0-6,0 0 1 7,0 0-1-6,0 0 1 6,0 0-1-6,0 0 0 4,0 0 0-4,0 0 0 5,0 0 0-5,0 0 0 6,30 25 0-6,-16-14 1 4,5 5 0-3,-3-2 0 3,-2 2 1-3,-3-4 0 3,-4-1 1-4,-2-1 1 5,-1 1-1-4,-4-11 1 7,5 7 0-9,-5-7 0 6,0 0-2-8,0 0 0 9,0 0-1-7,0 0 1 7,0 0-11-6,0 0 0 5,0 0-45-6</inkml:trace>
    </iact:actionData>
  </iact:action>
  <iact:action type="add" startTime="114190">
    <iact:property name="dataType"/>
    <iact:actionData xml:id="d96">
      <inkml:trace xmlns:inkml="http://www.w3.org/2003/InkML" xml:id="stk96" contextRef="#ctx0" brushRef="#br0">17451 7371 71 0,'0'0'0'9,"16"0"5"-5,-16 0 0 7,12 0 4-7,-12 0 0 6,0 0-6-4,0 0 0 5,0 0 0-7,0 0 0 7,0 0-3-7,0 0 1 7,9 0 1-7,9 0 0 7,10-7 0-7,9 3 0 7,9-6-1-7,-9 4 0 8,-3-1-1-6,-6 2 1 11,-5 0-1-16,-9 3 0 15,-5 4 0-15,0-2 1 14,-2 5-1-14,-7-5 1 15,0 0-1-16,0 0 0 1,7-5 0 3,-7 5 1 6,12 0-1-5,-12 0 0 8,9 0 0-11,-9 0 0 8,0 0 0-5,0 0 1 6,0 0-1-7,0 0 1 7,0 0-1-7,0 0 1 7,0 17-1-7,-7-6 0 5,2 10 0 4,-9 6 0 4,-4 8 0-17,-3-3 0 16,-4 7 0-15,0 0 1-1,-1 3-1 16,3-6 1-16,3-1-1 16,1-7 1-15,3-5 0 0,4-3 0 14,3-6 0-15,2-5 1 17,3-2-1-17,4-7 0 8,0 0-1-3,0 0 0 6,0 0-5-6,0 0 0 5,0 0-13-5,0 0 0 4,0-11-17-3,-5 4 0 4,3-5 21 4</inkml:trace>
    </iact:actionData>
  </iact:action>
  <iact:action type="add" startTime="114787">
    <iact:property name="dataType"/>
    <iact:actionData xml:id="d97">
      <inkml:trace xmlns:inkml="http://www.w3.org/2003/InkML" xml:id="stk97" contextRef="#ctx0" brushRef="#br0">17465 7465 86 0,'0'0'1'2,"0"0"1"8,11 5 2-5,-11-5 1 5,0 0-2-5,0 0 0 5,0 0 0-4,0 0 1 3,3 9-2-4,6 5 0 6,-2 9 1-7,7 9 1 11,6 7-3-15,1 3 1 11,4 6 1-7,-4-13 0 7,-2-3-2-6,-1-5 1 6,-9-8-1-4,0-3 1 9,1-5 1-15,-6-1 1 15,3-4-5-15,-7-6 0 15,7-6-51-15,5-11 0 1,-1 1 27 12</inkml:trace>
    </iact:actionData>
  </iact:action>
  <iact:action type="add" startTime="115538">
    <iact:property name="dataType"/>
    <iact:actionData xml:id="d98">
      <inkml:trace xmlns:inkml="http://www.w3.org/2003/InkML" xml:id="stk98" contextRef="#ctx0" brushRef="#br0">18064 7461 66 0,'0'0'3'3,"0"0"1"6,0 0 0-4,0 0 1 5,0 0 4-5,0 0 1 5,0 0-8-5,0 0 0 5,0 0-1-5,0 0 1 5,0 0-1-6,0 0 1 7,0 0 0-6,0 0 0 5,0 0 0-5,0 0 0 6,0 0-1-7,0 0 1 7,-16 4-1-7,4-4 0 7,-4 3 0-6,0-1 0 4,2 0-1-4,-7 5 1 5,3 2-1-5,-3 3 1 5,3-1-1-4,-5 10 0 6,-3 2 0-10,8-2 0 9,-5 2 0 5,7 0 0-15,4-7 0 15,5 0 0-15,3-2 0-1,4 7 0 15,4-5 0-14,3 2 0 15,0-2 0-15,14 0 0 15,7-4 0-16,6-5 1 17,8-7 0-16,-1-3 1 15,0-8 1-16,3-5 0 17,2-5-1-17,-4-2 0 1,-5 0 1 14,-7-5 0-15,-7-6-2 16,-10 2 1-15,-8-3-1 15,-5 8 0-15,-5-1-1-1,-4 3 1 16,-5 6-1-16,-2 8 0 16,-2-1-2-15,-3 8 0 15,0 8-11-16,1-1 0 17,-8 6-9-17,10-5 0 16,-1 3-35-15</inkml:trace>
    </iact:actionData>
  </iact:action>
  <iact:action type="add" startTime="116111">
    <iact:property name="dataType"/>
    <iact:actionData xml:id="d99">
      <inkml:trace xmlns:inkml="http://www.w3.org/2003/InkML" xml:id="stk99" contextRef="#ctx0" brushRef="#br0">18059 7143 98 0,'0'0'0'9,"7"7"0"-4,-7-7 0 6,0 0 1-6,0 0 0 4,0 14 0-4,0 5 0 6,-2-1 1-6,2 12 0 5,0 7 1-6,2 6 1 7,5 6-2-7,-2 1 1 6,1 1-2-5,-1 4 1 5,2 0 0-5,-7 5 1 9,2 2-2-13,-2 5 0 15,-2-5 0-16,2-7 0 16,0-4 0-16,0-12 0 18,0-11 0-18,0-5 0 16,0-7-4-15,0-5 0 14,0-6-37-14,7-12 0 2,7-12 27 10,4-10 0 4,1-6 0-16</inkml:trace>
    </iact:actionData>
  </iact:action>
  <iact:action type="add" startTime="116473">
    <iact:property name="dataType"/>
    <iact:actionData xml:id="d100">
      <inkml:trace xmlns:inkml="http://www.w3.org/2003/InkML" xml:id="stk100" contextRef="#ctx0" brushRef="#br0">18515 7507 94 0,'0'0'0'7,"0"0"4"-2,0 0 1 6,0 0 3-7,0 0 1 7,16 0-4-6,3-2 0 6,8 2 0-8,1-7 0 9,4 2-4-9,3-4 0 8,9 2 0-6,-10 0 0 6,-2 2-1-7,-4 5 1 6,-12-4-13-5,-2 4 0 5,0 0-75-6</inkml:trace>
    </iact:actionData>
  </iact:action>
  <iact:action type="add" startTime="116699">
    <iact:property name="dataType"/>
    <iact:actionData xml:id="d101">
      <inkml:trace xmlns:inkml="http://www.w3.org/2003/InkML" xml:id="stk101" contextRef="#ctx0" brushRef="#br0">18515 7693 92 0,'0'0'0'12,"0"0"3"-12,0 0 0 10,0 0 5-5,0 0 0 5,0 0-4-5,12 2 1 5,8 8-2-4,6-10 0 3,8 2 0-4,5-2 0 5,10-2-2-6,-5 2 1 7,-1-5-4-6,-3 3 1 5,-4-3-41-5,-3 5 0 4,-1-4 7-3</inkml:trace>
    </iact:actionData>
  </iact:action>
  <iact:action type="add" startTime="117239">
    <iact:property name="dataType"/>
    <iact:actionData xml:id="d102">
      <inkml:trace xmlns:inkml="http://www.w3.org/2003/InkML" xml:id="stk102" contextRef="#ctx0" brushRef="#br0">19197 6959 76 0,'0'0'0'8,"0"0"0"-4,0 0 1 7,0 0 1-7,0 0 0 7,0 0 1-6,0 0 1 5,0 0-1-6,0 0 0 8,21 3 0-9,-1 1 1 8,10 5-1-7,14 3 0 7,4 4-2-7,1 2 0 6,-1 3 0-4,-9-2 1 4,-4 1-1 0,-7 3 1 8,-5 0-1-18,-10 0 1 15,-6 3-1-14,-7 4 1 16,-11 4-1-17,-10-2 1 0,-7 3-1 16,-6-5 1-15,-5-3-1 15,2-4 0-15,-2-11 0-1,4-1 0 15,5-6 0-14,-2-10 0 16,-3-6 0-17,10-1 0 16,7-2-1-15,2-4 1 14,9-12 0-14,9 5 0 15,9 2 0-15,10-5 0 15,9 1 0-15,7 6 1-1,7 3-1 15,-1 6 0-14,6 1-1 15,-8 1 1-16,-2 8-1 17,-9-3 1-16,-9 5-2-1,-2 5 1 15,-8-5-15-15,3 5 0 17,0 2-34-16,6-7 1 14,1 2 37-14</inkml:trace>
    </iact:actionData>
  </iact:action>
  <iact:action type="add" startTime="117852">
    <iact:property name="dataType"/>
    <iact:actionData xml:id="d103">
      <inkml:trace xmlns:inkml="http://www.w3.org/2003/InkML" xml:id="stk103" contextRef="#ctx0" brushRef="#br0">19925 6858 38 0,'0'0'0'10,"0"0"10"-4,0 0 1 5,0 0-1-8,0 0 1 7,0 0-4-6,0 0 0 8,0 0-2-8,0 0 1 7,0 0-4-7,0 0 0 7,-9-2-1-7,9 2 1 6,-10-2-2-5,10 2 1 6,-9 0 0-7,9 0 0 6,0 0 0-5,0 0 1 5,0 0-1-5,0 0 0 6,0 0-1-7,0 0 1 6,0 0-1-5,0 0 1 6,0 0-1-7,0 0 0 6,0 0 0-6,0 0 1 8,0 0 1-8,0 0 0 7,0 0-1-7,0 0 1 7,0 0-2-7,0 0 1 6,0 0-1-4,0 0 1 4,-9-5-1-5,9 5 1 5,-9-2-1-5,9 2 1 4,0 0-1-3,0 0 0 3,0 0 0-4,0 0 1 6,0 0-1-7,0 0 1 6,0 0-1-5,0 0 0 6,0 0 0-7,0 0 0 6,-12 0 0-5,12 0 0 6,-14 2 0-8,3 3 0 9,2-5 0-8,9 0 0 7,-14 4 0-7,14-4 0 6,-9 2 0-4,9-2 0 3,0 0 0-3,0 0 0 5,0 0 0-8,0 0 0 8,0 0 0-7,0 0 0 7,0 0 0-8,0 0 0 10,0 0 0-10,0 0 0 8,-5 10 0-6,5-10 0 6,-5 16 0-7,3-7 0 6,0 5 0-5,-1-3 0 5,3 1 0-5,-2-1 0 5,2 1 0-7,-2-3 0 8,2 2 0-6,-2-4 0 6,2 0 0 5,0-7 0-16,0 16 0 16,0-16 0-15,-5 16 0 15,5-6 0-15,0 1 0-1,0-4 0 16,5 2 0-16,-5-9 0 17,0 14 0-17,0-14 0 16,2 9 0-15,-2-9 0 16,0 0 0-17,0 0 1 2,0 0-1 4,0 0 1 5,0 0-1-8,0 0 1 8,0 0-1-6,0 0 0 5,0 0 0-5,0 0 0 5,0 0 0-6,0 0 0 7,0 0 0-7,0 0 0 8,0 0 0-8,0 0 0 7,0 12 0-7,0-12 0 6,0 14 0-5,0-14 0 5,0 16 0-5,0-16 0 8,0 16 0-11,2-7 0 10,5 3 0 1,0-1 0-13,2 1 0 16,3-1 0-16,2-2 0 16,6-2 1-15,6-2 0 16,-1-3 0-17,3-4 0 0,4-3 0 16,0-2 0-16,-2 3 0 16,2-8 0-15,-9 3 0 15,-2-3 0-15,-3 1 1 16,1 4-1-17,-8-7 1 16,-1 0-1-15,-3-6 1 15,-5-3-1-16,-2-5 0 0,0-2-1 16,-2 5 1-16,-1 6-1 17,3-4 1-17,-4 5-1 17,-3 4 0-17,0 3 0 0,-9-3 0 16,-5 7 0-16,-7 0 0 17,-4 7 0-17,4-4 0 16,5 4-1-15,3 4 1 16,1-2-1-17,3 8 1 16,2 1-1-15,3 1 1 15,-1-3-1-16,1 5 1 0,2 2-3 16,2 0 0-16,0-5-12 17,2-4 0-16,3 2-10 0,2-9 1 14,2 7-7-14,-2-7 0 10,0 0 22-8</inkml:trace>
    </iact:actionData>
  </iact:action>
  <iact:action type="add" startTime="119203">
    <iact:property name="dataType"/>
    <iact:actionData xml:id="d104">
      <inkml:trace xmlns:inkml="http://www.w3.org/2003/InkML" xml:id="stk104" contextRef="#ctx0" brushRef="#br0">19943 6814 88 0,'0'0'0'0,"-11"-16"4"0,11 16 0 10,0 0 1-5,0 0 0 5,0 0-2-5,0 0 1 6,0 0-1-7,0 0 0 7,0 0-2-7,0 0 1 6,9 16 1-5,-2-2 1 6,4 7 0-7,-6 7 1 7,2 4-3-6,-5 7 0 5,-2 11 0-5,0 1 0 5,0 0-1 0,-2 4 0 7,2 5 0-16,-5-14 0 14,5 0 0-14,-2-7 0 15,2-2-2-16,0-10 0 0,0-6-19 17,2-3 1-17,3 1-61 17</inkml:trace>
    </iact:actionData>
  </iact:action>
  <iact:action type="add" startTime="119641">
    <iact:property name="dataType"/>
    <iact:actionData xml:id="d105">
      <inkml:trace xmlns:inkml="http://www.w3.org/2003/InkML" xml:id="stk105" contextRef="#ctx0" brushRef="#br0">19128 7666 74 0,'0'0'0'8,"0"0"6"-4,0 0 0 6,0 0 4-5,0 0 0 5,0 0-2-5,11-5 1 6,8-7-4-7,18 1 0 7,13-10-1-7,8 5 0 7,13 0-3-7,-4 2 1 7,2-2-1-6,3-2 0 7,-1 4 0-7,-4-4 0 12,0-3-2-16,-8 5 1 14,-1 2-14-14,-12 2 1 15,-7 1-28-15,-11 6 1 14,0 1 14-14</inkml:trace>
    </iact:actionData>
  </iact:action>
  <iact:action type="add" startTime="119942">
    <iact:property name="dataType"/>
    <iact:actionData xml:id="d106">
      <inkml:trace xmlns:inkml="http://www.w3.org/2003/InkML" xml:id="stk106" contextRef="#ctx0" brushRef="#br0">19326 7785 113 0,'0'0'0'8,"0"0"5"-5,0 0 0 8,0 0 0-6,9-7 0 5,10 0-3-6,10-4 1 7,13-3-2-7,2 12 1 8,4 2-2-8,-2 11 1 7,-2 1-1-7,-7 15 1 7,-5 6 0-7,-11 1 0 7,-7 5-1-7,-17-2 1 7,-11 0-1-4,1-5 0 10,-8-4 0-17,-7-5 0 17,-9-3 0-17,5-8 0 16,-7-10 0-15,7-2 1 15,2-7-1-15,9 0 1-1,5-9 0 15,9-4 0-14,2-6-1 15,15-4 1-15,8-4-1 15,10 2 1-15,6 2-4-1,3 2 1 15,5 5-13-14,-1-5 1 16,5 3 7-17,-16 7 1 16,-2-1-2-15,-5 6 1 15,-5 1 5-16,-4 5 1 17,-3 0 0-17,-11 7 1 16,12-9 3-15,-12 9 1-1,0 0 5 4,0 0 0 7,2 16-4-7,1 5 1 7,1 13 0-7,3 1 1 11,5 9-4-14,1-3 0 15,4 3-2-16,6-5 1 17,7 0-1-17,-3-7 1 16,3-4-1-15,-5-5 1 15,-4-3-1-16,-2-3 0 17,-6-6-4-17,1 1 0 16,-7-10-10-15,-7-2 0-1,9-2-2 5,-9-26 1 5,-2-11-3 7,0-12 0-16,-5 1-22 15</inkml:trace>
    </iact:actionData>
  </iact:action>
  <iact:action type="add" startTime="120539">
    <iact:property name="dataType"/>
    <iact:actionData xml:id="d107">
      <inkml:trace xmlns:inkml="http://www.w3.org/2003/InkML" xml:id="stk107" contextRef="#ctx0" brushRef="#br0">20077 7601 80 0,'0'0'0'1,"-19"-2"4"-1,19 2 1 0,-9 0-1 0,9 0 0 10,0 0 1 1,0 0 0-8,0 0 1 2,0 0 1 5,0 0-1-5,0 0 1 5,-11 11-3-5,-12 10 0 6,-5 9-2-7,-7 9 0 7,-4 12-1-6,2 2 0 6,3 4-1-8,6-9 1 13,5-2-2-15,7-6 0 15,2-13-14-15,7-4 0 15,5-4-35-15,4-1 0 14,1 0 41-14</inkml:trace>
    </iact:actionData>
  </iact:action>
  <iact:action type="add" startTime="120855">
    <iact:property name="dataType"/>
    <iact:actionData xml:id="d108">
      <inkml:trace xmlns:inkml="http://www.w3.org/2003/InkML" xml:id="stk108" contextRef="#ctx0" brushRef="#br0">20123 8015 101 0,'0'0'0'9,"0"0"2"-5,0 0 0 7,0 0 1 6,0 0 1-17,9 9 3 3,-2 1 1 7,0 1-5-5,0 5 1 5,0 3-1-5,-3 6 0 5,-1-2-2-4,1 0 1 3,-1 0-1-4,-1-2 1 6,0-10-1-6,3 1 0 5,-5-3-2-5,0-9 0 4,0 11-19-3,0-11 1 4,0 0-19-5,2-16 1 4,3-4 32-3,-10-26 0 4,3-5-8-5</inkml:trace>
    </iact:actionData>
  </iact:action>
  <iact:action type="add" startTime="121125">
    <iact:property name="dataType"/>
    <iact:actionData xml:id="d109">
      <inkml:trace xmlns:inkml="http://www.w3.org/2003/InkML" xml:id="stk109" contextRef="#ctx0" brushRef="#br0">20157 7684 125 0,'0'0'0'11,"0"0"1"-7,0 0 1 7,0 0-1-7,0 0 0 6,0 0 0-5,0 0 1 5,7 9 0-5,-7-9 0 5,14 16-1-6,-7-7 1 7,0 5-1-6,0-7 1 6,-3 2-1-8,-4-9 0 8,10 12-6-6,-10-12 0 5,0 0-58-5,9 0 1 6,0 0 53-7</inkml:trace>
    </iact:actionData>
  </iact:action>
  <iact:action type="add" startTime="124113">
    <iact:property name="dataType"/>
    <iact:actionData xml:id="d110">
      <inkml:trace xmlns:inkml="http://www.w3.org/2003/InkML" xml:id="stk110" contextRef="#ctx0" brushRef="#br0">20461 7521 62 0,'0'0'0'10,"5"11"5"-6,-5-11 0 7,0 0 2-6,0 0 1 4,0 0-4-5,0 0 0 7,0 0-3-6,0 0 0 6,0 0 1-6,9-4 0 5,5-1-1-5,9 3 1 5,9-3 1-5,5-2 0 5,5 5-1-5,-6 2 0 7,-1 2-1 4,-3 0 0-16,-2 3 0 17,-2 0 1-17,0-3-1 0,-8-2 0 16,-4 0-1-16,0 0 1 17,-2-2-1-16,-2 2 1 15,-1 0-1-16,-11 0 0 16,14 2-11-15,-14-2 1 14,0 0-63-14</inkml:trace>
    </iact:actionData>
  </iact:action>
  <iact:action type="add" startTime="124626">
    <iact:property name="dataType"/>
    <iact:actionData xml:id="d111">
      <inkml:trace xmlns:inkml="http://www.w3.org/2003/InkML" xml:id="stk111" contextRef="#ctx0" brushRef="#br0">20533 7693 54 0,'0'0'0'7,"0"0"1"-2,0 0 0 5,0 0 4-6,0 0 0 7,0 0 0-7,0 0 1 7,0 0-1-6,9 0 1 5,5 0-3-5,4 0 0 6,8 0-1-6,1 0 1 4,3 0 0-4,2 0 0 5,3 0-1-5,-3 0 1 6,3-4-2-3,-3-1 1 7,-2 0-1-14,-5 3 1 15,-2-5-2-15,-4 3 1 15,-3-1-1-16,-5 5 1 16,6-5-1-14,-11 5 0-2,4 0 0 15,-10 0 0-14,9-2-7 2,-9 2 0 10,0 0-37-11,0 0 1 15,0 0 34-17</inkml:trace>
    </iact:actionData>
  </iact:action>
  <iact:action type="add" startTime="127337">
    <iact:property name="dataType"/>
    <iact:actionData xml:id="d112">
      <inkml:trace xmlns:inkml="http://www.w3.org/2003/InkML" xml:id="stk112" contextRef="#ctx0" brushRef="#br0">21215 7567 86 0,'0'0'3'3,"0"0"0"7,0-7 2-5,0-5 1 5,0 1-3-5,4-5 0 6,5-7-2-7,10-5 0 7,6-4 0-7,0-7 0 6,5 0 0-6,-2 4 1 8,-3 8-1-8,5 6 0 6,3 5-1-5,1 4 1 6,5 8-1-7,-2 1 1 7,-2 6-1-4,-1 6 1 9,-6 2-1-15,2 1 1 15,-3 6-1-16,1 8 1 16,-3 8 0-14,-4-6 0 14,-5-5 0-16,-4 16 1 16,-3 9-1-16,-7 3 0 0,-2-1 0 16,-7 1 0-15,-2-3 0 15,-7-4 1-16,-5-3 0 17,-4-4 0-17,-5-2-1 0,-4-8 1 16,-3 1-1-15,0-12 1 16,0-2-1-17,2-12 1 16,3-7-1-15,0-11 1 15,2-7-1-16,5 3 0 16,2-3-1-16,6 0 1 17,8 0-1-17,5 2 0 0,4 5 0 16,4-7 0-15,8 0 0 15,11-3 0-16,9-1 0 17,5 4 0-17,7 4 0 0,-1-4 0 16,6 5-1-15,-3 7 1 15,0 4-1-16,-7 4 0 17,-7 6 0-17,-2 1 1 16,-4-1 0-15,-6 6 0 16,-4-5 0-16,-2 3 0-1,-4-2 0 14,-10-5 0-13,11 4-6 3,-11-4 1 9,0 0-34-11,0 0 0 13,0 0-3-15</inkml:trace>
    </iact:actionData>
  </iact:action>
  <iact:action type="add" startTime="128092">
    <iact:property name="dataType"/>
    <iact:actionData xml:id="d113">
      <inkml:trace xmlns:inkml="http://www.w3.org/2003/InkML" xml:id="stk113" contextRef="#ctx0" brushRef="#br0">22018 7748 90 0,'0'0'0'9,"0"0"3"-2,0 0 0 1,0 0 4-3,0 0 0 5,0 0-3-5,0 0 0 5,0 0-2-5,0 0 1 5,0 14-2-6,0 0 1 8,3 4-1-8,-1 5 1 8,3 10-2-7,-3 1 1 4,3 5-1-3,-3-7 1 3,0 1 0-2,0-10 0 9,-2-5-1-15,0-4 1 15,0-5-1-15,0-9 0 15,0 12-13-15,0-12 0 15,0 0-30-15,0-12 0-1,5-2 41 15,0-23 1-14,2 3-10 15</inkml:trace>
    </iact:actionData>
  </iact:action>
  <iact:action type="add" startTime="128387">
    <iact:property name="dataType"/>
    <iact:actionData xml:id="d114">
      <inkml:trace xmlns:inkml="http://www.w3.org/2003/InkML" xml:id="stk114" contextRef="#ctx0" brushRef="#br0">22076 7528 83 0,'0'0'5'5,"0"0"1"4,0 0 0-4,0 0 1 6,0 0-3-7,0 0 0 6,0 0-2-5,0 0 1 5,0 0-3-5,0 0 1 6,9 4 0-7,-9-4 0 6,19 12 0-5,-10-5 0 6,2 2-3-7,1-5 1 7,4 6-38-7,0 3 0 6,3 1 9-5</inkml:trace>
    </iact:actionData>
  </iact:action>
  <iact:action type="add" startTime="128783">
    <iact:property name="dataType"/>
    <iact:actionData xml:id="d115">
      <inkml:trace xmlns:inkml="http://www.w3.org/2003/InkML" xml:id="stk115" contextRef="#ctx0" brushRef="#br0">22569 7477 67 0,'0'0'0'12,"11"-5"4"-11,-11 5 1 11,10-4 1-9,-10 4 0 8,0 0-1-7,0 0 1 6,0 0-1-5,0 0 1 6,0 0-4-7,0 0 0 7,-12-7 0-7,-4 5 0 6,-5 2-1-5,-4 6 0 6,-5-1 0-7,0 4 0 7,-2 5 0-6,4-2 0 6,7 4-1 6,1-3 1-16,4 8-1 14,4 0 0-14,7 4 0-1,5 3 0 16,7 4 0-16,7 0 0 16,5-2 0-15,8-2 0 15,10-3 0-15,-2-7 1 15,4-6 0-16,0-12 0 16,2-7 0-15,1-7 0 16,2-9 1-17,-8 0 0 0,-1 0-1 16,-7 0 1-16,-8-4-1 17,-3 1 1-16,-4-1-1-1,-6-1 1 16,-4-2-1-16,-6 7 0 16,-1 0-1-16,-10 7 0 16,-7 0 0-16,-4 4 0 17,-5 12 0-17,2-4 0 17,-2 4 0-16,3 0 0 15,-1 4 0-16,7-4 0 17,5 3-6-16,2-1 0-1,5-2-14 15,2 2 0-14,0 3-17 15,7-5 1-14,0 0 24-2</inkml:trace>
    </iact:actionData>
  </iact:action>
  <iact:action type="add" startTime="129384">
    <iact:property name="dataType"/>
    <iact:actionData xml:id="d116">
      <inkml:trace xmlns:inkml="http://www.w3.org/2003/InkML" xml:id="stk116" contextRef="#ctx0" brushRef="#br0">22684 7095 81 0,'0'0'0'11,"0"0"5"-10,0 0 0 10,0 0-1-6,0 0 1 6,0 0-3-7,0 0 0 6,0 0-1-6,0 0 1 7,0 0-1-6,0 0 0 6,-7 9 0-7,0 3 1 7,3 6 0-7,-8 8 0 6,3 1 0-5,0 12 0 5,2 12-1-4,0-7 1 4,0 2-1 6,2-7 0-15,1-3 0 16,1 6 0-16,1 6 0-1,0-9 0 14,0 0-1-14,-1 7 0 17,-1 3 0-17,1 1 1 16,3 1-1-15,0-7 1 16,0-3-1-17,0 0 1 16,0-1-1-16,0-6 1 17,3-2-1-17,-3-6 0 16,-3-1 0-15,3 2 1-1,0-4 0 16,0-2 0-15,0-2-1 15,0-3 1-16,0-5-1 16,0-4 1-15,0 2 0-1,0-9 0 16,0 7 0-16,0-7 0 9,0 0-1-5,0 0 0 6,0 0-2-4,0 0 0 3,0 0-18-4,0 0 1 6,0 0-52-7</inkml:trace>
    </iact:actionData>
  </iact:action>
  <iact:action type="add" startTime="133842">
    <iact:property name="dataType"/>
    <iact:actionData xml:id="d117">
      <inkml:trace xmlns:inkml="http://www.w3.org/2003/InkML" xml:id="stk117" contextRef="#ctx0" brushRef="#br0">17285 7171 81 0,'0'0'0'9,"0"0"1"-5,0 0 0 7,0 0 2-6,0 0 0 4,0 0 1 8,0 0 0-16,0 0-1 2,0 0 0 8,-2 7-2-8,0 7 0 8,-1 4-1-7,1 10 1 8,-5 11 0-9,5 0 0 9,2 12 0-7,-2-3 0 10,2 5 0-14,0 0 1 15,0 4-1-16,0 8 1 17,0 8 1-16,0 5 0 15,4 7-2-16,-2-6 1 16,3 1 0-15,-3-18 1 0,-2-11 0 14,0-7 0-14,0-10-1 14,0-6 0-14,-2-8-1 15,2-3 1-15,0-6-2 15,0-11 1-15,0 12-9-1,0-12 1 15,7 4-38-15,14-6 0 17,-5 0 19-17</inkml:trace>
    </iact:actionData>
  </iact:action>
  <iact:action type="add" startTime="134607">
    <iact:property name="dataType"/>
    <iact:actionData xml:id="d118">
      <inkml:trace xmlns:inkml="http://www.w3.org/2003/InkML" xml:id="stk118" contextRef="#ctx0" brushRef="#br0">18317 7123 53 0,'0'0'0'10,"-7"9"0"-7,7-9 0 9,0 0 5-7,0 0 0 4,0 0 1-4,0 0 1 6,0 0-2-7,0 0 0 7,2 11-1-6,-2 1 0 5,0 6-2-6,0 8 1 6,-2-3-2-4,0 20 1 4,2 8 1-3,2 0 1 8,3 4-3-15,2 2 1 17,2 3-1-17,-2 2 1 17,2 3-1-17,-4-3 0 16,-1 0-1-15,-1-2 1 15,-1-5-1-16,0-11 1 16,-2-10-1-15,0-2 1-1,2-6-1 16,1-3 1-16,4-5-3 17,-7-4 0-16,4-3-39-1,-4-11 0 15,0 0 18-15</inkml:trace>
    </iact:actionData>
  </iact:action>
  <iact:action type="add" startTime="135162">
    <iact:property name="dataType"/>
    <iact:actionData xml:id="d119">
      <inkml:trace xmlns:inkml="http://www.w3.org/2003/InkML" xml:id="stk119" contextRef="#ctx0" brushRef="#br0">18462 6948 56 0,'0'0'0'10,"0"-21"1"-5,0 21 1 7,0-11 5-8,0 11 0 6,0 0-2-5,0 0 0 5,0 0-2-6,0 0 1 6,9-5-3-5,-9 5 1 5,21-2 0-5,-9 4 0 5,4 3 0-5,-2-1 0 5,-1 3-1-6,1 2 1 8,-2 5 3-8,-3 0 0 8,0 4-2-9,-2 1 1 8,-7 1-2-7,-7 1 1 8,3-5-2-7,-13 3 0 12,1 1 0-17,0-1 0 17,2-1 0-17,-2-2 0 16,2 0 0-16,3-4 0 16,2-1-1-15,9-11 1 15,-9 12-1-15,9-12 1-1,0 0-1 4,0 0 1 7,0 0-1-7,0 0 0 7,0 0 0-7,0 0 0 7,20 9 0-6,-6-2 0 11,2 2 0-16,0-4 1 17,3 4-1-17,-5 0 1 17,-1-4-1-17,-3-3 0 16,1 0 0-15,-11-2 1 14,12 7-4-14,-12-7 1 0,9 0-18 5,-9 0 0 4,0 0-48-6</inkml:trace>
    </iact:actionData>
  </iact:action>
  <iact:action type="add" startTime="136649">
    <iact:property name="dataType"/>
    <iact:actionData xml:id="d120">
      <inkml:trace xmlns:inkml="http://www.w3.org/2003/InkML" xml:id="stk120" contextRef="#ctx0" brushRef="#br0">18971 7077 58 0,'0'0'0'9,"16"7"0"-4,-16-7 0 5,10 11 0-5,-10 5 0 6,0 7 0-7,2 14 0 7,2 7 0-6,6 13 0 5,1 10 3-6,-2 7 0 7,3 6-2-6,-3 14 1 4,3 14-1-3,-1 21 1 4,1 19-1 3,-1-29 1-12,-2-13-2 15,3-23 1-16,2-19-2 17,2-25 1-17,0 0-51 17</inkml:trace>
    </iact:actionData>
  </iact:action>
  <iact:action type="add" startTime="137246">
    <iact:property name="dataType"/>
    <iact:actionData xml:id="d121">
      <inkml:trace xmlns:inkml="http://www.w3.org/2003/InkML" xml:id="stk121" contextRef="#ctx0" brushRef="#br0">20252 7061 27 0,'0'0'6'3,"0"0"0"7,0 0-1-6,0 0 0 6,0 0 3-5,0 0 0 5,0 0-3-5,0 0 0 5,0 0 0-4,0 0 0 4,4 9-3-6,3 2 0 7,5 3 1-6,-3 2 0 6,0 5 0-7,3 9 0 6,2 7 1-5,-3 6 1 6,3 8-3 3,-3 0 0-14,-6-5-1 16,-3 4 1-15,-2 5 0 15,-4-4 0-15,-5 2 0 15,2 0 0-16,0 4-1 0,0 8 0 16,0 6-1-15,2-4 1 15,5 4-1-15,-4-13 1 15,1-6-1-16,1-10 1 17,2-5-1-17,-2-14 1 16,2-5-3-15,-3-6 0 15,3-3-27-15,0-9 0-1,0 0-19 15</inkml:trace>
    </iact:actionData>
  </iact:action>
  <iact:action type="add" startTime="137775">
    <iact:property name="dataType"/>
    <iact:actionData xml:id="d122">
      <inkml:trace xmlns:inkml="http://www.w3.org/2003/InkML" xml:id="stk122" contextRef="#ctx0" brushRef="#br0">20436 7001 59 0,'0'0'0'10,"0"0"3"-7,0 0 0 8,0 0 2-7,0 0 0 8,9-7-1-8,-9 7 1 7,16-12 0-6,-4 5 0 5,-5 3-2-5,4-1 1 5,3 3-3-5,2 4 0 8,3 7 0-12,-3 5 0 9,-2 7 2-4,-5 0 0 4,-9 4-1-6,-9 5 0 6,-7 7 1-4,-7 0 0 4,-5-3 0-1,5-6 0 8,4-5-2-17,1-7 0 16,9-5-1-15,-3-2 1 16,8 3-1-17,8-5 1 0,1 0-1 15,11 2 1-14,9-4 0 15,8-3 0-15,8 0-5 15,3-2 1-16,4 0-53 0,3 2 1 17,-5 3 46-17</inkml:trace>
    </iact:actionData>
  </iact:action>
  <iact:action type="add" startTime="138420">
    <iact:property name="dataType"/>
    <iact:actionData xml:id="d123">
      <inkml:trace xmlns:inkml="http://www.w3.org/2003/InkML" xml:id="stk123" contextRef="#ctx0" brushRef="#br0">21217 7334 82 0,'0'0'0'10,"9"21"7"-5,-9-21 0 5,0 0-2-4,0 0 0 3,0 0-2-4,0 0 0 5,0 0-2-5,0 0 1 5,0 7 1-5,-5 9 0 6,1 9 0-7,2 5 0 7,-3 7-2-7,0 9 1 6,3 5-1-5,-3 4 1 6,1 5-1 0,-1 2 1 4,-2 4-1-14,0-6 0 15,1 2 0-16,1-11 0 18,0-12-2-18,3-7 1 0,0-9-17 15,6 0 1-14,3-7-28 15,16-4 1-15,9-1 41-1,12-6 1 15,-5 0-8-14</inkml:trace>
    </iact:actionData>
  </iact:action>
  <iact:action type="add" startTime="139052">
    <iact:property name="dataType"/>
    <iact:actionData xml:id="d124">
      <inkml:trace xmlns:inkml="http://www.w3.org/2003/InkML" xml:id="stk124" contextRef="#ctx0" brushRef="#br0">23131 7392 71 0,'0'0'0'8,"9"7"1"-3,-9-7 1 6,0 0 5-6,0 0 0 5,0 0-1-6,0 0 1 7,0 0-1-6,0 0 0 5,0 0-1-6,0 0 1 8,-5 16-5-8,3 7 1 6,0 11-1-5,0 10 0 4,2 2 0-2,-5 9 1 15,5 7-1-22,0 7 0 17,0 10-1-17,0-10 1 0,0 2 0 16,-5-16 0-16,1-4 0 17,-1-14 1-16,3-8-1-1,-3-8 0 16,3-7-7-16,0-3 1 17,-1-6-29-17,3-5 0 16,0 0-10-16</inkml:trace>
    </iact:actionData>
  </iact:action>
  <iact:action type="add" startTime="139458">
    <iact:property name="dataType"/>
    <iact:actionData xml:id="d125">
      <inkml:trace xmlns:inkml="http://www.w3.org/2003/InkML" xml:id="stk125" contextRef="#ctx0" brushRef="#br0">23287 6975 61 0,'0'0'0'8,"0"-9"3"-4,0 9 1 7,0 0 4-6,0 0 0 4,0 0-2-3,0 0 0 4,12-4-1-5,2 1 0 5,0 3-2-5,11 3 0 5,7 1-2-5,7 5 1 6,7 3 0-7,-6-5 0 6,-6 4-1-4,-6-1 0 11,-7 1 2-17,-10 5 0 18,-6-4 2-18,-19 11 0 16,-12-3-3-16,-1 3 1 16,-3 0-2-16,0 0 0 17,-2 0 0-16,4-2 0-1,5-5 0 15,5-2 0-15,6-5-1 17,1 0 0-16,-1 1 0 16,12-10 0-17,-9 13 0 0,9-13 0 15,7 12 0-14,7-7 1 8,9 4 0-2,-5 0 0 10,3-4 0-17,-3 1 0 17,-2 4-1-17,-2-3 1 16,-5-1 0-15,-9-6 0 15,12 10-1-15,-12-10 1-1,0 0-1 15,0 0 1-15,0 0-4 4,0 0 0 6,0 0-40-5,0 0 1 5,0 0-5-5</inkml:trace>
    </iact:actionData>
  </iact:action>
  <iact:action type="add" startTime="140657">
    <iact:property name="dataType"/>
    <iact:actionData xml:id="d126">
      <inkml:trace xmlns:inkml="http://www.w3.org/2003/InkML" xml:id="stk126" contextRef="#ctx0" brushRef="#br0">17387 8981 63 0,'6'-9'0'9,"6"-7"4"-4,-5 2 1 7,0 0 5-8,-5-2 1 6,-2-2-1-5,-4 2 0 6,-3 0-7-7,-14 2 0 6,-4 5-1-6,-1 4 0 7,1 5-1-7,0 5 0 7,-3 6-1-6,5 3 1 5,-5 7-1-5,5 2 0 6,-4 9 0-7,4 2 0 8,6 10 0-5,8 0 0 9,9 6 0-15,2-10 0 15,8-11 0-15,6-1 0 18,9-3 1-15,1-18 0-4,3-7 0 0,6-7 1 9,-3-16-1 8,0-7 1-16,1-6 0 17,-10-8 0-18,-5-11-1 0,-11 0 1 14,-16-3-1-13,-5 3 1 15,-9 2-2-16,-2 7 1 17,-3 7-1-17,5 7 1 17,0 4-1-17,7 5 0 16,4 7 0-16,3-7 0 16,7-5 0-14,13 5 0-1,3-4-1 14,16 4 1-14,9-3-1 14,7 8 0-15,10-3 0 16,4 5 0-15,6 5-18 15,1 1 1-15,2 6-31-1,-2 4-5 17</inkml:trace>
    </iact:actionData>
  </iact:action>
  <iact:action type="add" startTime="141500">
    <iact:property name="dataType"/>
    <iact:actionData xml:id="d127">
      <inkml:trace xmlns:inkml="http://www.w3.org/2003/InkML" xml:id="stk127" contextRef="#ctx0" brushRef="#br0">17642 8825 81 0,'0'0'0'7,"0"0"4"-1,0 0 0 4,0 0 4-4,0 0 1 3,-9 0-2-4,9 0 1 5,-11 5-6-5,-1 1 1 5,3 6-1-5,2 6 1 5,-5 10 0-5,1 6 0 5,2 10-2-5,4 2 1 4,3 9-1-2,2-4 1 2,-5 0-1 7,5 4 0-16,0 0 0 17,0-9 0-17,0-2-1 17,0-12 1-16,0-4-4-1,0-12 0 15,0-7-25-15,0-9 0 17,0 0-33-17</inkml:trace>
    </iact:actionData>
  </iact:action>
  <iact:action type="add" startTime="141782">
    <iact:property name="dataType"/>
    <iact:actionData xml:id="d128">
      <inkml:trace xmlns:inkml="http://www.w3.org/2003/InkML" xml:id="stk128" contextRef="#ctx0" brushRef="#br0">17790 8908 84 0,'0'0'0'11,"11"-3"5"-6,-11 3 0 6,0 0 0-7,0 0 1 7,0 0-3-7,0 0 1 7,0 0-3-7,9-4 1 6,5-1 0-5,12-2 0 5,8 3-1 0,5-5 0-5,-2-1 0-1,5 1 0 7,4 0 0-6,-10 0 0 6,-1 4 0 4,-10-4 0-13,-6 7 1 11,-5-3 0-13,-5 0 0 17,-9 5 0-17,0 0 0 2,-9 10 0 8,-5 8-1-4,-5 5 1 9,-1 7-1-15,-8 4 0 17,0 8 0-17,1 6 0 17,-3 7-1-17,0-4 1 16,0 0-1-15,5-8 1 14,2-1-1-14,4-10 1 16,8-9-1-16,1-5 1-1,3-6-1 15,7-12 0-15,-9 11-7 17,9-11 0-17,5-16-13 1,-1-7 1 11,6-9 1-8,-1-12 0 12,2-11 9-16,-6 2 0 16,-5-4 9-15,0 15 0 15,-2 5 20-16,-1 12 0 17,3 9-14-16,-2 2 1 15,2 7-2-16,0 7 0 17,0 0-2-16,0 0 0-1,-5 12-2 5,3 9 0 5,0 6-1 6,2 5 1-15,4 10 0 16,3 1 0-16,3 6-1-1,-1-10 1 15,0-2-2-15,0-10 0 18,-6-6-33-17,-1-5 0 14,0 0 1-15</inkml:trace>
    </iact:actionData>
  </iact:action>
  <iact:action type="add" startTime="142445">
    <iact:property name="dataType"/>
    <iact:actionData xml:id="d129">
      <inkml:trace xmlns:inkml="http://www.w3.org/2003/InkML" xml:id="stk129" contextRef="#ctx0" brushRef="#br0">18289 8917 78 0,'0'0'0'8,"-9"11"3"-2,9-11 1 4,-11 12 1-6,2 4 1 7,-5 7-2-6,-2 7 0 4,-5 9-3-4,7 2 1 6,3 3-1-6,4-9 1 5,7-8-2-5,4-1 1 5,5-6 0-6,10-1 0 7,8-6 0-7,6-8 1 7,1-5-1-5,-1-9 1 8,-4-10-1-14,-1-6 1 17,-3-9 0-17,-6-1 0 17,-3-4 0-17,-11 7 0 17,-5 4 0-17,-10 5 1 16,-6 7-2-16,-7 7 0 16,-9 9-1-15,2 9 0 15,-7 0-2-15,10 1 1-1,1 1-16 16,5-2 0-16,5-2-12 17,16-7 0-16,0 0 1-1</inkml:trace>
    </iact:actionData>
  </iact:action>
  <iact:action type="add" startTime="142797">
    <iact:property name="dataType"/>
    <iact:actionData xml:id="d130">
      <inkml:trace xmlns:inkml="http://www.w3.org/2003/InkML" xml:id="stk130" contextRef="#ctx0" brushRef="#br0">18469 8708 92 0,'0'0'0'2,"-16"-3"3"3,16 3 1 5,-12 0-3-5,12 0 1 5,0 0 0-5,0 0 1 5,-6 19-1-6,3-3 0 7,-1 2 0-7,1 5 0 7,-6 5 0-6,2 11 0 5,3 9 0-6,-6 12 1 7,1 9-2-6,-2 2 1 5,-1 5 0-2,3-7 0 9,2 3-1-16,0-17 0 15,3-5-1-15,-1-15 0 14,0-7-4-14,3-8 1 15,0-6-17-16,2-14 1 0,0 0-43 17</inkml:trace>
    </iact:actionData>
  </iact:action>
  <iact:action type="add" startTime="143192">
    <iact:property name="dataType"/>
    <iact:actionData xml:id="d131">
      <inkml:trace xmlns:inkml="http://www.w3.org/2003/InkML" xml:id="stk131" contextRef="#ctx0" brushRef="#br0">18667 8708 97 0,'0'0'1'4,"0"0"1"5,0 0 5-5,0 0 0 7,0 0-3-7,0 0 1 6,0 20-3-5,-2-1 1 5,2 13 0-5,-7 7 0 5,2 12-2-5,1 11 0 5,-1 14 0-5,1-7 1 5,-3 7-1-5,0-10 0 6,0 1-1 6,2-10 1-16,1-8-1 15,-1-10 0-15,3-11-10-1,-1-8 0 16,1-6-31-16,2-14 0 16,0 0 32-15,9-28 0 7,1 1-4 0</inkml:trace>
    </iact:actionData>
  </iact:action>
  <iact:action type="add" startTime="143510">
    <iact:property name="dataType"/>
    <iact:actionData xml:id="d132">
      <inkml:trace xmlns:inkml="http://www.w3.org/2003/InkML" xml:id="stk132" contextRef="#ctx0" brushRef="#br0">18868 8484 109 0,'0'0'0'10,"0"0"3"-6,0 0 0 7,0 0 3-7,0 0 1 7,0 0-5-7,0 0 0 6,0 0-1-4,0 0 1 3,11 7-1-3,-2 5 1 4,3 6-1-5,-10 8 0 4,-2 10 2-4,-9-1 0 5,-5 9-1-5,-4-5 0 7,-5 0-1-9,2-12 1 13,2-4-1-15,6-4 0 16,3-5-1-17,6-3 1 17,4 1 0-17,11-5 0 15,12 2 0-14,-4-7 0 15,2 0 0-15,-1-2 0 16,3 0 0-17,-7-2 0 0,1 0-2 15,-6 2 1-14,-4 0-10 16,-7 0 0-17,11-5-30 1,-11 5 1 15,0 0-6-16</inkml:trace>
    </iact:actionData>
  </iact:action>
  <iact:action type="add" startTime="145897">
    <iact:property name="dataType"/>
    <iact:actionData xml:id="d133">
      <inkml:trace xmlns:inkml="http://www.w3.org/2003/InkML" xml:id="stk133" contextRef="#ctx0" brushRef="#br0">19284 8972 79 0,'0'0'0'11,"0"14"0"-8,0-14 1 9,0 0-1-8,0 0 0 6,0 0 1-5,0 0 0 5,0 0 0-6,0 0 1 7,17-2 0-7,6 4 0 6,4 3 1-5,8-1 1 6,9 8-2-6,-5-5 0 5,-7 4 0-6,-2 1 0 8,-5-1 0 4,5-2 0-15,0-4-1 15,-2-3 1-15,-1-2-1-1,1-2 1 17,-3-3-1-15,-2 1 1 11,-9-1-4-12,0 3 0 15,-7 2-38-15,-7 0 1 15,0 0 17-16</inkml:trace>
    </iact:actionData>
  </iact:action>
  <iact:action type="add" startTime="146289">
    <iact:property name="dataType"/>
    <iact:actionData xml:id="d134">
      <inkml:trace xmlns:inkml="http://www.w3.org/2003/InkML" xml:id="stk134" contextRef="#ctx0" brushRef="#br0">19319 9278 69 0,'0'0'0'8,"0"0"1"-4,0 0 1 7,0 0 3-7,0 0 0 7,0 0 0-6,0 0 1 6,0 0 1-7,0 0 0 7,18 0-4-7,10 2 1 6,14 3-2-6,1 2 1 6,6 2 2-4,-1-7 0 4,7 1-3-4,-9-3 0 4,3-5 0-1,-15 5 0 8,-6-5 0-16,-7 5 1 15,-8-4-1-16,-3 2 0 17,-6 2 0-17,-4 0 0 0,0 0-3 4,0 0 0 6,0 0-38-5,0 0 1 6,0 0 5-7,0 0-4 7</inkml:trace>
    </iact:actionData>
  </iact:action>
  <iact:action type="add" startTime="147279">
    <iact:property name="dataType"/>
    <iact:actionData xml:id="d135">
      <inkml:trace xmlns:inkml="http://www.w3.org/2003/InkML" xml:id="stk135" contextRef="#ctx0" brushRef="#br0">20148 9025 60 0,'0'0'0'8,"23"-2"3"-3,-23 2 0 6,12 0 3-6,-12 0 1 6,0 0-3-8,0 0 0 8,0 0-1-6,0 0 1 5,0 0-1-5,0 0 0 4,-7-14-1-4,7 2 1 7,2-4-2-9,3 3 1 7,2-8-1-5,0 2 1 5,2 3-1-5,2-2 0 6,1 4 0-6,-1 3 0 5,-1 4-1-3,-10 7 1 9,13-14-1-15,-3 12 0 15,-1-3 0-16,2 3 0 16,5-1 0-15,3 3 0 15,4 5 0-15,0 0 0 15,0 4 0-15,-2 2 1-1,-1 8 0 15,-3 4 1-15,-4 9-1 17,-3 0 1-17,-4 5-1 17,-3 0 1-17,-6 4 1 0,-3 1 0 16,-8-8-1-16,-5 3 0 16,-4-3-1-15,-4-6 1 15,-1-3-1-15,5-4 0 15,0-5 0-15,4 0 0 15,6-9 0-15,-1 0 0 14,0-2-1-14,-2-1 1 15,0-4-1-16,2 5 0 0,2-5 0 17,1 0 0-17,2 2 0 18,0 3 0-18,2-1 0 0,7-4 0 15,-7 12 0-15,7-12 0 17,2 16 0-17,3-5 0 17,2-4 0-17,11 3 0 6,7-8 0 4,10 0 0 7,6-2 1-17,-4 0 0 16,0 0 0-15,-9-2 1 15,-5 0-1-16,-5 2 1 0,-6 0-1 17,-3 0 1-17,-2 0 0 17,-7 0 0-16,0 0-1-1,0 0 1 15,0 0-5-15,0 0 1 9,0 0-41-4,0 0 0 6,0 0 9-7,9-5-4 6</inkml:trace>
    </iact:actionData>
  </iact:action>
  <iact:action type="add" startTime="148266">
    <iact:property name="dataType"/>
    <iact:actionData xml:id="d136">
      <inkml:trace xmlns:inkml="http://www.w3.org/2003/InkML" xml:id="stk136" contextRef="#ctx0" brushRef="#br0">20719 8889 71 0,'0'0'0'2,"0"0"1"9,0 0 2-7,0 0 1 7,-2-16 4-6,2 5 0 5,2-10-2-5,3 5 0 6,-3 0-3-7,3 2 0 5,2 0-2-2,2 3 1 2,7 4-1-4,-2 0 0 5,4 7 0-5,5-5 0 4,0 5-1-3,5 0 1 4,4 7 0-6,-2 5 0 8,-2 2 1 0,-5 11 0 5,-2 12 0-16,-8 6 1-1,-3 10-1 16,-6 2 0-16,-4 5 0 16,-9-9 0-15,-5-1 0 15,-2-10 1-16,0-8-1 0,-5-5 0 17,-2-6 1-17,0-7 0 17,3-10-1-17,-6-10 0 16,-1-11-1-15,4 1 0 15,4-2-1-16,5 0 1 17,7-1-1-17,3-2 0 16,4 1 0-16,7-6 0 1,4 3 0 14,3-2 0-14,4 2-1 15,8 5 1-15,6-5-1-1,-4 7 1 16,4 4-1-15,-2 3 1 14,2 2 0-14,-4 2 0 15,-5 3-11-15,-3 2 1 15,-1 7-18-16,-3-5 0 17,0 3-30-17</inkml:trace>
    </iact:actionData>
  </iact:action>
  <iact:action type="add" startTime="148885">
    <iact:property name="dataType"/>
    <iact:actionData xml:id="d137">
      <inkml:trace xmlns:inkml="http://www.w3.org/2003/InkML" xml:id="stk137" contextRef="#ctx0" brushRef="#br0">21187 9154 92 0,'0'0'0'9,"0"14"2"-5,0-7 0 8,0 4 3-8,0 5 0 7,0 3-4-7,0-1 1 7,0 3-1-7,0-5 0 7,0 0 0-7,0-5 1 6,0 1-2-5,0-12 1 6,0 11-1-6,0-11 0 4,0 0-9-4,0 0 0 5,0 0-31-5,2-13 0 6,1-10 40-7,1-21 0 7,1 0-9-7</inkml:trace>
    </iact:actionData>
  </iact:action>
  <iact:action type="add" startTime="149111">
    <iact:property name="dataType"/>
    <iact:actionData xml:id="d138">
      <inkml:trace xmlns:inkml="http://www.w3.org/2003/InkML" xml:id="stk138" contextRef="#ctx0" brushRef="#br0">21208 8880 76 0,'0'0'0'1,"0"0"7"-1,0 0 1 0,0 0 1 0,0 0 1 9,0 0-4-3,0 0 1 11,0 0-3-16,0 0 1 3,11 9-4 1,1-2 1 6,2 2-1 1,2-2 0-9,4 5-7 12,-4-8 1-15,1-1-31 15,-4 1 0-14,1 3 18 16,5-2 0-17,-1-1 8 1</inkml:trace>
    </iact:actionData>
  </iact:action>
  <iact:action type="add" startTime="149410">
    <iact:property name="dataType"/>
    <iact:actionData xml:id="d139">
      <inkml:trace xmlns:inkml="http://www.w3.org/2003/InkML" xml:id="stk139" contextRef="#ctx0" brushRef="#br0">21537 8901 68 0,'0'0'0'10,"7"7"2"-5,-7-7 0 5,0 0 3-6,0 0 1 6,-12 4-1-5,-1 8 0 6,-6-3-2-6,-2 9 1 5,-2 10-1-6,5-5 1 7,0 5-3-7,6 4 1 7,7 0-1-7,3-2 0 6,2-7 0-5,12 2 0 7,13-2 0-8,-7-7 0 12,3-4 0-16,7-5 0 16,2-3 0-16,0-4 0 17,0-4 0-17,2-8 1 17,2 1-1-17,1-10 0 16,0-4 0-15,-8 4 1 15,-4-2 1-15,-7 0 0-1,-6-2 0 15,-8-5 0-14,-9-2 0 15,2-3 0-16,-2 3-2 18,0 4 1-18,1 1-1 0,-1-1 1 15,4 7-1-14,-6 3 0 16,0 2-1-17,-3 4 1 17,-4 6-1-17,-7 8 0 16,-4 9 0-16,-1 3 0 17,-2 5 0-17,7-3 0 17,2 0 0-17,5-5 0 0,7 1-4 16,-3-3 0-16,6 0-26 16,6-9 0-15,-3 14-9 16,3-14 1-17,0 0 29 0</inkml:trace>
    </iact:actionData>
  </iact:action>
  <iact:action type="add" startTime="149961">
    <iact:property name="dataType"/>
    <iact:actionData xml:id="d140">
      <inkml:trace xmlns:inkml="http://www.w3.org/2003/InkML" xml:id="stk140" contextRef="#ctx0" brushRef="#br0">21733 8549 102 0,'0'0'3'3,"0"0"1"8,-14 18 0-6,7-2 1 6,-2-2-2-7,0 5 0 7,-3 1-1-8,1 6 0 8,1 4 0-6,-1 6 0 5,2 3 1-5,-1 12 1 5,1 0-3-5,0 8 1 5,2 8-1-4,0-5 0 4,3 5-1 3,-3 0 1 4,2-5 0-17,-4-2 1 0,0-1-2 16,-1-6 1-15,1-4 0 16,0-10 0-16,2-9-1-1,3-3 1 14,4-6 0-13,0-5 0 16,0-4 0-17,0-12 0 16,-3 6-4-16,1-12 0 7,2-15-24-2,2 2 0 4,1-4-42 3</inkml:trace>
    </iact:actionData>
  </iact:action>
  <iact:action type="add" startTime="153325">
    <iact:property name="dataType"/>
    <iact:actionData xml:id="d141">
      <inkml:trace xmlns:inkml="http://www.w3.org/2003/InkML" xml:id="stk141" contextRef="#ctx0" brushRef="#br0">21956 8945 70 0,'0'0'3'3,"0"0"1"7,5-17 2-6,-3 8 0 7,3 2-3-6,-1-9 0 5,3 0 2-5,0 0 0 5,0 2-2-5,0-6 0 5,2-3-2-5,0 2 1 5,-2 2-1-4,5-4 0 4,-1 0-1-6,1 5 1 6,2 4-1-5,0-2 1 6,2 5-1-8,0 1 1 8,2 4-1-6,1 1 0 6,-1 3 0-6,0 2 0 11,1 0 0-15,-1 2 0 15,3 7 0-15,-3 3 1 15,1 1-1-16,-3 13 0 16,-2 1 0-15,-3 3 0 15,-4 7 1-16,-2 2 0 17,-3 5 0-17,-4 6 0 0,-3 6-1 16,-2-3 1-15,-4-3 0 15,2-6 0-14,-3-5 0-2,1-9 0 15,-3-5 0-15,0-4 1 16,2-10-1-15,-1 1 0 18,1-3 0-19,-2-2 1 16,3-5-1-16,-3-2 0 17,2-2 0-17,-4-10 1 0,-2 1-2 16,2-5 1-15,2-7-1 13,2 7 1-14,3-5-1 19,2 5 1-18,0 2-1-1,5-2 0 14,2 0 0-13,2-7 0 14,5-5 0-15,0 5 0 16,2 3 0-15,-2 1 0 17,0 3 0-17,0 2 0 13,2 1 0-14,-2 1 0 16,5 7-1-15,4-4 1 15,7 2-1-14,-2 3 1-2,2 1-1 15,-3 3 1-14,3 0 0 16,-6 0 0-15,-1 3-1-2,-2-3 1 15,-5 2 0-15,-9-2 0 15,14 0 0-15,-14 0 0 17,9 0 0-17,-9 0 0 7,0 0 0 0,0 0 0 2,0 0 0-6,0 0 0 9,0 0-11-7,0 0 1 4,0 0-30-4,0 0 0 6,0 0 32-6,0 0 0 6,0 0-7-7</inkml:trace>
    </iact:actionData>
  </iact:action>
  <iact:action type="add" startTime="154290">
    <iact:property name="dataType"/>
    <iact:actionData xml:id="d142">
      <inkml:trace xmlns:inkml="http://www.w3.org/2003/InkML" xml:id="stk142" contextRef="#ctx0" brushRef="#br0">22477 9112 89 0,'0'0'0'9,"-12"-11"0"-4,12 11 1 5,0 0 0-5,0 0 1 5,0 0 1-5,0 0 1 5,-2 14-1-6,0 0 1 7,-1 4-1-7,1 5 0 6,-3 2 0-5,1 3 1 6,2 6-3-7,-1-4 1 8,-6 2-1-8,4-4 0 7,3-3 0-5,0-6 1 2,2-3-1 3,0-5 0 5,0-4-1-16,0-7 0 3,-3 10-11 3,3-10 0 3,0 0-67-4</inkml:trace>
    </iact:actionData>
  </iact:action>
  <iact:action type="add" startTime="154651">
    <iact:property name="dataType"/>
    <iact:actionData xml:id="d143">
      <inkml:trace xmlns:inkml="http://www.w3.org/2003/InkML" xml:id="stk143" contextRef="#ctx0" brushRef="#br0">22523 8779 97 0,'0'0'0'10,"0"0"2"-7,0 0 1 8,0 0-2-7,0 0 1 7,0 0 1-7,0 0 0 7,0 0 0-7,0 0 1 5,4 11-3-3,-1-1 1 4,1 1-1-4,1 1 0 4,0 1 0-5,-1-1 0 4,1 2-6-4,2-7 1 5,-5 2-80-5</inkml:trace>
    </iact:actionData>
  </iact:action>
  <iact:action type="add" startTime="155201">
    <iact:property name="dataType"/>
    <iact:actionData xml:id="d144">
      <inkml:trace xmlns:inkml="http://www.w3.org/2003/InkML" xml:id="stk144" contextRef="#ctx0" brushRef="#br0">22878 9092 59 0,'0'0'1'4,"0"0"1"5,0 0 3-3,0 0 0 4,0 0-3-5,0 0 0 5,0 0 0-5,0 0 0 5,6-7 1-6,4 0 0 7,3-2 2-6,4-7 0 5,3-3-3-5,-8-1 1 6,2 1 0-8,-5 3 1 8,-2-2-3-6,-5 4 1 5,-4 0-1-5,-5 5 1 5,-5 0-1-5,-1 6 0 4,-1 3-1-3,-2 3 1 3,-3 6-1-4,-2 0 1 6,-4 9 0-7,4 3 1 8,-6 7-1-9,1 6 1 10,1 5-1 4,4 3 0-16,3 1-1-1,4-6 1 15,3-2-1-14,4-8 1 15,4-4-1-15,6-2 0 16,4-3 0-17,2-4 1 16,5-5 0-15,6-4 0 15,6-5 0-16,-1-2 0 16,3-3-1-16,-5-6 1 17,-3-1 0-17,-1-4 0 0,-3-7 0 16,-5-5 1-16,-1-4-2 17,-8-7 1-17,-2-11-1 0,0-3 0 17,-2-5 0-17,2 1 0 17,-7-3 0-17,2 5 0 16,1 4 0-15,-6 7 0 15,-1 10 0-15,-3-3 0 15,0 7 0-16,0 2 0 16,-6 5 0-15,4 3 0-1,-1-1 0 16,4 3 0-16,3-5 0 17,3 2 0-17,3 3 0 16,2 4 0-15,2 2-1-1,0 1 1 15,2 4-1-14,2-5 1 15,6 5-1-15,6 3 1 15,7-5-1-16,0 4 1 16,4 3-1-15,8 2 1 16,6 2-1-17,3 3 0 16,5 4 0-16,-10-5 1 17,-5 6 0-17,-6-1 0 0,-7-5-4 16,-5 3 1-15,-7-7-26 16,0 5 0-17,0-5-18 0</inkml:trace>
    </iact:actionData>
  </iact:action>
  <iact:action type="add" startTime="158373">
    <iact:property name="dataType"/>
    <iact:actionData xml:id="d145">
      <inkml:trace xmlns:inkml="http://www.w3.org/2003/InkML" xml:id="stk145" contextRef="#ctx0" brushRef="#br0">23446 8772 52 0,'0'0'0'9,"0"0"4"-4,0 0 0 5,0 0 0-4,0 0 0 4,0 0 0-5,0 0 0 4,0 0-2-4,0 0 0 6,0 0 1-7,0 0 1 7,0 0 1-7,0 0 0 7,-9-5-1-7,-2 5 0 6,-3-6-2-4,-7 3 1 4,-2 1-1-6,-2 4 0 7,-3 3-1-6,0-1 0 6,3 1-1-1,4 2 1 7,5-7-1-16,2 2 1 15,5 3 0-16,-5 4 0 0,1-2 0 16,-8 9 0-15,-2 0-1 15,0 3 1-16,0 1-1 16,2 3 1-15,0 5 0-1,8-1 1 16,1-4-2-16,5 0 1 17,2 0-1-17,5 7 1 16,5 5-1-15,7-8 1 15,-3 1-1-15,9-5 1 15,8-5 0-16,1-4 0 16,3-11 0-15,-2-3 0-1,2-7 0 16,-5-3 0-16,-4-1 1 16,0-1 0-15,-3 1-1 16,0-1 0-17,1 1 0 0,-8-12 0 16,5 0 0-16,-4-2 0 17,2-1-1-17,0-4 1 16,-1 1-1-15,1 1 1 15,-2 0-1-15,-3 1 1 15,0 6-1-16,-4 3 1 16,-1 6-1-15,-1 1 1-1,-1-1-1 18,-2 12 0-18,-5-14 0 2,5 14 0 11,-11-11 0-11,2 4 0 13,-3 2 0-15,-2 1 0 16,-4 1-1-16,0 3 1 17,-3 0-2-17,5 3 1 16,2 1-5-15,-2 3 1 15,4 2-16-15,3 1 0 15,0 1-7-16,2 1 0 18,0-1 2-18</inkml:trace>
    </iact:actionData>
  </iact:action>
  <iact:action type="add" startTime="159334">
    <iact:property name="dataType"/>
    <iact:actionData xml:id="d146">
      <inkml:trace xmlns:inkml="http://www.w3.org/2003/InkML" xml:id="stk146" contextRef="#ctx0" brushRef="#br0">23269 8367 54 0,'0'0'0'9,"0"0"4"-4,0 0 0 5,0 0 2-5,0 0 1 5,0 0-3-4,0 0 1 4,0 0 0-6,0 0 0 7,0 0-2-6,0 0 0 6,0 0-2-7,0 0 1 6,0 0 0-5,0 0 0 4,0 0 1-5,0 0 0 7,-9 16-1-5,4-4 0 4,-2 4-1-6,0-2 0 6,1 2 0-5,1-2 1 6,0-3-1-8,3 3 0 9,0 2 0-7,-3 7 0 10,0 7-1-15,1-5 1 16,-1-2-1-15,3 2 1 15,0-1-1-15,2-6 1 15,0 3 0-16,0-5 0 16,0 2-1-15,0 3 1 15,0-5-1-14,0-2 1-2,0 4-1 15,0 1 1-15,0-1-1 16,-3 3 1-15,1-5 0 16,0 2 0-16,2 3 0-1,0-5 0 15,0 7-1-15,0-7 1 16,2 0-1-15,-2 3 1 15,2-3-1-16,-2 2 1 17,3 3-1-17,-3-3 1 17,2 5-1-17,-2 2 1 16,2 3-1-15,-2-5 1 15,0 5-1-16,0-5 0 0,0 4 0 16,0-1 1-15,0-1-1 15,-2 2 1-14,0 1-1-2,-1-5 1 15,3 0-1-15,0 2 0 16,0-2 0-15,0 0 0 15,0-2 0-15,-2 0 0 17,0-3 0-18,-1-2 1 15,1-2-1-15,2 2 0 16,0 5 0-16,0-3 0 17,0 5 0-17,0-2 0 0,0 0 0 16,-2-5 0-15,0-5 0 15,2 1 0-14,0-8 0-2,0-4 1 15,2 10-1-15,-2-10 1 9,0 0-1-3,0 0 1 5,0 0-1-8,0 0 1 8,0 0-1-6,0 0 1 5,0 0 0-5,0 0 0 5,0 0-1-5,0 0 0 5,0 0-5-5,0 0 0 5,-9-3-20-6,9 3 1 8,0 0-45-9</inkml:trace>
    </iact:actionData>
  </iact:action>
  <iact:action type="add" startTime="173157">
    <iact:property name="dataType"/>
    <iact:actionData xml:id="d147">
      <inkml:trace xmlns:inkml="http://www.w3.org/2003/InkML" xml:id="stk147" contextRef="#ctx0" brushRef="#br0">22728 10297 56 0,'0'0'5'3,"0"0"0"8,0 0 0-6,0 0 1 5,-9-9 0-6,-1 2 0 6,-1-2-3-5,-3 0 0 5,0-3-2-5,0 3 0 5,3-3 1-5,-8 3 0 6,-1 2-1-7,1 3 1 8,3 1-2-9,0 3 1 8,2 7-1-7,-2 9 1 6,-2 5-1-5,6 11 0 6,5 10 0-7,12-3 0 8,9 2 0-7,4-4 1 12,7 2 0-16,3-11 1 15,2-8-1-16,2-6 1 17,3-9 1-17,-8-3 0 16,-1-4-1-16,-5-7 0 17,-3-5 0-17,-9-9 1 0,-4-9-2 16,-14-7 1-15,-10-5-1 15,-2-4 0-16,-11-3-1 17,7 7 1-17,-1 5-1 0,6 9 0 17,1 3 0-17,-1 4 0 16,1 0 0-16,8 6 0 17,-1 1 0-17,12-4 0 17,7 4 0-17,7-5 0 16,4 0 0-16,3 0 0 17,4 3 0-16,-2 2 0-1,-2 4-1 15,0 3 1-15,-3 2-1 17,8 3 1-17,4-1-1 16,-7 3 1-15,4 2-8-1,-1 0 1 16,4 2-13-16,-7 3 1 17,2-1-35-16</inkml:trace>
    </iact:actionData>
  </iact:action>
  <iact:action type="add" startTime="173972">
    <iact:property name="dataType"/>
    <iact:actionData xml:id="d148">
      <inkml:trace xmlns:inkml="http://www.w3.org/2003/InkML" xml:id="stk148" contextRef="#ctx0" brushRef="#br0">22896 10198 75 0,'0'0'0'9,"9"0"3"-4,-9 0 1 5,0 0 1-5,0 0 1 5,0 0-3-5,0 0 1 6,12 12 0-8,-1 4 1 9,10 7-1-9,9 9 0 8,14 5-1-6,-10 0 1 5,3 2-3-5,-7-2 1 6,-2-8-1-7,-8-1 0 6,-1-5-1 0,-3-5 1 6,-5 1 0-15,-1-10 0 15,-1 0 0-16,-9-9 0 17,9 12 0-16,-9-12 1-1,0 0-3 15,0 0 0-14,0 0-18 1,2-9 1 9,1-1-52-7</inkml:trace>
    </iact:actionData>
  </iact:action>
  <iact:action type="add" startTime="174404">
    <iact:property name="dataType"/>
    <iact:actionData xml:id="d149">
      <inkml:trace xmlns:inkml="http://www.w3.org/2003/InkML" xml:id="stk149" contextRef="#ctx0" brushRef="#br0">23292 10159 51 0,'0'0'4'2,"0"0"0"8,0 0 3-5,0 0 0 5,0 0-3-4,0 0 1 3,0 0 0-4,0 0 0 6,-14 5 0-7,0-1 0 7,-2 10 1-8,-9 9 0 9,-5 14-3-8,-4 2 0 8,-6 5-2-9,4-3 1 7,-1 1-1-4,4-8 0 11,6-4 0-16,4-5 0 15,7-11-1-15,2-2 1 15,5-6-4-16,9-6 0 17,-7 7-36-17,14-14 0 16,9-9 31-16,7-16 1 17,0 0-11-17</inkml:trace>
    </iact:actionData>
  </iact:action>
  <iact:action type="add" startTime="174780">
    <iact:property name="dataType"/>
    <iact:actionData xml:id="d150">
      <inkml:trace xmlns:inkml="http://www.w3.org/2003/InkML" xml:id="stk150" contextRef="#ctx0" brushRef="#br0">23283 9920 97 0,'0'0'3'2,"0"0"0"9,7-12-2-8,-7 12 1 9,9-9 2-9,-9 9 0 9,14-2-1-9,-7 2 0 8,2 0-2-7,5 0 1 7,2 0-1-6,-2 2 0 6,0 0 0-6,-3 5 1 4,-2-2 0-4,-4 2 0 5,-3 4-1-5,-6 5 1 5,-3 5-1-5,-3-2 1 5,-1-3-1-5,-1 0 0 4,3-5 0-4,2-4 0 6,0 0 0-6,7-7 0 10,-7 9-1-15,7-9 1 18,0 0-1-18,0 0 1 7,21 5-1-2,-2-3 1 6,4 0-1-2,2-2 0 8,5-2-6-16,-2 0 0 15,2 2-50-16,-3 0 0 17,1 0 42-17</inkml:trace>
    </iact:actionData>
  </iact:action>
  <iact:action type="add" startTime="175410">
    <iact:property name="dataType"/>
    <iact:actionData xml:id="d151">
      <inkml:trace xmlns:inkml="http://www.w3.org/2003/InkML" xml:id="stk151" contextRef="#ctx0" brushRef="#br0">23458 10364 81 0,'0'0'4'2,"0"0"0"9,0 0 1-7,0 0 0 7,0 0 1-7,0 0 1 6,0 0-5-4,0 0 0 4,9-9 0-5,3 4 0 5,1 3 0-5,6-5 1 4,6 2-1-3,7-6 0 3,5-3-1-3,-4 2 1 3,-1-1-1-4,-7 3 0 5,-6 4-1-4,-3-4 0 6,-5 8 0 5,-2 2 0-16,-4-5-5-1,-5 5 1 16,0 0-32-16,0 0 0 9,0 0 0-4</inkml:trace>
    </iact:actionData>
  </iact:action>
  <iact:action type="add" startTime="175776">
    <iact:property name="dataType"/>
    <iact:actionData xml:id="d152">
      <inkml:trace xmlns:inkml="http://www.w3.org/2003/InkML" xml:id="stk152" contextRef="#ctx0" brushRef="#br0">23440 10500 58 0,'0'0'0'7,"0"0"5"-3,0 0 0 7,0 0 10-6,0 0 0 5,9 0-8-5,-9 0 1 5,18-3-5-6,1 3 1 7,-1-4-2-7,3 1 0 7,-3-1 1-7,5-1 0 7,3 1-1-6,-1-1 1 5,0-2-2-5,3 2 1 6,-7 1-2-7,-3 2 1 7,-6 2-1-2,-1 0 1 7,-4 0-1-16,-7 0 0 16,9 0-9-15,-9 0 0 0,0 0-35 4,0 0 0 6,0 0 22-6</inkml:trace>
    </iact:actionData>
  </iact:action>
  <iact:action type="add" startTime="177605">
    <iact:property name="dataType"/>
    <iact:actionData xml:id="d153">
      <inkml:trace xmlns:inkml="http://www.w3.org/2003/InkML" xml:id="stk153" contextRef="#ctx0" brushRef="#br0">23932 10205 48 0,'0'0'0'9,"0"0"5"-3,0 0 1 3,0-9 1-5,-2 0 0 8,-3 0-4-7,1-5 0 5,-1-2 0-6,3-5 0 7,0 3-1-7,6-6 0 7,3-3-1-7,2-1 1 6,5 5-1-4,0 7 1 4,0 0-2-6,2 5 1 6,0-1-1-5,5 5 1 6,0 0 0-7,-1 5 0 8,-1 2-1-1,-1 2 1 7,1 3 0-18,-1 4 0 0,-2 3 0 15,-2 1 0-14,-5 13 0 15,-7 1 0-15,-6 5 1 15,-10 5 0-15,-7 7 0-1,-2-3 0 15,-2 1-1-14,0-5 1 16,2-1-1-17,2-3 0 16,-2-1-1-16,7-9 1 17,2-2 0-17,2-3 0 17,3 0-1-17,2-2 1 17,3-2-1-17,4-2 1 0,4-1-1 15,5 1 1-14,3-1 0 15,6-6 0-15,5-1-1 15,0-4 1-16,3-2-2 1,4-2 1 14,2-3-17-14,-7 0 1 16,3-5-51-17</inkml:trace>
    </iact:actionData>
  </iact:action>
  <iact:action type="add" startTime="178190">
    <iact:property name="dataType"/>
    <iact:actionData xml:id="d154">
      <inkml:trace xmlns:inkml="http://www.w3.org/2003/InkML" xml:id="stk154" contextRef="#ctx0" brushRef="#br0">24172 10352 66 0,'0'0'0'10,"0"0"5"-6,0 0 1 7,5-9-3-7,-1 2 1 7,5-4 1-7,-2-3 0 7,2 0-2-7,3 0 1 6,2 1-1-5,-3-6 0 6,1 5-1-7,-1-4 0 6,1 2-1-4,2-9 0 4,2-1 0-5,-2 6 0 5,-1-1 0-5,-3 7 0 5,-3 2-1-5,-3 3 0 7,1 2 0-3,-5 7 0 7,0 0 0-15,0 0 0 0,0 0 0 4,2 12 0 6,3 6 0 5,-1 10 0-16,3 11 0 16,-2 9 0-15,-1 3 0 16,-1 2 0-17,-3 4 0 0,2-11 0 15,0-2 0-14,1-9 0 16,1-8 0-17,1-6 0 16,-1-5 0-16,-1-5 1 17,-1-6-3-17,-2-5 0 16,12-2-21-15,-3-12 1 15,0 0-26-16</inkml:trace>
    </iact:actionData>
  </iact:action>
  <iact:action type="add" startTime="178683">
    <iact:property name="dataType"/>
    <iact:actionData xml:id="d155">
      <inkml:trace xmlns:inkml="http://www.w3.org/2003/InkML" xml:id="stk155" contextRef="#ctx0" brushRef="#br0">24543 10113 77 0,'0'0'6'2,"0"0"1"8,0 0-3-5,0 0 1 6,0 0-1-7,0 0 0 7,-12 0-2-7,3 2 1 6,-2 3 1-5,-6 4 1 5,-1 10-3-5,-7 4 1 6,-8 9 0-6,-3 7 0 5,-6 2-1-7,3 1 0 8,-3-8-1-7,10-2 0 8,5-9-1 0,6-6 1 4,7-4-1-16,5-3 1 1,4-4-5 14,5-6 1-14,0 0-23 2,0 0 0 11,0 0-11-12,21 3 0 9</inkml:trace>
    </iact:actionData>
  </iact:action>
  <iact:action type="add" startTime="179478">
    <iact:property name="dataType"/>
    <iact:actionData xml:id="d156">
      <inkml:trace xmlns:inkml="http://www.w3.org/2003/InkML" xml:id="stk156" contextRef="#ctx0" brushRef="#br0">24619 10343 73 0,'0'0'1'2,"0"0"1"9,0 9-1-6,0-9 0 6,0 0 0-7,0 0 0 7,0 0-1-7,0 0 1 7,0 0-22-7,0 0 0 7,0 0-5-7</inkml:trace>
    </iact:actionData>
  </iact:action>
  <iact:action type="add" startTime="179738">
    <iact:property name="dataType"/>
    <iact:actionData xml:id="d157">
      <inkml:trace xmlns:inkml="http://www.w3.org/2003/InkML" xml:id="stk157" contextRef="#ctx0" brushRef="#br0">24819 10500 63 0,'0'0'0'9,"0"-10"3"6,0 10 0-15,0 0 4 15,0 0 0-15,0 0-1 4,0 0 1 6,0-9-2-5,-7-7 0 6,0 0 2-7,-2-2 0 7,0-8-5-5,-7-4 0 10,-3-4-1-16,-1 4 0 17,4 5 0-17,-1 9 0 16,4-1-1-15,1 11 0 15,-4 6 0-16,0 13 0 18,0 15 0-18,2 4 0 0,2 7 0 15,5-2 0-14,5 0 0 15,0-5 0-15,4 0 0 15,0-9 0-16,1-7 0 0,1-4 1 16,6-8-1-16,6-8 1 11,9-8-1-5,0-11 0 11,3-2 1-17,-3-9 0 17,-2-10-1-17,-7-7 1 16,-6-4-1-16,-3-2 1 16,-5 1-1-14,-2-3 0-2,-5-1 0 15,1 2 1-15,-3 1-1 17,2 8 1-16,3 10-1 15,2 0 0-15,0 12 0-1,4-1 0 15,6 7 0-15,-1 3 0 17,2-5 0-17,3 7 0 16,2-5 0-15,0 7 0 16,1 3 0-17,1 6 0 16,0-2 0-15,1 7 0 15,2 7-1-15,-5 0 1-1,0 5-8 15,-2 1 1-14,-1 1-80 15</inkml:trace>
    </iact:actionData>
  </iact:action>
  <iact:action type="add" startTime="180424">
    <iact:property name="dataType"/>
    <iact:actionData xml:id="d158">
      <inkml:trace xmlns:inkml="http://www.w3.org/2003/InkML" xml:id="stk158" contextRef="#ctx0" brushRef="#br0">24886 10152 71 0,'0'0'5'3,"0"0"0"6,11 12-2-4,1 4 1 6,4 7 1-7,-2 7 1 8,2 9-1-9,-2-2 0 7,-3 4 0-4,-1-4 0 3,-4 0-3-4,1-7 0 6,-2-7-1-7,0-3 1 9,-1-1-1-9,-1-3 0 5,-1 0 0-5,0-5 0 7,0 1-1-6,-2-12 1 4,3 16-1-4,-3-16 1 7,0 0-7-8,0 0 1 6,0 0-21-5,7-12 0 4,0 1-22-4</inkml:trace>
    </iact:actionData>
  </iact:action>
  <iact:action type="add" startTime="180744">
    <iact:property name="dataType"/>
    <iact:actionData xml:id="d159">
      <inkml:trace xmlns:inkml="http://www.w3.org/2003/InkML" xml:id="stk159" contextRef="#ctx0" brushRef="#br0">25185 10159 70 0,'0'0'0'17,"0"0"5"-17,0 0 0 7,0 0 1-3,0 0 0 7,0 0 1-7,0 0 0 6,0 0-3-5,0 0 1 5,-16 5-1-5,2 2 1 5,-4 4-2-5,-3 5 0 6,1 3-1-8,-1 1 0 8,0 6 0-7,3-1 0 6,-1 5 0-4,-2 0 0 5,1-3-1-5,1-8 0 11,3 1 0-16,2-3 1 15,3-4-2-16,2-1 1 16,-1-3 0-15,10-9 1 15,-9 16-2-16,9-16 0 16,0 0-2-15,0 0 1-1,0 0-16 4,0 0 0 7,0 0-18-7,0 0 0 6,0 0 5-5</inkml:trace>
    </iact:actionData>
  </iact:action>
  <iact:action type="add" startTime="186924">
    <iact:property name="dataType"/>
    <iact:actionData xml:id="d160">
      <inkml:trace xmlns:inkml="http://www.w3.org/2003/InkML" xml:id="stk160" contextRef="#ctx0" brushRef="#br0">1579 8595 74 0,'0'0'3'3,"0"0"1"7,-20-16 3-5,8 11 0 5,3 3-3-5,9 2 1 6,-7 2-3-6,7-2 1 5,-7 9 1-6,7-9 1 6,12 19-2-4,-1-8 0 3,8 1 1-3,1-1 0 4,8 3 0-5,16-7 0 5,6 2-2-5,1-2 1 9,11-5-1-13,-2-2 0 13,7-2-1-13,0-7 1 15,2-3 0-16,-9-1 0 17,-3-4-1-17,-13 4 1 16,-9-1-1-15,-8 2 0 15,-6 3-1-16,2-2 1 17,-7 4-11-17,-4-5 1 16,-1 3-43-14,-11 9 1-2,0 0 24 15</inkml:trace>
    </iact:actionData>
  </iact:action>
  <iact:action type="add" startTime="187365">
    <iact:property name="dataType"/>
    <iact:actionData xml:id="d161">
      <inkml:trace xmlns:inkml="http://www.w3.org/2003/InkML" xml:id="stk161" contextRef="#ctx0" brushRef="#br0">1630 8935 101 0,'0'0'0'8,"0"0"0"-4,0 0 0 9,0 0 0-10,0 0 1 8,0 0 5-7,0 0 1 7,0 0 0-7,12 0 1 6,4 0-4-6,14-2 0 7,18-3 1-6,10 1 0 5,13-8-3-5,0 3 0 6,8 0 1 4,-12 0 1-15,-5-3-3 16,-7 3 1-15,-9 2-1 16,-7 3 0-16,-7-1-1-1,-9 3 1 15,-6-3 0-15,-6 3 0 16,-4 2 0-15,-7 0 1 16,0 0-1-17,0 0 0 5,0 0-6 0,0 0 1 4,0 0-36-3,0 0 1 4,0 0-21-5</inkml:trace>
    </iact:actionData>
  </iact:action>
  <iact:action type="add" startTime="190347">
    <iact:property name="dataType"/>
    <iact:actionData xml:id="d162">
      <inkml:trace xmlns:inkml="http://www.w3.org/2003/InkML" xml:id="stk162" contextRef="#ctx0" brushRef="#br0">17889 6578 43 0,'11'-3'1'4,"19"-6"0"5,23-5 0-4,0 5 0 6,9 2 0-7,-2-2 1 7,2 4-2-7,1-2 1 7,1 3 0-7,3-3 0 6,2-5 0-5,2 3 0 6,3 0 2-6,2 4 0 5,-5 5 0 0,-1 0 0 6,-6 3 0-15,-2-1 0 15,0 0-1-15,-6 3 0-1,-1-5 0 16,0 0 1-16,1-5-2 16,1 1 1-16,-6 1-1 17,-5-1 0-17,-5-1 0 17,-4 1 0-17,-7 1 0 0,-5-4 1 16,-2 3-1-16,-6-1 1 17,-6-2-1-17,-2 3 0 17,-2-1-1-17,-7 5 1 16,0 0-7-15,0 0 1 1,0 0-21 3,0 0 1 6,0 0 1-6</inkml:trace>
    </iact:actionData>
  </iact:action>
  <iact:action type="add" startTime="191266">
    <iact:property name="dataType"/>
    <iact:actionData xml:id="d163">
      <inkml:trace xmlns:inkml="http://www.w3.org/2003/InkML" xml:id="stk163" contextRef="#ctx0" brushRef="#br0">17345 9975 7 0,'0'0'0'10,"-14"0"0"-6,14 0 0 7,-11 2 8-6,11-2 1 6,-9 0 2-7,9 0 0 6,-7-2 2-4,7 2 1 4,0 0-7-6,0 0 1 7,0 0-6-7,9-7 1 7,9-4-2-7,17-1 1 6,16 3-1-4,13-3 1 4,17 8-1 3,6-3 1 4,10 2-1-17,2-2 0 0,7 3 1 17,21 4 1-17,18-5 1 18,-19 1 1-18,-6-3-3 0,-19-2 0 15,-22-1-1-15,-22 6 1 17,-18-1-1-16,-2 1 0 15,-14 1 0-15,-2-1 0 15,-7-1-1-16,-3 3 0 16,-1 2-2-15,-10 0 1 15,9-3-41-15,-9 3 0-1,0 0 32 4,-7-23 0 8,0 0-3 4</inkml:trace>
    </iact:actionData>
  </iact:action>
  <iact:action type="add" startTime="193339">
    <iact:property name="dataType"/>
    <iact:actionData xml:id="d164">
      <inkml:trace xmlns:inkml="http://www.w3.org/2003/InkML" xml:id="stk164" contextRef="#ctx0" brushRef="#br0">3054 8418 80 0,'0'0'0'9,"0"-19"3"-5,0 19 0 8,-5-13 2-8,5 13 0 7,-7-12 0-7,7 12 0 6,-9-11-3-5,9 11 0 6,-7-7-1-7,7 7 0 7,0 0-1-8,0 0 1 8,0 0 0-6,-7 7 0 5,-5 9 0-5,3 18 0 5,-2 17 0-6,-1 2 1 9,8 9-1-4,-1-5 0 8,3 8 0-17,2-5 0 17,2 2 1-17,7 0 0 0,-2 0-1 16,5 2 1-16,4 3 0 17,0-5 0-17,0-2-1 17,-4-7 1-16,-1-5-1-1,-4-9 1 15,-2-11 0-15,-5-1 0 17,-5-4 1-17,-2-4 0 17,-9 2-1-17,-7-5 0 16,-12 7-1-15,8-7 1 15,-6-5-2-15,-6-4 0 14,0 2-9-14,5-9 0-1,1 0-34 16,3-4 0-16,5-8 25 17,9-4 0-17,2 5 8 17</inkml:trace>
    </iact:actionData>
  </iact:action>
  <iact:action type="add" startTime="193970">
    <iact:property name="dataType"/>
    <iact:actionData xml:id="d165">
      <inkml:trace xmlns:inkml="http://www.w3.org/2003/InkML" xml:id="stk165" contextRef="#ctx0" brushRef="#br0">3321 8889 97 0,'0'0'0'8,"2"12"-1"-4,-2-12 1 8,5 11 0-7,-1-4 0 6,-2 5 1-7,8 8 0 7,1 3 2-7,1 12 0 6,8 13 0-5,-8-4 0 5,-7 7 0-5,2-1 0 5,-1 5-2-6,-1-4 1 7,-5 4-1-6,-5-4 0 17,3-1 0-21,2-6 0 15,2 0-4-16,-2-14 1 16,0-5-49-16,5-9 0 0,0-4 50 16,11-17 1-15,2-4-8 15</inkml:trace>
    </iact:actionData>
  </iact:action>
  <iact:action type="add" startTime="194344">
    <iact:property name="dataType"/>
    <iact:actionData xml:id="d166">
      <inkml:trace xmlns:inkml="http://www.w3.org/2003/InkML" xml:id="stk166" contextRef="#ctx0" brushRef="#br0">3411 9092 65 0,'0'0'0'10,"16"-19"5"-5,-16 19 1 5,7-16-1-5,-7 16 0 5,6-9-2-5,-6 9 0 5,5-14 0-6,0 0 0 7,6 1-1-6,8-10 0 6,8 0 1-7,10 4 1 6,2 1-3-5,0 6 1 6,7 5-1-8,-6 7 0 9,-1 7 0-9,-7 0 1 15,0 5-1-17,-13 4 1 13,-3 5 3-14,-5 2 0 16,-11 4-2-15,-7 1 0 15,-6-1-1-15,-6 1 1 15,-4 0-3-15,-11-5 1 14,-3-5-1-14,2-2 1 15,3-2 0-16,9-3 0 1,0-4-1 14,7-2 1-14,0 2-1 16,4-7 0-17,5 4 0 16,7-4 0-16,0 0 0 0,12-4 0 10,2-5 0-5,6 2 0 5,8 0 0-2,0 7 0 9,2 0-1-17,2 7 1 17,0 9-1-17,-9 0 1 16,-2 7 0-15,-7 4 0 16,-5 6 0-17,-9-3 1 0,-5-3 0 15,-6 1 0-14,-5-3 0 16,-3-2 1-16,3-4 0-1,-12-3 0 15,-8-9 0-15,1-3 0 16,0-6-3-15,1-5 1 16,-3-7-20-17,9 3 0 16,1-1-64-15</inkml:trace>
    </iact:actionData>
  </iact:action>
  <iact:action type="add" startTime="195215">
    <iact:property name="dataType"/>
    <iact:actionData xml:id="d167">
      <inkml:trace xmlns:inkml="http://www.w3.org/2003/InkML" xml:id="stk167" contextRef="#ctx0" brushRef="#br0">4182 8156 90 0,'0'0'0'10,"21"11"1"-6,-21-11 0 8,0 0 0-8,0 0 1 6,0 0-1-5,0 0 0 5,11-5 1-5,8 10 0 5,13 0 2-5,12 6 0 6,11 1-2-7,0 4 0 6,3 2 1-6,-10 3 0 6,-2-3 0-4,-13 10 0 7,-3 4 1-10,-10-2 1 7,-8 2 0 6,-12 5 0-15,-12 4-3 15,-4-2 1-15,-12 1-2-1,-11-8 1 15,-9-5-1-14,2-11 0 16,-5-4-1-17,-4-7 1 16,4-8-1-15,8 1 1 15,13-5-1-16,4 2 1 17,12-1-1-17,10-4 0 16,4 1 0-15,16-9 0-1,7-10 0 15,5 1 1-14,11-6-1 15,0 3 1-16,7 3-1 18,2-1 1-18,3 5-1 0,-12 3 0 15,0 3-6-14,0 4 1 16,1 1-30-17,-6 3 1 16,3 0-23-15</inkml:trace>
    </iact:actionData>
  </iact:action>
  <iact:action type="add" startTime="195783">
    <iact:property name="dataType"/>
    <iact:actionData xml:id="d168">
      <inkml:trace xmlns:inkml="http://www.w3.org/2003/InkML" xml:id="stk168" contextRef="#ctx0" brushRef="#br0">5131 8038 65 0,'0'0'4'2,"-14"-14"0"8,-11-6 1-5,6 6 0 5,1 7 1-5,-3 2 1 6,-2 10-4-7,0 2 1 7,2 14-1-7,1-5 0 7,6 7-3-7,-2 4 1 7,7 8-1-6,6 4 1 5,3 5 0-5,7 4 1 4,5 9-1-2,4 10 1 2,7 7 0 2,-2-8 0 6,2-1 2-16,-7-10 0-1,-5-7-2 16,-4-6 0-15,-2-3 1 14,-5-11 0-14,-12-3-5 15,3-7 0-15,-2-6-34-1,-8-12 1 16,-4-12 9-16,2-4 0 16,3 0 15-15</inkml:trace>
    </iact:actionData>
  </iact:action>
  <iact:action type="add" startTime="196127">
    <iact:property name="dataType"/>
    <iact:actionData xml:id="d169">
      <inkml:trace xmlns:inkml="http://www.w3.org/2003/InkML" xml:id="stk169" contextRef="#ctx0" brushRef="#br0">4723 8266 103 0,'12'0'0'1,"9"-2"2"1,-10 2 0 8,-4 0 2-5,2 0 0 5,-2 2 3-5,5 5 0 6,-1-3-1-6,10-1 0 5,-3-1-3-6,19-2 1 7,14 0-1-6,4-2 1 5,5-1-2-6,2-1 0 7,-4-5-1 2,-3 2 0 5,-9 0-1-18,-4 2 1 0,-6 1-14 15,-6 4 0-15,-7 2-52 17,-6 16 1-17</inkml:trace>
    </iact:actionData>
  </iact:action>
  <iact:action type="add" startTime="196477">
    <iact:property name="dataType"/>
    <iact:actionData xml:id="d170">
      <inkml:trace xmlns:inkml="http://www.w3.org/2003/InkML" xml:id="stk170" contextRef="#ctx0" brushRef="#br0">4226 8935 109 0,'9'-2'0'10,"9"-3"1"-6,6-4 1 6,8-5 1-5,12 1 1 5,18-1 2-5,7-2 1 4,9 0-4-4,5 0 1 5,9-3-2-5,5 3 0 6,-3 2-1-5,8 0 1 6,1-2-1-9,-29 7 1 9,-19 7-10-10,-11-5 1 13,-9 5-45-15,-12 4 0 16,-12 5 47-15,-29 11 1 15,2 3-8-15</inkml:trace>
    </iact:actionData>
  </iact:action>
  <iact:action type="add" startTime="196757">
    <iact:property name="dataType"/>
    <iact:actionData xml:id="d171">
      <inkml:trace xmlns:inkml="http://www.w3.org/2003/InkML" xml:id="stk171" contextRef="#ctx0" brushRef="#br0">4403 9230 103 0,'0'0'3'4,"3"-9"1"8,6-5 3-10,7-9 1 10,9-3-4-8,1 8 0 6,3-3-1-5,8 8 0 5,5 3-2-5,2 8 1 5,4 9-2-5,3 4 1 5,-5 6 0-5,-3 1 1 6,-10 5 1-7,-6 5 0 7,-8 8-1-8,-8-3 1 11,-11 1-2 3,-7-2 1-17,-13 3-1 0,-8-12 1 17,-7-7 0-17,-4-5 0 16,-7-6 0-15,14-5 0 14,4-5-1-14,5-1 0 16,12-4 0-17,-1-1 0 16,10-10-1-16,11-2 0 16,10 0 0-15,8 0 0-1,12-2-11 16,5 6 1-15,7-1-16 15,4 1 0-15,-4 1-47 15</inkml:trace>
    </iact:actionData>
  </iact:action>
  <iact:action type="add" startTime="197168">
    <iact:property name="dataType"/>
    <iact:actionData xml:id="d172">
      <inkml:trace xmlns:inkml="http://www.w3.org/2003/InkML" xml:id="stk172" contextRef="#ctx0" brushRef="#br0">5262 9112 78 0,'0'0'0'9,"-16"12"5"-5,-7 4 0 7,-9 7 3-7,-7 5 0 8,0-1-3-9,4-4 1 9,7 3-3-8,8-1 0 6,8 0 3-6,17-2 1 7,11 0-4-6,12-4 1 5,13-6-1-6,3-6 0 7,4-2-2-5,3-17 1 2,2-4 0 6,-9-7 1 3,-5-2-2-16,-7 2 1-1,-14 0 0 16,-6-5 0-16,-8 1-1 16,-10-1 1-15,-11 5-2-1,-6 5 1 16,-16 11-1-16,7 7 0 17,0 9-5-17,2 0 1 17,4 5-17-16,8-2 0 15,7-3-15-16,-1-2 0 16,3 0 7-15</inkml:trace>
    </iact:actionData>
  </iact:action>
  <iact:action type="add" startTime="197522">
    <iact:property name="dataType"/>
    <iact:actionData xml:id="d173">
      <inkml:trace xmlns:inkml="http://www.w3.org/2003/InkML" xml:id="stk173" contextRef="#ctx0" brushRef="#br0">5343 8873 105 0,'0'0'0'1,"-14"12"1"3,14-12 1 6,-14 16 3-5,7-9 0 5,0 2 1-6,-4 2 1 7,6 6-2-7,-6 6 0 7,-1 6-1-6,8 11 0 5,-6 8-2-5,8 0 0 4,2 5 0-3,0 2 0 4,0 5-1-4,5-9 1 9,2 4-1-13,-3-4 1 10,3-5-1-12,-7-7 1 15,5-7-1-14,-5 0 0 15,0-9 0-16,0-2 0 17,0-3 0-17,0-6 0 16,2-3-2-16,-2-9 0 17,0 0-26-17,0-9 0 3,-2-7-28 2,6-12-5 5</inkml:trace>
    </iact:actionData>
  </iact:action>
  <iact:action type="add" startTime="200286">
    <iact:property name="dataType"/>
    <iact:actionData xml:id="d174">
      <inkml:trace xmlns:inkml="http://www.w3.org/2003/InkML" xml:id="stk174" contextRef="#ctx0" brushRef="#br0">6066 8685 74 0,'0'0'3'3,"0"0"1"7,0 0 2-5,0 0 1 6,0-10-1-6,0 10 1 4,-4-11-4-4,4 11 1 6,-7-9-2-7,7 9 1 7,-21-5-2-7,9 1 1 6,-8-1-1-4,1 0 0 4,1 3-1-6,2 2 1 7,4 0-1-8,-4 5 1 8,0 6-1-6,-3 5 0 6,3 7 0-7,0 5 0 7,7 6 0-6,7-4 0 5,-3 7 0 2,10-2 0 6,6 1 0-17,5-1 1-1,0-3-1 14,3-14 0-13,-3-1 2 15,7-17 1-15,9-5 0 16,-9-9 0-17,5-7-1 0,-12-6 1 15,3-12-1-14,-15-12 0 16,-4-4-1-17,-9-12 0 16,-9 1 0-16,1-6 0 16,-6 1-1-15,7 13 1 15,0 12-1-15,5 7 1 16,4 12-1-17,-3 4 0 0,8 4 0 15,2 1 0-14,2-1 0 15,12-1 0-15,9-3-1 16,3 0 0-17,11 2 0 0,6 3 0 16,3-1-2-16,3 8 1 16,4 2-27-15,-5 11 0 15,-4 7-11-15,-5 14-5 15</inkml:trace>
    </iact:actionData>
  </iact:action>
  <iact:action type="add" startTime="200922">
    <iact:property name="dataType"/>
    <iact:actionData xml:id="d175">
      <inkml:trace xmlns:inkml="http://www.w3.org/2003/InkML" xml:id="stk175" contextRef="#ctx0" brushRef="#br0">6437 8494 94 0,'0'0'0'8,"-9"-5"5"-4,9 5 0 6,0 0 0-5,0 0 1 7,-9 0-3-9,-3 7 0 9,-9 2 0-9,-4 7 0 8,-7 7-1-6,-1 3 1 5,4 1-2-6,1 3 0 6,0 0 1-5,8 2 0 7,1 0-1-8,8-2 0 7,6 0 0-6,10-4 0 7,1-3 0-3,22-7 1 8,7 0-1-16,8-12 1-1,6-1 0 15,1-8 1-14,-3-4-2 16,-1-7 1-17,2-5-1 17,-13-2 1-17,-3 0 0 0,-9 2 0 16,-2 3-1-16,-15-3 1 17,-1 3-1-17,-16-3 0 16,-15-2-2-16,3 7 1 17,-4-2-18-16,3 4 0 15,1 7-16-16,7-2 1 16,-4 2-12-15</inkml:trace>
    </iact:actionData>
  </iact:action>
  <iact:action type="add" startTime="201340">
    <iact:property name="dataType"/>
    <iact:actionData xml:id="d176">
      <inkml:trace xmlns:inkml="http://www.w3.org/2003/InkML" xml:id="stk176" contextRef="#ctx0" brushRef="#br0">6451 8273 107 0,'0'0'0'10,"0"9"3"-6,0-9 1 7,0 0 2-6,0 0 1 6,0 0-3-7,0 0 0 6,0 0-1-5,0 0 0 6,-5 12-1-8,5 6 0 9,-4 10 1-8,4 15 0 6,0 12-2-6,4 3 1 7,1 6 0-5,2 1 0 10,-7 4-1-15,4-2 1 15,-4 2 0-15,0 2 1 15,0-4-2-16,3-1 1 17,-1 1-1-17,0-16 1 16,3-12 0-15,-5-12 0 15,0-11 1-16,0-2 1 0,0-5-5 16,0-9 1-16,0 0-18 18,0-16 0-18,0-7-39 0,16-9 0 15,7-7 52-14,12-32-12 15</inkml:trace>
    </iact:actionData>
  </iact:action>
  <iact:action type="add" startTime="202258">
    <iact:property name="dataType"/>
    <iact:actionData xml:id="d177">
      <inkml:trace xmlns:inkml="http://www.w3.org/2003/InkML" xml:id="stk177" contextRef="#ctx0" brushRef="#br0">7139 8735 92 0,'0'0'0'8,"0"0"3"-4,0 0 0 7,0 0 7-6,0 0 0 5,0 0-5-5,0 0 0 5,0 0-4-5,0 0 1 6,0 0-1-7,0 0 1 7,42-14-1-8,-8 10 1 9,6-8 0-8,-1 3 0 7,11 2-1-6,-1-2 0 12,4 2-1-16,-5 3 1 15,-6 1-1-15,-6 3 1 14,-8 3-1-14,-5 1 0 15,-7-2-15-16,0 1 1 17,-4-1-25-16,-1 3 1-1,-4-5 12 15</inkml:trace>
    </iact:actionData>
  </iact:action>
  <iact:action type="add" startTime="202599">
    <iact:property name="dataType"/>
    <iact:actionData xml:id="d178">
      <inkml:trace xmlns:inkml="http://www.w3.org/2003/InkML" xml:id="stk178" contextRef="#ctx0" brushRef="#br0">7305 8319 74 0,'0'0'0'2,"0"0"0"8,5 14 5-5,-5-3 1 6,0 1 2-7,0 11 0 7,2 0-1-8,3 11 1 8,-1 8-4-7,1-3 0 7,2 0 0-6,0 0 1 7,2 2-2-8,3 3 1 6,-6 0-1-6,1 2 0 7,3 2 0-6,-6 0 1 7,-4 1-2-2,3-6 0 7,-1-4 0-16,-2-9 0-1,0-4-1 15,0-6 1-14,0-8 0 15,0-12 0-16,0 9 0 17,0-9 0-16,0 0-8-1,0 0 0 10,0 0-26-5,0 0 0 5,0 0-37-5</inkml:trace>
    </iact:actionData>
  </iact:action>
  <iact:action type="add" startTime="207536">
    <iact:property name="dataType"/>
    <iact:actionData xml:id="d179">
      <inkml:trace xmlns:inkml="http://www.w3.org/2003/InkML" xml:id="stk179" contextRef="#ctx0" brushRef="#br0">7075 7785 43 0,'0'0'-3'4,"0"0"1"7,0 0-2-7,0 0 1 7,0 0 1-7,0 0 0 6,0 0 2-5,0 0 0 6,0 0 1-7,0 0 1 7,0 0 1-8,0 0 1 10,0 0-2-10,0 0 0 8,11 0-1-7,1 0 0 7,4 0-1-6,3 2 1 5,4 1 0-5,2 1 0 5,5-4 0-4,-3 5 0 3,1-5 0 0,-5-5 1 8,-2 5 3-16,-7-4 0 15,-3 1-2-15,-2 1 0 16,-4 2-2-17,-5 0 0 0,0 0-2 15,0 0 0-15,0 0-17 3,0 0 0 9,0 0-2-9</inkml:trace>
    </iact:actionData>
  </iact:action>
  <iact:action type="add" startTime="208818">
    <iact:property name="dataType"/>
    <iact:actionData xml:id="d180">
      <inkml:trace xmlns:inkml="http://www.w3.org/2003/InkML" xml:id="stk180" contextRef="#ctx0" brushRef="#br0">20178 9736 22 0,'9'0'0'9,"5"2"0"-5,-2 3 0 7,-1 4 0-6,-2-4 0 5,-2 1 3-5,-7-6 1 5,10 12 1-4,-10-12 0 3,0 0-2-5,0 0 1 6,0 0-1-4,0 0 0 4,0 0-2-6,0 0 1 6,13 5 0-5,-3-1 0 6,1 3-1-7,1-5 1 7,1 1-2-7,1-1 1 11,2-2-1-14,0 0 0 9,-4 0-44-6</inkml:trace>
    </iact:actionData>
  </iact:action>
  <iact:action type="add" startTime="210408">
    <iact:property name="dataType"/>
    <iact:actionData xml:id="d181">
      <inkml:trace xmlns:inkml="http://www.w3.org/2003/InkML" xml:id="stk181" contextRef="#ctx0" brushRef="#br0">8035 8284 19 0,'0'0'0'10,"7"5"6"-6,-7-5 1 8,0 0 5-8,0 0 0 7,0 0-6-7,0 0 1 6,0 0-2-5,0 0 0 6,0 0 3-6,0 0 0 6,0 0-5-8,0 0 0 8,0 0-1-8,0 0 1 8,-7 16 0-6,7 7 0 6,0 7-2-7,0 14 1 7,3 9 1-5,-1-1 0 11,5 4-1-16,-7-1 1 15,5 0 1-16,-3-4 1 17,2-1-3-17,-4-1 1 16,0 1-2-15,0-8 0 15,0-1 0-16,0 0 0 0,-4 3 0 17,2-9 0-17,-1-8 0 17,1-6 0-17,2-5 0 0,0-9 1 16,0-2-1-16,0-5 1 17,0 0-5-16,0 0 1 6,7-21-40-3,2 2 1 7,5-6 13-1,2-5 0 7,0-4 19-17</inkml:trace>
    </iact:actionData>
  </iact:action>
  <iact:action type="add" startTime="210950">
    <iact:property name="dataType"/>
    <iact:actionData xml:id="d182">
      <inkml:trace xmlns:inkml="http://www.w3.org/2003/InkML" xml:id="stk182" contextRef="#ctx0" brushRef="#br0">8392 8346 58 0,'0'0'0'9,"0"0"7"-5,0 0 1 6,0 0 1-5,0 0 1 6,0 0-2-7,0 0 1 9,0 0-6-11,0 0 0 8,0 0 0-5,0 0 0 6,0 0 0-7,0 0 1 7,-16 21-3-8,0 7 1 8,-7 6-1-7,-4 10 1 8,-1 0-1 3,-7-1 0-15,3 3 0 16,0-11 0-15,2-3 0 16,2-9 0-17,5-2-1 0,7-10 1 16,5 1-1-16,-1-5 1 17,7-3-1-17,5-4 1 17,0 0-1-17,0 0 0 7,0 0 0-3,0 0 0 7,12 5 0-7,-12-5 0 6,16 5 0-6,-4-3 0 8,-1 2 0 2,8 1 0-13,1 2 1 15,1 0 0-16,2 2-1 17,-7-2 1-16,0-2-1-1,-2-1 1 15,2-2-1-15,-4 3 1 17,-1 0-1-17,5-3 1 17,5 7-1-17,-2-4 1 16,-3 2 0-15,0-3 0 15,-9 1 0-16,-7-5 1 16,16 7-1-15,-16-7 0 15,0 0 0-15,0 0 1-1,0 0 0 3,0 0 0 8,0 0-1-7,0 0 1 6,0 0-1-5,0 0 1 6,0 0-2-6,0 0 1 6,0 0-1-7,0 0 0 6,0 0-4-5,0 0 0 6,0 0-21-7,0 0 1 7,0 0-29-8,0 0 0 8</inkml:trace>
    </iact:actionData>
  </iact:action>
  <iact:action type="add" startTime="213381">
    <iact:property name="dataType"/>
    <iact:actionData xml:id="d183">
      <inkml:trace xmlns:inkml="http://www.w3.org/2003/InkML" xml:id="stk183" contextRef="#ctx0" brushRef="#br0">8768 8595 43 0,'0'0'0'10,"0"0"9"-6,0 0 0 8,0 0 3-8,0 0 1 6,0 0-3-5,0 0 0 5,0 0-5-6,0 0 1 7,-7-12-4-7,7-4 0 7,0-4-1-6,7-6 1 5,4-6-1-5,10-2 1 5,7-6 1-5,-5 8 0 4,4 0-1-2,3 9 1 4,10 0-2 5,-8 7 0-16,0 7-1 17,-4 2 0-17,-5 7 0 0,0 0 1 16,-3 7-1-15,3 13 0 15,0 8 0-15,-2 7 0 15,2 13 0-16,-11 2 1 16,-1 8 0-15,-11-3 0 16,-11 5 0-17,-5-9 1 16,-7-1 0-16,0-11 0 0,-3-6-1 16,1-6 1-16,-3-11 0 17,-4-4 1-14,-3-12-2-3,3-14 1 14,-2-7-2-14,1-6 1 16,1-10 0-16,9 7 0 17,5 0-1-16,4 7 0 15,7 7 0-15,0 2 0 14,7 10 0-14,2-8 0 15,8 0-1-16,6 1 1 18,7-3-1-18,9 0 1 0,7 1 0 15,3-1 0-15,1 2-5 17,3 1 0-16,3-1-21 14,-3 8 1-14,2-6-48-1</inkml:trace>
    </iact:actionData>
  </iact:action>
  <iact:action type="add" startTime="214598">
    <iact:property name="dataType"/>
    <iact:actionData xml:id="d184">
      <inkml:trace xmlns:inkml="http://www.w3.org/2003/InkML" xml:id="stk184" contextRef="#ctx0" brushRef="#br0">9369 8779 67 0,'0'0'0'8,"14"9"3"-2,-10 0 0 4,-4 5 2-6,0 0 0 7,-2 2 1-7,0 5 1 7,0-3-1-6,-3 3 0 4,5 2-2-4,0-5 1 6,5 1-3-6,-5-1 0 4,0-6 1-3,0-1 1 4,0-4-5-6,0-7 0 7,0 0-48-7,2-9 1 7,0 0 30-7</inkml:trace>
    </iact:actionData>
  </iact:action>
  <iact:action type="add" startTime="214853">
    <iact:property name="dataType"/>
    <iact:actionData xml:id="d185">
      <inkml:trace xmlns:inkml="http://www.w3.org/2003/InkML" xml:id="stk185" contextRef="#ctx0" brushRef="#br0">9422 8494 102 0,'0'0'0'8,"2"18"4"9,1-9 1-17,1-2 1 16,-4-7 0-15,0 16-2 15,0-4 0-16,5-1-3 1,-5 1 1 14,0-1 0-14,0-2 0 15,2-2-4-15,-2-7 1 7,0 0-97-3</inkml:trace>
    </iact:actionData>
  </iact:action>
  <iact:action type="add" startTime="215243">
    <iact:property name="dataType"/>
    <iact:actionData xml:id="d186">
      <inkml:trace xmlns:inkml="http://www.w3.org/2003/InkML" xml:id="stk186" contextRef="#ctx0" brushRef="#br0">9832 8402 50 0,'0'0'0'9,"-14"-3"10"-4,14 3 0 6,0 0 3-7,0 0 0 6,0 0-3-5,0 0 0 6,0-9 0-7,0 9 0 7,-9-11-4-7,0 4 1 7,-7 2-5-7,-3 5 0 6,-4-4-1-6,-2 8 0 8,-1 8-1-8,6-3 1 6,-6 9-1-5,6 1 0 7,-1 8 0-8,9-1 0 7,1 1 0-4,2 3 0 10,9 2 0-17,0-2 0 16,4-2 0-15,6-1 0 15,8 6 0-16,-2-10 0 16,9 2 0-15,3-2 0-1,4-7 1 16,1-4 0-16,-6-1 0 17,3-11 1-17,7-11 0 16,-7-3 0-15,-2-5-1-1,-5-15 0 16,-3-8 0-16,-4 1 1 17,-9-10-1-17,0 8 1 17,-2 4-1-17,-1-1 0 16,-8 13-1-15,-1-1 1 14,3 5-1-14,-16 3 1 15,-3 3-1-15,-11 11 0-1,-8 6-10 16,6 0 0-16,2 4-14 17,9 1 1-17,0 2-29 17,11-3-5-16</inkml:trace>
    </iact:actionData>
  </iact:action>
  <iact:action type="add" startTime="215794">
    <iact:property name="dataType"/>
    <iact:actionData xml:id="d187">
      <inkml:trace xmlns:inkml="http://www.w3.org/2003/InkML" xml:id="stk187" contextRef="#ctx0" brushRef="#br0">9855 7916 98 0,'0'0'6'3,"0"0"1"8,0 0-4-7,0 0 1 8,0 0-2-9,0 0 0 9,0 16 0-8,-5 3 1 6,5 13 1-6,-2 7 0 7,2 12-3-6,-5-1 1 5,-6 12 0-6,-1 14 1 7,-1 7 0-6,-1 7 0 7,0 0-2 1,0-1 1-12,3 1-1 14,1 14 1-15,4 13-1 17,-1-21 0-17,4-4 0 17,1-32 1-17,2-21-1 0,0-4 0 16,2-8 0-16,-2-10 0 17,3-6-1-17,-3-11 1 17,0 12-2-17,0-12 0 5,0 0-19 0,2-12 1 5,5-4-40 3,4-23-5 4</inkml:trace>
    </iact:actionData>
  </iact:action>
  <iact:action type="add" startTime="216879">
    <iact:property name="dataType"/>
    <iact:actionData xml:id="d188">
      <inkml:trace xmlns:inkml="http://www.w3.org/2003/InkML" xml:id="stk188" contextRef="#ctx0" brushRef="#br0">10267 8291 74 0,'0'0'0'10,"0"0"1"-6,0 0 0 14,0 0 3-18,0 0 1 8,0 0 2-4,0 0 0 7,0 0-2-7,0 0 0 8,0 0-4-9,0 0 1 8,0 0-1-6,0 0 1 5,0 0-1-5,0 0 0 5,7-2 0-5,5 2 0 5,4 0-1-6,7 2 1 7,9 3-1-7,0 2 1 8,10 7-1-7,-8-3 1 11,3 1-1-16,-9 6 1 17,-1 3-1-17,1 11 1 16,-9 7 0-16,-3 5 0 16,-5 6 0-15,-4 1 0 15,-7 0 0-16,-7-5 1 17,-4 2-1-16,-8-9 1-1,-2-5 0 15,1-8 0-14,-3-3 1 15,0-12 0-15,-7-6 0 15,0-10 0-16,0-11-2 0,-2-7 1 17,4-4-2-17,5-1 1 17,7-4-1-17,2 9 1 16,5 4-1-16,2 3 0 16,2 2 0-15,5 3 0 16,3-1 0-17,6-4 0 16,2-2 0-16,15-1 0 0,11 3-1 16,6 7 1-15,13 7-1 16,-13 4 1-17,-4 7-1 0,3 3 1 16,-1 4-1-16,-11-5 1 16,-7 1 0-15,-2 0 0 15,-9-8-3-15,-12-4 0 16,9 12-23-17,-9-12 1 16,0 0-42-15</inkml:trace>
    </iact:actionData>
  </iact:action>
  <iact:action type="add" startTime="217626">
    <iact:property name="dataType"/>
    <iact:actionData xml:id="d189">
      <inkml:trace xmlns:inkml="http://www.w3.org/2003/InkML" xml:id="stk189" contextRef="#ctx0" brushRef="#br0">10832 8678 71 0,'0'0'4'2,"0"0"0"9,0 0 1-6,0 0 0 6,0 0 0-7,0 0 0 7,2 11 0-7,-2-11 0 7,9 16 0-7,-4-4 0 7,-1 4-2-7,3 2 1 7,-7-2-2-7,2-2 0 6,-2 2-1-5,0-2 1 6,0-2-1-7,0-1 0 7,0-4-1-7,0-7 0 7,0 12-19-7,0-12 1 6,0 0-28-5,0 0-5 5</inkml:trace>
    </iact:actionData>
  </iact:action>
  <iact:action type="add" startTime="217946">
    <iact:property name="dataType"/>
    <iact:actionData xml:id="d190">
      <inkml:trace xmlns:inkml="http://www.w3.org/2003/InkML" xml:id="stk190" contextRef="#ctx0" brushRef="#br0">10836 8328 83 0,'0'0'0'14,"7"12"3"-13,-7-12 1 8,0 0 0-4,0 0 1 5,0 0 2-6,0 0 1 7,7 9-3-6,2 0 0 5,3 2-2-6,-1-1 0 7,1 1 0-6,-12-11 0 5,16 16-1-6,-16-16 0 7,0 0-12-7,0 0 0 8,0 0-77-8</inkml:trace>
    </iact:actionData>
  </iact:action>
  <iact:action type="add" startTime="218335">
    <iact:property name="dataType"/>
    <iact:actionData xml:id="d191">
      <inkml:trace xmlns:inkml="http://www.w3.org/2003/InkML" xml:id="stk191" contextRef="#ctx0" brushRef="#br0">11357 8622 50 0,'0'0'0'10,"-12"-16"7"-6,12 16 1 7,-7-11 3-6,3-1 0 5,-3 3-2-5,-2 2 1 5,2-4-4-5,-7-3 1 5,0 0-4-5,-2 5 1 6,-3 2-2-7,-1 7 1 6,-3 0-2-6,-3 0 1 7,1 7-2-6,4 4 1 5,1 3-1-5,1 9 0 5,8 7 0-5,1 0 0 6,8 5 0-5,14-1 0 3,4 5 0 7,2-4 0-15,7-3 0 16,-1-9 1-17,-1-7 1 0,0-7 0 15,0-4 1-14,0-7 0 16,2-5 0-17,-2-16 0 16,-2-5-2-16,-10-11 1 17,-4-14-2-17,-11-11 1 17,-3-12-1-17,-5-3 0 16,-4 1 0-16,-2-5 0 17,1 3 0-17,-3 11 0 0,4 7 0 17,2 14 0-17,5 8 0 17,2 11 0-16,2 1-1-1,0-2 1 15,5-2-1-15,5 4 0 17,7 1-1-17,11 1 1 16,9 1 0-16,7 4 0 17,9 5-2-17,1 9 1 17,4 0-19-17,0 7 0 16,0 0-51-16</inkml:trace>
    </iact:actionData>
  </iact:action>
  <iact:action type="add" startTime="218993">
    <iact:property name="dataType"/>
    <iact:actionData xml:id="d192">
      <inkml:trace xmlns:inkml="http://www.w3.org/2003/InkML" xml:id="stk192" contextRef="#ctx0" brushRef="#br0">11741 8312 109 0,'0'0'2'2,"-11"-5"0"9,-10 1 1-7,3 4 0 7,-5 4 1-7,-10 8 1 6,-1 4-3-5,6 7 0 6,1 5-2-8,4 8 1 10,2 6-1-9,7-3 0 6,7 0 0-6,5-2 1 6,6-3-1-4,3-1 1 3,5-6 0-3,9 1 0 5,8-1 1-6,8-11 1 7,9-4-2 4,0-7 1-15,5-10 0-1,-5-11 0 17,0-12 0-17,-7-4 1 16,-4-9-1-15,-10-1 0 14,-6 1 0-14,-15-8 0 16,-8-1 0-17,-5 6 0 16,-10 3-2-15,1 9 1 15,-1 9-1-16,-2 6 0 0,1 6-2 16,1 2 0-15,3 6-16 15,2 3 0-15,3 3-23-1,4 1 1 15,-5 1 9-14</inkml:trace>
    </iact:actionData>
  </iact:action>
  <iact:action type="add" startTime="219416">
    <iact:property name="dataType"/>
    <iact:actionData xml:id="d193">
      <inkml:trace xmlns:inkml="http://www.w3.org/2003/InkML" xml:id="stk193" contextRef="#ctx0" brushRef="#br0">11762 8038 107 0,'0'0'0'10,"0"0"3"-6,0 0 0 7,0 0 0-7,0 0 1 7,0 0-1-6,0 0 1 5,0 0-1-5,-2 12 0 6,-1 6-1-7,3 19 1 6,-4 7-1-5,2 9 0 6,-3 9 0-7,0 7 1 7,1 9 0 1,-1 0 0 5,3 5-2-16,-5-3 0-1,2 1 0 15,5 4 1-14,-4-2-1 15,4-10 0-15,4-1 0 15,-4-24 0-16,0-9 0 0,0-11 1 16,3-10 0-16,-3-2 0 17,-3-11 1-17,3-5 0 17,0 0-3-16,0 0 1 4,0 0-4-1,0 0 1 6,0-16-21-6,3-10 1 7,6-8-28 3,-5-1 1-12,3 3 32 14</inkml:trace>
    </iact:actionData>
  </iact:action>
  <iact:action type="add" startTime="221143">
    <iact:property name="dataType"/>
    <iact:actionData xml:id="d194">
      <inkml:trace xmlns:inkml="http://www.w3.org/2003/InkML" xml:id="stk194" contextRef="#ctx0" brushRef="#br0">4203 8151 74 0,'0'0'0'9,"0"0"6"-3,0 0 0 3,0 0 1-4,0 0 1 6,0 0-4-6,0 0 0 5,-28 23-1-5,10-7 1 5,-3 5-3-6,0 2 1 7,3 4-1-7,6 6 1 7,1 6 1-7,2 11 1 7,9 12-3-6,4 10 1 10,1 1-1-15,-3 6 1 16,3 3-1-16,2 1 1 17,2 7-2-17,7 6 1 17,7 13 0-17,0-31 0 16,5-12-10-15,4-13 0 15,-2 3-80-16</inkml:trace>
    </iact:actionData>
  </iact:action>
  <iact:action type="add" startTime="222009">
    <iact:property name="dataType"/>
    <iact:actionData xml:id="d195">
      <inkml:trace xmlns:inkml="http://www.w3.org/2003/InkML" xml:id="stk195" contextRef="#ctx0" brushRef="#br0">12393 8027 87 0,'0'0'1'4,"0"0"1"6,0 0-1-5,0 0 0 6,0 0 1-7,0 0 0 6,0 0 1-5,0 0 1 5,25 39 1-5,-6-5 0 5,4 5 0-5,-7 5 1 5,2 7-3-5,-1 6 0 5,-1 10 0-4,0 2 0 4,-2 5-1 5,-10-8 1-15,-4-4-1 17,-9-2 1-17,-9-7-1 16,-1-9 0-15,3-7-3-1,-5-14 0 16,3-5-34-16,-10-13 1 17,1-1-22-17</inkml:trace>
    </iact:actionData>
  </iact:action>
  <iact:action type="add" startTime="222539">
    <iact:property name="dataType"/>
    <iact:actionData xml:id="d196">
      <inkml:trace xmlns:inkml="http://www.w3.org/2003/InkML" xml:id="stk196" contextRef="#ctx0" brushRef="#br0">13153 8107 85 0,'0'0'0'9,"-7"-14"5"-4,7 14 1 6,-4-11 1-8,-3 2 0 8,-2 0-2-6,-5-3 1 5,-2 1-4-6,0-1 0 8,-10-2 1-8,5 0 1 7,1 3-2-7,-3 4 0 7,2 7-1-6,-7 7 1 5,-4 9-2-5,2 7 0 4,2 9 0-4,5 7 1 7,3 5-1-3,13 2 1 8,7 2-1-17,2-6 1 17,10-3 0-17,1-9 0 16,4-10 1-16,8-10 0 0,5-10-1 16,0-16 1-15,4-7-1 15,-1-10 1-15,-6-10-1 15,1-10 1-16,0-19-2 0,-5-3 1 16,-12-13-1-15,1 5 1 16,-6 3-1-17,4 11 0 16,-6 7 0-15,3 18 0 15,-2 7-2-16,-1 12 1 17,3 9 0-17,-7 16 0 2,0 0 0 13,0 23 1-15,0 16-1 16,3 16 1-16,1 14 0 16,1 12 0-15,-1 11-1 15,1 0 1-16,-3 4 0 0,3 15 0 17,0 15 0-17,2-36 0 17,4-19 0-17,-2-20 0 16,0-28-17-15,-4-3 1 15,0-10-40-16,11-13 1 17,0-13 55-17,0-16 0 16</inkml:trace>
    </iact:actionData>
  </iact:action>
  <iact:action type="add" startTime="223125">
    <iact:property name="dataType"/>
    <iact:actionData xml:id="d197">
      <inkml:trace xmlns:inkml="http://www.w3.org/2003/InkML" xml:id="stk197" contextRef="#ctx0" brushRef="#br0">13370 8100 105 0,'0'0'0'19,"0"0"2"-19,0 0 0 6,0 0 2-2,0 0 0 6,0 0-1-5,0 0 0 5,0 0-1-5,7 16 0 6,9 7 0-8,0 10 1 7,0 6-2-5,2 0 1 6,3-5 3-6,-5-1 0 6,-2-10 0-6,2-7 0 5,0-9-2-5,7-12 0 5,5-13-1-4,4-12 1 3,7-14-2 1,1-9 0 6,-1-11 0-16,0-3 0 16,-5-2-1-15,-6 11 1 16,-5 3 0-16,-2 16 0-1,-10 7-1 15,-4 9 0-15,-2 11 0 16,-3 1 0-16,0 4-1 17,-2 7 1-17,0 0-5 0,0 0 1 10,0 0-22-5,0 0 0 5,0 0-27-5,0 0-4 5</inkml:trace>
    </iact:actionData>
  </iact:action>
  <iact:action type="add" startTime="227854">
    <iact:property name="dataType"/>
    <iact:actionData xml:id="d198">
      <inkml:trace xmlns:inkml="http://www.w3.org/2003/InkML" xml:id="stk198" contextRef="#ctx0" brushRef="#br0">5988 9425 46 0,'0'0'0'10,"-9"10"1"-6,9-10 0 6,-7 11 0 8,7-11 1-18,0 0 2 1,0 0 0 10,0 0 7-6,0 0 0 6,0 0-7-7,0 0 1 6,0 0-4-5,0 0 1 5,0 0 0-5,11 0 0 6,5 5 0-6,7 2 0 5,12-3-1-5,9-2 1 6,6 1-2 1,3-3 1 5,10 0-1-17,-8-3 1 0,2-1 2 16,1-3 0-16,-3 0 0 18,-4-4 0-17,-3 6-3-1,-9-7 1 14,-6 6 0-13,-8 1 0 15,-4-2-1-15,-5 5 1 15,-5-1-1-15,-11 3 1 14,10-2 0-14,-10 2 1 15,0 0-1-14,0 0 0-1,-21 2-1 4,5 1 1 8,-7-1 0 0,-5 0 0-12,-11 3-1 14,4-5 1-14,3 2-1 13,-2 1 0-13,1-3 0 16,-10 0 0-16,-3 2 0-1,-3 2 0 16,8-4 0-16,-3 3 0 17,9 1 0-17,3 1 0 16,4 0 0-15,5-5 0 15,3 2 0-15,4 0 0 15,4-2 0-15,5 0 0 0,0 2 0 15,7-2 0-15,-11 5 0 2,11-5 1 8,0 0-1-8,0 0 1 9,0 0-1-9,0 0 1 8,-9 0-1-6,9 0 0 5,0 0 0-5,0 0 0 4,0 0 0-3,0 0 0 5,0 0 0-7,0 0 0 7,0 0 0-7,0 0 0 6,11-5 0-6,10 3 0 6,6 2 0 6,13 0 0-15,10 2 0 14,-8 3 0-15,6-3 0 17,-4 3 0-17,0 0 0 16,-3-3 0-15,-4-2 0-1,-3 0 0 15,-1 0 0-14,-10 0 0 16,-5-2 0-17,-2 2 0 16,-9 0 0-16,-7 0 1 17,9 0-2-17,-9 0 1 4,0 0-53 1,0 0 0 5,0 0 49-5,0-23 1 5,-4-3-10 6</inkml:trace>
    </iact:actionData>
  </iact:action>
  <iact:action type="add" startTime="230046">
    <iact:property name="dataType"/>
    <iact:actionData xml:id="d199">
      <inkml:trace xmlns:inkml="http://www.w3.org/2003/InkML" xml:id="stk199" contextRef="#ctx0" brushRef="#br0">10530 9064 81 0,'0'0'0'10,"16"-11"1"-5,-16 11 0 4,11-5-1-4,-11 5 1 6,0 0-1-7,0 0 1 7,0 0-1-6,0 0 0 5,0 0 0-7,0 0 0 9,0 0 0-9,0 0 1 8,5 14-1-7,2 0 1 7,4 11 0-6,-1 9 0 6,4 10 0-6,-3-9 0 8,-2-3-1-12,-2-9 1 15,0-2 0-16,-2-5 0 17,-1-5 0-17,-4-2 1 16,3-2 1-15,-3-7 1 5,0 0-1-1,0 0 0 5,9-9-2-6,-5-7 1 7,3-5-1 2,-2 3 0 5,0-1-1-18,-3 3 1 0,2 3-1 15,-4 3 0-14,0 6-1 16,0 4 1-17,12 0-1 0,-5 7 1 15,4 9 0-14,-1 0 0 15,1 2 0-15,-2 3 0 15,-2-5 0-15,-2-4 0 14,2-1 0-14,-7-11 0 16,4 12 1-17,-4-12 0 3,0 0 0 2,0 0 0 5,0 0-1-5,0 0 1 6,14-17-1-7,-2 6 1 7,2-1-1 6,-3-4 1-17,3 3-1 2,-5 3 0 12,0-1 0-13,-9 11 0 16,14-12-1-17,-14 12 1 16,16-4 0-16,-4 11 0 7,4 4 0 3,0 1 0 6,-4 1 0-16,-1-1 0 17,-2-1 0-16,0-6 0 14,1 2 1-14,-10-7 1-1,7 7-1 17,-7-7 0-17,9-12 1 2,-2-11 0 10,2-11-2-9,2-12 1 13,1-9-1-16,-1 11 0 17,6 0-12-17,-6 10 0 16,1 6-38-15,6 5-5 15</inkml:trace>
    </iact:actionData>
  </iact:action>
  <iact:action type="add" startTime="231214">
    <iact:property name="dataType"/>
    <iact:actionData xml:id="d200">
      <inkml:trace xmlns:inkml="http://www.w3.org/2003/InkML" xml:id="stk200" contextRef="#ctx0" brushRef="#br0">11375 9306 55 0,'0'0'1'2,"0"0"1"9,0 0 1-7,0 0 1 8,0 0-2-10,0 0 0 10,0 0 0-8,0 0 0 6,0 0 1-5,0 0 1 7,14-5 1-8,-3 5 0 6,10-5-2-5,5 1 1 5,6 4-1-5,12 4 1 4,2 1-2-2,4 0 0 2,3 4-1 5,-2 0 1-13,0-7 0 15,-8 1 1-16,-1-6-1 16,-8 1 0-16,-6-5-1 17,-3 3 1-17,-2 4-1 0,0-5 1 16,-6 5-2-16,-6 0 0 17,1 0 1-16,-3 0 0 15,-2 0 0-15,-7 0 0 15,0 0-1-16,0 0 1 4,0 0-1 0,0 0 0 6,0 0-14-5,0 0 1 6,0 0-62-7</inkml:trace>
    </iact:actionData>
  </iact:action>
  <iact:action type="add" startTime="233828">
    <iact:property name="dataType"/>
    <iact:actionData xml:id="d201">
      <inkml:trace xmlns:inkml="http://www.w3.org/2003/InkML" xml:id="stk201" contextRef="#ctx0" brushRef="#br0">8828 9635 71 0,'0'0'0'10,"7"-5"0"-5,-7 5 0 6,0 0-1-6,0 0 1 5,0 0-2-6,0 0 1 18,0 0 0-22,0 0 1 4,0 0 0 0,0 0 0 7,0 0 0-6,0 0 0 5,0 0 0-6,0 0 0 6,0 0 0-4,0 0 0 4,0 0 0-7,0 0 1 9,0 0 0-8,0 0 0 7,0 0 0-7,0 0 1 7,18 5-1-6,-4 2 1 5,4-1 0-5,3-1 0 4,2 0 1-3,9-5 1 6,7-7-1-2,1-2 0 6,10-3-2-15,1 1 0 15,9-1-1-16,-3 1 1 0,3 1 0 16,-2 3 0-15,2 1 0 16,-7 1 1-17,2 3-1 1,-2-1 0 14,0-1 0-15,2 1 0 16,5 1 0-15,2 0 0 16,-2 2-1-17,-4 2 1 16,-6 0-1-15,1 5 1 14,0-2-1-14,-8 0 1 15,3 1 0-15,-2-3 0 16,-5-1 0-17,5 0 0 0,4 3 0 16,1 0 1-16,-1 1-1 16,-2-1 0-16,-2-3-1 17,-3 3 1-16,-1 0-1-1,-1-1 1 16,0-2-1-16,-2 3 1 17,-10 0-1-17,13 2 0 17,-1-1 0-17,2 4 1 16,8 1-1-15,-6-2 0 14,3 1 0-14,-2-1 0 16,-5-5 1-17,5 1 0 0,7-3-1 15,-5-2 1-14,2-2 0 15,-2-3 0-15,0-4-1-1,-7 2 1 17,-2-2-1-16,-2 2 0 13,2 3 0-13,4 4 0 16,3 4 0-17,0-4 0 16,-5 0 0-16,2-4 1 17,3-1-1-17,0 3 0 17,-3-5 0-17,-4 2 1 17,-5 5-1-17,3 0 1 0,-5 0-1 16,7 0 1-16,2-4-1 17,0 1 0-16,0 1 1-1,0-3 0 15,5 3-1-15,-5-5 1 16,-4 3-1-15,-8 4 1 15,-4-5-1-16,-2 5 1 17,-9 0-1-16,-5 0 0 15,-3-2 0-16,-4 2 1 17,0 0 0-17,0 0 0 1,0 0-1 4,0 0 1 6,0 0-17-7,0 0 1 6,0 0-64-5</inkml:trace>
    </iact:actionData>
  </iact:action>
  <iact:action type="add" startTime="237733">
    <iact:property name="dataType"/>
    <iact:actionData xml:id="d202">
      <inkml:trace xmlns:inkml="http://www.w3.org/2003/InkML" xml:id="stk202" contextRef="#ctx0" brushRef="#br0">10219 9846 46 0,'4'12'0'9,"-4"-1"0"-5,5 1 0 7,-5 4 0-6,2 5 0 5,-2 6 0-5,5 8 1 6,2 6 1-7,4 7 0 7,3 3 1-8,2 7 0 8,3 6-1-7,-8-2 0 7,1 2-1-6,-3-11 0 6,-7-4 0 1,1-17 1 6,-6-5-2-18,3-6 1 0,-2-7-25 16,2-3 1-16,0-4 11 17</inkml:trace>
    </iact:actionData>
  </iact:action>
  <iact:action type="add" startTime="238135">
    <iact:property name="dataType"/>
    <iact:actionData xml:id="d203">
      <inkml:trace xmlns:inkml="http://www.w3.org/2003/InkML" xml:id="stk203" contextRef="#ctx0" brushRef="#br0">10274 9872 30 0,'0'0'0'2,"0"0"1"8,-7 13 0-4,7-13 0 4,-14 14 0-6,14-14 1 7,-13 16 0-7,1-4 0 7,3-1 1-7,-7 5 1 6,-3 5 0-5,1-5 0 6,2-2-1-7,0 0 0 6,0 0-1-5,4-3 0 6,1 3-1-8,-1-7 1 9,3 2-1-7,9-9 0 4,-12 11-1-5,12-11 1 8,-7 12 1-8,7-12 0 6,-4 12 1-4,8-3 1 5,8 0-1-8,4 0 1 8,7-4-1-7,5-3 0 6,-1-2 0-5,1-2 0 6,2-3 0-7,2-6 1 7,-4 1-2-5,-5 4 0 10,-5-1 0-15,-2 2 1 16,-4-2-1-17,-3 2 0 16,-4-4-1-15,2 2 1 15,-7-4-1-16,0-5 0 16,0 0 0-15,-7 0 0-1,2 2-1 16,0 0 1-15,1 2-1 14,-3 6 0-14,0-6-4 15,7 12 1-15,-9-11-43-1,9 11 0 16,0 0 27-16</inkml:trace>
    </iact:actionData>
  </iact:action>
  <iact:action type="add" startTime="240196">
    <iact:property name="dataType"/>
    <iact:actionData xml:id="d204">
      <inkml:trace xmlns:inkml="http://www.w3.org/2003/InkML" xml:id="stk204" contextRef="#ctx0" brushRef="#br0">8052 11309 58 0,'0'0'0'8,"0"12"1"-2,0-12 1 3,0 0 1-4,0 0 1 6,0 0 0-7,0 0 0 7,0 0-1-7,0 0 0 6,0 0-3-4,0 0 1 3,6-12 0-3,1 8 0 4,5-6 0-6,9 4 0 6,6-1 0-5,-4-3 0 5,5 4 1-6,6-4 0 9,6-1-1-10,-4-1 1 14,4 5-1-17,-1-2 1 17,0 7-1-17,-5 4 1 16,1 7-1-16,2 10 1 17,-5 6 0-17,-2 10 0 16,-2 4 1-15,-5 7 1 16,-3 9-2-17,-8-2 1 0,0 4 1 15,-12-6 0-14,-5 0-1 16,-7-8 1-16,-6 1-1-1,-3-12 0 15,-2-2 0-15,-4-7 0 17,-13-2-2-17,4-10 1 16,-6-4-2-16,5 2 1 18,0-9-1-18,5 3 1 16,-2-3-1-16,1-3 1 16,-6 3-1-15,7-6 0 15,2 1 0-15,2-2 0-1,5-2 0 16,7 0 0-16,0-1 0 17,5 1 0-17,1 2-1 17,10-2 1-17,10 2-1 0,1-7 1 15,5 3-1-14,3-1 1 17,4-1-1-17,0 1 0 13,2 3 0-13,7 4 0 14,5 3 0-14,0 2 1 15,2 2-1-15,-4 3 0 16,-1 4 0-17,-6-2 1 0,-3 0 0 15,-2 2 0-14,0-7 0 15,-7 3 0-15,-4 0 0 15,-5-5 0-15,2 2 0-1,-9-2 0 15,14 2 0-14,-14-2 0 15,9 3-3-15,-9-3 1 6,0 0-53-2,0 0 0 5,0 0 37-6</inkml:trace>
    </iact:actionData>
  </iact:action>
  <iact:action type="add" startTime="241156">
    <iact:property name="dataType"/>
    <iact:actionData xml:id="d205">
      <inkml:trace xmlns:inkml="http://www.w3.org/2003/InkML" xml:id="stk205" contextRef="#ctx0" brushRef="#br0">8871 11670 79 0,'0'0'0'9,"-9"10"0"-4,9-10 1 5,0 0 2-5,0 0 1 5,0 0 0-5,0 0 1 6,0 0-1-7,0 0 1 7,-9 16-1-8,7 2 1 8,-7 5 0-6,2 5 0 5,2 6-2-5,3 1 1 6,-3 8-3-5,1-8 1 11,4-3-1-16,0-4 0 15,0-12 0-16,0-2 1 16,0-3 0-15,0-2 0 15,-3-4-3-15,3-5 0-1,0 0-33 16,7-14 1-16,-2 0-19 16</inkml:trace>
    </iact:actionData>
  </iact:action>
  <iact:action type="add" startTime="241502">
    <iact:property name="dataType"/>
    <iact:actionData xml:id="d206">
      <inkml:trace xmlns:inkml="http://www.w3.org/2003/InkML" xml:id="stk206" contextRef="#ctx0" brushRef="#br0">8823 11337 101 0,'0'0'0'8,"21"4"0"-4,-21-4 0 8,14 7 3-8,-14-7 0 6,0 0 0-5,0 0 0 6,0 0-1-6,0 0 0 5,0 0-1-6,0 0 0 6,9 12 0-5,5-1 1 6,6 5-4-7,-3-2 0 6,1 0-83-5</inkml:trace>
    </iact:actionData>
  </iact:action>
  <iact:action type="add" startTime="241996">
    <iact:property name="dataType"/>
    <iact:actionData xml:id="d207">
      <inkml:trace xmlns:inkml="http://www.w3.org/2003/InkML" xml:id="stk207" contextRef="#ctx0" brushRef="#br0">9369 11008 86 0,'0'0'0'10,"0"0"3"-6,0 0 0 6,-21 11 1-5,14-1 0 5,-4-1-1-5,-5 7 1 6,0-2-1-6,-5 6 1 5,2 3-1-5,-1 10 1 5,-3 3 0-5,4 6 1 5,3 6-2-6,5 7 1 7,1 10-2-6,8-1 0 6,2 3 0 6,0 0 0-17,0-3-1 2,5-9 0 13,2-2-1-15,4-7 1 16,5 0-1-16,7-2 1 17,5-3-1-16,2 1 1 15,7-3-1-15,-3 0 1 14,3-2-6-14,-2-3 1 16,-8-4-37-17,1-2 1 17,-3-3 17-17,3-23 1 0,0 1 13 15</inkml:trace>
    </iact:actionData>
  </iact:action>
  <iact:action type="add" startTime="243989">
    <iact:property name="dataType"/>
    <iact:actionData xml:id="d208">
      <inkml:trace xmlns:inkml="http://www.w3.org/2003/InkML" xml:id="stk208" contextRef="#ctx0" brushRef="#br0">9514 11392 50 0,'0'0'6'3,"0"0"1"7,0 0 1-5,0 0 1 6,0 0-1-6,0 0 0 5,0 0-5-5,0 0 1 5,0 0-3-6,0 0 1 6,0 0-2-4,0 0 1 5,0 0-1-8,0 0 1 8,0 0 0-6,0 0 0 5,28-21-1-6,-12 10 1 7,7-1-1-7,0 8 1 7,0 1 0-6,5 10 0 5,-5 5 0-1,2 9 0 7,0 8 0-15,-4 6 0 15,-5 9 0-16,-2-5 1 18,-5-2-2-18,-2-3 1 0,-2-4-1 16,-10 2 1-16,3 0 0 16,-10-4 0-15,-2 0 0 15,-2-3 0-15,3-4 1-1,-11-3 0 15,1-4 0-15,3-3 0 18,-3-8-1-18,-5-6 1 15,0-13-2-14,3 5 1 16,7-8-1-17,-1 1 1 16,10 0-1-16,2-1 0 18,7 1 0-18,0-1 0 0,7 3 0 15,5-2 0-14,4 2-1 15,0 4 1-15,2 1-1 16,8 4 0-17,1 5 0 0,3-1 1 15,2 6 0-15,-2 1 0 17,3 3 0-16,-6 2 0 14,1-2 0-14,-12 0 0 16,0 0-1-17,-2 0 1 16,0-3-16-16,0 3 1 16,2-4-60-15</inkml:trace>
    </iact:actionData>
  </iact:action>
  <iact:action type="add" startTime="244669">
    <iact:property name="dataType"/>
    <iact:actionData xml:id="d209">
      <inkml:trace xmlns:inkml="http://www.w3.org/2003/InkML" xml:id="stk209" contextRef="#ctx0" brushRef="#br0">10062 11659 78 0,'0'0'0'9,"-11"-2"4"-5,11 2 1 7,0 0 0-6,0 0 0 6,0 11-2-7,4 1 1 6,-1 4-1-5,1 0 0 6,1 5-1-7,-1-3 0 7,3 3 0-7,-2-5 0 7,-5 0 0-7,2-5 0 5,3 1 0-4,-5-12 0 6,5 11-5-7,-5-11 1 7,0 0-44-7,0 0 0 8,4-11 42-8,3-14 0 7,0-1-8-7</inkml:trace>
    </iact:actionData>
  </iact:action>
  <iact:action type="add" startTime="244923">
    <iact:property name="dataType"/>
    <iact:actionData xml:id="d210">
      <inkml:trace xmlns:inkml="http://www.w3.org/2003/InkML" xml:id="stk210" contextRef="#ctx0" brushRef="#br0">10007 11348 99 0,'0'0'0'10,"9"12"1"4,-9-12 0 1,7 7-1-15,-7-7 1 1,0 0-1 5,0 0 1 3,9 7-1-4,1 2 1 5,3 7-49-5,15 0 1 5,-5 2 39-6</inkml:trace>
    </iact:actionData>
  </iact:action>
  <iact:action type="add" startTime="245161">
    <iact:property name="dataType"/>
    <iact:actionData xml:id="d211">
      <inkml:trace xmlns:inkml="http://www.w3.org/2003/InkML" xml:id="stk211" contextRef="#ctx0" brushRef="#br0">10597 11466 64 0,'0'0'10'2,"0"0"0"8,-10-10-1-5,3 8 0 5,-4-2-1-6,-10-1 0 7,-6 0-5-6,-3 3 1 7,-5-3-3-9,3 5 1 8,4 0-1-6,1 7 0 5,-3 3-1-5,4 8 1 4,6 10-1-3,-1 1 0 4,5 6 0-6,4-7 0 7,3-1 0-6,4-4 0 8,3-7 0 2,9 7 0-13,5-4 0-2,11 1 1 15,9 1 0-15,5-7 0 18,9-5 0-18,-3-7 0 15,4 1 2-14,-13-6 0 15,-2-3 0-16,-4-11 1 18,-7-3-2-15,-3-6 1-3,-6-1 0 14,-8-5 0-14,-4-3-2 15,-4 1 0-15,-3 1 0 17,-7 6 0-17,-5 4-1 18,3 7 1-18,-2 0-1 0,-3 4 0 15,-2 1-1-14,2 1 1 15,3 3-12-15,2 3 0 15,4-1-29-16,12 5 1 17,0 0-1-17</inkml:trace>
    </iact:actionData>
  </iact:action>
  <iact:action type="add" startTime="245689">
    <iact:property name="dataType"/>
    <iact:actionData xml:id="d212">
      <inkml:trace xmlns:inkml="http://www.w3.org/2003/InkML" xml:id="stk212" contextRef="#ctx0" brushRef="#br0">10475 11054 83 0,'0'0'0'10,"-10"18"1"-6,8-8 1 7,2-4 1-6,0 8 1 5,-5 5 0-5,3 4 1 5,0 7 0-5,0 6 0 5,2 8-4-6,0 7 1 7,0 4 0-7,0 2 0 8,4 10 2-8,-2 2 1 7,3 5-3-6,-5-1 0 13,0 6 2-18,5-4 0 16,2-1-3-16,-3-7 1 17,-2-3-1-17,1-18 0 16,-1-11 0-15,3-8 1 15,-5-8-1-16,0-8 0 0,0-4-15 17,2-18 1-17,0 1-76 17</inkml:trace>
    </iact:actionData>
  </iact:action>
  <iact:action type="add" startTime="246455">
    <iact:property name="dataType"/>
    <iact:actionData xml:id="d213">
      <inkml:trace xmlns:inkml="http://www.w3.org/2003/InkML" xml:id="stk213" contextRef="#ctx0" brushRef="#br0">10910 11466 51 0,'0'0'0'10,"0"0"5"-5,0 0 0 4,0 0 7-3,0 0 1 4,0 0-9-5,0 0 1 4,0 0-4-5,0 0 0 8,0 0 0-7,0 0 0 5,0 0 0-6,0 0 1 7,0 0 1-6,0 0 1 6,0 0 0-7,0 0 0 7,0 0-1-8,0 0 1 9,0 9-1-8,0-9 0 6,-5 14 0-6,5-14 0 6,-7 16-3-5,7-16 1 6,-11 7-3-6,11-7 0 5,-9 9-51-6,9-9 0 8,0 0 53-9,9-9 0 9,2 2-17-8</inkml:trace>
    </iact:actionData>
  </iact:action>
  <iact:action type="add" startTime="246952">
    <iact:property name="dataType"/>
    <iact:actionData xml:id="d214">
      <inkml:trace xmlns:inkml="http://www.w3.org/2003/InkML" xml:id="stk214" contextRef="#ctx0" brushRef="#br0">11258 11634 86 0,'0'0'0'8,"0"0"3"-3,0 0 0 6,0 0 2-7,0 0 1 7,0 0 1-7,0 0 1 7,-3-7-3-8,3 7 0 7,-4-16-1-5,-3 4 1 6,-5 1-3-7,-2-1 0 7,1-2-1-6,-13 5 1 5,1 4-2-5,0 8 1 5,-3 6-1-4,3 3 0 3,4 11 0-2,0 0 0 1,7 2 0 9,5 2 0-17,7 8-1 17,13-5 1-16,3 2 0-1,12-4 0 15,8-1 0-14,-6-8 0 15,-1-6 0-15,3-6 0 15,3-2 0-16,-6-12 0 19,1-2 0-19,-7-12 1 14,-3-6 0-14,-6-8 0 17,-8-9 0-16,-11-11 0 0,-11-12-1 14,-3-2 1-15,-4-9-1 16,-8-2 0-15,-3-1 0 17,-6-13 0-18,-4-12 0 0,0 12 1 14,2 4-1-13,12 7 0 17,9 10 0-17,5 20 0 13,13 18 0-14,0-4 0 16,10 5 0-15,2-1 0 15,9 5-1-15,5-4 1 15,13-3-1-16,5 5 1 2,5 2-2 14,-2 7 1-16,-3 7 0 18,5 4 0-17,4 5 0-1,3 7 0 15,2 0 0-15,-12 3 0 14,-6 6-4-13,-1 0 0 17,-2 9-42-18,-4 10 1 15,0 4 39-14,-10 3 0 14,3-1-7-14</inkml:trace>
    </iact:actionData>
  </iact:action>
  <iact:action type="add" startTime="247728">
    <iact:property name="dataType"/>
    <iact:actionData xml:id="d215">
      <inkml:trace xmlns:inkml="http://www.w3.org/2003/InkML" xml:id="stk215" contextRef="#ctx0" brushRef="#br0">11836 11220 79 0,'0'0'9'2,"-9"-5"1"9,-5-4-4-6,0 2 0 5,0-5-3-6,-11-1 1 7,-5 1-2-6,2 10 0 6,-4-3-1-7,2 12 0 6,-7 9 0-5,7 5 0 5,3 6 0-5,-1 1 0 5,5 2-1-6,7 0 1 7,-3 0-1-6,10-3 0 6,5 1 0 4,8 0 0-14,5-1 0 17,10-4 0-18,4 5 0 0,9-10 0 17,7 3 0-17,0-10 1 16,1-4 0-16,-1-9 1 16,-9-7 0-15,0-7 0 16,-5-5 2-17,-4-4 0 15,-5-5-2-14,-5-2 0 16,-4-1 0-17,-2-1 0 0,-5-1-1 16,-9 3 1-16,-1 0-1 17,1 2 0-17,-2 5-1 16,-8-1 1-15,3 6-1-1,2-1 1 16,3 7-3-15,-3 3 0 15,2 2-12-15,3 2 1 15,-2 2-35-16,11 5 0 16,0 0 27-16</inkml:trace>
    </iact:actionData>
  </iact:action>
  <iact:action type="add" startTime="248238">
    <iact:property name="dataType"/>
    <iact:actionData xml:id="d216">
      <inkml:trace xmlns:inkml="http://www.w3.org/2003/InkML" xml:id="stk216" contextRef="#ctx0" brushRef="#br0">11681 10831 92 0,'0'0'2'2,"0"0"1"10,-9-3-1-8,9 3 1 6,0 0 1-5,0 0 1 5,0 0-3-4,0 0 1 3,-2 21-1-4,0 2 1 6,-3 9-1-7,0 3 0 7,3 4 0-7,-2 5 0 7,4 6 0-7,-5 3 0 7,3 2 1-6,2 5 0 12,0 5-2-17,0-3 1 16,0 2-1-16,2-9 0 17,3-4 0-17,-3-10 0 16,7-8-1-15,-4-6 1 15,2-8 0-15,-3-3 1 0,-2-2-1 14,1 4 1-15,4-4-1 17,-7 0 0-17,2-3 0 17,0-2 0-17,-2 0-1 0,0-9 1 16,3 12-3-15,-3-12 1 8,0 0-19-5,0 0 0 7,0 0-35-7,0 0-4 7</inkml:trace>
    </iact:actionData>
  </iact:action>
  <iact:action type="add" startTime="249893">
    <iact:property name="dataType"/>
    <iact:actionData xml:id="d217">
      <inkml:trace xmlns:inkml="http://www.w3.org/2003/InkML" xml:id="stk217" contextRef="#ctx0" brushRef="#br0">11891 10702 27 0,'0'0'0'10,"0"0"4"-5,0 0 0 5,0 0 8-5,0 0 1 5,0 0-6-5,0 0 0 4,7 18-4-3,0-6 1 4,2 9-2-5,7 2 1 5,-2 6-1-6,11 8 0 7,3 2 1-7,-3 1 1 8,3-1-2-9,-3 0 1 10,-2 0 1-11,-7 5 0 15,-2 6-2-17,-5-4 1 17,-4 7-2-17,-3 0 1 16,-2 4-1-15,-2 1 1 15,-5-1 0-15,-2-6 0 14,-3-3-1-14,-4 1 1 16,-4-3-1-16,1-7 1-1,-2-2-1 15,3-10 0-15,2-4 0 17,4 0 0-17,-4-4 0 17,5-3 1-16,-1-5-1-1,1 1 1 15,-1-3-2-15,1-2 1 17,-3-3-5-17,5 1 0 16,4-3-48-16,5-2 1 17,0 0 31-16</inkml:trace>
    </iact:actionData>
  </iact:action>
  <iact:action type="add" startTime="250989">
    <iact:property name="dataType"/>
    <iact:actionData xml:id="d218">
      <inkml:trace xmlns:inkml="http://www.w3.org/2003/InkML" xml:id="stk218" contextRef="#ctx0" brushRef="#br0">12416 11293 72 0,'0'0'0'10,"0"0"1"-6,0 0 1 7,0 0 4-7,0 0 0 7,0 0 0-7,0 0 0 7,0 0 0-6,0 0 1 4,0 0-2-2,0 0 0 1,0 0-3-3,0 0 0 5,0 0 0-5,0 0 1 6,12 0 0-6,8-4 0 6,15-1-2-7,4 3 1 5,12-5-1-2,-5 2 0 13,-2 3 2-19,-8 0 0 15,-1-3-1-13,-7 0 1-3,-8 3-2 14,-1-5 1-14,-5 5-1 17,-5 0 1-17,-2 2-1 16,-7 0 1-15,0 0-1 0,0 0 0 9,0 0-1-5,0 0 1 5,0 0-3-5,0 0 0 6,0 0-47-8,0 0 0 7,0 0 5-5</inkml:trace>
    </iact:actionData>
  </iact:action>
  <iact:action type="add" startTime="251816">
    <iact:property name="dataType"/>
    <iact:actionData xml:id="d219">
      <inkml:trace xmlns:inkml="http://www.w3.org/2003/InkML" xml:id="stk219" contextRef="#ctx0" brushRef="#br0">13008 10815 80 0,'0'0'0'8,"16"-10"2"-3,-16 10 0 5,12-6-2-6,-12 6 1 8,16-5 0-7,-16 5 1 4,14-2 1 0,4-1 1-2,5 1-1-3,12-5 1 6,4 3-1-5,5-1 1 6,6 10-1-7,1 1 0 6,4 11-1-4,-6 10 1 4,1 8 0 5,-4 6 0-14,-11 5-1 15,-3 12 0-15,-11 6 1 16,-3 3 0-17,-2 4-1 0,-9 5 0 15,-2 4-1-14,-5-6 1 15,-7 0-1-15,-2-12 1 15,-7-9-1-16,-12-7 1 16,-6-5-1-15,-6-9 0 15,-3-6-1-15,-3-13 0 15,-3-6 0-15,3-11 0-1,2-12-1 15,10-3 0-14,6-1 0 15,3-1 1-15,11 2-1 15,2-1 1-16,8 1-1 0,-1 3 1 16,5-7-1-15,9-2 1 16,5-5-1-17,7 2 1 16,7 1 0-16,2-1 0 16,6 5 0-15,11 0 0 15,8 5 0-15,-5 4 0 15,3 5 0-15,-6 2 0-1,-13 5 0 16,-6-1 0-16,-8 3 0 17,-6 3 0-17,-5 3-15 16,-9-6 0-15,0 0-67-1</inkml:trace>
    </iact:actionData>
  </iact:action>
  <iact:action type="add" startTime="252759">
    <iact:property name="dataType"/>
    <iact:actionData xml:id="d220">
      <inkml:trace xmlns:inkml="http://www.w3.org/2003/InkML" xml:id="stk220" contextRef="#ctx0" brushRef="#br0">13858 11477 74 0,'0'0'3'2,"0"0"0"8,0 0 4-6,0 0 1 6,0 9 0-5,0-9 1 5,0 19-6-5,0-3 1 6,-2 0 1-7,2 2 0 6,0 5-2-5,-5 0 1 6,0 3-2-6,3 1 0 4,-5 3-1-4,3 0 1 5,-1 0-1-5,3-2 0 6,-1-10-1-7,1-2 1 11,2-4-4-14,0-3 0 15,0-5-31-15,0-4 1 15,16-25-1-15,-2-5-4 15</inkml:trace>
    </iact:actionData>
  </iact:action>
  <iact:action type="add" startTime="253060">
    <iact:property name="dataType"/>
    <iact:actionData xml:id="d221">
      <inkml:trace xmlns:inkml="http://www.w3.org/2003/InkML" xml:id="stk221" contextRef="#ctx0" brushRef="#br0">13821 11132 81 0,'0'0'0'1,"-9"7"5"-1,9-7 0 9,0 0 1-3,0 0 0 3,0 0-4-4,0 0 1 6,-5 9-2-6,5-9 1 5,-2 16-1-6,2-6 0 6,2-1-1-5,3 0 1 6,0 2-54-6,4 1 0 4</inkml:trace>
    </iact:actionData>
  </iact:action>
  <iact:action type="add" startTime="253304">
    <iact:property name="dataType"/>
    <iact:actionData xml:id="d222">
      <inkml:trace xmlns:inkml="http://www.w3.org/2003/InkML" xml:id="stk222" contextRef="#ctx0" brushRef="#br0">13923 10665 69 0,'6'0'0'6,"8"0"4"-1,0 0 1 5,7 0 3-5,2 5 0 5,9-5-2-4,5 4 0 4,7 3-5-6,-3 5 1 7,1-3 0-7,1 9 0 7,1 1 1-7,0 11 1 7,-3 6-1-6,-6 13 0 5,-3 1 0-5,-11 6 0 7,-10 1 1-1,-8 3 0-10,-10 0-2 15,-9 2 1-15,-5-7-2 14,-2-4 1-15,-5-3-1 17,5-11 1-17,0-10-1 17,0-6 1-17,2-5 0 0,-9-11 0 16,-2-8-1-15,-2-6 0 15,-5-9 0-16,4-5 0 17,5-5-1-17,7 5 1 17,7 0-1-17,9 0 0 16,2 3 0-16,10-3 0 17,4-3 0-16,12 3 0-1,11 0-1 15,-7 9 1-14,3 5 0 15,7 5 0-16,4 1-1 17,-5 6 1-17,3 1-15 0,2 3 0 16,3 5-27-16,-5-1 1 17,0 3 8-17</inkml:trace>
    </iact:actionData>
  </iact:action>
  <iact:action type="add" startTime="253872">
    <iact:property name="dataType"/>
    <iact:actionData xml:id="d223">
      <inkml:trace xmlns:inkml="http://www.w3.org/2003/InkML" xml:id="stk223" contextRef="#ctx0" brushRef="#br0">14586 11383 101 0,'0'0'0'9,"-12"-7"3"5,12 7 1-13,0 0-1 4,0 0 1 6,-4 16-1-7,4 0 1 6,-7 5-2-6,5 4 1 7,-1 3 0-6,3-1 0 5,0 3-2-5,0-4 1 5,0-3-2-5,0 0 1 6,0-5-1-7,0-2 0 6,0-2-17-4,0-5 1 4,0-4-19-6,0-5 1 6,0 0 11-4</inkml:trace>
    </iact:actionData>
  </iact:action>
  <iact:action type="add" startTime="254161">
    <iact:property name="dataType"/>
    <iact:actionData xml:id="d224">
      <inkml:trace xmlns:inkml="http://www.w3.org/2003/InkML" xml:id="stk224" contextRef="#ctx0" brushRef="#br0">14570 11093 96 0,'0'0'5'0,"0"0"1"6,0 0-3-2,0 0 1 6,0 0-1-5,0 0 1 7,4 9-3-9,3 0 1 8,0 3-1-7,2-1 0 7,-2 3-1-7,2-7 1 7,3 2-2-7,-5-2 1 7,0-2-34-6,-7-5 0 4,0 0-6-3</inkml:trace>
    </iact:actionData>
  </iact:action>
  <iact:action type="add" startTime="255178">
    <iact:property name="dataType"/>
    <iact:actionData xml:id="d225">
      <inkml:trace xmlns:inkml="http://www.w3.org/2003/InkML" xml:id="stk225" contextRef="#ctx0" brushRef="#br0">15134 10803 65 0,'0'0'0'10,"0"0"3"-6,0 0 0 7,-7 0 5-7,7 0 0 7,-11 0-3-7,1 0 0 7,3 5-1-6,-13 2 0 4,-3 0-1-4,-10 6 0 5,-3 6-2-4,3 4 1 3,1 2 0-4,0 5 0 5,-3 5-1-5,1-3 1 7,-5-5-1 7,11-4 0-19,-2 3-1 0,9-1 1 16,5 0 0-16,7 1 0 17,7 1-1-17,6-2 1 16,10 1-1-15,9-6 1 15,7 1 2-15,7-9 0 15,4-5-1-15,5-3 1-1,3-8 0 15,-12-1 0-14,-5-2 0 15,0-4 1-16,-7-1-2 16,1-9 1-15,-8 3-1 15,3-10 0-16,-10-6-1 17,1 2 0-17,-3-7 0 0,-2-1 1 17,-7 1-1-16,-4 5 0 15,-3 2 0-16,0 4 1 16,-3 3-2-15,-1 2 1 15,-1 4-1-16,-4 3 0 17,-7 5-7-17,7-1 1 0,-5 3-28 16,5 2 0-16,3 0-31 17</inkml:trace>
    </iact:actionData>
  </iact:action>
  <iact:action type="add" startTime="255778">
    <iact:property name="dataType"/>
    <iact:actionData xml:id="d226">
      <inkml:trace xmlns:inkml="http://www.w3.org/2003/InkML" xml:id="stk226" contextRef="#ctx0" brushRef="#br0">14959 10316 99 0,'0'0'0'9,"-2"13"0"-3,2-13 1 4,0 14 0-6,0-5 1 8,-3 3 1-8,3 4 0 6,-4 7 2-5,1 7 0 5,1 7-2-5,0 2 1 5,2 4-2-5,-2 3 1 6,-1 5 0-7,3 9 0 5,0 0-1-2,0 2 0 7,7 5-1-13,-2-5 0 12,-1 0 0-12,-4-7 0 15,3 0 1-16,-1-4 0 17,-2 4 1-17,0 0 0 16,-2 5-2-15,2 2 0 15,2 0 0-16,-4-7 0 17,-1-6 0-17,-1-8 0 17,-1-9-1-17,1-2 1 0,-3-2-1 16,2-1 1-16,3-1-1 17,2-3 1-17,0 0-1 17,0-5 1-17,0-2-1 0,0-2 1 16,0-2-1-16,2-1 0 17,0-2 0-17,1 0 1 16,-3-2-1-15,0-7 1 3,0 10-1 2,0-10 0 3,0 0 0-4,0 0 1 5,0 0 0-5,0 0 1 6,0 0-1-6,0 0 0 5,0 0-1-5,0 0 0 6,0 0-2-7,0 0 1 6,0 0-8-5,0 0 0 5,0 0-20-5,0 0 0 6,0 0-39-7</inkml:trace>
    </iact:actionData>
  </iact:action>
  <iact:action type="add" startTime="262920">
    <iact:property name="dataType"/>
    <iact:actionData xml:id="d227">
      <inkml:trace xmlns:inkml="http://www.w3.org/2003/InkML" xml:id="stk227" contextRef="#ctx0" brushRef="#br0">15367 11282 70 0,'0'0'5'3,"0"0"0"8,0 0 5-7,0 0 1 7,0 0-2-6,0 0 1 5,0 0-7-5,0 0 1 5,0 0-3-5,0 0 1 6,0 0-1-7,0 0 0 7,0 0-1-7,0 0 0 6,0 0-43-5,0 0 1 6,0 0 10-7</inkml:trace>
    </iact:actionData>
  </iact:action>
  <iact:action type="add" startTime="263226">
    <iact:property name="dataType"/>
    <iact:actionData xml:id="d228">
      <inkml:trace xmlns:inkml="http://www.w3.org/2003/InkML" xml:id="stk228" contextRef="#ctx0" brushRef="#br0">15747 11387 32 0,'0'0'0'9,"-14"-6"6"-6,14 6 1 8,0 0 2-6,0 0 0 6,0 0 0-6,0 0 1 4,0 0-3-3,0 0 1 4,-2-14-3-6,-3 7 0 6,0-5-4-5,3 1 1 5,-5-1-1-6,3 1 0 8,4 2 0-8,0 9 0 6,-12-12 0-5,-2 14 0 6,-7 8 0-7,-6 8 0 7,-10 12 0-6,7 4 1 6,0 8-2-1,7 2 1 7,5 6-1-17,4-6 1 2,5 0-1 13,4-8 1-15,5-1-1 15,7-7 1-14,7-5 0 15,11-12 1-15,10-6 1 16,1-10 0-17,1-16 0 0,-2-6 0 15,-1-10-1-14,-6-9 1 15,-10-7-1-15,-6-9 0 15,-10-5-1-15,-6-4 1 15,-6-3-1-15,-8 3 0 14,-10-7-1-14,-15-12 1 16,-10-7-1-17,7 17 0 0,0 13 0 15,11 14 0-14,7 16 0 16,5 1 0-17,0 1 0 2,7 1 0 13,2 1-1-15,12-1 1 15,9 2-1-14,9-3 0 16,9 3-1-17,12 4 1 16,12 1-1-16,1-1 1 17,8 8 0-17,6 6 0 17,-1 7-12-17,-1 9 0 17,0 3-72-17</inkml:trace>
    </iact:actionData>
  </iact:action>
  <iact:action type="add" startTime="263917">
    <iact:property name="dataType"/>
    <iact:actionData xml:id="d229">
      <inkml:trace xmlns:inkml="http://www.w3.org/2003/InkML" xml:id="stk229" contextRef="#ctx0" brushRef="#br0">16111 11226 70 0,'0'0'0'10,"0"-11"2"-8,0 11 1 9,0 0 5-6,0 0 0 6,0 0 0-8,0 0 1 9,-7 2-4-8,-5 1 0 6,3-1-1-6,-9 2 0 8,-6-1-3-8,-1 1 1 6,-2 1-2-5,-1 2 1 5,0 2 0-4,1 7 0 3,-1 7 0-3,3 7 0 3,4 9-1 8,7 5 1-16,5 4-1 15,13-2 1-15,13 0-1-1,10-4 1 15,10-12 0-14,2-5 1 15,10-9-1-15,1-9 1 15,8-7 0-16,-5-16 0 16,-2-7 0-15,-5-14 1 15,-3-9 0-15,-8-2 1 15,-5-5-1-15,-12 2 1-1,-6 0-3 16,-19 3 1-16,-7 4-1 17,-2 10 1-17,-3 6-2 2,-8 8 1 12,-5 8-1-12,-5 12 0 13,-2 9 0-15,2 5 0 16,2 7-2-15,8-3 1 15,-1 3-15-16,7-3 1 16,3-2-11-15,6-4 0 16,1-3-13-16,11-9 1 14,0 0 29-14</inkml:trace>
    </iact:actionData>
  </iact:action>
  <iact:action type="add" startTime="264461">
    <iact:property name="dataType"/>
    <iact:actionData xml:id="d230">
      <inkml:trace xmlns:inkml="http://www.w3.org/2003/InkML" xml:id="stk230" contextRef="#ctx0" brushRef="#br0">16076 10803 102 0,'0'0'0'1,"2"12"0"-1,-2-12 1 3,5 7 1 2,-5-7 0 5,0 0 0-5,-2 13 1 6,-1 8 0-6,6 11 1 5,4 12 1-6,-7 0 0 7,4 11-1-8,-2 2 0 8,-2 6 1-6,0 8 0 7,0 7-3-7,-2 9 1 10,0 1 0-14,0-1 0 15,-3 3 0-16,0 11 1 17,3 7-3-17,-3-13 1 17,10-8-1-17,-5-32 1 16,0-23-1-16,0-6 1 17,0-17 0-17,0 0 0 0,0-7 1 16,0-2 0-15,0 0-2 1,0 0 0 9,0 0-4-6,0-18 1 5,-7-10-16-5,7-6 0 11,0-7-27-15,9-1 1 15,7-4 25-15,5 5 1 15,-5-1 7-15</inkml:trace>
    </iact:actionData>
  </iact:action>
  <iact:action type="add" startTime="266483">
    <iact:property name="dataType"/>
    <iact:actionData xml:id="d231">
      <inkml:trace xmlns:inkml="http://www.w3.org/2003/InkML" xml:id="stk231" contextRef="#ctx0" brushRef="#br0">7996 12650 86 0,'0'0'0'9,"0"0"-1"-5,0 0 1 8,0 0 0-8,0 0 0 7,30 14 0-7,2-12 0 6,3 1 0-5,4-8 0 5,5-4 0-6,0-3 0 7,6-1 0-7,6-3 1 8,-3-3 0-8,11 1 1 8,3-3-1 0,2 3 1-10,7-1 0 14,-2 1 0-16,4-1 1 15,-2 3 0-15,0 0 0 19,5 7 1-19,-3 4-2 0,14 3 1 14,14 2-1-13,-7-2 0 15,2 0-1-16,-2-3 0 18,3-2 0-17,-3 2 0 13,0 3-1-14,-9-2 1 18,-5 4 0-17,-23 9 1 13,-14 7 0-13,3 5 1 17,0 6-1-17,11-2 1-1,9 3-2 15,24-5 1-14,15-7-1 16,6-9 1-17,6-9-1 0,-12 4 0 16,1-2-1-16,-26 12 1 16,-14 6 1-15,-8 3 0 15,-15 2-1-16,30 2 0 17,14 3 0-16,19-22 1 15,18-12-1-16,9-20 0 2,14-13-1 13,-9 5 1-15,-10-3-1 16,-15 12 0-16,-12 8 0 17,-12 17 1-16,-8 7-1-1,-4 7 1 15,-3 7-1-14,6-7 1 15,3-10-1-16,17-13 1 16,8-12-1-16,5-6 0 17,8-8 0-17,-15 3 0 16,-3-2 0-15,-11 11 0 15,-5 6 0-15,-14 13 0 16,-6 13 0-17,-15-7 0 0,-13 5 0 16,16-7 0-16,7-4 0 16,30-10 0-15,20-5 0 15,-16 8 0-15,-2 4 0-1,-25 2 0 15,-19 5 0-14,1 7 0 15,-6 9 0-15,1 1 0 15,0 3 0-16,9-1 0 16,6-1 0-16,-3-6 0 17,6-3 0-17,4-9 1 18,3 0-1-18,-6 0 0 0,-6 2 0 16,-9 0 0-16,-6 3 0 16,-8 2 0-16,-9 4 0 17,-4-6 0-16,-5 4-2-1,-7-2 1 15,0 0-115-14</inkml:trace>
    </iact:actionData>
  </iact:action>
  <iact:action type="add" startTime="275491">
    <iact:property name="dataType"/>
    <iact:actionData xml:id="d232">
      <inkml:trace xmlns:inkml="http://www.w3.org/2003/InkML" xml:id="stk232" contextRef="#ctx0" brushRef="#br0">17299 11015 46 0,'0'0'0'9,"0"0"5"-4,0 0 0 5,0 0 1-5,0 0 0 5,-7 0-2-5,7 0 0 5,0 0-1-6,0 0 1 7,0 0-1-7,0 0 1 7,-11-7-2-6,11 7 0 5,-10-5-1-5,10 5 1 6,0 0-1-7,0 0 0 7,0 0-1-8,0 0 1 8,0 0 0-6,0 0 0 6,0 0 0-6,0 0 1 5,0 0 0-5,0 0 0 4,0 0 0-3,0 0 0 3,0 0-1-3,0 0 1 3,-2-13-1-4,2 13 1 5,-2-14-1-5,2 14 0 6,-2-14-1-7,2 14 1 6,0 0 0-5,0 0 0 5,0 0-1-5,0 0 1 6,0-9-1-7,0 9 1 7,0-9-1-7,0 9 1 7,0-10-1-7,0 10 1 6,0 0-1-4,0 0 0 3,0 0 0-4,0 0 0 5,0-9 0-4,0 9 0 3,0 0 0 10,0 0 0-19,0 0 0 1,0 0 1 9,0 0-1-5,0 0 0 6,0 0 0-6,0 0 0 5,0 0 0-6,0 0 0 6,0-9-1-4,0 9 1 3,0 0 0-4,0 0 0 5,0 0 0-4,0 0 0 3,0 0 0-4,0 0 0 5,0 0 0-5,0 0 0 6,0 0 0-7,0 0 0 7,4-7 0-7,-4 7 0 7,9-14 0-7,-9 14 0 7,14-11 0-7,-14 11 0 7,12-9 0-7,-12 9 0 7,7-3 0-7,-7 3 0 7,0 0 0-5,0 0 0 3,0 0 0-4,0 0 0 8,9-7 0-11,-9 7 0 8,14-7 0-6,-14 7 0 7,11-4 0-6,-11 4 0 8,12-7-1 3,-12 7 1-15,13 0 0-1,-13 0 0 16,12 2 0-16,-12-2 0 17,9 5 0-17,-9-5 0 7,9 4 0-3,-9-4 0 7,10 5 0-6,-10-5 0 5,16 2 0-5,-5 3 0 5,3-5 0 5,0 2 0-14,0 3 0 14,2-1 0-14,0 1-1 15,0 2 1-16,0-7 0 16,-2 2 0-15,2 3 0-1,5 4 0 16,-3-4 0-15,5 6 0 15,3 5-1-16,-3 3 1 17,0-1 0-17,-3 3 0 16,-3-5 0-15,-1-2 0 15,-2 4 0-15,-3 3 0 15,-2 4 0-16,-2-2 0 0,0 5 0 16,0-5 0-15,0 0 0 15,-2-5 0-15,-3 0 0-1,2-1 0 15,-4-4 0-14,0 6 0 15,-4-1 0-15,-3 5 0 15,-5 2 0-16,1 1 0 17,-3 1 0-17,-2 1 1 17,-3 0-1-17,1-3 0 16,2-2 0-16,-5 0 1 16,-2-5-1-15,0 3 1-1,2-7 0 16,-4 0 0-15,0-3-1 15,2-6 1-16,0 2-1 17,0-7 1-17,-3 2 0 0,-1-9 0 16,-6-4-1-16,3-6 1 17,-2-6-1-17,5 0 1 17,4-4-1-17,4-1 1 17,5 1-1-17,3-1 1 16,2 5-1-16,4-2 0 17,-2 4 0-16,5 5 0-1,-1 4 0 15,3 1 0-15,3 2-1 17,-3 9 1-16,11-12-1 15,-1 8 1-16,3 1 0 1,3-1 0 15,3 4-1-16,4-7 1 16,2 2-1-16,5 3 1 17,5 2-1-17,4 0 1 16,2 2-1-16,-4 0 1 18,-7 1 0-18,5-1 0 17,2 3 0-17,-8-5 0 0,-3 0 0 15,-5 0 0-15,-3 2 0 17,-7-2 0-17,-1 0 0 17,-10 0 0-16,14 0 1-1,-14 0 0 15,0 0-1-14,0 0 1 7,0 0-1-3,0 0 1 5,0 0 0-5,0 0 0 5,0 0-1-5,0 0 1 6,0 0-1-7,0 0 0 7,0 0-27-6,0 0 0 5,0 0-33-5</inkml:trace>
    </iact:actionData>
  </iact:action>
  <iact:action type="add" startTime="278403">
    <iact:property name="dataType"/>
    <iact:actionData xml:id="d233">
      <inkml:trace xmlns:inkml="http://www.w3.org/2003/InkML" xml:id="stk233" contextRef="#ctx0" brushRef="#br0">18158 10759 35 0,'0'0'0'9,"0"17"7"-4,-4-11 1 6,-6 4 4-6,3 1 0 5,-2-6-7-5,0 2 0 5,0 4-2-6,-3-2 1 7,1 3-2-7,-3 11 1 7,-2 0 0-7,4 9 1 7,-4 7-1-7,5 3 0 7,-3 1-1-6,5 3 1 6,-1 0 1-1,6 0 0 7,2-2-3-17,4 7 1 17,2-1-1-16,6 5 0-1,6 5 0 15,-2-2 0-15,2-8-1 17,-5-6 1-17,-2-9 0 1,-2-8 0 14,-2-8-1-15,0-3 1 17,1-7-3-17,-6-9 1 17,0 0-93-17</inkml:trace>
    </iact:actionData>
  </iact:action>
  <iact:action type="add" startTime="278885">
    <iact:property name="dataType"/>
    <iact:actionData xml:id="d234">
      <inkml:trace xmlns:inkml="http://www.w3.org/2003/InkML" xml:id="stk234" contextRef="#ctx0" brushRef="#br0">18213 11017 77 0,'0'0'0'9,"-9"5"2"-5,9-5 0 7,-2 11 3-7,4-2 1 7,5 3 0-6,5 2 0 4,6 6-3-4,3 6 1 5,6 4-1-5,3 2 1 5,3 2-1-5,1 1 0 5,5 2-1-6,1 2 1 7,1-5-2-6,-2 3 0 6,-2-2-1 3,-9-8 1-14,-5-6 1 16,-7-3 0-16,-5-6-2 16,-2-5 0-15,1-7-22 16,-6-7 0-16,1-5-44-1</inkml:trace>
    </iact:actionData>
  </iact:action>
  <iact:action type="add" startTime="279200">
    <iact:property name="dataType"/>
    <iact:actionData xml:id="d235">
      <inkml:trace xmlns:inkml="http://www.w3.org/2003/InkML" xml:id="stk235" contextRef="#ctx0" brushRef="#br0">18573 10987 109 0,'0'0'0'11,"0"12"2"-9,0-12 0 8,0 9 0-6,-9 9 0 7,-8 3 1-7,1 9 0 7,-7 9 0-6,0-2 0 5,-4 2-2-5,4-2 1 6,2 0-2-6,5-5 1 4,4-2-1-4,1-3 1 5,4-4-10-5,2-2 0 6,3-10-26-7,2 1 1 8,0-1 2 4</inkml:trace>
    </iact:actionData>
  </iact:action>
  <iact:action type="add" startTime="279461">
    <iact:property name="dataType"/>
    <iact:actionData xml:id="d236">
      <inkml:trace xmlns:inkml="http://www.w3.org/2003/InkML" xml:id="stk236" contextRef="#ctx0" brushRef="#br0">18766 11006 99 0,'0'0'0'2,"-11"13"1"3,11-13 0 6,-5 14 2-7,7-2 0 6,3 4 0-5,2 11 0 6,0 10-1-8,0-2 1 9,0 4-2-8,0 0 1 7,-1-7 0-7,1-4 0 6,-2-5 1-4,7-12 0 4,4-4-1-5,4-14 0 5,10-11-1-5,-2-10 0 5,2-11 0-5,-2-5 0 4,-1-6 0 5,-2-1 0-13,1 3 1 15,-5 9 0-15,-3 4-2 15,-4 15 1-15,-3 1-1 15,3 19 1-15,2 14-1-1,0 9 0 15,1 9 0-15,-4 7 1 17,1 10-1-17,-2 1 1 17,-1 8-1-17,-6 6 1 17,-3 7 0-16,-4 1 0 14,-12-1 0-14,-4-2 0 14,-5-2 0-14,-7-7 0 15,-7-7 0-16,4-14 0 0,4-9 0 16,-11-19 0-15,-6-13 0 16,9-7 0-17,5-12-1 0,9 2 0 16,9 1 0-16,17-7 0 17,15-1 0-17,5-1 0 17,12-5 0-17,-3 2 0 16,2-2-1-16,6 4 1 17,6-4-10-17,-7 9 1 16,0 2-31-15,-7 7 0 16,3-2-3-17</inkml:trace>
    </iact:actionData>
  </iact:action>
  <iact:action type="add" startTime="280116">
    <iact:property name="dataType"/>
    <iact:actionData xml:id="d237">
      <inkml:trace xmlns:inkml="http://www.w3.org/2003/InkML" xml:id="stk237" contextRef="#ctx0" brushRef="#br0">19460 10739 102 0,'0'0'0'8,"13"-3"0"-3,-13 3 0 6,16 3 2-7,-4 1 0 7,-1 6 3-7,6 8 1 6,1 10 1-4,-2 11 1 3,3 16-5-4,-6-4 1 5,1 6-2-5,-7 3 0 5,-2 4 0-5,-3 10 0 6,-2 9-1 3,-5-1 1-14,-4 10-1 16,-9 12 1-15,-5 9-1 15,4-42 0-15,1-23 1 15,6-6 0-15,3-15 1-1,2-6 1 15,3-7-2-14,4-14 0 16,-10 9-3-17,10-9 1 16,-13-16-23-15,6 0 1 3,0-5-37 8,2 7 1 5</inkml:trace>
    </iact:actionData>
  </iact:action>
  <iact:action type="add" startTime="281526">
    <iact:property name="dataType"/>
    <iact:actionData xml:id="d238">
      <inkml:trace xmlns:inkml="http://www.w3.org/2003/InkML" xml:id="stk238" contextRef="#ctx0" brushRef="#br0">10161 12193 47 0,'0'0'0'9,"0"0"0"-4,0 0 0 5,0 0 1-5,0 0 0 6,-4 32 3-7,4-5 1 6,0 10-1-4,4 2 1 4,8 5-2-6,-1 7 1 6,1 4-1-5,4 12 0 6,-5 4-2-7,-1 2 1 8,-1-1-1-9,-4-10 1 12,-1-9-2-14,-4-14 0 16,0-9-21-17,0-7 0 16,2-16 10-16,8-21 0 18,-6 0-2-18</inkml:trace>
    </iact:actionData>
  </iact:action>
  <iact:action type="add" startTime="281828">
    <iact:property name="dataType"/>
    <iact:actionData xml:id="d239">
      <inkml:trace xmlns:inkml="http://www.w3.org/2003/InkML" xml:id="stk239" contextRef="#ctx0" brushRef="#br0">10290 12285 77 0,'0'0'0'8,"-11"13"1"-4,11-13 0 6,-12 10 0-5,-4-6 1 6,-2 3-1-7,-3 2 1 7,-2 1-2 3,0-1 0-13,2 2 0 3,3-2 0 7,4 3 0-8,2-3 0 9,6 0 0-8,6-9 0 7,-17 14 3-7,17-14 0 8,-11 12 0-8,-1-8 1 6,3 1-1-6,9-5 1 7,-14 4-3-7,14-4 0 7,-9 3-1-6,9-3 1 5,0 0-1-6,0 0 0 6,0 0 0-5,0 0 0 6,0 0 0-7,0 0 0 7,16-7 0-7,0 2 0 7,7 3 0-7,-4 0 0 6,2-3 0-5,-5 0 0 7,-3 3 0-8,6-2 0 6,4-3 0-5,0 2 0 5,5-4 0-4,-10 2 0 3,3 2 0 1,-10 1 0 7,-4 1 0-17,-7 3 0 16,12 0 0-16,-12 0 1 18,0 0-1-18,0 0 0 0,-7 0-1 4,-5-4 1 7,1-1-40-7,-1-2 0 9,1 0 22-11</inkml:trace>
    </iact:actionData>
  </iact:action>
  <iact:action type="add" startTime="282483">
    <iact:property name="dataType"/>
    <iact:actionData xml:id="d240">
      <inkml:trace xmlns:inkml="http://www.w3.org/2003/InkML" xml:id="stk240" contextRef="#ctx0" brushRef="#br0">10636 12802 105 0,'0'0'1'2,"0"0"1"9,0 0-1-6,0 0 0 6,-5 9 1-7,10 5 0 6,-1 9-1-6,8 5 0 7,4 6 0-6,2-2 0 5,3 3 0-5,2-5 0 6,0-2-1-6,-2-5 1 5,-3-3 0-6,-1-4 0 6,-11-2-10-4,1-2 0 3,-2-3-37-3,-5-9 1 3,0 0 38-3</inkml:trace>
    </iact:actionData>
  </iact:action>
  <iact:action type="add" startTime="282742">
    <iact:property name="dataType"/>
    <iact:actionData xml:id="d241">
      <inkml:trace xmlns:inkml="http://www.w3.org/2003/InkML" xml:id="stk241" contextRef="#ctx0" brushRef="#br0">10917 12823 110 0,'0'0'0'1,"-7"7"1"8,-2 7 3-4,-17 11 0 4,-6 12 0-4,-2-1 1 5,-6 4-4-4,4 1 1 3,6 0 0-4,2-4 0 6,3-7-1-8,-1-5 1 9,1-6-9-8,6-5 1 7,1-5-54-7,4-9-4 7</inkml:trace>
    </iact:actionData>
  </iact:action>
  <iact:action type="add" startTime="283253">
    <iact:property name="dataType"/>
    <iact:actionData xml:id="d242">
      <inkml:trace xmlns:inkml="http://www.w3.org/2003/InkML" xml:id="stk242" contextRef="#ctx0" brushRef="#br0">11552 12119 79 0,'0'0'0'9,"-2"9"1"-2,2-9 1 1,-4 16 4-4,4-9 0 7,0 7 0-7,-5 7 0 7,5 9 0-7,-2 4 1 7,2-2-5-6,2 7 1 6,3 7-2-7,-3 0 1 6,7 3-1-5,0-1 0 5,5 0 0-5,-5-6 0 17,-2-3-1-21,0-9 1 15,-2-10-1-15,-1-3 0-1,-1-6-8 17,-3-11 1-14,9 12-23-3,-9-24 0 12,4-16 11 4,3-8 1-15,0-1 6 15</inkml:trace>
    </iact:actionData>
  </iact:action>
  <iact:action type="add" startTime="283548">
    <iact:property name="dataType"/>
    <iact:actionData xml:id="d243">
      <inkml:trace xmlns:inkml="http://www.w3.org/2003/InkML" xml:id="stk243" contextRef="#ctx0" brushRef="#br0">11596 12084 74 0,'0'0'0'1,"0"-13"14"10,0 13 1-9,0 0-10 4,0 0 0 4,0 0-3-5,0 0 1 4,-23 20-2-4,12-4 1 6,-3 3-1-7,0-1 1 7,-2 1-1-7,4-3 0 6,-4-2 0-5,5-3 0 5,-1-4 0-5,3 4 0 5,2-6-1-5,7-5 1 5,-11 12-1-5,11-12 0 5,0 0 0-5,0 0 0 5,0 0 0-5,11 0 0 5,1-5 0-5,8 5 1 5,10 0-1-5,3 0 0 5,1 5 0-5,1-5 0 6,2 4 0-4,-10-2 0 7,-4-2 1-13,-4 0 0 14,-8 0 0-14,-2 0 1 15,-4 0-2-15,-5 0 1 4,0-6-4 0,-14-11 1 5,-9-8-51-5,5 7 1 5,-1-1 34 5</inkml:trace>
    </iact:actionData>
  </iact:action>
  <iact:action type="add" startTime="284064">
    <iact:property name="dataType"/>
    <iact:actionData xml:id="d244">
      <inkml:trace xmlns:inkml="http://www.w3.org/2003/InkML" xml:id="stk244" contextRef="#ctx0" brushRef="#br0">11780 12995 42 0,'0'0'0'8,"21"-13"12"-3,-21 13 0 6,0 0 5-7,0 0 0 8,0 0-13-9,0 0 1 7,0 0 1-5,0 0 0 6,-14 13-3-7,7-1 0 7,-2 4-2-6,2 0 0 4,0 3-1-4,3-3 1 6,2 0-1-7,2-5 1 7,0-2 0-7,0-9 1 8,18 0-2-9,-7-9 1 8,8-9-1-7,-1-3 1 6,3-2-1-4,4 0 0 4,3 2 0-5,-10 1 0 6,3 6 0-2,-7 5 0 7,0 4 0-16,0 10 0 17,2 6 0-16,7 17 0 14,2 11 0-14,3 16 0-1,-5 14 0 16,-2 0 0-16,-1 9 0 17,-6-16 0-16,-2-2 0 15,-8-9 1-16,-1-17-1 0,-8-1 1 16,-4-15-1-15,-17-11 1 15,-13-12-1-16,-2-9 0 17,-3-11 0-17,5 4 1 16,7-4-1-15,9 7 1 15,2 6-1-16,5 1 1 17,6 4-1-16,10 7 1-1,0 0 0 15,21-2 0-15,11-3 0 16,3 0 0-15,6 1-1 15,-1-5 1-16,1-1-1 0,3-3 1 17,0-4-1-17,-5 1 0 17,-9 0-5-17,-5 2 1 17,-11 3-17-17,-3 2 0 16,3 0-49-15</inkml:trace>
    </iact:actionData>
  </iact:action>
  <iact:action type="add" startTime="286029">
    <iact:property name="dataType"/>
    <iact:actionData xml:id="d245">
      <inkml:trace xmlns:inkml="http://www.w3.org/2003/InkML" xml:id="stk245" contextRef="#ctx0" brushRef="#br0">19819 11272 86 0,'0'0'0'10,"14"0"3"-5,-14 0 0 5,9 0 4-5,-9 0 1 6,11-2-2-7,3 0 0 7,7 2-4-6,2-2 1 5,2 2-1-5,10-5 1 5,9 3 0-5,-1-1 0 4,6 1-2-3,-8 2 1 3,1 5-1-3,-3 2 1 7,0-3-1 3,-9 3 0-14,-7 0-1-2,-5 2 1 13,-2-2-6-12,-9 0 0 17,-2 0-17-18,-5-7 0 15,0 0-42-14</inkml:trace>
    </iact:actionData>
  </iact:action>
  <iact:action type="add" startTime="286344">
    <iact:property name="dataType"/>
    <iact:actionData xml:id="d246">
      <inkml:trace xmlns:inkml="http://www.w3.org/2003/InkML" xml:id="stk246" contextRef="#ctx0" brushRef="#br0">19881 11606 70 0,'0'0'0'1,"2"9"7"0,-2-9 0 8,0 0 5-5,0 0 0 6,0 0-8-5,0 0 0 6,0 0-1-6,0 0 1 5,14 3-1-6,2-1 1 6,7 5 1-4,12-7 0 3,9 4-3-5,-5-1 0 7,2 1 1-5,-6-4 0 6,-3 3-2 6,-4-1 0-18,-3 2-1 0,-7 1 1 15,-1 0 0-14,-11-3 0 13,1 0-1-13,-7-2 0 15,0 0-32-16,0 0 0 8,0 0-33-3</inkml:trace>
    </iact:actionData>
  </iact:action>
  <iact:action type="add" startTime="287786">
    <iact:property name="dataType"/>
    <iact:actionData xml:id="d247">
      <inkml:trace xmlns:inkml="http://www.w3.org/2003/InkML" xml:id="stk247" contextRef="#ctx0" brushRef="#br0">20634 11422 76 0,'0'0'0'9,"12"-9"2"-4,-12 9 0 6,0 0 6-6,0 0 0 4,9-12-2-4,0 3 1 6,3-5-4-7,-1-2 1 7,3 2-3-6,0-2 1 5,0-2-1-3,2-1 0 2,2 1-1-6,-4 2 1 8,0 2-1-6,-3 5 1 5,-4 0-1-5,-7 9 0 4,9-12 0-3,-9 12 0 3,0 0 0-3,0 0 0 4,0 0 0-5,0 0 0 5,0 0 0-5,0 0 1 5,0 0-1-6,0 0 1 7,0 0-1-7,0 0 1 7,0 0-1-7,0 0 1 8,0 0-1-9,0 0 1 8,0 0-1-6,0 0 1 6,0 0-1-8,0 0 0 8,0 0 0-6,0 0 0 6,0 0 0-7,0 0 0 6,0 0 0-4,0 0 0 3,0 0 0-4,0 0 0 6,0 0-1-7,0 0 1 6,14 14 0-6,-5-2 0 8,8 4 0-9,-6 0 0 9,-2 2 0-5,-2-6 0 10,0-1 0-17,0-2 0 17,-2-2 0-17,-5-7 1 16,7 9-1-15,-7-9 1 0,0 0-1 4,0 0 1 6,0 0-1-7,0 0 0 6,0 0 0-5,0 0 0 6,0 0 0-7,0 0 0 6,0 0 0-6,0 0 0 7,0 0 0-7,0 0 1 8,0 0-1-7,0 0 1 5,0 0-1-6,0 0 0 7,0 0 0-7,0 0 1 6,0 0-1-5,0 0 1 5,0 0-1-5,0 0 1 6,0 0-1-7,0 0 0 6,0 0 0-5,0 0 0 6,0 0 0-8,0 0 0 8,0 0 0-6,0 0 0 6,0 10-1-7,0-1 1 8,2 2 0-6,2 5 0 3,1 7 0-1,4 5 0 9,3 2 0-17,-3 0 0 16,3 0 0-15,-6 2 0 15,-1 7 0-15,-5-11 0-1,-5-1 0 15,1-4 0-14,-3-2 0 15,-2-5 1-16,-1-2-1 16,-3-3 1-15,-1-1-1-1,-2 1 1 16,-10 1 0-16,6-5 0 17,-1-1-1-16,0-1 0 15,-2 0 0-16,5-1 0 17,2-4 0-17,0 0 0 16,6 0 0-16,1 0 1 16,4-4-1-14,5 4 1-2,-13-10-1 15,10 1 0-14,3-2 0 4,3-3 0 6,1 0 0-9,5 0 0 14,3-2 0-16,0 5 0 15,-1 2 0-15,-2 2 0 17,-2 0 0-17,-7 7 1 16,14-14-1-15,-14 14 0 16,9-9 0-17,-9 9 0 16,19-9 0-15,-10 6 0 14,2-4 0-14,5 5 0 0,5 4 0 14,-2-2 0-15,-3 3 0 18,-2 1 0-18,-3 1 0 1,3-1 0 14,-7-1-4-15,2-1 1 16,3 0-38-16,-1-2 1 17,-4 0 2-16</inkml:trace>
    </iact:actionData>
  </iact:action>
  <iact:action type="add" startTime="289093">
    <iact:property name="dataType"/>
    <iact:actionData xml:id="d248">
      <inkml:trace xmlns:inkml="http://www.w3.org/2003/InkML" xml:id="stk248" contextRef="#ctx0" brushRef="#br0">21067 11245 81 0,'0'0'0'11,"-2"14"1"-8,2-14 0 8,0 9 4-8,0-9 0 8,0 0 0-6,0 0 1 4,11 14-3-3,6 2 0 4,3 9 0-5,8 14 0 5,9 12 0-6,0 4 1 6,-3 5-3-5,-2 2 1 7,1 5-1-9,-6-10 1 13,-4-6-1-15,-4-12 0 15,-8-12 0-15,-2-6 0 15,-2-7-1-15,-2-3 0 15,0-8-37-16,-5-3 1 4,0 0-6 1</inkml:trace>
    </iact:actionData>
  </iact:action>
  <iact:action type="add" startTime="289411">
    <iact:property name="dataType"/>
    <iact:actionData xml:id="d249">
      <inkml:trace xmlns:inkml="http://www.w3.org/2003/InkML" xml:id="stk249" contextRef="#ctx0" brushRef="#br0">21555 11169 102 0,'-2'9'0'6,"-2"5"1"-2,-1 0 0 7,-9 2 3-6,-4 5 1 5,-8 2 0-6,1 4 0 7,-3 1-1-6,1 6 1 5,-1 5-2-5,0 5 1 6,1-3-2-7,-1 1 0 6,1-3-1-5,-3 0 1 5,0 0-1-3,2-7 1 8,3 3-1-14,4-12 0 15,7-5 0-15,3-2 0 15,4-4-1-16,7-12 1 16,-9 11-13-16,9-11 0 16,0 0-39-15,16-6 0 0,0-1 33 4</inkml:trace>
    </iact:actionData>
  </iact:action>
  <iact:action type="add" startTime="289799">
    <iact:property name="dataType"/>
    <iact:actionData xml:id="d250">
      <inkml:trace xmlns:inkml="http://www.w3.org/2003/InkML" xml:id="stk250" contextRef="#ctx0" brushRef="#br0">21625 11532 86 0,'0'0'0'8,"0"0"7"-4,0 0 1 8,0 0-2-8,0 0 1 7,0 0-4-6,0 0 1 5,0 0-1-6,0 0 1 7,0 0-3-6,0 0 1 17,9 7-1-22,-9-7 1 2,16 14-2 4,-5-7 1 4,-4-2-26-5,7-3 1 4,0 3-37-4</inkml:trace>
    </iact:actionData>
  </iact:action>
  <iact:action type="add" startTime="290068">
    <iact:property name="dataType"/>
    <iact:actionData xml:id="d251">
      <inkml:trace xmlns:inkml="http://www.w3.org/2003/InkML" xml:id="stk251" contextRef="#ctx0" brushRef="#br0">21988 11226 87 0,'0'0'0'9,"-6"19"2"-4,6-19 0 6,-7 14 2-7,7-14 1 7,-12 16-1-7,3 2 1 7,0 5-3-6,4 9 1 5,5 7-2-5,0 5 1 5,9 4-1-6,1-6 0 7,3-1 0-6,-3-11 0 5,-1-7 1-5,7-11 0 4,2-8 0-3,5-15 0 4,3-10-1-5,1-16 1 5,3-4-2 6,-4-12 1-15,-1-2-1 15,-4 2 0-16,-5 2 1 17,-5 10 0-17,-1 11-1 0,-4 7 1 16,-3 7-1-16,-1 4 0 17,-2 5 0-17,0 7 0 8,-5 19 0-4,1 2 0 7,-3 13 0-1,2 7 0 7,1 12 0-16,-1 7 0 15,3 9 0-15,-5 0 0-1,0 5 0 15,-5-1 0-15,-1-6 0 17,-8 0 1-16,-2-5-1 0,0-2 1 13,-2-3-1-13,4-8 1 15,2-10 0-16,-6-9 0 17,-5-7 0-17,-7-14 1 16,-7-16-1-15,1-14 0 15,-6-11-1-15,12-5 1 15,10-9-1-16,4 9 0 17,11 5 0-17,12 5 0 0,12-3 0 16,4 9 0-16,5 0 0 17,11 5 0-17,9 5-3 17,1 4 0-17,2 0-32 0,9 5 1 16,0-1-17-16</inkml:trace>
    </iact:actionData>
  </iact:action>
  <iact:action type="add" startTime="290953">
    <iact:property name="dataType"/>
    <iact:actionData xml:id="d252">
      <inkml:trace xmlns:inkml="http://www.w3.org/2003/InkML" xml:id="stk252" contextRef="#ctx0" brushRef="#br0">22564 11707 113 0,'0'0'0'11,"12"0"1"-6,-12 0 0 5,11 0 2-5,-11 0 1 5,0 0-2-5,0 0 1 5,10 0-2-6,8-2 1 6,7 2-1-4,3-5 1 3,4 3-1-4,7-3 0 5,5-1-1-5,-5-1 1 7,-2 0-1-8,-2 0 0 7,-1 0 0-2,-6 0 1 8,-7 2-1-17,-5 1 0 16,-3 2-3-15,-1-1 1 15,-5-1-20-16,-7 4 0 0,0 0-41 17</inkml:trace>
    </iact:actionData>
  </iact:action>
  <iact:action type="add" startTime="291250">
    <iact:property name="dataType"/>
    <iact:actionData xml:id="d253">
      <inkml:trace xmlns:inkml="http://www.w3.org/2003/InkML" xml:id="stk253" contextRef="#ctx0" brushRef="#br0">22878 11328 97 0,'0'0'3'3,"0"0"0"8,2 20 3-6,0-6 0 5,-2 5-2-5,0 8 1 5,0 8 0-6,0 6 0 7,2 7-1-6,-2-2 0 5,0 7-1-5,0 0 0 5,-2 0-1-5,0-5 0 5,2-2-1-5,-2-6 0 6,2-6-1-6,-5-6 1 5,5-8-8-1,0-6 1 7,0-5-26-15,0-9 0 16,0 0-23-16</inkml:trace>
    </iact:actionData>
  </iact:action>
  <iact:action type="add" startTime="291760">
    <iact:property name="dataType"/>
    <iact:actionData xml:id="d254">
      <inkml:trace xmlns:inkml="http://www.w3.org/2003/InkML" xml:id="stk254" contextRef="#ctx0" brushRef="#br0">23306 11392 95 0,'0'0'3'3,"0"0"0"8,-2 9 1-6,2-9 0 5,-5 12-1-5,3-3 1 4,-1 2 1-3,3 10 0 5,5 7-1-7,4 6 0 7,7 10-1-7,0 0 1 6,1 4-2-5,-1 0 1 5,2 1-2-4,-2-6 1 4,-2-1-1-5,-2-8 1 5,-1-4-1 5,-2-7 0-14,1-4-1 15,-6-6 1-15,1-3-3 15,-5-10 0-16,7 11-15 0,-7-11 1 16,11-2-13-15,-2-12 0 16,1 2-13-17</inkml:trace>
    </iact:actionData>
  </iact:action>
  <iact:action type="add" startTime="292080">
    <iact:property name="dataType"/>
    <iact:actionData xml:id="d255">
      <inkml:trace xmlns:inkml="http://www.w3.org/2003/InkML" xml:id="stk255" contextRef="#ctx0" brushRef="#br0">23592 11512 124 0,'-3'9'0'15,"-1"5"0"-15,1-5 1 10,1-2 0-5,2-7 0 5,-12 11 2-6,1-1 0 7,-3-1-1-7,0 2 1 7,-2 8-1-6,-5-1 0 5,-4 7-1-5,-5 3 1 4,-2 2-1-3,2 2 1 4,0-4-1-6,2-1 0 7,1-4-1-5,6-4 1 6,3-8-1 5,4 3 1-17,5-9-2 0,9-5 0 16,-10 9-9-15,10-9 1 6,0 0-25-2,0 0 0 6,0 0-10-7</inkml:trace>
    </iact:actionData>
  </iact:action>
  <iact:action type="add" startTime="292517">
    <iact:property name="dataType"/>
    <iact:actionData xml:id="d256">
      <inkml:trace xmlns:inkml="http://www.w3.org/2003/InkML" xml:id="stk256" contextRef="#ctx0" brushRef="#br0">23649 11677 73 0,'0'0'0'8,"-11"10"1"-4,11-10 0 7,-5 11 2-6,5-11 1 5,0 0 1-5,0 0 0 5,0 0-4-5,0 0 1 6,0 0-1-7,0 0 1 7,0 0-2-7,0 0 0 6,0 0-7-5,0 0 1 5,0 0-54-5</inkml:trace>
    </iact:actionData>
  </iact:action>
  <iact:action type="add" startTime="292890">
    <iact:property name="dataType"/>
    <iact:actionData xml:id="d257">
      <inkml:trace xmlns:inkml="http://www.w3.org/2003/InkML" xml:id="stk257" contextRef="#ctx0" brushRef="#br0">24038 11652 74 0,'0'0'0'10,"0"0"0"-5,0 0 1 6,0 0 0-7,0 0 0 6,0-14 1-5,5-11 0 6,4-7 3-7,5-5 0 7,0-7-2-6,0 10 0 5,-1-1 0-6,1 8 0 7,-2 6-2-6,4 2 1 4,0 8-1-3,5 2 0 4,4 4-1-6,-2 7 1 6,5 5-1-5,-3 7 1 15,0 7-1-19,-4 11 1 15,-2 12 0-16,-3 4 1 17,-2 10-1-17,-8-5 0 16,-3 2-1-15,-6-9 1-1,-6-3 0 17,-12-3 0-17,-8-4 0 16,-8-8 1-14,-5 0-1-2,-2-5 1 15,1-5-1-14,-3-4 0 14,-3-5 0-14,8-4 0 15,-5-5 0-15,11-3 0 15,10 1 0-15,2-3 0 15,2-2 0-16,7 1 0 16,5-1 0-16,14-7 0 18,11 0-1-18,11 0 1 0,13 3-1 15,6 2 1-15,7-1-1 17,2-1 0-17,7-1 0 1,-9 3 0 15,-9 0 0-16,-10 2 0 17,-6 0 0-17,-7 3 0 16,-1 4-21-15,-6-3 0 15,0 3-48-16</inkml:trace>
    </iact:actionData>
  </iact:action>
  <iact:action type="add" startTime="293537">
    <iact:property name="dataType"/>
    <iact:actionData xml:id="d258">
      <inkml:trace xmlns:inkml="http://www.w3.org/2003/InkML" xml:id="stk258" contextRef="#ctx0" brushRef="#br0">24561 11309 93 0,'0'0'0'10,"0"12"0"-7,0-12 0 8,7 11 1-6,-7-11 1 5,5 16 3-6,-3-2 0 7,-2 7 0-7,-2 4 0 7,-1 7-3-7,-4 7 0 7,-2 7-1-6,0-4 1 6,-2 2-1-8,1-10 0 8,1-2-1-6,2-4 1 6,0-5 0 1,3-5 0-9,1-4-1 9,3-2 1-11,7-5 0 14,7-10 0-13,14-6 0 13,-1-7 0-14,6-7 0 15,-1-5 1-15,0-2-1 15,0-2 0-16,1 0-1 0,-6 0 1 16,1 2-1-15,-7 7 0 15,-3 2 0-16,-2 5 0 16,0 7 0-15,-4 4 0 16,4 8 0-17,-5 6 0 16,-1 9 0-15,-8 10 0 15,-2 11 0-16,-5 5 1 0,-4 11-1 17,-2-2 0-17,-3 9 0 16,2 7 1-16,-4 9-1 1,2-4 0 14,5 2 0-14,-7-5 1 15,2-2 0-16,-4-9 1 17,-1-10-1-16,-6-8 0 16,2-10 0-17,0-7 1 16,-2-2-1-16,-8-16 1 16,-3-7-2-16,-4-11 1 17,1-12-1-16,5-5 0-1,1-9 0 15,10 10 0-15,5 1 0 17,4 10 0-16,7 0 0 15,0 5 0-15,5 4 0-1,2 7 0 16,0 0 0-16,12-3 0 10,8 1 0-7,6 2 0 7,4-5 0 0,4 3 0 7,8-2 0-17,-3-1 1 16,2 0 0-15,-2 1 0 15,3 1 0-15,-8 3 0-1,-4 0-1 16,-4 3 1-16,-8-1-1 16,-2 0 1-16,-7 1-4 17,1-1 0-17,-6-2-60 0,-11-21 0 16,0 1 45-16</inkml:trace>
    </iact:actionData>
  </iact:action>
  <iact:action type="add" startTime="309570">
    <iact:property name="dataType"/>
    <iact:actionData xml:id="d259">
      <inkml:trace xmlns:inkml="http://www.w3.org/2003/InkML" xml:id="stk259" contextRef="#ctx0" brushRef="#br0">1660 11383 80 0,'0'0'0'10,"0"16"5"-4,0-16 1 3,0 7 4-4,0-7 1 5,0 0-3-6,0 0 0 8,21 2-3-9,6-2 0 9,8 2-2-8,9-2 0 7,6-2-1-8,6 0 1 8,6-3 0-6,-2 3 0 5,2-3-1-4,-7 1 0 4,-9 1-1 0,-7-1 1 8,-6 2-1-17,-6-3 0-1,-13 3-1 16,0-1 1-16,-7 3-2 16,-7 0 0-16,11 3-33 3,-11-3 1 12,0 0-36-14</inkml:trace>
    </iact:actionData>
  </iact:action>
  <iact:action type="add" startTime="309911">
    <iact:property name="dataType"/>
    <iact:actionData xml:id="d260">
      <inkml:trace xmlns:inkml="http://www.w3.org/2003/InkML" xml:id="stk260" contextRef="#ctx0" brushRef="#br0">1715 11834 81 0,'0'0'0'1,"-18"16"7"-1,18-16 1 0,-9 16 2 2,9-16 1 9,0 0-2-6,0 0 1 5,0 0-3-5,20 0 1 6,10 0-5-7,14-7 1 6,16 0-2-5,7-2 0 6,6-3-1-7,6-4 1 8,4-4-1-3,0 1 0 8,6 3-1-16,17-5 1 15,14 1-2-15,-21 6 1-1,-16 7-30 16,-28 2 0-16,-4 1-47 18</inkml:trace>
    </iact:actionData>
  </iact:action>
  <iact:action type="add" startTime="310322">
    <iact:property name="dataType"/>
    <iact:actionData xml:id="d261">
      <inkml:trace xmlns:inkml="http://www.w3.org/2003/InkML" xml:id="stk261" contextRef="#ctx0" brushRef="#br0">3639 10831 87 0,'-17'-5'0'9,"-10"-6"2"-5,-1-1 0 7,0 5 3-7,-1 5 1 7,-1 4-4-7,-7 10 1 6,-5 6 0-5,1 12 0 6,-3 9 0-7,-2 5 0 8,5 9 0-8,4 0 0 6,9 4 0-6,0 1 1 7,8 4 1-6,8 5 0 5,8 4-4 1,4 2 1 6,9 6-1-17,-2-3 1 16,9 2 0-16,2 12 1 1,10 15-1 14,-7-6 0-14,-3-2 0 15,-6-28 0-16,-3-19 0 16,-9-1 1-15,0-10-2-1,-7-2 1 16,-2-5 0-15,-7-7 0 15,-3-4-2-16,3-5 0 16,-7-7-9-15,2-6 0 15,-2-6-39-15,5-1 0 15,2-1 7-15</inkml:trace>
    </iact:actionData>
  </iact:action>
  <iact:action type="add" startTime="310787">
    <iact:property name="dataType"/>
    <iact:actionData xml:id="d262">
      <inkml:trace xmlns:inkml="http://www.w3.org/2003/InkML" xml:id="stk262" contextRef="#ctx0" brushRef="#br0">3473 11841 108 0,'0'0'0'8,"0"11"0"-3,0-11 1 6,4 14 2-7,-8-7 0 8,4 7 4-8,-5 11 1 6,3 7-6-6,2 14 0 8,-5 14 1-9,5 0 1 15,5 6-2-18,-3 1 0 9,-2 0-1-5,0-7 1 7,0-3-2-2,0-11 1 8,-2-9-3-17,2-9 0 16,0-10-34-16,0-18 0 17,18-5 2-17,-2-18-4 0</inkml:trace>
    </iact:actionData>
  </iact:action>
  <iact:action type="add" startTime="311052">
    <iact:property name="dataType"/>
    <iact:actionData xml:id="d263">
      <inkml:trace xmlns:inkml="http://www.w3.org/2003/InkML" xml:id="stk263" contextRef="#ctx0" brushRef="#br0">3516 11733 76 0,'0'0'0'1,"0"0"6"-1,0 0 0 0,0 0 2 11,0 0 0-8,0 0-1 1,0 0 1 7,12 0-3-7,4 2 1 7,12 2-3-7,-1 6 1 6,8 1-2-4,4 3 0 4,0 4-1-6,-4 1 1 7,-3-3-1-8,-4 0 0 9,-10 2 0-8,-4 1 1 12,-7 1-1-15,-14 3 0 15,-9 5 1-16,-7-7 1 17,-3-1-2-17,-4-1 1 16,-9-3-2-15,0-2 1 15,0 0-1-16,7-3 1 18,-3 1-1-18,14-8 0 0,1 3 0 15,8-7 0-15,5 0 0 17,19-9 0-17,11-10 0 17,14-1 0-17,9-6 0 0,4 6 0 16,10 4 0-16,-4 9 0 18,1 0 0-18,-8 14 0 16,-3 4 0-16,-14 17 0 16,-9 11 0-15,-12 2 0 15,-4 12 0-16,-9-4 0 17,-14 1 0-16,-7-4 1-1,-9-7-1 15,-8-6 1-15,-6-8 0 17,-7-7 0-17,0-9 0 17,3-9 0-16,1-9-1-1,10-5 1 15,5-6-11-15,6-6 0 17,17-8-57-16,13-10 0 14,23-6 66-14,3-8 1 15,2 1-6-16</inkml:trace>
    </iact:actionData>
  </iact:action>
  <iact:action type="add" startTime="311821">
    <iact:property name="dataType"/>
    <iact:actionData xml:id="d264">
      <inkml:trace xmlns:inkml="http://www.w3.org/2003/InkML" xml:id="stk264" contextRef="#ctx0" brushRef="#br0">4242 10978 80 0,'0'0'8'1,"0"0"1"10,0 0-1-7,0 0 1 6,0 0-5-5,0 0 0 5,16-14-2-5,12 10 0 7,11-1 0-10,12 12 0 10,6 9-1-8,-2 9 0 6,5 10 0-5,-9 2 1 5,-7 9-1-6,-10 0 1 7,-11 9 0-6,-7 5 0 6,-9 6 0-3,-14-4 0 8,-11-2 0-15,2-14 0 15,-5-7-1-16,-13-11 1 16,-17-12 0-15,3-11 0 15,-3-10-1-16,-7-18 1 0,3-9-1 17,11-5 0-17,1-4-1 16,13 6 1-14,13 5-1-2,13 0 0 15,15 0 0-15,12 10 0 17,14-3 0-17,9 9 0 17,14 7 0-17,-2 0 0 16,2 3-1-16,-3-6 1 17,-1 3-29-17,-1 3 0 16,-9-1-20-15,2 5-5 15</inkml:trace>
    </iact:actionData>
  </iact:action>
  <iact:action type="add" startTime="312334">
    <iact:property name="dataType"/>
    <iact:actionData xml:id="d265">
      <inkml:trace xmlns:inkml="http://www.w3.org/2003/InkML" xml:id="stk265" contextRef="#ctx0" brushRef="#br0">5253 10730 95 0,'-16'-3'0'9,"-12"-1"3"-5,10 1 0 7,2 3 0-7,0 0 0 7,2 0 0-7,-2 7 1 7,0 2 0-7,-5 8 1 7,7 6-2-7,-2 9 1 6,0 7 0-5,9 7 1 6,2 5-3-6,5 4 1 5,7 0-2-4,5 0 0 3,2-2 0 6,4 5 0-15,-2-1 1 16,-4-2 0-15,-1-4-1 14,-6-7 1-14,2-12 0 15,-7-2 0-16,-3-5-2 0,-1-7 0 17,-1-11-11-17,-16-14 1 16,-4-11-23-15,-7-14 0 15,4 0-18-15</inkml:trace>
    </iact:actionData>
  </iact:action>
  <iact:action type="add" startTime="312670">
    <iact:property name="dataType"/>
    <iact:actionData xml:id="d266">
      <inkml:trace xmlns:inkml="http://www.w3.org/2003/InkML" xml:id="stk266" contextRef="#ctx0" brushRef="#br0">4799 11065 91 0,'0'0'0'1,"14"-9"5"-1,-5 7 1 1,3 2 3 10,4-5 0-5,0 5 2-3,12 0 0 8,6 0-6-6,10 0 0 5,7 5-3-5,-5-3 1 5,2 3-2-5,-2-1 1 5,0-1-1-5,3-1 0 4,-3 0-3-2,-7-2 0 2,-7 0-28 7,-4 3 0-16,-1-1-40 18</inkml:trace>
    </iact:actionData>
  </iact:action>
  <iact:action type="add" startTime="312995">
    <iact:property name="dataType"/>
    <iact:actionData xml:id="d267">
      <inkml:trace xmlns:inkml="http://www.w3.org/2003/InkML" xml:id="stk267" contextRef="#ctx0" brushRef="#br0">4348 11799 110 0,'11'-11'0'15,"6"-5"2"-14,10 0 0 6,12-5 2-3,3 2 0 7,11 1 1-7,4-3 0 7,15-4-2-6,11 4 1 5,13 3-3-5,17-5 1 6,19-5-1-7,-10 3 1 7,2-3-1 6,-18 12 0-17,-19 2-1 16,-29 8 1-15,-26 3-2-1,-9 3 0 16,-7 3-25-16,-4 1 0 16,-10 1-18-15,-16 11-5 7</inkml:trace>
    </iact:actionData>
  </iact:action>
  <iact:action type="add" startTime="313325">
    <iact:property name="dataType"/>
    <iact:actionData xml:id="d268">
      <inkml:trace xmlns:inkml="http://www.w3.org/2003/InkML" xml:id="stk268" contextRef="#ctx0" brushRef="#br0">4465 11999 101 0,'0'0'0'10,"21"-16"2"-8,-7 7 0 10,7-2 1-8,2 1 0 7,4 1 0-7,8 5 1 6,9 4-1-4,-1 6 1 3,1 8-1-4,2 9 0 6,-2 7-1-8,-14 9 0 9,-5 7-1-8,-11 3 0 7,-5 1 1-5,-18-2 0 10,-9 1 0-16,-10-8 0 16,-7-6 0-15,3-10 0 15,-7-7-1-15,2-8 1 15,3-10-1-16,6 0 1 16,5-12 1-15,11-2 0-1,6-6-1 16,6-1 0-16,6-9 0 16,11-7 0-15,6-2-2 15,-3-7 1-15,6 2-1-1,6 1 1 16,0-1-7-16,3 5 0 17,4 4-22-17,5 3 0 16,-3 2-46-15</inkml:trace>
    </iact:actionData>
  </iact:action>
  <iact:action type="add" startTime="313731">
    <iact:property name="dataType"/>
    <iact:actionData xml:id="d269">
      <inkml:trace xmlns:inkml="http://www.w3.org/2003/InkML" xml:id="stk269" contextRef="#ctx0" brushRef="#br0">5341 11907 68 0,'0'0'0'8,"-21"0"3"-4,2 5 0 7,-6 4 2-7,-3 7 0 7,-1 5 7-8,-6 7 1 9,3 8-7-8,-3 3 1 7,3 5-1-6,9-5 0 5,7-4-1-6,9-1 0 7,14 3-2-6,14-9 0 4,13-8-1-4,5-6 1 5,12-7-2-4,6-14 1 7,13-11-1-12,-4-14 1 15,8-14 1-16,-12-7 0 18,-2-5 0-18,-14-4 0 16,-2 2-1-16,-28 0 0 16,-16 3-2-15,-11 18 1 15,-15 11-1-16,-1 12 0 16,-8 16 0-15,1 7 0 15,1 14-7-16,1-5 0 0,4 2-22 17,5 3 0-17,5-5 12 17,2-2 1-17,4-5-18 0,1-7-4 16</inkml:trace>
    </iact:actionData>
  </iact:action>
  <iact:action type="add" startTime="314123">
    <iact:property name="dataType"/>
    <iact:actionData xml:id="d270">
      <inkml:trace xmlns:inkml="http://www.w3.org/2003/InkML" xml:id="stk270" contextRef="#ctx0" brushRef="#br0">5447 11622 91 0,'0'0'0'1,"-5"9"5"-1,5-9 1 11,-7 12 4-11,-2-1 1 9,2 5-4-5,-9 10 1 7,-7 11 1-7,7 2 1 7,0 9-6-7,4 9 0 7,0 10-1-7,1 4 1 7,6 15 1-6,1-4 0 7,1 3-3-6,3-2 0 11,3 0-1-17,-1-12 1 17,0-6-2-17,3-17 1 16,-5-11-1-15,2-9 0 15,-2-10-13-16,0-18 1 0,16-35-58 16,5-4 1-15,-5 0 53 15</inkml:trace>
    </iact:actionData>
  </iact:action>
  <iact:action type="add" startTime="314824">
    <iact:property name="dataType"/>
    <iact:actionData xml:id="d271">
      <inkml:trace xmlns:inkml="http://www.w3.org/2003/InkML" xml:id="stk271" contextRef="#ctx0" brushRef="#br0">6108 11560 83 0,'0'0'0'11,"0"0"3"-7,0 0 0 6,0 0 0-5,0 0 1 6,2-14 1-7,-2 3 0 6,2-3 0-4,-4-2 0 5,-3-3-2-8,-4 1 1 7,-5-3-1-6,-6 5 0 8,-8 2-2-8,0 7 1 8,1 5-1-9,-1 14 0 9,3 13-1-9,9 7 1 9,4 12-1-4,10-5 1 8,6 7 0-16,12 0 0 17,7 7 0-17,10-7 1 16,6 2-1-15,0-9 0 0,9-9 0 14,1-9 1-15,4-12 0 16,-12-11 0-15,1-12-1 15,-8-14 1-16,-6-13 0 2,-14-12 1 13,-12-9-2-15,-16-14 0 16,-13-9-1-16,-20-19 1 16,-24-15-1-15,7 20 1 16,-3 5-1-17,14 27 0 16,7 19 0-15,18 18 0 15,17 18 0-16,1 1 0 18,8 6 0-18,2-6 0 0,5-1 0 15,8-2 0-14,8-2-1 15,9 2 1-15,9-2-1-1,5 7 1 16,7 2-1-16,2 5 0 16,9 2-37-15,-11 9 0 15,4 0-20-16</inkml:trace>
    </iact:actionData>
  </iact:action>
  <iact:action type="add" startTime="315467">
    <iact:property name="dataType"/>
    <iact:actionData xml:id="d272">
      <inkml:trace xmlns:inkml="http://www.w3.org/2003/InkML" xml:id="stk272" contextRef="#ctx0" brushRef="#br0">6529 11374 95 0,'0'0'2'2,"-11"13"0"9,-6 6 3-6,1 6 0 5,-2 5-2-5,4 2 1 6,3 3 0-7,4-3 1 6,2-4 0-6,5 4 0 6,5 5-2-5,6-1 1 7,5-1-1-8,12-3 0 7,6-2-2-7,6-9 1 7,6-5 0-6,2-14 0 6,-2-9 3-2,3-9 0 8,-3-11-2-17,-7-3 1 16,-7-7-2-16,-4-5 0 2,-5-1 0 13,-12-8 1-15,-6 3-2 17,-12 6 1-17,-2 3-2 16,-10 9 1-15,-2 7-1-1,-2 10 0 16,-4 10 0-16,-1 12 0 17,-4 12 0-17,4 4 0 16,5 8-5-16,7-10 0 17,5 2-17-17,4-7 0 17,0-6-2-17,7-3 1 16,2-2-10-15,10-14 1-1,-1 2 21 16</inkml:trace>
    </iact:actionData>
  </iact:action>
  <iact:action type="add" startTime="315888">
    <iact:property name="dataType"/>
    <iact:actionData xml:id="d273">
      <inkml:trace xmlns:inkml="http://www.w3.org/2003/InkML" xml:id="stk273" contextRef="#ctx0" brushRef="#br0">6653 11109 82 0,'0'0'0'0,"0"0"1"11,0 0 1-10,0 0 2 12,0 0 0 2,0 0 3-15,0 0 1 3,-4 14-1 2,2 4 1 5,-3 8 2-5,0 10 0 4,-2 10-6-3,7 10 1 5,-4 3-2-8,4 8 1 8,0 7-3-6,-2-3 1 9,2 5 1-13,-5-2 0 15,0 2-1-15,5-1 0 15,0-3-1-16,5-10 1 16,6-7-2-16,-6-11 1 17,0-10 0-16,2-11 1 15,-7-7-2-16,2-4 0 17,0-5-11-17,-2-7 1 0,0 0-47 16,7-19 1-15,-2 1 26 15</inkml:trace>
    </iact:actionData>
  </iact:action>
  <iact:action type="add" startTime="316941">
    <iact:property name="dataType"/>
    <iact:actionData xml:id="d274">
      <inkml:trace xmlns:inkml="http://www.w3.org/2003/InkML" xml:id="stk274" contextRef="#ctx0" brushRef="#br0">7271 11539 38 0,'0'0'0'10,"0"0"5"-6,0 0 0 8,0 0 5-7,0 0 1 4,0 0-2-3,0 0 1 4,0 0-2-6,0 0 0 7,7 9-4-6,2-2 1 5,9 3 0-6,10-1 0 7,6 0 0-7,10-2 0 7,7 2-3-7,-7-7 0 7,-3 3-1-6,-4 0 1 12,-9-1-1-17,-1 1 1 16,-4 2-1-15,-4-5 0 16,-8 0-1-17,-2 1 1 16,-4 1-4-16,-5-4 0 17,0 0-39-17,0 0 0 0,0 0 3 6</inkml:trace>
    </iact:actionData>
  </iact:action>
  <iact:action type="add" startTime="317567">
    <iact:property name="dataType"/>
    <iact:actionData xml:id="d275">
      <inkml:trace xmlns:inkml="http://www.w3.org/2003/InkML" xml:id="stk275" contextRef="#ctx0" brushRef="#br0">7572 11226 71 0,'0'0'1'4,"0"0"0"7,0 21 3-7,3-2 1 6,-1 1 2-5,5 10 0 7,-5 5-2-8,3 4 0 6,-1 9-3-5,-4 0 0 4,5 10 0-4,-5-1 0 5,0 1-1-5,0 2 0 5,-5 0 0-5,5 4 1 6,0 3-2-4,0-12 0 10,5-9-37-17,-5-12 1 17,0 1 5-17</inkml:trace>
    </iact:actionData>
  </iact:action>
  <iact:action type="add" startTime="317979">
    <iact:property name="dataType"/>
    <iact:actionData xml:id="d276">
      <inkml:trace xmlns:inkml="http://www.w3.org/2003/InkML" xml:id="stk276" contextRef="#ctx0" brushRef="#br0">7886 11199 53 0,'0'0'0'15,"0"16"9"-15,0-16 1 9,4 11 0-5,-4-11 1 6,0 7-7-4,0-7 0 4,0 16 1-7,0 3 0 9,-4 8-2-7,-3 3 0 5,2 7 0-6,5 7 1 6,0 9-3-6,2 2 1 8,1 5-1-6,-3 4 1 6,0-2-1-10,-3 0 1 13,1-2-1-15,2-2 1 16,-4-1-3-16,1-11 1 17,3-14-14-17,0-4 1 17,3-5-24-17,-3-7 0 16,0 0 15-15</inkml:trace>
    </iact:actionData>
  </iact:action>
  <iact:action type="add" startTime="318415">
    <iact:property name="dataType"/>
    <iact:actionData xml:id="d277">
      <inkml:trace xmlns:inkml="http://www.w3.org/2003/InkML" xml:id="stk277" contextRef="#ctx0" brushRef="#br0">8058 11438 64 0,'0'0'0'8,"12"-5"7"-4,-12 5 0 7,11-2 3-6,-11 2 1 5,0 0-2-5,0 0 1 6,0 0-8-7,0 0 1 6,0 0 1-5,0 0 0 4,0 0-2-3,-6 14 1 4,-4 7-1-6,-6 9 0 7,-2 6-1-6,-5 4 0 6,-3-6-1 5,8 1 1-15,-3 1-1 16,7-8 1-17,1-10-1 0,1-2 1 16,5-2 0-16,0-5 1 17,7-4-1-17,0-5 0 17,0 0 0-17,0 0 0 5,0 0-1 0,0 0 1 5,0 0-1-5,0 0 0 5,0 0 1-5,0 0 1 6,0 0-1-7,0 0 1 12,0 0-1-16,0 0 0 9,0 0-1-5,0 0 1 7,0 0-1-6,0 0 0 5,5 14 0-5,2-5 0 5,4 5 0-5,5 0 1 5,7 6-1-1,5-4 0 8,0 7 0-17,2 0 0 17,2 3 0-17,-9-6 0 17,0-1 0-17,-2-1 0 0,-10-6 0 16,5-1 0-16,-4 1 0 16,-5-5 1-15,2 0-1 18,-9-7 1-18,12 6-1-1,-12-6 1 14,0 0-1-14,0 0 1 8,0 0-1-2,0 0 0 3,0 0 0-4,0 0 0 5,0 0 0-5,0 0 1 5,0 0-5-6,0 0 0 6,0 0-42-4,0 0 0 5,0 0-2-7</inkml:trace>
    </iact:actionData>
  </iact:action>
  <iact:action type="add" startTime="321416">
    <iact:property name="dataType"/>
    <iact:actionData xml:id="d278">
      <inkml:trace xmlns:inkml="http://www.w3.org/2003/InkML" xml:id="stk278" contextRef="#ctx0" brushRef="#br0">4477 10214 64 0,'0'0'0'10,"0"10"0"-6,0-1 0 6,0 0 0-5,-5 7 1 6,-2 7 2-7,-9 5 1 6,-2 6-3-5,-3 1 1 6,-2 4 3-8,-5 0 1 9,-4 2-4-8,2 3 0 6,-2 2 2-5,4 0 0 5,1 7-2-4,4 9 0 4,0 9-1 5,0 5 1-15,7 7-1 16,-1 0 0-15,6 4-1 16,-1 31 1-16,1 17-1-1,6-15 1 15,5-3 0-15,0-16 0 16,5-11 1-16,2 2 0 17,9 0-1-16,0 0 1 15,12 0 1-16,-3-4 1 16,7-1-3-16,0 3 1 17,-2 4-1-17,-2-7 1 18,-3 1-1-18,-2-24 1 0,-4-13-1 15,6-1 0-15,3-1 0 17,6-8 1-17,8-2-35 0,11-9 1 16,9-7-2-15,55 30 7 15</inkml:trace>
    </iact:actionData>
  </iact:action>
  <iact:action type="add" startTime="322736">
    <iact:property name="dataType"/>
    <iact:actionData xml:id="d279">
      <inkml:trace xmlns:inkml="http://www.w3.org/2003/InkML" xml:id="stk279" contextRef="#ctx0" brushRef="#br0">16143 10049 46 0,'0'0'0'10,"7"20"1"-4,0-8 1 4,6-1 3-6,-1 12 0 7,6 5 0-7,3 9 0 6,-5 7-2-5,0 2 1 5,1 4-1-6,-6 5 0 7,1 1-1-6,-6-1 1 5,-1 7-1-5,0 5 0 7,2 4-1-4,-1 5 0 9,4 4 0-17,-3-6 1 17,0-3 0-15,-3-4 0-2,1-7-1 14,-1 2 0-13,-1 0 0 15,1 5 0-16,-1 4 0 17,1 0 0-16,1 3 0-1,-1-5 0 15,-1 0-1-14,-1-2 1 15,-2-1 0-16,-5 3 0 17,-4 5 0-17,-2-5 0 16,-3-2 1-16,-5-3 1 16,-1 0-2-15,-6 1 1 15,-1-3-1-16,-15 19 1 17,-8 13 1-16,3 0 1-1,6 7-2 15,-10-13 1-14,3-10-1 16,-10-7 0-17,-6-6-1 16,2-1 1-15,2-4-1-1,14-9 0 15,11-5 0-14,-2-7 1 16,7-7-1-17,1 2 0 16,1 1-1-16,7-8 1 17,3-6-1-17,2-5 1 16,4-2-1-16,3-5 0 17,2-4-41-17,7-5 1 1,0 0-10 15</inkml:trace>
    </iact:actionData>
  </iact:action>
  <iact:action type="add" startTime="324103">
    <iact:property name="dataType"/>
    <iact:actionData xml:id="d280">
      <inkml:trace xmlns:inkml="http://www.w3.org/2003/InkML" xml:id="stk280" contextRef="#ctx0" brushRef="#br0">15892 9363 60 0,'0'0'0'9,"0"0"2"-4,0 0 1 5,0 0 2-4,0 0 0 4,0 0 0-5,0 0 0 5,-9-9-2-6,9 9 0 7,-17-14 2-7,6 7 0 7,-1-2-4-6,-1 0 1 5,-4 0 0-5,1-1 0 4,-4-1-1-4,1 2 0 6,1 2 0-7,-1 7 1 7,-1 4-2-6,-1 8 0 4,-2 4 0-2,7 2 0 2,-5 5 0 7,5 5 0-16,0 4 0 17,7 1 0-17,4-1 0 16,0 7 1-15,10 7-1-1,0 4 0 16,6 1 0-16,1-7 1 17,1-3-1-17,1-11 1 17,0-7 0-17,0-9 1 16,2-7 0-16,5-12 1 17,4-6-2-16,3-10 1 15,-1-16-1-15,1 0 0-1,-3-6 0 15,1-1 0-15,-6-4 0 17,-1-5 1-17,-1-2-2 17,-9-12 1-17,-4 0-1 0,-3-9 1 16,-2-2-1-16,-2 9 1 17,-3-2-1-17,-1 20 0 16,1 12 0-15,0 4 0 15,1 10 0-16,-1 7 0 17,3 6-1-17,2 3 1 17,-5 4-1-16,5 5 0-1,0 0-1 15,0 0 1-15,5 17 0 4,-3 6 0 9,7 9 0 4,-6 7 1-17,4 9-1 0,-1 7 0 16,-1 7 0-16,2 5 1 17,-7 0 0-17,5 0 0 17,1 6 0-17,-3 1 0 16,4 6 0-15,2-8 0 15,0 1 0-16,3-20 0 17,-8-7 0-17,1-9 0 0,2-12-4 16,-7-2 1-16,2-14-49 17,0 1 1-17,1-1 43 16</inkml:trace>
    </iact:actionData>
  </iact:action>
  <iact:action type="add" startTime="324932">
    <iact:property name="dataType"/>
    <iact:actionData xml:id="d281">
      <inkml:trace xmlns:inkml="http://www.w3.org/2003/InkML" xml:id="stk281" contextRef="#ctx0" brushRef="#br0">16058 9250 47 0,'0'0'0'12,"0"-13"2"-11,0 13 0 8,0 0-1-5,0 0 0 7,0 0 4-7,0 0 1 6,13 16-3-5,-1 4 1 6,4 3 1-7,0 10 0 7,5 10 0-6,0 6 1 4,4 8-4-4,-7 5 1 5,5 5-2-4,-4 0 1 11,-1-5-1-16,-4-16 1 10,0-5 4-10,-7-11 0 14,0-9 6-15,-3-7 1 17,1-5-10-16,2-28 1 15,4-13-3-16,-1-11 1 16,-1-22-1-16,-2-4 1 16,0-9-2-15,0 0 1 16,2 0-1-17,2 6 0 0,5 1 0 16,-6 20 0-16,-1 12-1 17,-5 9 1-16,1 12-1 15,0 4 1-16,-3 9-1 0,-2 5 1 16,0 0-1-16,0 0 1 10,5 12-6-4,-5-3 0 3,2 3-22-4,0 4 0 6,0 0-30-2</inkml:trace>
    </iact:actionData>
  </iact:action>
  <iact:action type="add" startTime="329083">
    <iact:property name="dataType"/>
    <iact:actionData xml:id="d282">
      <inkml:trace xmlns:inkml="http://www.w3.org/2003/InkML" xml:id="stk282" contextRef="#ctx0" brushRef="#br1">6073 12416 23 0,'0'0'0'3,"0"0"0"8,0 0 0-7,0 0 0 6,28 30 4-5,-5-7 1 5,4 7 4-5,1 4 1 6,4 7-7-6,0 8 0 6,3 4-1-7,-12 0 0 6,-7-3 1-5,-9-4 0 6,-2-2-2-7,-1-12 1 7,-8-9 3-7,4-5 1 8,-5-4 0-2,-2-14 0 6,-9-9-4-16,5-9 0 15,-6-17-1-14,6-6 0 16,4-12-1-16,5 0 1-1,2-5-1 15,2 12 1-15,0 7-1 16,3 7 0-15,2 9 0 0,-3 5 0 14,1 6-1-15,-5 12 1 17,12-2-1-16,-1 16 1 7,1 16 0 1,-1 9 0 7,5 11 0-15,-4-8 0 14,4 4 0-14,-5-7 0 15,1-2-1-16,-5-10 1 17,-3-6 0-17,1-10 1 0,0-1 0 16,-5-10 1-15,11-14-1 14,1-21 0-14,-1-15 0 0,5-5 0 14,7-10-1-14,-4 10 0 15,6 2 0-15,-9 14 0 15,3 4 0-16,-3 15 0 16,-5 1 0-15,-2 12 0 15,5 7 0-15,-2 14 0 15,2 14 0-15,-3 6 0 0,1 12 0 14,-1 0 0-15,1 3 0 16,-8-8 0-16,3-4 0 16,-2-10 1-14,-3-6 1-2,3-5 1 15,-5-11-2-14,4-19 1 15,-1-14-1-16,6-11 0 17,-5-11 0-16,3 6 1 15,3 3-2-16,-3 4 0 16,-3 12 0-16,3 6 0 16,-2 8-1-15,2 11 1 15,9 11 0-15,-5 14 0-1,1 8 0 16,-1-3 0-16,1 2 0 16,-3-12 0-15,-4-1-2 1,1-5 0 13,-3-7-50-15,1-26 0 16,1 1 42-16</inkml:trace>
    </iact:actionData>
  </iact:action>
  <iact:action type="add" startTime="330979">
    <iact:property name="dataType"/>
    <iact:actionData xml:id="d283">
      <inkml:trace xmlns:inkml="http://www.w3.org/2003/InkML" xml:id="stk283" contextRef="#ctx0" brushRef="#br1">15489 12073 64 0,'0'0'0'10,"23"-2"0"-6,-12 2 0 7,-6 0 0-6,-5 0 0 6,9 0 0-7,-9 0 0 6,16 18 2-6,0-2 0 6,5 12 0-4,2 4 1 5,5 7 1-8,-10 7 0 9,3 5-2-9,-10 6 0 8,-6 8 1-7,-3-8 0 9,-2 8-2-11,0-19 0 12,-2-7 9-12,0-12 0 13,2-8-7-15,0-19 0 18,-3-30-2-17,3-7 1 13,0-14-1-14,7-4 0 17,3-7-1-17,1 9 1 16,1 3-1-15,-6 10 0 15,4 10 0-15,-6 7 0 0,3 7-1 16,0 5 1-17,-2 6 0 16,6 14 0-15,5 10-1 0,0 8 0 14,-4 10 1-15,0 5 0 15,-1 8 0-15,1-1 0 18,-3 4 0-18,-2-12 0 17,0-4 0-16,-3-12 0 15,1-4 2-15,-5-21 1 14,11-12-2-14,-1-13 1 15,1-16-1-15,1-8 1-1,1-11-2 15,-1-4 1-14,-1-10-1 13,1 15 1-13,-3 3-1 16,-2 13 0-16,-2 10 0-1,-1 15 0 17,1 7-1-17,4 22 1 16,5 17-1-16,2 2 1 16,2 11-1-15,-1 3 0 15,-1 6 0-15,-3-4 1 16,1-2 0-17,-2-5 0 16,-5-11 0-15,-3-3 0-1,1 0 0 15,-3-11 1-15,-2 0 0 18,0-3 1-18,0-8-1 1,0-3 1 14,0 0-4-15,0 0 1 10,0 0-96-5</inkml:trace>
    </iact:actionData>
  </iact:action>
  <iact:action type="add" startTime="337885">
    <iact:property name="dataType"/>
    <iact:actionData xml:id="d284">
      <inkml:trace xmlns:inkml="http://www.w3.org/2003/InkML" xml:id="stk284" contextRef="#ctx0" brushRef="#br0">1750 13656 60 0,'0'0'0'10,"0"0"2"-6,0 0 1 6,0 0 2-5,0 0 1 6,0 0 1-7,0 0 1 6,0 0-4-5,0 0 1 6,0 0-3-7,0 0 0 7,0 0 3-7,0 0 0 7,0 0 1-7,0 0 1 8,0 0-4-8,0 0 0 7,0 0-1-7,0 0 0 6,9-5 0-5,3 3 0 5,4-1 0-5,7 3 0 5,4 0 1-6,6 0 0 8,6 0-2 7,0 3 1-19,7-1-1 0,-7 0 1 15,-4-2-1-14,-8 0 0 15,-1 0 0-16,-1 0 1 17,3 3-1-17,-8-3 0 17,-1 2-1-17,-5-2 1 16,-3 2-1-16,-11-2 1 17,12 0-1-17,-12 0 0 0,0 0-25 16,0 0 1-15,0 0-60 2</inkml:trace>
    </iact:actionData>
  </iact:action>
  <iact:action type="add" startTime="338382">
    <iact:property name="dataType"/>
    <iact:actionData xml:id="d285">
      <inkml:trace xmlns:inkml="http://www.w3.org/2003/InkML" xml:id="stk285" contextRef="#ctx0" brushRef="#br0">1704 13959 80 0,'-12'5'0'12,"1"2"3"-11,-1-3 0 10,8 3 4-7,4-7 0 7,0 0 0-7,0 0 0 7,0 0 2-7,0 0 0 6,20 3-4-5,3-1 0 5,5 2-1-5,11-1 1 6,3 1-3-6,6 1 0 4,3 0-1-2,-5 1 0 2,2 1 0 7,-4 0 0-16,-5 2-1 17,-4-2 1-16,-8 3 0-1,-4-4 0 16,-2-1 0-16,-7 0 1 16,0-3-2-16,-7 0 1 17,-3-2-30-17,-4 0 0 7,0 0-49-3</inkml:trace>
    </iact:actionData>
  </iact:action>
  <iact:action type="add" startTime="338862">
    <iact:property name="dataType"/>
    <iact:actionData xml:id="d286">
      <inkml:trace xmlns:inkml="http://www.w3.org/2003/InkML" xml:id="stk286" contextRef="#ctx0" brushRef="#br0">3203 13288 65 0,'0'0'0'9,"0"-12"2"-5,0 12 1 8,0-11 6-4,0 1 0-2,0 1-4-1,0-7 0 6,0 2 3-7,-4 0 0 5,-3-2-4-5,2 0 0 7,-6 2 1-6,-1 1 1 5,-4 1-5-5,-9 3 1 5,-1 2-1-6,-6 5 1 8,-7 4-2-8,0 5 1 8,-5 7 0-7,9 0 0 10,8 4 0-14,-1 10 1 15,5 1-1-15,2 8 1 15,5-2-1-16,5-1 1 16,4 3-1-15,2 4 0 15,5 8 0-16,5-1 1 17,-1 5-1-17,8 2 0 0,4 5 0 16,-2 0 0-16,2 4 0 17,5-2 0-17,-5 3 0 17,-2-10 0-17,-1-2 0 0,-6 2 1 16,-2-2 1-15,-5-9 0 15,-5-8-1-16,1-6 0 17,-1-4 0-17,-2-3 0 16,0-3 0-15,-9-1 1 15,0-5-2-15,-16-3 0 16,-3-6-2-17,1-5 0 0,-3-3-20 15,7-8 0-14,2-8-22 15,19-4 0-16,2 0 3 17</inkml:trace>
    </iact:actionData>
  </iact:action>
  <iact:action type="add" startTime="339532">
    <iact:property name="dataType"/>
    <iact:actionData xml:id="d287">
      <inkml:trace xmlns:inkml="http://www.w3.org/2003/InkML" xml:id="stk287" contextRef="#ctx0" brushRef="#br0">3309 13741 89 0,'0'0'5'3,"0"0"1"8,0 0 0-7,0 0 0 7,0 0-2-6,0 0 1 5,0 0 0-6,-4 11 0 7,-3 12-1-6,2 12 1 6,-6 13-2-6,1 3 0 5,3 6-1-6,3-4 0 7,4 2-1-7,0-9 1 7,4-2-1-6,-4-5 1 4,3-4-2 2,-1-8 1 6,-2-6-5-17,0-5 0 17,0-7-27-17,0-9 0 0,0 0-31 16</inkml:trace>
    </iact:actionData>
  </iact:action>
  <iact:action type="add" startTime="339810">
    <iact:property name="dataType"/>
    <iact:actionData xml:id="d288">
      <inkml:trace xmlns:inkml="http://www.w3.org/2003/InkML" xml:id="stk288" contextRef="#ctx0" brushRef="#br0">3316 13895 89 0,'0'0'0'12,"0"0"6"-11,0 0 1 7,0 0 5-3,0 0 0 5,0 0-9-6,0 0 0 8,0 0-1-7,0 0 0 5,7-9 0 8,2-1 0-18,7 6 1 1,3-3 0 10,4 2-2-6,9 3 1 5,7 2-1-6,-7 0 1 7,-4 0-2-6,-3 2 1 5,-4 3 0-2,-5 4 0 9,-4 5 0-16,-1 4 0 15,-6 3 0-15,-5 4 0 16,-5-2-1-17,-11 7 1 0,-2 7-1 15,-8-5 1-15,-1 3-1 17,-3-8 1-16,2-4-1 16,-4-4 1-17,2-5-1 0,7-8 1 15,7-1-1-14,4-7 1 15,1-5-1-15,11-7 0 15,11-7 0-15,1 5 0 15,6 2 0-16,3 3 0 16,2 4 0-15,-2-2 0 15,4 4 0-16,0-2 0 0,3 3 0 16,-3 4 0-15,1 0 0 15,-3 4 0-16,-5 6-1 18,3 8 1-18,2 10 0 0,-7-3 0 15,-4 2 0-15,-3 6 0 17,-2-6 0-16,-7-1 0 15,4-3 0-15,-8-3 0 15,-5 1 1-16,-10 0 0 16,-4 2 2-16,-9-7 0 19,-3 0-1-19,1-5 0 0,-3-1-1 15,-2-4 1-15,-7-3-1 16,6 1 1-15,1-4-1 16,0-4 1-17,0 1-2 0,11-1 1 16,3-1-1-16,7-4 1 16,1-2-4-16,6-1 0 16,4 1-32-15,7-3 1 16,7 0-19-17,-2 0-5 16</inkml:trace>
    </iact:actionData>
  </iact:action>
  <iact:action type="add" startTime="342510">
    <iact:property name="dataType"/>
    <iact:actionData xml:id="d289">
      <inkml:trace xmlns:inkml="http://www.w3.org/2003/InkML" xml:id="stk289" contextRef="#ctx0" brushRef="#br0">4166 13416 81 0,'0'0'0'8,"0"0"2"-3,0 0 0 6,0 0 1-7,0 0 1 7,0 0-1-6,0 0 0 5,0 0 0-6,0 0 1 7,2-9 0-6,5 0 1 5,9 0-2-6,0 0 0 7,3 2-2-7,2 4 1 7,-3 3-1-6,10 10 0 5,6 1-1-4,-2 5 1 10,-4 7 0-16,2 7 1 16,-2 11-1-15,-3-8 1 16,-7 3 0-17,-1 1 0 16,-13-2-1-16,-4-1 1 16,-4 3-1-15,-8-9 1 15,-9-1 1-16,-2-6 0 0,-7-7-1 16,-2-10 0-15,-12-8-1 16,3-8 1-17,-3-4-1 0,12 2 1 16,4-2-2-15,10 2 1 14,2 3-1-14,4-1 1 16,3 3-1-17,7 0 0 16,4 0 0-15,12-5 0 3,9 0 0 8,0 0 0 5,7-2-1-17,7 5 1 16,4-1 0-15,3 5 0-1,4 3-4 16,-9 2 0-15,-4 4-34 14,-1 0 0-14,3 0-15 15</inkml:trace>
    </iact:actionData>
  </iact:action>
  <iact:action type="add" startTime="343092">
    <iact:property name="dataType"/>
    <iact:actionData xml:id="d290">
      <inkml:trace xmlns:inkml="http://www.w3.org/2003/InkML" xml:id="stk290" contextRef="#ctx0" brushRef="#br0">4967 13094 73 0,'0'0'5'3,"0"0"0"7,-11-2 5-6,11 2 0 7,-12 0-4-7,1 2 1 6,2 5-4-5,-7 0 1 5,-3 5-1-5,3 4 1 5,-7 7-3-5,2 9 1 5,3 12 1-5,2-1 0 6,4 13-2-8,3-4 1 8,2 8 0-6,0-9 0 9,-2 4-1 2,7-14 0-16,2-1 0 0,0-6 0 16,0-6 0-15,0-5 0 15,0-7-2-15,0-5 0 15,0-4-9-15,0-7 0 15,0 0-14-15,-14-16 1 2,0-12-14 10,-7-6 1 4,3-5 27-17</inkml:trace>
    </iact:actionData>
  </iact:action>
  <iact:action type="add" startTime="343429">
    <iact:property name="dataType"/>
    <iact:actionData xml:id="d291">
      <inkml:trace xmlns:inkml="http://www.w3.org/2003/InkML" xml:id="stk291" contextRef="#ctx0" brushRef="#br0">4587 13361 97 0,'0'0'0'1,"12"14"3"-1,-12-14 1 0,11 9 8 0,-11-9 0 0,12-4-5 0,9 4 0 12,9-7-5-12,9 4 1 9,12 1-2-6,-3 4 1 8,7 3-1-6,-4 0 0 5,4-3 0-6,-2 0 1 7,2 3-2-6,-11-3 1 5,-5 3-18 7,-6 2 1-16,-6-1-73 15</inkml:trace>
    </iact:actionData>
  </iact:action>
  <iact:action type="add" startTime="343727">
    <iact:property name="dataType"/>
    <iact:actionData xml:id="d292">
      <inkml:trace xmlns:inkml="http://www.w3.org/2003/InkML" xml:id="stk292" contextRef="#ctx0" brushRef="#br0">4191 13959 78 0,'0'0'0'17,"16"5"3"-17,-16-5 0 6,7 4 5-1,-7-4 1 4,12 7-2-3,-1-2 1 4,12 0-3-5,19-5 0 6,15-3 0-7,3 1 0 7,14-5-3-8,0 5 0 9,2-1-1-9,-3 3 0 10,-1 0-1-10,-15 0 1 12,-1 0-4-14,-13 0 0 15,-13 3-33-15,-4 6 1 15,-1-4-11-16</inkml:trace>
    </iact:actionData>
  </iact:action>
  <iact:action type="add" startTime="344002">
    <iact:property name="dataType"/>
    <iact:actionData xml:id="d293">
      <inkml:trace xmlns:inkml="http://www.w3.org/2003/InkML" xml:id="stk293" contextRef="#ctx0" brushRef="#br0">4230 14320 59 0,'0'-9'0'8,"3"-5"14"-7,1-2 1 8,6 0-8-4,8 0 0 5,3-2-1-5,13 6 0 5,10-4-2-5,0 11 1 5,6 8-2-5,1 4 1 5,-7 6-3-5,-3 4 1 5,-4 6 0-5,-9 2 0 6,-5 7 0-8,-12 5 1 9,-11 7-2-8,-4 2 1 11,-15 2 0-15,-8-11 0 16,-12-7 0-16,-5-14 0 16,-7-9-1-15,7-7 0 15,5-5 0-15,5-4 0 15,6-3-1-15,12-1 1 14,4-4-1-14,15-8 0 15,13-5 0-14,16 3 0-2,7-3 0 15,7 7 0-15,5 2-1 16,2 5 1-15,-2 4-13 15,-8 1 0-16,-1 4-42 17,-3 0 1-17,0 0 41 0</inkml:trace>
    </iact:actionData>
  </iact:action>
  <iact:action type="add" startTime="344491">
    <iact:property name="dataType"/>
    <iact:actionData xml:id="d294">
      <inkml:trace xmlns:inkml="http://www.w3.org/2003/InkML" xml:id="stk294" contextRef="#ctx0" brushRef="#br0">5094 14226 71 0,'0'0'0'9,"-14"5"6"-4,3-5 0 6,-3 0 3-7,-2-5 1 6,-5 5-4-5,-2 5 1 6,-11-1-4-6,6 8 1 5,0 2-2-5,1 4 1 6,-1 5-2-8,7 0 1 8,3 2 1-7,6 3 0 7,3-1-2-7,7 1 0 6,-3-3 0-4,17 1 1 3,4-1-1 0,2-7 1 8,10-1-1-17,9-6 1 17,2-2-1-17,12-4 0 16,4-3 0-16,-14-2 0 18,3-4 0-18,-12-3 1 0,-4-3-1 15,-5 1 0-15,-7-2 0 17,-4-1 1-17,-1-2 0 17,-9-2 0-17,1 0-1 0,-8-5 0 17,-4 1-3-17,-3-6 1 16,-4 1-14-15,-2-2 1 15,-10-1-5-15,5 5 1 15,7 2 0-16,5-2 0 16,-1-2 15-15,3 0 0 15,7-3 2-15,-8 0 1-1,8 3 5 15,-3 4 0-15,1 5 14 18,-1 5 1-18,3 2-15 0,2 9 0 16,0 0 0-15,0 0 0 8,-9 0 0-3,2 4 0 11,-5 3-2-16,1 5 1 15,-1 1 0-16,3 10 0 16,2 5-1-15,0 7 0 15,5 6 0-16,2 10 1 17,5 11-1-16,1 0 0-1,4 7-2 15,-3-2 0-14,2-1 0 15,-5-1 0-16,3-3 0 17,-7-14 0-16,5-7 0-1,-5-8 0 15,0-10 0-14,0-5 1 15,0-6 0-15,0-12 1 14,0 11-3-14,0-11 0 15,-5-9-25-15,10-10 1 15,2-10-40-16,4-17-4 18</inkml:trace>
    </iact:actionData>
  </iact:action>
  <iact:action type="add" startTime="346472">
    <iact:property name="dataType"/>
    <iact:actionData xml:id="d295">
      <inkml:trace xmlns:inkml="http://www.w3.org/2003/InkML" xml:id="stk295" contextRef="#ctx0" brushRef="#br0">5608 13876 70 0,'0'0'0'10,"0"0"5"-5,0 0 0 5,0 0 10-5,0 0 0 5,0 0-10-5,0 0 0 6,0 0 2-7,0 0 0 7,0 0-1-7,0 0 0 7,0 0-1-7,0 0 0 7,23 30-2-7,7-7 1 7,14 5 0-7,-5-5 0 8,4-2-3-6,-8-3 1 11,2-9-1-16,-10 0 1 15,-3-4-1-15,-6-3 0 15,-7 1 1-16,-1-3 0 16,-6 0 0-15,-4 0 0-1,0 0-3 16,-9-3 1-16,-2 1-29 16,-1-3 0-15,1 1-64 16</inkml:trace>
    </iact:actionData>
  </iact:action>
  <iact:action type="add" startTime="349191">
    <iact:property name="dataType"/>
    <iact:actionData xml:id="d296">
      <inkml:trace xmlns:inkml="http://www.w3.org/2003/InkML" xml:id="stk296" contextRef="#ctx0" brushRef="#br0">6329 13720 80 0,'0'0'0'9,"0"0"7"-4,0 0 0 5,0 0-1-5,0 0 1 5,0 0-4-5,0 0 0 5,0 0 0-5,0 0 0 5,-12 32 1-6,3 5 1 7,2 11-2-7,-2 5 1 7,2 9-1-7,0 5 0 9,2 2 0-10,-1 2 1 14,1 5-3-16,5-2 1 15,-5 2-1-16,3-12 0 17,2-6 0-17,-2-15 1 17,2-10-1-17,-3-8 1 17,3-9-7-17,0-4 0 0,0-8-35 16,3-18 1-16,1 1-10 16</inkml:trace>
    </iact:actionData>
  </iact:action>
  <iact:action type="add" startTime="349551">
    <iact:property name="dataType"/>
    <iact:actionData xml:id="d297">
      <inkml:trace xmlns:inkml="http://www.w3.org/2003/InkML" xml:id="stk297" contextRef="#ctx0" brushRef="#br0">6624 13952 59 0,'0'0'0'10,"11"19"13"-6,-11-19 0 7,12 11-1-7,-12-11 0 7,0 0-8-7,0 0 1 7,0 0-3-7,0 0 0 7,-17-2-1-7,-1 2 0 7,-3 5-1-7,-6 6 1 6,-1 5-1-5,0 3 0 4,-2 1 0-3,3-1 0 5,-5 1 0-5,4-4 0 2,5 3 0 8,4-10 0-15,6 3 0 15,6-3 1-14,-2 0-1-2,6-2 1 14,6 2 1-13,6 3 0 14,2-1 0-14,5 1 0 15,7 4-1-15,0-5 1 15,10 5 1-16,-3-4 0 17,6-1 0-16,4 1 0 15,-1-1-1-16,-12-2 1 17,1 3-1-17,-12-7 0 0,-2-1 0 16,-5 1 0-16,-2-1 1 16,-7-4 0-15,0 0-3 16,0 0 0-17,0 0-15 0,0 0 0 16,0-18-52-16,9-3-4 10</inkml:trace>
    </iact:actionData>
  </iact:action>
  <iact:action type="add" startTime="350360">
    <iact:property name="dataType"/>
    <iact:actionData xml:id="d298">
      <inkml:trace xmlns:inkml="http://www.w3.org/2003/InkML" xml:id="stk298" contextRef="#ctx0" brushRef="#br0">6881 13757 43 0,'0'0'7'2,"0"0"1"6,0-12-2-4,0 12 0 8,0-9-5-8,0 9 1 7,0 0 0-6,0 0 0 4,0 0 1-4,0 0 0 6,0 0 1-7,0 0 1 7,19-11-2-7,-5 4 1 7,-3 2 1-7,3-2 1 6,2 3-4-5,0 1 1 5,0 1 0-5,5 2 0 5,5 0-1-5,6 2 1 6,7 3-1-5,-2 4 1 11,2-4-1-16,2 6 0 15,3 5 1-16,-5 7 1 16,0 5-3-15,-6 4 0 15,-3 7 0-16,-7-4 1 18,-7 2-1-18,-5 4 1 0,-6 3-2 15,-5-3 1-15,-7 3 0 17,-7-5 0-17,-4 0 0 17,-5-5 0-16,-5-1 1-1,0-8 0 15,1-7-1-15,-8-6 1 17,-9-10-1-17,5-6 1 17,7-6-2-16,4-8 1 15,3-3-1-16,9-2 1 16,0 7-1-16,7-2 0 18,6 2 0-18,3 0 0 0,3-1 0 15,8-6 0-15,5 0 0 17,10 3 0-16,8-6 0-1,5 8 0 17,0 2 0-17,5 9 0 15,-5 0 0-14,-4 3 0 15,-7 1 0-15,-5 3 0 15,-3 0 0-15,-6 0 0 14,0 3 0-14,-2-1 0 16,-1 2-17-17,5 3 1 1,3 3-45 14,8 3 1-14,1 1 54 14</inkml:trace>
    </iact:actionData>
  </iact:action>
  <iact:action type="add" startTime="351094">
    <iact:property name="dataType"/>
    <iact:actionData xml:id="d299">
      <inkml:trace xmlns:inkml="http://www.w3.org/2003/InkML" xml:id="stk299" contextRef="#ctx0" brushRef="#br0">7713 14164 85 0,'0'0'10'3,"0"0"1"7,0 0-4-5,0 0 1 4,0 0-2-4,0 0 0 5,0 0-2-5,0 0 1 5,-5 7-1-5,3 4 0 5,2 3-1-5,0 9 0 6,-5 0-1-7,-1 7 0 6,1 5-1-5,5-8 1 6,-5 3-1-7,3-9 1 7,0-3-8-6,-1-4 0 7,3-5-25 6,0-9 0-18,0 0 12 0,-4-21 1 10,4 1-20-5</inkml:trace>
    </iact:actionData>
  </iact:action>
  <iact:action type="add" startTime="351375">
    <iact:property name="dataType"/>
    <iact:actionData xml:id="d300">
      <inkml:trace xmlns:inkml="http://www.w3.org/2003/InkML" xml:id="stk300" contextRef="#ctx0" brushRef="#br0">7639 13759 138 0,'0'0'0'1,"0"0"2"0,0 0 0-1,0 0-2 11,0 0 1-8,0 0-1 1,0 0 0 7,0 0-1-7,0 0 1 8,0 0-39-8,19 7 0 7,1 0-6-7</inkml:trace>
    </iact:actionData>
  </iact:action>
  <iact:action type="add" startTime="351622">
    <iact:property name="dataType"/>
    <iact:actionData xml:id="d301">
      <inkml:trace xmlns:inkml="http://www.w3.org/2003/InkML" xml:id="stk301" contextRef="#ctx0" brushRef="#br0">8012 13702 46 0,'0'0'0'9,"0"0"19"-4,0 0 1 6,0 0-15-7,0 0 1 7,0 0 0-7,0 0 1 7,0 0-3-6,0 0 1 6,0 0 0-7,10-5 0 6,6-2-4-5,9 2 1 5,14-1-1-6,-4 6 0 7,-1 6 0-6,3 17 0 5,-2 14 0-1,-8 9 1 7,-6 12-2-15,-2-8 1 15,-3 3-1-15,-5-11 1 15,-9-3 0-16,-2-5 0 17,-6-1 1-17,-1-4 0 0,-9-3-1 16,-1-6 1-16,-1-1-1 19,-10-8 1-18,-11-6-1-1,7-5 1 13,-3-5-1-12,-1-4 1 16,6-7-2-17,2 2 1 16,12 3-1-16,-3-3 1 17,6 0 0-17,6 0 0 16,2-2-1-15,5 0 0 15,9 0 0-16,5-5 0 16,11-4 0-15,3 9 0-1,11 4 0 16,-4 1 0-16,4 11 0 17,-7-5 0-16,7 10 0-1,-4-5 0 15,-5 0 0-14,-5 0 0 15,-2 2 0-16,-4 1 0 17,-1 3-13-17,0 1 0 16,-1 5-29-15,-4 2 0 16,4-1 6-17</inkml:trace>
    </iact:actionData>
  </iact:action>
  <iact:action type="add" startTime="352253">
    <iact:property name="dataType"/>
    <iact:actionData xml:id="d302">
      <inkml:trace xmlns:inkml="http://www.w3.org/2003/InkML" xml:id="stk302" contextRef="#ctx0" brushRef="#br0">8657 14097 95 0,'0'0'0'9,"-14"3"3"-4,14-3 1 5,-9 18 1-5,5-4 0 5,-3 2 0-5,2 5 0 6,3 4-1-7,-3 0 1 7,5-4-3-7,0-3 1 7,5 1-2-7,-5-6 1 6,2-1-2-4,0-3 0 4,-2-4-15-6,0-5 0 6,0 0-63-5</inkml:trace>
    </iact:actionData>
  </iact:action>
  <iact:action type="add" startTime="352495">
    <iact:property name="dataType"/>
    <iact:actionData xml:id="d303">
      <inkml:trace xmlns:inkml="http://www.w3.org/2003/InkML" xml:id="stk303" contextRef="#ctx0" brushRef="#br0">8505 13754 123 0,'0'0'5'0,"0"0"0"11,0 0-5-10,0 0 1 9,0 0-1-5,0 0 0 5,0 0 0-4,0 0 0 4,9 5-54-5,10 2 1 5,-1 0 36-5</inkml:trace>
    </iact:actionData>
  </iact:action>
  <iact:action type="add" startTime="352808">
    <iact:property name="dataType"/>
    <iact:actionData xml:id="d304">
      <inkml:trace xmlns:inkml="http://www.w3.org/2003/InkML" xml:id="stk304" contextRef="#ctx0" brushRef="#br0">9270 13867 97 0,'-12'0'0'9,"-4"-2"4"-4,2 2 1 6,5 0 0-6,-11 2 1 5,-3 5-3-5,-1 0 0 5,-3 5 0-6,-5 4 0 7,-3 2-2-7,5 3 1 7,2-1-1-7,3 6 1 7,2 4-1-7,5 0 1 7,4 4-1-7,2-2 0 10,5 0-1-11,3-2 1 14,4-2-1-16,11 2 1 15,10 2-1-16,7-2 1 16,11 2 0-16,5-7 0 16,13-2 0-15,3-6 0 16,7-8 0-17,-12-7 1 0,0-4 0 16,-8-7 0-16,-8-5 1 17,-7-7 0-17,-2-4-2 17,-9-5 1-17,-10-2 0 0,-6-7 1 17,-5-3-2-16,-5 5 1 14,0 5-1-15,-6-2 0 16,-1-1-1-15,-4 8 1 15,0 1-1-15,-14 6 1 15,-7 1-1-16,-4 5 0 17,-3 7 0-17,0-4 0 1,5 2 0 14,5-7 0-15,1 2-2 16,10 5 0-15,7-3-23 16,0 5 1-17,9 3-34 0,19-6-5 16</inkml:trace>
    </iact:actionData>
  </iact:action>
  <iact:action type="add" startTime="353424">
    <iact:property name="dataType"/>
    <iact:actionData xml:id="d305">
      <inkml:trace xmlns:inkml="http://www.w3.org/2003/InkML" xml:id="stk305" contextRef="#ctx0" brushRef="#br0">9427 13508 81 0,'0'0'0'10,"-12"-7"8"-7,12 7 0 9,-7 0-3-8,7 0 1 6,-11 7 0-5,1 5 1 5,-1 2-1-5,-1 9 0 5,-4 7-3-6,5 6 1 8,-1 8 0-9,8 9 1 8,4 7-3-6,0 9 1 7,4 11 0-8,-13 5 1 13,0 10-2-17,-5 22 0 17,-4 16-1-17,6-15 0 17,-2-8 0-17,7-20 0 16,3-14-1-16,1-26 1 16,3-29-1-15,0-2 1 15,0-13 0-16,0-6 0 0,0 10-8 4,0-10 1 8,0 0-50-10,7-12 1 10,3-6 41-8,-4-21 1 12,1 0 0-16</inkml:trace>
    </iact:actionData>
  </iact:action>
  <iact:action type="add" startTime="354712">
    <iact:property name="dataType"/>
    <iact:actionData xml:id="d306">
      <inkml:trace xmlns:inkml="http://www.w3.org/2003/InkML" xml:id="stk306" contextRef="#ctx0" brushRef="#br0">4088 13048 79 0,'0'0'2'2,"0"0"0"9,-3 10 3-7,3-10 0 7,-4 9-1-7,4-9 1 7,0 0 2-6,0 9 0 5,-7 5-2-5,-2 20 0 6,-5 19-2-7,-2 7 0 6,0 16 2-6,-12-3 0 6,-4 10-2-4,2 9 1 5,2 9-3 2,0 17 1-12,1 15-1 15,11-22 1-16,9-6-1 16,18-10 1-16,12-12-1 18,16-5 0-18,8-5-1 0,-8-20 0 15,-2-11-1-14,6-5 0 16,8-8-54-17,11 1 1 16,5 0 40-15,-9-32 1 15,1 0 0-15</inkml:trace>
    </iact:actionData>
  </iact:action>
  <iact:action type="add" startTime="355582">
    <iact:property name="dataType"/>
    <iact:actionData xml:id="d307">
      <inkml:trace xmlns:inkml="http://www.w3.org/2003/InkML" xml:id="stk307" contextRef="#ctx0" brushRef="#br0">9671 13492 105 0,'0'0'0'3,"0"0"1"7,0 0 1-5,0 0 0 5,0 0 2-5,0 0 1 6,30 44-1-7,-5-16 0 7,5 6 0-7,2 3 1 7,-2 2-2-8,0 9 1 8,5 5-2-6,-8 9 1 6,-4 7-2-6,-7 7 1 6,-4 5-1 0,-12 8 1 3,-7 6 0-13,-9 24 0 15,-9 19-1-14,-5-16 1-2,-10-7-1 15,1-20 1-15,2-15-1 18,12-27 1-17,9-25-1-1,-9-3 1 16,6-9-2-15,-4-7 0 12,0-9-24-12,7-9 1 17,-5 0-66-17</inkml:trace>
    </iact:actionData>
  </iact:action>
  <iact:action type="add" startTime="357162">
    <iact:property name="dataType"/>
    <iact:actionData xml:id="d308">
      <inkml:trace xmlns:inkml="http://www.w3.org/2003/InkML" xml:id="stk308" contextRef="#ctx0" brushRef="#br0">10428 14143 72 0,'0'0'0'9,"-9"5"5"-4,9-5 0 6,0 0 3-7,0 0 0 7,0 0-3-7,0 0 0 7,0 0-2-7,0 0 0 7,-18 0-2-7,4 0 1 7,-4-2-1-7,-1-1 1 6,-2 3-2-5,1 3 1 6,-3 3-1-6,0 6 1 4,0 6-1-4,2 3 0 7,2 2 0-8,3 9 0 11,0 7 0-15,14 3 0 17,9 6 0-17,4-2 1 17,12 2-1-17,3-11 1 17,4-9 0-17,4-10 0 17,5-11 0-17,1-11 0 16,3-15 0-16,-8-6 0 16,-3-7 1-15,-14-8 1-1,-4-3-2 16,-18-6 1-16,-15-6-1 17,-8-5 1-16,-13-4-1-1,-3-5 0 15,-6-7-1-14,-4-7 1 15,-2-9-1-16,16 33 0 17,16 19 0-16,4 6 0 14,8 11 0-14,2 4 0 15,6 3-1-16,8-7 1 16,11-4-1-15,5-1 1 15,13-2-1-15,1 5 1-1,11 2-1 16,7 2 1-16,5 10-1 18,2 6 1-18,-5 10-10 0,-5 4 0 15,-3 2-76-15</inkml:trace>
    </iact:actionData>
  </iact:action>
  <iact:action type="add" startTime="357810">
    <iact:property name="dataType"/>
    <iact:actionData xml:id="d309">
      <inkml:trace xmlns:inkml="http://www.w3.org/2003/InkML" xml:id="stk309" contextRef="#ctx0" brushRef="#br0">11083 14042 87 0,'0'0'0'7,"-17"0"1"-3,11 0 0 8,-4-2 1-8,-8-1 0 6,-7-1 4-5,-1 2 0 5,1 2 0-6,-10 4 1 7,-4 5-4-6,5 7 0 6,-5 10-2 7,-1 4 0-18,6 6-1 1,4-1 1 10,5 4 0-7,8 0 0 6,4 3 0-4,10-6 0 12,3-3 0-18,12-4 1 17,15-1-1-17,13-7 0 16,8-5 1-15,5-12 0 15,7-6-1-16,2-9 1 16,5-8-1-15,-10-6 1-1,-4-10 0 16,-7-1 0-16,-6-3 1 17,-13-3 0-16,-6 1-2-1,-10 4 1 15,-11 2-1-14,-11 8 1 15,-14-1-2-16,-5 8 1 17,-14 6-3-17,5 5 1 16,0 6-16-15,11 1 1 15,0 2-26-15,10-2 0 15,6 2 34-16,12 0 0 17,0 0-9-16</inkml:trace>
    </iact:actionData>
  </iact:action>
  <iact:action type="add" startTime="358264">
    <iact:property name="dataType"/>
    <iact:actionData xml:id="d310">
      <inkml:trace xmlns:inkml="http://www.w3.org/2003/InkML" xml:id="stk310" contextRef="#ctx0" brushRef="#br0">11016 13628 84 0,'0'0'0'11,"0"0"6"-11,0 0 0 8,0 0-1-3,0 0 0 5,0 0-2-6,0 0 1 6,-5 18 0-5,5 10 1 6,0 13 0-7,5 15 0 7,-5 13-2-8,4 4 0 9,-4 8-1-8,3 6 0 8,-3 10-1-9,-3 22 1 14,3 19 0-17,0-16 0 17,3-7 0-17,1-23 1 17,1-13 0-17,-3-33 0 16,1-23-2-15,-1-5 1 15,-2-9 0-16,0-9 0 18,0 9-1-18,0-9 1 0,-2-9-28 15,4-14 1-15,2 0-61 16</inkml:trace>
    </iact:actionData>
  </iact:action>
  <iact:action type="add" startTime="359008">
    <iact:property name="dataType"/>
    <iact:actionData xml:id="d311">
      <inkml:trace xmlns:inkml="http://www.w3.org/2003/InkML" xml:id="stk311" contextRef="#ctx0" brushRef="#br0">11580 14219 91 0,'0'0'0'10,"0"0"7"-5,0 0 1 5,0 0 0-6,0 0 0 7,0 0-4-6,0 0 1 5,0 0-5-4,0 0 1 4,0 0-1-6,0 0 1 7,0 0-22-7,0 0 0 6,0 0-44-5</inkml:trace>
    </iact:actionData>
  </iact:action>
  <iact:action type="add" startTime="360525">
    <iact:property name="dataType"/>
    <iact:actionData xml:id="d312">
      <inkml:trace xmlns:inkml="http://www.w3.org/2003/InkML" xml:id="stk312" contextRef="#ctx0" brushRef="#br0">11919 14079 63 0,'0'0'0'10,"0"0"2"-6,0 0 1 6,0 0 2-5,0 0 1 6,0 0 2-7,0 0 0 7,0 0-3-7,0 0 0 7,0 0 0-7,0 0 1 7,-5-9-3-7,5 9 1 6,-11-16-3-5,4 6 1 6,2 3-1-7,-18 3 1 7,-5 4-2-6,-8 7 0 4,-8 11 0-2,2 1 0 11,3 10 0-17,5 8 0 15,6 12 0-16,12 3 0 17,2 13 0-17,14-3 0 17,9 2 0-17,10-8 0 0,8-8 1 15,10-16 0-14,2-13 0 15,-4-19 0-15,-1-14 1 15,-4-18 0-16,0-15-1 0,-2-12 1 16,-10-13-1-15,3-10 1 16,-5-10-2-17,-11-28 1 16,-3-18-1-15,-4 30 1 15,-7 11-1-16,4 42 1 17,3 27-1-17,-3 3 1 17,5 14-1-17,0 1 0 1,0 8-1 13,0 2 1-13,0 9-1 2,0 17 1 9,5 15-1-6,2 12 1 7,4 18-1-12,-2 3 1 13,-2 9 0-13,-2-1 0 15,-3 6 0-15,0-3 0 15,5 5 0-15,-2 2 0 14,4 4-13-14,-4-38 0 16,-1-1-71-17</inkml:trace>
    </iact:actionData>
  </iact:action>
  <iact:action type="add" startTime="361155">
    <iact:property name="dataType"/>
    <iact:actionData xml:id="d313">
      <inkml:trace xmlns:inkml="http://www.w3.org/2003/InkML" xml:id="stk313" contextRef="#ctx0" brushRef="#br0">12117 14072 67 0,'0'0'0'10,"9"16"7"-6,-9-16 0 7,7 14 0-5,-3-3 1 3,1 3-3-4,2 11 1 6,0 5-3-7,4 9 0 7,6 7-1-8,-1 0 1 8,4 5-1-6,-6-12 1 5,2-2 0-5,-4-7 0 5,-1-14 0-5,-1-2 0 5,-3-7 2-5,13-12 0 5,3-9-4-5,3-16 0 7,4-13 0-1,2-13 1 5,2-10-2-16,1-8 1 17,2-16-1-17,-3 5 1 0,-4-4 0 16,-4 15 1-15,-10 12-1 16,-2 16 1-17,-5 14-1 0,-7 6 0 16,0 10-1-16,-2 5 1 16,0 4-1-16,0 7 0 8,0 0 0-2,0 0 0 4,-13 21-47-5,10 4 0 5,-1 0 0 2</inkml:trace>
    </iact:actionData>
  </iact:action>
  <iact:action type="add" startTime="363418">
    <iact:property name="dataType"/>
    <iact:actionData xml:id="d314">
      <inkml:trace xmlns:inkml="http://www.w3.org/2003/InkML" xml:id="stk314" contextRef="#ctx0" brushRef="#br0">12868 14058 59 0,'0'0'1'4,"0"0"0"6,0 0 1-5,0 0 0 6,0 0 1-7,0 0 0 6,0 0 0-4,0 0 0 3,0 0 2-4,0 0 0 6,0 0-2-7,0 0 1 6,0 0-1-5,0 0 0 5,0 0-1-6,0 0 0 8,0 0-2-9,0 0 1 8,11 5 0-6,1-3 1 6,-1 0 0-7,8-2 0 7,6-2-1-7,-4-3 0 6,4 3 0-6,-4-5 1 8,-1 0-2 2,-1 3 1-13,-8-1 0 15,6 3 0-16,-4 2 0 17,1 0 0-16,0 2 0-1,-3-2 0 15,-1 2-1-15,-1-2 1 11,0 0-1-5,0 0 1 3,1 0-1-1,-10 0 1-1,13 3-1-2,-13-3 1 5,17 4-1-5,-11-1 0 5,6-3 0 2,2 0 1-10,0-3-1 14,-1 1 0-16,-1 2-27 16,-1-2 0-16,1-1-26 16</inkml:trace>
    </iact:actionData>
  </iact:action>
  <iact:action type="add" startTime="364083">
    <iact:property name="dataType"/>
    <iact:actionData xml:id="d315">
      <inkml:trace xmlns:inkml="http://www.w3.org/2003/InkML" xml:id="stk315" contextRef="#ctx0" brushRef="#br0">13093 13637 70 0,'0'0'0'9,"0"19"2"-3,-2-8 0 5,2 1 3-8,-5 6 1 8,1 5 1-6,2 9 0 5,-5 5-4-6,7 9 1 7,2 9-1-7,3 3 1 8,-5 4-3-9,2 0 1 8,2 2-1-7,1-4 1 6,0-5-1-4,2-9 1 4,2-11-8 4,-2-8 1-13,-3-6-48 15,5-9-4-16</inkml:trace>
    </iact:actionData>
  </iact:action>
  <iact:action type="add" startTime="370043">
    <iact:property name="dataType"/>
    <iact:actionData xml:id="d316">
      <inkml:trace xmlns:inkml="http://www.w3.org/2003/InkML" xml:id="stk316" contextRef="#ctx0" brushRef="#br0">13941 13067 50 0,'0'0'0'10,"0"0"2"-6,0 0 0 8,0 0 0-8,0 0 0 6,0 0 0-5,0 0 0 5,-12 2-1-5,6 3 0 5,-6-5 0-6,0 2 1 7,-1 0 1-7,-1 1 0 7,2-3 0-6,1 0 0 5,2 0-2-6,-3 0 1 7,1 0-1-6,-8 4 0 6,-2 3-1-7,3 2 1 6,0 3-1-5,4 4 0 7,0 5 0-5,0 8 1 10,3 11 0-17,4 3 1 17,2 8-1-17,3-1 1 17,2 6-1-17,-3 1 0 0,-1 8 0 15,4-3 1-14,0 4-1 16,-5 10 1-17,3 7-1 17,-3-7 1-17,3 0-1 0,0-12 1 15,-1-4 0-14,-1-5 1 15,4-4-1-15,4 2 0 15,-4-3 0-15,0 1 0 15,0-5-1-16,-4-2 1 17,-1-1-1-17,-2-3 0 16,-4-10 0-15,-1-3 1-1,1-2 0 16,-17 1 0-16,-9-1-1 17,3-9 0-17,-5 0 0 17,-1-2 0-17,1-5-2 0,5-2 1 16,1-2-19-16,6-3 1 17,4 0-51-17</inkml:trace>
    </iact:actionData>
  </iact:action>
  <iact:action type="add" startTime="370794">
    <iact:property name="dataType"/>
    <iact:actionData xml:id="d317">
      <inkml:trace xmlns:inkml="http://www.w3.org/2003/InkML" xml:id="stk317" contextRef="#ctx0" brushRef="#br0">13688 14659 97 0,'0'11'0'10,"2"1"1"-6,-4-1 0 7,2 1 4-6,-10 1 0 5,3 6 1-5,1-3 0 5,-4 7-2-6,3 4 0 6,-2 8-2-4,2 2 0 3,-4 6-1-4,6-3 0 5,3-4 0-5,2-1 0 5,0-3 0-5,0-7 0 10,0-2-1-14,0-7 0 14,-2-4-11-15,2-12 1 16,0 11-20-15,0-29 0 15,0 2-10-16</inkml:trace>
    </iact:actionData>
  </iact:action>
  <iact:action type="add" startTime="371081">
    <iact:property name="dataType"/>
    <iact:actionData xml:id="d318">
      <inkml:trace xmlns:inkml="http://www.w3.org/2003/InkML" xml:id="stk318" contextRef="#ctx0" brushRef="#br0">13637 14813 77 0,'0'0'0'2,"11"-3"3"-2,-11 3 1 0,7-4 2 0,-7 4 1 13,12-7-1-13,-3 2 1 8,3 1-2-4,-1-1 0 8,5-2-2-9,0 5 1 7,3-5-2-5,-1 9 0 5,3 3-1-5,-5 2 1 5,0 4-1-6,-2 1 0 10,-3 2 1-11,-6 4 0 6,0 5-1-3,-12 0 1 4,-2 2-1-4,-10 3 1 6,-4-3-1 5,2-4 0-17,-2-3-1 0,0-4 1 17,3-7-1-17,-1 0 1 16,7-3-1-15,5 1 1 15,2 0-1-16,7-5 0 17,0 0 0-17,0 0 0 3,11-21 0 2,-4 9 0 5,7-1 0 5,7 1 0-14,7 3-1 15,-3 2 1-16,3 5-1 16,-1 6 1-16,1 8 0 1,-5 4 0 15,0 7 0-16,-5 2 0 16,-4 3 0-15,-2-1 0 15,-10 1 0-15,-2-3 0 15,-7-2 0-15,-4-2 1 15,-6 0 0-16,-3-5 1 16,-6-2-1-16,-1-5 1 17,-12-2-1-16,4-5 0-1,-2-4-2 15,-2-10 1-14,0-4-26 16,2-7 1-17,0-4-51 0</inkml:trace>
    </iact:actionData>
  </iact:action>
  <iact:action type="add" startTime="372536">
    <iact:property name="dataType"/>
    <iact:actionData xml:id="d319">
      <inkml:trace xmlns:inkml="http://www.w3.org/2003/InkML" xml:id="stk319" contextRef="#ctx0" brushRef="#br0">13929 13610 49 0,'0'0'0'9,"0"0"6"-4,0 0 1 5,0 0-1-5,0 0 1 6,0 0-1-7,0 0 1 7,-2 16-1-7,2 9 1 7,0 9-3-7,2 10 1 6,3 9-3-6,0 5 0 7,-1 4-1-6,-4 0 1 7,-2 5-1-3,0-1 1 8,-3-6-1-17,-2-7 1 16,5-5-1-16,0-9 1 17,2-11-1-17,0-5 0 0,0-7-3 16,0-4 1-15,0-8-38 16,0-4 0-17,0 0 7 0</inkml:trace>
    </iact:actionData>
  </iact:action>
  <iact:action type="add" startTime="372896">
    <iact:property name="dataType"/>
    <iact:actionData xml:id="d320">
      <inkml:trace xmlns:inkml="http://www.w3.org/2003/InkML" xml:id="stk320" contextRef="#ctx0" brushRef="#br0">14280 13741 67 0,'0'0'0'9,"-10"11"6"-4,10-11 1 5,-2 9-1-5,2-9 1 5,0 0-2-4,0 0 0 4,-9 12-2-6,-5 4 0 6,-2 7-2-6,-9 2 1 7,-3 5-1-6,-2-2 0 5,-2 2 0-4,2-7 0 4,-5 0 0-6,5-3 0 6,5-3 1-4,4-4 1 7,3-3-2 4,4-1 0-17,7-2 0 0,7-7 1 17,-11 11-1-17,11-11 1 7,4 12-1-1,8-3 0 4,1 2 1-5,13 3 0 5,6 2-1 1,3-2 1 6,6 4-1-17,-9-6 1 17,-2-1-1-16,-4 1 0-1,-8-3 0 15,-2 0 0-15,-4 1 0 17,1-4 0-17,6 4-6 17,-10-8 0-17,0 0-49 0,5-2 1 16,5-2 48-16,-1-5 0 17,0 0-8-16</inkml:trace>
    </iact:actionData>
  </iact:action>
  <iact:action type="add" startTime="373992">
    <iact:property name="dataType"/>
    <iact:actionData xml:id="d321">
      <inkml:trace xmlns:inkml="http://www.w3.org/2003/InkML" xml:id="stk321" contextRef="#ctx0" brushRef="#br0">14379 13849 63 0,'0'0'0'9,"0"0"4"-4,0 0 0 6,0 0 1-7,0 0 0 6,0 0 2-5,0 0 1 5,9-2-5-5,0-5 1 6,7 2-1-7,-2 0 0 7,4 3-2-7,5 4 1 7,3 8 1-8,1 1 0 9,6 5-2-8,-6 3 1 7,1-1-1-5,-5 7 1 10,-5 8 0-15,-2-1 0 15,-2 2-1-15,-7 3 1 15,-5 4-1-16,-4-6 1 16,-5-5-1-15,3-5 1 14,-8-2-1-14,1-7 1-1,-5 3-1 16,-3-6 1-15,1 1-1 15,-3-5 1-15,0-2-1 15,-4-7 0-15,0-7-1-1,-1 1 1 15,3-6-1-15,5 1 1 17,2-1-1-16,-1 1 1 15,8-1-1-16,2 1 0 16,5 1 0-15,0 1 0 15,2 0 0-15,2 0 0 15,5 0-1-15,0-1 1-1,9-1 0 15,5 2 0-15,-3-1 0 17,7 6 0-17,5-1 0 17,-2 3 0-16,-7 0 0-1,2 2 0 16,-5 0 0-16,-2 0 0 16,-4 0-4-15,-1 2 1 15,1 0-32-16,-1 3 1 16,1-1-18-16</inkml:trace>
    </iact:actionData>
  </iact:action>
  <iact:action type="add" startTime="374652">
    <iact:property name="dataType"/>
    <iact:actionData xml:id="d322">
      <inkml:trace xmlns:inkml="http://www.w3.org/2003/InkML" xml:id="stk322" contextRef="#ctx0" brushRef="#br0">14860 14198 98 0,'0'0'0'9,"11"-2"2"-4,-11 2 0 6,0 0 3-6,0 0 1 5,0 0-3-5,0 0 1 5,0 0-3-5,0 0 1 5,-2 12 0-5,0 1 0 6,0 6-1-7,-1 4 1 6,1 7-1-5,2 2 0 5,0-2-2-5,-5-5 1 5,5-2-22-4,0-7 0 3,0-4-19 4,0-12-4-11</inkml:trace>
    </iact:actionData>
  </iact:action>
  <iact:action type="add" startTime="374914">
    <iact:property name="dataType"/>
    <iact:actionData xml:id="d323">
      <inkml:trace xmlns:inkml="http://www.w3.org/2003/InkML" xml:id="stk323" contextRef="#ctx0" brushRef="#br0">14812 13876 120 0,'0'0'0'4,"9"10"0"3,-9-10 1 0,0 0-1-1,0 0 1 3,0 0-1-4,0 0 0 6,0 0-14-7,0 0 1 6,0 0-55-5</inkml:trace>
    </iact:actionData>
  </iact:action>
  <iact:action type="add" startTime="375341">
    <iact:property name="dataType"/>
    <iact:actionData xml:id="d324">
      <inkml:trace xmlns:inkml="http://www.w3.org/2003/InkML" xml:id="stk324" contextRef="#ctx0" brushRef="#br0">15256 13702 114 0,'0'0'1'2,"-18"4"1"8,-10 5 1-6,7 1 0 7,-2 1 0-6,0 5 1 5,2 0-2-5,1 10 1 4,1 4-1-3,-1 4 1 3,1 5-2-4,-2 5 1 6,-2 6-2-7,5 3 1 7,2 5 0-7,4-8 0 7,1-1-1-5,9-6 1 7,4-1-12-13,9-3 1 17,-4-5-81-17</inkml:trace>
    </iact:actionData>
  </iact:action>
  <iact:action type="add" startTime="376466">
    <iact:property name="dataType"/>
    <iact:actionData xml:id="d325">
      <inkml:trace xmlns:inkml="http://www.w3.org/2003/InkML" xml:id="stk325" contextRef="#ctx0" brushRef="#br0">15189 13952 82 0,'0'0'3'1,"0"0"0"10,0 0 2-5,0 0 1 3,0 0-2-4,0 0 0 6,0 0-2-7,0 0 0 7,0 0 1-7,0 0 0 8,16 3-1-9,-4-1 0 8,2 3-1-7,2 1 0 7,0 1 0-6,5 5 1 5,-3 4-1-5,3 7 0 5,0 5 0-6,-8 4 0 6,-3 0 0-3,-6 2 0 1,-4-1 0 9,-2-6 0-17,-3-4-1 17,-4 0 1-16,-2 0-1-1,-8-2 1 20,-6-3-1-19,-3-6 1 10,1-8-1-10,-8-6 1 15,3-7-1-16,4-3 1 16,5-4-1-15,7-2 0 15,-2 0 0-16,8 1 1 17,-1 4-1-17,4 1 0 17,2 3 0-17,5 9 0 0,0-12 0 16,0 12 0-16,19-6 0 4,1 6 0 9,8-5 0 3,0 5 0-15,6 0-1-1,-6 0 1 16,2 5-26-16,-5-5 0 17,-2 2-15-17,-4 2-4 17</inkml:trace>
    </iact:actionData>
  </iact:action>
  <iact:action type="add" startTime="377309">
    <iact:property name="dataType"/>
    <iact:actionData xml:id="d326">
      <inkml:trace xmlns:inkml="http://www.w3.org/2003/InkML" xml:id="stk326" contextRef="#ctx0" brushRef="#br0">15539 14226 86 0,'0'0'0'11,"-11"7"3"-7,11-7 0 7,-12 9 3-7,12-9 1 7,-9 12-1-6,9-1 0 4,0 5-3-3,0 3 1 3,0 6-2-4,0-7 1 5,0 5-1-5,0-4 0 5,0-5-1-5,0-3 1 6,0-4-5-7,0-7 0 7,0 9-31-7,0-9 0 6,0 0-9-5</inkml:trace>
    </iact:actionData>
  </iact:action>
  <iact:action type="add" startTime="377566">
    <iact:property name="dataType"/>
    <iact:actionData xml:id="d327">
      <inkml:trace xmlns:inkml="http://www.w3.org/2003/InkML" xml:id="stk327" contextRef="#ctx0" brushRef="#br0">15459 13943 102 0,'0'0'0'2,"11"0"0"-2,-11 0 0 9,10 0 0-7,-10 0 0 14,0 0 0-16,0 0 0 15,0 0 0-14,0 0 0 7,9 16-48-2,2 0-5 3</inkml:trace>
    </iact:actionData>
  </iact:action>
  <iact:action type="add" startTime="377910">
    <iact:property name="dataType"/>
    <iact:actionData xml:id="d328">
      <inkml:trace xmlns:inkml="http://www.w3.org/2003/InkML" xml:id="stk328" contextRef="#ctx0" brushRef="#br0">15864 13959 82 0,'-4'9'0'10,"-1"5"3"-5,5-14 0 6,-2 14 5-7,2-14 1 6,0 0-6-5,0 0 0 5,0 0-1-5,0 0 0 4,-10-11 3-3,10 11 0 4,-13-12-3-6,-4 14 0 7,-3 5-1-7,1 2 1 7,-1 1-1-7,1 1 0 7,3 1-1-6,-2 1 1 4,4 4-1-3,2-1 1 6,5 2-1-7,3 0 0 12,4 3 0-16,7 4 0 15,4-4 0-16,5 0 0 17,5 0 0-17,-3-5 1 17,5-3-1-17,3 1 0 0,4-9 0 16,-7-1 1-16,2-1 0 16,-2-8 1-15,3-2 0 16,-6-7 1-17,-1 1-1 0,-6-8 0 16,-3 3-1-16,-3-8 1 16,0-1-1-15,-5-3 0 15,0 0 0-15,-4-5 0 15,-3 1-1-16,1 4 1 16,-3 2-1-15,2 5 0 15,-6 3 0-16,-3 6 0 17,0 5-6-17,-2 2 0 0,4 4-28 16,1 3 1-15,-5 0-23 16</inkml:trace>
    </iact:actionData>
  </iact:action>
  <iact:action type="add" startTime="378481">
    <iact:property name="dataType"/>
    <iact:actionData xml:id="d329">
      <inkml:trace xmlns:inkml="http://www.w3.org/2003/InkML" xml:id="stk329" contextRef="#ctx0" brushRef="#br0">15866 13637 94 0,'0'0'0'9,"-2"14"7"-4,2-14 1 6,0 9-4-7,0-9 1 7,0 0-3-7,0 0 0 6,0 0 1-5,0 9 0 6,-4 7-1-7,1 7 1 6,-1 10 0-4,-1 8 0 3,0 12 0-3,1-2 0 3,2 4-2-3,-3 0 1 7,3 0-1-10,-1-2 1 7,1 0-1 7,2-2 0-16,-5-1-1-1,3-6 1 15,0 2-1-14,2-2 1 15,2-5-1-15,-2-9 1 15,2-3-1-16,-2-6 0 17,0-5 0-17,0-2 0 17,0-5 0-17,0-9 1 16,5 16-1-16,-5-16 1 17,0 0-5-17,0 0 0 0,0 0-33 4,0 0 0 7,0 0 2-8,-7-11-5 10</inkml:trace>
    </iact:actionData>
  </iact:action>
  <iact:action type="remove" startTime="382598">
    <iact:property name="style" value="instant"/>
    <iact:actionData xml:id="d330" ref="#d0"/>
  </iact:action>
  <iact:action type="add" startTime="382683">
    <iact:property name="dataType" value="strokeEraser"/>
    <iact:actionData xml:id="d331">
      <inkml:trace xmlns:inkml="http://www.w3.org/2003/InkML" xml:id="stk330" contextRef="#ctx0" brushRef="#br2">24857 19129 61 0,'0'0'0'90,"0"0"1"-90,0 0 1 0,0 0 3 0,0 0 1 0,0 0-3 0,0 0 0 0,2-9-3 0,-2 9 0 0,0 0-57 0</inkml:trace>
    </iact:actionData>
  </iact:action>
  <iact:action type="add" startTime="389005">
    <iact:property name="dataType"/>
    <iact:actionData xml:id="d332">
      <inkml:trace xmlns:inkml="http://www.w3.org/2003/InkML" xml:id="stk331" contextRef="#ctx0" brushRef="#br0">16544 4245 17 0,'0'0'0'9,"0"0"0"-4,0 0 0 5,0 0 0-5,0 0 0 6,0 0 0-7,0 0 0 7,0 0 0-7,0 0 0 7,7 32 0-7,-7-9 0 6,4-4 0-6,1 6 0 8,2 3 0-8,-5-3 0 7,7 0 1-6,-4-2 1 5,4-7-1-4,0 0 1 14,3-2 1-20,4 0 0 16,-5 4-2-15,5-2 1 15,-6 1 0-15,1 1 0 0,-2 3-1 14,1-5 1-15,-1 2-1 16,0-2 1-14,0 3-1-2,-4 1 1 15,2-4-1-14,2 1 0 15,2 1-1-14,1 3 1 12,0-8-1-13,-1 13 1 15,3 1 0-16,-5 3 0 16,-2 2 0-15,-2-4 0 15,-1 0 0-15,-4-5 0 15,3-5-1-14,-1 7 1-2,-2-2 0 14,0-2 0-13,2-2-1 15,3-3 0-15,-5 0 0 15,2-2 1-15,0-1-1-1,1 3 1 16,-3 3-1-16,0-3 1 16,0 0-1-15,0 2 0 15,2-6 0-16,0 4 0 16,3-4 1-15,-5 8 1 15,2-1 1-15,-4 6 1 17,2 5-3-17,-7 4 1-1,0 8-2 13,5-5 1-12,-5-1-1 18,5-3 1-19,4 1 0 0,0 1 1 16,3-3-2-16,-5 0 0 14,2 3 0-13,-2-6 0 17,-2 8 0-17,2-5 0 13,0 3 0-14,0 4 0 16,2 2 0-15,3-4 0 15,-1-2 0-16,5 2 0 17,3-3 0-16,2 5 0-1,7 5 1 16,-10-12 1-15,1 3-2 17,-6-3 0-18,-1 2 0 0,0-4 0 16,-5-5 0-16,0 3 0 14,0-3 0-13,2 1 1 15,0-3-1-15,3 0 0 15,2 2 0-15,-3 5 0 14,3-2 0-14,-7 4 0 17,3 2 0-18,-6 1 1 17,-1 8-1-16,1-10 1-1,1 1-1 13,0-2 0-12,2-9 0 18,0-2 0-19,0-3 0 0,-5 1 1 14,5-3-1-13,0 0 0 15,0 5 0-16,0-3 0 18,0 3 0-18,0 2 1 17,0-2-1-17,-2 6 0 17,0 3 0-17,-5 5 1 14,-3 6-1-13,1-2 0 16,0 3 0-17,0 1 0 0,2 3 0 16,2-4 1-16,3-6-1 18,-3 4 1-18,3 1-1 1,-3 0 0 15,1 3 0-16,-1 2 1 14,1 2-1-13,-3 3 1 17,0 0-1-18,2 1 0 17,5 6 0-17,0-7 0 15,5-1 0-15,-3-1 1 16,3-3-1-15,-1 2 1 16,1-7-1-16,2 5 0-1,-7 0 0 16,0 5 0-16,0 4 0 18,0 0 1-18,0-2-1 0,0 0 0 15,0-2 0-14,0-5 0 15,0 2 0-16,-5-4 1 15,1-1-1-14,1 3 0 16,-4-2 1-17,3 7 1 17,-5-1-1-17,4-4 1 18,3 3-2-17,-3-6 1-1,3 1-1 15,2-3 1-14,0-4-1 14,0-2 0-15,-2-3 0 15,2 2 1-15,0 6-1 19,0-8 1-19,2 2-1 0,-2-1 0 16,2 3 0-16,-2 1 1 15,0-2-1-14,0 4 1 16,-2 0-1-17,2 2 0 17,0 1 0-17,0-3 0 15,0 0 0-14,0-5 0 17,0-4 0-18,2 5 0 0,3 4 0 16,-3 0 1-16,5-5-1 18,0 3 1-17,0 0-1-1,-3 4 1 15,-1 1-1-15,-3 6 1 16,-3 3-1-16,3-3 1 16,0 3-1-15,0-8 0 15,0 3 0-15,-4-2 0 15,-3 2 0-16,0 2 1 16,0 3-1-16,0 0 0 18,0 6 0-18,-4 8 1 0,4 1-1 16,0-4 0-15,0 1 0 15,0-4 0-16,-4-3 0 17,4-6 0-17,2-6 0 0,3 6 0 16,-1-6 0-16,3 2 0 17,-7 2 0-17,3 3 1 16,4 0-1-15,-7-3 0 15,2-2 0-16,1-2 0 17,-3-5 0-17,2-2 0 17,1-5 0-17,-1-5 0 0,3-1 0 15,-5-3 0-14,5 0 0 16,-1-5 0-17,1 3 0 16,0 2 1-15,-8 9-1-1,3-4 0 15,3 2 0-14,-1-1 0 16,3 1 0-17,2-7 0 16,2-2 0-15,1 2 1 15,1 0-1-16,-2-2 0 16,3-3 0-15,-5 5 0 15,0 0 0-15,2 2 0-1,1 3 0 15,4 0 0-14,-5 2 0 15,5-5 0-15,0 0 0 15,0 1 0-15,2-8 0-1,0 3 0 16,0-3 0-16,3 3 0 16,4 2 0-15,0 0 0 15,-4 2 0-16,-1-2 0 17,1-2 0-17,-1-1 0 16,-2 6 0-16,3-8 0 17,-5 3 0-16,0-7 0-1,-3-1 0 16,1-1 0-16,-1-1 0 16,1 1 0-16,-3-1 0 17,3-1 1-16,-5-3-1-1,0-7 0 15,2 16 0-15,-2-16 0 11,0 0 0-7,0 0 0 6,0 0 0-5,0 0 0 5,0 0 0-4,0 0 0 3,0 0 0-4,0 0 0 4,0 0 0-3,0 0 0 5,0 0 0-7,0 0 1 7,0 0-1-6,0 0 0 5,0 7 0-6,0-7 0 10,0 11 0-13,0-11 0 10,0 12 0-7,0-12 0 13,5 13 0-17,-5-13 0 9,7 12 0-5,-7-12 0 7,9 11 0-8,-9-11 0 8,9 5 0-6,-9-5 0 6,12 7 0-6,-12-7 0 4,14 4 0-3,-14-4 0 4,13 3 0-6,-3-3 0 7,-1 2 0-7,2-2 0 7,5 2 0-7,5-4 0 7,9 0 0-7,-2-1 0 13,-1-1 0-17,-4 2 0 17,0-1 0-17,10-1 0 16,1 1 0-15,1-8 0 15,2-1 0-16,-3-1 0 16,3-1 0-15,0-2 0 15,0 0 0-15,4-1 0-1,5 1 0 15,-4 3 0-14,-3 1 0 15,-2 7 0-15,0-1 0 0,-5 1 0 14,-5 3 0-15,1 2 0 17,0 0 0-17,2 0 0 17,7 0 0-17,-7 0 0 16,-1-3 0-16,1 1 0 16,0 0 0-15,-4-1 0 15,-3 1 0-16,0 0 0 17,0 2 0-16,0 0 0-1,2 0 0 16,5 0 0-16,7 7 0 17,-9-3 0-16,2 3 0-1,-1 2 0 15,1-2 0-15,-2 3 0 17,-7 1 0-17,4-4 0 17,0 2 0-17,-2-2 0 16,1 0 0-16,5 2 0 16,4-4 0-15,-1 2 0 15,-2-5 0-16,0 3 0 18,-3-3 0-18,8 5 0 0,2-3 0 16,-3 3 0-16,3 0 0 16,-2-2 0-15,2-1 0 15,2 3 0-15,2 0 0-1,3-2 0 15,0-1 0-15,2-4 0 17,0 0 0-16,0-4 0 15,5-1 0-16,-3 3 0 16,5-5 0-16,2 5 0 17,3 2 0-17,-3 0 0 18,-2 2 0-18,5 0 0 0,2 3 0 15,2-5 0-14,0 0 0 15,9 0 0-15,3 0 0 15,-3 0 0-15,3 2 0-1,-2 0 0 16,-1 1 0-16,-2 1 0 16,-2 1 0-16,4 0 0 17,3 1 0-17,18 6 0 16,14-1 0-15,-7-4 0 15,-2-4 0-15,-5-3 0 14,-2 0 0-14,2 2 0 15,0 5 0-15,-16-3 0-1,-14 1 0 16,7 0 0-16,-2-3 0 17,25 5 0-16,14 0 0-1,-11 4 0 15,-6 5 0-14,-17-6 0 15,-15-1 0-16,6-5 0 17,-1 6 0-17,2 3 0 16,3-1 0-15,2-3 0 15,0 5 0-16,21-3 0 17,14 3 0-17,-5-7 1 17,4-2-1-17,-1-3 1 0,1 3-1 16,-8-5 1-16,-8 2-1 17,1 0 0-16,-3-2 0-1,-11 5 0 15,-7 2 0-15,18 0 0 17,9 2 0-17,1-2 0 17,1 0 0-17,-3-3 1 16,-6 1-1-15,-13-1 1 15,-12 3-1-16,-2-4 0 17,-3 4 0-17,1-1 0 17,2 1 0-17,0 3 0 0,0-1 0 16,2 5 1-16,0-3-1 17,-4 7 0-17,-3 5 0 16,-11-6 0-15,-7-1 0-1,-1-3 0 16,-3 1 0-16,-1-2 0 17,0-3 0-17,3-2 1 16,-1 0-60-15,3-19 1 15,0 1 49-16</inkml:trace>
    </iact:actionData>
  </iact:action>
  <iact:action type="add" startTime="398209">
    <iact:property name="dataType"/>
    <iact:actionData xml:id="d333">
      <inkml:trace xmlns:inkml="http://www.w3.org/2003/InkML" xml:id="stk332" contextRef="#ctx0" brushRef="#br0">16378 14035 81 0,'0'0'0'9,"0"9"7"-4,0-9 0 4,0 0 2-4,0 0 1 5,0 0-3-5,0 0 1 5,0 0-4-5,0 0 1 7,0 0-1-8,0 0 0 6,0 0-2-6,0 0 0 8,0 0 0-9,0 0 1 8,0 0-2-6,0 0 1 5,0 0-1-6,0 0 0 7,-9 7-6-6,-1 7 1 5,-3 9-69-5,1 5-4 5</inkml:trace>
    </iact:actionData>
  </iact:action>
  <iact:action type="add" startTime="398615">
    <iact:property name="dataType"/>
    <iact:actionData xml:id="d334">
      <inkml:trace xmlns:inkml="http://www.w3.org/2003/InkML" xml:id="stk333" contextRef="#ctx0" brushRef="#br0">16914 14169 97 0,'3'-12'0'8,"4"-4"4"-4,-3 4 1 8,-1 1 2-8,-3-1 1 6,-5 3-6-6,-4-2 0 7,-5-1 3-6,-7-2 0 4,-4 1-2-3,-7-1 0 4,-1 0-1-5,3 7 0 5,3 3-1-5,-5 10 0 5,-1 13-1-6,1 2 0 7,2 6 0-7,2 5 0 8,5 7 1 7,17 3 0-19,6 2-1 0,9 2 1 16,16 4-1-16,3-2 1 17,9 1 0-17,-1-10 0 17,4-7 0-17,-4-16 1 17,-6-11 0-17,-2-24 0 15,-3-15 0-14,-9-17 0 16,-4-13-1-16,-14-10 0-1,-10-13 0 15,-22-28 0-15,-19-21 0 18,4 17 0-18,-1 1-1 1,6 24 0 14,-5 13 0-14,24 31 0 14,11 27 0-15,3 2 0 17,6 12 0-17,5 0 0 16,5 2 0-15,16-9 0 15,11 0 0-16,14-7 0 17,11 0-1-17,3 6 1 17,7 6 0-16,2 6 0-1,7 8-5 15,-9 8 0-15,-9 8-21 16,-5 6 0-15,0 0-51 16</inkml:trace>
    </iact:actionData>
  </iact:action>
  <iact:action type="add" startTime="399245">
    <iact:property name="dataType"/>
    <iact:actionData xml:id="d335">
      <inkml:trace xmlns:inkml="http://www.w3.org/2003/InkML" xml:id="stk334" contextRef="#ctx0" brushRef="#br0">17281 13886 104 0,'0'0'0'15,"0"0"0"-14,0 0 0 7,0 0 0-4,0 0 0 6,-14 4 0-6,-5 5 1 7,-4 5 0-5,-2 2 1 3,0 10-1-4,2 6 1 6,2 9 1-7,0 5 0 7,7 5-2-7,3 4 1 7,6 3-1-6,1 1 1 9,8-3-1-13,12-10 1 14,10-5 1-15,6-16 1 17,12-13-1-17,2-10 0 17,14-11-1-17,-5-14 0 16,7-12 0-16,-2-6 0 16,2-5-1-15,-4-12 1 15,-5-1-1-15,-14-6 1-1,-9-1-1 16,-12 3 0-16,-9 4 0 17,-15 8 0-17,-15 10-1 17,-14 8 0-16,-13 13 0-1,-5 8 0 15,-5 10 0-15,5 9 0 17,-6 11-2-17,12 10 1 16,1 9-20-16,14-7 0 17,0-1-60-16</inkml:trace>
    </iact:actionData>
  </iact:action>
  <iact:action type="add" startTime="399719">
    <iact:property name="dataType"/>
    <iact:actionData xml:id="d336">
      <inkml:trace xmlns:inkml="http://www.w3.org/2003/InkML" xml:id="stk335" contextRef="#ctx0" brushRef="#br0">17285 13603 79 0,'0'0'1'4,"0"9"0"6,0 5 6-4,0 6 0 4,-2-1 1-6,2 13 0 8,0 12-2-8,5 4 1 8,1 12-2-9,4 7 0 7,-6 8-2-5,8 4 1 5,4 6 0-5,2 9 1 5,5 7-4-6,0 14 1 8,3 10-1-8,-10-29 1 12,-5-13-1-15,-4-32 1 16,-2-26-1-17,-3-7 1 16,1-11-2-15,-3-7 0 16,0 0-43-17,0-18 0 15,0-1-11-14</inkml:trace>
    </iact:actionData>
  </iact:action>
  <iact:action type="add" startTime="400385">
    <iact:property name="dataType"/>
    <iact:actionData xml:id="d337">
      <inkml:trace xmlns:inkml="http://www.w3.org/2003/InkML" xml:id="stk336" contextRef="#ctx0" brushRef="#br0">17962 13455 71 0,'-11'-2'0'9,"-10"-2"1"-3,14 1 1 3,0 3 0-4,10 9 0 5,8 5 5-5,3 12 0 5,7 6 2-5,-1 5 0 6,6 6-3-7,-3 3 0 6,0 7-2-5,-2 5 1 5,-1 6-2-5,-8 5 1 7,-5 5-2 0,-5 2 1 2,-7 2 0-13,-1 5 0 16,-4 6-2-17,-8 8 1 0,-5 11-1 15,-5-18 1-14,-9-10-1 15,5-24 1-15,0-22-1 15,4-9 1-16,1-9-5 0,-6-20 0 16,-1-12-40-15,8-7 1 15,13-7 10-15,3-25-5 15</inkml:trace>
    </iact:actionData>
  </iact:action>
  <iact:action type="add" startTime="402472">
    <iact:property name="dataType"/>
    <iact:actionData xml:id="d338">
      <inkml:trace xmlns:inkml="http://www.w3.org/2003/InkML" xml:id="stk337" contextRef="#ctx0" brushRef="#br0">18732 14067 61 0,'0'0'0'9,"0"0"3"-4,0 0 0 5,0 0 7-4,0 0 1 4,0 0-6-5,0 0 0 4,0 0 0-5,0 0 0 7,-12-4-1-6,3 1 1 6,-5 1-4-7,-4-2 1 7,-5-1 0-7,-7 0 1 7,-14-2-1-7,9 3 0 7,8 2-1-6,-1 4 1 4,3 7-2 3,-1 7 1 5,-1 12-1-17,8-1 0 17,10 12 0-17,2 10 0 0,14 8 1 15,2 10 1-14,12 2-1 16,9-5 1-16,12-6-1-1,-6-14 1 15,4-14-1-15,-4-21 1 17,1-21 0-17,-7-25 0 16,-4-22 0-16,-6-20 1 17,-1-17-2-17,-19-45 0 17,-7-36 0-17,-7 19 0 16,-4 3 0-15,-10 22 0 16,0 16-1-17,8 32 1 0,6 29-1 16,2 24 0-16,8 16 0 17,-1 7 0-17,0 9-1 1,1 16 1 14,-3 14-1-15,7 9 0 16,7 9 0-15,7 8 0 15,6 8 0-15,3 10 1 15,7 8 0-16,7 24 0 17,9 18 0-17,-11-6 0 16,2-1 0-16,-7-2 1 17,-7-2-1-16,-3-12 0-1,-10-9-2 16,-1-34 1-16,0-26-31 17,-2-5 0-16,2-11-10-1,3-11-4 16</inkml:trace>
    </iact:actionData>
  </iact:action>
  <iact:action type="add" startTime="403145">
    <iact:property name="dataType"/>
    <iact:actionData xml:id="d339">
      <inkml:trace xmlns:inkml="http://www.w3.org/2003/InkML" xml:id="stk338" contextRef="#ctx0" brushRef="#br0">19052 13780 112 0,'0'0'0'1,"-9"0"2"-1,9 0 0 15,0 0 2-14,0 0 0 10,0 0 0-7,0 0 0 7,0 18-2-8,2 14 0 9,3 14 1-9,-1 7 1 8,3 9 0-6,5 5 1 5,-3 0-2-5,5 2 0 6,-1 0 0 1,1-12 1 6,-2-8 0-18,-3-13 0 0,-2-10 1 17,2-12 1-17,0-14-3 16,3-23 0-15,-1-19-2-1,5-13 1 15,3-16-1-15,2-10 0 17,-1-6 0-17,8-19 1 17,4-16-1-17,-4 18 0 16,-3 15-1-15,-9 31 1 15,-9 21-1-16,0 1 0 17,-5 8-7-17,3-2 1 16,-5 5-53-15,2 0 0-1,-2-1 29 16,-9-11 0-16,0 1 21 17</inkml:trace>
    </iact:actionData>
  </iact:action>
  <iact:action type="add" startTime="403973">
    <iact:property name="dataType"/>
    <iact:actionData xml:id="d340">
      <inkml:trace xmlns:inkml="http://www.w3.org/2003/InkML" xml:id="stk339" contextRef="#ctx0" brushRef="#br0">14491 14613 72 0,'0'0'0'9,"0"0"3"-4,0 0 0 5,0 0 2-4,0 0 0 3,0 0-2-5,0 0 1 7,14 25-2-6,5 0 0 6,6 12-1-6,-2-9 1 5,2-1 2-5,-2-6 1 5,0-3-2-6,-2-6 0 6,-2-3 1-4,1-7 0 4,-4-2-1-5,7-11 0 5,-4-8-2-4,-3 1 1 3,0-5-1-4,-7 5 1 5,-2 1-2 3,-2 6 0 5,-3 9 0-18,-2 2 0 0,0 0 0 15,0 11 0-15,0 17 0 16,0-10 0-15,5 3 0 15,-5-5 0-15,2-2 0-1,3-3 1 16,-1-4 0-16,-4-7 0 17,16 9-1-17,-16-9 1 16,12 3-1-16,-12-3 0 17,16 2 0-17,2 5 0 16,10 7 0-15,-5-1 0 16,2 6 0-16,-1-5 0-1,-11-3 1 15,1-2 0-15,-7-4 1 16,-7-5 0-15,12 2 0 15,-12-2 0-15,-5-18-1-1,-2 4 1 16,0-2-1-16,0 2 0 17,3 0-1-17,-1 3 0 17,5 2-26-17,0 9 1 16,0 0-50-15</inkml:trace>
    </iact:actionData>
  </iact:action>
  <iact:action type="add" startTime="406585">
    <iact:property name="dataType"/>
    <iact:actionData xml:id="d341">
      <inkml:trace xmlns:inkml="http://www.w3.org/2003/InkML" xml:id="stk340" contextRef="#ctx0" brushRef="#br0">15235 13619 32 0,'0'0'0'9,"0"0"0"-4,0 0 0 6,0 0 0-6,0 0 0 6,0 0 0-7,0 0 0 6,0 0 0-5,0 0 0 5,0 0 2-6,0 0 0 8,0 0 1-8,0 0 1 6,0 0-1-5,0 0 0 5,0 0-1-5,0 0 1 5,0 0 0-5,0 0 1 5,0 0-2-5,0 0 0 5,0 0-1-5,0 0 0 5,0 0 1-5,0 0 0 5,0 0-2-5,0 0 1 4,0 0-1-3,0 0 0 4,0 0 0-6,0 0 0 7,-16 32 0-6,7-9 1 6,-2-2-1-8,1-1 0 8,-6 1 0-6,5-5 1 6,1 0-1 0,4-2 1 6,-1-2-1-16,2-1 1-1,0-2-1 16,3 1 0-16,-5 1 0 16,3 1 0-15,-1-1 0 15,0-2 0-15,1 3 0-1,1-1 0 15,-6 1 0-14,5-1 1 15,1-6 0-16,3-5 0 17,-7 14-1-17,7-14 0 17,-2 11 0-17,0-2 0 5,-3 3 0 6,1-3 0 6,1 3 0-17,-4-1 0 16,3 3 0-15,-1-3 0-1,-4 1 0 16,2-1 0-15,0-1 0 16,0-1 0-17,3-2 0 0,4-7 1 16,-5 11-1-16,5-11 1 16,-7 16-1-15,5-9 1 15,0 7 0-16,-3 0 0 17,0 2 0-17,3 0 0 17,-7-5 0-17,2-1 0 17,2-1 0-17,5-9 0 0,-7 14-1 15,7-14 1-14,0 0-1 16,0 0 0-17,0 0 0 1,0 0 0 11,0 13 0-8,3-1 0 12,-1 2 0-16,0 2 0 16,3 5 0-15,-3-3 0 15,3 0 0-16,-3-2 0 17,0-2 0-17,3 0 0 16,-5-2 0-15,0-1 1 15,2 5-1-16,1-7 0 17,-1 5 0-17,3 5 0 0,-1 6 0 16,3-7 0-15,-2 1 0 15,-1-1 0-16,3-2 2 16,-2-2 0-15,2-5-1-1,-5 3 1 16,0-3-1-15,5 0 0 15,-5 3-1-16,3-1 1 17,4 3-1-17,-4-3 0 16,4 8 0-15,0-3 1 15,3 5 0-16,-3-8 0 17,3 4-1-17,-6-6 1 0,1 1-1 17,-2-3 0-17,0 0 0 16,-5-9 0-16,7 14 2 17,-7-14 0-17,11 14-1 0,-2-8 0 17,3 4 0-17,-5-3 0 16,2 2 0-16,-9-9 0 17,14 14-1-17,-14-14 1 17,14 11-1-17,-14-11 0 3,9 7 0 2,-9-7 0 5,9 9 0-5,-9-9 0 5,16 7 0-5,-4 0 0 6,-1 2 0-7,1 0 0 10,1 1 0-14,-1-1 1 16,2-2-1-16,0 2 1 17,-1-2-1-17,-1 0 1 16,-3-3-1-15,5 3 1 6,2 0-1 2,0 0 0 8,0 0 0-17,0-3 0 16,-2 1 0-15,2 0 0 15,5-1 0-16,-5-1 1 0,-2-1-1 17,0 0 1-17,-3 0-1 16,1 3 1-16,-1-5 1 17,-4 2 0-17,3-2 0 0,-10 0 0 10,6 3 2-3,-6-3 0 9,0 0-2-16,0 0 1 6,0 0-12-1,0 0 1 6,0 0-85-7</inkml:trace>
    </iact:actionData>
  </iact:action>
  <iact:action type="add" startTime="414197">
    <iact:property name="dataType"/>
    <iact:actionData xml:id="d342">
      <inkml:trace xmlns:inkml="http://www.w3.org/2003/InkML" xml:id="stk341" contextRef="#ctx0" brushRef="#br0">20349 14247 34 0,'0'16'0'9,"0"14"1"-5,0 4 1 8,0 8 1-7,2 4 1 6,2 4 0-7,-4-4 0 6,3 0-1-5,-6 3 1 5,-1-1-1-6,-1-2 0 7,1 0-1-7,-6 0 0 7,1-2 1-7,2 2 0 6,-4 2-1-4,4 0 0 4,2 3 1 7,5-3 0-16,3-2-2 15,-3 2 0-16,0 1-1 0,0-3 1 16,0-2-1-16,0-3 0 17,-3-2 0-17,1 2 1 17,2 3-1-17,-2 2 1 17,-3 5 2-17,0 4 0 16,1-2-2-15,2-5 1 15,-1-4-2-15,1 0 1-1,-3-3-1 16,3 0 1-16,0 1-1 16,2-3 1-16,4 0-1 17,-1-2 1-16,-1-3-1-1,0-1 1 15,-2-4-1-15,0-1 0 17,0 0 0-17,0 4 1 17,3 0-1-17,-3-2 1 16,2 0-1-15,-2-7 0 15,0-2 0-16,0-1 1 16,-2 1-1-15,-1-3 0 15,3-2 0-15,0-2 0-1,0-5 0 16,0-9 0-16,0 12-41 17,0-12 1-16,0 0 24-1</inkml:trace>
    </iact:actionData>
  </iact:action>
  <iact:action type="add" startTime="415933">
    <iact:property name="dataType"/>
    <iact:actionData xml:id="d343">
      <inkml:trace xmlns:inkml="http://www.w3.org/2003/InkML" xml:id="stk342" contextRef="#ctx0" brushRef="#br0">21325 13547 83 0,'0'0'2'4,"0"0"0"7,-11-11 3-6,11 11 0 5,-12-16 0-6,3 9 1 7,0-5-4-6,-10 1 0 5,-8 2-1-5,-6 6 1 6,-6 3-1-8,0 7 0 8,0 5 0-6,0 6 0 6,0 8-1-7,4-1 1 6,3 5-1-5,6 4 0 5,6 10 0-1,4-5 0 8,4 5 0-16,7 6 0 15,10 8 0-16,4-3 1 16,10 0 0-15,1 3 1-1,6 2 1 16,-1 6 0-15,5 6-2 14,-5-1 1-14,-2 0-1 16,-6-11 1-16,-4-5 0-1,-6-6 0 15,-4-15 1-15,-8-2 0 17,-11-4 0-17,-5-5 0 16,-9-5-2-15,-7-6 1 16,-4-5-1-17,-12-10 0 16,-5-3-10-16,1-6 0 16,1-2-29-16,10 3 1 18,3-1-8-18</inkml:trace>
    </iact:actionData>
  </iact:action>
  <iact:action type="add" startTime="416684">
    <iact:property name="dataType"/>
    <iact:actionData xml:id="d344">
      <inkml:trace xmlns:inkml="http://www.w3.org/2003/InkML" xml:id="stk343" contextRef="#ctx0" brushRef="#br0">21293 14373 41 0,'0'0'12'4,"0"0"1"7,0 0-7-7,0 0 0 7,0 0 3-6,0 12 0 4,-5 8-5-4,5 10 1 6,0 12-2-7,5-1 0 7,4 5-2-7,-2-7 1 7,0 0-1-7,0-6 0 7,-3-8 0-6,1-4 0 5,-3-5 0-5,1-9 1 5,-1 0-3-5,-2-7 0 5,2-10-5-6,-2-13 1 7,3-13 3-7,-3-4 0 7,0-6 1-6,0 7 1 5,0 3 0 11,0 3 1-20,0 6 2-1,2-1 0 9,2 0 2 8,6 3 0-17,1 4-1 17,5-2 1-17,7 3-3 1,-2 4 0 14,2 2-1-14,0 7 1 16,-4 5-1-17,1 9 0 16,-6 9 0-16,0 4 0 17,-9 10 0-17,-8 0 1 17,-4 5-1-17,-6 1 0 16,-8 6 0-15,-2-8 1-1,-3 3-1 16,-6-11 1-16,-2-3-2 16,6-5 1-15,3-9-1 15,6-2 1-15,5-2 0-1,5-3 1 16,2 0-1-16,7-2 0 17,-2-9-1-17,13 2 0 16,8-2 0-15,4 0 0 14,9 2 0-14,3 2 0 16,9 3 0-17,-5 4 0 17,2 5 0-17,-6 7 0 0,-5-3 0 15,-7 8 0-14,-5 6 0 15,-4 0 0-15,-10 1 0 15,-4-3 1-15,-4 0 0-1,-5-3 1 16,-5-6 0-16,-11-2 0 17,-12-3-1-17,-2-4 1 16,-5-12-2-16,0-3 1 17,-2-6-2-17,14 3 0 16,-1 1-32-15,15-6 1 16,2-1-42-17</inkml:trace>
    </iact:actionData>
  </iact:action>
  <iact:action type="add" startTime="418816">
    <iact:property name="dataType"/>
    <iact:actionData xml:id="d345">
      <inkml:trace xmlns:inkml="http://www.w3.org/2003/InkML" xml:id="stk344" contextRef="#ctx0" brushRef="#br0">21728 13646 59 0,'0'0'3'5,"0"0"0"4,0 0 7-4,0 0 1 6,0-9-5-7,0 9 0 7,-4-11-2-7,4 11 0 9,0-16-2-11,4 4 1 9,1 1-2-7,9-1 0 7,6-2-1-7,10 5 1 6,14 4 0-4,-2 10 0 4,-1 2 0-6,-2 4 0 7,0 8 0-1,-2 4 0 6,0 7 0-16,-7 7 0 17,-2 4 0-17,-8 10 0 17,-6 8 0-17,-7-3 0 0,-7-6 1 16,-11-1 1-15,-8-6-2 15,-2-1 1-16,-11-6-1 17,-5-8 1-17,-7-5-1 0,-6-9 1 16,-5-10-1-16,-1-6 1 17,1-5-1-16,7-2 0 14,8-2 0-14,11-1 0 16,5 3-1-17,11-7 1 16,6 4-1-15,11-11 0 15,10-4 0-16,12-1 1 0,8 0 0 16,10-1 1-16,7-4-1 17,-5 8 1-17,2 2-1 1,-7 9 0 14,-1 7-1-14,-4 10 1 16,-6 6-1-17,-2 5 0 16,-3 6 0-15,-2-1 1 15,-9-1 0-16,0-4 0 17,-2-3-2-17,-8 1 1 16,-2-10-31-15,-2-2 0 15,0 0-39-15</inkml:trace>
    </iact:actionData>
  </iact:action>
  <iact:action type="add" startTime="419498">
    <iact:property name="dataType"/>
    <iact:actionData xml:id="d346">
      <inkml:trace xmlns:inkml="http://www.w3.org/2003/InkML" xml:id="stk345" contextRef="#ctx0" brushRef="#br0">22534 13527 83 0,'0'0'0'8,"-13"14"1"-4,13-14 0 8,-10 6 2-8,10-6 0 6,-9 5 3-5,9-5 0 5,-14 9 1-5,7 3 0 5,-6 2-2-5,-1 11 0 5,2 9 1-4,-4 8 0 2,0 11-3-2,0 4 0 4,0 8-1-5,-3-3 0 6,1 4-1 6,2-13 1-17,4 0-2 17,3-14 1-16,2-11-1-1,2-5 1 15,1-9-6-14,4-14 1 15,0 0-35-16,9-21 1 9,-4 0-10-1</inkml:trace>
    </iact:actionData>
  </iact:action>
  <iact:action type="add" startTime="419822">
    <iact:property name="dataType"/>
    <iact:actionData xml:id="d347">
      <inkml:trace xmlns:inkml="http://www.w3.org/2003/InkML" xml:id="stk346" contextRef="#ctx0" brushRef="#br0">22507 13582 93 0,'0'0'5'1,"0"0"0"0,-3-16 2-1,3 16 1 0,0-9-5 12,0 9 0-11,10 4 1 3,1 5 0 6,3 8 1-5,0 3 1 6,0 6-3-7,-1 8 1 20,4 7 0-24,-1 8 0 1,2 4-1 4,0 2 0 6,1 5-1-6,-5-5 0 6,-3 2-1 5,-4-4 0-16,-2 0 0 18,-3-14 0-18,0-6-1 0,-2-10 1 15,0-7-1-15,0-5 0 17,0-6-7-17,0-5 0 16,0 0-30-15,-2-21 1 5,0 3-25 4</inkml:trace>
    </iact:actionData>
  </iact:action>
  <iact:action type="add" startTime="420141">
    <iact:property name="dataType"/>
    <iact:actionData xml:id="d348">
      <inkml:trace xmlns:inkml="http://www.w3.org/2003/InkML" xml:id="stk347" contextRef="#ctx0" brushRef="#br0">22403 13886 91 0,'0'0'0'17,"0"0"3"-17,0 0 0 9,0 0 2-5,0 0 1 6,0 0-1-5,0 0 0 5,0 0 0-5,12 0 0 5,1 0 2-6,6-5 0 7,4 5-1-6,0-5 1 5,5 1-4-5,-10-1 0 6,3 1-2-6,-5 1 1 6,2 3-1-7,-4 3 0 6,-2-1-3-3,-3 0 1 9,-2 1-45-15,2-1 0 15,0 0-4-16</inkml:trace>
    </iact:actionData>
  </iact:action>
  <iact:action type="add" startTime="421599">
    <iact:property name="dataType"/>
    <iact:actionData xml:id="d349">
      <inkml:trace xmlns:inkml="http://www.w3.org/2003/InkML" xml:id="stk348" contextRef="#ctx0" brushRef="#br0">22028 14300 11 0,'0'0'0'9,"0"0"17"-4,0 0 0 4,0 0-9-4,0 0 1 6,0 0 1-6,0 0 0 5,4 18-2-5,-1-4 1 6,-1 4-4-8,0 8 0 8,0 8-2-6,3-2 1 5,-5 3-3-5,0-1 1 5,0 3-1-5,0-9 1 5,0-8-1 6,0-6 0-16,2-5 0 17,-2-9 0-17,0 12-4 18,0-12 1-18,0 0-35 0,0-12 0 9,0 1 5-4</inkml:trace>
    </iact:actionData>
  </iact:action>
  <iact:action type="add" startTime="421969">
    <iact:property name="dataType"/>
    <iact:actionData xml:id="d350">
      <inkml:trace xmlns:inkml="http://www.w3.org/2003/InkML" xml:id="stk349" contextRef="#ctx0" brushRef="#br0">22108 14192 79 0,'0'0'8'3,"0"0"1"8,0 0 0-7,0 0 0 7,0 0-6-6,0 0 0 6,0 0-1-7,0 0 0 6,0 0-1-6,0 0 0 7,16 4 0-7,-16-4 0 7,14 9-1-7,-5-4 0 7,1 4-46-6,1-4 1 6,5 2 37-8,-2-3 1 10,0 1-6-10</inkml:trace>
    </iact:actionData>
  </iact:action>
  <iact:action type="add" startTime="422890">
    <iact:property name="dataType"/>
    <iact:actionData xml:id="d351">
      <inkml:trace xmlns:inkml="http://www.w3.org/2003/InkML" xml:id="stk350" contextRef="#ctx0" brushRef="#br0">23117 13959 64 0,'0'0'0'9,"0"-11"4"3,-2 2 1-9,-3-3 2 1,-6-2 0 7,-3 0-1-6,-7 1 0 5,-2 1-2-5,-5 3 1 5,-2 2-2-6,1 2 1 7,1 3-2-6,3 2 0 5,4 2-1-5,0 12 0 6,5 12 0-8,7 8 0 9,4 12 0-7,7 2 0 6,8 8 2-3,3-8 0 8,6-2-2-15,6-12 1 15,5-8 0-15,5-15 0 15,4-9 0-16,-2-13 0 0,2-14-1 17,-9-12 0-17,-3-9 0 16,-8-12 1-16,-5-11-1 17,-7-4 0-17,-5-5-1 0,-4-5 1 16,-5-5-1-15,2 12 1 15,-2 7-1-15,3 16 1 15,-1 17-1-15,0 8 0 15,3 10-1-16,2 18 1 17,0 11-1-17,2 12 1 1,5 14 0 14,-2 11 0-15,-3 10-1 16,3 11 1-15,2 14 0 15,-5 4 0-16,3 7 0 18,-1-9 0-18,-1-6-2 0,-1-20 1 15,0-13-34-14,0-11 0 16,1-1-19-17</inkml:trace>
    </iact:actionData>
  </iact:action>
  <iact:action type="add" startTime="423487">
    <iact:property name="dataType"/>
    <iact:actionData xml:id="d352">
      <inkml:trace xmlns:inkml="http://www.w3.org/2003/InkML" xml:id="stk351" contextRef="#ctx0" brushRef="#br0">23476 13637 103 0,'0'0'1'2,"-2"12"1"9,0 8 1-7,2 6 0 7,0 8 1-6,2 1 0 5,3 4 0-5,4 5 0 5,2 2 0-6,1-5 1 7,2-4-2-7,-5 0 0 6,2-1 0-5,-4-8 1 7,0-7-1-8,0-5 0 6,0 0 0-5,12-16 1 5,8-7-1-6,3-11 0 7,2-12-2-6,-4-14 0 5,-3-14 0 1,-2-4 1 5,0-4-2-15,0 1 1 15,-2-2-1-15,0 8 1-1,2 6-1 15,-7 9 1-14,-2 10-1 16,-3 4 0-17,1 7-15 17,-8 4 0-17,3 1-92 0</inkml:trace>
    </iact:actionData>
  </iact:action>
  <iact:action type="add" startTime="424796">
    <iact:property name="dataType"/>
    <iact:actionData xml:id="d353">
      <inkml:trace xmlns:inkml="http://www.w3.org/2003/InkML" xml:id="stk352" contextRef="#ctx0" brushRef="#br0">20839 15459 61 0,'-9'0'0'10,"-3"0"9"-6,12 0 1 7,-13 0 5-6,13 0 1 5,0 0-8-5,0 0 1 4,0 0-1-3,0 0 1 4,0 0-6-6,0 0 1 21,0 0-2-25,0 0 0 1,0 0 0 3,9-2 0 7,9-1-1-7,8-3 1 7,8 3-1-6,3 1 0 6,9 0 0-8,-11 2 0 14,1 0-3-15,-1 0 1 11,-7 0-36-13,-8 0 1 17,3 0-29-16</inkml:trace>
    </iact:actionData>
  </iact:action>
  <iact:action type="add" startTime="425126">
    <iact:property name="dataType"/>
    <iact:actionData xml:id="d354">
      <inkml:trace xmlns:inkml="http://www.w3.org/2003/InkML" xml:id="stk353" contextRef="#ctx0" brushRef="#br0">20823 15724 91 0,'0'0'0'11,"-14"-3"6"-8,14 3 1 8,0 0-2-6,0 0 0 5,0 0 1-5,0 0 0 5,9 14 2-5,-2-2 0 5,9 1-2-5,12 1 1 6,7 2-1-7,4-7 0 6,5-4-2-5,2-5 0 5,2-2-3-4,-7-1 1 7,-1-1-1-12,-10-1 0 15,-7 3 0-16,-5-3 0 17,-4 3 0-16,-5 0 0 14,0 2-17-14,-9 0 1 16,0 0-96-15</inkml:trace>
    </iact:actionData>
  </iact:action>
  <iact:action type="add" startTime="425579">
    <iact:property name="dataType"/>
    <iact:actionData xml:id="d355">
      <inkml:trace xmlns:inkml="http://www.w3.org/2003/InkML" xml:id="stk354" contextRef="#ctx0" brushRef="#br0">21961 15148 81 0,'7'-11'0'7,"4"-5"10"-1,-8 7 1 4,1 2-1-5,-4 7 0 5,2-9-8-7,-2 9 1 8,-13 0-2-5,-10 6 1 4,-12 4 1-6,3 1 0 7,-5 1-1-7,2 1 0 7,1 4-1-7,2-1 1 6,-1 2 0-5,-1 5 0 6,-1 9-1-6,3-2 1 10,2 7-1-14,2-7 1 15,10 7-1-16,7-3 0 17,6 3 0-16,12 9 0 14,9 5 1-14,5 2 0 16,9 4-1-17,-3-2 0 16,1 3 0-15,-7-1 1-1,2 1-2 16,-7-8 1-16,-2-4 0 16,-5-2 1-16,-2-2 0 18,-10-3 1-18,-3-5 0 0,-4-4 0 15,1-7 0-14,-12-7 0 15,-9-4-2-16,-6-10 1 18,-11-9-7-18,6-4 0 15,2-8-42-14,9 3 0 15,9 0 7-16,26-7-5 20</inkml:trace>
    </iact:actionData>
  </iact:action>
  <iact:action type="add" startTime="426312">
    <iact:property name="dataType"/>
    <iact:actionData xml:id="d356">
      <inkml:trace xmlns:inkml="http://www.w3.org/2003/InkML" xml:id="stk355" contextRef="#ctx0" brushRef="#br0">22002 15862 84 0,'0'0'0'10,"0"0"2"-6,0 0 0 7,0 0 7-7,0 0 0 8,0 0-6-9,0 0 0 8,0 0 2-7,0 0 1 7,0 0-2-7,12 6 0 8,6 6 0-7,5 6 1 4,7 10-2-4,-4 6 1 5,1 10-2-5,-11 5 1 7,-4 6-1 5,-10 2 0-17,-4 8 0 17,-5-12 0-17,-5-5-1 0,-4-7 1 16,-7-2 1-16,0-16 0 17,-2-7-2-17,-10-9 1 17,-6-11-1-17,6-3 0 16,5-7-1-16,7 0 0 17,10-2 0-17,10-7 0 16,12-7 0-15,3 5 0-1,-1 2 0 16,6 2 0-15,3 1 0 15,1 1 0-15,4 3 0-1,5 2 0 15,5 3 0-14,-3 2 0 15,3 4 0-16,-3 0 0 17,0 3-11-17,-11 0 1 17,-3-1-53-17,-2 3 0 16,1 0 46-15</inkml:trace>
    </iact:actionData>
  </iact:action>
  <iact:action type="add" startTime="426870">
    <iact:property name="dataType"/>
    <iact:actionData xml:id="d357">
      <inkml:trace xmlns:inkml="http://www.w3.org/2003/InkML" xml:id="stk356" contextRef="#ctx0" brushRef="#br0">22352 15790 134 0,'0'0'0'9,"-2"21"0"-5,2-12 0 6,0 0 0-5,0 12 1 5,2 7 2-6,3 8 0 7,2 10-1-7,4 5 1 7,-1 4-1-7,-1 1 0 6,2 3-1-5,-1-1 1 6,-10-8-5-7,2-10 0 7,-2-11-37-6,0-6 0 5,0 0-7 3</inkml:trace>
    </iact:actionData>
  </iact:action>
  <iact:action type="add" startTime="427125">
    <iact:property name="dataType"/>
    <iact:actionData xml:id="d358">
      <inkml:trace xmlns:inkml="http://www.w3.org/2003/InkML" xml:id="stk357" contextRef="#ctx0" brushRef="#br0">22352 15866 120 0,'0'0'0'1,"0"0"5"-1,0 0 0 1,0 0 2-1,0 0 1 11,12-9-5-10,-1 4 1 8,8 1-3-4,6 1 1 4,10 3 0-3,-1 5 0 4,3 2 0-5,-2 4 0 5,-1 3-1-6,-2 0 0 8,-9 2 0-9,-2 0 1 8,-5 3-1-6,-6 1 0 11,-8 6 0-16,-7 1 0 17,-11 3-1-17,-7-4 1 16,-5-3-1-16,-11-7 0 17,-9-3 0-16,9-1 0 15,2-5 0-15,9-3 0 15,8 1 0-15,1-3 0-1,8 1 0 15,1-3 0-15,6-3 0 16,4 3 0-15,7-11 0 0,13 2 0 14,13-5 0-14,-1 5 0 15,5-1 0-16,0 4 0 17,2 3 0-17,0 6 0 17,2 1 0-17,-4 5 0 17,-7 5 0-17,-4 5 0 16,-3 1 0-16,-7 3 0 16,-2 0 0-16,-5 5 0 17,-2 4 0-17,-5 3 1 0,-4-6 0 17,-5 1 0-17,-5-2 0 17,-11-5 1-17,-7-2-1 0,0-8 1 16,-2-1-1-16,2-7 0 17,2-5 0-17,-6-7 1 16,2-7-2-16,-3 0 1 17,5-2-8-16,7-9 0 15,7-10-62-16,9-11 1 17,9-9 61-17,-6-46-12 0</inkml:trace>
    </iact:actionData>
  </iact:action>
  <iact:action type="add" startTime="429180">
    <iact:property name="dataType"/>
    <iact:actionData xml:id="d359">
      <inkml:trace xmlns:inkml="http://www.w3.org/2003/InkML" xml:id="stk358" contextRef="#ctx0" brushRef="#br0">22951 15063 64 0,'0'0'0'9,"0"0"4"-4,0 0 0 6,0 0 3-6,0 0 1 6,0 0-3-8,0 0 1 8,0 0-1-7,0 0 1 7,0 0-1-7,0 0 0 7,0 0-3-6,0 0 1 4,-7 14 0-3,3 0 0 4,-1 7-1-5,0 6 1 5,-1 5 0-6,-1 5 1 7,-5 2-1-7,1 3 0 12,-1-1-1-16,1-4 0 15,-1 0-1-14,1-3 1 15,1 1-1-15,-3 2 0 15,-1 2-1-16,2 2 1 17,3 5-1-17,2-7 1 16,5 0-1-15,-1-6 1 15,3-6-1-15,0-2 1-1,0-4-1 16,0-5 1-16,0-2 0 16,0-5 1-15,0-2-3 16,0-7 0-17,0 0-28 0,0 0 0 10,0 0-46-5</inkml:trace>
    </iact:actionData>
  </iact:action>
  <iact:action type="add" startTime="429677">
    <iact:property name="dataType"/>
    <iact:actionData xml:id="d360">
      <inkml:trace xmlns:inkml="http://www.w3.org/2003/InkML" xml:id="stk359" contextRef="#ctx0" brushRef="#br0">22903 15192 74 0,'0'0'0'7,"0"9"5"-1,0-9 0 5,0 0 0-7,0 0 0 7,0 0-3-7,0 0 0 6,0 0 0-6,0 0 0 7,0 0 0-6,0 0 0 6,14 3-1-7,-3-1 1 6,5 3-1-6,0 1 1 7,10 6 2-7,1 6 0 7,6 5-2-7,-8 7 1 8,0 9-1-5,-4 1 0 10,0 3 0-17,-5 3 0 16,0 7 1-15,0-2 0 14,5 4-1-14,-7-4 0 1,4-3-1 12,-2-9 1-12,-2-5-1 13,-2-6 1-15,-6-12-1 17,1-2 1-17,0-5-1 17,-7-9 0-17,7 9-2 0,-7-9 0 16,12 5-22-16,-12-5 1 9,0 0-55-3</inkml:trace>
    </iact:actionData>
  </iact:action>
  <iact:action type="add" startTime="430187">
    <iact:property name="dataType"/>
    <iact:actionData xml:id="d361">
      <inkml:trace xmlns:inkml="http://www.w3.org/2003/InkML" xml:id="stk360" contextRef="#ctx0" brushRef="#br0">22859 15523 69 0,'0'0'0'8,"9"-2"4"-3,-9 2 0 6,0 0 5-7,0 0 0 8,0 0 4-8,0 0 0 6,0 0-7-6,0 0 1 7,0 0 0-6,0 0 0 4,0 0-2-3,0 0 0 4,19 5-3-5,4-3 0 4,11 0 0-3,5 1 1 4,1 1 0-5,-1-1 1 4,-5-3-1 5,-1 0 0 3,-13 0-2-16,-1 0 1-1,-5 0-1 15,-5 0 1-15,-2 0-1 17,-7 0 1-16,0 0-2-1,0 0 1 15,0 0-19-14,0 0 0 9,0 0-94-6</inkml:trace>
    </iact:actionData>
  </iact:action>
  <iact:action type="add" startTime="431009">
    <iact:property name="dataType"/>
    <iact:actionData xml:id="d362">
      <inkml:trace xmlns:inkml="http://www.w3.org/2003/InkML" xml:id="stk361" contextRef="#ctx0" brushRef="#br0">23400 15356 99 0,'0'0'2'2,"0"0"0"9,0 0 0-7,0 0 1 7,0 0 0-7,0 0 0 7,0 0-1-7,0 0 0 6,0 0-1-5,0 0 0 5,0 0-1-4,0 0 1 3,0 0-26-3,0 0 1 3,0 0-27-3</inkml:trace>
    </iact:actionData>
  </iact:action>
  <iact:action type="add" startTime="431285">
    <iact:property name="dataType"/>
    <iact:actionData xml:id="d363">
      <inkml:trace xmlns:inkml="http://www.w3.org/2003/InkML" xml:id="stk362" contextRef="#ctx0" brushRef="#br0">23732 15321 86 0,'0'0'0'6,"9"0"1"-1,-9 0 0 6,0 0 2-7,0 0 0 7,0 0 1-7,0 0 0 7,-4 9-1-6,1 10 1 4,1 4-1-3,2 11 1 4,0 10 0-5,2 0 0 5,3 2-2-5,-3-10 0 4,3-1 2-4,-3-8 1 6,0-4-2 5,-2-6 0-16,-2-6 0 17,-7-18 0-16,-5-11-2-1,3-17 1 16,-1-15-1-16,5-8 0 15,3-9 0-14,8 10 0 16,5 2-1-17,3 11 1 19,2 10-1-18,-3 6 1 12,1 7-1-12,-1 7 0 14,3 5 0-14,0 5 0 15,0 6 0-15,6 2 1-1,8 6-1 16,0 1 1-16,-1 5-1 17,-1 10 0-17,-1 6 1 16,-9 5 0-15,-2 6 0-1,-3 6 0 15,-1 4 0-14,-1-1 0 15,-2 1-1-15,0-7 1 15,0-7 0-16,0-6 0 16,-3-10-1-15,1-5 0 15,-1-4-17-16,1-3 0 17,0-8-26-16,-5-3 0-1,0 0 10 16</inkml:trace>
    </iact:actionData>
  </iact:action>
  <iact:action type="add" startTime="431878">
    <iact:property name="dataType"/>
    <iact:actionData xml:id="d364">
      <inkml:trace xmlns:inkml="http://www.w3.org/2003/InkML" xml:id="stk363" contextRef="#ctx0" brushRef="#br0">24181 15505 107 0,'0'0'2'3,"0"0"0"8,-7 12 5-6,7-12 1 6,-2 11-3-7,4 1 1 6,5 4-1-5,0 9 1 5,0 9-3-6,0 1 1 8,2 2-3-8,-4-3 1 7,2 1-1-7,0-8 1 7,-3-6-1-7,1-5 1 6,-1-2-2-5,-1-5 1 5,-1-4-8-5,-2-5 0 5,2-16-34-6,-6-14 0 7,-1 0-7-6</inkml:trace>
    </iact:actionData>
  </iact:action>
  <iact:action type="add" startTime="432160">
    <iact:property name="dataType"/>
    <iact:actionData xml:id="d365">
      <inkml:trace xmlns:inkml="http://www.w3.org/2003/InkML" xml:id="stk364" contextRef="#ctx0" brushRef="#br0">24172 15215 133 0,'0'0'0'0,"0"0"3"0,0 0 1 1,0 0-3-1,0 0 1 0,0 0-1 10,0 0 0-4,11 12 0-1,1-1 0 6,4 5-9-7,5 0 0 6,0 1-87-5</inkml:trace>
    </iact:actionData>
  </iact:action>
  <iact:action type="add" startTime="432843">
    <iact:property name="dataType"/>
    <iact:actionData xml:id="d366">
      <inkml:trace xmlns:inkml="http://www.w3.org/2003/InkML" xml:id="stk365" contextRef="#ctx0" brushRef="#br0">24718 15337 79 0,'0'0'0'10,"0"0"7"-6,0 0 0 7,0 0 2 0,0 0 1-7,0 0-2 2,4-9 1 3,6-5-4-4,-3-4 0 4,-1-8 0-4,-3 6 0 6,1-1-3-7,-11 3 0 7,-4-1-1-6,-3 3 1 6,-2-5-2-7,-2 10 1 6,-3 4-1-5,2 5 0 5,1 4 0-5,0 12 0 5,-3 11 0-4,2 5 0 3,1 9 0 1,2 3 0 6,2 4 0-16,5-3 0 17,4-1 0-16,5-6 0 14,7-6 0-14,7-4 1 15,7-8 0-16,2-9 0 0,2-6 0 17,3-13 1-17,-1-6-2 17,-1-7 1-16,-1-9 0-1,-7-2 0 15,-1-3 0-15,-4-9 0 17,-8-3-1-17,-3-8 1 16,-2-3-1-15,-7-2 0 16,-4 0 0-17,2 14 1 16,-1 11-1-16,4 9 0 17,3 10-1-16,3 18 1-1,0 0-1 15,0 25 0-15,0 16 0 17,5 10 1-17,-1 13-1 17,1-4 1-17,0 5 0 0,2-3 0 16,2 0 0-16,0 2 0 17,2-6-2-17,-1-1 0 16,1 1-30-15,-2-19 0 15,1 2-37-16</inkml:trace>
    </iact:actionData>
  </iact:action>
  <iact:action type="add" startTime="433494">
    <iact:property name="dataType"/>
    <iact:actionData xml:id="d367">
      <inkml:trace xmlns:inkml="http://www.w3.org/2003/InkML" xml:id="stk366" contextRef="#ctx0" brushRef="#br0">25178 15045 73 0,'0'0'0'4,"0"0"7"1,0 0 1 5,0 0 0-5,0 0 0 5,0 0-3-5,0 0 1 5,0 0 2-5,0 0 0 6,-9-2-4-8,0 2 0 8,0-5-3-7,-12 3 1 8,-9-3-1-7,0 5 0 5,-7 5-1-6,-2 6 0 7,-5 8 0-6,8-1 0 5,3 3 0 0,10 4 0 6,7 7 0-15,7-6 0 15,9 1 0-16,9-4 1 1,12 5-1 14,4-3 0-14,10 5 0 16,-1-7 0-17,5 0 0 17,-2 0 1-17,0 2 0 0,-5-2 0 16,1 5 0-16,-6-3 0 17,-4 1 0-17,-4-1 0 17,-8 2 0-17,-1 1 0 16,-6 2 0-15,-2-2 0 15,-2-10 0-16,-4 7 0 16,-5 1 2-16,-3-6 0 17,-4 1-1-17,-7-5 1 0,-5 0 0 16,-2-7 0-15,-2-6-1 16,0-1 1-17,-3-2-2 0,3-5 0 16,0-2-1-16,6 1 1 18,6-4-5-18,4 1 1 15,6 2-45-15,6-7 1 17,-1 1-10-16</inkml:trace>
    </iact:actionData>
  </iact:action>
  <iact:action type="add" startTime="434780">
    <iact:property name="dataType"/>
    <iact:actionData xml:id="d368">
      <inkml:trace xmlns:inkml="http://www.w3.org/2003/InkML" xml:id="stk367" contextRef="#ctx0" brushRef="#br0">23200 16085 66 0,'0'0'0'9,"9"0"5"-5,-9 0 0 8,0 0 3-7,0 0 1 5,0 0-6-6,0 0 1 7,0 0-3-6,0 0 1 6,0 0-4-7,0 0 1 6,0 0-46-6,0 0-5 7</inkml:trace>
    </iact:actionData>
  </iact:action>
  <iact:action type="add" startTime="435681">
    <iact:property name="dataType"/>
    <iact:actionData xml:id="d369">
      <inkml:trace xmlns:inkml="http://www.w3.org/2003/InkML" xml:id="stk368" contextRef="#ctx0" brushRef="#br0">15942 14962 75 0,'0'0'0'10,"21"0"0"-6,-9 2 0 6,2 1 0-5,2 1 0 6,0 1 0-6,11-3 0 5,1-2 0-6,11-2 0 7,0-10 0-7,3 3 0 6,2-2 0-5,4 4 0 5,5-2 0-5,0 6 0 5,-2 3 1-3,-3 3 0 3,0 6 0 5,-6-7 1-15,-3 3 3 17,0-3 0-17,0 0-2 17,7-4 1-17,3-5-2 0,4-2 0 16,7 0-1-15,-1 2 0 15,1 5-1-16,-4 2 1 17,-6 4-1-16,-6 5 1 15,-5 3 1-16,0 2 1 16,0 2 0-15,1-7 1 15,-4-2-3-16,6-7 1 0,4-2-1 16,5-1 0-16,2 1 1 17,-5 2 0-17,3 0-1 16,-12 2 1-15,-9 5 0-1,-3 2 1 16,-4 3-1-15,-4-3 0 15,-5-2-1-15,-3-5 0 15,-2-2-40-16,19-9 1 16,0-5-6-15</inkml:trace>
    </iact:actionData>
  </iact:action>
  <iact:action type="add" startTime="436625">
    <iact:property name="dataType"/>
    <iact:actionData xml:id="d370">
      <inkml:trace xmlns:inkml="http://www.w3.org/2003/InkML" xml:id="stk369" contextRef="#ctx0" brushRef="#br0">17983 15220 75 0,'0'0'0'11,"9"2"0"-6,1 5 0 5,1 2 0-5,-2 7 0 5,3-2 0-6,-1 5 1 7,1 4 0-6,4 4 1 5,2 3 0-6,5 2 1 6,5 0 0-5,4 1 1 7,-2 1-3-8,-2-9 1 6,-3-4 0-6,-6-5 0 8,-3-4-1-7,-5-3 1 6,-2-2-7-6,-9-7 1 11,0 0-62-15</inkml:trace>
    </iact:actionData>
  </iact:action>
  <iact:action type="add" startTime="437003">
    <iact:property name="dataType"/>
    <iact:actionData xml:id="d371">
      <inkml:trace xmlns:inkml="http://www.w3.org/2003/InkML" xml:id="stk370" contextRef="#ctx0" brushRef="#br0">18640 14925 35 0,'0'0'0'9,"0"0"4"-5,0 0 1 7,0 0 5-7,0 0 1 7,0 0-4-7,-10 7 1 8,-6 7-5-8,0 16 1 6,-9 4-1-5,2 10 1 4,0 11-2-4,2-2 0 6,3 7-1-6,1 0 1 4,6-5-1-3,-3-4 1 5,-2-10-2 0,4-9 1 6,3-6-6-17,2-8 0 16,0 0-63-15</inkml:trace>
    </iact:actionData>
  </iact:action>
  <iact:action type="add" startTime="437275">
    <iact:property name="dataType"/>
    <iact:actionData xml:id="d372">
      <inkml:trace xmlns:inkml="http://www.w3.org/2003/InkML" xml:id="stk371" contextRef="#ctx0" brushRef="#br0">18538 14909 53 0,'0'0'0'12,"16"5"3"-12,-16-5 0 10,16 7 3-6,-16-7 0 7,10 18 1-7,-3-2 1 6,-1 5-2-5,1 2 0 6,3 9-1-7,-1 3 0 6,2 1-2-4,3 4 1 5,7 3-1-7,-5-4 0 7,2 1 0-7,3 1 0 8,4 3-1-5,1-3 0 9,-3 3-1-15,0-3 0 16,2 1 0-17,-2 1 1 16,0-6-2-16,-7-2 1 1,1-3 0 15,-4-7 1-16,-3-7-2 16,-4-4 1-16,-1-2-4 16,-5-12 0-15,5 11-27 0,-5-11 0 14,0 0-23-14</inkml:trace>
    </iact:actionData>
  </iact:action>
  <iact:action type="add" startTime="437690">
    <iact:property name="dataType"/>
    <iact:actionData xml:id="d373">
      <inkml:trace xmlns:inkml="http://www.w3.org/2003/InkML" xml:id="stk372" contextRef="#ctx0" brushRef="#br0">18483 15441 97 0,'0'0'-1'2,"0"0"1"8,-7 9 0-6,7-9 0 6,0 0 1-4,0 0 1 5,16 0 2-8,-7 0 1 8,5-2-1-6,5-1 0 6,6-1-1-7,3-3 0 6,-3-2-2-5,7-1 0 6,7-6-1-8,3 5 1 7,6-3-5-4,3 5 0 9,2 0-80-15</inkml:trace>
    </iact:actionData>
  </iact:action>
  <iact:action type="add" startTime="439369">
    <iact:property name="dataType"/>
    <iact:actionData xml:id="d374">
      <inkml:trace xmlns:inkml="http://www.w3.org/2003/InkML" xml:id="stk373" contextRef="#ctx0" brushRef="#br0">12644 16220 99 0,'0'0'5'4,"0"0"1"6,-11 3-3-5,11-3 1 5,0 0-2-5,14 0 0 5,9-3-1-5,13 6 1 6,8-1-1-7,2 5 1 7,3 2-1-6,-8 0 0 6,-2 3-2-8,-4-3 1 8,-3-2-26-7,-4-5 0 6,-1 1-28-5</inkml:trace>
    </iact:actionData>
  </iact:action>
  <iact:action type="add" startTime="439609">
    <iact:property name="dataType"/>
    <iact:actionData xml:id="d375">
      <inkml:trace xmlns:inkml="http://www.w3.org/2003/InkML" xml:id="stk374" contextRef="#ctx0" brushRef="#br0">12845 15917 102 0,'0'0'0'1,"0"0"1"-1,0 0 2 10,-3 16 0-6,1 7 3 0,-3 9 0 7,5 10 0-7,-2 10 1 7,2 11-4-6,-2 3 1 5,2 6-2-6,-3 1 0 6,-3 3 0-4,-1 5 0 3,0 1-1-3,2-3 0 5,3-6 0 1,2-15 1 5,2-12-15-16,0-12 0-1,1 1-80 15</inkml:trace>
    </iact:actionData>
  </iact:action>
  <iact:action type="add" startTime="439929">
    <iact:property name="dataType"/>
    <iact:actionData xml:id="d376">
      <inkml:trace xmlns:inkml="http://www.w3.org/2003/InkML" xml:id="stk375" contextRef="#ctx0" brushRef="#br0">13662 16188 74 0,'-2'-11'0'9,"-7"-5"3"-4,2-3 0 6,-5-4 1-7,-6-2 1 7,-3-3 0-5,-2-2 0 4,0 5 0-6,2 4 1 6,3 8-3-5,2 1 0 5,4 7-2-5,-4 8 0 5,0 8 0-5,-2 15 0 4,-3 6 2-4,5 14 1 7,-5 14-1-7,7 2 0 7,3 7 0 5,6 0 1-17,5 4-1 0,0-1 1 17,12 1-1-17,-3 10 0 17,5 9-2-17,6 12 1 16,-1 13-1-15,-8-20 1 15,-1-8 1-16,-10-27 0 16,0-18 0-15,-10-5 1 15,-1-7-1-15,-3-6 0-1,-4-8-2 15,-1-11 1-14,1-9-15 15,-10-14 0-15,-4-14-61 16,4 0 0-17</inkml:trace>
    </iact:actionData>
  </iact:action>
  <iact:action type="add" startTime="440426">
    <iact:property name="dataType"/>
    <iact:actionData xml:id="d377">
      <inkml:trace xmlns:inkml="http://www.w3.org/2003/InkML" xml:id="stk376" contextRef="#ctx0" brushRef="#br0">13902 16828 52 0,'0'0'0'9,"-7"-3"-1"-4,7 3 1 5,-19-2 0-5,19 2 1 4,-13-2 9-4,13 2 0 6,-14-2-2-7,14 2 1 7,-12 0 1-7,3 0 1 7,-2 0-3-7,11 0 0 7,-12 0-5-7,12 0 1 7,16 4-2-7,9 10 0 7,15 7 0-7,1 11 0 6,5 9-1-4,-2 8 1 4,-5 6 0-1,-16 0 0 8,-7 2 0-17,-13-1 0 17,-10-3-1-17,-9-10 1 17,-12-4 1-17,-7-11 0 0,-6-12-1 15,-12-11 0-14,-9-15-1 16,2-6 1-17,5-9-1 16,13 7 1-16,10 2-2 0,9 2 1 17,7 5-1-17,11-3 0 16,10 3 0-16,15-3 0 17,15-1 0-17,9 3 0 16,6 1 0-15,1 2 0 15,4 0 0-15,-4 3 0 16,-7 1-3-17,-10 1 0 0,-1 2-54 16,-6 2 1-16,3 1 20 16</inkml:trace>
    </iact:actionData>
  </iact:action>
  <iact:action type="add" startTime="440927">
    <iact:property name="dataType"/>
    <iact:actionData xml:id="d378">
      <inkml:trace xmlns:inkml="http://www.w3.org/2003/InkML" xml:id="stk377" contextRef="#ctx0" brushRef="#br0">14206 16876 120 0,'0'0'0'11,"0"9"1"-11,0-9 0 8,0 0 1 7,2 12 0-15,3 8 5 4,-3 17 0 6,5 16-1-5,2 2 0 5,3 5-3-5,-1 0 0 5,3 0-1-6,-7-3 0 7,0-2-1-6,-3-13 0 5,1-8-13-4,-5-11 0 3,2-6-23 2,-2-17 1 6,0 0-16-17</inkml:trace>
    </iact:actionData>
  </iact:action>
  <iact:action type="add" startTime="441196">
    <iact:property name="dataType"/>
    <iact:actionData xml:id="d379">
      <inkml:trace xmlns:inkml="http://www.w3.org/2003/InkML" xml:id="stk378" contextRef="#ctx0" brushRef="#br0">14252 16784 139 0,'0'0'0'0,"0"-16"4"0,0 16 0 0,0-14 3 0,0 14 1 0,7-14-6 0,9 7 0 1,7 3-1-1,7 6 1 10,4 7-1-10,1 10 0 8,0 8-1-3,-8 8 1 6,-4 6 0-8,-9 3 0 8,-7 2-1-4,-16 0 1 2,-10 2-1 7,-4-4 0-15,-11-10 0 16,4-6 0-17,2-10 0 0,5-6 1 15,5-10-1-14,6-6 0 16,-2-8 0-17,17-9 0 16,10-8 0-15,4 3 0 15,6 3 0-16,2 5 0 16,5 6 0-15,7 8 0 15,-3 6 0-15,5 5 0-1,5 4 0 16,-5 10 0-16,1 7 0 16,-13 4 0-15,-11 5 0 15,-9 2 0-16,-7 2 0 17,-16-2 0-17,-7-2 1 0,-7-5 0 16,-2-4 0-15,-12-10 0 15,-7-8 0-16,1-13 0 17,-10-8-1-16,5-10 0 15,2-7-18-16,11 3 0 16,1 0-88-16</inkml:trace>
    </iact:actionData>
  </iact:action>
  <iact:action type="add" startTime="442227">
    <iact:property name="dataType"/>
    <iact:actionData xml:id="d380">
      <inkml:trace xmlns:inkml="http://www.w3.org/2003/InkML" xml:id="stk379" contextRef="#ctx0" brushRef="#br0">14747 16149 100 0,'0'0'0'9,"9"5"1"-4,-9-5 1 6,0 0 0-6,0 0 0 5,3 18 3-6,1 7 1 6,5 17 1-5,1 6 0 5,3 12-4-5,1 4 1 5,0-2 0-5,0 5 1 5,2 0-2-6,-2 6 0 9,2 6-1-11,-7-6 0 14,-2 1-1-16,-7-12 1 17,-5-7-4-17,3-13 1 16,-2-15-10-15,4-11 0 16,0-11-30-17,4-26 0 5,3 1 4 6</inkml:trace>
    </iact:actionData>
  </iact:action>
  <iact:action type="add" startTime="442588">
    <iact:property name="dataType"/>
    <iact:actionData xml:id="d381">
      <inkml:trace xmlns:inkml="http://www.w3.org/2003/InkML" xml:id="stk380" contextRef="#ctx0" brushRef="#br0">15295 16223 77 0,'0'0'0'8,"-9"4"9"-4,9-4 1 7,0 0 0-6,0 0 1 7,0 0-8-9,0 0 1 8,-11 12-1-7,-6-3 0 6,-6 9-2-5,-4 8 1 6,-8 6-1-7,1 0 0 7,-1 0-1-7,3 1 1 7,4-4 0-7,1-6 0 7,8-2 0-6,3-5 0 4,4-4 0-3,1-3 1 3,6-2 1-3,-6 0 1 4,6 0-2 6,5-7 1-16,-11 9-1 4,11-9 1 8,0 0-2-10,0 0 0 8,0 0 0-4,0 0 0 4,0 0 0-5,0 0 1 5,0 0-1-6,0 0 1 7,0 0-2-8,0 0 1 9,4 14 0-8,15-1 0 7,13 4 0 2,0 3 0 4,7 6-1-17,-4-3 1 0,-1 0-1 15,-4 0 0-14,-4 0 0 16,-3-3 1-17,0 1 0 1,-2-7 0 14,-8-3 0-14,1-1 0 14,-7-4 0-14,-7-6 1 15,12 7-3-16,-12-7 0 17,0 0-66-17,-3-13 1 6,-1-10 51 4,-3-14-7-9</inkml:trace>
    </iact:actionData>
  </iact:action>
  <iact:action type="add" startTime="447631">
    <iact:property name="dataType"/>
    <iact:actionData xml:id="d382">
      <inkml:trace xmlns:inkml="http://www.w3.org/2003/InkML" xml:id="stk381" contextRef="#ctx0" brushRef="#br0">15549 16243 43 0,'0'0'0'10,"0"0"9"-5,0 0 1 5,0 0-2-6,0 17 0 7,0 8-4-7,2 9 0 6,0 10 1-5,1 4 1 6,-1 10-1-6,2 2 0 5,-4 2-2-5,3 4 1 4,1 8 0-3,1-3 0 12,2 1-3-17,-3-15 0 6,1-8 1 8,-3-13 1-15,-2-10 3 17,0-8 0-17,0-6-2 17,0-22 0-17,3-13-2 0,-3-20 0 16,2-19-1-16,3-5 1 17,-5-9-1-16,6 5 0 15,6-1-1-16,0 12 0 16,1 8 0-16,-1 6 0 17,-1 6 0-17,-4 8 0 17,0 5 0-16,-2 8 0-1,-1 5-1 15,-1 5 1-14,-1 5-1 15,10 6 0-16,-1 9 0 2,5 3 1 13,7 7 0-15,-2 7 0 16,4 4 0-16,-2 5 0 18,3 4 0-18,-1 3 0 15,0 2 0-14,-2 2 0 16,0 3 0-17,-7 2 0 16,1 2 0-15,-8-9 1 15,-2-7 0-15,-3-7 0-1,3-9 0 15,-7-5 1-15,3-4-2 18,-3-5 0-16,0-4-30-2,0-5 0 14,0 0-42-14</inkml:trace>
    </iact:actionData>
  </iact:action>
  <iact:action type="add" startTime="448287">
    <iact:property name="dataType"/>
    <iact:actionData xml:id="d383">
      <inkml:trace xmlns:inkml="http://www.w3.org/2003/InkML" xml:id="stk382" contextRef="#ctx0" brushRef="#br0">16226 16657 116 0,'0'0'1'4,"0"0"1"7,0 0 0-6,0 12 0 5,0 6 2-6,0 35 0 6,0 23 4-4,7-25 0 3,4-7-5-5,1-5 1 8,-1-7-2-7,-2-5 0 5,-2-6-1-6,-2-2 1 8,0-3 0-8,-3-7 0 6,2-2-8-4,-4-7 0 3,0 0-43-5,0-12 0 7,0 1 11-6</inkml:trace>
    </iact:actionData>
  </iact:action>
  <iact:action type="add" startTime="448569">
    <iact:property name="dataType"/>
    <iact:actionData xml:id="d384">
      <inkml:trace xmlns:inkml="http://www.w3.org/2003/InkML" xml:id="stk383" contextRef="#ctx0" brushRef="#br0">16214 16306 140 0,'0'0'2'1,"0"0"1"0,7 13-1-1,-5-1 0 0,8 2-1 9,-3 2 1-3,2 0-1-1,2 0 1 6,-6-2-15-7,2-3 1 7,0-4-45-6,-7-7 1 5,0 0 47-5</inkml:trace>
    </iact:actionData>
  </iact:action>
  <iact:action type="add" startTime="450538">
    <iact:property name="dataType"/>
    <iact:actionData xml:id="d385">
      <inkml:trace xmlns:inkml="http://www.w3.org/2003/InkML" xml:id="stk384" contextRef="#ctx0" brushRef="#br0">16677 16204 76 0,'0'0'3'5,"0"0"1"5,0 0 5-5,0 0 0 6,0 0-5-7,0 0 1 6,0 0-3-5,0 0 0 6,0 0 1-7,9 10 1 7,8 8-3-6,10 10 1 5,12 6 1-6,-2 5 0 7,2 5-2-7,-2 6 1 7,2 10 0-6,-11 9 0 11,-3 7 0-15,-13 5 0 12,-10 4-1-13,-4-12 1 17,-10-4 0-17,1-16 1 17,-5-11 0-17,-7-12 1 16,-5-14-1-15,-9-12 1 15,-2-11-3-16,2-16 1 16,-2-16-1-14,7-4 0-2,4-8-1 15,7 7 0-15,10 1 0 17,4 8 0-17,7 8 0 17,0 1 0-16,5 8-1-1,6-1 1 15,5 3-1-15,7 2 1 17,5 1-1-17,6 6 0 16,1 2 0-15,-3 5 0 15,-2 2 0-15,0 5 1 14,0 3-1-14,-2-4 1 16,-10 4-1-17,5 1 0 1,-2 1-46 14,6 4 0-15,1 0 2 17</inkml:trace>
    </iact:actionData>
  </iact:action>
  <iact:action type="add" startTime="451115">
    <iact:property name="dataType"/>
    <iact:actionData xml:id="d386">
      <inkml:trace xmlns:inkml="http://www.w3.org/2003/InkML" xml:id="stk385" contextRef="#ctx0" brushRef="#br0">17212 16710 96 0,'0'0'0'9,"0"0"5"-5,0 0 1 7,0 0-1-6,0 0 0 5,0 0-2-5,2 10 0 4,2 6-2-4,3 9 1 6,5 10-1-6,-8-3 1 5,8 2-1-6,-7-4 0 6,2-2 1-4,-3-8 0 4,-2-1-5-5,3-8 0 6,-5-1-51-8,0-10 0 9,0 0 42-8</inkml:trace>
    </iact:actionData>
  </iact:action>
  <iact:action type="add" startTime="451384">
    <iact:property name="dataType"/>
    <iact:actionData xml:id="d387">
      <inkml:trace xmlns:inkml="http://www.w3.org/2003/InkML" xml:id="stk386" contextRef="#ctx0" brushRef="#br0">17230 16266 145 0,'0'0'0'1,"-2"12"-1"-1,2-12 1 1,-3 9-1-1,3-9 1 10,0 9 0 4,0 1 0-13,0 1-6 1,3 5 0 9,1 0-89-6</inkml:trace>
    </iact:actionData>
  </iact:action>
  <iact:action type="add" startTime="451865">
    <iact:property name="dataType"/>
    <iact:actionData xml:id="d388">
      <inkml:trace xmlns:inkml="http://www.w3.org/2003/InkML" xml:id="stk387" contextRef="#ctx0" brushRef="#br0">17707 16416 90 0,'0'0'0'9,"4"9"1"-4,-4-9 0 5,0 0 2-4,0 0 0 4,0 0 0-5,0 0 1 5,-9 0 0-5,-2 0 0 5,-3 0-2-6,-7 5 1 7,-2 4-2-6,-7 5 0 4,2 6 0-4,1 6 1 5,1 6-1-6,8 0 1 8,2 0-2-6,0 5 1 5,4 5 1 4,5-10 1-14,5-2 0 15,4-7 0-16,8-3 1 0,6-6 1 16,9-5-2-15,-2-6 0 16,9-8-1-17,-2-4 0 16,3-7-1-16,-6 0 1 17,-4-5-1-17,0 0 1 16,3-9-1-16,-6 7 0 17,-4 0 2-16,-6-4 0-1,-8-3-2 15,-4 5 0-14,-5-1-1 15,-5 6 1-16,-6 3-1 18,2 4 0-18,-3 1-15 0,3 3 1 15,2 4-31-14,3 1 0 15,6 4 38-15,5 0 1 15,0 0-22-15</inkml:trace>
    </iact:actionData>
  </iact:action>
  <iact:action type="add" startTime="452364">
    <iact:property name="dataType"/>
    <iact:actionData xml:id="d389">
      <inkml:trace xmlns:inkml="http://www.w3.org/2003/InkML" xml:id="stk388" contextRef="#ctx0" brushRef="#br0">17612 16011 94 0,'0'0'0'1,"3"16"1"-1,-3-16 0 10,-3 14 2-10,3-14 0 10,-7 14 2-6,5 4 1 7,0 10-2-7,4 11 0 7,3 12-1-6,2 1 1 5,4 6-1-5,1 4 1 5,-1 2-1-5,1 5 1 7,-5 5-1 3,-3 4 1-14,-2 7-1 16,3-2 1-17,4 2-2 0,-4-9 0 15,4-4-1-14,-2-17 1 15,0-12 1-15,-2-8 0 15,-3-7-1-15,2-8 0 15,-4-6 1-15,3-5 0 15,-3-2-2-16,0-7 1 16,0 0-10-16,0 0 1 0,0-9-45 5,9-3 0 7,-2-1 30 4,9-15 0-16,0 0 11 18</inkml:trace>
    </iact:actionData>
  </iact:action>
  <iact:action type="add" startTime="453171">
    <iact:property name="dataType"/>
    <iact:actionData xml:id="d390">
      <inkml:trace xmlns:inkml="http://www.w3.org/2003/InkML" xml:id="stk389" contextRef="#ctx0" brushRef="#br0">18084 16602 55 0,'0'0'0'10,"0"0"3"-6,0 0 1 6,0 0 8-5,0 0 0 6,0 0-6-7,0 0 1 7,0 0 2-7,0 0 1 7,0 0-5-7,0 0 0 7,0 0 1-6,0 0 1 5,-9 5-3-6,9-5 0 7,-9 7 1-7,9-7 0 7,0 0-3-6,0 0 0 5,0 0 0-5,0 0 0 4,0 0 0-4,0 0 0 6,0 0-1-6,0 0 1 5,0 0-1-5,0 0 1 5,0 0-10-6,0 0 1 7,0 0-43-7,0 0 0 7,0 0 7-6</inkml:trace>
    </iact:actionData>
  </iact:action>
  <iact:action type="add" startTime="453562">
    <iact:property name="dataType"/>
    <iact:actionData xml:id="d391">
      <inkml:trace xmlns:inkml="http://www.w3.org/2003/InkML" xml:id="stk390" contextRef="#ctx0" brushRef="#br0">18497 16701 87 0,'0'0'0'8,"-9"-7"5"-3,9 7 0 5,-3-9 2-5,3 9 1 7,3-14-3-8,-3 5 1 6,4 0-1-5,-8-5 0 5,-1-4-1-6,-2-1 0 7,-4-1-1-6,-1 1 1 6,0 3-3-8,-4 2 1 8,-4 0-2-7,-8 10 1 7,-7 6-1-7,3 12 0 8,-2 9 0-9,6 9 0 14,5 12 0-17,9 6 0 17,7 10 0-16,10-4 0 15,10-1 0-15,1-16 1 15,2-5 0-16,5-8 1 16,7-10 0-15,-3-12 1 15,0-11 0-16,1-16 0 0,-3-11-2 16,-5-10 1-15,-4-9-1 15,-9-4 1-16,-5-5-1 17,-10-10 1-17,-1-6-2 0,-15-7 1 16,-1-9-1-16,-8-1 0 17,-6-3 0-16,16 38 0 15,11 25 0-15,2 5 0 15,8 14 0-16,-3 0 0 16,7 5-1-15,9-5 1 15,9-3-1-16,12 1 1 0,2 4 0 16,5-2 0-16,7 7-1 17,4 4 1-16,8 3-13 15,-8 9 0-15,0 4-24-1,1 10 0 15,2-1-15-15</inkml:trace>
    </iact:actionData>
  </iact:action>
  <iact:action type="add" startTime="454298">
    <iact:property name="dataType"/>
    <iact:actionData xml:id="d392">
      <inkml:trace xmlns:inkml="http://www.w3.org/2003/InkML" xml:id="stk391" contextRef="#ctx0" brushRef="#br0">18812 16289 73 0,'0'0'0'9,"0"0"3"-5,0 0 1 6,0 0-1-5,0 0 1 5,0 0-2-4,0 0 0 5,0 0 5-7,0 0 0 6,0 0-3-5,0 0 0 5,0 0-1-5,0 0 0 5,0 0 2-6,0 0 0 6,-11 17-2-5,2-8 0 5,-1 5-1-5,-1-1 0 6,-5 3-1-7,0 3 1 7,-3 2 1-6,3-1 1 5,5 1-4-5,-10 7 1 12,2 4 0-17,3-2 1 17,5-3-1-16,2 1 0 14,6-1 0-14,15 3 1 15,2 0 0-15,11 3 0 15,9-1-1-15,12-2 1-1,10 0-1 15,-3-12 0-15,0-4 0 17,-5-10 0-16,-2-6 0 15,0-12 1-15,3-9-1-1,-13-7 1 15,-1-9 0-15,-12-7 1 17,-5-7-2-16,-6-4 0 15,-10-8-1-15,-6 6 1 15,-8-1-1-16,-4 14 1 16,0 9-1-16,-3 5 0 17,-1 9 0-17,-3 4 0 17,0 10 0-17,-5 9 0 0,-7 7 0 16,3 11 0-16,-5 10-1 17,7 2 1-16,-2 2-1-1,9-4 1 15,5-5-14-15,4-3 1 17,5-1-12-17,2-5 1 17,5-3-2-17,2-11 1 16,0 0-13-15</inkml:trace>
    </iact:actionData>
  </iact:action>
  <iact:action type="add" startTime="454950">
    <iact:property name="dataType"/>
    <iact:actionData xml:id="d393">
      <inkml:trace xmlns:inkml="http://www.w3.org/2003/InkML" xml:id="stk392" contextRef="#ctx0" brushRef="#br0">18916 16140 71 0,'-7'-14'0'1,"0"-7"7"-1,3 10 0 1,1 2-2-1,3 9 0 1,-4-9-2-1,4 9 0 0,0 0 3 3,-3 9 1 8,-1 7 0-6,-1 16 1 6,3 9-4-7,-3 10 0 6,3 9-1-4,2 4 1 3,7 8-1-3,-3 3 0 3,6 8 0 8,3 12 0-17,4 8-2 18,-4 21 1-18,-1 17-1 0,-3-29 1 16,-2-13-1-16,-2-37 1 16,-5-29-1-15,0-8 1 15,0-11-2-15,-3-5 0 15,-1-7-33-16,1-13 1 16,3-12-17-15,3-12-4 14</inkml:trace>
    </iact:actionData>
  </iact:action>
  <iact:action type="add" startTime="456204">
    <iact:property name="dataType"/>
    <iact:actionData xml:id="d394">
      <inkml:trace xmlns:inkml="http://www.w3.org/2003/InkML" xml:id="stk393" contextRef="#ctx0" brushRef="#br0">19720 16545 62 0,'0'0'0'10,"14"0"7"-5,-14 0 0 4,13 0 3-4,-13 0 0 5,0 0-1-5,0 0 0 5,0 0-2-6,0 0 1 7,-13-14-5-6,-1 0 0 5,-9-7-1-5,7 5 1 5,-3 3-2-5,-8 3 0 6,-6 8-1-6,-1 4 0 5,-3 5 0-4,2 9 0 3,3 10 0 2,7 6 1 6,6 9 0-16,8 10 0-1,9 9 0 16,8-3 1-16,11 3-1 17,1-14 1-17,3-9 0 17,6-12 1-17,1-9-1 0,2-18 1 16,2-14-1-16,-6-14 0 17,-6-16-1-16,-1-7 0 14,-1-14 0-15,-6-11 0 17,-8-14-1-17,-1-25 1 17,-3-21-1-17,0 23 0 17,2 11 0-17,-2 42 0 0,2 30 0 16,-2 4 0-16,0 17 0 16,0 4 0-14,2 0-1 13,-2 7 1-14,0 0-1-1,3 18 1 12,-1 12-1-9,0 16 0 15,1 14 0-18,1 9 0 16,1 14 1-15,2-3 0 15,-5 6 0-15,3-6 0 14,-1-4 0-14,3-7 0 15,2-5-27-14,5-8 0-2,2-10-22 15,0-10 1-15,1 1 42 16</inkml:trace>
    </iact:actionData>
  </iact:action>
  <iact:action type="add" startTime="457031">
    <iact:property name="dataType"/>
    <iact:actionData xml:id="d395">
      <inkml:trace xmlns:inkml="http://www.w3.org/2003/InkML" xml:id="stk394" contextRef="#ctx0" brushRef="#br0">20240 16418 79 0,'0'0'0'8,"0"0"9"-4,0 0 0 7,-9-7 0-6,0-6 1 5,-7-1-4-5,-14-16 1 5,-14-9-4-5,5 11 0 6,0 7-2-7,0 10 0 6,-3 9-1-6,8 2 1 6,4 7 0-4,0 6 1 3,0 6-1-4,2 6 0 6,3 5-1-7,4 2 1 10,0 3 0-13,7 4 0 16,8 2 0-17,8 1 1 15,12-1 1-14,4-2 0 15,10-2-2-16,2 0 0 17,0-3 0-16,2-2 1 14,0-2-1-14,-4 0 1 15,-1 0-1-15,-4-5 1 16,-11-4-1-17,-3 4 1 0,-2 1-2 15,-7-3 1-14,-5-3 0 15,-11 1 1-16,-7 0-1 18,-7-3 1-18,-9 1-1 0,-7-6 1 15,-4-1-1-14,3-10 0 16,1-2 0-17,3-9 0 16,3-7-4-16,6 2 0 17,9 0-38-17,6-2 0 16,1-4-27-15</inkml:trace>
    </iact:actionData>
  </iact:action>
  <iact:action type="add" startTime="460975">
    <iact:property name="dataType"/>
    <iact:actionData xml:id="d396">
      <inkml:trace xmlns:inkml="http://www.w3.org/2003/InkML" xml:id="stk395" contextRef="#ctx0" brushRef="#br0">1872 16315 133 0,'0'0'-1'2,"0"0"0"9,9 0 0-6,-9 0 0 5,12 0 0-6,-12 0 1 6,11 0-1-4,1 2 1 3,8 5 0-3,10 0 0 3,7 2 1-4,14 3 1 5,11 4-1-5,-7-9 0 6,8-3 1-6,-1-8 0 5,5-6-1-5,-1-6 1 8,6-4-1 3,-10 1 1-15,-2-2-1-1,-14 8 1 16,-14 1-2-16,-4 5 1 17,-5 3-11-17,-12-1 1 16,1 3-30-15,-12 2 1 15,0 0 4-16</inkml:trace>
    </iact:actionData>
  </iact:action>
  <iact:action type="add" startTime="461321">
    <iact:property name="dataType"/>
    <iact:actionData xml:id="d397">
      <inkml:trace xmlns:inkml="http://www.w3.org/2003/InkML" xml:id="stk396" contextRef="#ctx0" brushRef="#br0">2183 16572 77 0,'0'0'0'1,"-12"10"2"-1,12-10 0 0,-4 9 1 1,4-9 1-1,0 0 3 0,0 0 1 11,0 0 2-8,0 0 1 8,11 7-7-7,5-3 0 7,1 5-2-6,17-6 0 5,10-1-1-6,0-2 1 7,9-2-1-6,6-1 1 7,1-1-11 5,5-1 1-16,-1 1-82-1</inkml:trace>
    </iact:actionData>
  </iact:action>
  <iact:action type="add" startTime="461611">
    <iact:property name="dataType"/>
    <iact:actionData xml:id="d398">
      <inkml:trace xmlns:inkml="http://www.w3.org/2003/InkML" xml:id="stk397" contextRef="#ctx0" brushRef="#br0">3841 15613 116 0,'0'0'0'16,"-7"0"0"-15,-4-4 0 5,-1-1 0-3,-31-18 0 8,-31-14 0-6,7 14 0 5,-4 5 2-5,25 6 1 5,13 10-2-6,-6 2 0 7,-5 2-1-6,-2 10 1 6,-2 6 0-7,4 5 0 6,5 12 1-5,4 1 0 6,8 6-1-6,8 2 0 12,6 4-1-17,6-4 1 16,4-1 0-15,13 3 1 15,10 5-2-16,8-3 1 17,7 7-1-17,8 5 1 17,6 5 2-17,-3-3 1 0,4 2-1 16,-10-9 1-16,-8-2-1 17,-14-4 0-16,-6-3 0 0,-12-7 0 14,-12-3-1-15,-15-8 1 17,-15-5-3-17,-6-9 0 15,-10-5-15-14,-6-4 0 15,1-5-20-15,8 0 1 15,5 0-15-16</inkml:trace>
    </iact:actionData>
  </iact:action>
  <iact:action type="add" startTime="462133">
    <iact:property name="dataType"/>
    <iact:actionData xml:id="d399">
      <inkml:trace xmlns:inkml="http://www.w3.org/2003/InkML" xml:id="stk398" contextRef="#ctx0" brushRef="#br0">4035 16266 89 0,'0'0'0'10,"0"0"0"-5,0 0 0 6,0 0-1-8,0 0 1 8,-5 12 2-6,5 4 1 6,-5 5 5-6,3 4 1 5,-2 3-1-6,4 11 0 7,0 9-5-7,0 3 0 7,2 2-2-7,2 4 1 7,6 7-1-5,-3 1 1 16,0 4-1-20,-3-14 0-2,1-9 0 15,-3-11 1-15,0-10-2 16,1-7 0-15,-3-6-30 15,0-21 0-14,0-1-29-2</inkml:trace>
    </iact:actionData>
  </iact:action>
  <iact:action type="add" startTime="462451">
    <iact:property name="dataType"/>
    <iact:actionData xml:id="d400">
      <inkml:trace xmlns:inkml="http://www.w3.org/2003/InkML" xml:id="stk399" contextRef="#ctx0" brushRef="#br0">4097 16425 101 0,'0'0'0'1,"0"0"0"-1,0 0 0 0,0-9 0 0,0 9 1 10,4-9 1-9,-4 9 0 10,7-12 0-7,-7 12 1 7,19-14 2-6,-3 10 1 5,7 2-3-6,7 4 0 6,9 5-1-5,3 0 0 6,6 4-1-6,-7-2 0 5,-1 1-1 2,-8-1 1 5,-12 0 0-17,-8 5 1 16,-12 4-1-16,-12 3 1 0,-13 4-1 17,-2-2 1-17,-8-2-1 16,0-3 0-15,-4 1-1 15,0-6 1-16,7 1 0 0,0-5 1 17,9-2-1-17,4-2 1 16,8-3-1-15,-1-2 0 15,8-2-1-15,6-7 1 15,14-5-1-16,9 2 0 16,14-1 0-15,1 3 0 15,1 1 0-16,10 7 0 0,9 4 0 18,-5 5 0-16,0 5 0-2,-13-3 0 13,-6 2 0-11,-8 1 0 13,-12-1 0-15,-4 1 1 17,-5-1 0-17,-3 1 0 16,-4-3 2-15,-16 3 0 15,-7 1-1-16,-16-6 1 17,-12-2-2-17,-4-5 0 16,-12-2-1-15,0-1 1 16,-9-1-4-17,14-1 0 0,7-2-32 16,13 0 0-16,-1 0-34 17</inkml:trace>
    </iact:actionData>
  </iact:action>
  <iact:action type="add" startTime="463532">
    <iact:property name="dataType"/>
    <iact:actionData xml:id="d401">
      <inkml:trace xmlns:inkml="http://www.w3.org/2003/InkML" xml:id="stk400" contextRef="#ctx0" brushRef="#br0">4587 15434 68 0,'0'0'0'12,"0"-12"0"-12,0 12 0 10,-9-7 0-5,9 7 1 5,-11-13 9-5,11 13 0 6,-7-14-2-6,11 0 0 4,8 2-3-4,-1 3 1 6,6 0-3-7,17 4 1 7,5 5-3-6,7 10 1 5,5-1-1-4,2 7 1 5,2 5-1 4,-2 4 1-14,3 3-1 16,-8 4 1-17,-9 2-1 0,-9 1 1 15,-7 4 0-14,-9 0 0 15,-7 0 1-15,-19-2 0 15,-4 0-2-15,-12-10 1 15,-4-4-1-16,-7-9 0 16,-7-5 1-15,-5-4 0 16,-4-7 0-17,4-10 0 0,1-6-1 16,11 2 0-16,6 2-1 16,10 2 1-15,7 3-1 16,9 0 1-17,3 0-1 0,13-3 0 16,9 1 0-16,10-1 0 17,11-2 0-17,0 3 0 16,5-1 0-16,7 3 0 18,-1 2-17-18,-6 5 1 16,2-5-36-16,-2 5 0 16,2-1 48-16,5-8 1 17,-1-1-9-16</inkml:trace>
    </iact:actionData>
  </iact:action>
  <iact:action type="add" startTime="464098">
    <iact:property name="dataType"/>
    <iact:actionData xml:id="d402">
      <inkml:trace xmlns:inkml="http://www.w3.org/2003/InkML" xml:id="stk401" contextRef="#ctx0" brushRef="#br0">5783 15102 107 0,'0'0'0'2,"-12"3"0"8,-4 1-1-5,-7-8 1 6,-4 1 0-8,4 1 1 9,-5-2 5-8,0 1 1 7,-2 1-3-7,0 4 0 6,0 5-4-5,3 2 1 5,4 3-1-5,0 9 1 6,2 6-1-7,3-4 0 7,4 0 0-7,7 7 1 6,2 7-1-4,10 2 1 4,2 5 0 5,4-1 0-15,3 3-1 16,2 3 0-15,3-1 0 15,-3-4 0-16,0-1 0 16,-5-10 0-15,1-6 0-1,-1-4 1 16,-6-4-2-15,-3-6 1 15,-2-6-33-15,0-7 1 15,0 0-16-16</inkml:trace>
    </iact:actionData>
  </iact:action>
  <iact:action type="add" startTime="464484">
    <iact:property name="dataType"/>
    <iact:actionData xml:id="d403">
      <inkml:trace xmlns:inkml="http://www.w3.org/2003/InkML" xml:id="stk402" contextRef="#ctx0" brushRef="#br0">5223 15367 110 0,'0'0'0'1,"16"21"-1"-1,-16-21 1 0,14 14-1 10,-14-14 0-5,0 0 1 0,0 0 0 6,16 0 2-7,12 0 0 6,6-3 3-5,10 1 1 6,7 0-2-6,4-1 0 6,0 3-1-8,3 0 0 8,2 3-2-6,-9-3 1 8,-1 2-1 3,1-4 0-15,2-5 0-1,-7 0 0 16,-12 0-2-15,3 2 1 15,-9 1-55-15,-3 4 1 15,-4 2 48-16,-5 0 1 17,-4 1-8-17</inkml:trace>
    </iact:actionData>
  </iact:action>
  <iact:action type="add" startTime="464849">
    <iact:property name="dataType"/>
    <iact:actionData xml:id="d404">
      <inkml:trace xmlns:inkml="http://www.w3.org/2003/InkML" xml:id="stk403" contextRef="#ctx0" brushRef="#br0">4696 16020 54 0,'0'0'0'2,"0"0"0"8,0 0 0-6,9-2 0 7,7-3 10-7,-4 3 1 11,4 0-4-15,2 0 0 11,5-1-2-7,9-1 1 7,8-3-1-6,10 0 0 5,5 2 0-5,8 3 0 5,8 0 0-5,12-1 0 6,7 1-2 0,30 0 1-6,27 2-1 6,-23-3 0 6,-6 1-1-17,-8 0 0 0,-11-3 0 16,-13 1 0-15,-20-1-2 15,-24 3 0-16,-21-1-33 18,-5 3 1-18,0 0-29 0</inkml:trace>
    </iact:actionData>
  </iact:action>
  <iact:action type="add" startTime="465258">
    <iact:property name="dataType"/>
    <iact:actionData xml:id="d405">
      <inkml:trace xmlns:inkml="http://www.w3.org/2003/InkML" xml:id="stk404" contextRef="#ctx0" brushRef="#br0">4928 16306 54 0,'0'0'0'8,"12"-12"3"-4,-12 12 1 7,9-9 2-6,0 4 0 5,5-2 0-5,0 0 1 5,2-2-3-5,5 0 1 5,-3 2-2-6,8 0 0 7,8 3 0-7,1 4 0 7,8 2 0-7,3 7 0 7,7 5-1-5,0 4 0 11,0 5-1-17,0 0 1 17,3 5-1-17,-13-3 1 16,-3-4-1-15,-11 4 0 15,-3 1 1-15,-15-1 0 15,-6-2 0-15,-10 0 0-1,-11 0 0 15,-7-5 0-15,-9 1-1 17,-7-6 1-16,-7 1 0 15,2-5 0-16,0-4-1 0,10-3 1 16,6-2 0-15,5-7 0 15,7-2 0-15,-5-11 0 15,7-8 0-16,10 0 0 16,-1-2-1-16,10 5 0 17,-1 2-1-16,15-2 0 15,13 0 0-16,7 2 0 0,7 0-13 16,9 2 0-16,8 5-27 17,1 0 0-17,1 0 2 18</inkml:trace>
    </iact:actionData>
  </iact:action>
  <iact:action type="remove" startTime="468832">
    <iact:property name="style" value="instant"/>
    <iact:actionData xml:id="d406" ref="#d401"/>
  </iact:action>
  <iact:action type="remove" startTime="468938">
    <iact:property name="style" value="instant"/>
    <iact:actionData xml:id="d407" ref="#d404"/>
  </iact:action>
  <iact:action type="remove" startTime="469054">
    <iact:property name="style" value="instant"/>
    <iact:actionData xml:id="d408" ref="#d402"/>
  </iact:action>
  <iact:action type="remove" startTime="469166">
    <iact:property name="style" value="instant"/>
    <iact:actionData xml:id="d409" ref="#d403"/>
  </iact:action>
  <iact:action type="add" startTime="468936">
    <iact:property name="dataType" value="strokeEraser"/>
    <iact:actionData xml:id="d410">
      <inkml:trace xmlns:inkml="http://www.w3.org/2003/InkML" xml:id="stk405" contextRef="#ctx0" brushRef="#br2">13612 18605 55 0,'-23'2'0'107,"-11"5"-1"-107,-12 9 1 0,-10 10-4 0,3 3 1 114,-4 11 1-114,1-6 1 0,-1 3 1 0,13-10 0 0,7-1 0 0,12-10 0 0,9-5 1 0,16-11 1 1,23-2 0-1,16-16 0 1,28-15-1 0,18-6 1-1,30-7 2 0,26-30 0 0,31-22-2 0,1 6 1 0,11-3-1 112,-22 8 0-112,-10 2-1 102,-26 13 1-102,-20 13 0 0,-32 15 1 0,-26 16-2 1,-13 10 0-1,-24 9 0 0,-11 9 1 1,-32 20-1-1,-14 10 1 0,-21 16-2 0,-39 21 1 0,-27 20 0 0,-5 8 0 0,-10 13-1 0,3-12 1 0,0-4-1 1,7-6 0-1,13-13 0 0,15-2 1 0,8-6-1 1,26-10 0-1,19-7 0 0,18-13 0 0,16-14-1 0,11-8 0 0,12-6-4 0,23-7 1 0,21-4-15 0,30-3 1 0,-5 2-12 0</inkml:trace>
    </iact:actionData>
  </iact:action>
  <iact:action type="remove" startTime="469410">
    <iact:property name="style" value="instant"/>
    <iact:actionData xml:id="d411" ref="#d405"/>
  </iact:action>
  <iact:action type="remove" startTime="469861">
    <iact:property name="style" value="instant"/>
    <iact:actionData xml:id="d412" ref="#d400"/>
  </iact:action>
  <iact:action type="remove" startTime="469962">
    <iact:property name="style" value="instant"/>
    <iact:actionData xml:id="d413" ref="#d399"/>
  </iact:action>
  <iact:action type="remove" startTime="470067">
    <iact:property name="style" value="instant"/>
    <iact:actionData xml:id="d414" ref="#d398"/>
  </iact:action>
  <iact:action type="remove" startTime="470167">
    <iact:property name="style" value="instant"/>
    <iact:actionData xml:id="d415" ref="#d397"/>
  </iact:action>
  <iact:action type="remove" startTime="470266">
    <iact:property name="style" value="instant"/>
    <iact:actionData xml:id="d416" ref="#d396"/>
  </iact:action>
  <iact:action type="add" startTime="469296">
    <iact:property name="dataType" value="strokeEraser"/>
    <iact:actionData xml:id="d417">
      <inkml:trace xmlns:inkml="http://www.w3.org/2003/InkML" xml:id="stk406" contextRef="#ctx0" brushRef="#br2">14363 18844 78 0,'7'-4'1'2,"25"-19"1"6,23-12-1-2,-15 3 0 4,-1-3 1-6,-16 5 0 8,-7 7-1-8,-25 5 0 6,-14 11-2-5,-16 12 1 5,-17 15-1-6,-17 13 1 7,-26 15-1-6,-19 32 1 5,-18 26-1-6,5-11 1 112,0-1 0-115,27-25 0-1,19-16 1 0,25-21 0 0,25-20 0 0,19-29 1 1,21-24-2-1,18-44 1 0,25-37-1 0,19 0 1 0,18-14-1 0,10-6 1 0,6-12-1 1,5 20 0-1,0 12 0 8,-16 30 0-3,-12 19 0-1,-27 24 0 7,-19 26-2-7,-21 30 0 7,-17 30 0-7,-31 21 1 7,-28 24-1-7,-15 20 1 7,-22 22 0-8,1-2 1 9,-5 4-1-8,0-2 1 7,2 3 0-7,31-12 0 7,17-5-1-7,22-24 0 7,15-17-1-7,26-17 1 7,26-17 0-5,24-14 1 3,28-17 0-5,19-20 0 6,20-21 0-6,15-9 0 7,13-11 0-6,-14-10 0 6,-5-7 1-7,-15 8 1 7,-19-1 3-8,-25 21 0 9,-28 14 0-8,-35 2 0 6,-34 7-4-4,-39 14 1 4,-37 13-1-6,-37 3 0 7,-37 5-1-7,-20 6 1 8,-21 10 1-9,-8 2 1 8,-3 2-2-6,-10 12 0 5,-5 11-1-6,1 2 1 107,-10 5-1-6,7-6 0-104,3-6 0 98,15-11 1-98,17-6 0-1,13-17 0 0,17-12 0 96,25-11 0-95,23-9 0-1,7-2 1 0,9-5-1 0,35 4 0 1,18 1-1-1,21 7 0 1,18 4-6-1,35-7 1 0,20 0-8 0,45 9 1 109,31 8 10-109,31-1 0 0,32 0 0 0,11-6 1 0,16-5 1 0,12-3 0 0,5-2 0 1,-6 7 0-1,4 5 0 0,-15 4 0 0,-9 3 0 0,-25 13 0 0,-16 10 0 1,-44 4 0-1,-28 5 0 0,-27-9 0 0,-28-5 2 0,-56-3 1 0,-36-1 2 0,-41-8 0 0,-40-2 2 0,-20-16 1 1,-24-9-5-1,-13-14 1 0,-21-11-1 0,9-5 0 0,3-7-2 1,20-9 1-1,12-9-1 0,45 9 0 0,29 4-1 0,36 12 0 0,30 12-1 0,49-12 1 1,43-3-1-1,49 19 0 0,48 12 0 0,33 4 0 0,33 5 0 0,13 4 1 1,15 3-1-1,8-3 0 0,8 3 0 0,-17-2 1 0,-1 1 0 0,-57 3 0 0,-31 3 0 0,-47 1 0 1,-47 3 0-1,-39 16 1 0,-48 9 0 0,-63 10 0 8,-54 8 0-7,-31 3 1 9,-43 2-1-5,-35-2 0 5,-37 2 0-5,-16-6 0 5,-14-5-1-5,40 2 0 5,17-3 0-5,47-4 1 6,37-4-1-7,41-8 1 6,44-6-1-6,25-7 1 7,33-5-1-7,41-9 0 7,55-14 0-7,51-6 0 8,51-10 0-9,36-7 0 9,42-9 0-8,12-7 0 8,24-16 0-9,-3 0 0 8,-4-5 0-7,-42 12 0 7,-34 5 0-8,-54 13 0 8,-42 10 0-6,-27 11 1 5,-35 9-1-5,-65 11 0 5,-52 13 0-5,-61 3 1 5,-52 6-1-5,-24-1 0 6,-27 1 0-7,-4 13 0 6,-13 9 0-5,27 26 0 7,17 23 0-9,26-3 0 8,30 7-1-8,39-13 1 8,35-3 0-7,27-11 0 8,32-3-1-8,51-15 0 6,40-13-18-5,52-31 1 7,2 0-48-9</inkml:trace>
    </iact:actionData>
  </iact:action>
  <iact:action type="add" startTime="476196">
    <iact:property name="dataType"/>
    <iact:actionData xml:id="d418">
      <inkml:trace xmlns:inkml="http://www.w3.org/2003/InkML" xml:id="stk407" contextRef="#ctx0" brushRef="#br0">15535 17308 80 0,'0'0'3'4,"0"0"0"6,0 0 2-5,0 0 0 6,-16-2-4-7,16 2 1 7,0 0 3-7,0 0 1 8,7 9-1-8,6-2 0 7,6 0-1-7,4 0 1 6,2-2-2-6,10-1 1 7,4-1-2-6,5-1 1 5,6 0-1-4,1 3 0 3,0-1 0 4,-5 1 1 4,2-3-1-17,-2 1 1 0,7-1-2 16,2-2 1-16,3 0-1 17,0 0 0-17,1-2-1 1,1 2 1 15,3 0 0-16,-6 0 0 16,-2 0 0-16,-4-3 1 17,-5 1-1-16,7 0 0 15,-2 2 0-15,4 0 0 14,0 2 0-14,8 0 0 15,-1 3-1-15,-5-3 1 16,-4 3-1-17,0-3 1 0,0-2-1 16,-2-2 1-16,4-1 0 16,-2 1 0-16,2-2-1 17,1-1 1-16,4 0-1-1,-7 3 0 15,2 2 0-15,-11 0 0 17,-10 0 0-17,-2 0 1 18,-4 0-1-17,0 0 0 13,-1-2 0-13,3-1 1 15,7 3-1-15,-9-2 1 16,-1 2-1-17,-6-2 0 0,-2 2 0 15,-8-2 1-14,-4 2-1 15,-7 0 0-16,9 0 0 17,-9 0 1-17,0 0 0 0,0 0 0 11,0 0-1-6,0 0 1 5,-21-3-1-5,-6 1 0 4,-8 2 0 0,-13 0 0 9,-10 2 0-18,-4 3 0 16,-5-1 0-16,-9 3 0 17,-2 0 0-16,-5 0 0-1,-4 2 0 16,-29 1 0-16,-20-1 0 16,12-2 0-16,4-3 0 18,10-1 0-18,13-3 0 0,-2-7 0 15,0-5 0-14,5-2 0 16,1-4 0-17,6 2 0 16,6-3 0-16,5 6 1 17,5 1-1-17,13 3 0 16,8 0 0-15,-3 2 0 15,4 2 0-15,6 1 0-1,3 1 0 15,4 1 0-15,6 2 0 17,2 0 0-16,12 0-1 14,4 0 1-14,3-2-2-1,9 2 1 16,-9 0 0-16,20 0 1 17,12 0-1-17,0 0 0 17,7-3-21-17,12-1 0 16,-1-1-77-15</inkml:trace>
    </iact:actionData>
  </iact:action>
  <iact:action type="add" startTime="478103">
    <iact:property name="dataType"/>
    <iact:actionData xml:id="d419">
      <inkml:trace xmlns:inkml="http://www.w3.org/2003/InkML" xml:id="stk408" contextRef="#ctx0" brushRef="#br0">17255 17529 41 0,'0'0'3'4,"0"0"1"6,5 14 8-5,-5-14 0 5,5 14-7-5,-5-14 1 6,0 14-3-7,0-3 1 7,-5 3 1-7,0 11 0 7,3 8-3-7,-7 3 1 7,2 8-2-7,-5-5 1 7,5 0-1-7,-2 3 1 6,-2-1-1-5,4-4 0 7,2-5 0-7,-2-4 0 12,3-3 2-17,1-7 0 17,1-4 2-17,4-5 0 16,5-6-3-16,12-8 1 17,1-4-2-17,3-3 0 17,5 1 0-16,7-1 1-1,-1-1-1 15,1 1 1-15,2 1-1 17,-3 1 1-17,3 1-2 16,-2 2 1-15,-1 0-1-1,1 3 1 16,2 1-1-16,-5 1 0 17,2 2 0-17,-11-2 1 16,0 2-18-16,-2 0 0 17,2 0-67-16</inkml:trace>
    </iact:actionData>
  </iact:action>
  <iact:action type="add" startTime="479113">
    <iact:property name="dataType"/>
    <iact:actionData xml:id="d420">
      <inkml:trace xmlns:inkml="http://www.w3.org/2003/InkML" xml:id="stk409" contextRef="#ctx0" brushRef="#br0">18103 17688 81 0,'0'0'0'11,"0"0"1"-7,0 0 0 6,0 0 2-5,0 0 1 6,0 0 0-6,0 0 0 4,-2 23-2-4,-1 0 1 6,1 9 6-7,-3 10 0 7,1 8-7-8,1 3 0 7,-3 5-1-4,1-5 1 5,3-1-1-5,-1-12 0 3,1-8 0 8,0-7 1-16,-1-6 1 1,1-8 0 11,0-4 2-12,2-7 0 15,0 0-3-16,0 0 0 10,-9-16 0-6,6-5 0 7,-4-7-1-2,5 3 0 7,0 2-1-16,4-7 0 16,3-2 0-15,2 4 0 15,2 3 0-14,-2-2 0-2,4 1 0 15,1-1 0-14,2 1 0 15,2-4 0-16,2-2 0 17,-4 5 0-16,0 4 0-1,0 4 0 15,-1 3 0-15,-1 5 0 17,-5 1-1-17,2 4 1 17,3 1-1-17,-6 3 1 16,6 2-1-15,4 2 1 15,3 3-1-15,-1 1 1 14,0 6-1-15,-1-1 1 17,-1 1-1-16,-3 2 1-1,-1 2 0 15,-3 0 0-14,-2 0 0 16,0 2 0-17,-2 1 0 0,-1 2 0 16,1 2 0-16,-1 4 0 17,-1 5 0-17,-3 5 0 17,0 5 0-17,0-8 1 16,-3-2-1-16,1-9 1 17,2-7 0-17,0-4 0 16,0-5-1-15,0-7 1-1,0 0-15 16,0 0 1-16,2-9-49 4,8-14 0 8</inkml:trace>
    </iact:actionData>
  </iact:action>
  <iact:action type="add" startTime="479837">
    <iact:property name="dataType"/>
    <iact:actionData xml:id="d421">
      <inkml:trace xmlns:inkml="http://www.w3.org/2003/InkML" xml:id="stk410" contextRef="#ctx0" brushRef="#br0">18621 17741 84 0,'-2'11'0'1,"-3"10"0"-1,-4 7 0 1,-3 9 0-1,6-1 1 10,-1 6 1-10,7-1 0 11,7 5 1-7,-1-9 0 7,6-7 9-8,2-9 0 8,4-8-6-6,10-15 0 5,2-14-1-5,2-14 0 7,0-14-3-10,-6-2 1 10,-1-7-2-3,-13 3 1 8,-3-3 0-16,-12 12 0 14,-3 8-1-14,-6 10 1 16,-6 7-2-17,1 7 0 0,-1 4 0 15,4 8 0-14,-4 4 0 15,4 0 0-15,2 2 0 15,6-2 0-16,-1 0 0 0,7-7 0 17,-3 9 0-17,3-9 0 8,14 7 0-3,2-5 0 5,10 3-1 0,-6-3 1 7,3 2-1-17,-4 6 0 16,4 6 0-15,-2 7 1 16,-3 9 0-17,-2 5 0 0,-4 6 0 16,-1 3 0-16,-2 3 0 17,-2-10 0-16,-4-7 1-1,-1-9 0 15,2-7 3-15,-4-4 1 17,3-8 0-17,6-20 0 17,2-16-4-17,6-9 1 16,1-12-1-16,7-3 0 17,5-1-1-17,7 6 0 17,5 5 0-17,-8 10 0 17,-2 8 0-17,-6 5 0 0,-3 7 0 16,-5 2 0-16,-4 7-1 16,-5 0 1-15,0 5-1 16,-9 2 1-17,7 11-1 0,-7 15 1 15,0 11-1-14,-2 4 1 15,0 10 0-15,-1-5 0 15,3 2 0-15,-4-11 0 15,4-10 0-16,0-6 0 17,0-5 1-17,0-16 0 16,4 9 0-16,-1-29 0 1,6-15-1 15,0-6 1-16,5-8-1 16,4 1 1-15,5-3-1 16,-4 12 0-17,-1 7-1 0,-2 9 1 16,1 9-2-16,-1 17 1 17,2 13 0-17,-2 2 1 16,0 7 0-15,-2-2 0 15,0 0 0-15,-2-4 0 15,-3-5 0-16,5-5 0 17,2-5 0-17,0-4 0 0,2-4 0 15,10-10 0-14,6-7 0 15,-8 5 0-15,-3 2 0 16,-9 5 0-17,-1 2 0 0,-3 3 0 16,-3 4 0-15,-7 0 0 14,13 2 0-15,-13-2 0 17,14 2 0-16,-2-4 0 14,4-5 0-14,0 0 1 16,5 0-1-17,-8-2 0 16,1-2 0-15,-4-1 1-1,-8 3-1 16,-2 9 0-16,-7-12 0 4,-7 17 0 8,-7 4-1 5,-2 12 1-16,-4 7-1-1,6-1 1 15,3 3 0-14,4-5 0 16,7-4 0-17,2-3 0 17,3-4 0-17,18-7 0 16,12-7 0-16,6-7 0 16,5-7 0-15,1-2 1 16,-1-4-1-17,-9 4 0 0,-5 2 0 15,-7 5 0-14,-6 4 0 16,-12 5 0-17,4 16 0 17,-6-4 0-17,-2 4 0 0,1-5 0 16,1 1 0-16,2-12 0 16,2 13 0-15,12-13 0 7,5-2 0-3,6-9 1 6,9-10-1-2,-4-9 0 7,3-7 0-15,-6-13 1 16,1-15-1-17,-7-6 1 1,2-12-1 14,-7 14 1-15,-5 7 0 16,-2 14 1-15,-4 13-2 16,-5 17 0-17,-7 13 0 0,-9 28 1 16,-7 25 0-16,0 15 1 17,0 19-1-17,0 1 0 16,-2 5 0-15,6 13 1 15,5 14-4-16,12-14 1 16,7-7-33-16,6-36 0 17,1-1-53-17</inkml:trace>
    </iact:actionData>
  </iact:action>
  <iact:action type="add" startTime="481846">
    <iact:property name="dataType"/>
    <iact:actionData xml:id="d422">
      <inkml:trace xmlns:inkml="http://www.w3.org/2003/InkML" xml:id="stk411" contextRef="#ctx0" brushRef="#br0">20911 17207 111 0,'0'0'0'10,"0"0"1"-5,0 0 1 5,-10 5-1-6,1 11 0 6,-5 7 5-5,0 25 1 6,-2 21-2-6,3 7 0 5,1 9 0-5,3 5 0 4,0 7-2-3,2 22 0 4,4 17-1-4,1-26 0 5,2-13-1 3,0-33 0-13,2-27-1 15,-2-7 1-16,0-16-11 16,0-14 0-15,-9-9-7-1,-2-23 1 11,-1-19 12-6,-13-16 0 12,-1-18 3-17,-8 7 0 17,-3-3 1-17,5 19 1 16,2 9 8-15,2 14 0 15,10 12-6-16,4 6 1 19,5 7 7-19,4 3 0 1,3 4-6 12,23-5 1-13,18-2-3 17,9 5 0-17,12 5-2 17,0-6 1-17,7-1-1 0,-5-3 0 16,0-4 0-16,-7-5 1 17,-2-3-3-17,-2-1 0 16,-7-3-18-15,-5-2 1 17,-2-5 12-17,-5-2 0 13,0-3 3-14,-11 3 0 16,-3 2 2-13,-6 10 1-3,-5 4 0 14,-5 7 0-14,-4 4 2 17,-12 17 0-17,-9 11 6 17,2 18 1-16,-4 19-4-1,6 12 0 15,6 15-4-15,1 1 1 17,5 4-1-17,0-2 0 16,0 0-2-15,3-14 1 15,4-12-16-16,-2-13 1 19,2-12-18-18,6-21 1-1,8-15 21 16,5-21 0-16,4-19 10 14,0-4 1-14,-7-12 14 18,2 11 1-17,1 6 12-1,-5 11 0 16,-3 6-26-15,-6 17 1 15,-1 11 1-16,-6 21 1 17,-3 19 0-16,3-8 1 14,-5 5-2-15,9-6 0 16,3-4 0-14,4-6 1 12,5-6-2-13,4-13 0 16,8-8 0-16,1-8 1-1,6-9-2 14,-1-4 1-14,5-7-2 18,-3 2 1-17,1 0 0-1,-7 0 0 17,-8 0 0-17,-4 7 1 14,-4 5 0-14,-5 2 1 19,-3 4-2-19,1 3 0 14,-5 2-1-13,0 7 1 17,-11 0-1-17,1 14 0 0,3 7 0 14,0 11 0-15,7 9 0 16,10 3 1-16,6 7-1 17,11-1 1-17,10 1-1 17,2-10 0-17,5-4 0 0,-9-9 0 16,-3-10-6-15,-7-9 1 15,-4-7-21-15,-5-15 0 15,0-1-53-16</inkml:trace>
    </iact:actionData>
  </iact:action>
  <iact:action type="add" startTime="482921">
    <iact:property name="dataType"/>
    <iact:actionData xml:id="d423">
      <inkml:trace xmlns:inkml="http://www.w3.org/2003/InkML" xml:id="stk412" contextRef="#ctx0" brushRef="#br0">22046 17444 87 0,'0'14'0'1,"-5"7"7"-1,3 6 1 0,2 8 1 0,2 4 1 1,3 5-7-1,-5-1 1 0,5 6 0 7,-1-8 0 1,3-2-2-5,-2-9 0 8,-1-5-1-6,3-6 1 5,0-5-2-6,9-10 1 7,7-8-1-6,0-13 0 5,0-10 0-5,-2-8 0 5,-2-6 0 7,-8 6 0-17,-2 6 0 17,-13 3 0-16,-8 8 0-1,-15 16 0 15,-13 11 0-14,-8 9 0 14,-5 10 0-14,-7 2 1 15,0 6-1-15,10-3 1 16,4-3-1-16,11-7 0 12,12-7-9-12,14-3 1 16,13-1-47-16,15-7 1 15,2-1 42-16</inkml:trace>
    </iact:actionData>
  </iact:action>
  <iact:action type="add" startTime="483332">
    <iact:property name="dataType"/>
    <iact:actionData xml:id="d424">
      <inkml:trace xmlns:inkml="http://www.w3.org/2003/InkML" xml:id="stk413" contextRef="#ctx0" brushRef="#br0">22497 17679 73 0,'0'0'0'10,"12"4"16"-5,-12-4 1 6,12 3-7-7,-12-3 1 7,9 0-3-7,-9 0 1 6,0 0-6-5,0 0 1 6,9 0-2-8,2 0 0 8,3 2 0-6,12 0 1 5,10 1-1-5,6-3 0 5,9-3-1-5,2-4 1 6,4-2-2 5,-6 0 1-16,-3-2-4 17,-13 1 1-16,-8 1-12-1,-8-2 1 15,-5-3 1-15,-12-7 0 16,-4 0 9-16,-5-2 1 17,2 5 2-16,0 4 0 15,1 5 2-16,-1 0 1 16,3 4 0-16,2 5 1 17,0 0 1-17,0 0 0 2,0 12-1 4,0-3 0 3,2 5 1-3,3 4 0 4,4 3-2 7,-2 6 1-16,2 8-1 15,-9 2 0-16,-4 6 0 0,-19 1 0 16,-7 0-2-16,-10 0 1 20,-8-3-3-20,-3-4 0 13,-2-5-9-12,12-9 0 15,9-5-27-16,9-18 1 17,0 0-16-17</inkml:trace>
    </iact:actionData>
  </iact:action>
  <iact:action type="add" startTime="483885">
    <iact:property name="dataType"/>
    <iact:actionData xml:id="d425">
      <inkml:trace xmlns:inkml="http://www.w3.org/2003/InkML" xml:id="stk414" contextRef="#ctx0" brushRef="#br0">23440 17428 109 0,'0'16'0'2,"-3"14"0"-2,-11 5 1 0,-6 6 0 0,-10 3 0 1,-9 6 0-1,4 1 1 0,-2 2 0 0,10-5 0 16,-1-2-1-16,7-9 1 8,7-7 1-4,10-7 0 7,4-9 1-7,18-14 0 8,17-14-2-8,11-9 0 7,11-9 1-4,3-3 1 6,7-6 0-13,-9 2 1 19,-3-3-1-18,-18 8 1 12,-7 2 0-12,-14-5 0 15,-14-5-2-15,-4 8 1 15,-7 4-4-16,-14 9 1 16,-10 7-1-16,-6 12 0 17,-5 9-4-17,-9 7 1 1,-6 7-50 14,3 6 1-14,1 1 2 17</inkml:trace>
    </iact:actionData>
  </iact:action>
  <iact:action type="add" startTime="486121">
    <iact:property name="dataType"/>
    <iact:actionData xml:id="d426">
      <inkml:trace xmlns:inkml="http://www.w3.org/2003/InkML" xml:id="stk415" contextRef="#ctx0" brushRef="#br0">12573 18081 34 0,'0'0'0'3,"27"-20"0"7,17-13 0-5,0-1 0 6,14-5 0-7,-1 0 0 6,10 0 1-5,2-7 1 5,7-7 1-4,18-21 0 3,15-16 2-4,4 1 0 7,6-6 0 5,6 3 0-17,4 3-2 16,4 1 0-15,8 1 0-1,-10-10 0 15,3-4-1-14,-1 9 0 16,1 5-1-17,-5 4 1 16,2 7-2-16,-7-9 1 17,3-3-1-17,2 3 1 17,-7 2-1-17,-4 5 1 17,-1 7-1-17,-11 7 1 0,0 4-1 15,-12 11 1-14,-13 10-1 15,-16 9 1-15,-15 12-1 15,-15 4 0-16,-14 10-1 0,-8-1 1 16,-8 3-36-15,-5 2 0 16,0 0 28-17</inkml:trace>
    </iact:actionData>
  </iact:action>
  <iact:action type="add" startTime="486607">
    <iact:property name="dataType"/>
    <iact:actionData xml:id="d427">
      <inkml:trace xmlns:inkml="http://www.w3.org/2003/InkML" xml:id="stk416" contextRef="#ctx0" brushRef="#br0">15809 15415 60 0,'9'0'0'8,"5"5"0"-3,7 0 0 5,-1 1 0-5,10 1 0 5,-2 3 0-5,0-4 0 5,-3-1 0-5,0 0 0 5,-2-3 2-6,-2 5 1 8,2 0-1-8,-11 9 0 6,-1 9-1-6,-6 7 0 8,-12 14 0-9,-2 5 1 9,-10 4 0-4,-6 0 0 9,-10 5 0-17,-4-5 0 16,-12-2 0-15,1-9 0 15,1-5-4-16,10-11 1 17,0-1-58-17</inkml:trace>
    </iact:actionData>
  </iact:action>
  <iact:action type="add" startTime="486968">
    <iact:property name="dataType"/>
    <iact:actionData xml:id="d428">
      <inkml:trace xmlns:inkml="http://www.w3.org/2003/InkML" xml:id="stk417" contextRef="#ctx0" brushRef="#br0">16465 15454 93 0,'-2'19'0'9,"0"13"0"-7,-5 12 0 9,4 13 0-6,1-4 0 6,2 5 0-7,0-15 0 7,2-6 0-7,3-7 0 7,4-9 4-7,10-7 0 6,-1-10-1-5,10-11 1 6,9-11-2-7,2-12 0 6,0-14 0-4,-5-4 0 3,6-7 0 7,-6 0 0-16,-4-3-1 16,-9 7 1-16,-5 5-1 17,-7 7 1-16,-9 7 2-1,0 7 0 16,-4 6-2-16,-6 8 1 16,-3 4-2-16,-15 12 0 17,-4 6-1-16,-7 8 1 14,-8 8-10-14,-19 17 0 15,-13 11-50-15,-59 44-5 15</inkml:trace>
    </iact:actionData>
  </iact:action>
  <iact:action type="add" startTime="488899">
    <iact:property name="dataType"/>
    <iact:actionData xml:id="d429">
      <inkml:trace xmlns:inkml="http://www.w3.org/2003/InkML" xml:id="stk418" contextRef="#ctx0" brushRef="#br0">13678 15415 66 0,'0'0'0'2,"21"-20"1"9,18-8 0-6,3-4 0 5,13-7-1-5,14-14 0 6,12-9 0-7,29-26 0 6,24-20 0-5,-1 5 1 5,15-3 1-4,-3-14 0 10,0 1 3-16,9-1 0 17,5 7 0-16,-4 1 0 14,-3-8-4-15,7 7 1 17,2 5 0-16,-5 9 0 15,-1 7-1-16,-17 16 1 17,-11 14-1-17,-19 7 1 0,-16 9-1 16,-14 5 0-15,-13 8-1 15,-19 8 1-15,-16 9-1-1,-12 4 1 15,-13 8-1-14,-5 4 0 15,0 0-13-16,0 0 0 9,0 0-47-5</inkml:trace>
    </iact:actionData>
  </iact:action>
  <iact:action type="add" startTime="489304">
    <iact:property name="dataType"/>
    <iact:actionData xml:id="d430">
      <inkml:trace xmlns:inkml="http://www.w3.org/2003/InkML" xml:id="stk419" contextRef="#ctx0" brushRef="#br0">16445 13122 75 0,'0'0'0'1,"4"9"0"1,8-4 0 9,-1 2-1-6,8 2 1 4,11 0-1-4,6-2 1 5,8-7 0-5,11-5 1 5,3-6 5-4,2 2 1 3,7-3-1-4,-12 5 0 6,-4 5-3-7,-8 9 1 6,-3 7-2-5,-17 16 1 10,-10 16-2-14,-15 2 1 15,-14 5-1-16,-12 0 0 17,-6 0-1-17,-12-5 0 17,-5-2-26-17,3-9 1 17,-1-7-2-17,12-7 0 16,1 0 17-16</inkml:trace>
    </iact:actionData>
  </iact:action>
  <iact:action type="add" startTime="489695">
    <iact:property name="dataType"/>
    <iact:actionData xml:id="d431">
      <inkml:trace xmlns:inkml="http://www.w3.org/2003/InkML" xml:id="stk420" contextRef="#ctx0" brushRef="#br0">17605 12975 98 0,'0'0'0'2,"-11"23"0"8,-10 16 0-5,7-2 0 6,3-3-1-7,6-2 1 6,1-4 0-4,8-5 0 4,3-2 0-6,18-8 1 7,15-3 0-8,1-15 0 9,7-6 0-8,-2-10 1 7,1-9 3-6,1-7 0 4,-7 0 1-2,-4 5 0 2,-14-5-3 7,-11 7 1-16,-10-2-2 17,-18 7 1-17,-14 6-2 16,-11 8 0-15,-19 9-1-1,-9 11 0 16,-10 9-19-16,-4 10 1 16,-4-1-55-15</inkml:trace>
    </iact:actionData>
  </iact:action>
  <iact:action type="add" startTime="490330">
    <iact:property name="dataType"/>
    <iact:actionData xml:id="d432">
      <inkml:trace xmlns:inkml="http://www.w3.org/2003/InkML" xml:id="stk421" contextRef="#ctx0" brushRef="#br0">14876 15374 119 0,'0'0'0'8,"0"0"-1"-4,0 0 1 7,0 0-1-6,0 0 1 6,0 14 0-8,2 0 0 9,1 6 3-7,4 3 0 4,-3 3 0-4,3 3 1 5,0 6-3-4,2-3 1 4,-6 3-1-5,1-1 1 4,1 3-1-5,-5-3 1 8,0-1-2-8,0-8 0 12,-5-4-27-16,3-8 0 15,0 1-33-15</inkml:trace>
    </iact:actionData>
  </iact:action>
  <iact:action type="add" startTime="490619">
    <iact:property name="dataType"/>
    <iact:actionData xml:id="d433">
      <inkml:trace xmlns:inkml="http://www.w3.org/2003/InkML" xml:id="stk422" contextRef="#ctx0" brushRef="#br0">15111 15238 108 0,'0'12'0'2,"-7"8"0"-2,5-6 0 13,-1-2 0-13,3 13 0 4,-6 5 1 1,1 0 0 5,0 0 3-6,1 7 1 8,1 2-2-7,3 4 1 5,3 6-1-6,1-1 0 7,-1 3-2-7,-1-10 1 6,3-7-1-5,-5-6 1 6,0-5-4 4,0-7 1-15,0-4-46 17,0-12 1-17,0 0 18 16</inkml:trace>
    </iact:actionData>
  </iact:action>
  <iact:action type="add" startTime="490975">
    <iact:property name="dataType"/>
    <iact:actionData xml:id="d434">
      <inkml:trace xmlns:inkml="http://www.w3.org/2003/InkML" xml:id="stk423" contextRef="#ctx0" brushRef="#br0">14604 15689 98 0,'9'-2'0'8,"5"-3"0"-3,-2 3 1 6,-1 2 0-6,3 4 0 5,0 6 2-5,2 3 0 5,5 6 0-5,0 4 1 5,6 7 1-5,-1-5 0 4,-1 3-3-4,5-5 1 6,2-3-1-7,3-1 1 7,1-3 0-6,-1-5 1 6,-5-4 0-5,4-7 0 10,3-4-1-15,2-10 1 15,5-7-2-16,2-13 0 17,5-12-1-17,-3-7 0 16,3-7-20-16,-5 0 1 17,5 0-42-16,-3 7-4-1</inkml:trace>
    </iact:actionData>
  </iact:action>
  <iact:action type="add" startTime="495039">
    <iact:property name="dataType"/>
    <iact:actionData xml:id="d435">
      <inkml:trace xmlns:inkml="http://www.w3.org/2003/InkML" xml:id="stk424" contextRef="#ctx0" brushRef="#br1">838 6138 75 0,'0'0'-1'2,"0"0"0"10,0 0 1-8,0 0 0 8,0 0 3-9,0 0 0 8,0 0 2-6,0 0 0 4,0 25-2-3,7-8 0 3,-3 1 2-4,1-2 1 6,6-4-2-7,12-12 1 6,10-5-4-5,6-7 0 6,12-6 0-7,-1 7 0 7,8 1-1-7,2 15 1 13,2 6-1-17,-2 1 1 16,2-1-1-15,-4-4 1 15,6-4 0-15,-2-8 0 15,0-11 0-16,10-7 1 17,-1-5 0-17,7 1 1 17,1 4-2-17,-6 2 1 0,-1 10-1 16,-10 4 0-16,-16 2-1 16,5 5 1-15,-3 5 0 15,7-5 0-15,8 0-1-1,-6-5 1 16,8-2 0-16,2-4 1 17,-1-5-2-17,1 2 1 16,-5 0-1-16,-4 5 0 17,-3 2 0-17,0 7 0 17,1 0 0-17,6 0 1 17,9 0 0-17,3-5 1 0,9-2-1 16,16-20 1-16,18-12-1 17,-11 2 0-17,0-2-1 16,-14 11 1-15,-11 10 0-1,-23 6 0 16,-19 12 0-15,7 0 1 15,7 3-1-16,0-1 0 16,7 0 0-16,-10 3 0 17,6-1-1-16,-17-4 1 15,-12 7-1-16,-4-7 1 17,-6 5-1-16,-6-5 1-1,-4 0-15 15,-7 0 1-15,0 0-54 17,0 0-5-17</inkml:trace>
    </iact:actionData>
  </iact:action>
  <iact:action type="add" startTime="496980">
    <iact:property name="dataType"/>
    <iact:actionData xml:id="d436">
      <inkml:trace xmlns:inkml="http://www.w3.org/2003/InkML" xml:id="stk425" contextRef="#ctx0" brushRef="#br1">2190 14981 67 0,'0'0'0'9,"11"-3"0"-4,-1 3 0 5,1 3 0-5,5-1 0 5,7 0 0-5,7 0 0 5,9-2 0-5,10 3 0 6,1 1 0-7,10 1 0 6,2 2 0-5,5 2 0 5,0-2 0-5,7 0 0 6,4 0 0 4,10-5 1-14,6 3-1 15,23-12 1-16,24-2 0 17,-12-3 0-17,4-9 3 0,-6 8 0 17,2-1 1-17,-21 2 0 16,-4 5 0-15,-3 0 0 15,1 3-1-15,13-5 0 15,7-5-2-16,14-14 0 16,9-9-1-15,5 5 1 15,6-2-2-15,-15 4 1-1,-3 5 0 15,-16 11 1-14,-9 9 0 16,-7 10 0-16,-16 11 0-1,4-9 0 15,-9-3 0-15,19-4 0 16,9-2 0-15,-3 2 0 15,-4 2-2-15,-4 3 1 15,-1 2-1-15,3 9 0 15,-3 7 1-16,-7 9 0 16,3 14 0-16,7-4 1 18,4 4-1-18,14-10 0 0,12-1 0 15,-1-8 0-14,-4-1 0 15,5-3 0-15,4 0-1 16,-7 0 1-17,1 2 0 0,-13 0 1 16,-3 1-1-16,10 1 1 16,10 6 0-15,16-13 0 15,19-4 0-16,8-16 1 18,10-9-2-17,-5-5 0 14,1-4 0-14,-8 0 0-1,-7-1-1 15,-13 12 1-15,-14 7-1 17,2 3 0-17,-9 1 0 16,9-2 1-15,2 1-1 16,-2-8 1-17,3-6 0 0,-5-6 0 16,0-3-1-16,-12-1 1 17,-7-2-1-17,-13 5 1 16,-12 4-1-16,-3 7 0 17,-1 5 0-17,-10-8 0 16,-2-1 0-15,11-12 1 15,3-7-1-15,2-2 1-1,0-3 0 15,-16 8 0-14,-9 6-1 16,-30 7 0-17,-26 10 0 17,-2-1 1-17,-9 5-1 0,-7 0 0 15,9 2 0-14,-9-2 0 7,0 0-130-3</inkml:trace>
    </iact:actionData>
  </iact:action>
  <iact:action type="add" startTime="499232">
    <iact:property name="dataType"/>
    <iact:actionData xml:id="d437">
      <inkml:trace xmlns:inkml="http://www.w3.org/2003/InkML" xml:id="stk426" contextRef="#ctx0" brushRef="#br1">10597 14794 85 0,'0'0'0'8,"-26"-2"0"-3,17 2 0 7,4 2-1-8,5-2 1 7,0 0-1-8,0 0 1 9,0 0 2-9,0 0 0 9,0 12 3-8,5 6 0 7,2 12-2-7,4 11 1 6,-1 12-2-5,1 5 1 4,1 9-2-2,-1-5 1 4,1 0-1 4,-8-12 1-14,3-4-1 14,0-9 1-14,-2-9-1-1,-1-7 0 16,-1-5 3-16,-1-5 1 17,0-6-2-17,-2-5 0 16,7-16-2-15,2-7 1 15,8-7-1-16,-4-5 1 17,4-2-1-17,-4-6 0 16,1-6 0-15,0 1 1 15,0 0-1-15,-5-5 0-1,-2 2-1 15,0 10 1-14,-3-3-1 15,1 12 1-15,0 4-1 15,-3 8 1-15,3 6-2-1,-5 5 0 16,0 4 0-16,0 5 0 16,16 21 0-16,-9-1 0 17,4 8 0-17,1 9 1 16,-1 9-1-15,1 2 1 15,1 10-1-16,-1-1 1 18,-5 1 0-18,-2-1 0 0,-5-4 0 16,0-5 0-16,-10-4 0 16,1-7 0-15,-5-7 0 15,0-3 1-15,1-8 0-1,-4-8 0 15,-1-6 1-14,-3-14 0 16,-4-10-1-17,4-11 0 16,1-9 0-16,6-2 0 17,2-7-1-17,-2-1 1 16,5-6-1-16,5 7 1 17,-6-1-1-16,10 8 0-1,5 2 0 17,4 4 0-16,10 6 0 13,4 3 0-13,9 8-1 15,2 9 1-15,3 9-1-1,-2 9 0 15,4 7 0-15,-9 9 0 17,-2 10 0-16,-8-1 1 15,-8 5 0-16,-8-6 0 17,-8-6 0-16,-3-2 0 14,-5-4 0-15,-1-7 1 18,-4-5-1-18,-6-16 1 0,-4-9 0 16,1-11 0-16,-1-10-1 16,6-2 1-15,5-3-1 15,9 8 0-15,2 2 0-1,10 4 0 15,9 3-1-14,7 9 1 15,11 9-1-15,-2 9 0 15,7 12 0-16,-3 9 0 16,1 11 0-16,-12 8 1 17,-5 8 0-17,-16-4 0 17,-8 3 0-16,-17-8 0-1,-7-4 0 15,-7-12 0-14,-7-6 0 15,-2-13 1-16,0-10-15 18,16-24 1-18,-5 1-75 0</inkml:trace>
    </iact:actionData>
  </iact:action>
  <iact:action type="add" startTime="506029">
    <iact:property name="dataType"/>
    <iact:actionData xml:id="d438">
      <inkml:trace xmlns:inkml="http://www.w3.org/2003/InkML" xml:id="stk427" contextRef="#ctx0" brushRef="#br1">1464 15954 58 0,'0'0'0'2,"0"0"1"9,0 0 0-6,0 0 1 5,-18-19 5-6,6 10 0 8,-1-3-1-8,-1 1 1 6,0 2 2-5,0-5 0 5,-2 0-7-5,-7-4 0 6,2 4-1-7,-6 0 1 6,-3 0-1-6,2 5 0 6,0 2-1-5,1 5 1 6,-1 4-1-5,5 3 1 5,2 4-1-7,5 3 0 7,2 1 0 6,-2 10 0-16,0 7 0-1,5 7 0 15,-1 7 0-15,7 6 0 17,5 10 0-17,12 2 0 17,-1 5 0-17,6-12 0 17,-1-4 0-16,2-17 1 14,7-11 2-15,1-16 1 16,6-14-2-15,0-16 1 15,3-13-1-16,-8-10 0 0,-6-7 1 17,-2-3 0-17,-12-1-2 16,-5-1 1-15,-7 1-1-1,-6 2 0 16,-5 4 0-15,-1 5 0 15,-6 0-1-16,7 7 1 17,-2 2-1-17,4 5 0 17,0 4 0-17,5 3 0 16,2 2 0-15,7 0 0 15,0 2 0-16,12-2 0 16,4 3-1-15,7 1 1-1,7 3-1 16,-3 2 1-16,6 3-1 17,6 2 1-17,5 2-1 17,2 0 1-17,4 2 0 0,-1 1 0 16,-6 1 0-15,3-4 0 15,-6 1-5-16,-6-1 1 16,-2 0-31-16,-4 2 0 17,-5 1-11-16</inkml:trace>
    </iact:actionData>
  </iact:action>
  <iact:action type="add" startTime="506901">
    <iact:property name="dataType"/>
    <iact:actionData xml:id="d439">
      <inkml:trace xmlns:inkml="http://www.w3.org/2003/InkML" xml:id="stk428" contextRef="#ctx0" brushRef="#br1">1752 15643 76 0,'0'0'0'2,"0"0"0"8,0 0 0-5,0 0 0 4,0 0 1-3,0 0 1 4,12-2 7-6,-1-1 0 6,3-1-4-5,14-3 1 5,9-2-2-4,2 0 0 4,11 2-2-5,-6 0 1 5,2 0-2-5,-7 2 1 5,-4 5-1-5,-7-2 0 5,-8 0 0 1,-4-1 0 6,-2 3-2-17,-5 0 1 16,-4 0-18-15,-5 0 0-1,0 0-47 4</inkml:trace>
    </iact:actionData>
  </iact:action>
  <iact:action type="add" startTime="507204">
    <iact:property name="dataType"/>
    <iact:actionData xml:id="d440">
      <inkml:trace xmlns:inkml="http://www.w3.org/2003/InkML" xml:id="stk429" contextRef="#ctx0" brushRef="#br1">1711 15917 66 0,'0'0'0'14,"20"4"2"-14,-13-1 1 10,3-3 0-6,1-3 0 7,5 1 5-6,7-3 0 5,9-1-7-6,-4-1 1 6,7 0-1-4,4 0 1 4,7 0-1-5,2 0 0 5,3 2 0-5,-12 3 0 6,-7-2-1-8,-2-1 0 9,-9 0-30-2,-7-2 0 6,2 1 1-15</inkml:trace>
    </iact:actionData>
  </iact:action>
  <iact:action type="add" startTime="507485">
    <iact:property name="dataType"/>
    <iact:actionData xml:id="d441">
      <inkml:trace xmlns:inkml="http://www.w3.org/2003/InkML" xml:id="stk430" contextRef="#ctx0" brushRef="#br1">1766 15763 99 0,'0'0'0'1,"16"0"0"1,-16 0 0 9,12 0 0-7,-12 0 0 6,0 0 0-5,0 0 0 5,0 9 1-6,-3 2 1 8,1 3 3-8,0 11 0 6,-7 8-2-6,-3 6 1 6,-2 7-2-5,0-2 1 6,3 2-2-6,-1 2 1 13,1 0-1-18,4-11 1 16,-2-7-1-16,6-7 1 17,-1-7-5-17,-1-7 1 17,1-4-59-17,4-5-5 2</inkml:trace>
    </iact:actionData>
  </iact:action>
  <iact:action type="add" startTime="507850">
    <iact:property name="dataType"/>
    <iact:actionData xml:id="d442">
      <inkml:trace xmlns:inkml="http://www.w3.org/2003/InkML" xml:id="stk431" contextRef="#ctx0" brushRef="#br1">967 16655 90 0,'0'0'0'9,"0"0"0"-5,0 0 0 7,0 0-1-7,0 0 1 7,16-9 0-6,-5 4 0 4,8-2 2-3,8-2 1 3,10-2 5-4,2-1 0 6,12-2-3-7,4 3 0 6,12-1-1-6,0 3 0 8,7 0-2 1,4-2 1-11,0-1-1 13,1-2 0-15,-1 0-1 16,-11 3 0-15,-7-1 1 16,-3 1 0-17,-8-1-1 1,-15 3 1 14,-6 2-2-15,-5 3 0 17,-12-1-36-16,-1 1 1 15,1-1-18-16</inkml:trace>
    </iact:actionData>
  </iact:action>
  <iact:action type="add" startTime="508265">
    <iact:property name="dataType"/>
    <iact:actionData xml:id="d443">
      <inkml:trace xmlns:inkml="http://www.w3.org/2003/InkML" xml:id="stk432" contextRef="#ctx0" brushRef="#br1">1497 17226 67 0,'0'0'0'6,"11"-5"1"2,7-2 1-3,-13-9 0 5,-5-9 11-5,-7-1 1 6,-9-1-10-8,-12 2 0 8,-6 2 0-6,6 6 0 5,-4 8-4-5,-3 7 1 5,-4 9-1-5,0 7 1 5,-5 11-1-6,10-2 1 6,6 7-1-5,1 4 0 6,-1 3 0-5,12 5 0 3,4 4 0 5,5 2 0 2,7 2 0-15,7-6 0-1,0-2 0 15,7-10 1-14,4-5 1 15,10-13 0-16,4-11 1 17,3-13 1-16,-3-10 0-1,3-10 0 15,4-9-2-14,-7-5 1 16,3-4-1-17,-12-1 0 16,-3 1-1-15,-8-5 1 15,-10-4-2-16,-4-3 1 17,-7 0 0-17,-3 7 0 16,-4 2-1-15,2 10 1-1,0 9-1 15,3 4 1-14,-1 8-1 15,5 3 0-15,3 6 0 15,11-3 0-15,13 3-1-1,13 1 1 16,8 1-1-16,8 0 1 17,1 2-2-17,5-2 1 16,3 0-42-15,7-3 1 14,-3 1-3-14</inkml:trace>
    </iact:actionData>
  </iact:action>
  <iact:action type="add" startTime="508881">
    <iact:property name="dataType"/>
    <iact:actionData xml:id="d444">
      <inkml:trace xmlns:inkml="http://www.w3.org/2003/InkML" xml:id="stk433" contextRef="#ctx0" brushRef="#br1">1738 17016 112 0,'0'0'0'4,"0"0"0"6,-13 16 0-6,8-4 0 7,-2 2-1-7,2 2 0 7,1 5 0-7,4-1 1 7,-5 3 0-7,5 0 1 6,5 3 0-5,4 1 0 7,9 1 0-8,1-5 1 6,6 0-1-6,10-12 1 7,4-8 1-7,5-10 0 8,2-9 1 0,2-5 0 5,3-4 1-17,-7-5 0 0,-3-5-2 16,-9 3 1-16,-4 0-1 16,-17 2 1-15,-4 0-3 16,-14 2 1-17,-16 3-2 0,-4 11 1 15,-17 10-1-14,0 4 0 15,-2 9 0-15,0 5 0 15,2 4-9-15,5-4 0 15,7 0-36-16,9-5 1 16,0 0 8-15</inkml:trace>
    </iact:actionData>
  </iact:action>
  <iact:action type="add" startTime="509309">
    <iact:property name="dataType"/>
    <iact:actionData xml:id="d445">
      <inkml:trace xmlns:inkml="http://www.w3.org/2003/InkML" xml:id="stk434" contextRef="#ctx0" brushRef="#br1">2072 16701 96 0,'0'0'0'1,"-11"19"0"-1,6-8 0 1,3 1 0-1,-3 13 0 13,-6 9 4-12,-1 8 1 4,-8 8 1 0,3 3 1 5,-1 5-4-5,2 4 1 6,-3 2-2-7,6 8 0 6,1 4 0-6,5-1 0 8,0 1-1-9,3-9 1 13,4-7-1-15,0-12 1 16,0-11-2-17,0-9 1 16,2-8-9-15,7-6 0 15,-2-7-44-16,14-18 0 4,2-1 40 8</inkml:trace>
    </iact:actionData>
  </iact:action>
  <iact:action type="add" startTime="509785">
    <iact:property name="dataType"/>
    <iact:actionData xml:id="d446">
      <inkml:trace xmlns:inkml="http://www.w3.org/2003/InkML" xml:id="stk435" contextRef="#ctx0" brushRef="#br1">2713 16404 106 0,'11'0'0'11,"12"3"0"-8,-7 1 0 8,0 1 2-6,-2-3 0 4,7-2 6-4,7-2 1 7,2-3-3-8,2 1 0 6,0-3-2-6,3 2 0 15,-3 1-2-19,2-1 0 7,-1 3-1-2,-3-3 1 6,-3 3-1-7,-1-3 0 7,-1 1-1-7,-4-1 0 20,-5 0-26-24,-5 3 0 18,1 0-22-18,-12 2 0 0</inkml:trace>
    </iact:actionData>
  </iact:action>
  <iact:action type="add" startTime="510128">
    <iact:property name="dataType"/>
    <iact:actionData xml:id="d447">
      <inkml:trace xmlns:inkml="http://www.w3.org/2003/InkML" xml:id="stk436" contextRef="#ctx0" brushRef="#br1">2696 16727 115 0,'0'0'0'2,"12"0"0"9,6 0 0-7,-1 0 0 7,3 0 0-7,3-3 0 6,10-1 6-5,6-3 1 6,7-5-2-7,2 3 1 6,5 0-1-5,2 2 1 6,5 2-2-7,-9 3 1 7,4 0-1-7,-16-1 0 7,-11 3 0-7,-5-2 1 8,-7 2-4 3,-4-2 1-15,-5 2-1 17,-7 0 0-17,9-3-41 1,-9 3 0 14,0 0-8-14,0 0 12 6</inkml:trace>
    </iact:actionData>
  </iact:action>
  <iact:action type="add" startTime="512233">
    <iact:property name="dataType"/>
    <iact:actionData xml:id="d448">
      <inkml:trace xmlns:inkml="http://www.w3.org/2003/InkML" xml:id="stk437" contextRef="#ctx0" brushRef="#br1">4553 15880 62 0,'9'2'0'9,"5"1"0"-4,-3-3 0 5,3 0 1-5,0-3 1 6,0-1 5-7,11-3 1 7,3-2-2-6,11 2 0 5,7 2-1-6,0 5 0 6,3 2-4-4,1 8 1 4,-1 3-1-6,-3 8 0 6,-3 4 0-4,-8 5 1 3,-12 5-1 7,-11 6 0-16,-15 10 0 16,-8-3 0-16,-10 3 0 16,0-10 1-15,-2-6 0 15,0-8 1-15,-9-6 0-1,2-10 0 16,-2-6 0-16,-3-12 0 17,-4-9-1-17,4-5 0 16,8-4-1-15,2 2 1 15,6 0-1-15,8 5 1 15,6 6-2-15,5-4 1 15,7 7-1-16,14 2 0 0,11 2 0 16,2 3 0-16,10 2 0 17,7 0 0-17,4 0-2 16,0-9 0-15,3 0-32-1,-3-3 1 16,1 1-19-16</inkml:trace>
    </iact:actionData>
  </iact:action>
  <iact:action type="add" startTime="512754">
    <iact:property name="dataType"/>
    <iact:actionData xml:id="d449">
      <inkml:trace xmlns:inkml="http://www.w3.org/2003/InkML" xml:id="stk438" contextRef="#ctx0" brushRef="#br1">6006 15367 89 0,'0'0'0'3,"-11"2"0"8,-8 5 0-6,-4-2 0 5,-4 2 5-5,1-3 0 4,3 3 0-3,-11 5 1 4,-5 2-4-6,-5 6 1 7,-5 6-2-6,8 6 1 5,-3 5 1-6,10 6 1 7,1 8-3-7,10-3 1 7,7 3-1-5,5 2 0 9,2 0 0-14,6 2 1 15,8-2-1-16,2 4 1 17,9 5-1-17,-5-2 0 16,8 7 1-15,2-7 0 15,-3-3-1-16,-4-13 1 17,-3-12 0-16,-4-4 0-1,-7-5-2 15,-7-7 0-15,-4-7-30 17,-5-14 0-17,-5 1-33 18</inkml:trace>
    </iact:actionData>
  </iact:action>
  <iact:action type="add" startTime="513150">
    <iact:property name="dataType"/>
    <iact:actionData xml:id="d450">
      <inkml:trace xmlns:inkml="http://www.w3.org/2003/InkML" xml:id="stk439" contextRef="#ctx0" brushRef="#br1">5223 15802 122 0,'0'0'0'1,"16"0"-1"-1,-4 2 1 1,6 3-1-1,5-3 1 12,9 3-1-11,8-3 1 7,10-2 2-3,6-5 0 6,6-4 1-7,9-2 0 6,8-3-2-5,-1-2 1 5,5-5-1-5,-5 3 0 6,0 1-1 1,-9 4 1 3,-4 3-8-14,-14 4 0 14,-5-1-80-13</inkml:trace>
    </iact:actionData>
  </iact:action>
  <iact:action type="add" startTime="513461">
    <iact:property name="dataType"/>
    <iact:actionData xml:id="d451">
      <inkml:trace xmlns:inkml="http://www.w3.org/2003/InkML" xml:id="stk440" contextRef="#ctx0" brushRef="#br1">4615 16699 117 0,'14'-2'0'2,"64"-15"0"8,49-6 0-5,-5 3 0 4,18-1 0-4,-6 0 1 7,0-2 2-6,-5 10 1 12,-3 3-2-18,-13 1 0 16,-11 0 0-15,-13 2 0 15,-13 5-2-16,-20-1 1 16,-17 3-3-15,-16 0 1 15,-16 3-49-16,-3 8 0 0,-11 10 45 16,-18 0 1-15,0-1-9 15</inkml:trace>
    </iact:actionData>
  </iact:action>
  <iact:action type="add" startTime="513746">
    <iact:property name="dataType"/>
    <iact:actionData xml:id="d452">
      <inkml:trace xmlns:inkml="http://www.w3.org/2003/InkML" xml:id="stk441" contextRef="#ctx0" brushRef="#br1">4631 17003 127 0,'30'0'0'1,"21"-3"-1"11,9 6 1-12,9-1 0 4,2 5 0 7,8 4 0-7,-8 5 0 7,-9 5-1-7,-7 0 1 7,-4 2 0-6,-16 2 0 5,-10 0 0-5,-11 3 0 5,-12 0 1-5,-11-3 0 5,-10-2 0-6,-8-7 0 6,-12-7 1-4,-3-7 1 3,-4-4 4-3,7-7 1 5,4-5-5 4,8-2 1-14,4 0-1 15,11-5 0-14,8-4-3-2,11 4 1 15,9 1-1-14,18 6 0 15,15 2-7-16,6 1 1 16,9-1-22-15,5 1 0 16,5-1 19-17,-7 1 1 16,0-1-46-16</inkml:trace>
    </iact:actionData>
  </iact:action>
  <iact:action type="add" startTime="514146">
    <iact:property name="dataType"/>
    <iact:actionData xml:id="d453">
      <inkml:trace xmlns:inkml="http://www.w3.org/2003/InkML" xml:id="stk442" contextRef="#ctx0" brushRef="#br1">5721 16901 108 0,'0'0'0'1,"4"21"0"-1,-15-5 0 0,-3 5 0 0,0 0 1 2,-2 4-1-2,0 2 0 0,4 6 1 12,8-1 0-9,8 0 2 2,8-4 0 5,4-3 2-5,12-7 0 5,11-6 0-5,0-10 0 6,2-6 1-8,8-13 0 10,1-10-3-10,-6-3 0 12,2-2 0-14,-13 2 0 14,-6 0-1-14,-15 0 1 15,-12-2-2-15,-12 4 1 15,-15 3-2-15,-8 9 1 15,-4 9-1-16,7 2 0 17,-1 5 0-17,3 5 0 17,-2 6-5-17,9-1 1 0,-2-1-35 15,6 0 0-14,3-2 5 15,16-7 0-15,0 0 26 16</inkml:trace>
    </iact:actionData>
  </iact:action>
  <iact:action type="add" startTime="514520">
    <iact:property name="dataType"/>
    <iact:actionData xml:id="d454">
      <inkml:trace xmlns:inkml="http://www.w3.org/2003/InkML" xml:id="stk443" contextRef="#ctx0" brushRef="#br1">5916 16720 146 0,'0'0'0'1,"7"16"0"-1,-7 2 0 1,-2 7 0-1,-7 10 0 14,2 6 0-14,0 5 1 3,2 7 0 1,1 2 1 7,-1 3 1-7,3 2 1 7,-7 2-2-6,6 0 0 5,-1 2-1-6,4-2 1 9,0 1-1-3,4-13 1 6,-4-6-1-15,0-10 1 15,0-6-2-16,0-7 0 1,-4-7-38 14,4-14 1-14,0 0-31 15</inkml:trace>
    </iact:actionData>
  </iact:action>
  <iact:action type="add" startTime="515656">
    <iact:property name="dataType"/>
    <iact:actionData xml:id="d455">
      <inkml:trace xmlns:inkml="http://www.w3.org/2003/InkML" xml:id="stk444" contextRef="#ctx0" brushRef="#br1">6446 16478 85 0,'0'0'0'9,"16"-16"1"-4,-16 16 0 5,16-9-1-4,-16 9 1 3,12-5 1-5,6 3 0 7,8-3 6-5,-1 1 0 4,7-3 0-6,-4 0 0 6,4 0-1-5,3 2 0 5,-1 1-3-5,-1 1 1 6,-6 3-3-6,-8 0 0 5,1 0-1-5,-6 0 1 5,0 3-1 0,-7 1 0 7,0-4 0-17,-7 0 1 16,9 3-1-15,-9-3 1 0,0 0-5 4,0 0 0 6,0 0-47-8,11 0 0 9,1 2 30 5,11-16 1-17,0 0 10 17</inkml:trace>
    </iact:actionData>
  </iact:action>
  <iact:action type="add" startTime="516212">
    <iact:property name="dataType"/>
    <iact:actionData xml:id="d456">
      <inkml:trace xmlns:inkml="http://www.w3.org/2003/InkML" xml:id="stk445" contextRef="#ctx0" brushRef="#br1">7149 15958 108 0,'0'0'0'9,"0"0"-1"-4,0 0 1 6,-7 12-1-8,4-3 1 8,1 5 3-6,2 0 0 6,0 4 6-8,5 10 0 7,2 6-4-4,4 12 1 4,8 2-3-5,1 5 0 5,3 2-2-5,-2 1 1 5,-2 1-1-5,-3-2 0 8,-7 3-1 4,0-3 1-17,0 0 0 0,-4-4 0 16,-3-3 0-16,3-9 0 17,-1-9-1-17,-4-7 1 17,3-4-18-17,-1-8 1 17,5-6-42-17,4-19 1 16,12-11 57-15,-2-8 0 15,2 1-9-15</inkml:trace>
    </iact:actionData>
  </iact:action>
  <iact:action type="add" startTime="516597">
    <iact:property name="dataType"/>
    <iact:actionData xml:id="d457">
      <inkml:trace xmlns:inkml="http://www.w3.org/2003/InkML" xml:id="stk446" contextRef="#ctx0" brushRef="#br1">7773 16036 131 0,'0'0'0'1,"-16"7"-1"-1,4 0 1 0,1 5-4 13,-10 2 1-13,-7 4 1 5,-6 3 1 6,-10 4 0-7,-2 0 1 7,-5 1 0-7,3-1 0 6,2-2 0-5,2 4 0 6,-4 3 0-7,2 0 0 6,0 2 2-5,9-6 0 6,7-3 1-2,2-5 1 7,12-2-1-15,0-2 0 15,4-2-1-16,5-1 1 18,5-6-1-18,11-1 0 0,10 1 0 15,6-5 0-15,10 0-1 17,-3 0 0-16,2 0 1 16,6 2 1-17,6 3-2 0,7 2 1 15,9 2-1-15,-11-2 1 17,-3 2-1-16,-9-4 0 15,-4-1-1-16,-8 1 1 16,-8-5-1-16,-3 0 1 18,-7 0-5-18,0 0 0 16,0-5-36-15,3-2 1-1,-3 0-17 15</inkml:trace>
    </iact:actionData>
  </iact:action>
  <iact:action type="add" startTime="517679">
    <iact:property name="dataType"/>
    <iact:actionData xml:id="d458">
      <inkml:trace xmlns:inkml="http://www.w3.org/2003/InkML" xml:id="stk447" contextRef="#ctx0" brushRef="#br1">7372 14613 78 0,'0'0'-3'3,"0"0"0"7,0 13 2-5,0-13 0 6,0 10 1-7,0-10 0 7,2 9-1-7,-2-9 0 7,0 0 1-8,0 0 0 9,10 9 0-8,-3 0 0 6,2 3 0-6,2-1 0 8,-4 3 0-9,2 0 1 8,3 0 0-6,-5-3 0 5,4-2 3-5,12-6 0 5,7-6 2-5,5-6 1 7,4-5-2 5,0-2 0-16,5-5-3-1,-5 5 0 15,0 3-1-15,-4 3 0 18,-1 6-1-18,-6 1 1 16,-3 3-1-16,10 3 0 16,-3-1 1-15,3 0 1 15,-1-2-1-16,10-2 0 17,-3-3-1-17,-4 1 1 16,-9-1-1-15,0 3 1-1,-1-3 0 16,-4 3 0-16,-7 2-1 17,10 7 1-16,1 4 0-1,1-1 0 15,0-1 1-14,-1-5 0 15,5 1-1-15,-9-5 1 15,1-5 0-16,-8 3 0 16,0 0 1-16,-5 0 0 17,5 2-3-17,1 0 1 17,-6 2 0-17,12 7 0 17,0-2-42-17,14 7 0 0,0 0 0 16</inkml:trace>
    </iact:actionData>
  </iact:action>
  <iact:action type="add" startTime="518555">
    <iact:property name="dataType"/>
    <iact:actionData xml:id="d459">
      <inkml:trace xmlns:inkml="http://www.w3.org/2003/InkML" xml:id="stk448" contextRef="#ctx0" brushRef="#br1">8220 14748 86 0,'-12'3'0'8,"-2"-1"-1"-3,14-2 1 5,-11 4 0-6,11-4 0 7,0 0-1-7,0 0 1 6,0 0 0-5,0 0 0 5,-2 19 0-5,-3-1 1 6,5 10 1-7,5 4 1 6,-3 7 0-5,7 5 0 5,3 4 0-4,-6 3 1 4,4 2-2 1,-6-5 1 6,3-4-1-17,-5-3 1 18,1 1 1-18,-1-10 0 0,3-5-1 15,-5-6 0-15,0-5 0 16,0-4 1-15,0-5-1 16,0-7 1-17,0 9-1 0,0-9 1 16,0 0-4-16,0 0 0 10,0 0-45-7,0 0 1 9,11-12 23-7,10 5 0 5,2 0 12 0</inkml:trace>
    </iact:actionData>
  </iact:action>
  <iact:action type="add" startTime="519182">
    <iact:property name="dataType"/>
    <iact:actionData xml:id="d460">
      <inkml:trace xmlns:inkml="http://www.w3.org/2003/InkML" xml:id="stk449" contextRef="#ctx0" brushRef="#br1">7964 15135 63 0,'0'0'0'2,"0"0"0"7,5 20 0-4,-3-6 0 6,7 2 3-7,3 3 0 7,4 4 3-7,7 4 0 7,4 6 0-7,1 1 1 7,0-4 4-7,-1-5 0 7,-4-2-5-7,-4-7 1 7,-3-4-1-7,7-8 0 7,5-6-3-6,4-9 0 5,0-8-2-4,3-6 1 2,-3-5-1 8,2-4 0-16,-4-3-20 16,0-2 1-15,0-1-65 15</inkml:trace>
    </iact:actionData>
  </iact:action>
  <iact:action type="add" startTime="520111">
    <iact:property name="dataType"/>
    <iact:actionData xml:id="d461">
      <inkml:trace xmlns:inkml="http://www.w3.org/2003/InkML" xml:id="stk450" contextRef="#ctx0" brushRef="#br1">8533 15454 75 0,'0'0'0'3,"0"0"0"7,0 0 0-5,0 0 1 5,0 0 0-5,0 0 1 5,0 0 0-5,0 0 0 7,7 0 3-9,9 0 0 8,9 0-1-7,10 0 0 6,4 3 1-5,2-3 1 5,3-3-3-5,-9 3 0 5,-3-6 0-4,-4 1 0 10,-5 0-3-16,-3 1 1 9,-8 1 0 8,-5 1 0-16,-3 2-1 15,-4 0 1-16,0 0-1 1,0 0 1 9,0 0-1-5,0 0 1 5,0 0-1-5,0 0 1 5,-6 14-1-6,-6 2 0 7,-2 7 0 0,3 0 1 6,-3 0-1-17,0 9 1 16,3 3-1-15,-1-1 0-1,5 1 0 15,-2-5 0-14,2-3 0 15,0 1 0-16,2-1 0 18,-4-6 0-18,7-5 0 0,-3-2 0 15,5-2 0-14,-4-3 0 16,4-2 0-17,0-7 0 16,0 11-10-15,0-11 1 4,0 0-32-1,0 0 1 7,0 0 34-6,0 0 1 5,0 0-8-6</inkml:trace>
    </iact:actionData>
  </iact:action>
  <iact:action type="add" startTime="520663">
    <iact:property name="dataType"/>
    <iact:actionData xml:id="d462">
      <inkml:trace xmlns:inkml="http://www.w3.org/2003/InkML" xml:id="stk451" contextRef="#ctx0" brushRef="#br1">8620 15505 95 0,'0'0'0'1,"0"0"-1"-1,0 0 1 1,0 0 0-1,0 0 0 0,0 0 1 16,0 0 1-16,-2 16 3 3,2-4 0 8,0 8-1-6,0 3 0 5,2 7-2-5,5 9 0 5,0 10 1-6,2-10 0 7,-2 0-2-6,0-2 1 6,3-1-1-7,1-6 1 14,-4-4-1-18,2-6 0 16,-4-1 0-15,2-5 1 14,0-3-3-14,2-2 1 15,-7-4-42-15,-2-5 1 0,0 0 5 4</inkml:trace>
    </iact:actionData>
  </iact:action>
  <iact:action type="add" startTime="521010">
    <iact:property name="dataType"/>
    <iact:actionData xml:id="d463">
      <inkml:trace xmlns:inkml="http://www.w3.org/2003/InkML" xml:id="stk452" contextRef="#ctx0" brushRef="#br1">9007 15215 93 0,'0'0'0'2,"0"0"0"0,0 0 0 8,0 0 0-5,0 0 0 6,0 0 4-6,0 0 1 6,12 5-2-7,-3-1 1 6,3 3-3-5,-1 0 1 6,1 0-1-7,-1 2 0 6,1 5 0-5,-3 2 0 5,-2 3 0-5,-3 1 0 4,-4 6-1-3,-2-3 1 4,0 0-1-4,-3-3 1 4,1-8 1 6,1-1 1-16,-1 1 1 17,4-12 1-16,4 14-3-1,3-7 1 16,9-3-2-16,5 1 1 16,7-3 0-15,6-2 0 15,5-5-2-15,-9 1 0 15,-2-1-38-16,4-2 1 17,0 0 6-17,-6 1 0 16,-1-1 23-15</inkml:trace>
    </iact:actionData>
  </iact:action>
  <iact:action type="add" startTime="522591">
    <iact:property name="dataType"/>
    <iact:actionData xml:id="d464">
      <inkml:trace xmlns:inkml="http://www.w3.org/2003/InkML" xml:id="stk453" contextRef="#ctx0" brushRef="#br1">9940 15560 95 0,'-16'0'0'11,"-12"0"0"-6,10-4 0 4,6 4 0-3,-6 4 0 3,2 3 0-3,-7 9 0 3,-2 10 0-4,2-1 1 5,0 5 0-5,-5 0 1 5,5 2-1-5,-2 2 0 6,-1-4-1-7,-4 7 1 7,0-2-1-6,-2-3 1 4,4-5-1-1,5-6 1 8,7-7 0-16,2-3 1 16,5-4 1-15,9-7 0 15,-11 7-1-16,11-7 1 17,0 0-1-15,0 0 1-2,16-14-2 4,-5 3 1 7,10-1-1 5,2 1 0-15,7-3-1 16,2 5 1-16,1 0-1-1,1 2 1 14,-4 2-1-13,7 3 0 15,2 4 0-15,0 3 1 15,0-3-1-16,5 5 1 16,-5 4-1-15,-4-1 1 16,-8 1-1-17,1-4 0 16,0-2 0-15,-1-3 1 15,-4-2-1-16,-4 0 1 0,-3-2 1 16,-2-1 1-16,-3 1-1 19,-2 0 0-19,-4-1 0 0,-5 3 0 14,0 0 0-13,0 0 0 9,-18-16-1-5,2-2 1 13,-7-7-1-18,-3-10 0 16,-4-6-1-15,3-8 0 16,-3-3-38-17,4 6 1 16,3-5-1-16,3-4 1 18</inkml:trace>
    </iact:actionData>
  </iact:action>
  <iact:action type="add" startTime="523791">
    <iact:property name="dataType"/>
    <iact:actionData xml:id="d465">
      <inkml:trace xmlns:inkml="http://www.w3.org/2003/InkML" xml:id="stk454" contextRef="#ctx0" brushRef="#br1">9399 15756 96 0,'0'0'-1'2,"0"0"0"8,0 0-66-6</inkml:trace>
    </iact:actionData>
  </iact:action>
  <iact:action type="add" startTime="526286">
    <iact:property name="dataType"/>
    <iact:actionData xml:id="d466">
      <inkml:trace xmlns:inkml="http://www.w3.org/2003/InkML" xml:id="stk455" contextRef="#ctx0" brushRef="#br1">7941 16133 75 0,'0'0'0'9,"0"0"0"-5,0 0 0 7,0 0 0-6,0 0 0 5,0 0 0-6,0 0 0 7,0 0 2-6,0 0 0 5,0 0 5-5,11 0 0 5,6 0-5-6,6 0 1 7,16 2-2-7,-7 1 1 7,7 1-1-7,-4 1 0 8,-8-1 0 0,3 1 1-8,3-3-1 8,1 1 0-10,3-1 0 13,-9-2 0-15,-5 0-1 16,-5 0 1-15,-2-2-1 16,-4-1 1-17,-3 3 0 0,-9 0 0 15,11-2-1-14,-11 2 1 15,0 0-1-16,0 0 1 7,0 0-1-2,0 0 0 6,0 0 0-6,0 0 0 5,0 0 0-5,0 0 0 5,-18 18 0-4,9 5 0 3,-3 7-1 7,1 5 1-16,-5 9-1 16,4-10 1-15,1 5 0 16,-1 0 0-17,3 0 1 0,2-2 0 15,-2 0-1-14,2-7 1 15,-2-3 0-15,-1-4 0 14,1-2-1-14,2-2 1 16,3-1-1-17,-1-4 1 16,3-3 0-16,-1 1 0 17,1-1-1-16,2-11 1-1,0 12 0 16,0-12 0-16,-4 11-1 4,4-11 1 8,-3 10-6-10,3-10 1 14,0 0-21-16,0 0 1 10,0 0-24-6</inkml:trace>
    </iact:actionData>
  </iact:action>
  <iact:action type="add" startTime="526951">
    <iact:property name="dataType"/>
    <iact:actionData xml:id="d467">
      <inkml:trace xmlns:inkml="http://www.w3.org/2003/InkML" xml:id="stk456" contextRef="#ctx0" brushRef="#br1">8042 16241 80 0,'0'0'0'14,"-11"0"-5"-13,11 0 0 11,-12 0 1-12,12 0 0 7,0 0 3-2,0 0 0 5,0 0 3-5,0 0 0 6,3 9 8-7,-3-9 0 6,13 19-6-5,-6-8 0 6,9 3-3-6,-9 2 1 4,3 5 1-4,-4 2 1 6,1 2-1-7,3 3 0 8,-3 4 2-9,6 7 0 12,6 2-1-14,-3 3 1 15,0 4-4-16,-2 1 1 17,0 1 0-17,-3-1 0 17,-4 1 2-17,-2-8 0 17,-1-15-1-17,3-4 0 16,-5-4 1-16,1-8 1 17,-1-4-2-17,-2-7 1 0,0 0-7 16,5-18 0-15,-1-12-56 15,8-7 0-16,-1 0 32 17</inkml:trace>
    </iact:actionData>
  </iact:action>
  <iact:action type="add" startTime="527801">
    <iact:property name="dataType"/>
    <iact:actionData xml:id="d468">
      <inkml:trace xmlns:inkml="http://www.w3.org/2003/InkML" xml:id="stk457" contextRef="#ctx0" brushRef="#br1">8588 16039 43 0,'0'0'0'10,"-16"0"1"-5,16 0 0 6,-11 0 2-8,11 0 1 8,0 0 5-6,0 0 0 5,0 0-5-5,0 0 1 6,0 0-2-7,0 0 0 6,16 2 0-6,-9 0 0 7,9 3-2-7,-5 0 1 7,8 1-1-6,1 1 0 5,-3 3 0-6,-1-1 0 7,-5 2 1-7,1 3 0 8,-1 2 1 4,-6 0 0-15,-3 3-1 14,-9 4 0-15,-11 4-1 17,-3 1 0-17,-2 4 0 0,-2-4 0 16,-1-1 0-16,1-4 1 17,-3-4-1-16,5-6 1 15,5-1 0-16,2-5 0 17,4-3 3-17,3 3 1 16,7-7-5-16,2 0 0 17,0 0-1-16,0 0 1-1,0 0-1 4,0 0 1 6,0 0-1-5,0 0 1 5,14 3 0-6,6 1 0 12,1 1 0-15,2-1 1 14,0 1-1-15,-7-3 1 17,3 1-1-17,-6-1 1 17,-1-2-2-17,-1 0 1 16,1 0-37-15,11-5 0 15,5-4-2-16,27-5 8 0</inkml:trace>
    </iact:actionData>
  </iact:action>
  <iact:action type="add" startTime="531746">
    <iact:property name="dataType"/>
    <iact:actionData xml:id="d469">
      <inkml:trace xmlns:inkml="http://www.w3.org/2003/InkML" xml:id="stk458" contextRef="#ctx0" brushRef="#br1">9201 16446 60 0,'0'0'4'3,"0"0"0"8,-9 0-1-7,9 0 1 6,-16-5-1-5,4 5 1 6,0 0-2-8,-6 3 0 8,-3 3-2-6,-2 1 1 5,0 3 0-5,-2 1 0 7,0 1-1-8,4-1 1 6,-2 1 2-5,2-1 0 5,3 1-1-5,-3 1 1 4,9 1-3-3,-8 5 1 3,1 4 0-4,3-3 0 8,5 1-1 2,4 2 1-14,-2 0-1 15,6 2 1-16,3 1-1 0,7 4 0 16,0 4 1-16,7 1 0 17,4-1 0-17,1-2 1 17,6 0 0-17,5-9 1 17,7-4-1-17,2-10 0 16,2-7 1-15,8-6 0 15,1-5-1-15,1-8 1-1,9-6-2 15,-14-4 1-14,-2-3-1 15,-10 0 0-16,-6-2 0 18,0-3 1-18,-5-4 0 0,-3-2 0 15,-8-1-1-14,-1-4 0 15,-6 0 0-15,-5 5 1 15,-11 2-1-16,1 7 1 16,-3 6 0-15,-1 3 0 15,-2 3-2-15,-7 4 0 15,0 6 0-15,-12 6 0-1,-2 4 0 15,3 0 0-14,1 4 0 15,3 3 0-15,-4 5 0 15,6-1 0-15,3 1-1-1,6-1 1 15,3 1-8-14,0-3 0 15,9 0-36-15,7-9 1 15,0 0 8-16</inkml:trace>
    </iact:actionData>
  </iact:action>
  <iact:action type="add" startTime="532455">
    <iact:property name="dataType"/>
    <iact:actionData xml:id="d470">
      <inkml:trace xmlns:inkml="http://www.w3.org/2003/InkML" xml:id="stk459" contextRef="#ctx0" brushRef="#br1">9079 16057 45 0,'0'0'0'11,"0"0"-30"-7</inkml:trace>
    </iact:actionData>
  </iact:action>
  <iact:action type="add" startTime="532617">
    <iact:property name="dataType"/>
    <iact:actionData xml:id="d471">
      <inkml:trace xmlns:inkml="http://www.w3.org/2003/InkML" xml:id="stk460" contextRef="#ctx0" brushRef="#br1">9081 16057 80 0,'0'0'0'1,"0"0"1"-1,0 0 0 0,0 0 1 0,0 0 0 0,0 0 1 0,0 0 1 0,0 0-1 0,0 0 1 0,0 0-2 0,0 0 0 0,0 0-1 1,0 0 1-1,0 0 1 0,0 0 1 14,9 16-1-12,-4 3 0 8,2 6-1 5,4 9 0-14,1 10 0 15,-1 4 0-16,5 5-1 18,-6 0 0-18,4 0 0 0,-5 7 1 15,-2 2-2-14,0 12 1 15,2 6 0-15,-7 3 1 15,0 7 0-16,-2-10 1 17,-4 1 0-17,-1-8 1 16,1-1-2-15,-3-13 1 15,0-6-2-16,2-7 0 16,-4-9 0-15,2-2 0-1,0-8 1 16,2-1 1-16,-6-3-2 17,4-3 0-16,2 1 0-1,1-3 0 15,2-1 1-14,-1-6 0 15,1-2-1-15,2-9 1 16,0 9-2-17,0-9 1 16,0 0-16-16,7-18 1 6,9-14-56 4,5-19 16-9</inkml:trace>
    </iact:actionData>
  </iact:action>
  <iact:action type="add" startTime="535920">
    <iact:property name="dataType"/>
    <iact:actionData xml:id="d472">
      <inkml:trace xmlns:inkml="http://www.w3.org/2003/InkML" xml:id="stk461" contextRef="#ctx0" brushRef="#br1">3549 14539 25 0,'0'0'0'2,"11"21"1"9,3 13-1-6,-2-6 1 5,1-1-1-6,1 3 1 6,0 5 0-5,-2-5 0 6,-1-3 3-7,1 10 0 7,4 4 2-6,-5 8 0 6,5 8-4-7,-2-2 0 7,2 5 0-7,0-11 0 6,-4-8-1-5,-3-9 1 12,3-7-1-16,-5-6 0 15,-3-5 1-15,-4-5 0 15,2-4 1-15,-2-5 0 15,0 0-2-16,0 0 0 2,0 0-1 4,0 0 0 4,0 0-53-6</inkml:trace>
    </iact:actionData>
  </iact:action>
  <iact:action type="add" startTime="536510">
    <iact:property name="dataType"/>
    <iact:actionData xml:id="d473">
      <inkml:trace xmlns:inkml="http://www.w3.org/2003/InkML" xml:id="stk462" contextRef="#ctx0" brushRef="#br1">3611 14638 19 0,'0'0'0'9,"0"0"0"-4,0 0 0 5,0 0 2-6,0 0 1 7,16 18 1-6,-4-4 0 5,-1 2 2-6,-6-4 0 7,2-5-1-7,-7-7 1 7,4 11-4-7,-4-11 1 7,-4 12-2-7,4-12 1 7,-7 11-2-7,7-11 1 7,-10 16 0-6,-1-4 0 5,-1-1-2-5,1 1 1 5,-1 1-27-6,3-1 0 6,2-1 17-4</inkml:trace>
    </iact:actionData>
  </iact:action>
  <iact:action type="add" startTime="536870">
    <iact:property name="dataType"/>
    <iact:actionData xml:id="d474">
      <inkml:trace xmlns:inkml="http://www.w3.org/2003/InkML" xml:id="stk463" contextRef="#ctx0" brushRef="#br1">3641 14560 88 0,'0'0'0'9,"-2"9"-1"7,2-9 1-16,0 14-1 16,0-5 1-16,2 2 0 16,-2 3 0-16,0 2 0 17,-2 5 0-17,-8 4 0 0,-1 7 0 17,-5 10 0-17,-3-1 0 16,-1 3 0-15,1-3 0 15,-2 3 0-15,5 2 0 15,2 0 0-16,3-7 0 17,2-2 0-17,-3-9 0 17,5-10-4-17,3-4 0 0,-1 0-51 16</inkml:trace>
    </iact:actionData>
  </iact:action>
  <iact:action type="add" startTime="537188">
    <iact:property name="dataType"/>
    <iact:actionData xml:id="d475">
      <inkml:trace xmlns:inkml="http://www.w3.org/2003/InkML" xml:id="stk464" contextRef="#ctx0" brushRef="#br1">3639 14518 43 0,'0'0'1'0,"0"0"1"16,23 21 4-16,-12-5 1 5,5 7-3-1,-4-7 0 7,-5 0 0-7,2 0 1 7,-2 0-2-6,0-2 1 6,6 0-1-6,-1 0 0 5,0 0-2-5,-1-3 1 4,-4-4 0-4,4 2 0 5,3-2-4-5,5-2 1 5,-3-1-65-5</inkml:trace>
    </iact:actionData>
  </iact:action>
  <iact:action type="add" startTime="559820">
    <iact:property name="dataType"/>
    <iact:actionData xml:id="d476">
      <inkml:trace xmlns:inkml="http://www.w3.org/2003/InkML" xml:id="stk465" contextRef="#ctx0" brushRef="#br1">1234 17688 34 0,'0'0'1'4,"16"5"0"6,14 4 1-5,2 0 0 6,10 5 1-7,-3-3 0 6,2-1-1-6,1-1 0 23,2-2-1-27,-1-3 0 1,-1 1 0 1,11-5 1 9,0-2-1-7,7-3 0 8,6 0 0-9,6 3 0 10,8 0-1-10,-4-1 1 14,-6 3 2-17,-4-4 0 17,-1-1-1-17,-3 1 1 16,-4-3 0-15,6 0 0 15,3 0-1-16,7 0 0 16,8 0 0-15,13-4 0 16,13-1-2-17,-13 3 1 0,-6 2-1 15,-17 5 0-14,-15 2 0 15,3 0 1-16,0 0 0 17,-9 2 1-16,-10 5-1-1,12-5 1 15,5 1-1-14,2-3 0 15,-3 0 0-16,15 0 0 17,-1-3 0-17,-2 6 0 17,3-1-1-17,-10 0 1 16,5 0-1-15,-8 3 1 16,4 0-1-17,-1 2 0 0,-2-1 0 16,13 1 1-16,1 3-1 17,-2-6 1-17,-1 1-1 17,3-8 1-17,-8-1-1 0,24 2 1 15,16-1-1-14,-7 6 1 15,7 1-1-15,-21-6 0 15,-2-3 0-16,-14-2 1 16,-4-2-1-15,25 0 1 16,11 0-1-17,-25 6 1 17,-14 6-1-17,5-1 1 0,-5 5-1 15,-2 2 0-14,5 3 0 15,4 1 1-15,7 4 0 16,16-1 0-17,14 0 0 0,0-12 0 15,7-4 0-14,-12 0 1 16,3 0-2-17,-12 10 1 16,-9 6-1-16,-19 0 0 17,-13 2 0-17,6 1 1 17,6 1 0-17,29-4 0 16,16-4-1-15,-7-5 1-1,3-7-1 15,-10-3 1-14,-1-3-1 15,1 3 0-15,-2 1 0 16,-2 9 1-17,-7 9-1 0,7 0 1 15,-5 2-1-14,7 1 1 16,5-1-1-17,-7-4 1 16,4 0-1-15,-9 4 1 15,-2 3 1-15,-11-5 0 15,-13-4-1-16,8-1 1 16,2 1-1-16,3-1 0 1,1-2-1 15,15-2 1-16,16-2-1 16,-12-1 1-16,-2 1-1 18,-21 0 0-18,-9-3 0 0,-3 2 1 15,-2 3-1-14,-11 0 1 15,-7 3-1-15,-9-6 0 15,-8 1 0-15,1-1 0 15,-5 1-2-16,0-3 0 16,-4 1-98-16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8460" units="cm"/>
          <inkml:channel name="Y" type="integer" max="104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630.03412" units="1/cm"/>
          <inkml:channelProperty channel="Y" name="resolution" value="630.3030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4T13:38:22.88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33241">
    <iact:property name="dataType"/>
    <iact:actionData xml:id="d0">
      <inkml:trace xmlns:inkml="http://www.w3.org/2003/InkML" xml:id="stk0" contextRef="#ctx0" brushRef="#br0">8392 17007 51 0,'0'0'0'10,"0"0"3"-6,0 0 0 7,0 0 5-6,0 0 1 5,0 0-5-5,0 0 0 5,0 0-1-5,0 0 1 5,0 0-2-5,0 0 0 5,0 0 1-5,0 0 0 6,0 0 0-8,0 0 1 8,0 0-1-6,0 0 1 6,0 0-1-7,0 0 1 7,14 7-2-6,0-2 0 5,4 2-1-6,6-3 1 6,1 1 1-5,9-3 1 6,10-2-1 2,7-2 0 3,11-3-1-15,-7-2 1-1,5-7 0 16,-2-2 0-15,-1-4-2 15,-1 1 1-15,-1-1 0-1,-9 1 0 16,-7 3-1-16,-2 2 1 16,-9 3-1-15,-8 2 0 15,-1 2 0-16,-3 2 0 17,-5 3 0-17,-11 2 0 16,12-7 0-15,-12 7 0 15,0 0-1-16,0 0 0 1,0 0-12 4,0 0 0 5,0 0-24-5,0 0 1 6,0 0-17-7</inkml:trace>
    </iact:actionData>
  </iact:action>
  <iact:action type="add" startTime="233829">
    <iact:property name="dataType"/>
    <iact:actionData xml:id="d1">
      <inkml:trace xmlns:inkml="http://www.w3.org/2003/InkML" xml:id="stk1" contextRef="#ctx0" brushRef="#br0">8920 17032 93 0,'0'0'0'8,"14"-6"-1"-4,-14 6 1 7,0 0 0-8,0 0 0 8,0 18 1-7,-12 5 0 8,-4 9 5-7,5 0 1 4,-6 5-2-3,1 5 0 5,-2 6-2-8,2 2 1 7,2 6-2-5,0 1 1 6,3 3 0-6,-3-5 1 10,2-4-2-15,1-7 0 16,4-8 0-15,-2-6 0 15,2-9 0-16,2-5 0 17,3-4 1-17,2-12 0 17,-9 11-4-17,9-11 1 15,0 0-20-14,9-14 0 1,-5 0-61 13</inkml:trace>
    </iact:actionData>
  </iact:action>
  <iact:action type="add" startTime="234323">
    <iact:property name="dataType"/>
    <iact:actionData xml:id="d2">
      <inkml:trace xmlns:inkml="http://www.w3.org/2003/InkML" xml:id="stk2" contextRef="#ctx0" brushRef="#br0">9369 17382 64 0,'0'0'0'8,"0"0"0"-2,0 0 0 4,0 0 1-5,0 0 0 5,0 0 11-6,0 0 0 8,-16 5-3-8,0-1 1 7,0 3-5-8,-3 2 0 8,-2 1-4-6,-2 1 0 6,0 5 0-7,0-2 0 7,3 2 0-7,-3 5 1 6,2 2 0-5,2-5 1 5,-1 1 0-5,1-3 0 5,3 0-2 3,0-2 0 4,5-3-1-16,4 1 1-1,2 1-1 15,0-1 1-14,5-1-1 15,5 1 1-16,7-1 0 2,4 3 1 13,2 2-1-15,14 3 1 16,7-1-1-16,-2-4 1 17,5 0-1-17,-8-5 1 16,-1-4-1-15,-6-3 1 15,-8 0 2-16,1-2 1 17,-3 0-3-17,-6-4 0 17,-4-1-1-16,2-4 1-1,-7 0-2 15,3-1 0-15,0-1-13 4,-3-1 0 9,-2 1-51 4,0-1 1-17,2 3 62 0,1-12-10 17</inkml:trace>
    </iact:actionData>
  </iact:action>
  <iact:action type="add" startTime="235028">
    <iact:property name="dataType"/>
    <iact:actionData xml:id="d3">
      <inkml:trace xmlns:inkml="http://www.w3.org/2003/InkML" xml:id="stk3" contextRef="#ctx0" brushRef="#br0">9643 17081 47 0,'0'0'0'9,"23"0"0"-3,-23 0 1 4,16 0 5-6,-16 0 1 8,0 0 2-9,0 0 0 8,0 0-6-7,0 0 1 7,0 0-1-6,0 0 0 5,0 0 2-5,0 0 0 5,0 0 0-5,0 0 1 5,12 9-3-6,-1-7 0 7,5 5-1-7,1-2 0 7,1-3-1-7,5-2 1 8,2 0-1-8,3 0 0 7,0-2-1-4,-5-1 1 10,0 1 0-17,-5 0 0 18,1 0 0-14,-6-1 0-4,-1 1-1 11,-3 2 1-8,3-5-2 11,-6 1 1-14,4-3-26 4,-10 7 1 8,0 0-33-9</inkml:trace>
    </iact:actionData>
  </iact:action>
  <iact:action type="add" startTime="235492">
    <iact:property name="dataType"/>
    <iact:actionData xml:id="d4">
      <inkml:trace xmlns:inkml="http://www.w3.org/2003/InkML" xml:id="stk4" contextRef="#ctx0" brushRef="#br0">9728 17380 82 0,'0'0'0'1,"0"0"0"10,0 0 0-8,0 0 0 8,0 0 2-7,0 0 1 8,0 0 2-8,0 0 1 6,12 2-1-5,9 3 1 5,2-1-4-5,9 1 1 6,0-3 0-7,3-2 1 7,4-2 0-8,-7 0 0 9,-2-1 0-8,2 1 0 8,-6 2-1-9,-1-2 1 14,-2-1-1-17,-2 1 0 17,-5 0-2-17,-5 2 1 16,-2 0 1-15,-9 0 1 14,14 0-2-14,-14 0 0 15,0 0-2-15,0 0 1 1,-11-5-3 3,11 5 1 6,-12-7-34-7,12 7 0 6,0 0-31-6</inkml:trace>
    </iact:actionData>
  </iact:action>
  <iact:action type="add" startTime="236450">
    <iact:property name="dataType"/>
    <iact:actionData xml:id="d5">
      <inkml:trace xmlns:inkml="http://www.w3.org/2003/InkML" xml:id="stk5" contextRef="#ctx0" brushRef="#br0">10910 16372 64 0,'0'0'0'4,"0"0"0"5,0 0 0-3,0 0 1 4,0 0 8-5,0 0 0 5,-16 0-1-6,4 0 0 7,1 0-1-7,-8 0 1 7,3 0-5-6,-7 0 0 6,-2 5-2-7,2 2 0 7,-7 4-1-7,0 5 1 7,0-2-1-7,2 5 1 6,-6-1 0-4,6 3 0 5,3-1-1-1,2 3 1 7,4 3-1-15,5 1 1-2,5 1-1 15,5 6 1-14,4 5-1 14,7 1 1-14,9 3-1 17,2 1 1-18,3 2-1 0,-3-11 1 14,1-6 0-13,-1-3 1 15,3-8 1-15,2-9 0 15,2-9-2-16,5-7 0 16,5-4 0-15,-8-3 1 15,1-4-1-15,-3 2 0 15,1 2-1-14,-8 2 1-2,-4 3-3 15,-5 2 1-15,0 3-26 16,-9 4 0-15,0 0-16 1,0 0-5 8</inkml:trace>
    </iact:actionData>
  </iact:action>
  <iact:action type="add" startTime="237250">
    <iact:property name="dataType"/>
    <iact:actionData xml:id="d6">
      <inkml:trace xmlns:inkml="http://www.w3.org/2003/InkML" xml:id="stk6" contextRef="#ctx0" brushRef="#br0">10493 16683 97 0,'0'0'0'9,"16"0"0"-4,-7 0 0 7,3 0 0-9,-1 0 0 8,5-3 1-7,-2 1 0 7,2 2 0-6,5-2 1 5,0 0 1-6,2-1 1 6,2 1-2-5,-4 0 1 5,-5-3-1-4,0 3 1 5,-4-1-1-7,-5 1 0 6,-3 2-1-6,-4 0 1 8,12-2-1-8,-12 2 0 6,0 0-3-6,0 0 0 7,0 0-88-7</inkml:trace>
    </iact:actionData>
  </iact:action>
  <iact:action type="add" startTime="238196">
    <iact:property name="dataType"/>
    <iact:actionData xml:id="d7">
      <inkml:trace xmlns:inkml="http://www.w3.org/2003/InkML" xml:id="stk7" contextRef="#ctx0" brushRef="#br0">11297 16379 43 0,'0'0'0'9,"0"-7"1"-4,0 7 1 6,0 0 7-7,0 0 1 7,0 7-1-7,0-7 0 6,0 19-5-6,-2-6 0 8,-3 3-1-8,-2 7 1 6,0 7-1-5,2-2 0 6,-4 2-2-7,2 0 1 7,-2 0-1-7,0 0 1 7,0-3-1-7,-3 1 1 11,-4-1-1-15,5-1 0 16,-1-1 1-15,-4-2 0 15,4-5-1-15,1 3 0 15,-1-2-1-16,3-3 1 17,5 0-1-17,6-2 1 16,5-1 3-15,4-3 1 15,5-6-2-16,3-8 0 17,8-10-2-17,6-5 1 0,1-4-1 16,3-2 1-15,2-5-1 15,3 0 0-15,6-2 0-1,-9 2 0 15,0 0 0-14,-4-2 0 15,0 0 0-16,-10 0 0 17,-7-1 0-17,-6 6 1 17,-8 1-2-17,1 1 1 16,-5 0-1-16,-5 4 1 18,1 7-1-18,-1-4 1 0,3 6-1 15,2 3 0-14,-5 2 0 15,5 7 0-16,0-9-8 2,0 9 1 14,0 0-44-16,0 0 0 11,0 0 24-8</inkml:trace>
    </iact:actionData>
  </iact:action>
  <iact:action type="add" startTime="239848">
    <iact:property name="dataType"/>
    <iact:actionData xml:id="d8">
      <inkml:trace xmlns:inkml="http://www.w3.org/2003/InkML" xml:id="stk8" contextRef="#ctx0" brushRef="#br0">10597 17095 22 0,'0'0'0'9,"4"11"0"-5,-4-11 0 7,0 0 0-7,0 0 0 6,0 0 3-5,0 0 1 6,0 0 5-6,0 0 1 6,0 0-6-7,0 0 1 6,0 0-2-6,0 0 1 7,0 0-2-7,0 0 0 7,0 0 0-7,0 0 1 7,0 0 2-6,0 0 0 6,0 0-2-8,0 0 1 8,0 0-1-7,0 0 1 7,0 0-3-6,0 0 1 6,0 0-1-7,0 0 0 6,0 0 0-5,0 0 0 6,0 0 1-7,0 0 0 6,0 0-1-6,0 0 1 7,0 0-1-6,0 0 1 5,14 0-1-5,9-2 0 5,14-3 0-5,9-2 1 8,14-2-1-11,2 0 0 12,5 0 1-13,0-1 0 15,2-1 1-16,-2-3 1 17,-3-2-1-17,-2 5 0 17,-2 4-2-17,-9 0 1 16,-10 2-1-15,-2 3 0 15,-2 2-1-16,2 0 1 16,3 2 0-15,-3 0 0 15,2 3 0-16,1-7 0 0,-1-3 0 17,-6-2 0-17,-5-2 0 17,-2-2 0-17,-5-1-1 0,2-2 1 16,0 0-1-16,1-2 1 17,-8 0-14-17,3 0 0 16,-5 0-80-15</inkml:trace>
    </iact:actionData>
  </iact:action>
  <iact:action type="add" startTime="240669">
    <iact:property name="dataType"/>
    <iact:actionData xml:id="d9">
      <inkml:trace xmlns:inkml="http://www.w3.org/2003/InkML" xml:id="stk9" contextRef="#ctx0" brushRef="#br0">11073 17168 99 0,'0'0'0'4,"0"0"0"6,-9 5 0-6,0-1 0 7,-9 6 1-7,-8 3 0 6,-4 6 1-4,-7 6 1 4,-4 5-2-6,-3 2 1 7,0 5-2-7,10-3 1 6,-3 3-1-5,7 0 1 6,-4 2 0-7,8-7 1 7,8-4-1-7,2-7 0 8,0-5 0-4,9-5 0 8,-3-4 3-15,10-7 1 15,0 0-2-16,10 0 1 3,3 0-2 10,8-4 0-11,7-3-1 13,6 2 1-15,10 1-1 16,0-1 0-15,-3 0-1 15,1 1 1-15,4 1-1 15,-2-1 1-16,-3 4-1 0,-2 0 1 18,-2 0-1-18,2 0 0 16,-7 4 0-16,-4-4 0 16,-5 5 0-16,0 2 0 17,-9 0 0-17,0 0 0 17,0-3 0-17,-5 1 0 16,-2-3-10-15,-7-2 0-1,9 3-36 16,-9-3 1-16,0 0 22 17</inkml:trace>
    </iact:actionData>
  </iact:action>
  <iact:action type="add" startTime="241201">
    <iact:property name="dataType"/>
    <iact:actionData xml:id="d10">
      <inkml:trace xmlns:inkml="http://www.w3.org/2003/InkML" xml:id="stk10" contextRef="#ctx0" brushRef="#br0">11011 17214 92 0,'0'0'0'11,"0"0"-1"-10,0 0 1 10,0 0 0-8,0 0 0 8,0 0 1-7,0 0 1 7,0 0 4-7,0 0 0 8,-2 14-3-8,0 4 0 7,-1 8-2-7,-6 8 1 6,2 12 3-5,0 5 0 5,-2 4-2-4,2-2 1 4,-4-2-3 6,6-3 0-16,-2 0 0 16,3-6 0-14,-1-6 0-2,3-6 0 15,-1-7-1-15,3-2 1 17,0-5-1-17,0-4 0 17,0-6 0-16,0-6 0 5,0 10-7-1,0-10 1 5,0 0-85-6</inkml:trace>
    </iact:actionData>
  </iact:action>
  <iact:action type="add" startTime="241694">
    <iact:property name="dataType"/>
    <iact:actionData xml:id="d11">
      <inkml:trace xmlns:inkml="http://www.w3.org/2003/InkML" xml:id="stk11" contextRef="#ctx0" brushRef="#br0">11444 17189 96 0,'0'0'0'9,"0"0"0"-4,0 0 0 6,0 0 0-7,0 0 0 7,-2 9 5-7,2-9 0 6,-2 18 2-5,-5-4 0 5,2 2-3-5,-2 3 1 6,3 4-3-7,-6 9 0 6,3 9-1-5,3 1 1 7,-1 4-1-6,3 0 0 6,2 4 0-11,-5 1 0 14,1 0 0-14,1-3 1 16,1 0-1-17,0-6 0 17,2-3-1-17,-5-7 1 16,1-4 0-16,1-8 0 17,3-4-1-17,0-2 1 16,0-5-1-15,0-9 0-1,0 10-10 16,0-10 0-16,12-17-31 4,4-3 0 8,-5-1 9 6</inkml:trace>
    </iact:actionData>
  </iact:action>
  <iact:action type="add" startTime="242145">
    <iact:property name="dataType"/>
    <iact:actionData xml:id="d12">
      <inkml:trace xmlns:inkml="http://www.w3.org/2003/InkML" xml:id="stk12" contextRef="#ctx0" brushRef="#br0">11817 17299 83 0,'0'0'0'9,"0"0"0"-5,0 0 0 8,-9 0 2-8,-2 3 0 6,-6 3 3-5,-6 6 0 4,-9 2 0-4,-2 4 1 5,-10 3-3-5,5 0 0 6,0 2-2-7,-1 2 1 7,6 0-1-7,-5-2 1 7,2 0-1-7,7-7 0 8,2-4-1-8,5-3 1 12,9-4 0-16,5-1 0 17,7 1 2-17,2-5 1 17,23 14-2-17,2-7 1 16,3-1-2-16,11 1 1 16,3-2-1-15,6 2 1 16,7 2-1-17,-4-2 0 0,4 0 0 16,-13-3 1-16,-1-1-1 16,-6-1 1-15,-15 0-1 16,-1-2 0-17,-8 0 0 0,-11 0 0 15,12-2-2-14,-12 2 1 15,4-16-26-15,-4 7 0 7,0 0-47 0</inkml:trace>
    </iact:actionData>
  </iact:action>
  <iact:action type="add" startTime="242741">
    <iact:property name="dataType"/>
    <iact:actionData xml:id="d13">
      <inkml:trace xmlns:inkml="http://www.w3.org/2003/InkML" xml:id="stk13" contextRef="#ctx0" brushRef="#br0">12015 17548 113 0,'0'0'-1'2,"-4"9"1"9,-5 7-1-6,4 7 1 6,-7 5 1-6,3 2 0 5,2 2 4-5,-4 5 0 4,-3 4-2-4,3-2 0 5,-3 2-2-5,4-1 1 5,4-4-1-5,1-6 0 5,0-7-1-6,3-4 0 7,2-3-7-7,0-5 1 6,0-4-31-5,0-7 1 6,0 0 3-7</inkml:trace>
    </iact:actionData>
  </iact:action>
  <iact:action type="add" startTime="243015">
    <iact:property name="dataType"/>
    <iact:actionData xml:id="d14">
      <inkml:trace xmlns:inkml="http://www.w3.org/2003/InkML" xml:id="stk14" contextRef="#ctx0" brushRef="#br0">11997 17520 100 0,'5'9'0'10,"4"5"-1"-6,0-12 1 7,3-4 0-6,-1-5 0 5,1-2 0-5,1-2 0 5,1-1 3-5,7 3 0 5,4 2 0-5,8 5 0 4,6 4-1-3,-5 3 0 3,3 4-1-4,-9 0 0 6,-1 5-1-7,-8 2 1 8,2 5 1-7,-15-5 0 5,-6 0-1 7,-11 2 1-17,-10 1-1 17,-4-3 0-17,-7 0-1 0,-3-2 1 18,-4-1 0-16,-5 1 0 11,5-2-1-12,0-3 0 15,0 0 0-16,11-4 1 17,5-1-1-17,7-4 1 16,4-2-1-16,12 2 0 18,0 0 0-18,12-7 0 0,11-2 0 15,2 2 0-14,5 0 0 15,9 7 0-16,0 5 0 17,5 4 0-17,7 5 0 0,-12 2 0 16,0 4 0-15,-7 1 0 15,-4 0 0-15,-9 0 0 15,-3-1 1-16,-16 6 1 17,-12 1 0-17,-15-4 1 16,-10 0-1-16,-5-7 0 18,-11-4 0-18,0-3 0 0,-2-4-1 15,0-8 0-15,-1-4-2 17,10-2 1-17,0-5-26 17,9-2 1-17,3 0-45 0</inkml:trace>
    </iact:actionData>
  </iact:action>
  <iact:action type="add" startTime="259635">
    <iact:property name="dataType"/>
    <iact:actionData xml:id="d15">
      <inkml:trace xmlns:inkml="http://www.w3.org/2003/InkML" xml:id="stk15" contextRef="#ctx0" brushRef="#br0">8839 7316 9 0,'0'0'0'9,"14"9"0"-5,-14-9 0 7,14 7 0-7,-14-7 0 8,0 0 0-8,0 0 0 6,0 0 4-6,0 0 0 8,0 0-1-8,0 0 0 6,18 0-1-4,8 0 0 4,8 2-1-6,5-2 0 7,7 0-1-7,3-2 1 7,-3 2-1 2,2 0 1-11,3 0 2 12,-5 0 0-13,0 0 1 16,2-9 0-17,-4-3-3 16,2-1 1-15,-2-4-1-1,-5 1 0 15,-9 0-1-14,-2 7 1 16,-8 2 0-17,-1 3 0 16,-5 1-1-15,2-1 0 15,2 8 0-16,-6-4 1 17,4 0-1-17,-5 0 1 16,-1 3 0-16,-10-3 0 1,13 0 7 15,-13 0 0-16,0 0-7 17,0 0 1-17,0 0-1 17,0 0 0-17,0 0 0 0,0 0 0 11,-18-7-1-7,2 2 1 14,-7 3-1-18,-5 2 1 16,-6 2-1-15,1 3 1 15,-1-1-1-16,2 3 1 16,-5 2-1-16,7 3 0 17,-2-5 0-16,-3 0 0 1,-4 2 0 12,4-5 0-14,3-1 0 16,-5 1 0-15,-2 1 0 15,2 0 1-15,5 6-1-1,-3 1 0 15,8-1 0-14,4 1 0 15,2-8 0-15,3 3 1 15,4-7-1-15,2 5 0 15,5-5 0-16,7 0 0 17,-11 0 0-17,11 0 0 16,0 0-1-15,0 0 1 0,0 0-1 4,0 0 1 5,0 0-1-5,0 0 1 5,0 0-1-6,0 0 1 7,11 2 0-7,5 0 0 11,3 5-1-14,4-5 1 16,9 8 0-17,0-3 0 16,10 4 0-15,6 1 0 14,5 1 0-14,-4-8 0 15,-6 2-1-16,-3-3 1 17,-1-1 0-17,-12 1 0 17,-8-4 0-17,-3 0 0 0,0 0 0 16,-9 0 0-15,-3-4 0 15,-4 4 1-16,0 0-1 1,0 0 1 11,0 0-1-8,0 0 1 7,0-14-1-7,0 5 1 6,-4-3-1-5,2 1 1 5,-3-1-25-5,5-2 1 6,0 3-2-8</inkml:trace>
    </iact:actionData>
  </iact:action>
  <iact:action type="add" startTime="273732">
    <iact:property name="dataType"/>
    <iact:actionData xml:id="d16">
      <inkml:trace xmlns:inkml="http://www.w3.org/2003/InkML" xml:id="stk16" contextRef="#ctx0" brushRef="#br0">4912 13030 9 0,'0'0'0'9,"5"9"0"-4,-5-9 0 6,0 12 0-7,0-12 0 6,0 13 0-5,0-13 0 7,0 12 0-9,0-12 1 8,-5 9 6-6,5-9 0 4,0 0-4-4,0 0 1 6,0 0 0-7,0 0 1 6,0 0-4-5,0 0 1 5,0 0-2-6,0 0 1 8,0 0-1-8,0 0 1 7,0 0-1-8,0 0 0 14,16 0 1-17,-9 0 1 10,2-2 0-6,3 0 0 6,-7-1-1-5,-5 3 0 6,0 0-1-6,0 0 1 4,0 0-1-3,0 0 1 3,-12-11-1-4,12 11 1 5,-14-14-1-5,14 14 0 5,-11-14 0-5,11 14 0 6,-7-11 0-7,7 11 0 8,0-10-1-8,0 10 1 6,0 0 0-4,0 0 0 3,0 0 0-5,0 0 0 7,7 7 0-6,-7-7 0 5,11 14 0-5,-11-14 0 5,9 14 1-5,-13-5 1 5,-8 3 1-6,-4-5 0 6,-2 4-2-5,-3-2 0 7,-2-2-27-9,12-7 1 8,6-4 24-7,23-22 1 7,3 1-8-7</inkml:trace>
    </iact:actionData>
  </iact:action>
  <iact:action type="add" startTime="275455">
    <iact:property name="dataType"/>
    <iact:actionData xml:id="d17">
      <inkml:trace xmlns:inkml="http://www.w3.org/2003/InkML" xml:id="stk17" contextRef="#ctx0" brushRef="#br0">9447 12956 13 0,'0'0'3'2,"0"0"0"9,3 12 2-7,-3-12 1 7,2 14-2-6,-2-14 0 5,-2 16 1-5,-1-7 0 4,3 0-2-3,-7 0 1 6,-2 1-2-10,0-4 0 10,0 1-1-8,0-2 1 7,2 0 0-8,-5-1 0 9,1-4 0-8,1 0 0 6,1 0-1-5,9 0 1 6,-11 0 0-7,11 0 0 6,0 0-2-5,0 0 1 4,0 0-1-4,0 0 0 6,0 0 0-6,0 0 1 5,0 0-1-5,0 0 0 5,11-7 0-6,-2 5 0 7,3 0 0-7,-1 2 0 7,1 4 0-7,-3 3 0 7,3 0 1-7,-10 2 0 8,0 3 0-8,-2-1 0 6,-4 3 0-5,-12 0 0 6,-14-3 0-6,9-1 0 5,-2-6 0-6,2 1 0 6,5-3-1-5,4 0 1 5,6-2-1-5,6 0 0 6,0-9 0-7,6 0 0 6,11-3 0-5,-1 1 0 6,4-1 0-8,-1 3 0 9,-3 2 0-8,-2 3 0 7,0-1 0-8,-7 3 0 8,-3 0 0-5,-4 2 1 14,0 0 0-20,0 0 0 5,-16 11-1-1,5-6 1 6,1 2-2-5,3-3 1 6,-2-2-44 4,9-2-4-15</inkml:trace>
    </iact:actionData>
  </iact:action>
  <iact:action type="add" startTime="282755">
    <iact:property name="dataType"/>
    <iact:actionData xml:id="d18">
      <inkml:trace xmlns:inkml="http://www.w3.org/2003/InkML" xml:id="stk18" contextRef="#ctx0" brushRef="#br0">4855 10884 46 0,'-12'4'0'9,"-4"3"0"-4,2 2 1 5,0 1-1-5,3-1 1 5,-3 2-1-6,0 3 0 7,3-2 0-6,1-1 1 6,4 1 0-7,-4-1 0 7,8 1 0-7,-7 1 0 6,2 1 0-4,-2 2 0 3,2 5-1-3,7-3 1 4,0 3-1-6,4-2 1 7,1 1-1-6,18-4 0 4,5 0 0 5,6-2 1 3,-2-5 0-17,-2-2 1 0,3 0-1 16,-6 2 1-15,1-6-1 15,-3-1 1-14,-4 0 2-2,2-6 1 15,-2-3-4-15,2-5 1 17,-2-4 0-17,-3 0 0 16,-2 0 3-16,-9 2 0 17,2-2-3-17,-9 0 1 16,-4 2-2-15,-1 0 1 15,-2 3-1-15,0-5 0 15,3-3-1-16,-1 3 1 0,-2-2-1 16,2 2 0-16,5 2 0 17,-6 0 1-16,3 3-1-1,1-1 0 16,-7 3 0-16,9 9 0 16,-12-11-1-15,12 11 1 7,-16-10-4-2,16 10 0 3,-11-2-13-4,11 2 1 5,0 0-28-5</inkml:trace>
    </iact:actionData>
  </iact:action>
  <iact:action type="add" startTime="283431">
    <iact:property name="dataType"/>
    <iact:actionData xml:id="d19">
      <inkml:trace xmlns:inkml="http://www.w3.org/2003/InkML" xml:id="stk19" contextRef="#ctx0" brushRef="#br0">5018 10598 54 0,'0'0'0'10,"16"7"0"-6,-16-7 0 7,7 10 0-7,-7-10 0 7,0 9 3-8,-7 2 1 8,-9 3-2-6,0 7 0 5,0 2 1-5,2-3 0 5,-2 8 0-5,4 0 0 5,1-1 2-6,-1 8 0 10,3 4-3-12,2 0 1 10,-4 12-2 4,-1-3 1-15,-2 9-1 15,1 1 0-16,1-1-1 0,3 1 1 16,2-1-1-15,-2-4 1 15,6-11-1-16,1-5 1 17,0-8 0-17,2-3 1 17,0-8-1-17,0-2 0 16,0-4 0-16,0-12 1 16,-5 11-6-15,5-11 0 15,0 0-20-15,7-14 1-1,2 1-13 16</inkml:trace>
    </iact:actionData>
  </iact:action>
  <iact:action type="add" startTime="284061">
    <iact:property name="dataType"/>
    <iact:actionData xml:id="d20">
      <inkml:trace xmlns:inkml="http://www.w3.org/2003/InkML" xml:id="stk20" contextRef="#ctx0" brushRef="#br0">5331 11105 82 0,'14'0'0'10,"9"0"0"-5,-11 4 0 5,-1 1-1-5,1 4 1 5,-8 2 0-6,3 6 0 6,-2 3-1-5,-5 1 1 6,0 2 0-6,-5 0 0 5,-2 0 0-6,-2 5 1 7,2-1 0-7,-9-4 0 7,5-2 0-7,-10-3 0 8,2-4 0-8,1-2 0 5,2-6 0-3,-5-3 0 5,0-3-1-5,8-7 1 11,-3-5-1-17,4 5 1 17,1-6-1-17,11 13 1 17,-12-14-1-17,12 14 0 16,0 0 0-15,0 0 0-1,0 0 0 4,0 0 0 7,16 7 0-6,-2 0 0 7,2 0 0 6,12-1 1-18,11 1-1 0,0-2 1 15,5 0-1-15,-10-3 1 17,-1 0-1-16,-10 0 1 15,-5 3 1-15,-4 0 0 15,-3 2-1-16,-4-5 1 16,0 2-1-15,-7-4 1 14,16 7-2-14,-16-7 0 0,10 5-2 4,-10-5 1 5,11 5-48-6,1-8-4 8</inkml:trace>
    </iact:actionData>
  </iact:action>
  <iact:action type="add" startTime="285053">
    <iact:property name="dataType"/>
    <iact:actionData xml:id="d21">
      <inkml:trace xmlns:inkml="http://www.w3.org/2003/InkML" xml:id="stk21" contextRef="#ctx0" brushRef="#br0">9385 10877 52 0,'0'0'0'10,"-11"-2"0"-7,-8 4 0 7,-6 5 0-5,-7 2 0 6,-8 7 1-7,1-4 0 7,5 4 0-7,-5 2 1 7,6 5 2-7,-1 0 1 7,6 2 0-7,3-2 0 7,6 5-4-8,1 4 0 9,4-4 0-7,7-1 1 4,3-1-1-3,8-1 0 19,1-9 0-25,18 0 1 0,5-4 1 16,11-10 1-16,11-4-1 17,1-10 1-17,9-4-2 1,-9 0 0 16,-1-7-1-16,-6-2 1 13,-5-5 1-14,-7 2 0 17,-6 3-1-17,-6-5 0 17,-1-7-1-17,-10 7 1 16,-4 3-1-15,-8-1 1 15,-4 5-1-15,-4 2 0 0,-1 5-1 14,-15 9 0-14,-10 7 0 14,12 0 0-15,-3 5-4 17,3-3 0-17,6 1-11 17,8-1 1-17,-1-2-23 0,8-12 1 16,-3 1 28-16</inkml:trace>
    </iact:actionData>
  </iact:action>
  <iact:action type="add" startTime="285487">
    <iact:property name="dataType"/>
    <iact:actionData xml:id="d22">
      <inkml:trace xmlns:inkml="http://www.w3.org/2003/InkML" xml:id="stk22" contextRef="#ctx0" brushRef="#br0">9436 10582 75 0,'-16'5'0'10,"-7"-5"0"-5,7 2 0 5,4 1-1-5,12-3 1 5,0 0 0-6,0 0 1 6,0 0 4-5,0 0 1 6,0 0-2-7,0 0 0 8,0 16-1-8,-5 7 1 6,-2 4-3-5,-2 17 1 6,-2 13-1-6,-1 1 1 6,-8 9-1-2,1 2 1 8,-2 4-1-17,3 1 0 17,-5 0 0-16,7-3 0-1,0 0 0 15,4-16 0-15,5-13-1 17,3-10 1-16,4-9-1-1,-5-7 1 15,5-7-14-14,5-18 0 15,-1 0-53-16</inkml:trace>
    </iact:actionData>
  </iact:action>
  <iact:action type="add" startTime="286030">
    <iact:property name="dataType"/>
    <iact:actionData xml:id="d23">
      <inkml:trace xmlns:inkml="http://www.w3.org/2003/InkML" xml:id="stk23" contextRef="#ctx0" brushRef="#br0">9537 11613 53 0,'0'0'0'7,"0"0"0"-2,0 0 1 6,0 0-1-7,0 0 1 6,0 0 6-6,0 0 1 7,0-14-2-6,0-4 0 6,5-3 0-6,-5-16 0 4,7-7-3-4,-3 3 0 6,1-10 0-7,2 8 0 7,0-1 0-6,2 10 0 12,-7-3-2-15,7 7 0 9,-2 0-1-10,3 2 1 15,1 8-1-15,5-6 0 14,7 8 1-14,-7 0 0 15,3 1-1-15,8 4 0 14,1-1 0-14,0 5 0 16,-1 4 0-17,-4 3 0 1,5 4 0 14,-7 0 0-14,-3 1 0 15,-2 1 0-16,-9 1 0 17,-7-5 0-17,7 11 0 0,-9-1 1 16,-7-1-1-16,-5 2 1 17,-2 1-1-17,-1-3 1 17,-3-2-1-17,1-3 1 16,3 1-1-15,5-3 1 15,-1 1-1-16,12-3 1 17,-11 2-1-16,11-2 0-1,0 0-1 5,0 0 1 5,0 0 0-6,0 0 0 7,11 9-1-7,-4 3 1 8,7-1-1-9,0 1 1 13,2 4-1-16,0-2 1 17,-5 2 0-17,-1 0 0 17,-1-2 0-17,-4-1 0 16,-5-1 0-15,-5 2 1 15,-2 2-1-16,0-2 1 16,-4 2 0-15,1-7 1-1,3 0 2 16,-4 0 1-15,-5-9-3 15,-7-4 1-16,-5-8-3 16,-4 1 1-15,2-8-3-1,-2 1 1 16,-1-3-38-15,1 7 1 15,2 3 16-16,-20-1 0 17,1 1 14-16</inkml:trace>
    </iact:actionData>
  </iact:action>
  <iact:action type="add" startTime="290561">
    <iact:property name="dataType"/>
    <iact:actionData xml:id="d24">
      <inkml:trace xmlns:inkml="http://www.w3.org/2003/InkML" xml:id="stk24" contextRef="#ctx0" brushRef="#br0">6824 16894 22 0,'28'-4'0'10,"18"-3"0"-6,0-2 0 7,9-3 0-6,5 1 0 6,2 2 0-7,0 2 0 7,0 4 0-6,-2 6 1 4,0 4-1-4,-2 4 1 5,-10 3 0-4,-6-3 1 3,-10 3 0-4,-5-2 0 5,-4-1-1-6,-4 1 1 7,-8-3 0-7,-11-9 0 7,14 11-1-6,-14-11 0 6,3 10 0-7,-3-10 0 7,0 0 0-7,0 0 0 6,0 0-31-5</inkml:trace>
    </iact:actionData>
  </iact:action>
  <iact:action type="add" startTime="328350">
    <iact:property name="dataType"/>
    <iact:actionData xml:id="d25">
      <inkml:trace xmlns:inkml="http://www.w3.org/2003/InkML" xml:id="stk25" contextRef="#ctx0" brushRef="#br0">17539 11141 19 0,'0'0'0'9,"0"0"0"-5,0 0 1 8,18-4 4-8,0 1 0 7,8 3 2-6,1-2 0 4,6 2-2-3,-1 0 1 3,2 0-4-4,-1 0 0 5,-3-4 0-4,7 1 0 3,4 1-1-4,3 0 0 5,4 2 0-3,-2-7 0 1,-2 2-1 8,2-4 1-16,0 2 0 16,2-2 1-15,3 2 0 15,0 5 0-16,-1 2-1 1,-6 0 0 14,-5 2 0-14,-2 3 0 15,5 6-1-15,-3-4 1 15,0 7-1-15,-2-3 1 15,-3-2-1-16,8-4 1 17,6-3 0-17,-4 1 0 16,0-3-1-15,-3 4 1 16,-2-4-1-17,-6 3 0 0,-8 1 0 16,0 1 1-16,-2 2-1 16,3-5 0-15,4-2 1-1,-7-2 0 15,4-1-1-14,-6 1 1 15,-5 0 0-16,-4-5 0 17,-3 5 7-16,-9 2 1 15,11-3-6-16,-11 3 1 17,0 0-6-17,0 0 1 2,0 0-52 4,0 0 1 4</inkml:trace>
    </iact:actionData>
  </iact:action>
  <iact:action type="add" startTime="331018">
    <iact:property name="dataType"/>
    <iact:actionData xml:id="d26">
      <inkml:trace xmlns:inkml="http://www.w3.org/2003/InkML" xml:id="stk26" contextRef="#ctx0" brushRef="#br0">16963 7288 16 0,'0'0'0'3,"0"0"0"7,23 0 0-4,-7 0 0 3,7 0 0-3,-5 0 1 4,5 0 0-6,5-4 1 7,9 1 3-8,-5 3 0 9,5-4-4-8,4-5 1 12,3-1-2-16,-5 6 1 10,1 4 0-6,-6 0 1 7,-9 2 3-6,3 3 0 5,0 2-4-5,2-3 1 5,0 5 0 1,2-9 0 6,2 3-2-17,-6-3 1 17,-5 0 0-17,-5 0 0 1,-4-3 2 14,-2 3 1-15,-8 0-1 16,-4 0 0-15,10 0-1 16,-10 0 0-16,0 0 0-1,0 0 1 9,0 0 1-4,0 0 0 5,0 0-1-6,0 0 1 7,0 0-1-6,-12-4 0 5,-9 4-2 1,-6-5 1 5,-5 3-1-15,-3 2 0 16,3 0-1-16,-1 2 1-1,-1 7-1 15,-1-6 1-15,3 1-1 17,2 1 1-17,0 0-1 16,3 1 0-15,4 1 0-1,0 3 0 16,4 3 0-16,3-3 0 16,-5-6 0-15,5 3 0 16,5-7 0-17,-1 5 0 16,1-5 0-15,1 2 0 15,3-2-1-16,7 0 1 17,-11 2-2-16,11-2 1-1,0 0-28 3,9-9 0 8,7-2 17-6,12-24 0 8,2 3-1 4</inkml:trace>
    </iact:actionData>
  </iact:action>
  <iact:action type="add" startTime="345433">
    <iact:property name="dataType"/>
    <iact:actionData xml:id="d27">
      <inkml:trace xmlns:inkml="http://www.w3.org/2003/InkML" xml:id="stk27" contextRef="#ctx0" brushRef="#br0">15134 13011 19 0,'0'0'0'10,"0"0"0"-4,0 0 0 3,0 0 1-4,0 0 0 5,0 0-1-4,0 0 0 5,0 0 1-7,0 0 1 6,0 0 8-4,0 0 1 4,0 0-8-6,0 0 1 6,0 0-1-5,0 0 1 6,0 0 2-7,0 0 0 6,0 0 4-5,0 0 1 5,0 0-6-5,0 0 1 5,0 0-1-5,0 0 0 6,-5-11-3-7,5 11 1 7,-11-16-3-6,11 16 0 5,-16-14 0-6,7 12 0 6,2-3-1-5,7 5 0 6,-10-4-6-7,10 4 1 6,0 0-68-5</inkml:trace>
    </iact:actionData>
  </iact:action>
  <iact:action type="add" startTime="346436">
    <iact:property name="dataType"/>
    <iact:actionData xml:id="d28">
      <inkml:trace xmlns:inkml="http://www.w3.org/2003/InkML" xml:id="stk28" contextRef="#ctx0" brushRef="#br0">19082 11811 47 0,'0'0'0'4,"14"0"0"7,6-5 0-7,-1 1 0 6,-1 1-1-5,-2-1 1 5,0 1 0-5,-4 6 1 6,-3 1-1-8,-2 8 1 7,-2 4-1-4,-5 7 1 4,0 9 0-5,-12-2 0 6,1 4 0-6,-5-6 0 5,-3 0 2-6,1-8 0 7,-3-4-1-6,0-4 1 4,-2-7-1 1,7-8 1 7,-2-4-2-17,8-9 1 17,1-2-2-17,7-7 1 15,2-1-1-14,0 6 1-1,2 1 0 16,7 3 0-15,5 0-1 15,0 4 0-15,2 6 0 0,3 3 0 14,-1 3 0-14,-2 3 1 14,0 3 0-14,-4 1 0 15,-3 5 3-15,-9-1 1 14,0 5-2-14,-7-2 1 16,-4-2-4-17,1-3 1 16,-6-4-46-16,2-10-5 16</inkml:trace>
    </iact:actionData>
  </iact:action>
  <iact:action type="add" startTime="347372">
    <iact:property name="dataType"/>
    <iact:actionData xml:id="d29">
      <inkml:trace xmlns:inkml="http://www.w3.org/2003/InkML" xml:id="stk29" contextRef="#ctx0" brushRef="#br0">15173 12956 54 0,'0'0'0'9,"0"0"0"-4,0 0 0 5,7-14 0-6,2 5 0 6,-4 0 0-5,2-2 0 6,0-1 0-7,2-4 0 8,-4 4 0-9,4 1 0 8,5 2 0-6,4 4 0 6,7 5 1-7,-2 5 1 6,3 4 2-5,-10 7 1 6,-5 7-1-7,-13 0 1 6,-16 9-2-5,-10-4 1 6,-11-1-3 4,-3-3 1-13,-1-4-1 11,1-6 1-12,3-2-1 14,0-8 1-15,0-4-1 18,6-4 0-18,8-3-1 0,7-5 1 15,6-2-1-15,8 1 0 17,6-11 0-17,9 8 0 17,5-2 0-16,1 9 0 15,3 2 0-16,1 5 0 17,0 6 0-17,2 1 0 16,4 2-44-16,3-5-5 17</inkml:trace>
    </iact:actionData>
  </iact:action>
  <iact:action type="add" startTime="355789">
    <iact:property name="dataType"/>
    <iact:actionData xml:id="d30">
      <inkml:trace xmlns:inkml="http://www.w3.org/2003/InkML" xml:id="stk30" contextRef="#ctx0" brushRef="#br0">13989 13269 10 0,'0'0'0'4,"14"-4"0"6,11 1 0-5,3-8 0 6,0 2 0-7,-1-3 1 7,-1 1 3-7,-6 1 1 6,-3 1-4-5,-1 0 1 5,0 2-1-5,2-2 1 6,1 2-1-7,1-2 0 7,3 0-1-7,-2-1 0 6,2 1 0-5,-2 0 1 6,2 0 0-7,-9 0 0 7,2 2-1-6,-2 0 1 13,0 2-1-18,-1-2 1 17,6 3-1-15,-3-3 1 12,7-2-1-14,-2-1 1 16,6 1 0-15,-4 0 0 16,0 2-1-16,-2 0 0-1,-2 2 0 15,-1 1 0-15,3 4 0 17,-5-5 0-17,2 5 0 1,3 0 1 15,2 0-1-16,-7 0 0 15,0 0 3-14,-2 0 0 16,-2-2-2-17,-1 0 1 16,-2-1 0-15,1 3 0 15,-1 0-2-16,0 0 1 16,-2 0 0-15,-7 0 0 1,16 0-1 2,-7-4 1 7,0 1-1 5,1 1 0-15,-1 0 0 1,0 0 0 12,0-1 0-13,0 1 0 15,1-3 0-16,1 1 0 10,5-1 0-4,5 1 0 10,2-3 0-15,-2 2 1 15,-3 0-1-15,5 1 0 15,3-1 0-16,-1 1 0 16,0-3 0-15,3 0 0 16,0 2 0-16,-3 1 1-1,0 1-1 14,1 1 0-13,-1 2 0 15,-2-5 0-15,-2 5 0 15,2-2 0-16,-5 0 0 0,-2 0 0 16,0 2 0-15,0 0 0 15,-4 0 0-15,0 0 0 15,-3 0 0-16,2 0 0 17,-2 2 0-17,5-2 0 17,2 0 0-17,1-2 0 17,1 2 0-16,0-5 0-1,3 3 0 15,0-1 1-14,4-1 0 14,-2-1 0-15,3 3-1 17,-3-3 0-16,0 3 0-1,0-3 1 15,-3 3-2-14,8 0 1 15,7-1-23-15,-3-6 1 15,-5 2 14-15</inkml:trace>
    </iact:actionData>
  </iact:action>
  <iact:action type="add" startTime="357189">
    <iact:property name="dataType"/>
    <iact:actionData xml:id="d31">
      <inkml:trace xmlns:inkml="http://www.w3.org/2003/InkML" xml:id="stk31" contextRef="#ctx0" brushRef="#br0">15475 16830 63 0,'0'0'0'11,"-14"-11"1"-6,14 11 0 5,-11-12 7-5,11 12 0 4,-10-14-3-3,6 5 0 4,-3-2 0-5,-2-1 1 5,-3-2 0-6,-11-2 0 6,-7 2-2-5,-2 1 0 7,-7 3-3-9,0 8 0 9,-1 4 0-8,-3 8 0 7,-1 3 0-4,2 8 0 10,1 9-1-17,4 4 1 17,5 10-1-17,4 2 1 16,5 5-1-16,7-1 0 17,-2 3 0-17,6-7 0 0,5-4 0 16,5-6 0-15,4-1-1 15,7-5 1-16,10-5 0 17,2-4 0-17,6-7 0 0,8-10 1 16,4-6-1-15,9-7 1 15,3-10 0-15,4-4 0 15,3-4-1-16,-3-10 1 17,0-4 0-17,-11-8 0 16,-9-6 0-16,-8 0 1 17,-8-5 0-17,-8 5 0 0,-1 4-1 17,-10 8 0-17,-10 8-2 16,1 5 1-16,-2 9-17 17,1 3 0-17,-1 0-62 0</inkml:trace>
    </iact:actionData>
  </iact:action>
  <iact:action type="add" startTime="357762">
    <iact:property name="dataType"/>
    <iact:actionData xml:id="d32">
      <inkml:trace xmlns:inkml="http://www.w3.org/2003/InkML" xml:id="stk32" contextRef="#ctx0" brushRef="#br0">15127 16260 109 0,'0'13'0'7,"0"10"0"-2,2 5 0 6,8 6 0-7,-8 8 0 7,3 6 0-6,-1 3 0 5,-4 4 3-5,2 12 1 5,-2 6-1-5,0 8 1 6,0 6-3-7,-2 8 1 7,-5 6 0 6,5 28 0-17,2 22-1 17,-2-17 1-16,2-3-1-1,-5-25 0 16,0-19-1-16,3-32 1 16,2-29-1-16,0-3 0 17,2-14-2-16,-2-9 0 14,12 0-37-14,4-21 1 15,0 0 0-16</inkml:trace>
    </iact:actionData>
  </iact:action>
  <iact:action type="add" startTime="358242">
    <iact:property name="dataType"/>
    <iact:actionData xml:id="d33">
      <inkml:trace xmlns:inkml="http://www.w3.org/2003/InkML" xml:id="stk33" contextRef="#ctx0" brushRef="#br0">15627 17382 86 0,'0'0'0'9,"14"-7"0"-5,-14 7 0 6,16 0 0-4,-5 9 0 3,3 10 2-3,2 11 0 3,0 9 3-4,-4 2 0 6,-5 5 0-7,-3-7 1 7,-4 0-3-7,-4-6 0 7,-3-8 0-6,0-4 0 5,-4-5 0-5,-13-7 0 5,-1-4-2-5,-5-10 1 5,-2-4-1-6,2-3 0 7,2-4-1 0,5-2 0 5,3-1 0-15,4 3 1 16,6 5-1-17,8 2 0 0,2 4 0 15,12 0 0-15,8 1 0 17,10-1 1-16,14 3-1 16,-5 2 1-17,0 2 1 0,5 3 1 15,7 2-1-15,-5-3 0 17,2 1 1-16,-9-5 0 16,-6 0-2-16,-8-2 1 14,-4-1-4-15,-10 1 0 16,1 2-61-15,-12 0 1 15,7-14 59-16,2 0-11 0</inkml:trace>
    </iact:actionData>
  </iact:action>
  <iact:action type="add" startTime="359051">
    <iact:property name="dataType"/>
    <iact:actionData xml:id="d34">
      <inkml:trace xmlns:inkml="http://www.w3.org/2003/InkML" xml:id="stk34" contextRef="#ctx0" brushRef="#br0">19172 17014 62 0,'0'0'0'11,"-19"-11"-2"-8,5 6 1 9,3 3-1-8,-10 4 1 7,-2 7 4-7,-11 3 0 7,-10 4 4-7,-2 4 1 7,-5 3-2-7,0 7 0 6,-2 5-4-5,5 2 0 5,2 4-1-5,11-4 0 5,3 0-1-5,14 2 1 7,6 0-1 0,15 0 1 5,10 0-1-17,13-4 1 0,11-5 0 17,6-10 0-17,17-6 0 17,-2-12 1-17,4-11 3 0,-7-9 0 16,7-12-2-16,-6-7 1 16,-6-9-2-15,-6-2 0 15,-9-5-1-16,-8 0 0 17,-11-2 0-17,-9 6 1 16,-9 3-2-15,-9 10 1 15,-8 3-3-16,1 6 1 17,-10 6-43-17,7 7 1 0,1 0 16 17</inkml:trace>
    </iact:actionData>
  </iact:action>
  <iact:action type="add" startTime="359488">
    <iact:property name="dataType"/>
    <iact:actionData xml:id="d35">
      <inkml:trace xmlns:inkml="http://www.w3.org/2003/InkML" xml:id="stk35" contextRef="#ctx0" brushRef="#br0">19073 16775 114 0,'0'0'0'9,"9"9"-1"-5,-9-9 1 6,7 12-2-5,-5 1 1 5,0 8 1-5,5 9 0 5,-5 9 2-6,-4 12 1 8,-2 13 0-8,-3 7 1 7,-5 8-2-6,3 13 0 4,-3 9-1-3,1 16 1 5,-1 14-1-3,-4-27 1 9,5-17-1-17,4-32 0 19,5-25-8-19,-1-7 1 0,6-11-51 14,13-5 0-13</inkml:trace>
    </iact:actionData>
  </iact:action>
  <iact:action type="add" startTime="359864">
    <iact:property name="dataType"/>
    <iact:actionData xml:id="d36">
      <inkml:trace xmlns:inkml="http://www.w3.org/2003/InkML" xml:id="stk36" contextRef="#ctx0" brushRef="#br0">19430 18130 55 0,'0'0'0'14,"0"9"0"-14,0-9 0 9,0 0 5-5,0 0 0 7,0 0 7-1,0 0 0-4,0 0-5-2,-5-19 0 7,0-8-2-7,-2-15 0 6,1-10 0-5,1-4 1 5,3-1-1-5,2-5 0 6,2-3-4-6,5 1 1 7,2 2-2 4,3 2 1-15,4 3-1-1,2 11 0 17,3 6 0-15,0 8 1 12,2 9-1-14,2 2 0 16,5 8 0-15,-5 3 0 15,1 8 0-16,-6-2 0 17,1 8 0-17,-3-2 0 17,1 8 0-16,-3 1 0-1,-2 5 1 15,-5 0 0-15,-4 5 0 17,-5 4 1-17,-7 3 0 17,0-5 0-16,0-2-1-1,-7-3 0 15,0-2-1-15,-4-2 1 17,4 0-1-17,-2-3 0 16,2 1 0-15,3-5 1 15,-1 0-1-16,1-3 1 17,1-1-1-17,1-1 0 17,2-2 0-17,7 0 0 0,-11 0 0 16,11 0 0-16,0 0-1 4,0 0 1 8,9-7-1-9,-9 7 0 8,18-7 0-7,-6 5 0 12,4-1 0-16,2 3 1 17,3 3-1-17,-2-1 1 16,-3 3 0-15,0 2 0 15,-7 4 0-15,0-2 0 15,0 3 0-16,-6-1 1 17,-3 3-1-16,-3 0 1-1,-4 0 0 15,-2-1 1-15,-2-1 0 16,-5-3 1-15,0-2-1 16,-3-5 0-17,-6-2-1 0,-1-4 0 16,1-3-3-16,0-5 1 17,2-4-44-17,9-11 1 16,9-8 12-15,-13-27 7 15</inkml:trace>
    </iact:actionData>
  </iact:action>
  <iact:action type="add" startTime="364471">
    <iact:property name="dataType"/>
    <iact:actionData xml:id="d37">
      <inkml:trace xmlns:inkml="http://www.w3.org/2003/InkML" xml:id="stk37" contextRef="#ctx0" brushRef="#br0">14049 13262 18 0,'26'-7'0'10,"15"3"0"-5,-11-1 0 5,-2-2 0-6,2-4 0 7,-1-3 0-7,1 0 0 8,3 3 0-8,-3-1 0 6,2 3 0-5,-9-3 0 5,0 6 0-6,9-1 0 7,0 4 0-7,3-8 1 7,4 2-1-6,0-3 0 6,5-2 0-1,-3 3 0 6,-1 2 0-15,-8-3 0 16,0 5 2-17,-9 0 0 0,0 3 1 16,0-1 0-16,3 1-2 16,1-1 0-16,1 0 0 18,2-2 0-18,2-2 0 0,-2 2 0 15,2 0-1-14,-4 3 0 15,-5-1 0-16,0 3 0 17,0 0 0-17,2 2 1 16,5 2-1-16,5-2 1 17,2 0-1-17,-1-5 1 17,4-2-1-17,-4-2 1 16,1-5-1-15,2 1 1-1,-6-4-1 16,1 4 0-16,-4 1 0 18,-2 8 0-18,-5-3 0 0,2 4 0 16,1 1-27-16</inkml:trace>
    </iact:actionData>
  </iact:action>
  <iact:action type="add" startTime="379168">
    <iact:property name="dataType"/>
    <iact:actionData xml:id="d38">
      <inkml:trace xmlns:inkml="http://www.w3.org/2003/InkML" xml:id="stk38" contextRef="#ctx0" brushRef="#br0">15652 16611 37 0,'0'0'0'11,"0"0"0"-7,0 0 1 6,0 0-1-4,0 0 1 4,0 0 0-6,0 0 1 7,39 14 1-6,-6-5 1 5,8 1-2-6,-2-6 0 7,5 1-1-6,-7-5 1 4,0-2 0-3,-10-3 0 3,-4 0 1-4,3-4 0 6,-3-5-1-5,-5 1 0 17,-2-4 1-22,-4 1 1-1,-3 3 1 16,-4-1 0-15,-3 0-3 14,-2 2 0-14,-5 3-1 16,3 0 1-17,-5 2-1 0,7 7 0 16,-14-14-1-16,7 12 1 17,-4-3-1-17,-12 10 0 16,-9 0 0-16,4 2 1 17,0-1-1-17,1 4 1 17,1 3-1-17,6 1 1 17,-1 0-1-17,2 0 0 0,6 2 0 16,1 0 0-16,3 2 0 17,4 3 0-17,-2 4 0 1,5-2 0 15,2-2 0-16,2-2 0 15,5-3 0-14,-2-2 0 15,2-1 0-15,4-3 1 15,-4 1-1-15,5-9 0 15,4 3 0-16,5-3 1 17,-3-2-11-17,3-2 0 17,-5 0-48-16</inkml:trace>
    </iact:actionData>
  </iact:action>
  <iact:action type="add" startTime="379841">
    <iact:property name="dataType"/>
    <iact:actionData xml:id="d39">
      <inkml:trace xmlns:inkml="http://www.w3.org/2003/InkML" xml:id="stk39" contextRef="#ctx0" brushRef="#br0">16447 16517 31 0,'0'0'0'4,"0"0"1"6,-14-7 10-6,14 7 0 6,-9-11-5-5,9 11 0 6,-7-16-2-7,7 16 1 7,-9-14 0-7,9 14 0 7,-14-9-4-6,0 6 0 5,0 3-1-5,-6 3 1 4,-4 4 0-3,1 4 0 3,-4-2-1-4,4 5 1 6,0 2-1-7,7-2 0 7,2 0 0-7,5-3 0 14,6-2 0-18,3-9 0 16,10 14 0-16,6-14 0 8,7-4 0 1,-3-3 0 7,3-2 0-15,-4-1 0 15,2 6 0-16,-10-3 1 17,-4 5 0-17,-2 13 0 0,-12 10 0 17,-3 11 0-17,-3 9 0 16,-3 5 0-15,-1 10-1-1,1-3 1 15,5 2 0-14,-3-12 0 15,2 1-1-15,6-12 1 15,1-9-36-16,14-2 1 17,-4 0 13-17</inkml:trace>
    </iact:actionData>
  </iact:action>
  <iact:action type="add" startTime="380832">
    <iact:property name="dataType"/>
    <iact:actionData xml:id="d40">
      <inkml:trace xmlns:inkml="http://www.w3.org/2003/InkML" xml:id="stk40" contextRef="#ctx0" brushRef="#br0">19420 16812 79 0,'0'0'0'3,"0"0"0"7,19 0 0-5,-8 0 0 6,8-3 0-8,-8 1 0 8,5-3 0-6,3 1 0 5,2-3 0-5,-1-7 0 6,6-7 0-7,-6 3 1 7,1 2 0-7,-3 0 0 17,-6 2 1-21,-3 2 0 4,-2 3 0 1,-7 0 0 5,0 0-1-5,-14 2 0 5,-6 0 0-5,-8 2 0 5,-4 5 0-6,-7 5 0 7,-8 4-1-7,4 3 1 9,-1 4 0-9,2 7 0 10,6 7-1-13,3 7 1 14,6 4-1-15,8-2 1 17,3 0-1-16,9-4 0 15,10-5 0-16,6-7 0 17,2-5 0-17,17-9 0 16,13-4 0-15,5-12 0 15,7-7-2-16,3-11 1 0,4-7-14 16,-1-5 0-15,4-2-14 15,-6 2 0-15,1 0 20 15</inkml:trace>
    </iact:actionData>
  </iact:action>
  <iact:action type="add" startTime="381392">
    <iact:property name="dataType"/>
    <iact:actionData xml:id="d41">
      <inkml:trace xmlns:inkml="http://www.w3.org/2003/InkML" xml:id="stk41" contextRef="#ctx0" brushRef="#br0">19989 16655 89 0,'0'0'0'9,"0"0"-3"-4,0 0 1 5,0-18 1-6,0 9 1 7,0-3 0-7,-2 1 0 7,-3-3 3-6,1 2 0 5,-1 3 0-5,5 9 0 5,-14-14-3-6,-2 14 1 7,0 5-1-7,-7 6 1 7,-2 10-1-6,-1 7 0 6,-1 6 0-7,4-2 0 7,7 1 0-3,4-8 0 9,3-2 0-17,9-7 0 17,9-2 0-17,5-14 0 17,11-12 0-17,3-4 1 0,6-7-1 15,-6 3 1-14,0-3 1 17,-8 4 0-17,-1 3-1-1,-5 4 1 17,-1 6-1-15,-6 3 1 10,0 8-1-11,-2 13 0 15,-1 15-1-16,-4 6 1 16,0 7 0-15,-4 2 0 15,-5 5 0-16,-1 0 0 16,-1 2-1-15,2-7 1 16,2-4 0-17,2-10 0 0,3-6-1 16,2-7 0-16,7-5 1 17,14-16 1-17,13-9 0 17,8-17 0-17,11-15-36 0,9-19 1 16,-5 0-8-16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8460" units="cm"/>
          <inkml:channel name="Y" type="integer" max="104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630.03412" units="1/cm"/>
          <inkml:channelProperty channel="Y" name="resolution" value="630.3030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4T13:38:22.88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5951">
    <iact:property name="dataType"/>
    <iact:actionData xml:id="d0">
      <inkml:trace xmlns:inkml="http://www.w3.org/2003/InkML" xml:id="stk0" contextRef="#ctx0" brushRef="#br0">17953 4696 45 0,'0'0'0'9,"0"0"3"-4,0 0 1 5,0 0 5-6,0 0 1 7,0 0-5-6,0 0 1 5,0 0-3-6,0 0 1 7,0 0 0-7,0 0 1 7,0 0-4-8,0 0 1 8,26-12-1-6,-6 5 1 6,6 3-1-7,1 4 0 7,5 4 0-7,3 3 1 9,2-2-1 5,2 2 1-17,2 2-1-1,-4 3 1 15,-2 1-1-15,-7 8 1 17,-8 7-2-17,-1 2 1 17,-6 6 0-17,-1 8 0 16,-3 2 0-15,-4-7 1 14,-5-11-1-14,-5-1 1 15,-2 1-1-15,-9-7 1-1,-14 2-1 16,3-7 1-16,-6-2-2 17,1-3 1-17,-2-2 0 17,6-2 1-17,-4-2-1 0,4-5 1 15,0-5-2-14,3 1 1 16,2 1 0-17,2-8 0 16,5 2-1-15,5-3 1 15,-3 1-1-15,5-10 1 14,4 3-1-14,0-5 0 15,5 6 0-16,5-1 0 17,4 9 0-17,3-3 0 0,2 3 0 16,6 7 0-15,-1-3 0 15,6 5 0-15,5 5 0-1,5 6 0 16,1 1 0-16,-1-3 0 17,2 3 0-17,-3-1 0 16,-1 1 0-16,-8-1 0 17,-4-6 0-16,-5 2 0 14,-7-3 1-14,0-4 0 15,-4 2-2-16,-5-2 0 17,0 0-37-17,0 0 1 0,0 0-12 4</inkml:trace>
    </iact:actionData>
  </iact:action>
  <iact:action type="add" startTime="46716">
    <iact:property name="dataType"/>
    <iact:actionData xml:id="d1">
      <inkml:trace xmlns:inkml="http://www.w3.org/2003/InkML" xml:id="stk1" contextRef="#ctx0" brushRef="#br0">18994 4574 25 0,'0'0'0'9,"5"-12"13"-5,-5 12 1 8,-2-6-6-8,2 6 1 6,-14-17 0-5,14 17 1 6,-16-11-6-7,4 6 0 6,-2-2-3-5,0-2 1 5,-6 5-1-5,4 1 1 5,2-1-2-6,-5 8 1 7,3 1-1-6,0 6 1 4,2 1 1-4,-2 6 0 7,2 8 0-8,-4 4 0 7,-1 2 1-5,6 7 0 10,1 7 0-16,5 7 0 16,3 4 0-15,1 3 0 16,6-2-3-17,1-3 1 15,5 0 0-14,1-9 0 15,-3 2 0-16,-1-9 0 18,-1 1 0-18,-3-13 0 0,1 1 0 15,-6-5 0-14,1-5 0 15,-3-2 1-16,3-2 0 17,-9-7 0-17,-3-2-2 0,-7-10 0 16,-4-4-10-15,-1-5 1 15,-1-7-29-16,1-2 1 17,3-4 1-16</inkml:trace>
    </iact:actionData>
  </iact:action>
  <iact:action type="add" startTime="47226">
    <iact:property name="dataType"/>
    <iact:actionData xml:id="d2">
      <inkml:trace xmlns:inkml="http://www.w3.org/2003/InkML" xml:id="stk2" contextRef="#ctx0" brushRef="#br0">18515 4861 86 0,'0'0'0'9,"21"-4"4"-4,-21 4 1 6,11-9 3-6,-11 9 0 5,7-14-3-5,-2 2 0 6,0 3-3-8,1 2 1 8,1-4-2-7,3 2 1 7,3 2 0-7,1-5 0 7,5 1 0-6,-3-3 0 4,2 7-1-4,10 0 0 6,9-2 0-7,2 7 0 8,0 4-1-3,-7 2 1 8,3 1-1-17,-10 2 1 16,-4 2-1-15,-5-2 1 15,0-2 0-15,-7 2 0-1,1-7 0 15,-1 4 0-14,2-4-1 15,-11 0 1-16,9 0-9 17,-9 0 1-17,12-4-44 0,6 4 0 16,1 0 46-15,8-5 0 15,1 3-8-15</inkml:trace>
    </iact:actionData>
  </iact:action>
  <iact:action type="add" startTime="47843">
    <iact:property name="dataType"/>
    <iact:actionData xml:id="d3">
      <inkml:trace xmlns:inkml="http://www.w3.org/2003/InkML" xml:id="stk3" contextRef="#ctx0" brushRef="#br0">17654 5724 64 0,'0'0'0'9,"0"0"2"-6,0 0 0 8,0 0 3-6,0 0 0 6,0 0 3-7,0 0 0 6,0 0-3-5,0 0 0 6,9-4-1-7,5 4 1 6,9-7-2-6,11 2 0 7,12-2 0-6,7-2 0 5,10 2-2-4,3-7 1 4,6 3 0-1,-1 4 1 7,5 0-2-15,-2 2 1 16,-3-2-1-17,1 3 1 17,-3-1-2-17,-9 1 1 1,-7 1-1 13,-7-1 1-14,-12 4-1 17,-1 0 1-16,-6 0 0 15,-2 0 0-15,1 0 0-1,-5 0 0 15,2 0 0-14,-5 0 0 15,-2 0-1-15,-2-5 1 16,0 5-1-17,-3-2 1 16,-4 2-1-16,-7 0 1 16,12 0-1-16,-12 0 1 17,11 0-1-16,-2-5 1-1,1-2 0 15,3-7 0-14,4-2-1 15,-1 3 1-15,-5-4-2 15,-2 1 0-16,1-4-12 0,-1 1 1 16,2 1-39-15,-1 2 1 15,1-5 32-15</inkml:trace>
    </iact:actionData>
  </iact:action>
  <iact:action type="add" startTime="48515">
    <iact:property name="dataType"/>
    <iact:actionData xml:id="d4">
      <inkml:trace xmlns:inkml="http://www.w3.org/2003/InkML" xml:id="stk4" contextRef="#ctx0" brushRef="#br0">18073 6071 52 0,'0'0'8'2,"-2"-11"1"12,-3-7-2-13,5 1 0 8,0-1-2-3,2 2 1 4,5 2-1-2,2 0 0-1,-4-2-2-3,9 5 1 6,7-5-1-5,9 6 0 6,6 8-2-7,-3 2 1 7,-1 0-1-6,-2 16 0 5,-3 7 0-5,-3 0 1 4,-8 9-1-3,-3 1 1 6,-1 8-1 6,-7-9 1-18,-1-4-1 0,-8-1 1 15,-1 1 1-15,-9-5 0 17,-9 0-1-16,-2-7 0 15,-7 0 0-16,-3-13 0 17,-2-6-1-17,7-6 1 16,5 2-1-16,6-4 0 17,6-5-1-17,3-3 0 16,4 3 0-15,6 0 0-1,6-7 0 16,11 2 0-16,6 3-1 17,7 4 1-16,9 3-12-1,-5 4 0 15,1 0-31-15,-5 2 1 17,0 1 13-16</inkml:trace>
    </iact:actionData>
  </iact:action>
  <iact:action type="add" startTime="48982">
    <iact:property name="dataType"/>
    <iact:actionData xml:id="d5">
      <inkml:trace xmlns:inkml="http://www.w3.org/2003/InkML" xml:id="stk5" contextRef="#ctx0" brushRef="#br0">18600 5936 68 0,'0'0'0'11,"0"0"5"-7,0 0 0 7,0 0 5-7,0 0 0 6,0 0-7-5,0 0 0 5,-9 7-2-5,9-7 1 5,-16 20-1-5,2-6 1 5,-2 5-2-5,2 6 1 5,-6 7 0-6,6 7 0 7,2 5 0-6,10-5 0 5,7 5 0-6,6-10 0 10,10-2-1-12,2-4 1 13,11-5-1-15,-1-9 1 17,1-5 0-17,3-9 1 16,4-7-1-15,-6-4 1 16,-3-6-1-17,1-8 1 16,-10-5-1-15,-5-4 1 15,-4-3 0-16,-3 2 0 16,-8 3 1-15,-6 0 0-1,-8 4-1 16,-3 5 0-16,0 5-1 16,-7 7 1-15,3-3-2 15,-7 11 0-15,-3 3 0-1,5 0 0 16,0 7-15-15,5-2 1 15,1 2-9-15,6-3 1 14,-1 1-30-14</inkml:trace>
    </iact:actionData>
  </iact:action>
  <iact:action type="add" startTime="49418">
    <iact:property name="dataType"/>
    <iact:actionData xml:id="d6">
      <inkml:trace xmlns:inkml="http://www.w3.org/2003/InkML" xml:id="stk6" contextRef="#ctx0" brushRef="#br0">18640 5798 89 0,'0'0'0'9,"0"0"1"-4,0 0 0 5,0 0 0-5,0 0 1 5,0 0 1-6,0 0 0 7,-3 16-1-6,3 0 0 6,0 12 1-6,0 11 1 5,0 7-1-5,0 4 1 5,0 10-2-6,-7-5 1 7,3 7-1-5,-1-2 0 3,1 2 0 7,1-7 0-16,3-4-1 17,3-5 1-16,-1 2-1-1,0-13 0 15,3-3 0-14,-5-2 0 15,4 2-1-16,-1-6 0 17,1-3 0-17,-1-10 1 16,-1-1-1-15,0 2 1 15,-2-7 0-16,0-7 0 16,2 16-1-15,-2-16 0 16,0 0-4-16,0 0 1-1,-2-12-22 3,0 1 1 9,0-10-16-8,6-9-5 9</inkml:trace>
    </iact:actionData>
  </iact:action>
  <iact:action type="add" startTime="53152">
    <iact:property name="dataType"/>
    <iact:actionData xml:id="d7">
      <inkml:trace xmlns:inkml="http://www.w3.org/2003/InkML" xml:id="stk7" contextRef="#ctx0" brushRef="#br0">19291 5356 72 0,'0'0'0'3,"0"0"1"8,0 0 0-7,0 0 0 8,0 0-1-9,0 0 1 8,0 0 0-7,0 0 0 7,10 0 1-7,1-2 1 6,5-1-2-6,7 3 1 8,7-4-1-8,-4-1 0 6,1 3 0-5,-1 2 1 5,-1 2-1-5,0-2 0 6,1 5 2-6,1-10 0 5,5 3-2 3,3-3 1-12,-5-4-1 15,-5 2 1-16,-2 0-2 16,-4 3 1-16,-3-1-1 17,-2 3 1-17,-5 2-1 17,-9 0 1-16,14 0 0-1,-14 0 0 10,0 0-1-6,0 0 1 6,0 0-1-5,0 0 0 5,0 0-20-5,0 0 1 5,0 0-32-5</inkml:trace>
    </iact:actionData>
  </iact:action>
  <iact:action type="add" startTime="53771">
    <iact:property name="dataType"/>
    <iact:actionData xml:id="d8">
      <inkml:trace xmlns:inkml="http://www.w3.org/2003/InkML" xml:id="stk8" contextRef="#ctx0" brushRef="#br0">19418 5669 56 0,'0'0'1'2,"0"0"1"7,0 0 1-5,0 0 1 7,0 0-1-8,0 0 1 9,0 0-2-8,0 0 0 7,0 0 2-7,0 0 0 7,12-9-1-7,-3 6 0 7,5-1 1-6,6-1 1 5,6 3-4-5,-1-3 1 4,0 1-1-3,3 1 1 3,0 3-1-4,2-2 1 5,4 2 0 6,-6-2 0-16,-1 2 0 16,1-9 0-16,0 2-1 16,-5 0 0-15,-5-2 0 15,-2 4 1-15,0 3-1-1,-4-3 1 15,-1 0-1-15,-11 5 1 17,17-2-1-16,-17 2 1 6,0 0-2-3,0 0 1 6,0 0-1-5,0 0 1 6,0 0-1-8,0 0 0 8,0 0 0-5,0 0 0 3,0 0 0-4,0 0 1 5,0 0-1-4,0 0 0 5,0 0 0-8,0 0 1 8,0 0-1-6,0 0 0 5,0 0-16-6,0 0 1 7,0 0-60-7</inkml:trace>
    </iact:actionData>
  </iact:action>
  <iact:action type="add" startTime="56565">
    <iact:property name="dataType"/>
    <iact:actionData xml:id="d9">
      <inkml:trace xmlns:inkml="http://www.w3.org/2003/InkML" xml:id="stk9" contextRef="#ctx0" brushRef="#br0">5345 8411 23 0,'0'0'0'9,"12"11"3"-5,-12-11 1 7,14 12 6-7,2-10 0 6,4 7-5-5,20-4 0 6,10-5 0-7,8 2 0 7,13 1-3-8,-4-1 0 9,0-2-1-7,-7 4 0 6,-3-4 0-8,-8 3 0 8,-3-3-1-5,-14 0 1 7,-4 0-1-12,-5 0 1 14,-10-3 0-14,4 8 0 15,-4 7-1-16,-1-1 1 17,-1 5-1-17,6-4 1 17,6-1-1-17,0-6 0 15,4 2 1-14,-4-7 0 16,-2 0 0-17,-3 0 1 17,-6-5-1-17,-1 3 0 0,-1-1-1 15,1 1 1-14,1-2-20 16,15-8 1-16,1-4-20-1</inkml:trace>
    </iact:actionData>
  </iact:action>
  <iact:action type="add" startTime="63936">
    <iact:property name="dataType"/>
    <iact:actionData xml:id="d10">
      <inkml:trace xmlns:inkml="http://www.w3.org/2003/InkML" xml:id="stk10" contextRef="#ctx0" brushRef="#br0">8310 8807 18 0,'16'-7'0'9,"14"2"0"-5,2-4 0 8,12 2 0-8,-3 2 0 7,7 5 0-6,-6 0 0 5,-1 5 0-5,-11-5 0 4,-4 5 3-4,-3-1 0 6,-10 3 6-7,-1-5 0 6,-3 3-7-5,-9-5 1 5,9 7-2-6,-9-7 0 7,0 0 0-7,0 0 0 9,0 0 0-10,0 0 0 7,0 0 0-6,0 0 1 9,0 0-2-10,0 0 1 8,0 0-2-7,0 0 0 7,0 0-37-7</inkml:trace>
    </iact:actionData>
  </iact:action>
  <iact:action type="add" startTime="65121">
    <iact:property name="dataType"/>
    <iact:actionData xml:id="d11">
      <inkml:trace xmlns:inkml="http://www.w3.org/2003/InkML" xml:id="stk11" contextRef="#ctx0" brushRef="#br0">7499 8678 35 0,'9'0'0'10,"5"-3"2"-5,0 1 0 6,2 2-1-7,4 0 1 8,-3 0-1-9,6-4 0 8,0 4 0-6,9 0 0 5,7 4 1-6,5-2 0 7,6 8-1-6,8-6 1 4,9 1 0-5,0 2 0 9,4 0 3-4,-6-3 0 8,1-4-1-16,-1-9 1 16,-8 0 0-17,-4 0 0 0,-7-1-4 15,-6 4 1-14,-13 1-1 15,-4 3 0-15,-7-3 0 15,-4 3 1-15,-5 2 0-1,-7 0 1 15,0 0-2-15,0 0 1 10,0 0-5-5,0 0 1 4,0 0-67-4</inkml:trace>
    </iact:actionData>
  </iact:action>
  <iact:action type="add" startTime="67239">
    <iact:property name="dataType"/>
    <iact:actionData xml:id="d12">
      <inkml:trace xmlns:inkml="http://www.w3.org/2003/InkML" xml:id="stk12" contextRef="#ctx0" brushRef="#br0">20556 5163 62 0,'0'0'0'9,"0"0"2"-4,0 0 1 5,0 0 7-5,0 0 0 5,0 0-7-5,0 0 1 6,0 0-1-7,0 0 1 6,0 0 0-5,0 0 0 5,-16-28-3-5,0 17 0 5,2-5-1-5,-2 9 1 5,-3 2-1-6,-4 10 0 7,-2 6 0-6,-3 1 0 6,1 6 0-6,1 3 0 4,1 6 0 7,6-4 0-16,6 10 0 17,3 1 1-17,4 10-1 17,3 0 1-16,6 6-1-1,6-6 1 15,5 2 0-15,2-14 1 17,2-7 0-17,7-11 1 16,5-7-2-15,0-23 1 15,0-12 1-16,-2-6 1 17,0-14-3-17,-5 2 1 16,-5-5-1-15,-4 3 1-1,-3 6-1 16,-6 10 0-16,2 9-1 16,-7 2 0-15,2 10 0 16,-2 4 0-16,0 2-1-1,-2 12 1 15,2 14-1-15,-7 7 1 17,2 11-1-17,1 0 1 16,-3 4 0-15,2-1 0 15,3-1-1-16,2 1 1 17,5 1 0-17,-1-10 0 17,1-4 0-16,2-3 0-1,2-8 0 15,-5-2 0-15,3-4-15 17,0-3 0-17,3 0-62 17</inkml:trace>
    </iact:actionData>
  </iact:action>
  <iact:action type="add" startTime="67884">
    <iact:property name="dataType"/>
    <iact:actionData xml:id="d13">
      <inkml:trace xmlns:inkml="http://www.w3.org/2003/InkML" xml:id="stk13" contextRef="#ctx0" brushRef="#br0">20712 5432 87 0,'0'0'0'10,"3"14"1"-5,-3-14 0 5,9 7 0-6,-9-7 1 7,14 4 1-7,-5-1 1 7,3-3-2-7,-1 2 1 7,3 0-2-7,-3 3 0 6,3 6 0-5,-2 1 1 5,-3 4 0-5,-7 7 0 6,-4 9 0-6,-5-9 0 5,-4 0-1-4,1-2 0 5,1-5-1 6,0-5 1-16,2-6-1-1,7-5 0 15,-12 14 0-15,12-14 1 11,-2 11-1-7,2-11 1 6,14 12 0-6,0-8 0 8,4 1-1-3,5 0 1 8,7-5-1-17,0-5 0 17,2-2-31-17,-4-2 0 16,0 2-13-16</inkml:trace>
    </iact:actionData>
  </iact:action>
  <iact:action type="add" startTime="68407">
    <iact:property name="dataType"/>
    <iact:actionData xml:id="d14">
      <inkml:trace xmlns:inkml="http://www.w3.org/2003/InkML" xml:id="stk14" contextRef="#ctx0" brushRef="#br0">21198 5128 68 0,'0'0'4'1,"0"0"1"11,-11-4 1-8,11 4 0 6,-12-5-3-5,12 5 1 5,-16 5-3-5,0-1 1 5,-2 3-1-5,-8 9 1 5,-1 7-1-5,-1 0 0 5,3 5-1-6,4 4 1 7,3 7-1-6,6-7 1 6,8 8 0-7,6-1 1 8,7 0-1-5,3-5 0 9,11-2 0-16,9-13 1 17,2-3-1-17,12-11 0 17,12-5 0-17,-3-12 1 17,3-9-1-17,-10-2 1 0,-2-9-1 16,-4-2 1-16,-3-3 0 16,-9 2 0-15,-9 3 0 15,-5 2 0-16,-7 3-1 0,-4 4 1 17,-5 2-2-17,-12 9 1 17,-9 6-1-17,-2 6 0 16,0 0-2-15,-2 0 1 15,-5 2-27-16,7-2 0 16,4-2-8-15,6-3-5 15</inkml:trace>
    </iact:actionData>
  </iact:action>
  <iact:action type="add" startTime="68862">
    <iact:property name="dataType"/>
    <iact:actionData xml:id="d15">
      <inkml:trace xmlns:inkml="http://www.w3.org/2003/InkML" xml:id="stk15" contextRef="#ctx0" brushRef="#br0">21198 4786 75 0,'0'0'0'8,"5"9"0"-3,-5-9 1 5,5 11 0-5,-5-11 0 5,2 16 0-5,-2 7 1 5,-2 5 1-5,2 6 0 5,2 10 2-6,3-5 0 6,-1 7-3-5,3 3 1 5,0 1 0-5,2 8 0 5,3 6-1-5,-8 7 1 7,3 15-1-5,-7-4 1 9,-7 1-2-16,3-5 0 17,-3-4 0-17,5-10 1 16,4-1-1-15,0-20 1 15,3-6-1-15,2-7 1-1,0-7 0 15,-1-9 0-14,-1 0 1 15,-3-8 0-15,1 1-1 15,-3-7 0-15,0 0-2-1,0 0 1 11,0 0-13-8,0 0 0 8,0 0-75-6</inkml:trace>
    </iact:actionData>
  </iact:action>
  <iact:action type="add" startTime="70042">
    <iact:property name="dataType"/>
    <iact:actionData xml:id="d16">
      <inkml:trace xmlns:inkml="http://www.w3.org/2003/InkML" xml:id="stk16" contextRef="#ctx0" brushRef="#br0">9818 8588 51 0,'0'0'0'4,"0"0"0"5,0 0-1-4,0 0 0 6,0 0 0-7,0 0 1 7,30 14 0-6,-2-5 0 5,9 2 0-6,6-6 0 6,8 2 0-4,9-7 0 5,7 0 5-8,13 2 0 8,15 1 0-6,-3 4 0 6,2 2-2-8,15 5 1 12,8 6-2-14,-23-1 0 15,-8 1 0-16,-31-8 1 17,-23-5-1-16,0-3 1 15,-9 1-1-16,-6-5 0 17,1 0-68-17</inkml:trace>
    </iact:actionData>
  </iact:action>
  <iact:action type="add" startTime="71007">
    <iact:property name="dataType"/>
    <iact:actionData xml:id="d17">
      <inkml:trace xmlns:inkml="http://www.w3.org/2003/InkML" xml:id="stk17" contextRef="#ctx0" brushRef="#br0">21908 5292 61 0,'0'0'0'11,"0"0"1"-8,0 0 0 8,0 0 0-7,0 0 1 7,0 0 3-7,0 0 0 6,0 0 0-5,0 0 0 6,0 0-1-8,0 0 1 10,0 0 0-11,0 0 1 10,39 16-1-7,-7-12 1 4,7 8-3-4,1-10 1 7,-1 0-2-3,-2-2 0 8,-3-2-1-16,-4 0 0 16,-5-3 0-17,-4 1 0 0,-5 1 0 15,-4 3 0-15,-5-4 0 17,-7 4 1-17,13 0-1 3,-13 0 0 11,12 0-8-13,-12 0 0 9,0 0-28-5,0 0 1 5,0 0-5-5</inkml:trace>
    </iact:actionData>
  </iact:action>
  <iact:action type="add" startTime="71502">
    <iact:property name="dataType"/>
    <iact:actionData xml:id="d18">
      <inkml:trace xmlns:inkml="http://www.w3.org/2003/InkML" xml:id="stk18" contextRef="#ctx0" brushRef="#br0">22108 5096 53 0,'0'0'0'10,"0"0"0"-6,0 0 0 8,0 0 1-8,0 0 1 7,0 0 5-8,0 0 1 8,0 21-1-6,0-3 0 5,-2 1-2-6,0 6 1 8,-1 9-2-8,1 3 1 6,-3 14-2-6,3-1 1 7,2 13-1-5,2 3 0 3,3 1-1 6,-3-7 0-14,1-5-1 15,-3-9 0-16,0-7 1 18,0-11 0-18,0-8 1 0,0-1 1 15,2-8 0-14,-2-11 0 15,2 10-11-16,-2-10 1 9,0 0-88-5</inkml:trace>
    </iact:actionData>
  </iact:action>
  <iact:action type="add" startTime="71968">
    <iact:property name="dataType"/>
    <iact:actionData xml:id="d19">
      <inkml:trace xmlns:inkml="http://www.w3.org/2003/InkML" xml:id="stk19" contextRef="#ctx0" brushRef="#br0">22873 5246 45 0,'0'0'0'10,"-2"-12"8"-6,2 12 0 6,0 0-1-5,0 0 1 5,0 0-5-5,0 0 0 5,0 0 0-6,0 0 0 8,0 0 2-8,0 0 0 7,0 0 0-7,0 0 0 7,0 0-1-6,0 0 0 4,-5-11-3-3,5 11 1 3,-5-16-1-3,3 6 0 4,-3 3 0-6,5 7 1 7,-9-11-2-7,9 11 1 7,-7-12-1-7,7 12 1 7,-11-11-1-8,11 11 0 8,0 0 0-6,0 0 0 6,0 0 0-7,0 0 0 6,-7-9 0-6,7 9 0 8,0 0 0-7,0 0 1 4,0 0-1-4,0 0 1 6,0 0-1-7,0 0 0 6,0 0 0-5,0 0 0 6,0 0 0-7,0 0 0 6,0 0 0-5,0 0 0 6,0 0 0-7,0 0 0 8,0 0 0-8,0 0 0 6,0 0 0-6,0 0 0 7,0 0 0-6,0 0 1 5,0 0-1-5,0 0 0 4,-7-7 0-4,7 7 0 5,0 0 0-5,0 0 0 5,0 0 0-6,0 0 0 7,0 0 0-7,0 0 0 7,0 0 0-6,0 0 0 6,0 0 0-7,0 0 0 8,-11-5 0-8,1 5 0 6,-1 0 0-5,2 0 0 5,-8 5-1-5,4-1 1 4,-1 3-1-3,-2 5 1 4,0 6-1 5,-1 8 0-14,4 1 1 14,-4 8 0-15,4 11 0 17,6 7 0-17,7 4 0 1,-3 3 0 15,3-5 0-15,0-9 0 14,0-7 1-15,0-11 1 16,0-8-1-15,5-3 1 16,4-6 0-17,0-4 1 16,1-2-1-15,6-5 0 14,7-12 1-14,-5 1 0 16,3-6-2-16,0-10 1-1,-1-5-1 15,-3-12 1-15,-1-7-1 17,-9 1 0-17,-3-1 0 17,1 7 0-17,-3 10-1 0,0 6 0 16,1 8 0-16,-3 8 0 17,0 1-1-17,0 11 0 17,0-10-1-17,0 24 1 16,4 14 0-16,-4 6 0 17,3 15 0-17,-1 1 0 17,3 8 1-16,-3-10 0-1,2-2 0 15,-1-2 0-15,-3-10 0 17,0-1 0-17,0-6 0 17,0-8 0-16,2 1-6-1,3-8 0 15,-1-5-27-15,6-3 0 17,1-4 2-17,10-7 0 16</inkml:trace>
    </iact:actionData>
  </iact:action>
  <iact:action type="add" startTime="73064">
    <iact:property name="dataType"/>
    <iact:actionData xml:id="d20">
      <inkml:trace xmlns:inkml="http://www.w3.org/2003/InkML" xml:id="stk20" contextRef="#ctx0" brushRef="#br0">23023 5476 92 0,'0'0'0'10,"0"0"2"-7,0 0 1 9,0 0 1-7,0 0 0 6,0 0-1-7,0 0 1 6,0 0-3-6,-5 9 1 6,-2 5-2-5,-4 11 1 5,-3 3-1-5,2-1 1 5,1-4 0-6,2-2 0 7,4-3-1-7,3-6 1 8,2-1 0-7,4 1 1 5,3-1-1-6,7 1 0 7,4-3 0-4,1 3 0 9,4-8 0-15,0 1 0 15,2 2 1-16,-2-7 0 17,3 2-1-17,-10-2 0 17,2-2 0-17,-4 2 0 1,0-7-1 14,-5 2 1-15,0 1-1 17,-9 4 1-17,14-7-3 2,-14 7 0 13,12-10-18-15,-12 10 1 16,11-13-21-16,-6 3 0 17,-1-1 31-17</inkml:trace>
    </iact:actionData>
  </iact:action>
  <iact:action type="add" startTime="73468">
    <iact:property name="dataType"/>
    <iact:actionData xml:id="d21">
      <inkml:trace xmlns:inkml="http://www.w3.org/2003/InkML" xml:id="stk21" contextRef="#ctx0" brushRef="#br0">23140 5420 69 0,'9'10'0'11,"10"6"2"-7,-12-9 0 7,0 0 4-7,-5 6 1 7,-4-1-3-7,-3 4 1 6,-2 7-3-5,-2 5 0 6,-5 6-1-6,2 1 1 16,-1 1-1-21,1-1 0 3,1 2 0 3,1 0 0 4,-1-1 0-5,2-8 1 6,2-5-2 3,0-2 1-13,2-3-18 15,3-6 1-16,0 4-38 17</inkml:trace>
    </iact:actionData>
  </iact:action>
  <iact:action type="add" startTime="73831">
    <iact:property name="dataType"/>
    <iact:actionData xml:id="d22">
      <inkml:trace xmlns:inkml="http://www.w3.org/2003/InkML" xml:id="stk22" contextRef="#ctx0" brushRef="#br0">23440 5128 70 0,'0'0'0'16,"0"0"5"-15,0 0 0 5,0 0-1-2,0 0 1 7,11-16 1-7,-11 16 1 7,9-9-4-6,-9 9 0 5,0 0-1-5,0 0 0 5,0 0-1-5,0 0 0 5,0 0-1-6,0 0 1 7,-18 12-1-7,2 1 1 7,-5 6-1-6,5 4 0 5,0 2 0-5,9 5 0 6,7 7 0-6,4-3 1 6,8 5 0-3,2-6 0 9,9-4 0-17,-7-3 1 16,7-8 0-16,5-2 0 17,11-9-1-16,0-7 1-1,0-4 0 16,-2-3 1-16,-3-9 0 16,-6-3 0-15,-3-2 0 15,-6-2 0-15,-5 0-1-1,-5-11 1 16,-2-3-2-16,-7-2 1 17,0 0-1-17,-9 0 0 16,-1 4-1-16,-1-6 1 17,-3 2 0-17,3 9 0 16,1 7-1-15,-1 2 0 15,-3 3 0-16,2 6 0 1,1 8-1 15,-10 8 0-16,-4 15-1 16,-3 4 1-15,-2 9 0 15,0 7 0-16,-2 5-6 0,4-5 1 17,1 0-6-17,6-11 0 16,5-5-9-15,4-5 0 16,3-7-11-17,9-11 0 16,0 0 24-16</inkml:trace>
    </iact:actionData>
  </iact:action>
  <iact:action type="add" startTime="74432">
    <iact:property name="dataType"/>
    <iact:actionData xml:id="d23">
      <inkml:trace xmlns:inkml="http://www.w3.org/2003/InkML" xml:id="stk23" contextRef="#ctx0" brushRef="#br0">23492 4786 76 0,'0'0'0'15,"0"16"0"-15,0-16 0 7,0 7 0-2,0-7 1 6,3 13 2-7,-1 3 1 7,0 10-3-6,1 11 1 4,1 13 0-3,1 1 1 4,0 4 0-6,-1 7 0 7,1 5-2-7,2 6 1 8,2 10-1 7,2-2 1-18,1 4 0-1,-1-7 0 15,-1-2-1-15,-3-12 1 17,-3-8-1-17,-2-8 1 16,1-14 0-15,-1-6 0 15,-2-10-2-16,0-4 0 16,2-7-9-15,3-14 0 16,0-4-63-17</inkml:trace>
    </iact:actionData>
  </iact:action>
  <iact:action type="add" startTime="74882">
    <iact:property name="dataType"/>
    <iact:actionData xml:id="d24">
      <inkml:trace xmlns:inkml="http://www.w3.org/2003/InkML" xml:id="stk24" contextRef="#ctx0" brushRef="#br0">23859 4475 68 0,'0'0'0'8,"7"-9"6"-3,-7 9 1 6,0 0-1-8,0 0 0 8,0 0-1-7,0 0 0 7,0 0 0-7,0 0 0 6,0 0-3-4,0 0 0 4,16 0-1-5,-5 0 0 6,3 2-1-7,0 3 1 5,-3 2 0-4,-4 9 0 7,-4 4 0-7,-8 3 1 5,-4 0-1-6,2-6 1 6,-7 1-1-4,5-4 1 12,2-3-1-18,0 1 1 17,5-10-2-17,2-2 0 17,0 0 0-17,0 0 0 2,0 0 0 3,7 9 0 5,6 3 0 6,6-1 0-16,6 10 0 16,1-5 0-15,-1 7 0 15,-2-9 0-15,-2 2 0-1,-8 0 0 16,-1 0 0-16,-7 0 0 17,-3 0 0-17,-14 7 0 16,-6 5 0-15,2-5 1 15,-7-2 0-16,2-3 0 17,-2-6 1-17,0-5 0 16,0-3-1-15,2-4 1-1,5-2-3 16,2-3 0-16,5-4-21 17,-2 2 0-17,1 0-48 17</inkml:trace>
    </iact:actionData>
  </iact:action>
  <iact:action type="add" startTime="75748">
    <iact:property name="dataType"/>
    <iact:actionData xml:id="d25">
      <inkml:trace xmlns:inkml="http://www.w3.org/2003/InkML" xml:id="stk25" contextRef="#ctx0" brushRef="#br0">24105 5476 78 0,'0'0'1'2,"9"4"1"9,10 5 1-7,4 1 1 7,4-1 1-7,10 2 0 7,7-4-2-6,-7 2 1 5,-5-4-3-6,3 7 1 7,2-6-1-7,-5 1 1 6,0 3-1-4,-7-6 0 4,-4-4 0-5,-5 2 1 4,-2-2-2-4,-5 0 0 7,-4-2-17-9,-3-7 0 8,0 2-41-7</inkml:trace>
    </iact:actionData>
  </iact:action>
  <iact:action type="add" startTime="76009">
    <iact:property name="dataType"/>
    <iact:actionData xml:id="d26">
      <inkml:trace xmlns:inkml="http://www.w3.org/2003/InkML" xml:id="stk26" contextRef="#ctx0" brushRef="#br0">24425 5301 61 0,'0'0'0'7,"10"14"4"-2,-10-14 1 4,6 9 2-3,-6-9 0 4,0 0-2-6,0 0 0 7,21 16-2-7,-5-5 0 7,12 12 1-6,4-2 0 5,5 7-2-6,2 2 0 7,5-3 0-6,4-4 1 5,3 3-2-4,-7-3 1 5,-3-10-1-1,-9 1 0 7,-9-2 1-17,-4-5 0 17,-5 2 0-17,-7 2 0 0,-7 1 0 15,-17-1 0-14,-10 1-1 15,4-5 0-16,-3 2-1 17,1 2 1-17,-5-4-1 0,5 5 1 16,0 2-1-15,-5 2 0 15,0 9 0-15,0 0 0 15,2-2 0-15,3-4 0 14,4 1 0-14,0-3 0 15,5-1 0-15,0-5 0 15,2 1 0-15,0-5 1-1,3 2-1 15,2-2 1-15,-1 0-2 17,10-7 0-17,-11 9-33 17,11-9 1-17,0 0-17 0</inkml:trace>
    </iact:actionData>
  </iact:action>
  <iact:action type="add" startTime="76816">
    <iact:property name="dataType"/>
    <iact:actionData xml:id="d27">
      <inkml:trace xmlns:inkml="http://www.w3.org/2003/InkML" xml:id="stk27" contextRef="#ctx0" brushRef="#br0">23997 5699 54 0,'0'0'0'11,"11"0"3"-7,-11 0 0 7,14-2 0-6,-5 2 1 5,3 0 3-5,11 0 0 5,2 4-3-6,10 3 1 7,6 5-1-7,3-6 0 6,4 6-2-5,-8-3 0 5,-6 3-1-4,3-5 1 3,-2 2-1-4,-1-5 0 8,1-4 0 2,-8 3 1-15,-1-3-1 18,-8 0 0-18,-2-3-9 0,-4 3 1 15,-1-4-62-15</inkml:trace>
    </iact:actionData>
  </iact:action>
  <iact:action type="add" startTime="77207">
    <iact:property name="dataType"/>
    <iact:actionData xml:id="d28">
      <inkml:trace xmlns:inkml="http://www.w3.org/2003/InkML" xml:id="stk28" contextRef="#ctx0" brushRef="#br0">24927 5641 59 0,'0'0'0'11,"-9"0"0"-8,9 0 0 8,0 0 0-6,0 0 1 5,2 7 0-5,1 7 1 5,-1 9-1-5,-2 7 0 5,0 9 0-5,-2 5 0 5,-1 11 3-6,3 0 1 7,5 12 0-7,2-7 0 7,5 2 0-5,-3-19 0 3,2-8 5 1,-4-7 1 7,2-5-7-17,5-19 1 16,5-4-2-15,-1-16 0 15,3-16 0-15,-3-3 0-1,-6-4-2 16,-3 2 1-16,-2-2-1 17,-3 5 0-16,-1-1 0-1,-3 8 0 15,-3 1-1-15,-3 1 1 17,-4-2 0-17,1 4 0 17,-2 2-1-17,-1 2 1 17,1 3-1-17,1 5 0 16,1 6 0-16,0 1 0 16,2 4 0-15,7 0 0 15,-14 0-1-15,14 0 1-1,-14 4 0 17,14-4 0-17,-11 12-1 1,11-12 1 13,-12 7-2-12,12-7 0 13,-11 9-13-14,11-9 0 15,-9 2-37-16,9-2 1 9,0 0 42-5</inkml:trace>
    </iact:actionData>
  </iact:action>
  <iact:action type="add" startTime="89654">
    <iact:property name="dataType"/>
    <iact:actionData xml:id="d29">
      <inkml:trace xmlns:inkml="http://www.w3.org/2003/InkML" xml:id="stk29" contextRef="#ctx0" brushRef="#br0">18409 7532 29 0,'0'0'0'9,"19"2"0"-5,-19-2 1 7,13 5 0-7,-13-5 1 7,0 0 1-7,0 0 1 7,0 0 2-7,0 0 0 8,0 0-3-9,0 0 1 8,0 0-1-6,0 0 1 5,0 0-3-6,0 0 1 7,-23-2-1-6,7 2 0 5,-4 0-1-6,-3 2 1 8,0 3-1-8,-10-1 1 6,1 8-1-4,2-1 1 5,0 1 0 7,0 6 1-18,3 3-1 0,1 0 1 16,6 2-1-16,1 4 1 17,5 12-1-17,5-9 1 17,2 7-1-17,7-3 1 16,7-1-1-16,2 1 1 16,7-2 0-15,10-4 0 16,8 0 0-17,8-5 0 0,8-5 0 16,-4-6 1-16,3-3 0 17,1-16 1-17,3-7-1 18,-9-9 1-18,-2-9-1 0,-5-5 0 15,-3-4-1-15,-4-5 0 16,-5-3-1-15,-6 8 1 15,-8-1 0-15,-1 13 0 15,-8 1-1-15,-4 5 1 15,-3 7-1-16,-7-3 0 17,-6 10-1-17,0-2 1 0,-1 2-1 16,-4 6 1-16,0 3-1 16,0 0 0-15,2 0 0 15,3 0 0-15,-1 3 0-1,-1-3 0 16,-1 2 0-16,0 0 0 16,5 3-4-15,-2 2 0 15,2 2-26-16,-1-7 0 17,1 3-23-17</inkml:trace>
    </iact:actionData>
  </iact:action>
  <iact:action type="add" startTime="90346">
    <iact:property name="dataType"/>
    <iact:actionData xml:id="d30">
      <inkml:trace xmlns:inkml="http://www.w3.org/2003/InkML" xml:id="stk30" contextRef="#ctx0" brushRef="#br0">18359 7298 66 0,'0'0'0'8,"0"13"0"-4,0-13 0 6,0 10 5-5,0-10 0 5,0 0-2-5,0 0 1 5,0 11-1-5,0 1 1 6,0 8 0-7,0 3 0 6,0 0-1-5,0 7 1 5,0 9-1-4,0 3 1 3,0 4 0-2,2 4 1 9,0 5-3-16,3 12 0 17,2 7 3-17,-3 2 0 16,3-3-4-16,-5 3 1 17,1-2 1-17,-6-3 1 16,1-4-2-16,2-12 0 17,-4-9 0-17,4-9 0 0,0-10-1 17,0-6 1-17,0-5-1 17,0-2 1-17,-3-2 1 1,3-12 1 14,-2 11-4-15,2-11 0 10,-2-16-21-6,2-2 0 7,0 1-69-7</inkml:trace>
    </iact:actionData>
  </iact:action>
  <iact:action type="add" startTime="91965">
    <iact:property name="dataType"/>
    <iact:actionData xml:id="d31">
      <inkml:trace xmlns:inkml="http://www.w3.org/2003/InkML" xml:id="stk31" contextRef="#ctx0" brushRef="#br0">18773 7206 65 0,'0'0'0'10,"0"9"1"-6,0-9 0 7,0 0 2-6,0 0 0 4,16-9 3-4,0 2 1 6,7 0-5-6,3 2 0 5,4-6-1-6,-3 6 1 7,1 5-2-7,-5 7 1 9,-2 4-1-10,-7 6 1 7,2 6 0-5,-5 6 1 6,-2 6-1-7,-6-5 1 11,-3 2-1-15,-3-4 1 15,-4-5-1-14,3 2 0 15,-8-2 0-15,-4 0 0 15,-14 5 0-16,0-10 1 17,-2 3-1-17,7-5 1 16,-1-5-2-15,8-4 0 15,7 0 0-16,-1-2 1 1,7-1-1 15,5-4 1-16,10 5 0 16,6-5 0-15,7-5-1 15,0 5 1-16,0 5 0 0,4-3 1 16,-4 7-1-15,3-4 0 15,-1 2 0-15,0-3 1 16,3 1-1-17,-5-5 0 16,-4 0 1-15,-3-2 0 14,0-1-1-14,-5-1 1 16,-6 4-1-17,-5 0 1 0,9-5-3 15,-9 5 0-14,0 0-64 2,0 0 1 8,16 0 64-6,3 5 0 9</inkml:trace>
    </iact:actionData>
  </iact:action>
  <iact:action type="add" startTime="92956">
    <iact:property name="dataType"/>
    <iact:actionData xml:id="d32">
      <inkml:trace xmlns:inkml="http://www.w3.org/2003/InkML" xml:id="stk32" contextRef="#ctx0" brushRef="#br0">19588 7746 66 0,'0'0'0'9,"14"-2"0"-3,-14 2 1 3,10 0 2-4,-10 0 1 5,0 0 1-6,0 0 0 8,0 0 1-8,0 0 0 7,0 0-2-7,0 0 0 8,0 0-1-9,0 0 0 8,0 0 0-6,0 0 0 5,0 0-2-5,0 0 1 5,0 0-1-6,0 0 0 7,0 0-1-6,0 0 1 4,0 0-1-5,0 0 1 8,0 0-1-8,0 0 1 7,0 0-1-7,0 0 1 7,0 0-1-7,0 0 1 8,0 0-1-9,0 0 1 7,0 0-1-5,0 0 1 6,0 0-1-6,0 0 0 6,0 0 0-7,0 0 0 6,0 0 0-5,0 0 0 5,0 0 0-5,0 0 1 4,0 0-1-3,0 0 0 5,18-5 0-7,-4 3 0 7,4 0 0-7,5-1 1 6,7-1-1-6,-5 4 1 8,1-5-1-8,-1 3 0 13,-2-1 0-17,-7 1 1 16,-2 2-1-16,-2-4 0 17,-5 4 0-17,-7 0 1 16,11 0 0-15,-11 0 0 2,0 0-1 2,0 0 0 5,0 0 0-5,0 0 1 6,0 0 0-7,0 0 0 7,0 0 0-7,0 0 0 7,0 0-1-7,0 0 1 6,0 0-1-4,0 0 1 4,0 0-1-6,0 0 1 6,0 0-1-5,0 0 0 5,0 0 0-5,0 0 0 6,0 0-11-6,0 0 0 5,0 0-76-6</inkml:trace>
    </iact:actionData>
  </iact:action>
  <iact:action type="add" startTime="93827">
    <iact:property name="dataType"/>
    <iact:actionData xml:id="d33">
      <inkml:trace xmlns:inkml="http://www.w3.org/2003/InkML" xml:id="stk33" contextRef="#ctx0" brushRef="#br0">19457 7999 93 0,'0'0'0'9,"0"0"3"-4,0 0 1 5,0 0 0-5,0 0 0 6,0 0 1-7,0 0 0 6,0 0-1-5,0 0 0 6,-9 0 1-7,9 0 1 8,-12 0-2-9,12 0 0 8,-6 0-1-7,6 0 0 7,0 0 0-7,0 0 1 7,0 0-1-7,0 0 0 7,0 0-2-7,0 0 1 6,0 0-2-5,9 0 1 5,12-4 0-5,6 4 0 5,10 0-1-5,2 0 1 7,5 0-1 2,-3-7 1-14,1 2-1 17,-8-4 0-17,-1 7 0 17,-8-3 0-16,-7-2 1-1,-4 2 0 16,-2 5-1-16,-3-4 1 16,-2 4-1-16,-7 0 0 17,11 0 0-17,-11 0 1 6,0 0 0-1,0 0 0 6,0 0-1-7,0 0 1 6,0 0-1-5,0 0 1 5,7-5 0-5,-7 5 0 5,9-2-1-6,-9 2 1 9,0 0-1-11,0 0 0 8,0 0 0-5,0 0 0 5,0 0-1-5,0 0 0 5,0 0-6-5,0 0 1 5,0 0-12-5,0 0 0 5,0 0-78-5</inkml:trace>
    </iact:actionData>
  </iact:action>
  <iact:action type="add" startTime="95113">
    <iact:property name="dataType"/>
    <iact:actionData xml:id="d34">
      <inkml:trace xmlns:inkml="http://www.w3.org/2003/InkML" xml:id="stk34" contextRef="#ctx0" brushRef="#br0">20155 7829 65 0,'0'0'0'4,"0"0"1"7,0 0 2-8,0 0 1 9,0 0 5-8,0 0 1 7,-2-7 0-7,2 7 1 6,2-12-6-4,-2 12 0 4,5-11-2-5,-5 11 1 4,14-14-1-5,2 12 0 7,4-5-2-6,6 2 1 5,6 1-1-4,7-3 1 5,5 2 1-8,0-4 0 9,-1 0-2 5,1 4 1-17,0-4-1 16,-3 2 0-15,-1 3 0-1,-11-1 0 16,-8 3-8-16,-2 2 1 17,-8-5-46-17,-2 5 0 16,1 0 27-15</inkml:trace>
    </iact:actionData>
  </iact:action>
  <iact:action type="add" startTime="95538">
    <iact:property name="dataType"/>
    <iact:actionData xml:id="d35">
      <inkml:trace xmlns:inkml="http://www.w3.org/2003/InkML" xml:id="stk35" contextRef="#ctx0" brushRef="#br0">21367 6927 67 0,'0'0'0'10,"0"-7"5"-6,0 7 0 7,0 0 4-7,0 0 1 8,-12-11-2-9,12 11 0 8,-14-14-3-5,5 7 1 3,-9 0-3-4,-1 3 0 5,-4-3-2-5,-9 14 0 4,-5-1 0-4,0 15 0 6,-2 2-1-6,2 9 0 6,3 10 0 1,4 6 1 5,7 7 0-16,2 3 0-1,14 6-1 15,0-13 1-15,14-7 1 17,-2-15 0-17,4-8 1 17,9-19 1-16,10-15-1-1,2-20 0 15,2-13-2-15,3-4 1 17,-1-10-1-17,-4 9 1 17,0-4-1-17,-9 16 0 17,-7 7-1-17,-5 9 1 15,-2 7-1-14,-3 4 0 15,-4 8-1-14,-4 20 1-2,-5 16 0 15,6 2 0-14,-4 15 0 16,7 1 0-16,3 1 0-1,1-5 0 14,1 5 0-13,-1-12 0 15,1-9-3-16,0-7 0 17,-1-7-26-17,1-5 0 16,-1 1-41-16</inkml:trace>
    </iact:actionData>
  </iact:action>
  <iact:action type="add" startTime="96121">
    <iact:property name="dataType"/>
    <iact:actionData xml:id="d36">
      <inkml:trace xmlns:inkml="http://www.w3.org/2003/InkML" xml:id="stk36" contextRef="#ctx0" brushRef="#br0">21450 7070 92 0,'0'0'2'2,"0"0"0"9,6 11 5-7,4-8 0 6,3-1-4-5,8-4 0 6,9-1-1-7,-5 3 1 7,-2 0-2-8,-2 0 0 9,-2 3 0-7,-8 6 1 5,-4-2 1-5,-12 13 0 5,-8 3-2-6,-10 5 0 6,-7 4 0-5,2-2 0 6,3 2-1-6,4-9 1 4,3-4-1 4,4-3 1 4,7-5-1-16,2 1 1-1,5-3-1 15,12-2 1-15,6-5-1 4,5-2 1 8,5 0-1 5,-3-4 1-16,5-1-1 0,-9 0 1 14,2-1-1-14,-5-1 0 15,-2-3-18-16,-4 4 0 17,-1 1-59-15</inkml:trace>
    </iact:actionData>
  </iact:action>
  <iact:action type="add" startTime="96573">
    <iact:property name="dataType"/>
    <iact:actionData xml:id="d37">
      <inkml:trace xmlns:inkml="http://www.w3.org/2003/InkML" xml:id="stk37" contextRef="#ctx0" brushRef="#br0">20931 7668 75 0,'0'0'0'11,"-2"9"7"-6,2-9 0 5,0 0 5-5,0 0 0 5,0 0-3-6,0 0 1 6,0 0-4-5,9 2 1 5,5 1-5-5,11-1 0 6,12 3-1-7,12-5 1 6,15 0-1-4,3 0 0 4,4 0 2-5,10-12 0 5,6 1-2 0,1-6 1 7,2-3-1-17,11-3 0 17,12-5 0-17,-44 12 0 17,-23 5-1-17,-14 4 1 0,-11 2-18 16,-7 3 0-16,0-1-80 17</inkml:trace>
    </iact:actionData>
  </iact:action>
  <iact:action type="add" startTime="96992">
    <iact:property name="dataType"/>
    <iact:actionData xml:id="d38">
      <inkml:trace xmlns:inkml="http://www.w3.org/2003/InkML" xml:id="stk38" contextRef="#ctx0" brushRef="#br0">21567 7960 100 0,'0'0'5'2,"-14"-14"0"8,-7-11 0-5,5 9 0 6,-7 0 0-7,7 0 0 6,-5 9-3-5,3 2 1 4,-5 5 0-4,-5 12 0 5,-6 11-2-5,-1 9 1 7,-2 7-1-8,5-2 1 7,0 4-2-8,7-4 1 9,6-3-1-8,5-6 1 8,5 0-1-7,7-10 1 11,4 3 0-16,5-10 1 17,7 1 1-17,9-12 0 17,9-12-2-17,0 1 0 16,3-10 0-16,-5-2 1 18,-3 0-1-18,-1-5 0 0,-3 1-1 15,-9 6 0-14,-3 7 0 16,-2 10 0-17,-2 4 0 16,0 7 0-16,-2 9 0 0,-3 11 0 17,0 3 0-17,1 2 0 16,-3 1 0-15,0-6 0 15,2 1 0-15,0-12 0 15,1-2 0-16,-1-3 1 16,3-2-2-15,-5-9 1 16,6 12-14-17,-6-12 1 0,14-16-13 5,2-3 1 6,5-8-13-8,4-1 1 10,3-4 31 4</inkml:trace>
    </iact:actionData>
  </iact:action>
  <iact:action type="add" startTime="97488">
    <iact:property name="dataType"/>
    <iact:actionData xml:id="d39">
      <inkml:trace xmlns:inkml="http://www.w3.org/2003/InkML" xml:id="stk39" contextRef="#ctx0" brushRef="#br0">21795 7896 104 0,'0'0'1'2,"0"0"0"7,-7 11 3-4,-2 5 1 6,-3 5 1-7,-4 2 1 7,0 5-2-7,-5-1 1 7,-4 8-3-7,0-3 0 7,-1 0-2-6,10-4 1 5,-2-5-1-5,9 0 1 5,6-3 0-5,6-1 0 5,4-8 0-5,6-2 0 4,10-2-1-3,10-2 1 3,8-3-1-3,3 3 0 4,4-5-1 5,-4 0 1-15,0 0-1 15,-10 0 1-14,-6 0-1 16,-3-7 1-17,-4 2-1 17,0-2 1-17,-1 3-3 0,-3-8 0 15,-4 1-17-14,-3-1 1 16,-6 3-21-17,-1-7 1 16,-1 2 4-16</inkml:trace>
    </iact:actionData>
  </iact:action>
  <iact:action type="add" startTime="97865">
    <iact:property name="dataType"/>
    <iact:actionData xml:id="d40">
      <inkml:trace xmlns:inkml="http://www.w3.org/2003/InkML" xml:id="stk40" contextRef="#ctx0" brushRef="#br0">21945 7960 71 0,'0'0'0'10,"4"16"6"-6,-4-16 0 8,3 9 5-8,-3-9 0 6,0 0-5-5,0 0 0 5,-3 10 0-5,1-1 0 5,-3 2-2-5,-2 3 1 5,1 2-3-5,-6 7 1 5,1 9 0-5,-1-4 0 5,-2 4 0-5,-2 3 0 5,0-3 0-4,2 5 0 8,-2 2-2-14,2 2 1 15,5 3 0-14,-3-5 0 15,6-2 0-15,-1-7 0 15,4-3-1-15,-4-4 1 15,5-4-2-16,0-3 1 16,2-5-1-15,0-2 1 15,0-2-1-16,0-7 1 2,0 12 0 3,0-12 0 5,0 9 0-6,0-9 0 7,0 0 0-7,0 0 0 6,0 0-1-5,0 0 1 6,0 0-1-7,0 0 0 7,0 0-1-6,0 0 0 5,0 0-8-5,0 0 1 5,-12-16-19-6,3 2 0 7,2 0-54 0</inkml:trace>
    </iact:actionData>
  </iact:action>
  <iact:action type="add" startTime="105745">
    <iact:property name="dataType"/>
    <iact:actionData xml:id="d41">
      <inkml:trace xmlns:inkml="http://www.w3.org/2003/InkML" xml:id="stk41" contextRef="#ctx0" brushRef="#br0">7361 7999 7 0,'0'0'0'1,"6"0"1"10,11-4-1-7,-8-1 0 8,5 3 0-8,-3 2 0 6,3 0 0-6,-3 0 0 6,1-3 0-5,0 3 0 5,1 0 0-5,3 5 0 6,5 4 0-6,-2-4 0 5,-3 4 0-5,0 0 0 5,0-7 0-5,0 1 0 6,-2-3 0-8,-3 0 0 8,-1 0 0-7,-1 0 0 7,2-3 0-7,1 1 0 8,-5 2 0-5,0 2 0 10,4 1 0-17,5-1 0 6,7 3 0 5,-2-5 0 6,0 4 0-17,2 1 0 16,-5 2 0-15,3-5 0-1,-5 0 0 16,-4-2 0-16,1 0 0 17,1 0 0-16,0-2 0-1,7 0 1 15,-3-5-1-15,3 2 0 17,0 1 0-16,9-6 0 15,7 1 1-16,-3-2 0 16,5 2-1-15,-9-12 0 15,-2 2 0-15,-1-4 0 15,-1-4 0-16,1-1 1 16,3 1-1-15,3 1 1-1,-3 3-1 16,2-2 0-16,2 4 0 18,-6-2 0-18,-5 7 0 0,2-2 1 15,-6 2-1-15,2 0 0 17,2-1 1-16,-5-1 0 14,-4-3 0-14,-3 5 1 16,1-2-2-16,-5-3 1 14,0 0 0-15,-5 3 0 17,0-3 0-17,-4 3 0 16,0-5 0-15,-8-2 0-1,-6-1-1 16,2 1 0-16,1 2 0 17,-10-5 0-17,2-4 0 16,-7 2 1-15,5 3-1-1,-4-1 0 15,-6 1 0-14,3 6 0 16,-2 2 0-17,2 8 0 17,0 2 0-17,0 2 0 16,3 2 0-15,-1 1 0 14,-2 1 0-14,-2 3 0 16,-5-4 0-16,2 1 0-1,3 3 0 15,2-2 0-15,3 2 0 17,-1 0 0-17,-2 0 0 16,2 2 1-15,3 1-1-1,-3 1 0 16,-1-1 0-16,1 1 0 17,-4 1 0-17,-1-1 0 16,3-1 0-15,-4-1 0 15,6 5 0-16,-11-7 0 17,0 4 0-17,-3 3 0 17,1 5 0-17,4-1 0 0,7 6 0 16,-4 6 0-16,6 4 0 16,0-2 0-15,1-2 0 1,4 0 0 12,2-2-1-13,5 0 1 15,4-3-1-15,1 5 1 15,4 0-1-16,2 5 1 17,-2-1-1-17,3 8 1 16,-1-1-15-15</inkml:trace>
    </iact:actionData>
  </iact:action>
  <iact:action type="add" startTime="110447">
    <iact:property name="dataType"/>
    <iact:actionData xml:id="d42">
      <inkml:trace xmlns:inkml="http://www.w3.org/2003/InkML" xml:id="stk42" contextRef="#ctx0" brushRef="#br0">10357 6987 29 0,'0'0'0'9,"-18"0"0"-5,8 0 1 7,4 0-1-6,-4 0 1 4,-1 0-1-4,-1 0 0 6,-6 2 0-7,2 3 1 6,0 2 3-4,-10 2 1 3,1 2-4-4,0-1 1 7,6 1-1-9,-4-4 1 12,2 0-1-15,3 2 0 12,2-4-1-9,4 2 1 9,-4-7-1-8,5 4 1 7,-5 1-1-7,4 2 0 8,-6 0 0-4,2 2 0 8,2 2 0-15,0 1 0 15,-2-1 0-15,0 1 0 15,-5-3 0-16,2 3 1 0,-4 1-1 16,3 4 0-16,-3-1 0 17,0 2 0-17,2 3 0 17,3-1 0-17,-3 3 0 0,5-4 0 16,2 2 0-15,-2-3 0 15,0 3 0-15,-1-1 0 15,6 3 0-16,-1-4 0 16,3 1 0-15,2-3 0 15,3-1-1-16,1 2 1 18,6-2-1-18,1 0 1 0,6 3-1 15,1-3 1-14,1 2 0 15,1-2 0-16,6 5 0 17,-1-3 0-17,-2 3 0 0,7 7 0 16,-4-1 0-15,2 1 0 15,2-3 0-15,4 3 0 15,5-1 0-16,-9-6 0 16,1-5 0-15,1-9 0 15,3 0 0-16,-5-2 1 17,0-1-1-16,-5 1 0-1,3 2 0 15,2 0 1-15,9 2-1 17,-7-2 1-17,3 2 0 17,2-7 0-16,4 1 0-1,1-1 0 15,4 2 1-15,0-4 0 17,0 3-2-16,5-3 0 15,2 0 0-16,-4 0 0 17,-3 0 1-15,-2-3 0 12,-5-3-1-13,3-4 1 15,1 3 0-15,-1-6 0-1,-7 1 0 15,-1 1 1-14,5-3-1 15,-4 2 0-16,2 3 0 18,-2-2 0-18,4-1 0 0,-4-4 1 15,-1 0-1-15,1-5 0 17,-3-4 0-17,1 0 0 16,1-1 0-15,-1 1 0 15,1-3-1-15,-2 1 1 15,-1 1 0-16,-6-1 0 16,-2-1 0-15,-4 8 1-1,-3 3-1 16,-2-1 0-15,-5-5 0 15,-2-9 0-16,0-12-1 18,-2 5 1-18,-5-7-1 0,-2 5 1 15,2 2 0-15,-14 2 0 17,-2 0-1-16,0 5 1 14,-9 4-1-14,-3 3 1 15,-4 4-1-15,0-2 1 15,2-2-1-16,2 6 0 17,5 1 0-17,-6 4 0 16,1 7 0-16,-4-2 0 0,4 7 0 17,-2 4 0-17,3 7-1 17,-3-4 1-16,3 6 0-1,-1-4 0 15,-4 5 0-15,4-3 0 17,5 2-1-17,-4 1 1 16,-1-1-33-15,-2 6 1 15,1-1 12-16</inkml:trace>
    </iact:actionData>
  </iact:action>
  <iact:action type="add" startTime="115070">
    <iact:property name="dataType"/>
    <iact:actionData xml:id="d43">
      <inkml:trace xmlns:inkml="http://www.w3.org/2003/InkML" xml:id="stk43" contextRef="#ctx0" brushRef="#br0">19245 9276 62 0,'0'0'0'9,"0"0"5"-4,0 0 0 7,0 0 4-8,0 0 1 7,0-9-4-7,0 9 0 7,-4-14-2-7,-1 7 1 6,-2-5-1-5,-4-1 1 5,-8-1-3-5,1 2 0 5,-5 1-1-5,-3 8 0 4,-4 13 0-3,3-3 0 4,-1 9-1-6,-2 7 1 8,-2 4-1 3,-3 10 1-15,1 4-1 16,6 8 1-16,-2-3-1 18,10-5 1-18,6-2-1 0,5-4 1 15,6-8 0-14,8-4 1 15,9-6 0-15,11-15 0 15,12-4 0-15,-3-15 1 15,6-3-2-16,-4-8 1 16,-1-9-1-15,0-2 1 15,1-2-1-15,-6 6 1-1,-2 5-2 16,-7 5 1-16,-3 4-1 17,-4 8 0-17,-5 3 0 17,-9 10 0-17,9 0 0 0,-9 21 0 16,-4 9 0-16,-1 9 0 16,-2 9 0-15,3 8 0 15,-6 3 0-15,8 4 1 15,-2 3-1-15,1-20 0 15,3-2 0-16,-2-16 1 16,2-5-1-16,-2-7 0 17,2-7-17-17,0-9 0 0,0 0-28 16,11-16 1-16,-4 0 21 18</inkml:trace>
    </iact:actionData>
  </iact:action>
  <iact:action type="add" startTime="115772">
    <iact:property name="dataType"/>
    <iact:actionData xml:id="d44">
      <inkml:trace xmlns:inkml="http://www.w3.org/2003/InkML" xml:id="stk44" contextRef="#ctx0" brushRef="#br0">19420 9407 64 0,'0'0'1'3,"0"0"0"8,0 0 3-7,0 0 0 6,12-9 2-5,-12 9 0 5,16-14 3-5,-16 14 0 5,14-14-6-5,-14 14 1 6,7-7-1-7,-7 7 0 7,0 0-1-6,0 0 0 6,0 0-1-8,0 0 0 7,0 0-1-4,0 0 1 4,0 0-1-5,0 0 1 5,0 0-1-5,0 0 1 5,0 0-1-5,0 0 1 4,0 0-1-4,0 0 1 5,0 0-1-5,0 0 1 7,0 0-1-9,0 0 1 9,0 0-1-8,0 0 1 6,0 0-1-6,0 0 0 7,0 0 0-7,0 0 0 7,0 0 0-6,0 0 0 5,0 0 0-6,0 0 0 6,0 0 0-4,0 0 0 4,0 0 0-5,0 0 0 5,0 0 0-5,0 0 0 5,0 0 0-5,0 0 0 5,0 0 0-5,0 0 0 5,0 0 0-5,0 0 0 5,0 0 0-6,0 0 0 7,2-11 0-7,-2 11 0 7,0 0 0-6,0 0 0 5,0 0 0-5,0 0 0 5,0 0 0-5,0 0 0 6,0 0 0-7,0 0 0 6,0 0 0-5,0 0 0 5,0 0 0-6,0 0 0 8,0 0-1-8,0 0 1 6,14 2-1-6,-3 3 1 8,5 4 0-9,-2 2 0 9,2-4 0-9,-4 2 0 8,-3 3 0-6,-2-5 0 6,-2 4 0-7,-15 10 0 6,-3 2 0-6,-3 5 0 8,-12 2 0-2,5-3 1 7,0 1-1-16,2-3 0 16,0-2 0-17,5-7 0 0,5 0 0 15,1-2 0-14,6-5 0 15,-3 3 0-16,5-5 0 17,2-7 1-16,-3 13 0-1,3-13 0 15,3 14 0-15,-3-14 1 10,16 14-1-5,-2-7 1 5,4 4 0-1,5-4 0 8,5 3-1-17,-8-4 0 16,6-1 0-15,-5 0 0 1,-8-3 0 13,1 3 0-15,-2-5 0 15,-12 0 1-14,9 0-1 15,-9 0 1-16,0 0 0 2,0 0 0 9,0 0-1-7,0 0 0 7,0 0-1-7,0 0 0 7,0 0-18-7,0 0 0 7,0 0-42-7,14-12-4 7</inkml:trace>
    </iact:actionData>
  </iact:action>
  <iact:action type="add" startTime="117233">
    <iact:property name="dataType"/>
    <iact:actionData xml:id="d45">
      <inkml:trace xmlns:inkml="http://www.w3.org/2003/InkML" xml:id="stk45" contextRef="#ctx0" brushRef="#br0">19869 9313 32 0,'0'0'0'9,"0"0"5"-4,0 0 0 4,0 0 5-3,0 0 1 4,0 0-4-6,0 0 0 7,0 0 1-6,0 0 0 5,10 2-2-5,4 2 0 5,6 1 0-5,8 0 1 5,9-3-3-5,4-2 1 5,8 0-3-5,-13 0 0 9,-1-2-1-12,-3-1 0 10,-4 1 0-10,-5 2 1 13,-2-7-1-15,-8 5 1 17,-3 0-2-16,-10 2 1 15,11 0-11-16,-11 0 0 17,0 0-77-17</inkml:trace>
    </iact:actionData>
  </iact:action>
  <iact:action type="add" startTime="117579">
    <iact:property name="dataType"/>
    <iact:actionData xml:id="d46">
      <inkml:trace xmlns:inkml="http://www.w3.org/2003/InkML" xml:id="stk46" contextRef="#ctx0" brushRef="#br0">19920 9536 86 0,'0'0'0'7,"0"0"1"-2,0 0 1 6,0 0 3-6,0 0 1 5,-7 9 1-5,7-9 0 6,-2 11-1-7,2-11 1 7,11 12-1-7,6-10 1 7,6 1-4-8,7-6 1 8,6-1-2-6,-3 1 0 5,-1-4-1-5,-7 5 0 7,1 0 0-7,-10 2 0 12,0 0 0-17,2-5 0 16,1 5-1-16,-6-2 1 17,1 0 0-16,-4-1 0 15,-6 3 0-15,-4 0 0 0,0 0-1 15,0 0 1-14,0 0-12-1,0 0 0 9,0 0-47-5,0 0 1 6,0 0 41-7</inkml:trace>
    </iact:actionData>
  </iact:action>
  <iact:action type="add" startTime="118357">
    <iact:property name="dataType"/>
    <iact:actionData xml:id="d47">
      <inkml:trace xmlns:inkml="http://www.w3.org/2003/InkML" xml:id="stk47" contextRef="#ctx0" brushRef="#br0">20915 9234 66 0,'0'0'0'11,"-2"-16"7"-7,0 5 1 7,2 4-1-7,-5-9 1 7,-4 0-1-6,0-7 0 4,-3 2-2-4,0-2 0 5,-1 2-3-5,-1 7 1 6,2 5-2-6,-4 2 0 5,0 7-1-5,-7 16 1 5,-7 12-1-5,2 7 1 5,-4 8-1-5,2 6 1 7,3 8 0-1,4 1 0 4,2 4 0-14,9-12 0 15,3-6-1-15,5-9 1-1,1-10 1 15,10-7 0-15,9-9-1 18,7-9 1-18,7-11 0 0,2-5 0 16,3-12-1-16,-5-4 1 16,-2-2-1-16,-8-1 0 17,-1 3 0-17,-10 9 0 16,-2 7-1-15,-2 0 1 15,-3 6-1-15,-2 10 0 14,-7 14 0-14,0 9 0 16,-2 7 0-16,0 12 0-1,2 1 0 15,2 8 0-15,5 6 0 17,-2 3 1-17,2-5-1 17,0-4 1-16,0-12-1-1,0-9 0 15,-3-5-18-15,3-11 0 17,0 2-69-17</inkml:trace>
    </iact:actionData>
  </iact:action>
  <iact:action type="add" startTime="118914">
    <iact:property name="dataType"/>
    <iact:actionData xml:id="d48">
      <inkml:trace xmlns:inkml="http://www.w3.org/2003/InkML" xml:id="stk48" contextRef="#ctx0" brushRef="#br0">20922 9487 89 0,'0'0'0'10,"16"-6"2"-6,-7 3 0 6,1 1 3-5,-10 2 0 7,13 0-1-9,-13 0 1 7,14 0-2-5,-5 0 1 6,1 2-1-7,1 5 0 6,-4-2-1-4,0 6 0 3,-2 3-1-5,-5 7 1 8,-3-1-1-8,-11 10 0 6,-6 7 0-4,-6 0 0 9,-4 2 0-15,5-2 0 17,2-7 0-17,5-5 0 17,2-4-1-17,2-3 0 16,2-6 2-16,3-5 0 17,4-3 0-16,5-4 0 14,3 9-1-14,8-6 0-1,8 1-1 16,4-4 1-15,4 3-1 15,8-1 1-16,4 2-1 17,0-1 1-16,-4 1-1-1,2-4 1 15,-3-4-16-15,-6-1 0 17,-7 1-40-17,-1-8 0 16,1 1 48-15</inkml:trace>
    </iact:actionData>
  </iact:action>
  <iact:action type="add" startTime="119780">
    <iact:property name="dataType"/>
    <iact:actionData xml:id="d49">
      <inkml:trace xmlns:inkml="http://www.w3.org/2003/InkML" xml:id="stk49" contextRef="#ctx0" brushRef="#br0">20950 8728 67 0,'0'0'1'6,"0"0"0"2,0 0 0-3,0 0 1 5,0 0-1-5,0 0 1 5,0 0 1-5,0 0 1 5,0 0-1-6,0 0 0 7,0 0 0-6,0 0 1 6,0 0-1-7,0 0 0 7,16 3 0-7,-2 1 1 6,9 3-3-5,-5 2 1 6,7-4-1-7,10 2 1 7,6 0-1 6,-1-3 0-16,1 1 0 15,-4 0 1-16,-5-1-1 0,-9 3 1 17,-4-5-1-17,-6 1 1 16,-3-1 0-15,-10-2 0 15,11 5-1-15,-11-5 0 4,0 0-1-1,0 0 0 7,0 0-15-7,0 0 0 6,0 0-57-5</inkml:trace>
    </iact:actionData>
  </iact:action>
  <iact:action type="add" startTime="121132">
    <iact:property name="dataType"/>
    <iact:actionData xml:id="d50">
      <inkml:trace xmlns:inkml="http://www.w3.org/2003/InkML" xml:id="stk50" contextRef="#ctx0" brushRef="#br0">21210 8823 45 0,'0'0'0'3,"0"0"1"7,0 0 2-5,0 0 0 6,0 0 0-7,0 0 1 6,-9 0 1-6,0 0 1 8,-1 2-1-8,-1 0 1 7,-3 5-3-7,-2-5 1 7,-5 3-1-7,-2 0 0 7,0 2-1-6,-2 2 0 4,-1-2-1-3,1 2 1 3,2 2-1-5,-2-4 0 8,6 5 0 5,1 4 0-17,4-5 0 17,3 10 0-17,1-3 0 0,6 15 0 15,6-1-1-14,3 2 1 16,6 1 0-17,10-3 0 16,11-2 0-16,-2-9 1 16,5-14-1-15,-1-5 1 16,3-7 0-17,-2-9 0 16,4-9-1-16,-2-4 1 17,-1-3-1-17,-6-7 0 0,-4 0 1 17,-8 5 0-17,-6-2 0 16,-5 6 0-15,-5 7-1-1,-9-2 1 15,-9 0-1-14,0 7 1 16,0 5-2-17,-3 2 1 16,1 4-1-15,2 3 1 15,-7 2-1-15,2 2 1 15,2 3-1-16,3-1 1 15,0 1-1-14,5 2 0 16,-3-5 0-17,5 0 0 0,4 1-3 16,5-3 1-15,-12 4-25 15,12-4 0-16,0 0-13 17,0 0-5-16</inkml:trace>
    </iact:actionData>
  </iact:action>
  <iact:action type="add" startTime="122397">
    <iact:property name="dataType"/>
    <iact:actionData xml:id="d51">
      <inkml:trace xmlns:inkml="http://www.w3.org/2003/InkML" xml:id="stk51" contextRef="#ctx0" brushRef="#br0">21256 8834 35 0,'0'0'0'9,"0"0"1"-4,0 0 0 5,0 0 3-6,0 0 0 8,0 0-1-9,0 0 1 9,0 0-1-7,0 0 1 4,-7-11 0-4,7 11 0 6,-11-14-2-7,1 5 0 7,1-3-1-7,0 3 1 6,0-3-2-5,0 3 1 6,-3 2-1-6,1 3 1 4,-1 1-1-4,3 3 1 14,-5 0-1-19,2 3 1 7,-1 1-1-3,-3 1 1 7,-1 2-1-7,-3 2 0 7,-3 0 0 1,0 5 0 5,2-2 0-16,-2-1 0-1,2 5 0 15,3-2 0-15,2 0 0 17,4-3 0-16,3 1 0 15,0 4 0-16,-1 7-13 0,8 4 1 16,-5 3-25-15</inkml:trace>
    </iact:actionData>
  </iact:action>
  <iact:action type="add" startTime="123404">
    <iact:property name="dataType"/>
    <iact:actionData xml:id="d52">
      <inkml:trace xmlns:inkml="http://www.w3.org/2003/InkML" xml:id="stk52" contextRef="#ctx0" brushRef="#br0">21615 9101 54 0,'0'0'0'8,"0"0"5"-3,0 0 1 5,-11 0 1-6,-5 0 1 7,-5 7-3-6,-2 2 0 7,0 5 0-10,-5 7 0 10,-2-1-2-8,5 3 0 7,-3 0 0-7,3 9 0 6,0 5 1-6,2 9 0 7,0 7-1-5,6 7 0 4,4 7-2 4,8-5 0-13,7 9 0 15,3-16 0-16,6-4 0 16,1-12 0-15,0-9 0 0,1-5 1 14,6-11-3-14,-1-5 1 16,-6-4-29-17,8-14 0 16,1 2-25-15</inkml:trace>
    </iact:actionData>
  </iact:action>
  <iact:action type="add" startTime="123776">
    <iact:property name="dataType"/>
    <iact:actionData xml:id="d53">
      <inkml:trace xmlns:inkml="http://www.w3.org/2003/InkML" xml:id="stk53" contextRef="#ctx0" brushRef="#br0">21744 9239 76 0,'0'0'2'1,"0"0"1"10,5-9 1-7,-5 9 0 7,11-7 4-7,8 2 0 7,9 5-3-7,8-7 1 6,10 3-3-5,5-5 0 6,-3 6-2-6,3-6 1 5,0 4-1-5,-12 3 0 5,-4-5 1-6,-8 5 0 7,-13 2-2-7,0 0 1 7,-7 0-11-6,-7 0 0 4,0 0-43-4,0 0 1 5</inkml:trace>
    </iact:actionData>
  </iact:action>
  <iact:action type="add" startTime="124035">
    <iact:property name="dataType"/>
    <iact:actionData xml:id="d54">
      <inkml:trace xmlns:inkml="http://www.w3.org/2003/InkML" xml:id="stk54" contextRef="#ctx0" brushRef="#br0">21892 9331 99 0,'0'0'0'8,"20"0"5"-4,-20 0 0 7,7 9 0-7,-9 5 0 8,-7 11 1-9,2 5 0 8,-7 12-4-6,5 6 1 6,0 7 0-8,4 3 0 8,3 4-2-7,-1-12 0 7,1-4 0-5,0-7 1 3,-3-6-1-3,1-13 0 4,1-1 0 7,1-3 1-17,0-9-2 17,2-7 1-17,0 9-14 0,0-9 1 10,18-14-44-5,8 0 1 13,-1-2 46-18</inkml:trace>
    </iact:actionData>
  </iact:action>
  <iact:action type="add" startTime="124435">
    <iact:property name="dataType"/>
    <iact:actionData xml:id="d55">
      <inkml:trace xmlns:inkml="http://www.w3.org/2003/InkML" xml:id="stk55" contextRef="#ctx0" brushRef="#br0">22193 9487 85 0,'0'0'6'2,"0"0"0"8,10-6 0-5,-10 6 1 6,9-7-4-6,-9 7 1 5,9-5-3-5,0 5 1 5,3 0-1-5,9 0 1 5,6-2 0-5,10-1 0 4,7-1-1-3,0 2 1 4,-3 2-1-5,-2 0 0 5,-4 0 0-4,-5 0 0 4,-12 0 0 5,-4 0 0-14,-5 0 0 11,0 0 1-10,-2 0-13 13,-7 0 0-15,0 0-73 5</inkml:trace>
    </iact:actionData>
  </iact:action>
  <iact:action type="add" startTime="124749">
    <iact:property name="dataType"/>
    <iact:actionData xml:id="d56">
      <inkml:trace xmlns:inkml="http://www.w3.org/2003/InkML" xml:id="stk56" contextRef="#ctx0" brushRef="#br0">22645 9073 67 0,'0'0'8'4,"0"0"0"6,9 0 5-5,-9 0 0 5,19-4-6-5,1-1 1 5,6 3-4-5,6-3 1 6,5-2-3-7,9 5 1 7,7 4-2-7,7 1 0 7,4 1 0-7,-2 1 0 7,-2-1 0-6,-2-1 0 6,-1-3 0 4,-11 0 0-15,-4 0 0 12,-8 0 0-11,-4 4-2 15,-7-4 1-16,-6 3-34 16,-6-1 1-15,1 0-24 16</inkml:trace>
    </iact:actionData>
  </iact:action>
  <iact:action type="add" startTime="125065">
    <iact:property name="dataType"/>
    <iact:actionData xml:id="d57">
      <inkml:trace xmlns:inkml="http://www.w3.org/2003/InkML" xml:id="stk57" contextRef="#ctx0" brushRef="#br0">23043 9296 66 0,'0'0'7'3,"0"0"0"8,10 12 5-7,-13 4 0 7,-6 12-4-7,-2-1 0 7,-3 1-3-7,0 11 0 6,-2 2-2-4,4 3 0 4,5 4-2-6,0-6 1 8,5 2 1-8,0-1 0 6,4 1-2-5,-2-5 1 5,-2-9-1-6,0 0 1 7,-3-5-1 5,0-4 0-16,5-5 0 16,-4-5 1-16,1-4-2 17,3-7 0-17,3 10-22 0,4-20 0 16,0 3-59-16</inkml:trace>
    </iact:actionData>
  </iact:action>
  <iact:action type="add" startTime="125475">
    <iact:property name="dataType"/>
    <iact:actionData xml:id="d58">
      <inkml:trace xmlns:inkml="http://www.w3.org/2003/InkML" xml:id="stk58" contextRef="#ctx0" brushRef="#br0">23541 9515 80 0,'0'0'0'9,"-9"0"2"-4,9 0 0 5,0 0 3-5,0 0 0 5,0 0 0-5,0 0 0 5,0 0 1-5,0 0 0 5,-7-7-3-6,-5 0 1 8,3 3-1-8,-7-6 0 6,-3 4-2-5,-8 3 0 14,-8 6 0-19,1 3 0 7,1 8 0-2,-1 5 1 5,6 4-2 1,5 0 1 5,7 4-1-15,2 10 1 15,7 7 0-16,3-5 1 0,4-5-1 17,2 1 1-17,5-3-1 16,0-4 1-15,4-8-1 0,8-1 1 15,4-3-1-16,7-5 0 16,2-4-1-16,-2 2 1 16,0-9 0-15,-5 0 0 15,3 0-1-16,-10 0 0 17,1-4-20-17,-3 2 1 17,0-1-65-17</inkml:trace>
    </iact:actionData>
  </iact:action>
  <iact:action type="add" startTime="126032">
    <iact:property name="dataType"/>
    <iact:actionData xml:id="d59">
      <inkml:trace xmlns:inkml="http://www.w3.org/2003/InkML" xml:id="stk59" contextRef="#ctx0" brushRef="#br0">23843 8908 78 0,'0'0'0'8,"0"0"3"-3,0 0 1 5,0 0-3-6,0 0 1 6,0 0 5-5,0 0 0 5,11 16 0-5,3 0 1 6,4 12-4-6,3 4 1 5,2 14-1-5,-2-5 1 5,2 5-3-6,-5-4 1 6,1 1-1-6,-1-1 0 9,-2 1-1-10,-2 1 0 14,-2 0 0-17,-3 2 1 17,0 9-1-17,-4 5 0 18,-5 7 0-18,-5-8 1 15,-2 1-1-15,-7-2 0 16,-4-3 0-15,-5-5 1 16,-3-4-1-17,1-2 1 0,-2-12-1 15,3-4 1-14,4-5-1 16,4-5 0-17,4-1 0 1,3-11 1 14,2-1-1-14,7-5 0 15,-7 5-1-16,7-5 0 16,-14-7-2-15,14 7 1 6,-14-14-8-1,10 7 0 4,-1-5-10-6,3-1 1 6,2-1-19 2,7-2 1 6,0-5 9-18</inkml:trace>
    </iact:actionData>
  </iact:action>
  <iact:action type="add" startTime="129089">
    <iact:property name="dataType"/>
    <iact:actionData xml:id="d60">
      <inkml:trace xmlns:inkml="http://www.w3.org/2003/InkML" xml:id="stk60" contextRef="#ctx0" brushRef="#br0">19319 10520 55 0,'0'0'3'3,"0"0"0"8,0 0 3-7,0 0 1 6,-5-11-2-5,5 11 0 6,-2-9-1-7,2 9 0 7,-7-10 1-7,7 10 0 7,-14-13-2-7,3 6 0 6,-5-3-1-5,-3 6 1 5,-8 4-2-5,-6 4 0 5,1 6 0-5,2 6 0 6,3 7-1-6,4 0 1 5,0 9-1-1,6-2 1 8,-1 7 0-16,4 4 1 15,7 3-2-15,0-5 1-1,10 0 0 16,4-7 1-15,4-9-1 14,14-14 1-15,5-9 0 16,7-16 1-15,5-11-1 15,-1-8 0-15,1-6-1-1,-8-1 1 16,-2-1-1-16,-9 6 0 17,-6 7 0-17,-6 9 0 16,-2 7-1-15,-9 14 0 16,0 0 0-17,-11 14 0 3,-3 9 0 10,2 7 0 4,3 9 0-16,2 5 0-1,5 9 0 15,0 2 0-15,4 5 0 17,-2-9 0-17,0-1 0 16,0-11 0-15,-2-7-1-1,4-9 0 16,0-6-35-16,5-11 0 17,5-1 4-17,8-10 0 16</inkml:trace>
    </iact:actionData>
  </iact:action>
  <iact:action type="add" startTime="129664">
    <iact:property name="dataType"/>
    <iact:actionData xml:id="d61">
      <inkml:trace xmlns:inkml="http://www.w3.org/2003/InkML" xml:id="stk61" contextRef="#ctx0" brushRef="#br0">19669 10702 82 0,'0'0'0'9,"0"0"7"-4,0 0 1 5,0 0-5-6,0 0 1 7,0 0-2-7,0 0 1 7,-18 18 0-7,-1 5 1 6,-4 10 0-4,-2 1 1 4,-5 10-4-5,5-10 1 5,2 5 2-6,2-6 0 7,0-6-3-7,7 1 0 8,5-7 0-7,9 4 0 10,7 0 0-15,14 0 1 17,9-2-1-17,7-4 0 16,2-5 0-15,2-5 1 15,5-7-1-15,-4-4 1 15,1-5-1-16,-10-2 0 17,1-3-3-16,-11-2 1-1,0 1-25 15,-7 1 1-14,1 1-46 15</inkml:trace>
    </iact:actionData>
  </iact:action>
  <iact:action type="add" startTime="130023">
    <iact:property name="dataType"/>
    <iact:actionData xml:id="d62">
      <inkml:trace xmlns:inkml="http://www.w3.org/2003/InkML" xml:id="stk62" contextRef="#ctx0" brushRef="#br0">19690 10815 78 0,'0'0'0'9,"11"16"5"-4,-13-2 1 6,-3 4 6-5,-1 12 0 4,-6 2-7-6,5 5 0 6,-4 4 0-6,1-2 0 7,-1 3-4-7,4-5 1 7,0-3-1-6,2-2 1 5,5-4 0-5,-2-3 0 5,2 1-1-5,-2-6 0 6,0-1 0-6,2-8 0 6,0-2-5 0,0-9 0-9,2 12-47 3,9-17 1 5,1 1 25-4</inkml:trace>
    </iact:actionData>
  </iact:action>
  <iact:action type="add" startTime="130351">
    <iact:property name="dataType"/>
    <iact:actionData xml:id="d63">
      <inkml:trace xmlns:inkml="http://www.w3.org/2003/InkML" xml:id="stk63" contextRef="#ctx0" brushRef="#br0">20077 10766 76 0,'0'0'7'2,"0"0"0"9,-9 10 2-7,9-10 0 7,-3 11-4-8,3-11 0 9,0 0 2-8,0 0 0 6,12 0-3-6,2 0 0 8,11 0 0-8,-4 0 0 7,6-7-2-7,8 3 0 7,9-10-1-7,-10 5 0 6,1-1 0-5,-8 3 0 5,-4 3-3 7,-4 2 1-16,-5-1-29 12,-7 3 0-13,2 0-36 4</inkml:trace>
    </iact:actionData>
  </iact:action>
  <iact:action type="add" startTime="130596">
    <iact:property name="dataType"/>
    <iact:actionData xml:id="d64">
      <inkml:trace xmlns:inkml="http://www.w3.org/2003/InkML" xml:id="stk64" contextRef="#ctx0" brushRef="#br0">20054 10999 78 0,'0'0'0'9,"0"0"5"-6,0 0 1 7,0 0 4-5,0 0 0 5,0 0-3-5,11 0 1 5,10 2 0-4,0 0 0 4,2 1-4-6,9-1 1 8,7 0-4-8,-4-2 1 6,-1 0-1-6,-4-2 1 7,0-3-1-7,-5 1 0 8,-8 4 0-6,-4-5 0 10,-3 5-4-16,-10 0 0 17,11-2-36-17,-11 2 0 16,0 0-14-15</inkml:trace>
    </iact:actionData>
  </iact:action>
  <iact:action type="add" startTime="131134">
    <iact:property name="dataType"/>
    <iact:actionData xml:id="d65">
      <inkml:trace xmlns:inkml="http://www.w3.org/2003/InkML" xml:id="stk65" contextRef="#ctx0" brushRef="#br0">21042 10619 69 0,'0'0'0'9,"0"0"5"-4,0 0 1 6,0 0 2-7,0 0 1 6,-14-9-2-4,5 4 0 4,-5-2 0-6,-4 3 0 7,-5-1-1-7,-3 5 0 8,-1 3-5-8,-6 8 1 6,-4 7-2-5,-2 8 1 4,0 8-1-4,0 8 0 7,7 6 0 4,4 0 0-16,10 3 1 16,2-12 1-15,6 0-1 15,8-11 1-16,2-3-1 0,14-7 1 17,9-4-1-17,2-5 1 16,7-9 0-15,1-13 0 15,-1-13-1-16,0-6 1 17,0-7-1-16,-2-7 0 14,-2-5 0-14,-7 12 0 16,-3 5-1-17,-4 8 1 0,-2 10-1 16,-6 0 0-16,-1 9 0 16,-5 7 0-16,-7 28 0 2,3 0 0 13,-8 11 0-15,3 2 0 17,2 7 0-17,0-13 0 16,2-3 0-15,3-4 0 15,0-3 0-16,2-4 0 17,0-5 0-17,0-5 0 16,0-4-14-15,0-7 1 16,4 14-40-17,-4-14 0 0,0 0 32 16</inkml:trace>
    </iact:actionData>
  </iact:action>
  <iact:action type="add" startTime="131737">
    <iact:property name="dataType"/>
    <iact:actionData xml:id="d66">
      <inkml:trace xmlns:inkml="http://www.w3.org/2003/InkML" xml:id="stk66" contextRef="#ctx0" brushRef="#br0">21178 10792 88 0,'0'0'0'7,"-7"11"1"-2,7-11 1 6,0 0 3-8,0 0 0 9,0 0 0-8,0 0 1 7,0 0 1-6,0 0 1 5,0 0-1-5,0 0 0 5,0 0-2-5,0 0 0 5,0 0-2-6,0 0 1 6,0 0-3-4,0 0 1 4,-2 7-2-5,2-7 1 5,-3 12-1-6,3-12 1 7,-2 11 0-6,2-11 0 6,0 0 0-7,0 0 1 6,0 0-1-5,0 0 1 5,0 0-2-5,0 0 1 5,0 0-1-5,0 0 0 5,0 0 0-6,0 0 0 7,0 0 0-6,0 0 0 4,-9 14-1-3,2 4 1 4,-2 10 0-5,-3 0 0 5,-2 1 0-4,0 4 0 5,1-1 0 6,-1-5 0-16,0 1 0-1,2-10 0 16,8-4 0-16,-5-2 0 16,6-5 0-15,3-7 0 15,-2 11 0-15,2-11 0 4,0 0 0 0,0 0 0 5,0 0 0-5,0 0 0 5,9 0 0-5,0 2 0 6,3 1 0 3,11-1 0-13,5-2 0 15,2 0 0-15,9 0 0 16,-7 0 0-17,-2 0 0 0,-5 0 0 15,-2 0 0-14,-7 0 0 16,-2 0 0-17,-5 0 0 16,-2 0 0-16,-7 0 1 6,10 0-1-1,-10 0 0 5,0 0 0-5,0 0 0 5,0 0-11-5,0 0 0 6,9-7-29-7,-9 7 1 7,18-16 6-7,-6 5-4 8</inkml:trace>
    </iact:actionData>
  </iact:action>
  <iact:action type="add" startTime="132471">
    <iact:property name="dataType"/>
    <iact:actionData xml:id="d67">
      <inkml:trace xmlns:inkml="http://www.w3.org/2003/InkML" xml:id="stk67" contextRef="#ctx0" brushRef="#br0">21390 10831 102 0,'0'0'0'9,"-3"18"1"-5,1-6 1 6,-3-1-1-5,1 3 1 7,-1 0 1-8,-6 9 0 7,-8 4 3-7,5 1 0 7,3 0-3-6,-3 8 0 5,5 6-1-5,-10 2 0 4,3 4-1-4,0 2 1 6,2-1-1-6,3-10 1 7,4-5-5-9,2-11 1 7,3-7-42 5,16-20 0-15,0 2 11 16</inkml:trace>
    </iact:actionData>
  </iact:action>
  <iact:action type="add" startTime="132803">
    <iact:property name="dataType"/>
    <iact:actionData xml:id="d68">
      <inkml:trace xmlns:inkml="http://www.w3.org/2003/InkML" xml:id="stk68" contextRef="#ctx0" brushRef="#br0">21284 10352 89 0,'0'0'0'11,"-10"14"3"-10,1-2 1 10,-2 1 0-6,-8 4 0 5,-1 6-2-5,1-5 1 5,3 7-1-6,5-2 0 6,6 0 2-5,7-2 0 5,7 2-1-5,14-12 1 5,12-4 1-4,0-7 0 4,4-7-2-6,-7-9 1 8,-4-4 0 5,-5 1 1-14,-7 1-2-2,-5-1 0 10,-6 6 0-9,-12-3 0 13,-7 4-2-15,-11 12 1 16,-7 2-2-15,4 3 1 15,5 0-1-15,-5-1 1 15,5 1-1-16,2 2 0 16,5-5-26-15,5 3 1 15,4-1-32-16,7-4-5 17</inkml:trace>
    </iact:actionData>
  </iact:action>
  <iact:action type="add" startTime="134167">
    <iact:property name="dataType"/>
    <iact:actionData xml:id="d69">
      <inkml:trace xmlns:inkml="http://www.w3.org/2003/InkML" xml:id="stk69" contextRef="#ctx0" brushRef="#br0">21744 10803 71 0,'0'0'0'9,"0"0"1"-4,0 0 1 6,0 0 3-7,0 0 0 6,0 0 2-5,0 0 0 6,0 0-1-7,0 0 1 7,0 0-2-7,0 0 0 7,58 2-3-6,-21 1 0 4,7-1-1-4,-3-4 1 6,3-3-1-7,-3-2 1 8,1-2-1 4,-8-2 1-16,-2-3-7 18,-6 2 0-17,-5 3-38-1,-10 4 0 14,5-4 18-14</inkml:trace>
    </iact:actionData>
  </iact:action>
  <iact:action type="add" startTime="134437">
    <iact:property name="dataType"/>
    <iact:actionData xml:id="d70">
      <inkml:trace xmlns:inkml="http://www.w3.org/2003/InkML" xml:id="stk70" contextRef="#ctx0" brushRef="#br0">21942 10638 89 0,'0'0'0'10,"-11"16"1"-5,6-5 1 5,1 1 2-6,-6 13 0 7,-1 12 5-7,4 11 0 7,0 10-8-7,5-3 1 7,2 5 0-5,2-10 1 3,5 5-2-4,0-15 1 5,4-4-3-5,-4-8 0 6,3 2-91-7</inkml:trace>
    </iact:actionData>
  </iact:action>
  <iact:action type="add" startTime="134858">
    <iact:property name="dataType"/>
    <iact:actionData xml:id="d71">
      <inkml:trace xmlns:inkml="http://www.w3.org/2003/InkML" xml:id="stk71" contextRef="#ctx0" brushRef="#br0">22610 10684 84 0,'0'0'0'9,"0"0"3"-5,0 0 1 7,0 0 0-7,0 0 1 8,-9-3-2-7,-5 3 1 5,-6 0 0-6,-13 0 1 7,-6 7-2-7,-2 7 0 7,-3 9-2-7,2 11 1 6,3 3-1-5,9 9 0 6,5 5-1-6,11-10 1 7,7-6 0-3,10-5 0 6,10-3 0-15,8-15 1 19,14-5 0-19,2-10 0 0,6-13-1 16,-3-4 1-16,1-6-1 15,-6-6 1-15,-8-7-1 19,-8 7 1-19,-6 2-1 0,-3 9 0 16,-3 5-1-16,-3 5 0 16,1 4 0-15,-5 7 0 15,2-10 0-15,-2 10 0 4,0 0 0 0,0 0 0 5,0 0 0-6,0 0 0 7,0 0 0-6,0 0 1 4,0 0-1-3,0 0 0 4,0 0 0-6,0 0 0 7,0 0 0-7,0 0 0 7,0 0-27-7,0 0 0 6,0 0-41-6</inkml:trace>
    </iact:actionData>
  </iact:action>
  <iact:action type="add" startTime="135565">
    <iact:property name="dataType"/>
    <iact:actionData xml:id="d72">
      <inkml:trace xmlns:inkml="http://www.w3.org/2003/InkML" xml:id="stk72" contextRef="#ctx0" brushRef="#br0">22415 10380 53 0,'0'0'0'8,"11"11"3"-3,-11-11 1 5,7 12 2-5,-7-5 1 5,0 2-6-5,-7 5 1 5,-2 7 3-5,0 2 1 5,-3 9-1-6,1 0 1 7,1 5-4-6,-1 4 0 5,2 3 0-6,-1 2 0 7,1 4 0-6,-5-1 0 11,3 6-1-16,2-9 1 16,-1-11-1-16,4-3 0 16,1-9 0-15,0-7 0 15,1-5 0-15,1-1 0 15,3-4-14-15,0-6 1 1,0 0-32 3,0 0-5 5</inkml:trace>
    </iact:actionData>
  </iact:action>
  <iact:action type="add" startTime="136086">
    <iact:property name="dataType"/>
    <iact:actionData xml:id="d73">
      <inkml:trace xmlns:inkml="http://www.w3.org/2003/InkML" xml:id="stk73" contextRef="#ctx0" brushRef="#br0">22811 10730 72 0,'0'0'3'1,"0"0"1"11,-9 9 5-9,9-9 0 9,-12 14-2-8,3-3 0 6,-5 5-3-5,0 3 1 5,-2 4-3-4,0 9 0 3,-3 7 0-3,3-5 0 4,3 6-1-6,-1-6 1 7,2-4 1-7,-2 0 0 7,-2-3-1-8,5-6 0 8,2-7-1-5,2 0 1 4,4-3-1 4,-1-4 0-13,8 2 1 14,6 1 0-14,10-1-1 3,10-5 0 9,9-1-1 3,-2-1 1-15,0-2-1-1,-5 0 1 15,1 2-1-15,-8-2 1 17,-7 0-1-17,-2 0 1 17,-2-2-4-17,-2 2 1 16,-5 0-20-15,-7 0 0 15,9 0-19-15,-9 0 0 1,0 0 26 2</inkml:trace>
    </iact:actionData>
  </iact:action>
  <iact:action type="add" startTime="136497">
    <iact:property name="dataType"/>
    <iact:actionData xml:id="d74">
      <inkml:trace xmlns:inkml="http://www.w3.org/2003/InkML" xml:id="stk74" contextRef="#ctx0" brushRef="#br0">22854 10815 86 0,'0'0'0'17,"7"11"1"-16,-7 1 1 3,0 4 6 1,-4 2 1 4,-3 10-2-4,-2 4 0 5,-1 3-3-5,-3 4 1 7,-3 4-2-9,-3 1 1 7,1 4-3-5,-1-2 1 6,5 5-1-7,-2-7 1 7,2-5-1-5,5-12 0 10,5-4-10-15,4-4 0 14,0-1-82-14</inkml:trace>
    </iact:actionData>
  </iact:action>
  <iact:action type="add" startTime="136929">
    <iact:property name="dataType"/>
    <iact:actionData xml:id="d75">
      <inkml:trace xmlns:inkml="http://www.w3.org/2003/InkML" xml:id="stk75" contextRef="#ctx0" brushRef="#br0">22645 10316 70 0,'0'0'0'10,"0"0"1"-6,0 0 1 8,0 0 0-8,0 0 0 7,-2 20 1-7,-1 3 1 6,-1 9-1-5,1-2 1 5,1 3-2-5,2-6 1 6,2 1 2-7,5-8 0 7,2-6-1-7,10-9 0 7,6-10-1-8,-2-2 1 9,5-9-2-8,-7-7 1 7,-3-4 0-6,-6-1 0 12,-5-9-1-16,-5 10 1 15,-2 1-2-16,-9 6 1 17,-10 6-2-17,3 5 1 16,-2 9-1-16,2 2 0 18,-1 7 0-18,4 3 0 0,3 4-13 15,3 0 1-14,3-5-40 15,8 12 0-15,1 0 41 0</inkml:trace>
    </iact:actionData>
  </iact:action>
  <iact:action type="add" startTime="137367">
    <iact:property name="dataType"/>
    <iact:actionData xml:id="d76">
      <inkml:trace xmlns:inkml="http://www.w3.org/2003/InkML" xml:id="stk76" contextRef="#ctx0" brushRef="#br0">23292 10525 96 0,'0'0'0'8,"-9"7"1"-3,9-7 1 5,-16 11 2-6,7-4 1 8,2 2 0-8,-5 7 0 6,-2 5-1-5,0 7 0 5,-2 4-1-6,5 7 0 6,2 9-1-5,2 5 0 6,7 7-1-7,0-7 0 7,0 0 0-6,4-7 0 7,1-5 0 5,2-6 0-17,0-8-1 0,2-6 1 16,2-5-7-15,6-9 0 15,3-7-44-15,6-7 0 15,-1-4 30-16</inkml:trace>
    </iact:actionData>
  </iact:action>
  <iact:action type="add" startTime="137712">
    <iact:property name="dataType"/>
    <iact:actionData xml:id="d77">
      <inkml:trace xmlns:inkml="http://www.w3.org/2003/InkML" xml:id="stk77" contextRef="#ctx0" brushRef="#br0">23412 10665 81 0,'0'0'0'7,"7"9"8"-2,-7-9 1 6,0 0-4-6,0 0 0 5,0 0-3-6,0 0 0 7,0 0 0-6,0 0 1 5,11 3-1-5,8-3 1 5,6 4-1-5,5-4 0 5,7-4-1-5,-3 1 0 5,3-1 0-5,-9-1 0 6,-3 3-7-3,-6 0 1 7,-1-1-81-15</inkml:trace>
    </iact:actionData>
  </iact:action>
  <iact:action type="add" startTime="137964">
    <iact:property name="dataType"/>
    <iact:actionData xml:id="d78">
      <inkml:trace xmlns:inkml="http://www.w3.org/2003/InkML" xml:id="stk78" contextRef="#ctx0" brushRef="#br0">23564 10702 69 0,'0'0'0'11,"-12"14"5"-7,3 0 0 7,-5 4 0-6,1 10 1 6,-1 4 0-7,2 9 1 7,1 10-5-7,1-3 0 6,6-6-1-5,-1-3 0 5,3-3 0-5,-5-8 1 4,5-7-1-3,-1-3 1 4,1-2-1-5,0-9 0 5,2 0-2-6,0-7 0 8,0 0-38-8,0 0 1 7,0 0 13-7</inkml:trace>
    </iact:actionData>
  </iact:action>
  <iact:action type="add" startTime="138297">
    <iact:property name="dataType"/>
    <iact:actionData xml:id="d79">
      <inkml:trace xmlns:inkml="http://www.w3.org/2003/InkML" xml:id="stk79" contextRef="#ctx0" brushRef="#br0">23631 10978 67 0,'0'0'0'8,"7"5"2"-3,-7-5 0 5,9 4 7-4,-9-4 0 3,16-7-1-4,-5 5 1 5,3 0-6-6,2-5 1 6,5 5 5-4,4 2 0 4,3 0-4-5,9 0 0 6,7 2-2-7,-5 0 0 6,2 3 0-5,-8-3 0 7,-4 3-2-9,-8-1 1 14,-5-4-1-16,-4 0 1 15,-5 0 0-16,-7 0 1 7,9 0-6-3,-9 0 0 7,0 0-35-6,0-11 1 5,-5 2-22 7</inkml:trace>
    </iact:actionData>
  </iact:action>
  <iact:action type="add" startTime="138628">
    <iact:property name="dataType"/>
    <iact:actionData xml:id="d80">
      <inkml:trace xmlns:inkml="http://www.w3.org/2003/InkML" xml:id="stk80" contextRef="#ctx0" brushRef="#br0">24117 10564 103 0,'0'0'0'7,"0"0"5"-2,0 0 1 6,0 0 0-6,0 0 0 5,0 0-1-5,0 0 1 5,0 0-4-5,11 0 0 5,10 0 0-6,11 0 0 7,10 0 0-7,1 5 0 7,3 1-1-6,5-3 1 5,9-1-1-4,-12 0 0 11,3-2-1-16,-12 0 1 15,-4 0-17-16,-10 0 1 16,-4-2-41-16,-5 2 0 17,-5 0 55-17,-11 0 1 17,0 0-10-16</inkml:trace>
    </iact:actionData>
  </iact:action>
  <iact:action type="add" startTime="138912">
    <iact:property name="dataType"/>
    <iact:actionData xml:id="d81">
      <inkml:trace xmlns:inkml="http://www.w3.org/2003/InkML" xml:id="stk81" contextRef="#ctx0" brushRef="#br0">24416 10647 70 0,'0'0'0'9,"0"9"9"-5,0-9 1 7,-2 14 0-6,-3-7 0 5,-2 4-4-5,-7 12 0 4,-4 7-4-3,-3 9 1 4,1 9-2-5,1-4 1 5,3 5 0-5,2-8 1 7,3 5-2-10,1-5 1 9,6-4-1-5,-1-2 1 9,1-12-1-14,1-3 0 15,3-1-25-15,3-8 1 15,-1 1-45-16</inkml:trace>
    </iact:actionData>
  </iact:action>
  <iact:action type="add" startTime="139208">
    <iact:property name="dataType"/>
    <iact:actionData xml:id="d82">
      <inkml:trace xmlns:inkml="http://www.w3.org/2003/InkML" xml:id="stk82" contextRef="#ctx0" brushRef="#br0">24637 11065 95 0,'0'0'2'5,"0"0"1"3,2-16 2-3,-2 16 1 6,3-16 1-7,-6 9 1 6,-1-2-3-5,4 9 1 5,-12-14-3-4,-4 12 1 4,-7 4-2-6,0 3 0 6,-2 2-1-5,-3 4 1 5,1 5-2-5,4 1 1 5,2 1-1-6,7 3 1 7,-2 2-1-7,9-3 0 7,5 3 0-6,4-4 0 5,7-1 1-1,0-2 0 8,5-2-1-17,7-2 0 18,7-1 0-17,-1-6 0-1,3-3-11 15,5-7 0-14,-1 3-85 14</inkml:trace>
    </iact:actionData>
  </iact:action>
  <iact:action type="add" startTime="139603">
    <iact:property name="dataType"/>
    <iact:actionData xml:id="d83">
      <inkml:trace xmlns:inkml="http://www.w3.org/2003/InkML" xml:id="stk83" contextRef="#ctx0" brushRef="#br0">24960 10444 91 0,'0'0'0'11,"11"14"4"-9,-11-14 1 8,9 12 0-4,-9-12 0 4,0 16 1-6,-2 7 1 7,0 4-4-7,2 6 1 8,0 13-2-9,0 0 0 8,0 13 1-7,-5 3 1 7,-2 12-1-6,-16 2 0 5,-9-2-2 8,-9 2 1-15,-8-3 0-3,-13 17 0 9,-14 9-2 8,14-16 1-17,2-10-19 17,23-27 0-16,0 0-68-1</inkml:trace>
    </iact:actionData>
  </iact:action>
  <iact:action type="add" startTime="140333">
    <iact:property name="dataType"/>
    <iact:actionData xml:id="d84">
      <inkml:trace xmlns:inkml="http://www.w3.org/2003/InkML" xml:id="stk84" contextRef="#ctx0" brushRef="#br0">22269 11484 58 0,'0'0'0'3,"21"-2"0"8,21-3 0-7,4-4 0 7,7-5 0-7,-10 5 0 7,-1 2 0-7,-3 2 1 7,-4 10 1-6,-3 11 0 6,-5 3 1-7,1 1 1 7,-3 8-2-7,5-12 1 6,-4 2-1-5,8-6 0 5,3-7 0-5,5-3 1 5,4-4-2 5,-14 2 1-15,2-5 2 16,6 3 0-16,8-1-2 16,-4 1 1-15,2-7-1 17,2 2 1-18,3-5-1 0,-5 3 0 15,0 2-1-15,-7 7 0 18,-2 5 0-18,4 6 0 16,3 1 0-16,-2-1 1 16,-3 6-1-16,-2-6 0 16,2 5 0-15,0-4 1 15,7-8-1-16,0-4 1 17,7-2-2-17,-5 0 1 0,10-5 0 16,-5 7 0-16,7 7 0 18,2-3 0-18,5 8 0 0,0-1 1 15,2 3-1-14,-5-5 0 16,1-4 0-17,-8-3 1 16,-6 0-2-16,-7 1 0 16,-7 1 1-15,-7-1 0 15,-7 4-16-16,-5-1 1 17,0-3-65-17</inkml:trace>
    </iact:actionData>
  </iact:action>
  <iact:action type="add" startTime="144465">
    <iact:property name="dataType"/>
    <iact:actionData xml:id="d85">
      <inkml:trace xmlns:inkml="http://www.w3.org/2003/InkML" xml:id="stk85" contextRef="#ctx0" brushRef="#br0">23767 11999 47 0,'0'0'0'10,"0"0"2"-5,0 0 0 6,0 0 4-7,0 0 0 8,0 0-3-8,0 0 0 6,0 0-2-5,0 0 0 5,0 0 1-6,0 0 0 7,27-11-2-6,-4 2 1 4,7 2 0-3,-4-5 0 3,-1 5-1-5,-2 0 1 8,-9 5-1-8,2-2 1 8,-2 1-1-9,-3 1 1 10,-4 2-1-10,-7 0 0 7,12 0-34-5,-12 0 1 6,0 0 26-7</inkml:trace>
    </iact:actionData>
  </iact:action>
  <iact:action type="add" startTime="144782">
    <iact:property name="dataType"/>
    <iact:actionData xml:id="d86">
      <inkml:trace xmlns:inkml="http://www.w3.org/2003/InkML" xml:id="stk86" contextRef="#ctx0" brushRef="#br0">23868 11898 38 0,'0'0'0'9,"21"0"2"-4,-21 0 0 5,13 0 3-1,-13 0 1-3,19 0-1-2,-8 0 0 7,10 0-3-7,0 0 0 8,2-2 1-8,-5 2 0 6,1 0-1-5,-5 0 0 5,-3 2 0-5,-2 0 0 5,-2 3 0-5,-4 7 0 6,-3-3-1-8,-10 11 0 8,-4 6 0-6,-2-3 0 5,0 0-1-4,0-3 1 11,2-3-13-17,3-6 0 17,-1 1-34-17</inkml:trace>
    </iact:actionData>
  </iact:action>
  <iact:action type="add" startTime="145097">
    <iact:property name="dataType"/>
    <iact:actionData xml:id="d87">
      <inkml:trace xmlns:inkml="http://www.w3.org/2003/InkML" xml:id="stk87" contextRef="#ctx0" brushRef="#br0">24340 11937 50 0,'0'0'0'9,"-16"12"4"-4,9 4 0 6,-2 7-1-7,2 0 0 7,2 0 4-7,5 4 1 7,3 3-5-7,1-4 1 6,3-8 0-5,9-4 1 5,7-7-2-5,3-7 1 6,4-12-2-7,-3-8 0 7,-1-8 1-8,-6 5 1 8,-4 0-1-6,-6-5 0 11,-8 5-2-16,-7 3 1 17,-9 1-1-17,3 5 0 16,-1 5-1-15,-6 5 0 15,-5 4 0-15,-5 2 0 15,-4 9 0-15,-2 8 0 15,-6 4-9-15,6 0 0-1,-1 0-67 16</inkml:trace>
    </iact:actionData>
  </iact:action>
  <iact:action type="add" startTime="148700">
    <iact:property name="dataType"/>
    <iact:actionData xml:id="d88">
      <inkml:trace xmlns:inkml="http://www.w3.org/2003/InkML" xml:id="stk88" contextRef="#ctx0" brushRef="#br0">18831 12689 54 0,'0'0'0'9,"0"0"0"-3,0 0 1 3,0 0 2-4,0 0 0 5,0 0 5-5,0 0 0 6,-9 0-1-7,-3-4 1 7,-4 2-3-7,-3-1 0 7,-1 1-2-7,-3 2 0 6,-3 0-2-4,-4 7 1 4,-4 4-1-6,-1 10 0 7,-2 0-1-6,5 9 1 7,0 0 0 5,7 2 1-17,2 2-1 0,6 3 1 16,1 4-1-15,7 1 1 16,9 4-1-17,9 2 0 16,3 5-1-15,9-5 1 15,6 1-1-15,3-12 1 14,2-5 2-14,8-9 0 16,3-9 0-17,6-12 0 0,4-9-1 15,-3-9 0-14,6-12 0 15,-15-4 0-15,1-9 0 15,-8-1 1-15,-11 1-2-1,-4-1 1 15,-10 3 0-14,-7 0 0 15,-4-2-1-16,-3 9 0 17,-2 6 0-16,-4 1 0 15,-5 4-1-16,-1 5 1 16,-1 5-1-15,2-1 0 16,-7 5 0-17,2 3 0 0,3 4-1 15,2-3 1-15,2 3-26 17,2 0 0-17,1 0-21 18,11 0 0-18,0 0 38 0</inkml:trace>
    </iact:actionData>
  </iact:action>
  <iact:action type="add" startTime="149287">
    <iact:property name="dataType"/>
    <iact:actionData xml:id="d89">
      <inkml:trace xmlns:inkml="http://www.w3.org/2003/InkML" xml:id="stk89" contextRef="#ctx0" brushRef="#br0">18759 12344 92 0,'0'0'0'8,"-11"19"0"-3,6-8 1 5,-4 1 2-5,2 2 0 6,-2-1 2-7,0 8 0 7,-1 2-1-7,4 14 0 6,-4 9 1-6,6 9 0 6,4 5-3-5,0 4 0 6,0 5 2-6,0 5 0 5,-3 4-2-5,6 12 1 21,-1 9 0-26,0 9 1 0,1 12-3 16,-3-19 1-15,-3-12 1 16,3-29 0-17,0-21-1 0,0-6 1 15,3-15-2-14,-3-2 1 16,0-11 0-17,0-5 0 16,0 0-2-15,0 0 0 5,13-16-46-1,8-5 1 4,11-9 8 3,-6-14 1 5</inkml:trace>
    </iact:actionData>
  </iact:action>
  <iact:action type="add" startTime="156882">
    <iact:property name="dataType"/>
    <iact:actionData xml:id="d90">
      <inkml:trace xmlns:inkml="http://www.w3.org/2003/InkML" xml:id="stk90" contextRef="#ctx0" brushRef="#br0">19229 13058 67 0,'0'0'0'9,"16"4"5"-5,-16-4 0 7,0 0 6-6,0 0 0 6,0 0-3-6,0 0 1 6,0 0-6-7,0 0 0 5,0 0-2-4,0 0 0 5,0 0 0-5,0 0 1 5,0 0 1-5,12 0 0 6,11 5 0-7,16 4 1 7,14 2-2-8,-7 3 1 10,0-5 0-10,0 1 0 13,0-1-1-16,0-7 0 17,-7-2-1-16,1-2 0 15,-8-3 0-16,-5 1 1 16,-1-3-1-15,-5 0 1 15,-5 2-2-16,-5-2 0 17,-4 3-20-16,-7 4 1-1,9-7-40 15,-9 7-5-15</inkml:trace>
    </iact:actionData>
  </iact:action>
  <iact:action type="add" startTime="157319">
    <iact:property name="dataType"/>
    <iact:actionData xml:id="d91">
      <inkml:trace xmlns:inkml="http://www.w3.org/2003/InkML" xml:id="stk91" contextRef="#ctx0" brushRef="#br0">19245 13435 97 0,'0'0'0'12,"16"-7"1"-12,-16 7 0 12,14 2 3-8,-14-2 0 6,9 9 6-5,-9-9 1 5,19 12-5-5,4-8 1 5,7-1-3-5,11-1 1 5,10-2-2-5,-3 0 0 5,-4 0-1-5,-2 0 0 5,-3 0 0-5,-9 0 0 6,-7-2-1 6,-5 2 1-15,-2 0 0-1,-4 0 0 13,-8 2-1-14,-4-2 1 15,10 0-1-15,-10 0 0 9,0 0-1-4,0 0 0 6,0 0-7-6,0 0 1 6,0 0-35-6,0 0 1 5,13-7 2-6,4-7-5 6</inkml:trace>
    </iact:actionData>
  </iact:action>
  <iact:action type="add" startTime="162092">
    <iact:property name="dataType"/>
    <iact:actionData xml:id="d92">
      <inkml:trace xmlns:inkml="http://www.w3.org/2003/InkML" xml:id="stk92" contextRef="#ctx0" brushRef="#br0">20349 13400 55 0,'0'0'0'9,"11"0"3"-4,-11 0 0 5,12-4 0-4,-12 4 0 4,0 0-1-6,0 0 0 7,0 0 0-8,0 0 0 8,0 0-1-6,0 0 0 6,0 0 0-7,0 0 0 6,0 0 3-5,0 0 1 5,0 0-2-6,0 0 1 7,0 0-1-7,0 0 0 7,0 0-2-6,0 0 1 5,0 0-1-5,0 0 0 5,0 0-1-4,0 0 1 3,0 0-1-4,0 0 1 5,0 0 0-6,0 0 0 8,0 0-1-7,0 0 1 5,0 0-1-5,0 0 1 4,0 0-1-5,0 0 0 8,0 0 0-8,0 0 0 7,0 0 0-6,0 0 0 5,0 0 0-6,0 0 0 6,0 0 0-5,0 0 0 5,0 0 0-4,0 0 0 3,0-10 0-4,0 10 1 5,0-6-1-5,0 6 0 5,0 0 1-5,0 0 0 6,0 0 0-7,0 0 0 6,0 0-1-5,0 0 1 6,0 0 1-7,0 0 0 7,16-12-1-6,-2 5 0 5,6 0 0-6,-4 0 0 7,7 0 0-6,0 1 0 4,5 1-1 7,0-2 1-16,-1 2-1 15,1 1 1-15,2 4-1 17,0-7 1-17,0 5 0 17,-7-1 0-17,-7-4-1 0,-2 3 1 16,0-1-17-16,-7 1 1 17,2-3-34-16,-5-2-4 15</inkml:trace>
    </iact:actionData>
  </iact:action>
  <iact:action type="add" startTime="162778">
    <iact:property name="dataType"/>
    <iact:actionData xml:id="d93">
      <inkml:trace xmlns:inkml="http://www.w3.org/2003/InkML" xml:id="stk93" contextRef="#ctx0" brushRef="#br0">20572 12986 67 0,'0'0'3'3,"0"0"0"8,0 0 2-6,0 0 0 5,0 0 1-6,0 0 1 7,-2 12-2-7,-1-1 0 7,3 5-2-7,0 12 1 8,0 11-1-8,3 9 1 6,1 3-2-6,1-3 1 7,2 1-2-6,0-8 1 5,2-2-1-4,-2-7 1 5,2-2-1 7,-2 0 1-18,2 0-2 0,-2-5 0 15,-2-4-28-14,-1-3 0 15,1 1-27-15</inkml:trace>
    </iact:actionData>
  </iact:action>
  <iact:action type="add" startTime="163084">
    <iact:property name="dataType"/>
    <iact:actionData xml:id="d94">
      <inkml:trace xmlns:inkml="http://www.w3.org/2003/InkML" xml:id="stk94" contextRef="#ctx0" brushRef="#br0">20312 13775 71 0,'0'0'0'13,"0"0"6"-13,0 0 0 10,0 0 3-5,0 0 0 6,0 0-4-7,0 0 0 7,0 0-1-7,0 0 0 6,16-9 1-5,5 0 0 5,8 0 0-5,15-5 0 5,7 0-1-5,0 2 0 5,8 3-1-4,-8 5 0 5,-5 1-2-8,-7 3 1 11,-6 0-1-14,-6 3 1 16,-1-1-1-15,-8 0 1 15,-6-2-1-15,-12 0 0 15,11 3 1-16,-11-3 0 7,0 0-3-3,0 0 0 7,0 0-19-7,0 0 0 6,0 0-33-5,0 0 0 5,0 0 41-5</inkml:trace>
    </iact:actionData>
  </iact:action>
  <iact:action type="add" startTime="163593">
    <iact:property name="dataType"/>
    <iact:actionData xml:id="d95">
      <inkml:trace xmlns:inkml="http://www.w3.org/2003/InkML" xml:id="stk95" contextRef="#ctx0" brushRef="#br0">21399 13692 88 0,'0'0'0'10,"-7"-11"0"-6,7 11 1 6,-12-7-1-5,-6 7 0 5,-7 0 0-5,-15 7 1 6,-8 7 0-7,0 4 0 7,-5 5-1-7,9-2 1 6,5 2-1-5,9-9 1 6,9-1-1-7,0-1 1 6,10-3 0-5,11-9 1 6,-7 14 0-7,16 2 1 8,12 12 0-9,2-1 1 8,7 12-1-6,0 0 0 18,2 3 0-23,-4-5 0 16,-5-5 2-15,-2-7 1-1,-3-4-2 16,-2-5 1-16,-2-9-2 17,0-5 0-17,2-6-1 17,-5-10 0-17,-4-9-1 0,-7-12 0 16,-7-11 0-16,-4-14 1 17,-3-11-1-17,-2-2 1 16,-3-15-2-16,3 3 1 18,0-5 0-18,2-18 0 16,1-16 0-16,6 20 0 16,4 10 0-15,3 14 0-1,5 6-1 16,-3 14 1-16,3 12-1 16,-3-7 0-15,1-3 0 16,-3 1 1-17,0-1-1 0,0 10 1 16,-3 4-1-16,3 12 0 17,0 11 0-17,0 3 0 16,0 6 0-15,0 1 0 15,3 4 0-15,-3 7 0 15,4-14 0-16,-4 14 0 17,5-14 0-17,-5 14 0 0,14-16-1 6,-5 7 1 4,5 2 0-6,-1 0 0 10,1 0-1-13,9 0 1 14,5 1 0-14,0 1 0 14,-1 0-1-15,8 1 1 17,2 1-1-17,9-1 1 16,9-1 0-15,2 3 0 15,6-5-1-15,3 5 1 15,6-1 0-16,-3 3 0 17,0-4 0-17,2 2 0 0,1-1-1 16,2 1 1-16,4 0 0 17,21 4 0-17,18 5 0 17,-13-7 0-17,-3-5 0 0,-6-4 0 16,-5 0 0-16,4-3 0 17,5 1 0-17,-4 2 0 16,-1 2 0-15,-20 7 0 15,-14 0 0-16,-1 0 0 17,-3 0 0-17,-1 2 0 17,0 0 0-17,-4 5 0 0,-5-2 0 16,-7-1 1-16,-7 3-1 17,-6-2 1-17,-8-3-1 17,-4 3 1-17,-7-5 0 0,-7 0 0 16,9 0-2-16,-9 0 0 16,0 0-46-15,0 0 1 7,0 0-6-4</inkml:trace>
    </iact:actionData>
  </iact:action>
  <iact:action type="add" startTime="168848">
    <iact:property name="dataType"/>
    <iact:actionData xml:id="d96">
      <inkml:trace xmlns:inkml="http://www.w3.org/2003/InkML" xml:id="stk96" contextRef="#ctx0" brushRef="#br0">21477 13159 78 0,'0'0'0'9,"0"0"1"-4,0 0 1 5,0 0 2-5,0 0 0 5,0 0-1-5,0 0 0 5,0 0-2-6,0 0 1 7,0 0 1-6,0 0 0 5,0 0-1-6,0 0 1 8,14 4 0-9,2 1 1 9,5-3-2-8,9 1 0 7,7 1-1-6,-1-2 0 9,4 1 0-13,-8-3 1 15,-4 0 1-15,-3 0 1 15,-7-3-2-16,3 1 1 16,-9 2-1-15,-1-2 0 15,-2 2 0-15,-9 0 0 15,12 0-1-16,-12 0 0 2,0 0-1 2,0 0 1 7,0 0-1-7,0 0 0 6,0 0 0-4,0 0 0 4,0 0-7-6,0 0 0 7,0 0-90-7</inkml:trace>
    </iact:actionData>
  </iact:action>
  <iact:action type="add" startTime="169973">
    <iact:property name="dataType"/>
    <iact:actionData xml:id="d97">
      <inkml:trace xmlns:inkml="http://www.w3.org/2003/InkML" xml:id="stk97" contextRef="#ctx0" brushRef="#br0">22451 12747 45 0,'0'0'0'10,"-4"-18"-1"-5,4 18 1 5,0-10 0-5,0 10 0 5,0 0 2-5,0 0 0 5,-2-13 6-5,2 13 0 6,-10-17-3-7,3 6 0 7,-2-5-1-8,0 0 0 8,-3 0 0-6,1 0 0 5,-1 2-2-5,-4 2 0 6,0 3-1-7,0 2 1 6,2 0-1-5,-2 5 1 5,-2 2-2-6,-1 5 1 7,3 1 0-5,-5 6 0 5,1 6 0 5,-1 8 1-16,3 6-2 17,-3 2 1-16,7 12-1-1,0-2 1 16,5 4-1-16,2 1 1 16,2-1-1-15,5-7 1 15,5-4-1-15,2-5 1 15,2-6 0-16,3-8 1 17,-1-2 0-17,10-16 0 1,7-7 0 15,-1-9 0-16,3-9-1 15,-5-5 0-14,-4-14 0 16,-2-4 0-17,-8-7-1 1,-2 6 1 14,-2 6-1-14,-7 8 1 15,3 10-1-16,-3 7 0 16,0 8-1-16,0 10 1 17,-3 23-1-17,3-2 1 16,3 7 0-15,-1 2 0 15,2 6 0-16,1 1 0 18,0 5 0-18,-1-6 1 0,-1 1-1 15,-1-5 1-14,0 1-1 16,3-8 1-16,-1 0-4-1,3-6 0 15,3-3-55-15,8-5 1 16</inkml:trace>
    </iact:actionData>
  </iact:action>
  <iact:action type="add" startTime="170934">
    <iact:property name="dataType"/>
    <iact:actionData xml:id="d98">
      <inkml:trace xmlns:inkml="http://www.w3.org/2003/InkML" xml:id="stk98" contextRef="#ctx0" brushRef="#br0">22541 12963 19 0,'0'0'0'10,"0"0"0"-5,0 0 0 5,0 0 0-5,0 0 0 6,0 0 4-8,0 0 0 8,0 0 1-7,0 0 0 7,0 0 0-7,0 0 0 7,0 0-3-7,0 0 0 7,0 0-1-7,0 0 1 7,0 0 0-6,0 0 1 6,0 0 0-6,0 0 1 5,0 0 1-5,0 0 0 4,0 0-2-5,0 0 0 7,0 0-1-6,0 0 0 6,0 0-1-7,0 0 1 6,0 0-1-6,0 0 0 8,9-7-1-9,1 0 1 8,3-2 0-6,4 0 0 5,1 0-1-5,0 0 1 5,-4 2-1-5,2 2 1 6,-2-2-1 4,0 3 1-14,-2 4-1 15,-1-5 1-15,-2 3 0 15,3 4 0-15,2 3-1-1,-3-1 1 15,3 3-1-14,-3 0 0 16,3 2 1-17,-2 3 0 16,-3-3 0-15,-2 0 0 15,0 3 0-15,-5-3 0 14,0 2 0-15,-4 1 0 17,-5-1 0-16,-4 1 0-1,-3 2-1 15,-7-1 1-14,-2 4-1 15,2-1 1-16,-4-3-1 17,2 1 0-17,0 0 0 0,0 0 1 16,0-3-1-15,7-4 1 16,4 2-1-17,1-4 1 16,4 2-1-16,7-7 1 17,0 0 0-17,0 0 0 4,0 0-1 0,0 0 0 6,0 0 0-5,0 0 1 6,0 0-1-8,0 0 0 8,0 0 0-7,0 0 1 8,11 5-1 8,3-1 0-20,7 1 1 1,-3-1 1 13,3-1-2-13,-2-1 1 15,1-2-1-16,1 0 1 17,0 5-1-16,-1-3 1 15,-1 2-1-16,-3 1 1 16,0 2 0-15,-2-2 1 15,-3 1-1-15,-1-1 1-1,-1 0-1 15,-9-5 0-14,11 0 0 16,-11 0 1-17,12 0-2 1,-12 0 0 14,14-16-37-14,0-3 1 14,2 1-10-14</inkml:trace>
    </iact:actionData>
  </iact:action>
  <iact:action type="add" startTime="175359">
    <iact:property name="dataType"/>
    <iact:actionData xml:id="d99">
      <inkml:trace xmlns:inkml="http://www.w3.org/2003/InkML" xml:id="stk99" contextRef="#ctx0" brushRef="#br0">22573 12453 52 0,'0'0'3'3,"0"0"0"8,0 0 4-7,0 0 1 7,0 0-6-6,0 0 1 4,-25 39 1-4,11-9 1 7,1 6-3-9,1 3 1 8,7 7 0-6,3-11 1 6,2-3-1-8,0-9 0 7,2-7 0-5,5-2 1 8,7-5-1-9,-2-4 0 5,1-3-1-4,1-9 0 5,2-4-1-5,-2-8 1 5,-2-4-1-5,-3-2 1 5,2 0-2-6,-6 2 1 8,2 2 0-1,-2 5 0 4,-3 2 0-14,-2 3 0 17,0 4-1-18,0 7 1 0,-9-14-1 15,9 14 1-15,-14-7-1 17,5 2 1-17,-3 3-1 17,1 0 0-16,1 0 0-1,1 2 0 15,0 2 0-15,0 2 0 17,4 3-20-17,-9 3 1 16,3-1-50-15</inkml:trace>
    </iact:actionData>
  </iact:action>
  <iact:action type="add" startTime="175906">
    <iact:property name="dataType"/>
    <iact:actionData xml:id="d100">
      <inkml:trace xmlns:inkml="http://www.w3.org/2003/InkML" xml:id="stk100" contextRef="#ctx0" brushRef="#br0">23030 12627 71 0,'0'0'0'7,"0"0"1"-3,0 0 1 8,0 0-1-8,0 0 1 7,0 0 4-7,0 0 0 7,-7 10 0-7,2 6 0 6,-2 7-2-5,0 4 0 5,0 5 1-5,3 5 1 5,-1 2-5-5,0 3 1 5,5 1 1-4,0-1 1 5,0-1-2 3,0 3 0-14,0 0-1 15,5-5 1-14,2 0-1 15,0-9 0-16,0-5 0 17,0-6 1-17,0-8-1 0,2-6 1 16,5-5-4-16,2-5 1 17,-2-6-32-17,-1 1 1 16,4-1-4-15,6-1-4 15</inkml:trace>
    </iact:actionData>
  </iact:action>
  <iact:action type="add" startTime="176356">
    <iact:property name="dataType"/>
    <iact:actionData xml:id="d101">
      <inkml:trace xmlns:inkml="http://www.w3.org/2003/InkML" xml:id="stk101" contextRef="#ctx0" brushRef="#br0">23218 12735 75 0,'0'0'0'8,"-2"-11"1"-4,2 11 1 7,0 0 3-7,0 0 0 7,0 0 0-7,0 0 1 7,0 0 0-7,9 0 0 6,7-2-2-5,10 2 0 6,8 0-3-6,1 0 1 4,4 2-1-3,5-2 0 4,0-2 0-5,2-1 1 4,2 1-1 9,-7-3 0-14,-4 3 0-4,-7 2 0 9,-4 0-1 8,-8 0 0-17,-6-2-17 17,-12 2 1-16,0 0-27-1,-10 0 0 16,1 0 32-16</inkml:trace>
    </iact:actionData>
  </iact:action>
  <iact:action type="add" startTime="176771">
    <iact:property name="dataType"/>
    <iact:actionData xml:id="d102">
      <inkml:trace xmlns:inkml="http://www.w3.org/2003/InkML" xml:id="stk102" contextRef="#ctx0" brushRef="#br0">23412 12809 78 0,'0'0'1'2,"0"0"0"8,0 0 2-4,0 0 1 4,0 21 5-5,-2-3 1 6,-1 7-4-7,1 5 1 7,-3 5-4-7,1 4 0 7,1 7-1-8,1-5 0 9,0 3-1-8,2-5 1 6,0 0-1-6,0-2 1 7,-2-2-1-7,-1-10 0 8,1-4-1-2,0-8 0 6,2-3-15-16,0-10 1 16,0 0-64-15</inkml:trace>
    </iact:actionData>
  </iact:action>
  <iact:action type="add" startTime="177061">
    <iact:property name="dataType"/>
    <iact:actionData xml:id="d103">
      <inkml:trace xmlns:inkml="http://www.w3.org/2003/InkML" xml:id="stk103" contextRef="#ctx0" brushRef="#br0">23658 12956 92 0,'0'0'0'11,"0"0"5"-9,0 0 0 8,0 0 2-5,0 0 0 5,0 0-4-4,0 0 1 4,12 0-1-6,-5 3 1 6,4-1-3-5,5-2 1 6,3 0-2-7,-1 0 1 7,1 0-1-8,4 0 1 8,2 2-1-6,0 3 0 6,3-3-35-7,-7 0 0 8,-1 1-10-4</inkml:trace>
    </iact:actionData>
  </iact:action>
  <iact:action type="add" startTime="177300">
    <iact:property name="dataType"/>
    <iact:actionData xml:id="d104">
      <inkml:trace xmlns:inkml="http://www.w3.org/2003/InkML" xml:id="stk104" contextRef="#ctx0" brushRef="#br0">23944 12742 59 0,'0'0'0'9,"0"21"3"-4,0-21 0 6,0 14 10-6,0-14 1 5,9 9-6-5,5-4 1 5,4-1-2-6,8-1 0 7,8-1-6-6,8 0 1 4,8 0-1-4,3 1 1 5,3 1-1-4,-3 1 1 4,-3 2-1-6,1-7 0 9,0 2-1 2,-15-2 0-15,-8 0-28 17,-7 0 0-17,0 0-27 0</inkml:trace>
    </iact:actionData>
  </iact:action>
  <iact:action type="add" startTime="177611">
    <iact:property name="dataType"/>
    <iact:actionData xml:id="d105">
      <inkml:trace xmlns:inkml="http://www.w3.org/2003/InkML" xml:id="stk105" contextRef="#ctx0" brushRef="#br0">24190 12892 50 0,'0'0'4'3,"0"0"1"8,-2 18 10-7,-3-6 1 7,1 4-1-6,-3 5 0 5,-7 6-13-5,0 3 1 4,-2 5-2-4,2 4 1 6,1 7-1-6,1 2 1 5,1 5-1-6,-1 0 1 7,0 2-1-7,3-11 0 7,0-5-1-6,2-9 1 8,0-10-5-12,3-6 1 14,-1-5-33-14,5-9 1 14,0 0 13-14,18 0 0 9,1-4 14-4</inkml:trace>
    </iact:actionData>
  </iact:action>
  <iact:action type="add" startTime="177916">
    <iact:property name="dataType"/>
    <iact:actionData xml:id="d106">
      <inkml:trace xmlns:inkml="http://www.w3.org/2003/InkML" xml:id="stk106" contextRef="#ctx0" brushRef="#br0">24563 13196 86 0,'0'0'0'9,"-18"0"0"-5,7-5 0 8,-1 0 1-8,-9-2 1 6,-9-2 9-5,0 2 0 6,-2 0-8-7,0 5 0 6,0 2 0-5,4 2 0 5,0 3 0-5,3 7 1 5,4 6-1-5,1 3 0 5,3 6-1-6,6 1 0 8,4-1-1-8,9 3 1 8,10 0-1-9,11 0 0 8,9-2 0-6,3-5 1 11,4-3-2-16,2-6 1 17,5-5-1-17,-6-4 0 17,-6-5-12-17,-4-5 0 16,-2-4-36-15,-1-7 1 15,3 0 28-15</inkml:trace>
    </iact:actionData>
  </iact:action>
  <iact:action type="add" startTime="178608">
    <iact:property name="dataType"/>
    <iact:actionData xml:id="d107">
      <inkml:trace xmlns:inkml="http://www.w3.org/2003/InkML" xml:id="stk107" contextRef="#ctx0" brushRef="#br0">23621 12321 72 0,'0'0'0'7,"0"0"3"-2,0 0 0 6,0 0 0-7,0 0 0 7,0 0 0-7,10-2 0 7,3 0-3-7,4-3 1 7,1 3 1-7,14 9 1 7,10 7-1-6,8-1 1 5,13-1-1-5,6-3 0 6,7 3-1-3,9-3 0 9,7 0-1-16,0-4 1 15,5-3-1-16,13 3 1 16,10-1 2-15,-18 3 1-1,-10 0-2 17,-35 0 0-17,-27-3-1 16,0-1 1-15,-11-1-1 15,-6 0 0-16,-3-2-18 0,-10 0 1 17,0 0-50-17</inkml:trace>
    </iact:actionData>
  </iact:action>
  <iact:action type="add" startTime="179072">
    <iact:property name="dataType"/>
    <iact:actionData xml:id="d108">
      <inkml:trace xmlns:inkml="http://www.w3.org/2003/InkML" xml:id="stk108" contextRef="#ctx0" brushRef="#br0">24727 12643 81 0,'0'0'0'10,"0"0"1"-6,0 0 0 7,-2 10 0-7,2 3 0 6,0 6 3-5,2 6 1 5,3 10 0-6,4 4 0 7,7 4-3-6,0 3 0 4,0 3 1-3,-4 1 1 4,-3 1-1-6,-9 4 0 8,-5 7-2-6,-6-6 1 2,-8 3-1 5,-1-1 1 4,-6-10-1-16,-4 0 0-1,-2-2-2 15,0-4 0-14,4-3-27 15,-2-7 0-15,3 0-22 15</inkml:trace>
    </iact:actionData>
  </iact:action>
  <iact:action type="add" startTime="179868">
    <iact:property name="dataType"/>
    <iact:actionData xml:id="d109">
      <inkml:trace xmlns:inkml="http://www.w3.org/2003/InkML" xml:id="stk109" contextRef="#ctx0" brushRef="#br0">21606 13713 87 0,'0'0'0'8,"19"-5"0"-3,-19 5 0 5,11 0 0-5,-11 0 0 6,14 0 3-6,0 0 0 5,6-2 2-5,15 2 0 5,9 0-1-5,4 2 1 5,10 3-3-6,6-3 0 6,10 3 0-5,4-3 0 6,10 1 2 4,8-3 0-14,3 0-3 15,30-3 1-16,21 1 1 17,-5 4 0-17,7 5-2 0,-16 0 1 16,-5 5-1-16,-2-3 0 17,-11 0 2-17,-5-2 1 17,-7 0-2-17,-5-5 0 17,-4-2 0-17,-7-2 0 16,-7-7-2-15,-5 4 1 15,-4 0 0-15,-21 3 1-1,-17 0-1 15,-6-1 1-15,-9 3-1 17,-5-2 0-17,-4 2 0 18,-12 0 1-18,11 0-1 0,-11 0 1 15,0 0-2-14,0 0 1 9,0 0-1-6,0 0 1 7,-16-9-7-7,0 7 1 6,-2-8-64 0,-1 4 0-4,1-1 54 6</inkml:trace>
    </iact:actionData>
  </iact:action>
  <iact:action type="add" startTime="180768">
    <iact:property name="dataType"/>
    <iact:actionData xml:id="d110">
      <inkml:trace xmlns:inkml="http://www.w3.org/2003/InkML" xml:id="stk110" contextRef="#ctx0" brushRef="#br0">22921 14090 68 0,'0'0'0'9,"0"0"0"-4,0 0 1 4,0 0 0-3,0 0 0 5,0 0 6-6,0 0 0 5,0 0 0-5,0 0 0 5,-4-18 0-5,-3 6 0 5,0-1-4-5,-2-1 1 5,-5 0-2-6,-5 0 0 6,-4 7-1-5,-9 7 0 6,-2 7 0-7,-3 2 0 9,4 8-1 2,-3 1 0-14,-1 3 1 15,0 9 1-15,-2 4-1-1,7 7 0 16,4 5 0-16,7 0 0 16,7 0-1-15,3-11 1 15,6-5 0-15,1-9 0 15,8-8 0-15,15-13 1 15,11-9-1-16,0-12 0 17,9-8 0-16,-2-4 0-1,4-6-1 15,-2 7 1-15,-2 2-1 17,-7 5 0-17,-7 9 0 17,-5 9 0-16,-4 7 0-1,-9 14 0 15,-10 11 1-15,-2 5 1 19,-4 9-1-18,2-5 1 13,-1 3-1-14,3-2 0 16,1-3 0-15,1-4 0 15,0-3 0-16,3-7 0 17,2 1-1-16,5-3 1-1,6 0-18 15,3-5 1-15,0 3-75 17</inkml:trace>
    </iact:actionData>
  </iact:action>
  <iact:action type="add" startTime="181366">
    <iact:property name="dataType"/>
    <iact:actionData xml:id="d111">
      <inkml:trace xmlns:inkml="http://www.w3.org/2003/InkML" xml:id="stk111" contextRef="#ctx0" brushRef="#br0">23030 14309 111 0,'0'0'0'1,"0"0"0"10,-17 18 0-7,10-9 0 7,3-2 0-6,4-7 0 5,-7 16 1-5,2-4 1 5,1-1 0-5,-8 10 0 5,-4 7-1-5,-2-1 1 6,-3 6 0-7,5-8 0 6,0 0 0-6,7-2 0 7,-1-9 0-6,6 0 0 5,4-3-1-6,7-4 1 8,9 2-1-9,14 3 1 8,4-3 1-7,8 0 1 8,6 3-3-6,-4-3 1 8,2-9-1-13,2 0 1 14,3-7-1-14,-3 0 0 15,1-2-1-15,-10 0 0 15,-5 2-2-15,-6 0 1 15,-7 0-6-15,-5 3 1 15,-2-1-22-16,-14 5 0 0,0 0-30 17</inkml:trace>
    </iact:actionData>
  </iact:action>
  <iact:action type="add" startTime="181757">
    <iact:property name="dataType"/>
    <iact:actionData xml:id="d112">
      <inkml:trace xmlns:inkml="http://www.w3.org/2003/InkML" xml:id="stk112" contextRef="#ctx0" brushRef="#br0">23168 14392 82 0,'0'0'1'1,"0"0"1"9,-12 20 2-6,8-1 0 7,-1-1 2-7,0 7 0 7,1 5-1-6,-1 3 1 6,1-3-2-8,-8 6 1 9,1 8-4-8,-1-3 1 7,1 3 0-7,-1-9 0 7,3-5-1-7,2-10 0 6,0-4-9-5,2-4 1 6,1-1-79-6</inkml:trace>
    </iact:actionData>
  </iact:action>
  <iact:action type="add" startTime="182089">
    <iact:property name="dataType"/>
    <iact:actionData xml:id="d113">
      <inkml:trace xmlns:inkml="http://www.w3.org/2003/InkML" xml:id="stk113" contextRef="#ctx0" brushRef="#br0">23115 13959 75 0,'-12'-2'0'10,"-2"-3"1"-6,3 5 0 8,4-4 0-9,7 4 0 8,0 0 2-7,0 0 1 7,0 0 4-7,0 0 1 7,-5 9-5-6,5-9 0 5,-4 16-2-6,4-4 1 6,0 1-2-5,7 3 1 6,4 5-1-7,3 2 1 7,4-4-1-6,1-3 0 4,-1-3 0-3,3-6 1 4,0-2-1-4,2-7 1 3,4-5-1 7,-4-2 0-15,0-3 0 16,-4 1 0-17,-5-3 2 0,-3 0 0 15,-2 2 0-14,-4-6 0 15,-5-3-2-15,-5 3 1 16,-4-3-1-17,0 7 1 16,0 5-1-15,-7 5 0 15,2 1 0-16,-5 6 0 16,-1 6-1-16,-1-2 1 1,0 0 0 15,-4 0 0-16,0-1-1 16,4-1 1-15,5-3-1 15,0 3 1-15,2-3-29 15,5-2 0-16,-1 0-47 0</inkml:trace>
    </iact:actionData>
  </iact:action>
  <iact:action type="add" startTime="188511">
    <iact:property name="dataType"/>
    <iact:actionData xml:id="d114">
      <inkml:trace xmlns:inkml="http://www.w3.org/2003/InkML" xml:id="stk114" contextRef="#ctx0" brushRef="#br0">18927 15008 100 0,'0'0'0'9,"-11"-2"0"-4,11 2 0 5,0 0 0-6,0 0 0 8,-5-9 0-8,-4-3 0 7,-5-2 1-6,-4 1 1 5,-1-4 3-6,-4 6 1 7,-2-1-3-6,0 6 0 5,-3 3-1-6,0 6 0 7,1 1-1-7,-1 10 0 7,-2 9 0-7,3 5 0 7,-1 6-1 9,5 5 1-18,0 9-1-2,7 1 1 10,0 4 0 7,9-10 1-16,4-1-2-1,6-8 1 15,4-6 0-15,9-7 0 16,5-5 0-15,8-12 1 15,6-8-1-15,6-10 1 15,8-7-1-16,-5-6 0 17,2-6 0-17,-5-10 0 16,-2-8 0-15,-6 0 0-1,-4-8 0 17,-8 13 0-17,-7 9 1 15,-7 9 0-14,-7 8-1 15,-9 15 0-16,-10 16-1 2,-1 12 1 13,-3 14-1-15,2 2 0 17,-2 10 0-17,7-8 0 16,4-2 0-15,3-2 0 15,2-2 0-15,2-3 0 14,1-2 0-14,4 0 0 15,2-3 0-15,0-2 0 15,3-4-7-15,2 0 0-1,0-3-31 15,0-4 0-14,0 0-9 15</inkml:trace>
    </iact:actionData>
  </iact:action>
  <iact:action type="add" startTime="189109">
    <iact:property name="dataType"/>
    <iact:actionData xml:id="d115">
      <inkml:trace xmlns:inkml="http://www.w3.org/2003/InkML" xml:id="stk115" contextRef="#ctx0" brushRef="#br0">19096 15275 77 0,'0'0'0'1,"0"0"0"10,0 0 0-6,0 0 0 5,0 0 3-6,0 0 0 7,0 0 3-7,0 0 1 7,0 0 1-6,0 0 1 12,9 7-6-17,0-7 1 8,5 5-1-3,-3-1 1 6,3 3-2-7,0 2 1 6,-2 0-2-5,-8 3 1 5,-2 2-1-5,-8 4 1 4,-6 5-1-4,-6 0 0 7,-3 0 0-8,-7 2 0 7,1-6 0 7,-1 2 0-17,-2-3 0-1,5-2 1 16,-1 0-2-16,8-4 1 15,4-5-1-14,14-7 1 15,-9 13-1-16,18-6 1 17,14 2 0-17,-4-2 0 16,8-2 0-15,5-3 0 15,1-2 0-15,1-2 0 16,-2-3-2-17,-2-2 1 0,-2 3-11 15,-5-5 1-15,-2 4-21 17,-10 0 0-16,-1 1-2 16,1-1 1-17</inkml:trace>
    </iact:actionData>
  </iact:action>
  <iact:action type="add" startTime="189683">
    <iact:property name="dataType"/>
    <iact:actionData xml:id="d116">
      <inkml:trace xmlns:inkml="http://www.w3.org/2003/InkML" xml:id="stk116" contextRef="#ctx0" brushRef="#br0">19169 14776 102 0,'0'0'0'8,"10"16"0"-4,-10-5 0 8,0-4 0-7,-7 5 0 4,2-1 0-4,-4 5 0 5,0 5 1-6,2-5 0 7,4 7 0-6,-1-7 1 6,4 0 3-6,4-2 0 5,-1-5-2-6,6-4 1 6,7-3-1-5,2-6 1 6,3-5-1-7,-5-3 0 7,0-4-1-7,-9-2 1 7,-4-1-2-7,-6 1 1 7,-6-3-2-6,-7 5 1 4,-5 4-1-4,1 6 1 6,-6 1-1-7,5 5 0 7,1 5-2-7,8-1 1 7,1 3-27-7,11-7 0 7,0 0-35-7</inkml:trace>
    </iact:actionData>
  </iact:action>
  <iact:action type="add" startTime="190340">
    <iact:property name="dataType"/>
    <iact:actionData xml:id="d117">
      <inkml:trace xmlns:inkml="http://www.w3.org/2003/InkML" xml:id="stk117" contextRef="#ctx0" brushRef="#br0">20058 15063 100 0,'0'0'0'1,"-11"-11"0"10,-5-8 0-7,-3 3 1 7,-1 0 5-6,-1 2 1 5,-5 5-2-5,1 7 0 5,-2 2-1-5,-8 14 1 4,3 11-3-3,2 10 1 5,0 11-2-6,2 0 0 3,5 6 0-2,7-5 1 4,5-4-2-4,4-6 1 3,7-9-1 6,7-8 1-14,13-1-1 15,6-19 1-15,8-9-1 16,5-10 1-17,7-6 0 0,-2-12 0 15,4-7-1-14,-1-4 1 15,-1-5-1-15,-12 12 1 15,-2 6 0-16,-13 10 0 16,-3 6 0-15,-7 13 0 15,-4 10-1-15,-8 15 1 15,-3 15 0-15,-1-2 0-1,0 5-1 16,2-2 1-16,5-3-1 16,0-7 0-15,0-4-5 16,0-3 0-17,2-4-36 0,1-2 0 16,-1-1-6-16</inkml:trace>
    </iact:actionData>
  </iact:action>
  <iact:action type="add" startTime="190855">
    <iact:property name="dataType"/>
    <iact:actionData xml:id="d118">
      <inkml:trace xmlns:inkml="http://www.w3.org/2003/InkML" xml:id="stk118" contextRef="#ctx0" brushRef="#br0">19473 15404 73 0,'0'0'0'16,"0"0"0"-15,0 0 0 5,0 0 0-2,0 0 1 6,0 0 11-5,0 0 1 5,0 0-4-6,0 0 0 8,3 11-6-8,-6 1 1 8,-1 6-1-9,-12 10 0 8,-7 6-2-7,-3 1 1 6,-4-1-4-5,7-4 1 7,5-4-47-7,4-8 0 10,0 0 26-14</inkml:trace>
    </iact:actionData>
  </iact:action>
  <iact:action type="add" startTime="191408">
    <iact:property name="dataType"/>
    <iact:actionData xml:id="d119">
      <inkml:trace xmlns:inkml="http://www.w3.org/2003/InkML" xml:id="stk119" contextRef="#ctx0" brushRef="#br0">20240 15349 100 0,'12'2'0'10,"6"0"0"-6,-6 1 0 7,-5-3 0-6,-7 0 0 6,9 2 0-7,-9-2 1 6,0 0 4-5,0 0 0 5,0 0-1-5,0 0 0 6,-9 18-2-7,-3 1 0 6,-2 4-1-5,-4 7 1 4,-5 9-1-3,2-5 1 5,-2-2 0 4,5-4 0-15,4-3-1 17,5-4 0-17,6-5 0 1,13 0 1 16,1-2-1-17,10-3 0 15,4-1 0-15,7-3 0 17,5-3 0-16,0-6 0 15,5-3 0-16,-3 1 0 16,2-10-1-16,-6 2 0 17,-5-1-4-17,-5-1 1 17,-4 2-22-16,-7-4 1-1,-8-2-18 15,-3-3-5-15</inkml:trace>
    </iact:actionData>
  </iact:action>
  <iact:action type="add" startTime="191768">
    <iact:property name="dataType"/>
    <iact:actionData xml:id="d120">
      <inkml:trace xmlns:inkml="http://www.w3.org/2003/InkML" xml:id="stk120" contextRef="#ctx0" brushRef="#br0">20339 15450 96 0,'0'9'0'10,"-2"5"0"-6,0 0 1 6,2 2 0-4,-3 9 0 4,-1 7 0-5,-1 3 1 5,1 11-1-4,1-5 0 3,-6 3-1-4,4-10 1 5,1-1-2-5,2-10 1 5,-1-5-34-5,3-18 1 6,0 0 9-5</inkml:trace>
    </iact:actionData>
  </iact:action>
  <iact:action type="add" startTime="192040">
    <iact:property name="dataType"/>
    <iact:actionData xml:id="d121">
      <inkml:trace xmlns:inkml="http://www.w3.org/2003/InkML" xml:id="stk121" contextRef="#ctx0" brushRef="#br0">20422 14833 106 0,'0'0'0'14,"-7"16"0"-14,-2-2 0 11,-2 5 0-8,-3-1 0 8,0 0 0-7,5 1 0 7,0-5 3-6,6-3 0 5,8-2 0-6,11-13 1 6,2-8-2-4,5-11 0 3,3-9-1-4,-3-5 1 6,-2-4-1-7,-8 4 1 9,-1 5-1-10,-8 7 0 10,-1 6 0-12,-8 8 0 15,1 4-1-16,-15 16 1 16,-6 14-1-15,2 2 0 16,0 5-8-17,7-5 0 16,2-2-35-15,5-2 0 15,-1 2 22-15</inkml:trace>
    </iact:actionData>
  </iact:action>
  <iact:action type="add" startTime="192415">
    <iact:property name="dataType"/>
    <iact:actionData xml:id="d122">
      <inkml:trace xmlns:inkml="http://www.w3.org/2003/InkML" xml:id="stk122" contextRef="#ctx0" brushRef="#br0">20814 15066 135 0,'0'0'0'8,"4"16"0"-3,-8-7 0 6,-8 0-2-6,3 0 1 4,0-4-2-2,9-5 1 2,-7 9 2-5,7-9 0 7,18 16 0-6,5-4 1 5,7 2 0-5,7-3 1 5,9 1-1-6,-2-6 0 8,0 1-1-6,-10-2 1 12,-4-3-1-17,-9 1 1 15,-5-3 0-16,-16 0 0 16,2 13 0-14,-13 1 0-2,-10 5 0 15,-6-1 0-15,-8 0-1 17,0 3 1-17,1 0-1 16,-1-3 0-14,1 1-8-2,4-3 0 15,2-5-20-14,5-2 0 15,5 1-4-16,9-6-5 17</inkml:trace>
    </iact:actionData>
  </iact:action>
  <iact:action type="add" startTime="192790">
    <iact:property name="dataType"/>
    <iact:actionData xml:id="d123">
      <inkml:trace xmlns:inkml="http://www.w3.org/2003/InkML" xml:id="stk123" contextRef="#ctx0" brushRef="#br0">21496 15284 122 0,'4'9'0'14,"5"10"0"-13,-6-3 0 9,-3 5 0-5,-3-3 0 4,-1 3 0-4,-1-5 0 6,3-2 0-7,2-3 0 7,0-2 3-8,9-6 0 8,10-3-1-6,4-12 0 5,6-6 0-5,-1-10 0 5,2-6-1-5,-5 1 0 6,-8 1 2-5,-6 2 0 5,-6-2 3 6,-8 7 0-16,-8 6-5-1,-5 10 0 16,-7 9-1-16,4 2 1 17,-1 3-3-17,1 4 1 16,-4 3-38-15,7-3 0 15,0 0-16-16</inkml:trace>
    </iact:actionData>
  </iact:action>
  <iact:action type="add" startTime="194091">
    <iact:property name="dataType"/>
    <iact:actionData xml:id="d124">
      <inkml:trace xmlns:inkml="http://www.w3.org/2003/InkML" xml:id="stk124" contextRef="#ctx0" brushRef="#br0">17820 16296 81 0,'0'0'0'4,"0"0"0"6,13-18 0-4,-1 9 1 3,4 2 3-4,0 0 0 5,0 0 1-6,5 0 1 7,4 5-3-7,-2-3 0 8,7 3-1-8,0 2 0 6,5 2 1-4,-1-2 0 4,10 5 0-6,5-10 1 6,3 1-1-4,-3-1 0 4,-3 0-1 1,0 1 1 7,2-1-1-17,-11 1 0-1,-2 1-1 14,-5-1 1-13,-7 1-1 16,0-1 0-17,-3 2 0 16,-3-3 1-15,-1 3-10-1,-16 2 0 16,11-7-42-16,-11 7 0 17,0 0 30-17</inkml:trace>
    </iact:actionData>
  </iact:action>
  <iact:action type="add" startTime="194487">
    <iact:property name="dataType"/>
    <iact:actionData xml:id="d125">
      <inkml:trace xmlns:inkml="http://www.w3.org/2003/InkML" xml:id="stk125" contextRef="#ctx0" brushRef="#br0">18174 16352 66 0,'0'0'0'8,"0"0"0"-3,0 0 1 6,0 0 3-6,0 0 0 5,0 0 8-5,0 9 1 5,0 5-9-5,-4 6 1 5,4 6 0-5,-5 6 1 5,3 9-2-5,-10-2 1 5,3 3-1-6,2-1 0 6,-4 3-1-5,1-5 1 6,6 0-1-7,2-2 1 14,4 0-3-18,-2-7 0 16,0-3 1-15,0-6 0 15,-2-3-1-15,-1-6 0 15,3-5-1-16,0-7 1 17,0 9-12-16,0-9 0-1,0 0-89 6</inkml:trace>
    </iact:actionData>
  </iact:action>
  <iact:action type="add" startTime="196093">
    <iact:property name="dataType"/>
    <iact:actionData xml:id="d126">
      <inkml:trace xmlns:inkml="http://www.w3.org/2003/InkML" xml:id="stk126" contextRef="#ctx0" brushRef="#br0">19280 16241 118 0,'0'0'0'9,"0"0"0"-4,0 0 1 5,0 0-1-5,0 0 1 6,0 0-1-7,-12 9 1 7,-8 7 0-7,-10 7 0 6,-9 10 2 0,-5-6 0-5,0 3 0 0,-4-2 0 5,-1-3-2-4,-1-2 1 3,1 0-1-3,5-7 0 3,3-2 0-4,6-3 0 6,8 1 0 5,1-3 1-16,8 0-1 17,2 1 1-16,4-1-2-1,1 0 1 15,-1 0 1-14,8 0 0 15,1-2-1-15,8 2 1 6,4 3-1 2,7-1 1 8,1 1-1-17,1-3 1 16,7 0-1-16,5-2 0 17,5-2 0-17,-8-1 1 17,1 1-1-17,0-3 0 0,-1 1 0 16,-6-1 0-16,-3-2-1 17,-4 0 1-17,-4 2 0 2,-10-2 1 13,13 3-2-15,-13-3 1 16,0 0-6-16,0 0 1 8,0 0-34-4,0 0 1 8,0 0-29-9</inkml:trace>
    </iact:actionData>
  </iact:action>
  <iact:action type="add" startTime="196944">
    <iact:property name="dataType"/>
    <iact:actionData xml:id="d127">
      <inkml:trace xmlns:inkml="http://www.w3.org/2003/InkML" xml:id="stk127" contextRef="#ctx0" brushRef="#br0">19367 16363 85 0,'0'0'0'3,"0"0"0"8,0 0 0-6,0 0 1 5,0 0 3-5,0 0 1 5,0 0-2-6,0 0 0 7,0 0 2-7,0 0 0 7,0 0 0-7,0 0 0 7,12 9-2-6,4-2 1 6,7 5-1-8,7-3 1 7,5 2-3-5,-1-6 1 7,5 0-1-4,-2-5 0 9,0-5 0-16,-5 0 1 15,3-8-1-15,-5 1 1 14,0 1-1-14,0 1 0-1,-3 1-1 16,-6 2 1-16,-3 0-6 17,-6 3 0-17,-3 1-28 17,-9 3 0-17,9-4-1 0,-9 4-4 16</inkml:trace>
    </iact:actionData>
  </iact:action>
  <iact:action type="add" startTime="197324">
    <iact:property name="dataType"/>
    <iact:actionData xml:id="d128">
      <inkml:trace xmlns:inkml="http://www.w3.org/2003/InkML" xml:id="stk128" contextRef="#ctx0" brushRef="#br0">19632 16400 115 0,'0'0'0'9,"-14"4"-1"-4,14-4 0 6,-11 7 0-7,11-7 1 7,-14 19 3-7,5-8 0 6,0 3 2-5,-7 2 0 6,2 3-1-6,-2 4 1 4,-3 9-2-3,1-5 0 3,2 3 0-4,0 2 0 5,-1 5-1-6,4-7 1 9,3-2-1 3,1-7 0-16,5-3-1 17,-1-7 1-17,5-1 0 0,0-10 0 16,-2 11-1-16,2-11 1 10,0 0-6-6,0 0 0 7,0 0-39-7,0 0 1 7,7-9 7-6,-1 2-4 5</inkml:trace>
    </iact:actionData>
  </iact:action>
  <iact:action type="add" startTime="197909">
    <iact:property name="dataType"/>
    <iact:actionData xml:id="d129">
      <inkml:trace xmlns:inkml="http://www.w3.org/2003/InkML" xml:id="stk129" contextRef="#ctx0" brushRef="#br0">20104 16720 10 0,'0'-10'0'9,"0"-6"1"-4,3 7 0 6,-1 0 33-6,-2 9 1 5,2-14-23-6,-2 14 0 8,0-11-4-8,0 11 1 6,-2-10-4-6,2 10 1 7,0 0-3-6,0 0 1 4,-14-7-1-4,-4 5 0 6,-12 0-1-6,0 4 0 5,-5 3 0-5,3 4 1 6,-2 7-2 4,-1 5 1-14,-2 4-1 15,7 0 1-14,-4 5-2-2,8 0 1 15,3 5-1-15,7-8 1 17,5 1-1-17,6 2 0 16,5 0 0-15,9-3 1 15,7-1-1-15,3-8 0 14,6-2 1-14,5-4 0 15,5-3 1-15,-1-5 0 1,1-1-1 12,-1-3 1-13,1-3-1 14,-12 1 0-14,-2-2 0 15,-8-1 1-15,-3 3-1 0,-10 2 0 14,11-3-7-15,-11 3 1 11,0 0-47-6,0 0 1 5,0 0 5-6</inkml:trace>
    </iact:actionData>
  </iact:action>
  <iact:action type="add" startTime="203955">
    <iact:property name="dataType"/>
    <iact:actionData xml:id="d130">
      <inkml:trace xmlns:inkml="http://www.w3.org/2003/InkML" xml:id="stk130" contextRef="#ctx0" brushRef="#br0">22120 14831 35 0,'0'0'0'3,"0"0"0"8,16 7 0-7,-7-2 0 6,0-3 0-5,1 0 0 6,-1-2 0-7,2 0 0 7,3 2 0-7,11-2 0 7,8 0 0-6,8 0 0 6,7 3 0-7,5 1 0 7,5 1 0-7,0 0 1 6,1 1 0-5,6-1 1 5,6 2-1 5,3-2 0-15,2 1 0 17,2 1 0-17,1 0-1 17,1 0 0-16,3-2 0-1,19-8 0 15,13-1 0-15,-2-5 0 17,2-3 3-17,-14 3 0 17,-9 0 1-17,-9 0 0 16,-9 2-1-15,-17-3 0 15,-13 4-3-15,0-4 1 15,-5-1-27-16,5-3 0 17,0 0 15-17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8460" units="cm"/>
          <inkml:channel name="Y" type="integer" max="104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630.03412" units="1/cm"/>
          <inkml:channelProperty channel="Y" name="resolution" value="630.3030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4T13:38:22.88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6521">
    <iact:property name="dataType"/>
    <iact:actionData xml:id="d0">
      <inkml:trace xmlns:inkml="http://www.w3.org/2003/InkML" xml:id="stk0" contextRef="#ctx0" brushRef="#br0">18444 7307 59 0,'0'0'0'3,"0"14"1"7,0 2-1-6,0-3 1 7,-3-1 0-6,3 2 0 5,-4 0 0-5,4-1 0 5,0 6-1-5,0-3 1 6,4 0 0-7,-8 9 0 7,-1 12-1-6,1-7 1 4,1 7-1-4,-1-3 1 6,4 5-1-7,4 0 1 7,-4 1-1 7,7 3 1-18,2 6-1 16,-2 6 0-15,3 7 1-1,-6-2 1 17,1 9-1-17,-3-9 1 16,-2 2-1-16,2 4 0 16,1-4 0-16,4 10 1 17,-5 1-1-16,0-1 1 15,1-1-2-16,-6-7 1 17,-1-4 0-16,-1 0 0-1,3-9 0 15,2 4 1-15,2 0-1 17,3 0 0-17,2 3 0 16,-1-8 0-15,1-1 0-1,0-10 0 16,-2-5 0-16,-3-8 0 17,3-6 0-17,-5-6 1 17,0-9-2-17,0-15 1 16,0-19-16-15,0-8 0 14,-7-14-19-14,14-9-5 15</inkml:trace>
    </iact:actionData>
  </iact:action>
  <iact:action type="add" startTime="67217">
    <iact:property name="dataType"/>
    <iact:actionData xml:id="d1">
      <inkml:trace xmlns:inkml="http://www.w3.org/2003/InkML" xml:id="stk1" contextRef="#ctx0" brushRef="#br0">18665 7482 64 0,'0'0'0'8,"2"16"1"-4,-2-16 1 7,2 11-1-6,-2-11 1 5,-2 12 1-6,2-12 0 7,-9 16-2-6,0-2 1 4,0 2 1-3,-5 2 0 4,-2 3 0-5,-7 4 0 5,-3 5 0-5,-4 2 0 5,-2 3-1-6,-5 4 0 8,0 9 1-2,-6-2 0 8,-1 2-3-18,2-2 1 2,-1 0-1 12,8-9 0-13,7-2-3 13,3-12 0-13,9-3-45 16,4-3-5-17</inkml:trace>
    </iact:actionData>
  </iact:action>
  <iact:action type="add" startTime="67783">
    <iact:property name="dataType"/>
    <iact:actionData xml:id="d2">
      <inkml:trace xmlns:inkml="http://www.w3.org/2003/InkML" xml:id="stk2" contextRef="#ctx0" brushRef="#br0">18676 8340 65 0,'0'0'0'2,"0"0"1"8,-7 6 0-4,7-6 1 4,-4 17 2-6,4-8 0 6,-7 2-1-5,0 3 1 5,0 2-1-5,0 9 0 6,-4 10 0-6,-10 4 0 5,3 7-2-6,-8-2 1 7,3 4-1-7,0-9 1 6,0 3-1-6,5-6 0 12,2-8 0-14,2-5 0 7,5-5-1-1,2-1 1 9,4-6 0-16,-4-2 1 15,5 3-2-16,2-12 1 16,-7 7-2-15,7-7 0-1,0 0-77 16</inkml:trace>
    </iact:actionData>
  </iact:action>
  <iact:action type="add" startTime="68447">
    <iact:property name="dataType"/>
    <iact:actionData xml:id="d3">
      <inkml:trace xmlns:inkml="http://www.w3.org/2003/InkML" xml:id="stk3" contextRef="#ctx0" brushRef="#br0">19128 6911 81 0,'0'0'0'9,"2"21"0"-4,-2-10 0 5,2 5 1-6,-2 0 0 8,-2 7 0-8,4 10 1 6,1 6 3-5,6 7 0 6,7 0-2-7,3 7 1 6,-6 9 0-5,-3-5 1 5,-4 8-1-6,-3-3 0 8,-6 5-3-1,1-17 1 7,-2-6-1-16,1-5 0-2,1-11-1 14,4-8 1-14,5-1-1 15,-5-10 0-14,3-2-7 15,-5-7 0-15,21-23-46 15,-10-5-5-16</inkml:trace>
    </iact:actionData>
  </iact:action>
  <iact:action type="add" startTime="68818">
    <iact:property name="dataType"/>
    <iact:actionData xml:id="d4">
      <inkml:trace xmlns:inkml="http://www.w3.org/2003/InkML" xml:id="stk4" contextRef="#ctx0" brushRef="#br0">19257 7261 78 0,'0'0'1'3,"0"0"0"7,16 0 1-5,-2-5 1 6,6 3-2-7,1-7 0 7,2 2 0-7,5 0 0 7,0-2 0-8,1 2 0 8,6-2 0-6,-7 2 0 6,-1 2 0-7,1 0 0 7,-3 3 0-7,-2-2 0 7,-9-1 0-7,0 3 0 6,-7-1-14-5,2 3 1 5,0 0-40-6</inkml:trace>
    </iact:actionData>
  </iact:action>
  <iact:action type="add" startTime="69107">
    <iact:property name="dataType"/>
    <iact:actionData xml:id="d5">
      <inkml:trace xmlns:inkml="http://www.w3.org/2003/InkML" xml:id="stk5" contextRef="#ctx0" brushRef="#br0">19669 6911 81 0,'0'0'0'10,"-14"21"1"-6,10-10 1 7,1-4 0-7,1 5 0 7,0 4 1-7,2 4 1 7,2 1-1-7,0 14 0 7,3 6 0-8,4 7 0 8,3 10-1-6,-1 6 1 6,3 3-2-7,2 0 1 7,0 2-1 6,0-5 0-16,-2-2-1 16,0-13 1-17,-7-10 0 0,0-9 1 15,-3-7-1-14,1-7 0 16,0-7-9-17,6-14 1 16,-4 1-71-16</inkml:trace>
    </iact:actionData>
  </iact:action>
  <iact:action type="add" startTime="70109">
    <iact:property name="dataType"/>
    <iact:actionData xml:id="d6">
      <inkml:trace xmlns:inkml="http://www.w3.org/2003/InkML" xml:id="stk6" contextRef="#ctx0" brushRef="#br0">4387 7233 52 0,'0'0'0'3,"12"-7"0"8,4-9 0-7,0 0 0 7,-2 5 3-7,-1 1 0 8,1 3 4-8,-4 3 1 7,-4 2-3-8,-6 2 0 9,10 2-2-9,-10-2 0 8,7 11-3-7,-3-1 1 7,8 1-1-7,6-4 1 7,10-5-1-6,-3-2 1 4,5 0-1-3,-2 0 1 5,-5 3 0 3,2 6 0-14,-2 5 0 16,0-3 1-16,-4 3-1 17,6-3 0-17,-2 1 0 17,5-8 0-17,6-4 0 0,-2-4 0 16,3-8-1-15,-3 5 1 15,-9 3-1-16,5 4 1 17,-1 2-1-17,3 3 0 17,7 2 0-17,-2-5 1 16,4 0 0-16,-11-9 1 17,-1-4-3-16,-4-3 0-1,-2 0-77 15</inkml:trace>
    </iact:actionData>
  </iact:action>
  <iact:action type="add" startTime="74677">
    <iact:property name="dataType"/>
    <iact:actionData xml:id="d7">
      <inkml:trace xmlns:inkml="http://www.w3.org/2003/InkML" xml:id="stk7" contextRef="#ctx0" brushRef="#br0">18743 7222 59 0,'0'0'0'9,"0"0"1"-4,0 0 1 5,0 0-1-5,0 0 1 5,0 0 0-5,0 0 0 6,0 0-2-7,0 0 1 7,-23-35-1-6,16 8 1 5,5-6-1-6,9-1 0 7,7-5 0-7,2 2 0 7,7 7 0-6,-2 2 0 5,2 8 0-5,0 4 0 6,0 4 0 5,-5 1 0-15,1 4 0 15,-6 2 0-15,-3 3 0-1,1 4 0 15,-2 3 0-14,0 6 0 15,-2 5 0-16,0-2 0 17,0 4 0-17,-2 1 0 17,2-3 0-16,-5-2 0 15,0 0 0-16,1-3 0 17,1-4 0-17,-4 2 0 0,5-2 0 16,-5-7 0-16,7 12 0 3,-7-12 0 10,4 9 0-10,-4-9 0 7,0 0 0-5,0 0 0 6,0 0 0-7,0 0 0 6,0 0 0-5,0 0 0 4,0 0 0-4,0 0 0 6,12 11 0-7,-12-11 0 7,11 12 0-6,-1-5 0 4,-1 2 0-4,0-2 0 6,3-3 1 5,-12-4 0-16,11 7 0 5,-11-7 1 7,0 0-1-8,0 0 1 4,0 0-2-2,0 0 1 4,0 0-1-6,0 0 1 6,9-7-1-5,-9 7 1 5,12-13-1-6,-12 13 1 7,9-12 0-7,-9 12 0 7,5-9-1-6,-5 9 1 5,0 0-1-5,0 0 0 5,0 0 0-5,0 0 0 6,0 0 0-7,0 0 0 6,0 0 0-6,0 0 1 7,0 0-1-7,0 0 0 7,0 0 0-6,0 0 0 5,0 0-10-6,0 0 0 7,0 0-19-7,0 0 0 7,0 0 21-6</inkml:trace>
    </iact:actionData>
  </iact:action>
  <iact:action type="add" startTime="93684">
    <iact:property name="dataType"/>
    <iact:actionData xml:id="d8">
      <inkml:trace xmlns:inkml="http://www.w3.org/2003/InkML" xml:id="stk8" contextRef="#ctx0" brushRef="#br0">5976 8834 65 0,'0'0'0'8,"0"0"0"-2,0 0 0 3,0 0 0-3,0 0 0 4,0 0 0-5,0 0 0 5,0 0 1-6,0 0 0 8,12-4-1-8,-12 4 1 7,11-5-1-8,1 3 0 9,-5 2 0-8,4-5 0 6,3 5 0-5,5 0 0 5,-3 5 0-6,11-5 1 7,3 0-1-5,9 2 1 3,10 3-1 4,-5-1 1 4,6 3-1-16,1-2 1-1,-7-1 0 15,6-1 1-15,6-1-1 17,-3 0 1-16,2-2-1 16,5-2 1-17,-3 0-1 0,8-1 0 15,2 1 0-15,-5 0 1 17,0-3-1-17,-2 0 0 17,-5 3-1-17,-4-2 1 17,-5 1-1-17,-7 3 1 16,0 0 0-16,0 0 0 17,-2-2 0-16,0 2 0-1,2 0-1 15,-2 2 1-14,-2 1-1 15,-8 1 1-16,1-4-1 18,-7 2 0-17,-3 3 0-1,0 0 0 14,1-5 0-13,-1 2 1 15,-2 0 0-15,-2-2 0 15,7 0-1-16,2-2 1 17,9 0 0-17,-2-5 0 16,2 2-1-16,1-4 1 18,1 2-1-18,-2 0 0 0,-9 3 0 16,-2 4 0-16,-2-5 0 16,-1 5 0-16,-2 0 0 17,7 0 1-17,7 5-1 1,-4-5 1 14,-3 0-1-14,4-5 1 15,5 3-1-16,-4-1 1 17,-5 3-1-17,-2 0 0 17,-10 3 0-17,5-3 0 16,3 2 0-15,-3-2 0 14,2 5 0-14,-1-5 0 15,-4 0 0-15,6 2 0-1,-3 0 0 16,-5 0 0-16,6 3 0 16,-6 0 0-15,1-1 0-1,-5 3 1 16,2-7-4-16,-9 0 0 17,0 0-70-17</inkml:trace>
    </iact:actionData>
  </iact:action>
  <iact:action type="add" startTime="96666">
    <iact:property name="dataType"/>
    <iact:actionData xml:id="d9">
      <inkml:trace xmlns:inkml="http://www.w3.org/2003/InkML" xml:id="stk9" contextRef="#ctx0" brushRef="#br0">13460 13416 122 0,'55'5'0'4,"-28"0"0"6,6-1 0-6,8 1 0 7,5-1 0 1,10-4 0-8,8 0 0 0,12-2 0 6,12 0 0-5,11-7 0 5,7 2 0-5,34 0 0 7,26 2 0 4,2-2 1-16,9 5-1 17,3 2 1-17,4 0-1 0,1 0 1 16,-1 2-1-16,7 1 1 17,5 1 0-17,9 5 0 17,9 5 0-17,7-2 0 16,7-1 0-16,2-4 0 17,5-5 1-17,5-2 0 16,4 0-1-16,0 0 1 17,7 3-1-16,-11-3 1-1,-8-3-2 15,1-1 1-14,-3-5-1 15,1 2 1-15,1 2 0-1,5 3 0 16,10 2-1-15,-12-12 1 15,0 1 0-16,-3 6 0 16,-4-4-1-15,-16 4 1 15,-14 1-1-15,-13 4 0 15,-13 2 0-16,-6 3 1 17,-16-1-1-17,-5-1 0 16,-4-3 0-16,-19-3 0 1,-10 1 0 15,-15-3 0-16,-16 1 0 16,-21 1 0-16,-17 1-5 17,-10 0 1-17,-13 0-16 0,-6 2 0 17,0-5-53-17</inkml:trace>
    </iact:actionData>
  </iact:action>
  <iact:action type="add" startTime="97348">
    <iact:property name="dataType"/>
    <iact:actionData xml:id="d10">
      <inkml:trace xmlns:inkml="http://www.w3.org/2003/InkML" xml:id="stk10" contextRef="#ctx0" brushRef="#br0">22698 13009 120 0,'0'0'0'9,"-5"9"0"-5,5-9 0 6,0 0 0-5,0 0 0 6,0 17 0-7,7-11 0 7,2 6 0-7,21 4 0 6,14 2 0-5,2-4 0 5,9-2 1-4,5-3 0 3,2 0 0-4,-2 0 1 5,-2-2-1-4,0 0 0 4,-1 2 0 2,-13-4 0 8,-10 0-1-19,-8-1 1-1,-8 1 0 2,-9 2 0 8,-6 4 0 8,-15 5 0-18,-9 7 0 16,-6 0 0-15,-5-2 0-1,-5 2 0 16,-7 0-1-16,-11 2 1 16,-7 1-1-15,-3 1 0 15,-2 1 0-16,0-3 1 17,-2 5-1-17,9-5 0 17,5-4 0-17,4-5 0 17,5-2 0-17,12 0 0 0,9-10 0 16,4 1 0-15,9-3-7 14,12-2 0-15,0 0-84 1</inkml:trace>
    </iact:actionData>
  </iact:action>
  <iact:action type="add" startTime="97934">
    <iact:property name="dataType"/>
    <iact:actionData xml:id="d11">
      <inkml:trace xmlns:inkml="http://www.w3.org/2003/InkML" xml:id="stk11" contextRef="#ctx0" brushRef="#br0">23159 14642 115 0,'0'0'0'9,"0"-9"0"-6,0 9 0 8,0 0-1-7,0 0 1 8,0 0 0-8,0 0 0 6,0-11 1-6,0-8 0 8,-3-8 2-9,3-8 0 8,3-6-1-6,6-1 0 5,2-6 0-5,8 2 0 4,6-2-2-2,7-1 1 3,7 1-1 0,3 2 1 6,4 2-1-16,0 5 0 17,2 7 0-16,-4 2 0-1,-5 12 0 16,-2 6 0-16,0 10 0 16,-5 7 1-15,-4 8-1 16,-5 10 1-17,-2 10-1 0,-8 3 1 15,-3 10 0-14,-3 3 0 16,-3 1-1-17,1 6 1 16,-3 6-1-15,0 0 1 14,1 4-1-14,1-6 1 16,6-4 0-17,-1-13 0 16,0-11 0-15,0-4 0-1,0-7 0 16,-2-5 0-16,-2-7-1 16,-5-9 1-15,9 9-3 0,-9-9 1 14,9-20-22-14,-6 6 1 14,-1-5-49-14</inkml:trace>
    </iact:actionData>
  </iact:action>
  <iact:action type="add" startTime="98475">
    <iact:property name="dataType"/>
    <iact:actionData xml:id="d12">
      <inkml:trace xmlns:inkml="http://www.w3.org/2003/InkML" xml:id="stk12" contextRef="#ctx0" brushRef="#br0">24052 14072 143 0,'0'0'0'14,"-14"16"0"-13,-4-4 0 6,-10 4 0-2,-4 2 0 5,-14 3 0-4,2-1 0 3,-2 3 1-4,-7 3 0 5,-7 4 2-5,-2 4 1 5,-5 5-3-5,-2 3 1 5,-2 4-1-6,4 0 1 8,5 4-2-6,-3-8 1 6,5-8-2-11,7-6 0 15,7-7-60-16,-2 2 0 17,0 0 38-17</inkml:trace>
    </iact:actionData>
  </iact:action>
  <iact:action type="add" startTime="99149">
    <iact:property name="dataType"/>
    <iact:actionData xml:id="d13">
      <inkml:trace xmlns:inkml="http://www.w3.org/2003/InkML" xml:id="stk13" contextRef="#ctx0" brushRef="#br0">17271 15507 124 0,'0'0'0'9,"-13"-4"0"-5,1-1 0 7,-2 1 0-6,-13-3 0 5,-10 0 0-6,-7 2 0 8,-9 1 0-9,0 6 1 10,-2 7 0-7,0 14 0 1,-3 9-1-3,10 14 1 8,1 14-1-8,11 2 0 6,3 9 0-4,10-4 0 4,10 0 0 1,3-10 1 7,8-4-1-18,11-7 1 0,12-7 0 15,11-11 0-14,12-16-1 14,9-12 1-14,11-12 0 16,6-9 1-17,8-6-1 1,-4-8 0 14,2-6 0-15,2-12 1 16,5-9-1-15,-33 18 1 15,-17 7 1-15,-13 5 1 15,-15 4-1-15,-10 3 0 15,-13 2-3-16,-5 5 1 16,-14 2-1-15,5 6 1 15,0 6-1-15,-8 4 0-1,-1 4 0 15,0 3 0-14,-3 3-1 15,9-4 0-15,8 4-19 0,6-6 0 14,2 1-64-15</inkml:trace>
    </iact:actionData>
  </iact:action>
  <iact:action type="add" startTime="99673">
    <iact:property name="dataType"/>
    <iact:actionData xml:id="d14">
      <inkml:trace xmlns:inkml="http://www.w3.org/2003/InkML" xml:id="stk14" contextRef="#ctx0" brushRef="#br0">17212 14854 120 0,'0'0'0'1,"0"0"0"15,-5 16 0-16,-9 0 0 8,-7 7 0-3,1 7 0 6,-1 7 0-7,-2 2 0 6,0 9 1-5,4 3 0 5,1 6 3-5,0 6 1 5,1 6-2-4,-1 9 1 3,0 12-2-4,-3 22 1 6,0 19-2-7,7-6 1 10,3-1-2-13,9-5 1 14,2 1-1-14,0-28 1 14,4-18 0-14,-2-28 1 15,1-23-1-15,-3-5 1 15,0-11 1-16,0-7 1 16,0 0-5-16,2-9 1 5,3-5-44-1,6-18 0 7,5-12 11 3,12-32 7-13</inkml:trace>
    </iact:actionData>
  </iact:action>
  <iact:action type="add" startTime="101461">
    <iact:property name="dataType"/>
    <iact:actionData xml:id="d15">
      <inkml:trace xmlns:inkml="http://www.w3.org/2003/InkML" xml:id="stk15" contextRef="#ctx0" brushRef="#br0">17907 15576 88 0,'0'0'0'9,"0"0"-1"-5,0 0 1 8,-7 0 0-9,7 0 0 8,-16 3 3-6,5 1 0 6,-8 5 0-8,1 5 1 8,-5 2-1-6,-3 10 0 6,-1 8-2-7,1 1 1 6,1 1-1-6,7 6 1 7,1 4 0-6,8 0 0 6,5 2-1 4,4-2 1-15,7 3-2 16,2-8 1-15,7-2 0 1,-2-9 1 13,0-5-1-15,4-4 1 16,0-7-1-16,-4-5 0 16,0-4-2-15,-2-3 1 15,-3-4-46-15,0-3 1 15,0 0 21-16</inkml:trace>
    </iact:actionData>
  </iact:action>
  <iact:action type="add" startTime="101896">
    <iact:property name="dataType"/>
    <iact:actionData xml:id="d16">
      <inkml:trace xmlns:inkml="http://www.w3.org/2003/InkML" xml:id="stk16" contextRef="#ctx0" brushRef="#br0">18064 15901 85 0,'0'0'0'9,"0"0"0"-4,0 0 0 5,4-12 0-5,-4 12 0 5,12-16 2-4,-5 9 0 4,2-4 3-6,-2 1 1 6,2 4-1-6,7 1 0 8,3 3-3-8,1 2 1 7,3 4-2-7,5 10 0 6,11 7 0-4,-4 4 0 3,-1 7 0-2,-6-2 0 2,-5 2 0 6,2 1 1-15,1 1-1 19,-6-4 1-19,1-2-1 0,-2-3 0 14,-3-4 0-13,0-5 0 15,-9-2 0-15,-7-14 0 14,11 11-5-14,-11-11 1 7,0 0-33-4,0-11 0 7,0-1-1-6</inkml:trace>
    </iact:actionData>
  </iact:action>
  <iact:action type="add" startTime="102314">
    <iact:property name="dataType"/>
    <iact:actionData xml:id="d17">
      <inkml:trace xmlns:inkml="http://www.w3.org/2003/InkML" xml:id="stk17" contextRef="#ctx0" brushRef="#br0">18665 15634 113 0,'0'0'0'1,"0"0"0"9,0 0 0-5,0 0 0 6,0 0 0-6,0 0 0 4,-14 21 1-4,3-3 1 5,-3 7 1-5,-9 3 1 5,-3 2-2-5,-10 2 0 7,-11 0-1-9,6-4 1 9,2-1-1-9,0-4 0 8,0-4-14-6,-1-3 1 5,4 0-65 2</inkml:trace>
    </iact:actionData>
  </iact:action>
  <iact:action type="add" startTime="103303">
    <iact:property name="dataType"/>
    <iact:actionData xml:id="d18">
      <inkml:trace xmlns:inkml="http://www.w3.org/2003/InkML" xml:id="stk18" contextRef="#ctx0" brushRef="#br0">17433 14987 77 0,'0'0'0'3,"0"0"0"8,9-2 0-6,-9 2 0 4,14 0 0-3,-5-2 1 4,2 0 0-6,8-3 0 7,6-9 0-7,3 0 0 6,2-4 0-6,4-3 0 7,5-6-1-5,-6 1 1 4,-1 3 0-5,-4-2 0 5,-1-3 0-6,-8 5 1 7,-3 5-1-7,-9 4 1 13,-3 5-2-16,-4 2 1 13,-2 0 0-14,2 7 0 17,-7-9-1-17,-11 7 1 16,-5 4 0-15,-10 5 1 15,-1 2-2-16,-5 5 1 16,0 7-1-15,4-1 1 15,3 1-1-15,4 2 0-1,-2 0 0 15,9 2 0-14,1 1 0 15,13 6 0-15,2 5 0 16,10-3 1-16,4 1 0-1,9-5 0 14,10-3 0-13,4-8 1 15,14-6-1-15,-2-8 0 15,7-5-1-15,-1-12 1 15,-3-6-8-15,-1-7 0 15,0-1-62-16</inkml:trace>
    </iact:actionData>
  </iact:action>
  <iact:action type="add" startTime="103814">
    <iact:property name="dataType"/>
    <iact:actionData xml:id="d19">
      <inkml:trace xmlns:inkml="http://www.w3.org/2003/InkML" xml:id="stk19" contextRef="#ctx0" brushRef="#br0">18204 14613 81 0,'0'0'0'3,"-11"2"1"7,-5 2 1-6,-3-1 0 7,1 1 1-7,-5 1 1 7,2-5-1-6,-4 5 0 6,-1 4-2 6,3-2 1-17,3 2-2 2,1 2 1 8,5 3-1-5,3-2 0 5,4 1 0-5,7-1 1 5,0 2-1-5,7-3 0 5,2 1 0-5,9-3 1 5,5-2 0-5,0-5 0 5,3-4 0-6,-3-7 1 7,7-5-1 3,-5-2 0 3,-4-3 0-17,-3 3 1 0,-11 2-2 16,2 3 1-15,-4 4-1 16,-5 7 1-17,-9 2-1 0,-3 12 1 15,-8 9-1-14,1 5 1 16,1 2-1-17,2 6 0 16,-1 4 0-16,6 1 1 17,2 0 0-16,4-2 1 15,3 1-1-16,4-1 1 16,7-7-2-16,-2-7 1 17,2-6 0-17,-2-3 1 0,3-3-2 16,6-10 1-16,4-6-3 18,6-8 0-18,1-10-59 0,6-4-4 15</inkml:trace>
    </iact:actionData>
  </iact:action>
  <iact:action type="add" startTime="104703">
    <iact:property name="dataType"/>
    <iact:actionData xml:id="d20">
      <inkml:trace xmlns:inkml="http://www.w3.org/2003/InkML" xml:id="stk20" contextRef="#ctx0" brushRef="#br0">18534 15845 81 0,'0'0'0'9,"0"0"-1"-4,0 0 1 6,0 0 0-6,0 0 0 4,0 0 0-4,0 0 0 5,-12 5 2-4,-2 0 0 4,-2 6 1-5,0-6 1 5,-2 2-2-5,-8 2 0 5,-1 5 1-6,-8 2 0 6,-4 2 0-5,0 1 0 6,-3-1 0-4,3 3 0 9,2-1 0-15,3 1 1 15,4 0-2-15,4 2 0 15,-1 0-1-16,4 0 0 16,7-2-1-16,-3-3 1 17,10-2-1-17,-2-2 1 0,4-3-1 16,2-1 1-16,3-4-1 17,2-6 0-17,0 0-24 1,16-6 1 10,9-8-15-7,17-7 8 13</inkml:trace>
    </iact:actionData>
  </iact:action>
  <iact:action type="add" startTime="105155">
    <iact:property name="dataType"/>
    <iact:actionData xml:id="d21">
      <inkml:trace xmlns:inkml="http://www.w3.org/2003/InkML" xml:id="stk21" contextRef="#ctx0" brushRef="#br0">19061 15431 125 0,'0'0'0'8,"0"14"0"-3,0-5 0 6,0 1-1-7,0 8 1 7,0 10 0-7,0 4 0 6,2 7 0-5,8 7 0 5,1 0 1-5,-2 5 1 4,0 4 1-3,-4 0 0 5,0 5-2-8,-5 0 1 8,0 2-1-7,-5 0 1 13,0 0-1-16,-1-7 1 15,-1-4 0-15,-9-5 0 15,-1-3 0-16,4-10 0 17,-1-10-4-17,-7-7 1 16,-4-7-62-15,-12-4 1 15,2-1 49-15</inkml:trace>
    </iact:actionData>
  </iact:action>
  <iact:action type="add" startTime="116714">
    <iact:property name="dataType"/>
    <iact:actionData xml:id="d22">
      <inkml:trace xmlns:inkml="http://www.w3.org/2003/InkML" xml:id="stk22" contextRef="#ctx0" brushRef="#br0">12483 13380 84 0,'0'0'0'9,"0"0"-1"-4,0 0 1 6,0 0-1-7,0 0 1 6,0 0 0-6,-12 0 0 9,1 0 1-9,-5 2 0 6,0 0 0-5,-7 7 0 5,-14 5 0-5,0 0 0 5,-4 11 0-6,1-4 1 6,1 4-1-5,5 5 0 6,1 5-1 4,8-3 1-13,4 2-1 11,5 3 1-12,5 0-1 13,4-5 1-13,7 0-1 15,2-4 1-15,7 2 2 0,3-9 0 14,-1-3 0-14,10-4 1 14,4 0-1-14,8-14 1 15,6-5-2-15,0-9 0 15,0-6-1-15,-4-8 1 14,-5-2-1-14,-5-2 1 15,-4 0-1-15,-10-1 0 14,1 1-1-14,-3 2 1 15,-2 0-1-15,-7 5 1-1,2 4 0 16,-4 3 0-16,2 2-1 17,-5 2 0-16,3 5 0-1,2 9 0 15,0-12 0-15,0 12 0 10,-19-2 0-5,6 2 0 5,1 2-8-1,-9-2 1-2,-2 3-48 3,5-3 0 6</inkml:trace>
    </iact:actionData>
  </iact:action>
  <iact:action type="add" startTime="117295">
    <iact:property name="dataType"/>
    <iact:actionData xml:id="d23">
      <inkml:trace xmlns:inkml="http://www.w3.org/2003/InkML" xml:id="stk23" contextRef="#ctx0" brushRef="#br0">12527 13131 102 0,'0'0'0'3,"0"0"0"8,11 9 0-6,-11-9 0 5,7 16 0-6,-9-2 0 6,-3 2 0-5,-4 5 1 6,2 2 1-7,-4 14 0 7,-6 9-1-6,-3 0 1 6,-8 4-1-7,-2 1 1 6,-2 2-1-4,-3 2 1 4,-4 5-1-5,0 0 0 5,-5 4-1-1,10-2 1 8,6 3-1-17,-2-5 1 17,9-5 0-16,-4-7 0-1,7-4-1 15,2-12 1-14,4-4-1 15,5-5 1-16,-2-5-1 16,4-2 1-15,3-4-1 0,2-3 1 14,5-2-1-14,-5-7 0 9,16 4-17-5,2-8 1 4,-2-1-50 0</inkml:trace>
    </iact:actionData>
  </iact:action>
  <iact:action type="add" startTime="117751">
    <iact:property name="dataType"/>
    <iact:actionData xml:id="d24">
      <inkml:trace xmlns:inkml="http://www.w3.org/2003/InkML" xml:id="stk24" contextRef="#ctx0" brushRef="#br0">12773 13665 94 0,'0'0'0'8,"0"0"-1"-2,0 0 1 4,0 0-1-6,0 0 1 6,0 0 0-5,0 0 0 6,0 0 1-7,0 0 0 6,0 0 2-5,0 0 1 5,-7 9-1-6,14 2 1 7,5 1-1-7,4-1 0 8,0 1-2-8,7-5 1 6,-2 0-1-5,9-5 1 6,-3-2-1 0,-4 0 0 5,-4 0-1-15,-5 0 0 15,-3 0-13-15,-11 0 1-1,0 0-34 4,-16 5-4 7</inkml:trace>
    </iact:actionData>
  </iact:action>
  <iact:action type="add" startTime="118059">
    <iact:property name="dataType"/>
    <iact:actionData xml:id="d25">
      <inkml:trace xmlns:inkml="http://www.w3.org/2003/InkML" xml:id="stk25" contextRef="#ctx0" brushRef="#br0">12518 14044 109 0,'0'0'0'5,"20"-2"1"6,19-3-1-7,-11 1 0 7,0-1 0-7,-1-2 0 6,1-2 0-6,0 2 0 8,2 3-1-7,-3-1 0 6,-4 3-25-7,12-1 1 6,2-3-14-5</inkml:trace>
    </iact:actionData>
  </iact:action>
  <iact:action type="add" startTime="118244">
    <iact:property name="dataType"/>
    <iact:actionData xml:id="d26">
      <inkml:trace xmlns:inkml="http://www.w3.org/2003/InkML" xml:id="stk26" contextRef="#ctx0" brushRef="#br0">13070 13980 106 0,'3'16'0'10,"-1"9"0"-5,-4-2 0 6,-5 3 0-7,4 1 0 7,3 1 0-6,0-7 0 5,7-1 0-5,5-6 1 6,2-2 2-7,13-12 1 5,10-7-2-3,2-12 1 4,5-8-1-6,0-3 1 6,-7-7 2-3,-7 2 0 2,-10-1-4 5,-13-1 1-13,-11 0-1 15,-10 12 0-16,-7 9-1 16,-7 4 0-15,-8 12 0 16,6 2 0-16,-7 8-1-1,11-8 0 15,3 3-16-14,7-5 0 14,-4 0-57-14</inkml:trace>
    </iact:actionData>
  </iact:action>
  <iact:action type="add" startTime="119131">
    <iact:property name="dataType"/>
    <iact:actionData xml:id="d27">
      <inkml:trace xmlns:inkml="http://www.w3.org/2003/InkML" xml:id="stk27" contextRef="#ctx0" brushRef="#br0">13384 13398 114 0,'0'0'0'12,"0"0"-1"-9,0 0 1 7,0 0-81-6</inkml:trace>
    </iact:actionData>
  </iact:action>
  <iact:action type="add" startTime="122238">
    <iact:property name="dataType"/>
    <iact:actionData xml:id="d28">
      <inkml:trace xmlns:inkml="http://www.w3.org/2003/InkML" xml:id="stk28" contextRef="#ctx0" brushRef="#br0">23218 11128 96 0,'0'0'0'9,"-7"9"0"-3,7-9 0 5,-2 14 0-7,4-5 0 7,3 0 0-7,2 2 0 7,5 8 0-7,-1-8 1 6,7 5 1-6,8-4 1 7,6-1 0-7,5-1 1 7,7-3-2-7,6-5 1 7,6-4-1-5,-1-3 1 8,2-2-2-14,-4-4 0 16,-4-3 0-16,-8-7 1 17,-6 0 0-17,-10-11 1 17,-9-2 0-17,-7 6 0 16,-4 0-2-15,-16 10 1 15,-6 4-1-16,-15 7 0 17,-14 3-1-16,-5 8 1-1,-4 3-1 15,0 5 1-15,0 4-1 17,4 0 0-17,3 0 0 17,6 0 0-17,5 3 0 0,10-3 0 16,8 0 0-15,5-7 0 15,5 0-1-15,5 0 1 15,1-2-13-16,3-7 0 17,0 0-70-17</inkml:trace>
    </iact:actionData>
  </iact:action>
  <iact:action type="add" startTime="122750">
    <iact:property name="dataType"/>
    <iact:actionData xml:id="d29">
      <inkml:trace xmlns:inkml="http://www.w3.org/2003/InkML" xml:id="stk29" contextRef="#ctx0" brushRef="#br0">23679 10730 125 0,'0'0'0'8,"-2"18"0"-2,2-7 0 4,0 6 0-5,-5 3 0 5,3 6 0-5,-7 6 0 5,-1-2 0-6,1 7 0 7,-2 2 0-7,1 0 1 7,1 0 0-7,0 5 1 7,-2-3-1-7,-1 0 0 6,3 3 0-5,2 2 0 7,-5 0-1-2,5 2 1 6,5 3 1-15,0-12 0 15,4 0-2-16,0-9 1 1,1-5-1 14,1-11 1-14,1 0-12 15,-5-14 1-16,0 0-76 18</inkml:trace>
    </iact:actionData>
  </iact:action>
  <iact:action type="add" startTime="123181">
    <iact:property name="dataType"/>
    <iact:actionData xml:id="d30">
      <inkml:trace xmlns:inkml="http://www.w3.org/2003/InkML" xml:id="stk30" contextRef="#ctx0" brushRef="#br0">24140 11109 92 0,'0'0'0'2,"0"0"0"9,0 12 0-6,0-12 1 5,0 0-1-5,0 0 1 5,0 0 1-5,0 0 1 5,0 0 2-6,0 0 1 8,20 0-2-8,-1 4 1 6,6 3-2-5,1 0 0 5,3 2-2-5,-1-2 1 5,2 0-1-5,-5-2 0 5,1-3-1-4,-6 0 1 3,-3-2-3 2,-6 0 1 5,-2 0-22-15,-9 0 1 14,0 0-37-14</inkml:trace>
    </iact:actionData>
  </iact:action>
  <iact:action type="add" startTime="123468">
    <iact:property name="dataType"/>
    <iact:actionData xml:id="d31">
      <inkml:trace xmlns:inkml="http://www.w3.org/2003/InkML" xml:id="stk31" contextRef="#ctx0" brushRef="#br0">24011 11307 69 0,'0'0'3'2,"0"0"0"6,16 14 2-3,-9-7 0 6,4 2 2-6,-2 2 1 5,3-4-5-4,2 0 1 3,2 2-2-4,12-9 0 6,6 0-1-7,8 0 0 5,4-9 0-4,-5 2 0 6,1 0-1-6,-6-4 0 6,-1 2-36-7,-7 2 0 7,-3 0 25-5,7 0 1 11,0 0-3-17</inkml:trace>
    </iact:actionData>
  </iact:action>
  <iact:action type="add" startTime="123875">
    <iact:property name="dataType"/>
    <iact:actionData xml:id="d32">
      <inkml:trace xmlns:inkml="http://www.w3.org/2003/InkML" xml:id="stk32" contextRef="#ctx0" brushRef="#br0">24679 11256 102 0,'9'3'0'10,"5"-1"0"-6,-3 3 0 6,1-5 0-4,-1 0 0 4,5-7 1-6,-2-5 0 6,2-2 0-5,-2-4 1 6,-2-10 2-7,-1-4 0 6,3-2-2-5,0-5 0 5,2-7-1-5,2 2 1 6,1 0-2-7,-1 5 1 9,-2 5-1 2,-2 6 1-14,-5 7-1 15,1 5 1-15,-4 9-1-1,-6 7 0 16,7-14 0-16,-7 14 0 17,5 14 0-17,-3-2 0 17,3 6 1-17,-3 7 0 16,3 5 0-16,-1 3 0 17,-4 6 0-17,0 0 0 17,0 7-1-17,-7 2 1 1,1-2 0 14,-4 2 1-15,-1 3-1 17,2 0 0-17,-1-1 0 16,-1-2 1-15,-1-6-1-1,1-5 1 16,-1-14-1-15,3-3 1 15,5-6-1-16,-1-5 1 17,3-2-1-17,2-7 1 16,0 0-4-15,9-16 1 2,9-11-49 10,3-3 1 4,0-5 15-16</inkml:trace>
    </iact:actionData>
  </iact:action>
  <iact:action type="add" startTime="159710">
    <iact:property name="dataType"/>
    <iact:actionData xml:id="d33">
      <inkml:trace xmlns:inkml="http://www.w3.org/2003/InkML" xml:id="stk33" contextRef="#ctx0" brushRef="#br0">1909 8807 75 0,'0'0'4'4,"0"0"1"5,7-5 0-4,-7 5 0 6,16-5-1-6,-16 5 0 5,16-7-1-5,-9 1 0 5,4 1 0-6,5-4 0 7,5 0-2-7,9-1 1 8,9-1-1-9,0 2 0 8,5 2 0-7,0 2 1 7,-5 3-2-5,3-3 1 3,1 5 0 0,6-7 1 7,-3 3-1-15,-7-1 1 15,-7 1-1-15,-4 1 1 15,-10 3-1-16,3 0 1 2,-9 0-1 12,-1 0 1-13,-6 0-1 15,-5 0 1-15,11 0-2 16,-11 0 0-16,0 0-13-1,0 0 0 10,0 0-25-7,0 0 0 9,-14 12 30-8,-4 4 0 7,-1 0-6-3</inkml:trace>
    </iact:actionData>
  </iact:action>
  <iact:action type="add" startTime="160136">
    <iact:property name="dataType"/>
    <iact:actionData xml:id="d34">
      <inkml:trace xmlns:inkml="http://www.w3.org/2003/InkML" xml:id="stk34" contextRef="#ctx0" brushRef="#br0">1865 9085 106 0,'12'-7'0'17,"4"2"0"-16,0 1 0 5,2 1-3-2,3 3 1 6,-5 3 0-5,2-3 1 5,-1 4 1-5,6-4 0 5,4 0 0-5,-4 0 1 5,5 3 0-6,0-1 0 8,4-2 0-9,-7 0 0 9,1-2 0-8,3-1 0 6,4-1 0-3,-6-1 0 8,1-2 0-14,0 0 0 15,-5-2 0-15,4 2 0 14,-4-4 0-14,-2-1 0 15,-3 1-1-15,-1 2 1 15,-6 2-2-15,5-3 0 0,-4-1-16 14,-1-1 0-14,5 1-38 14</inkml:trace>
    </iact:actionData>
  </iact:action>
  <iact:action type="add" startTime="163327">
    <iact:property name="dataType"/>
    <iact:actionData xml:id="d35">
      <inkml:trace xmlns:inkml="http://www.w3.org/2003/InkML" xml:id="stk35" contextRef="#ctx0" brushRef="#br0">1642 9112 103 0,'0'0'0'4,"0"0"0"7,-40 0 0-7,13 0 0 7,-10-4 2-6,7 4 1 5,2 4 5 6,-4-1 0-16,5 1-6 3,-3 12 1 8,2 7 0-6,0 0 0 6,1 5-1-8,-1 4 0 8,0 7-1-7,10 5 1 7,-3 0-1-7,14-5 0 9,3 5 0-8,8-3 0 12,8 3-1-16,-1-14 1 16,8-3 0-17,13-8 1 16,5-6-1-16,2-8 1 17,7-16 0-16,-11-6 1-1,1-15-1 15,-6-2 1-15,-7-12-1 17,-9-7 0-17,-7-9 0 17,-14-7 0-17,-7-7 0 0,-4 4 0 16,-5 3-1-15,-5 10 1 15,1 8-1-16,-1 12 0 16,5 4-1-15,0 8 1 15,7 4-1-15,0-2 0 15,4 2-1-16,12-5 0 17,7 0-1-16,9-4 1-1,12 5 0 15,6 4 0-15,15 4 0 17,-3 5 1-17,9 7-1 17,-4 5 1-17,4 4-14 0,0 3 1 16,1 0-28-16,-6 6 0 17,-4 3 28-17,-2 11 0 16,-5-2-11-15</inkml:trace>
    </iact:actionData>
  </iact:action>
  <iact:action type="add" startTime="163918">
    <iact:property name="dataType"/>
    <iact:actionData xml:id="d36">
      <inkml:trace xmlns:inkml="http://www.w3.org/2003/InkML" xml:id="stk36" contextRef="#ctx0" brushRef="#br0">2001 8689 109 0,'0'0'0'9,"-14"12"0"-4,14-12 1 6,-11 11 1-7,11-11 0 6,-14 16 3-6,7-9 0 7,2 9-2-6,3 7 1 5,-3 10 0-5,-2 15 1 6,5 14-2-7,0 7 0 7,-3 11 0-7,-2-1 0 8,-4 6-2-9,2-14 0 13,-3-4 0-16,5-14 0 17,3-7-1-17,-1-9 1 17,3-10-1-17,2-6 1 16,0-7-1-16,0-14 0 17,0 0-26-17,7-10 0 2,4 1-50 13</inkml:trace>
    </iact:actionData>
  </iact:action>
  <iact:action type="add" startTime="164500">
    <iact:property name="dataType"/>
    <iact:actionData xml:id="d37">
      <inkml:trace xmlns:inkml="http://www.w3.org/2003/InkML" xml:id="stk37" contextRef="#ctx0" brushRef="#br0">1128 9954 106 0,'0'0'0'2,"7"-13"0"9,14-8-1-7,6 9 1 8,8-4 1-8,4 5 0 6,7-1 3-5,19-4 0 5,13-2 1-6,12-5 0 7,4-5 0-7,35-9 1 6,16-4-4-3,-16 9 0 2,-7-3-1 8,-11 8 1-17,-10 6-1 17,-6 9 0-17,-17 3 0 0,-27 2 0 16,-19 7 1-16,-7-4 0 17,-4 1-2-17,-5 1 0 17,-9 0-38-17,-7 2 1 16,0 0-17-16</inkml:trace>
    </iact:actionData>
  </iact:action>
  <iact:action type="add" startTime="164949">
    <iact:property name="dataType"/>
    <iact:actionData xml:id="d38">
      <inkml:trace xmlns:inkml="http://www.w3.org/2003/InkML" xml:id="stk38" contextRef="#ctx0" brushRef="#br0">1849 10168 101 0,'0'0'1'4,"-7"-9"0"6,-9-7 2-6,0 5 0 6,-7-1 0-5,7 5 1 7,-7 5-1-9,0 4 0 8,2 10-1-6,-11 4 1 5,-3 9-2-4,0 12 1 3,1 4-1-3,6 5 0 4,8 5 1-6,3-1 0 7,11 3-1-6,8 0 0 7,12-7-1 5,4-7 1-16,3-6 0-1,2-15 0 16,0-4 2-16,4-17 0 16,6-10 2-15,-3-24 0 15,-3-9-3-16,-6-21 1 17,-14-18-2-17,0 0 1 16,-5-5-1-15,0 7 0 16,3 5-1-17,-5 21 1 0,0 11 0 16,0 13 0-16,-5 8-1 16,5 7 0-15,0 6-1-1,5 3 1 16,7 2-1-15,8 0 0 15,19 3 1-16,3-3 0 17,9 4-5-17,8 1 1 16,4-2-31-16,-1 8 0 17,2-4-28-17</inkml:trace>
    </iact:actionData>
  </iact:action>
  <iact:action type="add" startTime="165460">
    <iact:property name="dataType"/>
    <iact:actionData xml:id="d39">
      <inkml:trace xmlns:inkml="http://www.w3.org/2003/InkML" xml:id="stk39" contextRef="#ctx0" brushRef="#br0">2261 10042 121 0,'0'0'3'3,"0"0"0"8,0 0-2-7,0 0 0 6,-11 11-1-4,-1 5 0 4,-4 5 1-6,-5 9 0 6,-2 7-1-5,5 2 0 7,2 7 1-8,11 0 0 6,10 2-1-5,11-9 1 5,2 0-1-5,10-6 1 4,4-3 0-4,3-14 0 7,8-12 2-4,-1-11 0 9,-1-9 1-16,-6-16 1 15,-1-12-1-16,-17-13 0 16,-6-12 0-15,-6 4 1-1,-5-1-3 15,-5 13 0-14,-6 11-1 15,-6 15 0-15,-12 11-1 16,1 16 0-17,-9 11-1 0,7 8 1 16,2 8-19-16,5-6 1 17,10 0-20-17,1-8 1 16,1 1-6-15</inkml:trace>
    </iact:actionData>
  </iact:action>
  <iact:action type="add" startTime="165810">
    <iact:property name="dataType"/>
    <iact:actionData xml:id="d40">
      <inkml:trace xmlns:inkml="http://www.w3.org/2003/InkML" xml:id="stk40" contextRef="#ctx0" brushRef="#br0">2413 9853 110 0,'0'0'0'9,"0"0"2"-4,0 0 1 5,-11 16 0-6,4 5 1 7,-5 13 0-6,-4 8 1 5,5 13-3-5,-1 14 1 5,7 16-1-6,-6 3 1 7,2 13-2-6,-3 18 1 5,-2 19-1-3,10-20 0 2,-1-3-1 3,1-48 1 4,4-26-6-15,4-11 0-1,1-14-53 16,13-25 0-16,3-3 46 16</inkml:trace>
    </iact:actionData>
  </iact:action>
  <iact:action type="add" startTime="166215">
    <iact:property name="dataType"/>
    <iact:actionData xml:id="d41">
      <inkml:trace xmlns:inkml="http://www.w3.org/2003/InkML" xml:id="stk41" contextRef="#ctx0" brushRef="#br0">3277 9451 126 0,'0'0'0'10,"0"0"0"-6,0 0 0 6,0 0 1-5,16 0 1 5,2-3 2-5,3 1 0 5,7 2-3-5,-1 0 1 6,1 0-1-7,-3 0 1 6,1 0-1-5,-3 0 1 6,-5 2-4-7,-2 1 1 7,0-1-48-7,-9 3 1 6,3-1 17-5</inkml:trace>
    </iact:actionData>
  </iact:action>
  <iact:action type="add" startTime="166426">
    <iact:property name="dataType"/>
    <iact:actionData xml:id="d42">
      <inkml:trace xmlns:inkml="http://www.w3.org/2003/InkML" xml:id="stk42" contextRef="#ctx0" brushRef="#br0">3394 9763 126 0,'0'0'0'9,"5"12"2"-5,-5-12 1 6,0 0 4-5,0 0 0 6,12 0-4-7,-12 0 0 6,16 5 0-5,-16-5 0 6,13 0-2-7,-13 0 1 6,14-5-1-5,-2 0 0 6,-5 5-14-7,13-4 0 7,-3 1-86-6</inkml:trace>
    </iact:actionData>
  </iact:action>
  <iact:action type="add" startTime="166995">
    <iact:property name="dataType"/>
    <iact:actionData xml:id="d43">
      <inkml:trace xmlns:inkml="http://www.w3.org/2003/InkML" xml:id="stk43" contextRef="#ctx0" brushRef="#br0">4009 8928 91 0,'10'0'0'9,"6"-4"1"-4,-9 4 0 5,0-5 1-5,4-2 0 7,5-2 2-9,9-5 1 9,3-6-3-9,9 1 1 9,4 3 0-9,5 9 1 9,3 5-2-8,2 11 1 6,2 3 0-6,-5 8 0 7,-2 6-1-5,-9 6 0 5,-10 0 1 1,-4 7 0-11,-9 5 0 12,-5-3 0 5,-13 3-1-18,-3-7 1 0,-5 0-2 15,-4-5 1-14,-7-5 1 16,-4-4 0-16,-6-2-1-1,-1-9 1 16,-3-6-1-15,0-6 1 15,5-6-2-16,-3-4 1 17,8-3-2-16,1 3 1 12,13 3-1-12,-1-2 0 15,11 5-1-15,3-6 1 15,5 1-1-16,9-7 1 18,9-2-1-17,5-3 1-1,8 3 0 14,4-3 0-13,1 3 0 17,0 1 0-18,6 6 0 0,-15-1 0 17,2 3 0-17,-11 2 0 14,0 3-24-13,3-1 1 17,-3 3-66-17</inkml:trace>
    </iact:actionData>
  </iact:action>
  <iact:action type="add" startTime="167597">
    <iact:property name="dataType"/>
    <iact:actionData xml:id="d44">
      <inkml:trace xmlns:inkml="http://www.w3.org/2003/InkML" xml:id="stk44" contextRef="#ctx0" brushRef="#br0">5380 8595 64 0,'0'0'0'8,"-16"-12"11"-4,16 12 0 7,-16-4 2-7,16 4 0 7,-7-9-6-6,-10 6 0 6,-1 3-3-7,-3 5 0 8,-2 2-1-9,-9 9 0 8,0 7 0-7,2 0 0 7,-2 2-2-7,4 10 0 7,5-1 0-6,5 10 1 6,1 2-1-1,8 14 0 8,7 6 0-17,2 3 0-1,7 12 0 15,0-3 0-15,2 0-1 17,-2-4 1-17,2-5-1 17,-2-11 1-17,0-10 0 0,-3-11 0 16,1-10 0-16,-3-6 0 17,1-10-11-17,-3-11 1 16,-3-11-46-16,1-17 1 8,2-11 47 1,-5-11 1 8,1 1-7-16</inkml:trace>
    </iact:actionData>
  </iact:action>
  <iact:action type="add" startTime="167988">
    <iact:property name="dataType"/>
    <iact:actionData xml:id="d45">
      <inkml:trace xmlns:inkml="http://www.w3.org/2003/InkML" xml:id="stk45" contextRef="#ctx0" brushRef="#br0">4882 8908 105 0,'0'0'0'16,"0"0"6"-15,0 0 0 5,0 0 0-2,0 0 1 7,0 0-5-7,0 0 0 7,0 0-2-7,0 0 0 7,0 0 2-6,12 4 0 6,-1 1 3-7,17-3 0 6,11 3-3-6,7-5 0 7,5-5-1-6,-7 3 1 9,-5 2-1-13,-5 0 0 15,-1 0-1-15,-6 0 1 15,-4 2 0-16,-2 3 0 17,-7-5-15-17,-3 4 1 16,3-4-83-15</inkml:trace>
    </iact:actionData>
  </iact:action>
  <iact:action type="add" startTime="168527">
    <iact:property name="dataType"/>
    <iact:actionData xml:id="d46">
      <inkml:trace xmlns:inkml="http://www.w3.org/2003/InkML" xml:id="stk46" contextRef="#ctx0" brushRef="#br0">4226 9646 95 0,'0'0'0'9,"21"-7"0"-4,-21 7 1 5,13 0 0-5,-13 0 0 6,0 0 0-7,0 0 1 7,0 0 2-7,17-2 0 7,8-3-1-7,26-2 1 6,11-4-1-5,7-1 1 5,7 1-3-5,9-7 1 7,9 1-2-1,24 1 1-7,16-7 0 8,-24 7 0-10,-11 5 0 13,-30 2 0-15,-25 4 0 17,-9 3 0-17,-8-3-1 17,-6 5 0-17,-3 0-40 0,-11 7 1 16,2 2 2-15</inkml:trace>
    </iact:actionData>
  </iact:action>
  <iact:action type="add" startTime="168889">
    <iact:property name="dataType"/>
    <iact:actionData xml:id="d47">
      <inkml:trace xmlns:inkml="http://www.w3.org/2003/InkML" xml:id="stk47" contextRef="#ctx0" brushRef="#br0">4309 10069 106 0,'0'0'0'15,"0"0"0"-15,0 0 0 8,0 0 0-3,0 0 0 5,0 0 0-5,11 0 1 5,10-4 3-5,18 4 1 5,14 0-1-5,0 0 0 4,5 4-1-4,-3 1 1 5,0 6-2-5,-9 6 0 6,-2 8 0-6,-9 7 0 12,-3 12 1-15,-16 0 1 9,-9 8-3-10,-14 1 0 14,-14 3 0-14,-6-6 0 15,-13 1 2-16,-1-12 0 17,-7-9-2-17,-3-10 1 16,0-3 0-16,3-13 1 17,6-6-3-17,15 0 0 17,6-8 0-16,14-8 0-1,10-5 0 15,8-5 0-15,14 1 0 18,5-8 0-18,14-2-3 0,0-2 0 19,2-4-30-18,14 1 0 11,-5 1-33-11</inkml:trace>
    </iact:actionData>
  </iact:action>
  <iact:action type="add" startTime="169295">
    <iact:property name="dataType"/>
    <iact:actionData xml:id="d48">
      <inkml:trace xmlns:inkml="http://www.w3.org/2003/InkML" xml:id="stk48" contextRef="#ctx0" brushRef="#br0">5262 9975 101 0,'0'0'0'7,"-20"16"2"-2,13-11 0 5,-5 4 0-6,-15 5 0 8,-6 4 4-9,-6 5 0 8,-5 7-1-6,10 5 0 5,-5-1-4-1,16 10 1-2,6 4 0-3,11 0 1 7,17 1-2-7,5-6 1 6,19-10-1-4,4-10 1 4,16-12 0 4,0-15 0-13,3-15 0 14,-3-13 0-15,-4-14 1 17,-7-7 1-17,-5-9 1 16,-11-2 0-15,-15 1-3-1,1 10 1 16,-14 10-2-16,-11 6 1 17,-10 12-2-17,-7 20 1 17,-6 17-1-17,-1 4 0 16,5 11-1-15,5-4 1 15,9-2-15-16,0-3 0 17,0-2-10-17,9-4 1 0,-5 0-47 16</inkml:trace>
    </iact:actionData>
  </iact:action>
  <iact:action type="add" startTime="169680">
    <iact:property name="dataType"/>
    <iact:actionData xml:id="d49">
      <inkml:trace xmlns:inkml="http://www.w3.org/2003/InkML" xml:id="stk49" contextRef="#ctx0" brushRef="#br0">5354 9678 111 0,'0'0'1'2,"-9"14"0"9,-7 7 3-7,2 9 1 6,3 9 1-5,-3 2 0 5,0 8-2-5,3 3 0 5,4 4-1-5,-3 8 1 6,4 10-1-7,1 6 0 7,5 10-2-7,0-3 0 7,0 1 0-7,2 13 0 12,1 5 0-16,1-37 0 17,-4-21 0-17,2-13 0 16,1-10-1-16,-1-2 1 19,-2-12-1-18,0 1 1 1,5-10-1 10,-5-2 1 4,0 0-5-15,4-14 1 0,8-9-46 14,4-7 1-14,7-6 24 15,-5-8 1-16,3 0 15 18</inkml:trace>
    </iact:actionData>
  </iact:action>
  <iact:action type="add" startTime="171094">
    <iact:property name="dataType"/>
    <iact:actionData xml:id="d50">
      <inkml:trace xmlns:inkml="http://www.w3.org/2003/InkML" xml:id="stk50" contextRef="#ctx0" brushRef="#br0">5555 8728 82 0,'0'0'0'10,"-12"0"4"-6,12 0 1 7,-7 0-4-7,-4 5 1 6,-1 4 0-5,-4 7 0 5,-7 5 0-5,0 7 0 6,-4 11-1-6,6 0 0 4,-2 0 0-3,7 7 0 4,0 4-1-5,9-6 1 5,7-5-9-5,13-11 0 6,1-1-57 0</inkml:trace>
    </iact:actionData>
  </iact:action>
  <iact:action type="add" startTime="171332">
    <iact:property name="dataType"/>
    <iact:actionData xml:id="d51">
      <inkml:trace xmlns:inkml="http://www.w3.org/2003/InkML" xml:id="stk51" contextRef="#ctx0" brushRef="#br0">5647 8855 64 0,'0'0'2'1,"-21"30"0"10,-11 13 2-7,4 8 1 7,3 4 1-7,4-4 1 21,1-1-3-25,6-10 0 1,9-8-3 3,10-5 1 7,6-8-1-6,12-5 1 5,10-8 0-5,6-10 1 5,4-8-2-6,4-8 1 7,-1-8 0-6,-7-2 0 10,-2-9 1-14,-14 2 0 16,-7 7 5-17,-12-2 1 16,-4 9-6-15,-9 0 1 15,-9 7-3-15,-10 7 0 15,-11 11-1-16,2 5 0 16,3 9 0-16,1-4 0 17,10-1-18-17,2-2 0 0,10 1-16 16,11-10 1-15,0 0 21 16,14-14 0-17,0 0 0 0</inkml:trace>
    </iact:actionData>
  </iact:action>
  <iact:action type="add" startTime="171664">
    <iact:property name="dataType"/>
    <iact:actionData xml:id="d52">
      <inkml:trace xmlns:inkml="http://www.w3.org/2003/InkML" xml:id="stk52" contextRef="#ctx0" brushRef="#br0">5815 8742 86 0,'0'0'0'10,"0"19"1"-6,0-8 0 7,0 1 0-6,0 11 0 5,0 4 1-5,0 5 0 5,0 10 1-5,0 6 0 6,0 10-2-8,0 1 1 9,0 1-1-8,-9-2 1 6,2-1-1-5,-5-9 0 5,-4-4-24-3,5-12 1 10,-1 3-22-17</inkml:trace>
    </iact:actionData>
  </iact:action>
  <iact:action type="add" startTime="171932">
    <iact:property name="dataType"/>
    <iact:actionData xml:id="d53">
      <inkml:trace xmlns:inkml="http://www.w3.org/2003/InkML" xml:id="stk53" contextRef="#ctx0" brushRef="#br0">5988 8708 66 0,'0'0'3'2,"11"23"1"8,5 13 6-5,-2 4 1 5,-2 6-6-5,-3 4 1 5,3 8-2-5,-8-1 0 5,-2 1-1-5,-2-5 1 5,-2-7-3-5,-9-3 1 6,-5-8-23-7,-1-1 0 7,-6-4-16-7,-11-11 0 7</inkml:trace>
    </iact:actionData>
  </iact:action>
  <iact:action type="add" startTime="172672">
    <iact:property name="dataType"/>
    <iact:actionData xml:id="d54">
      <inkml:trace xmlns:inkml="http://www.w3.org/2003/InkML" xml:id="stk54" contextRef="#ctx0" brushRef="#br0">3014 7104 68 0,'5'12'0'8,"9"4"0"-3,-5 0 0 5,3-2 0-6,4 11 0 6,-3 3-1-4,13 6 1 4,1-2 0-5,13 8 0 5,1-1 0-5,3 2 0 5,4 7 0-5,-2-2 0 5,0 3 0-6,3 1 0 7,6-1 0-6,-4 6 0 8,6 7 0 4,-2 0 0-16,5 5 0-1,3 2 1 15,3 7 2-14,-22-21 1 15,-5-9-1-16,-11-9 1 16,-10-7-2-15,-2-5 0 15,1-2-1-15,-6 0 1 17,5-5-1-18,-4 8 0 0,-1-3-1 15,5 6 1-14,0 8-1 14,3 2 0-14,2 0 1 15,-5-4 0-16,2 2 1 2,-6-10 1 13,-8-1 0-14,1-6 0 15,2-3 1-16,-7-1 0 16,0-9-2-16,0-7 0 17,0 11-1-17,0-11 0 16,0 0-9-15,0 0 1 3,0 0-68 1</inkml:trace>
    </iact:actionData>
  </iact:action>
  <iact:action type="add" startTime="173165">
    <iact:property name="dataType"/>
    <iact:actionData xml:id="d55">
      <inkml:trace xmlns:inkml="http://www.w3.org/2003/InkML" xml:id="stk55" contextRef="#ctx0" brushRef="#br0">3890 8501 83 0,'0'0'0'11,"11"0"0"-8,-11 0 0 9,0 0 0-8,0 0 1 6,0 0-1-5,7 6 1 6,14 11 0-7,-3 6 1 7,10 4-2-7,-1-2 1 7,1 3 0-7,-5-5 1 6,5-7-1-4,-5-4 0 3,-2-1 2-4,-3-6 0 6,3 2 6-7,-5-12 1 6,-5-2-5-4,-4-18 0 4,2-5-3 3,-2-9 1 3,-7-9-2-15,5 2 0-1,-5-3-1 16,2 8 1-16,3 4-1 14,-5 7 0-13,4 7 0 17,-1 5 1-18,-1 4-1 0,0 5 0 16,-2 6-4-15,0 3 0 8,0 0-29-5,0 0 1 7,0 0-13-6</inkml:trace>
    </iact:actionData>
  </iact:action>
  <iact:action type="add" startTime="174697">
    <iact:property name="dataType"/>
    <iact:actionData xml:id="d56">
      <inkml:trace xmlns:inkml="http://www.w3.org/2003/InkML" xml:id="stk56" contextRef="#ctx0" brushRef="#br0">6462 9497 63 0,'0'0'0'9,"-27"0"1"-3,15 0 0 3,8 0 2-3,4 0 1 4,0 0 3-6,0 0 0 7,0 0 0-7,0 0 0 7,0 0-4-7,0 0 0 7,0 0-1-7,0 0 1 7,16 0-2-7,7 0 1 7,9-5-1-7,7 3 0 7,7-1 2-5,3 3 0 5,-3 0 0-1,4 0 0-7,1 3-1 12,-3-3 0-14,3 2 0 15,-19-2 0-16,-4 0 0 14,-5 0 1-14,-9 5 0 19,-3-5 1-19,-2 2-1 0,-9-2 0 16,0 0-1-16,0 0 1 9,0 0-3-5,0 0 1 7,0 0-31-6,0 0 0 5,0 0-42-5</inkml:trace>
    </iact:actionData>
  </iact:action>
  <iact:action type="add" startTime="175684">
    <iact:property name="dataType"/>
    <iact:actionData xml:id="d57">
      <inkml:trace xmlns:inkml="http://www.w3.org/2003/InkML" xml:id="stk57" contextRef="#ctx0" brushRef="#br0">7628 9073 77 0,'0'0'4'2,"0"0"1"10,0 0 0-8,0 0 0 8,0 0 0-9,0 0 1 8,0 0-4-7,0 0 0 6,0 0-1-5,0 0 1 5,2 14 0-6,-2 5 0 7,-2 8 1-5,-3 12 0 3,1 10-1-3,-1 3 0 4,-2 4-1-5,2 6 1 8,3 0-1-10,-3 5 0 11,5 4-1-13,0-4 1 14,5-5-1-14,-3-7 1 15,3-11 0-15,-5-12 0 15,0-7 0-15,-5-4 1 15,3-10 2-16,2-1 1 16,0-4-4-15,0-6 0 0,0 0-6 14,0-11 1-15,0-10-43 16,12-6 0-15,-1-1 14 16</inkml:trace>
    </iact:actionData>
  </iact:action>
  <iact:action type="add" startTime="176344">
    <iact:property name="dataType"/>
    <iact:actionData xml:id="d58">
      <inkml:trace xmlns:inkml="http://www.w3.org/2003/InkML" xml:id="stk58" contextRef="#ctx0" brushRef="#br0">8128 9202 80 0,'0'0'5'3,"0"0"0"8,0 0 3-7,0 0 1 6,0 0-3 6,0 0 0-16,0 0-3 5,0 0 1 6,0 0-2-7,0 0 1 7,0 0-1-7,0 0 0 7,0 0-1-7,-10 5 1 6,-3 2-1-5,-6 9 0 4,-9 2 0-4,1 7 0 5,-5 3-1-5,2-5 1 7,2 0-1-2,0 0 1 6,1 0-1-15,4-4 1 15,7-1-1-15,-5-7 1-1,7 1-1 16,-2-3 1-16,0-2 0 16,0 0 0-15,2-2-1 15,5-1 1-15,-3-2 0-1,12-2 1 16,-11 5-2-16,11-5 1 17,0 0-1-17,0 0 0 8,0 0 0-4,0 0 0 8,0 0 0-8,0 0 0 6,0 0 0-6,0 0 1 7,-12 5 0-6,12-5 1 4,-14 9-1-4,14-9 1 5,-11 11 0-4,11-11 0 7,-14 14-1-10,9-5 1 10,-6 3-1-12,2-5 1 14,2 4-1-15,-12 1 0 17,3-1 1-17,0-2 1 16,4 1-2-15,3-3 1 15,2-5-1-15,7-2 1 14,-11 4-1-14,11-4 0 1,0 0-1 4,0 0 1 3,0 0-1-4,0 0 0 5,0 0 0-5,0 0 0 6,0 0-1-7,0 0 1 7,23 0 0-7,-5 0 0 11,12 0 0-14,9 0 0 15,7 0 0-15,1 0 0 15,1 0 0-16,-2 0 0 17,2 0 0-17,-6 0 0 16,-3 0-1-16,-7 0 1 17,-4 0 0-17,-10 0 0 17,-4 0 0-17,-2 0 0 0,-6 5 0 16,-6-5 1-16,0 0-2 17,0 0 1-16,0 0-26-1,0 0 0 11,0 0-70-7</inkml:trace>
    </iact:actionData>
  </iact:action>
  <iact:action type="add" startTime="178166">
    <iact:property name="dataType"/>
    <iact:actionData xml:id="d59">
      <inkml:trace xmlns:inkml="http://www.w3.org/2003/InkML" xml:id="stk59" contextRef="#ctx0" brushRef="#br0">8349 9140 103 0,'0'0'0'8,"0"0"2"-3,0 0 0 5,0 0 0-5,0 0 0 5,0 0-1-5,0 0 0 7,7 2 0-8,6 1 0 6,10-3 0-6,5 0 1 6,11 0-1-5,7 0 0 6,10 2 1-7,-10 3 0 7,2-5-1-5,-16 2 0 11,-2 0 1-16,-11 0 1 15,-3 3 0-16,-5 0 1 17,-6-1-2-17,-7 8 0 16,-3 4-1-15,-7-2 0 15,3 2-1-15,2 0 1-1,-4-5-1 15,-5 8 1-14,-3 6-1 15,3-2 1-15,2 5-1-1,0-1 0 16,1 6 0-15,-1 6 0 14,-2 7 0-14,-3-3 1 15,5 8-1-15,8-17 1 15,-4-1-1-15,8-13 1 14,-5-1-1-14,5-3 0 15,0-9 0-15,2-7 0 15,0 0-11-16,0-19 1 0,0-8-28 16,0-8 1-15,-5 3 0 15</inkml:trace>
    </iact:actionData>
  </iact:action>
  <iact:action type="add" startTime="178588">
    <iact:property name="dataType"/>
    <iact:actionData xml:id="d60">
      <inkml:trace xmlns:inkml="http://www.w3.org/2003/InkML" xml:id="stk60" contextRef="#ctx0" brushRef="#br0">8459 9301 74 0,'0'0'0'15,"0"0"2"-15,0 0 1 17,0 0 2-17,0 0 1 6,0 0 2-2,0 0 1 6,0 12-4-4,7 4 0 4,-2 7-2-6,-3 7 1 6,7 6-1-5,-4 8 0 6,2 9-2-7,0-2 1 6,-3 2-1-4,1-3 1 8,-3-6-2-13,0-12 1 14,-2-2-7-14,3-12 1 15,1-4-44-15,8-16 1 15,4-12 44-16,-2-25 1 16,2 2-10-15</inkml:trace>
    </iact:actionData>
  </iact:action>
  <iact:action type="add" startTime="178903">
    <iact:property name="dataType"/>
    <iact:actionData xml:id="d61">
      <inkml:trace xmlns:inkml="http://www.w3.org/2003/InkML" xml:id="stk61" contextRef="#ctx0" brushRef="#br0">8823 8945 115 0,'0'0'0'8,"0"0"3"-4,0 0 0 6,16 0 2-5,-2 0 0 5,11 0-2-5,-2 0 1 5,0 0-2-5,3 2 0 6,-1 2-1-6,-4 3 1 5,-5 3 0-6,-9 6 0 6,-2 7-1-5,-17 4 0 7,-4 8-1-9,4-8 1 8,-4 1-1-6,7 0 0 12,2-1 0-17,5-6 0 17,2-3 0-17,7-2 0 17,4 0 0-17,8-4 0 16,8-1 0-15,-1-4 1 15,-3-2-13-15,9-3 0-1,5-4-42 15,7-3 0-14,8-2 52 15,6-16 1-16,-3 3-9 17</inkml:trace>
    </iact:actionData>
  </iact:action>
  <iact:action type="add" startTime="179452">
    <iact:property name="dataType"/>
    <iact:actionData xml:id="d62">
      <inkml:trace xmlns:inkml="http://www.w3.org/2003/InkML" xml:id="stk62" contextRef="#ctx0" brushRef="#br0">9500 9352 94 0,'0'0'1'4,"0"0"0"6,0 0 4-6,0 0 0 7,-14-7 0-6,3 4 0 6,-3 3 0-7,-11 3 1 7,-7 4-4-7,-8 4 0 6,-3 5-1-6,-1 3 0 7,-2 6-1-6,4 5 1 4,1 4-1-3,11 6 0 4,2 1 0-6,12 5 1 8,7 9-1 4,9-16 0-15,9 0 0 14,3-6 1-14,11-6 0 1,2-8 0 12,5-8 0-13,5-6 0 15,4-15 2-16,-2-8 0 16,2-12-1-15,-5-2 0 15,-1-7 0-15,-6-5 1 15,-4 0-2-16,-7 5 1 16,-4 5 0-15,-5-1 0 15,2 8-1-15,-4 4 0-1,1 7-1 16,-6 2 0-15,3 7-3 15,-3 7 0-15,0-9-38-1,0 9 1 15,0 0-14-14</inkml:trace>
    </iact:actionData>
  </iact:action>
  <iact:action type="add" startTime="179934">
    <iact:property name="dataType"/>
    <iact:actionData xml:id="d63">
      <inkml:trace xmlns:inkml="http://www.w3.org/2003/InkML" xml:id="stk63" contextRef="#ctx0" brushRef="#br0">9344 9129 102 0,'0'0'1'2,"0"0"0"9,-12 23 1-7,10-12 0 7,-3 5 2-6,5 3 0 5,-4 1 0-5,4 8 0 4,4-1-2-3,-4 6 0 4,0 1 1-6,0 5 0 6,5 7 0-5,-5 3 0 5,0 6-2-6,2 7 1 8,3 0-1-7,-5 2 1 12,0 5-1-16,-5-4 0 11,3-3 0-12,-10-7 1 16,3-4-1-16,2-12 0 16,-2-5 0-15,7-6 0 15,-3-7 0-15,5-7 0 15,0-5-1-16,0-9 1 16,0 0-18-15,5-9 0 0,2 2-73 15</inkml:trace>
    </iact:actionData>
  </iact:action>
  <iact:action type="add" startTime="180898">
    <iact:property name="dataType"/>
    <iact:actionData xml:id="d64">
      <inkml:trace xmlns:inkml="http://www.w3.org/2003/InkML" xml:id="stk64" contextRef="#ctx0" brushRef="#br0">9940 9340 96 0,'0'0'0'8,"9"0"2"-2,-9 0 1 4,0 0 0-5,0 0 1 5,0 0-1-5,0 0 1 5,0 0-2-5,0 0 0 5,0 0 1-5,0 0 0 6,12 0-1-7,-1-4 0 6,6 4-1-6,6-3 1 7,4-1-1-6,8 1 1 5,4 1-1-4,-2 2 0 4,2 2 0 1,-11 1 0 6,-5-1 0-13,-5 0 0-4,-2 1-1 13,-4-3 0-13,-3 0-29 16,-9 0 0-15,0 0-30 1</inkml:trace>
    </iact:actionData>
  </iact:action>
  <iact:action type="add" startTime="181225">
    <iact:property name="dataType"/>
    <iact:actionData xml:id="d65">
      <inkml:trace xmlns:inkml="http://www.w3.org/2003/InkML" xml:id="stk65" contextRef="#ctx0" brushRef="#br0">9876 9579 98 0,'0'0'3'2,"0"0"0"8,0 0 6-5,0 0 0 6,20 12-4-8,1-10 1 8,7 7-3-6,-1-9 1 6,1 5-3-7,2-10 1 7,7-1-1-6,-7 1 0 6,0-7-4-7,4 1 1 6,-4-1-38-5,7-1 1 5,-2-1-3-6</inkml:trace>
    </iact:actionData>
  </iact:action>
  <iact:action type="add" startTime="181468">
    <iact:property name="dataType"/>
    <iact:actionData xml:id="d66">
      <inkml:trace xmlns:inkml="http://www.w3.org/2003/InkML" xml:id="stk66" contextRef="#ctx0" brushRef="#br0">10463 9384 90 0,'0'23'0'10,"-7"7"3"-5,7 0 0 5,7 0 0-6,0-3 1 6,7 1 1-4,4-12 0 4,-2-5-2-5,10-11 0 4,6-16-1-4,2-11 0 6,3-8 3-7,-2-8 1 7,-1-8-1-7,-8 7 1 7,-10-2-1-7,-16 7 1 8,-14 7-3-8,-9 16 1 13,-9 9-3-16,-10 14 1 15,-15 11-2-16,-1 7 1 16,-4 15-1-15,4-11 0 15,3 4-30-15,4-13 0 15,1 3-47-14</inkml:trace>
    </iact:actionData>
  </iact:action>
  <iact:action type="add" startTime="182234">
    <iact:property name="dataType"/>
    <iact:actionData xml:id="d67">
      <inkml:trace xmlns:inkml="http://www.w3.org/2003/InkML" xml:id="stk67" contextRef="#ctx0" brushRef="#br0">4293 7392 102 0,'11'-5'0'9,"10"1"-1"-4,7-3 1 6,6 2-1-7,10 5 1 7,7 2 0-7,-1 8 0 7,8-3 0-6,6 4 0 4,-2 1 0-4,12-3 0 6,9-9 0-7,11 0 0 6,8-9 0-5,36-10 0 7,19-4 0-9,-8 0 0 14,3 7 0-17,-25 5 0 17,-9 11 0-16,-6 0 0 14,-6 2 0-14,-4-4 1 15,1-8-1-15,-1-1 1 15,-3-1-1-16,-3-4 0 17,-1 0 0-17,-12 14 1 0,-14 2-1 16,-18 11 0-16,-15 12 0 16,-6 5 1-15,-4 11-1 15,13-11 1-15,7-1 0-1,16-11 0 16,14-4 0-16,2-17 0 17,12-2 0-17,7-9 0 17,11 0-1-17,-16 0 1 16,-4-2-1-15,2 2 1 15,4-1 0-16,12-3 1 16,5-3-1-15,2 0 1-1,4 2-2 15,-6 10 1-14,-6 4 0 15,-31 11 0-15,-16 8 0 16,-10 4 1-16,-9 7 2-1,5-5 1 14,-2 3-2-13,10-5 1 15,1-11-3-15,3-10 1 15,4-11-3-15,-10-2 1 15,-4-3-58-16,-9-7 1 16,2 5 39-15</inkml:trace>
    </iact:actionData>
  </iact:action>
  <iact:action type="add" startTime="184171">
    <iact:property name="dataType"/>
    <iact:actionData xml:id="d68">
      <inkml:trace xmlns:inkml="http://www.w3.org/2003/InkML" xml:id="stk68" contextRef="#ctx0" brushRef="#br0">5886 7261 29 0,'0'0'0'9,"0"0"0"-4,0 0 0 5,0 0 5-5,0 0 0 6,0 0 4-8,0 0 0 8,0 0-5-7,0 0 0 7,0 0-2-6,0 0 1 5,-4 32 0-6,-12-2 0 7,-7 9-1-6,-10-2 0 6,-1 4-1-7,-5 1 1 7,-5 4-1-8,0-3 0 13,5 3-1-16,0 7 1 16,0 5-1-15,4 1 1 15,3 10 0-15,2 3 0 15,-2 6-1-16,4-4 1 17,7-3-1-17,12 0 0 16,9-4 1-15,7-12 0 15,5-9-1-16,-5-7 0 0,2-7 1 16,-2-11 1-15,-3-7 2 15,1-3 0-15,-3-1-3 15,-2-10 0-16,0 0-3 0,0 0 1 11,0 0-9-7,0 0 0 6,-7-16-21-6,3 4 0 8,-1 1 19-3</inkml:trace>
    </iact:actionData>
  </iact:action>
  <iact:action type="add" startTime="184592">
    <iact:property name="dataType"/>
    <iact:actionData xml:id="d69">
      <inkml:trace xmlns:inkml="http://www.w3.org/2003/InkML" xml:id="stk69" contextRef="#ctx0" brushRef="#br0">5219 8328 63 0,'0'0'0'9,"0"0"1"-5,0 0 0 7,0 0 3-7,0 0 1 6,0 0-4-5,0 0 1 5,0 0-2-6,0 0 1 7,0 18 0-6,0-4 0 5,0 5 1-5,0 1 0 5,4 3-1-5,8 0 1 5,1 5 0-5,8-12 1 6,0-2-1-7,9-12 1 7,9-6-1-6,0-13 0 7,5-6-1 5,0-4 1-17,6-10-8 0,1-2 1 16,4 0-61-15</inkml:trace>
    </iact:actionData>
  </iact:action>
  <iact:action type="add" startTime="214402">
    <iact:property name="dataType"/>
    <iact:actionData xml:id="d70">
      <inkml:trace xmlns:inkml="http://www.w3.org/2003/InkML" xml:id="stk70" contextRef="#ctx0" brushRef="#br0">1409 11567 74 0,'0'0'5'4,"0"0"1"7,0 0 5-7,0 0 0 7,0 0-7-7,0 0 0 7,0 0-2-7,0 0 0 7,0 0-1-6,0 0 1 4,0 0-1-5,0 0 0 8,28-32 0-7,-8 13 0 4,3 1 0-3,5 6 1 4,11 8-1-6,-7 8 1 7,-4 10-1 5,2 11 1-16,-2 15-1 17,-8 6 1-17,-6 9-1 16,-2-5 1-15,-3 8 0-1,-4-3 0 16,-5-2 1-16,-5-9 0 17,-4-5 0-17,-5-5 1 16,-7-8 0-15,-11-8 0 15,-10-9-2-15,-1-11 0 15,-8-16-1-15,3-8 0 0,6-6-1 16,10 4 1-16,4 1-1 12,10 4 0-13,2 4 0 17,7 8 0-17,6-3-1 16,10 3 0-15,9 1 0-1,17 6 0 16,13 4 0-16,0 0 1 17,7 7-1-17,-7 0 1 17,0 4 0-17,2-2 0 16,-2 3 0-16,-7-3 0 17,-6-2-15-17,-6 0 0 17,1 2-84-17</inkml:trace>
    </iact:actionData>
  </iact:action>
  <iact:action type="add" startTime="214979">
    <iact:property name="dataType"/>
    <iact:actionData xml:id="d71">
      <inkml:trace xmlns:inkml="http://www.w3.org/2003/InkML" xml:id="stk71" contextRef="#ctx0" brushRef="#br0">2261 11254 118 0,'0'0'0'9,"-16"14"0"-6,5-7 0 9,-1 2 2-9,-4 0 0 9,-3-2 5-9,3 2 0 9,-7 3-5-8,3 4 1 7,-1 11-2-7,2 13 1 7,3 12-1-7,0 8 0 5,9 12 0-4,0-1 1 7,5 5 0-2,7 0 0 6,4 0-1-15,9-5 0 16,3-2 0-16,-5-14 0-1,3-9 0 15,-8-11 0-15,1-10-1 17,-3-9 1-17,-2-9-8 18,-7-21 0-17,-7-11-30-1,-9-19 0 14,4 5-14-14</inkml:trace>
    </iact:actionData>
  </iact:action>
  <iact:action type="add" startTime="215306">
    <iact:property name="dataType"/>
    <iact:actionData xml:id="d72">
      <inkml:trace xmlns:inkml="http://www.w3.org/2003/InkML" xml:id="stk72" contextRef="#ctx0" brushRef="#br0">1872 11560 115 0,'0'0'8'1,"11"2"0"9,10 1-2-6,11 4 0 8,14-3-1-9,5 8 0 9,4-5-2-8,-4 4 0 7,-5 3-1-3,9-7 0-2,10-5 1 0,-7-2 0 3,1-2-2-3,4-7 0 3,-8 2-1-3,0-3 1 3,-9 4-18-3,-11 1 0 3,-10 3-44 7,-25 18 1-16,-16 14 59 17,0 16-8-16</inkml:trace>
    </iact:actionData>
  </iact:action>
  <iact:action type="add" startTime="215609">
    <iact:property name="dataType"/>
    <iact:actionData xml:id="d73">
      <inkml:trace xmlns:inkml="http://www.w3.org/2003/InkML" xml:id="stk73" contextRef="#ctx0" brushRef="#br0">1531 12137 103 0,'-11'7'0'9,"-8"0"1"-6,10 0 1 9,2-2-1-8,7-5 1 7,16 11 5-6,19-13 0 5,8-7 4-5,20-5 0 5,10-7-9-6,15 3 1 7,13-3-2-7,-6 5 1 6,6 2-1-5,14 5 1 7,9 0-2 3,-22 6 1-11,-15 6-14 6,-31-3 1-9,1 0-84 15</inkml:trace>
    </iact:actionData>
  </iact:action>
  <iact:action type="add" startTime="215894">
    <iact:property name="dataType"/>
    <iact:actionData xml:id="d74">
      <inkml:trace xmlns:inkml="http://www.w3.org/2003/InkML" xml:id="stk74" contextRef="#ctx0" brushRef="#br0">1354 12413 108 0,'14'-6'0'10,"4"-4"5"-7,10-1 0 8,11-3-1-6,5 5 0 5,6 4-2-6,8 3 0 7,6 2 1-6,-2 5 0 6,1 6-1-8,-3 7 0 8,-3 8 0-7,-9 8 0 7,-4 5 1-6,-18 7 0 4,-13 10-2-2,-15-6 1 3,-12 3 0 2,-13-9 0 6,-10-7 0-18,-5-14 0 0,-1-12 0 16,-4-16 0-16,-1-13-1 17,9-5 0-16,11-5-1-1,10 3 0 15,13-2 0-15,17-1 0 17,11-2 0-17,14 5 0 16,4 2 0-15,8 2 0 15,6 3-10-15,-9 2 0 15,-2 4-10-15,-14 1 0 15,-5 1 2-16,-7 3 0 17,-8 3 14-17,-10 4 0 0,11-12 5 16,-11 12 0-16,7-9 8 16,-7 9 0-15,0 0-3-1,0 0 0 16,9-2 1-16,3 2 1 11,6 2 2-4,-6 5 0 8,4 2-5-14,4 14 1 15,4 12-4-16,3 4 1 17,1 9-2-17,-1-2 1 16,8 2-1-15,-5-4 0 15,7-9 0-15,-10-8 1-1,-4-6-3 16,-4-12 1-16,2-7-30 3,2-18 0 11,0 0-36-13</inkml:trace>
    </iact:actionData>
  </iact:action>
  <iact:action type="add" startTime="216554">
    <iact:property name="dataType"/>
    <iact:actionData xml:id="d75">
      <inkml:trace xmlns:inkml="http://www.w3.org/2003/InkML" xml:id="stk75" contextRef="#ctx0" brushRef="#br0">2673 12469 78 0,'0'0'0'10,"0"0"3"-6,0 0 1 7,0 0 8-7,0 0 1 7,3-14-9-7,-3 0 1 6,0-4 0-5,-7-5 0 5,-9-7 0-5,-3 7 1 5,-8 2-2-4,-6 5 1 4,-1 7-3-6,-5 9 1 7,0 7-1-7,-1 6 0 8,1 6-1-9,12 2 1 12,-1 2-2-15,5 4 1 17,7 3-1-17,0-5 0 17,4 1 0-17,5-1 0 16,3-2 0-15,4-2 0 15,-5 2 0-15,5-10 0 14,0-1 0-14,0-12 0 16,16 7 0-17,0-19 0 0,7-6 0 16,0-7 0-16,5-5 0 17,0-5 0-17,-1 1 0 16,-4-1 0-15,-2 5 0-1,-7 7 0 16,0 5 0-16,0 6 0 16,-3 3 0-15,5 2 0 16,5 5-1-16,2 4 1 14,5 5 0-15,-1 5 0 17,5 6 0-17,-2 1 0 2,-2 4 0 13,-7 2 0-15,-3 5 0 16,-2 0 1-15,-4 2-1 15,-8 0 1-16,-4 3-1 2,-9-3 1 12,2-5 0-13,-16 1 0 14,-14-3 0-14,3-6 0 15,-12-3 0-15,2-2 0 15,-4-5-1-15,6-2 1 15,-2-3-1-15,5-6 1 15,0 0-3-15,11-10 0 15,8-9-34-16,13-8 1 0,-5-1-34 15</inkml:trace>
    </iact:actionData>
  </iact:action>
  <iact:action type="add" startTime="217210">
    <iact:property name="dataType"/>
    <iact:actionData xml:id="d76">
      <inkml:trace xmlns:inkml="http://www.w3.org/2003/InkML" xml:id="stk76" contextRef="#ctx0" brushRef="#br0">2607 12082 100 0,'0'0'4'3,"-12"16"0"8,-9 12 3-7,5 2 1 7,-2 4-2-6,2 1 1 5,-3 2-4-5,10 6 0 5,-2 8 0-6,6 4 0 7,3 12-2-6,2 6 1 5,7 15 1-5,-7 2 0 5,4-1-3-6,-1 10 1 8,1 9-1-6,1-39 1 11,2-23-1-16,-3-9 1 15,1-16-1-16,-3-7 1 16,3-10-11-15,-1-20 0 16,-1 0-92-17</inkml:trace>
    </iact:actionData>
  </iact:action>
  <iact:action type="add" startTime="217751">
    <iact:property name="dataType"/>
    <iact:actionData xml:id="d77">
      <inkml:trace xmlns:inkml="http://www.w3.org/2003/InkML" xml:id="stk77" contextRef="#ctx0" brushRef="#br0">3176 11622 92 0,'0'0'3'2,"0"0"1"11,13 0 5-10,1 0 1 8,-2 0-2-7,15 0 0 8,13-2-5-8,-1 0 0 6,7-3-2-5,-7 3 1 5,0-8-1-6,-2 4 1 6,0-1-1-4,-10-5 0 4,-1 8-6-6,-10-3 1 7,-5 2-41-7,-8 17 1 7,-10 6 29-7,-14 12 1 7,3 0 2-6</inkml:trace>
    </iact:actionData>
  </iact:action>
  <iact:action type="add" startTime="217950">
    <iact:property name="dataType"/>
    <iact:actionData xml:id="d78">
      <inkml:trace xmlns:inkml="http://www.w3.org/2003/InkML" xml:id="stk78" contextRef="#ctx0" brushRef="#br0">3268 12073 126 0,'0'0'0'9,"14"16"3"-4,-3-9 1 5,7 2-1-4,10-9 0 3,9-11 0-3,4-5 0 4,8-7-1-6,1-7 0 6,6-5-19-5,11-4 0 7,-1 0-66-9</inkml:trace>
    </iact:actionData>
  </iact:action>
  <iact:action type="add" startTime="226489">
    <iact:property name="dataType"/>
    <iact:actionData xml:id="d79">
      <inkml:trace xmlns:inkml="http://www.w3.org/2003/InkML" xml:id="stk79" contextRef="#ctx0" brushRef="#br0">4210 11328 93 0,'0'0'3'3,"0"0"0"7,0 0 4-6,0 0 0 7,0 0-2-7,0 0 0 7,0 0-2-7,0 0 0 7,-23 20 0-6,4 3 1 5,-1 12-3-5,-13 9 1 6,-1 11-1-6,-1 0 0 4,-9 7 1-4,5 0 0 6,0 0-1 1,5-4 0 4,1-1-1-14,13-11 1-2,6-9-1 15,16-2 0-15,12-3 0 17,9-9 0-17,11-5 1 17,6-11 0-17,3-7 0 0,-1-7 0 16,6-7-1-16,3-6 1 16,4-6-1-15,-4 6 1 16,0-8-1-17,-3 7 1 17,-9 5-1-16,3 5 1 14,-1 2-1-14,-6 4 1 15,-8 3-1-15,-8 2 0-1,-3 0-7 15,-5 0 0-15,-2 2-32 17,-9-2 1-17,0 0-8 1</inkml:trace>
    </iact:actionData>
  </iact:action>
  <iact:action type="add" startTime="226960">
    <iact:property name="dataType"/>
    <iact:actionData xml:id="d80">
      <inkml:trace xmlns:inkml="http://www.w3.org/2003/InkML" xml:id="stk80" contextRef="#ctx0" brushRef="#br0">4394 11399 97 0,'0'0'0'10,"0"11"0"-7,0-11 0 7,-2 17 3-5,-3-11 0 6,0 4 3-6,1 1 0 5,-3 1-1-6,0 1 0 7,-2 13 0-6,2 1 0 4,-5 6-3-4,-4 13 0 5,0 2-1-5,5 12 1 5,-5 6-1-4,4 15 1 6,5 9-1-7,-4-5 1 4,-1 0-1 7,7-12 0-15,-4-8-1 14,7-17 1-14,-3-11-1-1,5-9 1 16,0-10-2-16,16-18 0 17,3-16-64-17,6-19 1 16,5-20 65-15,-2-12 0 15,-1 1-15-16</inkml:trace>
    </iact:actionData>
  </iact:action>
  <iact:action type="add" startTime="227334">
    <iact:property name="dataType"/>
    <iact:actionData xml:id="d81">
      <inkml:trace xmlns:inkml="http://www.w3.org/2003/InkML" xml:id="stk81" contextRef="#ctx0" brushRef="#br0">4756 11355 118 0,'0'0'0'9,"0"0"2"-5,0 0 0 7,0 16 1-6,0 3 0 4,4 8 0-3,-1 15 1 4,6 11 1-6,-9 7 0 7,0-1-2-7,-5 6 0 7,-2 1-2-7,-2 3 0 7,7 5 0-7,-3-7 1 8,5-1-2-7,-5-8 1 11,1-5-1-15,2-12 1 15,-3-9-1-16,-2-11 0 16,7-7-4-15,0-14 1 15,18-25-30-16,-1-8 0 16,-6-10 18-15,1-8 1 15,-1-4 6-16,-2 4 0 0,-2 5 15 17,-2 10 1-17,-3 3 10 16,0 6 0-15,1 8-8 15,1 1 0-15,-4 9-6-1,0-3 1 16,0 8 0-16,0 4 0 16,12-14 0-15,-3 7 0 6,10-2-4 2,-1 4 1 8,3-2 0-17,2 5 0 16,0 0 0-15,2 2 0 16,5 0-1-17,2-5 0 0,-2-2-10 15,-4-2 0-14,-3 0-35 15,-7-5 1-15,0 2 29 15,-9-11 1-16,4 3 1 0</inkml:trace>
    </iact:actionData>
  </iact:action>
  <iact:action type="add" startTime="227814">
    <iact:property name="dataType"/>
    <iact:actionData xml:id="d82">
      <inkml:trace xmlns:inkml="http://www.w3.org/2003/InkML" xml:id="stk82" contextRef="#ctx0" brushRef="#br0">5198 11410 107 0,'0'0'0'9,"-14"5"6"-5,14-5 1 7,-14 5-1-6,14-5 1 6,-14 11-3-7,3 12 1 6,-3 9-2-6,0 14 0 8,-2 10 1-8,5 1 1 7,-6 8-4-7,8 1 1 7,2 8-1-7,3-5 1 8,1 0-1-6,-1-14 0 11,-1-9-1-17,3-9 1 17,2-12-1-17,2-4 1 17,7-10-6-17,3-11 1 17,4-11-49-17,7-17 1 1,-4 1 16 14</inkml:trace>
    </iact:actionData>
  </iact:action>
  <iact:action type="add" startTime="229136">
    <iact:property name="dataType"/>
    <iact:actionData xml:id="d83">
      <inkml:trace xmlns:inkml="http://www.w3.org/2003/InkML" xml:id="stk83" contextRef="#ctx0" brushRef="#br0">5465 11693 74 0,'0'0'0'8,"0"0"4"-4,0 0 0 7,0 0-1-6,0 0 1 5,0 0 0-5,0 0 0 5,0 0-1-5,0 0 1 6,0 0-4-7,0 0 0 7,9-6-8-7,-9 6 0 7,0 0-55-8</inkml:trace>
    </iact:actionData>
  </iact:action>
  <iact:action type="add" startTime="229416">
    <iact:property name="dataType"/>
    <iact:actionData xml:id="d84">
      <inkml:trace xmlns:inkml="http://www.w3.org/2003/InkML" xml:id="stk84" contextRef="#ctx0" brushRef="#br0">5739 11548 97 0,'0'0'1'3,"2"-9"0"8,5-5 1-6,-2-6 0 5,2-6-1-2,4-6 1 9,-4-5 0-16,7 3 0 15,4-1-1-16,-1 3 0 16,6 5 0-16,-3-1 0 17,3 3-1-17,-4 4 1 0,2 3-1 16,-5 4 1-15,7 7-1 16,-7 7 1-16,7 7 1-1,-5 7 0 15,3 11-1-15,-5 5 1 16,0 9 1-15,-9 9 0 15,-7 3 0-16,-7 4 0 17,-9 0-1-17,-9-2 1 17,-5 0-2-17,-5-5 1 16,3-2-1-15,0-6 1 15,-3-1-1-16,1-9 0 0,-5-1 0 16,6-3 1-15,3-6-2 15,10-1 1-15,-1 2-1 15,14-5 0-16,2 0 0 0,15 0 1 16,3 2-1-15,8-6 0 15,7-3 0-15,2-2 1 15,7-5-1-15,2 0 1 14,7-2-11-14,-2-2 1 15,-1-5-55-16,-3 3 1 16,-1 1 54-15</inkml:trace>
    </iact:actionData>
  </iact:action>
  <iact:action type="add" startTime="229932">
    <iact:property name="dataType"/>
    <iact:actionData xml:id="d85">
      <inkml:trace xmlns:inkml="http://www.w3.org/2003/InkML" xml:id="stk85" contextRef="#ctx0" brushRef="#br0">6386 11560 112 0,'0'0'0'7,"10"7"1"-1,-17 2 0 4,-3 5 0-5,-13 7 0 5,0 2 0-5,-4 9 0 6,-6 0 0-7,10 3 1 7,3-8-2-8,6 5 1 9,9 3-1-8,5-5 1 7,7 2-1-7,14-4 1 6,2-8 0-5,5-8 1 5,4-8-1-5,2-11 1 6,6-11-1-1,-6-12 1 8,5-9-1-18,-4-7 1 17,2-5 3-17,-14-1 0 0,-7-6-2 15,-5 10 1-14,-6 6-1 15,-10 12 0-15,-2 3-2 0,-2 15 0 13,-2 5-1-13,-1 7 0 15,1 10-3-15,-1-1 1 16,1-2-26-14,11-7 0 10,-12 11-5-13,12-11 0 5,0 0 11 1</inkml:trace>
    </iact:actionData>
  </iact:action>
  <iact:action type="add" startTime="230320">
    <iact:property name="dataType"/>
    <iact:actionData xml:id="d86">
      <inkml:trace xmlns:inkml="http://www.w3.org/2003/InkML" xml:id="stk86" contextRef="#ctx0" brushRef="#br0">6541 11174 109 0,'0'0'0'1,"-17"20"2"-1,11-6 0 10,-8 4 2-5,0 1 1 5,-7 8-2-5,5 8 1 5,0 6-3-6,2 10 1 6,3 0-1 2,1 6 0-9,4 8 0 2,-6-3 0 5,0 4-1-5,1-1 1 5,6-1-1-4,1-4 1 4,8-3 0 7,-4-8 0-16,0-6-1 16,0-10 1-17,-4-8-2 0,8-4 1 15,-1-10-39-14,6-2 0 15,-2-2 14-15,7-23 1 15,-1 5 18-16</inkml:trace>
    </iact:actionData>
  </iact:action>
  <iact:action type="add" startTime="230859">
    <iact:property name="dataType"/>
    <iact:actionData xml:id="d87">
      <inkml:trace xmlns:inkml="http://www.w3.org/2003/InkML" xml:id="stk87" contextRef="#ctx0" brushRef="#br0">7255 11098 92 0,'0'0'2'2,"0"0"0"8,-12 0 7-6,12 0 0 7,-14 0-5-7,3 2 1 7,-1 3-2-7,-6 11 1 8,-10 0-2-8,1 9 0 6,-6 7 1-5,-1 12 0 5,-1 4-1-5,-2 14 0 6,3 7-1-7,11 0 1 8,0 5-2-4,9-7 1 9,7-1-1-17,7-6 1 17,9-2-1-17,10-3 1 1,4-9-6 15,-3-9 0-16,-1-7-39 16,4-5 1-16,2 0 7 18</inkml:trace>
    </iact:actionData>
  </iact:action>
  <iact:action type="add" startTime="231234">
    <iact:property name="dataType"/>
    <iact:actionData xml:id="d88">
      <inkml:trace xmlns:inkml="http://www.w3.org/2003/InkML" xml:id="stk88" contextRef="#ctx0" brushRef="#br0">7278 11332 91 0,'0'0'5'2,"-7"28"1"8,-5 16 1-5,3-3 1 5,2 7-3-5,-4-4 0 6,-1 2-4-7,3 0 0 6,2-2 0-5,2-5 0 5,-2-5 0-5,3-4 0 5,4-7 0-5,0-4 0 7,0-6-13-9,0-1 0 8,2-1-68-8</inkml:trace>
    </iact:actionData>
  </iact:action>
  <iact:action type="add" startTime="231447">
    <iact:property name="dataType"/>
    <iact:actionData xml:id="d89">
      <inkml:trace xmlns:inkml="http://www.w3.org/2003/InkML" xml:id="stk89" contextRef="#ctx0" brushRef="#br0">7344 11647 100 0,'0'0'0'10,"0"0"3"-6,0 0 0 7,0 0 2-7,7-9 1 6,14-7-3-5,2 0 0 6,9 0-2-7,3 2 0 6,-1 0 0-5,-1 5 0 6,-1 2 0-7,-9 0 0 7,0 3-41-7,-5 1 1 6,1-4 5-6</inkml:trace>
    </iact:actionData>
  </iact:action>
  <iact:action type="add" startTime="231729">
    <iact:property name="dataType"/>
    <iact:actionData xml:id="d90">
      <inkml:trace xmlns:inkml="http://www.w3.org/2003/InkML" xml:id="stk90" contextRef="#ctx0" brushRef="#br0">7851 11427 99 0,'0'0'4'3,"-16"18"0"7,-12 14 0-6,8-2 0 7,1 2-1-7,1 1 0 7,4-4-2-6,7-1 0 5,0-3 0-6,7-2 0 6,7 0-1-6,9 0 1 7,10 0-1-6,1-4 1 7,5-5 0-9,3-5 0 9,2-7 0-8,7-9 1 6,6-4-1-2,3-12 1 9,7-7 0-17,-16-9 0 17,-3-12 0-17,-8-2 1 16,-6-7-1-15,-11 12 0 0,-4 7 3 14,-8 8 0-15,-4 10-4 16,-16 12 0-15,-11 11-1 15,-8 14 1-16,-9 13-1 17,5 3 0-17,-7 9-4 0,9-9 1 16,5 2-17-16,7-11 1 17,4-2-31-17,9-13 1 17,1-3 48-17,16-24 1 16,1-4-8-15</inkml:trace>
    </iact:actionData>
  </iact:action>
  <iact:action type="add" startTime="232140">
    <iact:property name="dataType"/>
    <iact:actionData xml:id="d91">
      <inkml:trace xmlns:inkml="http://www.w3.org/2003/InkML" xml:id="stk91" contextRef="#ctx0" brushRef="#br0">8098 11082 113 0,'-10'16'0'7,"1"9"0"-3,0 3 1 7,-9 4 0-7,4 5 1 7,-2 9 1-6,4 4 0 6,1 12-2-7,4 3 1 6,-3 6-1-6,4 3 1 7,1 4-1-7,-2 0 1 7,0 5-1-6,2-10 1 7,-4 3-4 4,7-11 1-16,-5-8-38 17,5-11 0-17,-1-16 21 0,15-21 0 16,-1 1 8-16</inkml:trace>
    </iact:actionData>
  </iact:action>
  <iact:action type="add" startTime="232418">
    <iact:property name="dataType"/>
    <iact:actionData xml:id="d92">
      <inkml:trace xmlns:inkml="http://www.w3.org/2003/InkML" xml:id="stk92" contextRef="#ctx0" brushRef="#br0">8549 11100 104 0,'0'0'5'6,"0"0"0"4,0 0-2-7,0 0 1 8,-5 9 1-7,-1 33 0 7,-11 24-1-7,6-15 0 7,-1 2 0-6,1 4 0 5,-1 8-1-6,-4 4 0 6,-7 2-2-5,2 0 1 5,-6 3-2-5,-1-3 1 6,1-9-2 4,6-11 1-15,7-10-15 17,2-8 0-17,1-13-31 16,11-20 0-15,0 0 24-1</inkml:trace>
    </iact:actionData>
  </iact:action>
  <iact:action type="add" startTime="232709">
    <iact:property name="dataType"/>
    <iact:actionData xml:id="d93">
      <inkml:trace xmlns:inkml="http://www.w3.org/2003/InkML" xml:id="stk93" contextRef="#ctx0" brushRef="#br0">8717 10665 99 0,'-16'5'0'9,"-7"-1"1"-5,12 3 1 7,1-7 2-7,10 0 0 7,16 12 1-7,1-3 0 7,3 0-2-7,-1 5 1 6,-3 2-1-5,-5 14 0 6,-6 9 0-7,-17 5 0 7,-13 11-2-6,-5-4 1 5,-4-3-2-5,4-2 1 4,4-7-1 7,15 0 0-15,8-9 1 15,20-5 1-16,15-4-1 17,7-3 1-17,5-6-1 0,-14-5 1 16,-3-3-3-16,-6 1 0 17,2-5-108-16</inkml:trace>
    </iact:actionData>
  </iact:action>
  <iact:action type="add" startTime="234120">
    <iact:property name="dataType"/>
    <iact:actionData xml:id="d94">
      <inkml:trace xmlns:inkml="http://www.w3.org/2003/InkML" xml:id="stk94" contextRef="#ctx0" brushRef="#br0">9067 11560 104 0,'0'0'0'10,"7"-14"0"-7,-7 14 0 9,9-2 0-8,3 2 1 6,6 0 1-5,-2 0 0 5,7 2-1-5,10-2 1 5,1 0 3-5,1 0 0 5,9 0 0-6,-12-2 0 7,2 2-4-6,-6-5 1 4,-7 3 0-4,2 0 0 5,-5 2-1-5,3-3 0 6,2 3 0-5,5 0 1 10,-5-4-1-15,-3 1 0 15,-3 3 0-16,-6 0 1 17,-4 0 0-17,-7 0 0 17,0 0-1-17,0 0 1 2,0 0-12 3,0 0 0 5,0 0-55-5,0 0-5 6</inkml:trace>
    </iact:actionData>
  </iact:action>
  <iact:action type="add" startTime="234960">
    <iact:property name="dataType"/>
    <iact:actionData xml:id="d95">
      <inkml:trace xmlns:inkml="http://www.w3.org/2003/InkML" xml:id="stk95" contextRef="#ctx0" brushRef="#br0">9408 11201 93 0,'0'0'0'9,"12"9"2"-4,-12-9 0 5,0 0 0-5,0 0 0 5,0 0 0-5,0 0 0 6,0 0 1-7,-5 12 1 7,0 9-1-6,3 18 1 5,-2 7-1-6,4 13 0 6,0 8 0-6,-5-5 1 9,3 10-1-3,-8-13 0 7,4-1-1-17,-6-10 0 17,0-6-1-17,3-10 0 0,2-9-1 16,3-5 0-15,-1-6-5 15,5-12 0-16,0 0-92 17</inkml:trace>
    </iact:actionData>
  </iact:action>
  <iact:action type="add" startTime="235736">
    <iact:property name="dataType"/>
    <iact:actionData xml:id="d96">
      <inkml:trace xmlns:inkml="http://www.w3.org/2003/InkML" xml:id="stk96" contextRef="#ctx0" brushRef="#br0">10256 10999 40 0,'0'0'3'4,"0"0"0"6,11 0 9-5,-11 0 0 5,0 0-7-4,0 0 0 3,0 0 0-3,0 0 1 4,0 0 1-6,0 0 0 7,0 0-2-7,0 0 0 7,0 0 0-7,0 0 0 6,0 0-3-5,0 0 0 5,0 0-1-5,0 0 0 5,0 0 0-6,0 0 0 7,0 0-1-6,0 0 1 6,-4 9 0-7,-1 2 1 7,0 3-1-6,-6 9 0 4,-8 7-1-3,1 5 0 4,-3 6 0-5,3 0 0 5,-1 1 0-1,6 2 0 8,1 2 0-17,1-5 0 16,6-2 0-15,-2 0 0 15,5-7 1-16,0-6 0 0,2-6 0 16,-5-6 0-15,3 0 0 15,-1-7 1-15,3-2-1 15,0-5 1-16,0 0-2 1,0 0 1 8,0 0-1-4,0 0 1 5,12-12-1-4,2-2 0 4,4 3 0 0,5-1 0-5,5-2 0 5,4 5 0 7,0 5 0-16,3 1 0 15,-8-1 0-15,6 4 0-1,1 0 0 15,1 0 0-14,-1 4 0 16,-6-4 0-17,-5 3 0 1,-2-1 0 14,-5 0-3-14,-2 3 1 14,-5-5-26-14,2 0 0 15,5-5-14-15,1-2-5 15</inkml:trace>
    </iact:actionData>
  </iact:action>
  <iact:action type="add" startTime="236429">
    <iact:property name="dataType"/>
    <iact:actionData xml:id="d97">
      <inkml:trace xmlns:inkml="http://www.w3.org/2003/InkML" xml:id="stk97" contextRef="#ctx0" brushRef="#br0">10463 11026 92 0,'0'0'1'2,"0"0"1"8,0 10 2-5,0-10 0 5,0 0 2-5,0 0 1 5,-9 18-4-6,2 0 1 7,-5 10-1-8,1 6 0 9,-1 8-1-9,-1 8 0 9,-1 13 0-7,2 1 0 6,-2 10-1-7,1-8 1 7,1 6-1-5,-4-8 1 11,4 0-2-17,3-20 1 17,2-9-6-17,7-8 1 17,0-13-14-17,12-12 0 16,-3 1-53-15</inkml:trace>
    </iact:actionData>
  </iact:action>
  <iact:action type="add" startTime="236733">
    <iact:property name="dataType"/>
    <iact:actionData xml:id="d98">
      <inkml:trace xmlns:inkml="http://www.w3.org/2003/InkML" xml:id="stk98" contextRef="#ctx0" brushRef="#br0">10742 10999 115 0,'0'0'0'8,"0"16"1"-4,-5-5 1 7,5-1 4-6,-4 10 0 5,-3 10-3-4,0 5 0 3,-3 4 0-4,4 4 0 6,-4 8-1-8,6 4 0 8,1 7-1-6,-3-4 1 5,3 6-1-5,1-9 0 7,-5-2 0-7,2-13 1 11,5-11-2-15,-4-6 0 15,4-9-1-15,0-5 0 15,0-6-14-15,0-12 1 15,4-12-42-16,8-2 0 17,-1-5 46-16</inkml:trace>
    </iact:actionData>
  </iact:action>
  <iact:action type="add" startTime="237003">
    <iact:property name="dataType"/>
    <iact:actionData xml:id="d99">
      <inkml:trace xmlns:inkml="http://www.w3.org/2003/InkML" xml:id="stk99" contextRef="#ctx0" brushRef="#br0">10721 11364 105 0,'0'0'0'8,"0"0"2"-4,0 0 0 7,0 0 6-6,9-4 0 6,10-1-3-7,1 1 0 7,-1-3-3-7,2 0 0 6,2 2-1-4,-7 1 1 4,0-1-1-7,-2 3 0 8,-5 2-1-7,2-7 0 8,5 2-24-8,-2 1 1 6,2-6-46-5</inkml:trace>
    </iact:actionData>
  </iact:action>
  <iact:action type="add" startTime="237214">
    <iact:property name="dataType"/>
    <iact:actionData xml:id="d100">
      <inkml:trace xmlns:inkml="http://www.w3.org/2003/InkML" xml:id="stk100" contextRef="#ctx0" brushRef="#br0">11016 11077 111 0,'0'11'0'7,"0"10"1"8,-5-9 1-14,3-5 0 15,-3 9 0-16,-6 2 1 17,-1 10 0-16,-2 8-2 14,3 4 1-14,-1 8 1-1,6 2 1 16,1 8-3-15,3-5 0 15,-1-3-1-16,3-8 0 16,3-5-36-15,4-7 0 16,-5 2-9-17</inkml:trace>
    </iact:actionData>
  </iact:action>
  <iact:action type="add" startTime="237723">
    <iact:property name="dataType"/>
    <iact:actionData xml:id="d101">
      <inkml:trace xmlns:inkml="http://www.w3.org/2003/InkML" xml:id="stk101" contextRef="#ctx0" brushRef="#br0">11467 11042 92 0,'0'0'0'9,"0"-9"3"-5,0 9 1 7,0 0 1-6,0 0 0 6,0 0-2-7,0 0 0 7,0 0-1-7,0 0 0 6,-20 5 1-5,1 11 0 5,-9 5 0-5,1 9 0 4,-8 9-2-3,8 4 1 3,4 3-1-4,6 3 0 8,1 4-1 3,9-7 1-16,5 0-1 16,4-7 1-15,8-5-1-1,8-6 1 16,12-8 0-16,2-8 0 16,5-7 0-15,0-10 1 15,-2-16-1-15,1-4 0 15,4-10 0-15,-1-4 1 15,-5-2 0-15,-6 2 0 0,-7 4 0 13,-8 3 0-13,-3 5 0 15,-15-1 0-16,-11 10-1 16,-7 4 0-15,-14 7-1 16,7 0 0-17,-4 9-4 1,6 3 1 14,7-3-30-15,5 0 1 16,0 1-33-15</inkml:trace>
    </iact:actionData>
  </iact:action>
  <iact:action type="add" startTime="238185">
    <iact:property name="dataType"/>
    <iact:actionData xml:id="d102">
      <inkml:trace xmlns:inkml="http://www.w3.org/2003/InkML" xml:id="stk102" contextRef="#ctx0" brushRef="#br0">11562 10702 109 0,'0'0'0'2,"0"0"1"9,-12 0 0-7,12 0 0 7,-4 14 2-7,4 6 0 7,-5 6-1-7,3 11 0 6,-3 9-1-5,0 4 1 5,1 8-1-4,2 6 1 4,-3 12 0-5,-2 2 0 4,2 12 0-4,1-3 0 7,-3 5-1 4,-2-9 1-16,-3-7-1 17,5-16 0-17,-4-14-1 0,6-12 0 16,1-11-15-16,1-6 0 17,1-1-65-17</inkml:trace>
    </iact:actionData>
  </iact:action>
  <iact:action type="add" startTime="238639">
    <iact:property name="dataType"/>
    <iact:actionData xml:id="d103">
      <inkml:trace xmlns:inkml="http://www.w3.org/2003/InkML" xml:id="stk103" contextRef="#ctx0" brushRef="#br0">11882 10343 78 0,'0'0'0'14,"0"0"0"-13,0 0 1 8,0 0 2-4,0 0 1 5,0 0 2-5,0 0 0 5,0 0-2-5,0 0 1 5,0 0-3-5,0 0 0 5,0 0 1-6,0 0 0 6,11 5-2-5,1-5 1 6,2 4-1-7,4 1 1 8,3 2-1-8,-3-3 0 7,-2 3 0-8,1-4 0 10,-6 1 0-10,-2 5 1 13,0-4 0-15,1 7 0 16,-8 4-1-17,-2 4 0 16,-2 6 0-15,-10 1 0 15,-9 3 0-15,3-2 1 14,2-3-1-14,-7 0 0 0,-5 1-1 14,3-8 1-14,-3 3-1 15,5-10 1-16,5 1 0 16,6-3 0-15,1-2-1-1,11-7 1 16,-14 7-1-16,14-7 1 17,0 0-1-17,0 0 0 8,0 0 0-3,0 0 1 5,0 0-1-5,0 0 0 5,0 0 0-5,0 0 0 5,18-3 0-4,1 1 0 4,-1 2 0 4,10 0 1-13,9 0-1 14,-3 2 0-14,1 5 0 15,-3-2 0-14,-4 2 0-2,-8-3 1 15,-1 1 0-15,-8-3 0 17,-6-2-1-16,-5 0 0 14,0 0-47-14,0 0 1 5,0 0 4-2</inkml:trace>
    </iact:actionData>
  </iact:action>
  <iact:action type="add" startTime="239522">
    <iact:property name="dataType"/>
    <iact:actionData xml:id="d104">
      <inkml:trace xmlns:inkml="http://www.w3.org/2003/InkML" xml:id="stk104" contextRef="#ctx0" brushRef="#br0">12195 11226 92 0,'0'0'8'1,"0"0"0"10,0 0 2-6,0 0 1 4,0 0 0-4,0 0 0 6,0 0-5-6,0 0 0 5,0 0-4-5,0 0 0 4,0 0-1-3,0 0 1 4,0 0-1-6,0 0 0 6,-2-11-15-5,2 11 1 5,-7-9-55-4,7 9 1 4,0 0 58-6</inkml:trace>
    </iact:actionData>
  </iact:action>
  <iact:action type="add" startTime="239781">
    <iact:property name="dataType"/>
    <iact:actionData xml:id="d105">
      <inkml:trace xmlns:inkml="http://www.w3.org/2003/InkML" xml:id="stk105" contextRef="#ctx0" brushRef="#br0">12432 11190 96 0,'0'0'0'8,"-11"-7"4"6,8-5 0-13,3 1 4 15,3-8 0-16,-1 1-4 17,3-5 0-17,2-5-1 16,2 1 0-15,2-3-2-1,1 2 0 16,4 1-1-16,12-1 1 17,-1 5-1-17,3 7 1 16,7 4-1-15,-9 6 1 15,-1 6-1-15,1 9 1 14,-3 7-1-14,-4 0 1 19,-3 5 0-17,-1 2 0-3,-6 4 0 0,-2 1 0 10,-6-5 1 6,-13 4 0-15,-8 6-1 15,-10 1 0-15,-9 3 0-1,-6 0 0 16,-6 2-1-16,8-2 1 17,4-7-1-17,7-3 0 16,5-4 0-15,6-4 0 15,8-1 0-15,-1-7 0 14,8 1 0-14,4-1 0 15,4-1 0-14,8 1 0-2,4 1 0 15,7-1 0-15,5 5 0 16,2-9 0-15,6 2-3 16,-8-4 0-16,0-3-41-1,-3-4 1 14,0 0 1-13</inkml:trace>
    </iact:actionData>
  </iact:action>
  <iact:action type="add" startTime="240332">
    <iact:property name="dataType"/>
    <iact:actionData xml:id="d106">
      <inkml:trace xmlns:inkml="http://www.w3.org/2003/InkML" xml:id="stk106" contextRef="#ctx0" brushRef="#br0">13259 10787 113 0,'0'0'1'2,"0"0"0"8,-11 12 2-6,-1-1 0 7,-9 5 3 2,-2 3 1-11,0 6-2 3,-4 5 0 5,-3 11-2-4,2 1 1 4,3 1-1-6,-3 3 1 6,1 5-3-5,1 0 1 6,5 4-1-8,10 0 0 9,4 5-1-7,14-5 1 10,11-4-1-15,3-5 0 16,2-7-2-15,-2-7 0 16,2-9-13-17,-2-7 1 15,2-4-21-14,7-12 0 15,2 0-7-15</inkml:trace>
    </iact:actionData>
  </iact:action>
  <iact:action type="add" startTime="240635">
    <iact:property name="dataType"/>
    <iact:actionData xml:id="d107">
      <inkml:trace xmlns:inkml="http://www.w3.org/2003/InkML" xml:id="stk107" contextRef="#ctx0" brushRef="#br0">13381 11022 99 0,'0'0'0'9,"-11"20"3"-4,6-8 1 6,3-5 5-7,0 7 0 7,-1 4-2-7,-1 10 1 6,-6 4-5-6,3 2 0 7,1 5-2-6,-4 1 1 5,6-1-1-5,1-5 1 6,3-2-1-8,0 1 1 8,0 1-1-7,0-6 0 8,-4-1 0-8,4 1 0 13,0 2-1-16,0-9 0 15,-2-5-28-16,2-5 0 16,0 1-45-15</inkml:trace>
    </iact:actionData>
  </iact:action>
  <iact:action type="add" startTime="240947">
    <iact:property name="dataType"/>
    <iact:actionData xml:id="d108">
      <inkml:trace xmlns:inkml="http://www.w3.org/2003/InkML" xml:id="stk108" contextRef="#ctx0" brushRef="#br0">13478 11266 112 0,'0'0'0'2,"14"0"1"9,11 0 0-7,-4 0 1 6,0-5-1-5,2 3 0 5,4-3 2-4,8-2 0 4,4 0-2-6,0 0 1 8,5 0-1-8,-5-2 0 6,-7 2-4-6,-6 0 0 7,-1 3-86-7</inkml:trace>
    </iact:actionData>
  </iact:action>
  <iact:action type="add" startTime="241185">
    <iact:property name="dataType"/>
    <iact:actionData xml:id="d109">
      <inkml:trace xmlns:inkml="http://www.w3.org/2003/InkML" xml:id="stk109" contextRef="#ctx0" brushRef="#br0">14086 11125 104 0,'0'0'3'4,"-16"7"1"7,-9 5 0-6,4-1 1 5,-2 5-4-5,4 0 0 5,6 5-1-5,6-3 1 6,-3 3-1-7,10 2 1 7,5 5-1-7,7-3 1 7,8 3-1-7,8-3 1 6,6 3-1-5,6-5 1 6,6-7 0-7,2-5 0 11,-2-4 0-13,5-9 1 8,2-7-1 7,-3-10 0-16,6-6 0-1,-10-5 1 14,0-7 2-13,-9-4 0 18,-5-3-1-18,-9 0 0 14,-7 8 1-14,-9 3 1 15,-7 6-2-16,-11 8 0 16,-15 8-2-16,-6 9 1 17,-5 8-2-16,-11 11 1-1,-3 10-1 15,5-6 0-15,0 6 0 18,14-6 0-17,4-5-4-1,7-4 1 14,7-3-8-13,3-2 1 15,6-5-25-15,5-2 0 13,0 0-16-13</inkml:trace>
    </iact:actionData>
  </iact:action>
  <iact:action type="add" startTime="241626">
    <iact:property name="dataType"/>
    <iact:actionData xml:id="d110">
      <inkml:trace xmlns:inkml="http://www.w3.org/2003/InkML" xml:id="stk110" contextRef="#ctx0" brushRef="#br0">14408 10739 113 0,'0'9'0'9,"0"9"1"-5,-6 10 0 8,-8 11 3-8,5 5 0 7,4 11-2-7,-4 0 1 7,2 3 0-7,-5 6 0 7,1 3-1-7,-5 11 1 7,0 0-1-6,-3 3 0 5,3 2-1-6,-5-7 1 7,5-10-2 3,5-11 1-13,4-15-16 14,-2-13 1-15,2 3-71 17</inkml:trace>
    </iact:actionData>
  </iact:action>
  <iact:action type="add" startTime="241938">
    <iact:property name="dataType"/>
    <iact:actionData xml:id="d111">
      <inkml:trace xmlns:inkml="http://www.w3.org/2003/InkML" xml:id="stk111" contextRef="#ctx0" brushRef="#br0">14630 10759 105 0,'0'0'0'2,"13"0"0"12,10 3 1-13,-2 11 1 10,7 2 1-7,-10 9 0 6,3 12 2-5,-10 2 0 6,1 12-1-7,-7 4 1 7,-5 2-2-6,-12 3 1 5,-2 2-2-5,-9 9 0 4,-4 5 0-3,-3 5 0 5,-5 2 0 3,3-5 0-13,-5-4-1 15,2-10 0-16,1-7 0 17,-3-8 0-17,7-15-4 0,-2-8 1 16,7-10-25-16,-3-12 0 17,0 1-42-17</inkml:trace>
    </iact:actionData>
  </iact:action>
  <iact:action type="add" startTime="246776">
    <iact:property name="dataType"/>
    <iact:actionData xml:id="d112">
      <inkml:trace xmlns:inkml="http://www.w3.org/2003/InkML" xml:id="stk112" contextRef="#ctx0" brushRef="#br0">3869 12745 99 0,'21'-5'0'9,"20"-2"0"-5,3-2 0 6,11-3-1-2,5 1 0 1,9-1 0-6,14-4 1 8,7 0-1-6,20-2 1 6,19 2 0-6,-4-3 0 4,1 10 0 1,-1 0 0 7,1 7 0-17,-8-3 1 16,-5 3 0-15,4-5 1 15,5-5 1-15,7-1 1-1,9-13-3 15,12 3 1-14,11-4-1 15,-13-3 0-15,-3-2 1-1,-7 2 1 16,-2 2-1-15,-5 7 1 14,-2 5-1-14,5 0 1 15,-1 5-2-15,3 6 1 15,3 5-1-15,-13 5 1 14,-1 4-2-14,-8 7 1 15,1 9 0-15,-3-2 0 14,-2 3-1-14,20-8 1-1,8-4 0 16,13-5 0-15,9-4 1 17,3-3 1-15,2 0-3-3,-11 0 1 12,-5 3 0-11,-9 4 0 14,-3 3 0-14,1-10 0 15,9 3 0-15,15-12 0 15,17-14 0-15,21-16 1 14,16-16-1-14,7-13 0 15,11-13-1-16,-18 10 1 17,-7 5-1-16,-31 18 0-1,-22 18 1 15,-20 12 0-14,-27 12-1 15,15 4 1-16,-2 4-1 17,13-4 1-17,9 0 0 0,-2-9 0 16,0-2 0-15,-9 8 0 15,-4 3 0-15,-29 12 0 15,-18 2-1-16,-13 4 1 17,-15 7-1-17,-8-4 0 16,-19-10-59-15,-7-6 0 15,2-5 26-15</inkml:trace>
    </iact:actionData>
  </iact:action>
  <iact:action type="add" startTime="247932">
    <iact:property name="dataType"/>
    <iact:actionData xml:id="d113">
      <inkml:trace xmlns:inkml="http://www.w3.org/2003/InkML" xml:id="stk113" contextRef="#ctx0" brushRef="#br0">5721 10670 95 0,'0'0'0'8,"11"14"0"-3,-11-14 0 5,9 16 0-5,-2-7 0 6,0 2-1-6,2 5 1 5,3-2 0-5,-5 12 0 5,2 8 1-6,-2 10 0 7,0 2 0-6,-3 2 0 5,1 3 0-5,-5-8 0 5,2-3 0-4,-2-8 0 4,0-2 0-2,0-7 0 8,-2-7-5-15,4-7 1 15,3-2-43-15,7-14-4 1</inkml:trace>
    </iact:actionData>
  </iact:action>
  <iact:action type="add" startTime="248257">
    <iact:property name="dataType"/>
    <iact:actionData xml:id="d114">
      <inkml:trace xmlns:inkml="http://www.w3.org/2003/InkML" xml:id="stk114" contextRef="#ctx0" brushRef="#br0">5893 10610 93 0,'0'0'-1'4,"0"0"1"6,-7 14 0-5,7-14 0 5,-9 14 0-6,2-8 0 8,-6 4 0-8,-6 1 0 6,-4 1 0-5,-11 4 0 5,-8-5 1-5,8 1 1 6,-1-3-1-6,3-2 1 4,2 0-1-4,2-3 1 5,7 1-1-5,-2 0 1 6,3-3-1-7,4 2 1 6,4-4-2-4,5 3 0 5,0-3 0-6,7 0 0 4,14 0 0-5,18-3 0 8,14 3 0 5,10 0 0-17,8 0 0 16,1 0 0-15,1 0 0-1,3 0 0 16,5-4 0-15,-7 4 0 15,0 0 0-16,-5 0 0 17,-11 0 0-17,-8 0 1 17,-13-2 3-17,-4-1 0 16,-8 1 5-16,-6-5 1 17,-8-2-7-17,-20-10 1 0,-12-1-2 16,-1-8 0-15,-15 1-2 15,7-3 1-16,-2-3-2 16,0-6 1-15,-1 0-42-1,6-16 1 16,-1 4-3-15</inkml:trace>
    </iact:actionData>
  </iact:action>
  <iact:action type="add" startTime="256620">
    <iact:property name="dataType"/>
    <iact:actionData xml:id="d115">
      <inkml:trace xmlns:inkml="http://www.w3.org/2003/InkML" xml:id="stk115" contextRef="#ctx0" brushRef="#br0">2065 14348 77 0,'0'0'1'2,"0"0"1"9,-4-9 1-6,4 9 1 5,-5-9 4-5,5 9 0 6,-11-14-5-7,-5 7 1 7,-3 0-1-7,-9 2 1 7,1-2-3-7,-8 7 1 7,-13 3-1-6,6 6 0 5,-1 5-1-6,-1 6 1 7,5 8-1-7,-5 7 1 8,3 8 0 3,1 1 0-15,1 2-1 16,14-2 1-15,7-1-1 15,13 1 0-16,10 2 0 0,11-4 0 17,14-1 0-17,-5-4 0 16,5-3 0-15,9-6 1 15,9-3 0-15,3-11 1 15,2-7 0-15,2-12 0 15,5-9-1-16,-2-6 1 16,2-8-1-15,-10-4 1-1,-1-7 1 15,-10-7 0-14,-9-7-1 15,-7-9 0-15,-9-7 0 15,-7 9 0-15,-12 2 1-1,-2 15 0 15,-9 8-2-14,-12 12 0 16,-6 9-1-17,-10 12 0 17,-2 9 0-17,2 7 0 16,5 7 0-16,0 2 0 16,7 4 0-15,9-6 0 16,2 2-15-16,7-12 1-1,5-1-17 15,9-10 0-15,-7 11 0 4,18-20 0 9,1 0 22 4</inkml:trace>
    </iact:actionData>
  </iact:action>
  <iact:action type="add" startTime="257180">
    <iact:property name="dataType"/>
    <iact:actionData xml:id="d116">
      <inkml:trace xmlns:inkml="http://www.w3.org/2003/InkML" xml:id="stk116" contextRef="#ctx0" brushRef="#br0">2015 13886 96 0,'0'0'0'9,"-16"13"0"-4,11-3 0 6,-2 1 1-7,-4 5 1 6,-1 7 0-5,3 0 0 6,2 5 6-7,-5 9 1 6,8 6-5-6,-5 10 1 6,6 7-2-5,-1 14 0 6,4 8-2-6,0 4 1 6,0 6 1-3,0-5 1 9,0 7-2-16,0 21 0 15,0 16-1-16,4-13 1 17,-4-12-1-17,0-19 1 0,0-13-1 16,0-33 0-16,0-23 0 20,-4-1 1-20,4-11 1 1,0-6 0 12,0 0-2-13,4-20 0 10,3-12-11-4,0 2 1 10,7-7-29-15,9 0 1 15,-5 0-15-16</inkml:trace>
    </iact:actionData>
  </iact:action>
  <iact:action type="add" startTime="258617">
    <iact:property name="dataType"/>
    <iact:actionData xml:id="d117">
      <inkml:trace xmlns:inkml="http://www.w3.org/2003/InkML" xml:id="stk117" contextRef="#ctx0" brushRef="#br0">2517 13876 66 0,'0'0'4'3,"0"0"0"7,0 12 1-5,-5-3 0 6,5 7-1-7,-7 0 1 6,3 10 0-6,-1 6 0 7,-6 5-1-7,1 9 1 7,3 9-2-6,1 12 1 5,-4 13-1-5,3 7 1 5,1 12-1-5,-4 21 0 7,-6 16 0 4,2-7 1-15,-2 4-2 0,5-23 0 14,6-11-1-14,-6-11 0 14,-1-12 0-14,7-23 0 16,5-17 0-17,-4-3 0 16,4-10 0-16,0-5 0 17,4-4 0-17,-4-5 0 16,0-4-1-15,0-5 1 0,0 0-18 5,7-12 1 4,3 1-71-6</inkml:trace>
    </iact:actionData>
  </iact:action>
  <iact:action type="add" startTime="259072">
    <iact:property name="dataType"/>
    <iact:actionData xml:id="d118">
      <inkml:trace xmlns:inkml="http://www.w3.org/2003/InkML" xml:id="stk118" contextRef="#ctx0" brushRef="#br0">2685 15137 128 0,'0'0'0'9,"0"0"0"-5,0 0 0 6,0 0 0-4,0 0 1 4,7 0-1-5,4 2 0 5,10 1 0-6,-5-1 1 7,3 2-1-6,8-4 1 4,6 0-1-4,-6-6 0 5,1-1-33-4,6-5 0 4,-4-2 7-5,3-11 0 6,-1 2 20 8</inkml:trace>
    </iact:actionData>
  </iact:action>
  <iact:action type="add" startTime="259272">
    <iact:property name="dataType"/>
    <iact:actionData xml:id="d119">
      <inkml:trace xmlns:inkml="http://www.w3.org/2003/InkML" xml:id="stk119" contextRef="#ctx0" brushRef="#br0">3104 14730 103 0,'0'0'0'3,"0"11"0"25,0-11 0-28,0 12 1 0,-7-1 1 17,3 8 2-17,-8 11 0 2,-4 11-1 2,5 7 0 6,1 10-2-5,3-3 1 5,0-4-1-6,3-5 0 7,4-5-1-7,0-9 1 13,0-9 0-17,4-4 1 9,-1-5 0-5,11-14 0 7,4-12 0-7,5-13 0 7,2-12-1-6,10-11 1 7,4-10-2-2,0 5 1 7,12-2-1-17,-12 7 1 16,0 6 0-15,0 5 0-1,1 5-1 16,-8 7 1-15,-5 4-1 16,-4 12 1-17,0 7-1 0,-6 11 0 15,-1 12 1-14,-5 4 0 15,-11 7 0-15,0 5 0 15,-9 4 0-15,-5-2 0 14,-7 3 0-14,-2-5 1 15,3-5 0-15,-8-7 0 15,-2-6 0-16,-9-13 0 17,-5-10 0-17,-2-12 0 0,-5-16-1 16,8-3 0-15,-1-4-1 16,9 2 0-17,8 3 0 0,4 1 0 15,7 4-1-14,4 1 0 15,3 0-33-15,14-2 1 15,11 1-14-16,2-1 1 16</inkml:trace>
    </iact:actionData>
  </iact:action>
  <iact:action type="add" startTime="260034">
    <iact:property name="dataType"/>
    <iact:actionData xml:id="d120">
      <inkml:trace xmlns:inkml="http://www.w3.org/2003/InkML" xml:id="stk120" contextRef="#ctx0" brushRef="#br0">3544 14132 85 0,'0'0'0'7,"0"0"4"-2,0 0 0 5,0 0 1-5,0 0 0 6,23-3 0-7,-2 3 1 6,13 0-2-6,10 3 0 8,14 1-1-8,4 3 0 7,5 2-1-7,0-4 0 6,4-5-1-5,-4-2 0 7,0-1 0-7,-5-6 1 12,-7 0-1-16,-11 2 0 15,-5 5-24-16,-11-3 1 17,-3 3-45-17</inkml:trace>
    </iact:actionData>
  </iact:action>
  <iact:action type="add" startTime="260317">
    <iact:property name="dataType"/>
    <iact:actionData xml:id="d121">
      <inkml:trace xmlns:inkml="http://www.w3.org/2003/InkML" xml:id="stk121" contextRef="#ctx0" brushRef="#br0">3915 14380 82 0,'14'-2'0'10,"9"-3"5"-6,-12 5 0 8,5 3 4-9,-4 1 1 8,-1 3-7 3,6 0 1-13,-1 2 0 3,0 0 0 7,7 1-2-6,-7-1 0 5,2-2 3-6,-1 0 0 7,-1 2-3-7,2 0 0 7,3 2 0-7,-5-4 0 8,2 0 1-8,-6-4 0 6,-1-3-2-5,-1 0 1 5,1-3 0-5,-11 3 0 5,12-9-2-6,-12 9 0 7,11-14-35-7,-11 14 1 7,5-16-9-6,6 2 1 5</inkml:trace>
    </iact:actionData>
  </iact:action>
  <iact:action type="add" startTime="261338">
    <iact:property name="dataType"/>
    <iact:actionData xml:id="d122">
      <inkml:trace xmlns:inkml="http://www.w3.org/2003/InkML" xml:id="stk122" contextRef="#ctx0" brushRef="#br0">4815 13952 76 0,'0'0'0'10,"-11"10"3"-5,2-4 0 12,-10 6 3-17,-1 9 0 9,-3 6 1-5,-3 8 0 6,1 8-3-6,0 3 1 6,2 5-2-5,6 7 0 5,6 6-2-5,6-4 1 5,8 2-1-4,3-12 1 5,1-8 1-3,14-17 0 0,7-11-1 8,6-23 0-15,5-19 0 16,1-13 0-17,-1-14 0 0,-7-3 1 15,-4-4-2-14,-12-5 1 16,-9 3-1-17,-7-1 1 16,-12 3-1-15,-4 9 1 15,-5 10-1-15,-2 11 0 14,-4 9-1-14,-3 16 0 16,-5 14 0-17,5 13 0 0,5 12 0 16,-3 1 0-16,3 1 0 17,6-9 0-16,3 1-17-1,9-10 0 15,7-2-28-14,17 2 0 15,1 0 22-16</inkml:trace>
    </iact:actionData>
  </iact:action>
  <iact:action type="add" startTime="261891">
    <iact:property name="dataType"/>
    <iact:actionData xml:id="d123">
      <inkml:trace xmlns:inkml="http://www.w3.org/2003/InkML" xml:id="stk123" contextRef="#ctx0" brushRef="#br0">5368 14557 88 0,'0'0'3'3,"0"0"0"7,0 0 2-7,0 10 1 9,-4 8 4-9,-8 7 0 8,1 10-7-7,-1 4 0 7,-9 7-2-7,5-5 1 7,2 1-2-6,1-6 1 6,1 1-9-7,5-9 1 7,-4-1-80-7</inkml:trace>
    </iact:actionData>
  </iact:action>
  <iact:action type="add" startTime="262240">
    <iact:property name="dataType"/>
    <iact:actionData xml:id="d124">
      <inkml:trace xmlns:inkml="http://www.w3.org/2003/InkML" xml:id="stk124" contextRef="#ctx0" brushRef="#br0">6967 13713 71 0,'-19'-7'0'9,"-20"0"5"-6,11 0 1 9,-1 3 1-8,-4 1 1 6,-6 3-1 0,2 0 1-4,3 7-7-2,-1 5 1 6,-4 6 0-5,0 8 1 5,7 6-1-5,2 7 0 5,9 9 1-6,-2 1 1 7,7 1-1-4,4 3 0 3,1 0-2 6,2-7 0-15,9 0-1 15,9-14 1-15,5-2 0-1,13-7 0 15,15-7 0-14,6-7 1 16,7-9 1-17,10-7 0 16,2-9-1-15,-5-2 0 15,-7-7 0-16,-13 4 1 17,-10 3 0-17,-11-12 1 17,-10-7-2-17,-11 0 0 0,-16 0-1 16,0 7 1-16,-3 5-2 16,-1 7 1-15,-3 4-1 15,6 5 0-15,1 2-3-1,5 2 1 16,4 3-28-16,7 2 0 16,-5-9 13-15,12-10 1 7,2 1-38 0</inkml:trace>
    </iact:actionData>
  </iact:action>
  <iact:action type="add" startTime="262674">
    <iact:property name="dataType"/>
    <iact:actionData xml:id="d125">
      <inkml:trace xmlns:inkml="http://www.w3.org/2003/InkML" xml:id="stk125" contextRef="#ctx0" brushRef="#br0">7015 13352 92 0,'0'0'0'10,"-16"-16"4"-5,16 16 0 5,-7-12 1-6,-4 12 0 7,1 3-3-6,-1 4 1 5,-1 6 0-5,1 3 1 5,-5 7 0-6,0 10 0 7,-1 6-1-6,4 4 0 5,-4 8 0-6,1 7 0 6,5 13-2-3,2 9 1 2,2 10-1 7,0 0 1-16,-5 2 0 16,-2 32 0-15,-4 23-1 16,2-20 1-17,0-12-1 0,2-28 1 16,5-20-1-16,2-26 0 17,2-22 0-17,5-3 0 17,-4-14-1-17,4-2 0 16,0 0-13-16,11-18 1 4,10-10-52 8,7-11 1 6,-1 0 54-18</inkml:trace>
    </iact:actionData>
  </iact:action>
  <iact:action type="add" startTime="263680">
    <iact:property name="dataType"/>
    <iact:actionData xml:id="d126">
      <inkml:trace xmlns:inkml="http://www.w3.org/2003/InkML" xml:id="stk126" contextRef="#ctx0" brushRef="#br0">7450 13345 71 0,'0'0'0'9,"0"0"2"-4,0 0 0 6,0 0 0-6,0 0 0 5,0 0 3-5,0 0 0 5,-9 7 0-6,2 9 0 7,0 0-3-7,-4 14 1 7,2 9 0-7,2 9 0 7,0 8 1-7,2 13 0 8,-4 11-1-7,-3 8 1 5,1 8-1 0,-7 33 0 8,-3 16-2-18,5-2 1 1,2 8-1 15,-2-29 1-16,2-9 0 15,0-16 0-14,0-17-1 16,5-11 1-16,4-11-1-1,1-24 0 15,4-18 0-15,0-2 0 16,0-7 0-16,0-7 0 17,0 0-2-17,0 0 0 7,0 0-40-2,0 0 1 5,9-5 14-6,9-8 1 7,-1-1 16 2</inkml:trace>
    </iact:actionData>
  </iact:action>
  <iact:action type="add" startTime="264146">
    <iact:property name="dataType"/>
    <iact:actionData xml:id="d127">
      <inkml:trace xmlns:inkml="http://www.w3.org/2003/InkML" xml:id="stk127" contextRef="#ctx0" brushRef="#br0">7510 14732 118 0,'0'0'0'9,"-4"9"2"-5,4-9 1 7,0 0-2-7,0 0 0 7,0 0 0-7,0 0 1 7,11 3-1-7,5 1 1 7,7 3-1-6,0 0 1 6,0 0-1-7,0 0 0 7,3-3 0-7,-3 1 1 7,-5-3-7-7,-2 1 1 7,-2-3-32-7,-2-3 0 6,-1 1-4-5</inkml:trace>
    </iact:actionData>
  </iact:action>
  <iact:action type="add" startTime="264356">
    <iact:property name="dataType"/>
    <iact:actionData xml:id="d128">
      <inkml:trace xmlns:inkml="http://www.w3.org/2003/InkML" xml:id="stk128" contextRef="#ctx0" brushRef="#br0">7690 14449 105 0,'0'0'0'16,"5"-9"3"-16,-5 9 1 15,0 0 0-14,0 0 1 16,-5 18-3-17,-2-2 1 16,2 12 0-16,-4 2 1 17,2 7-3-17,-2 4 1 17,0 8-1-16,4-6 1-1,-4 1-2 15,2-5 1-15,0-2-3 16,3-7 1-16,4-7-35 18,0-5 0-17,2 1-9-1</inkml:trace>
    </iact:actionData>
  </iact:action>
  <iact:action type="add" startTime="264604">
    <iact:property name="dataType"/>
    <iact:actionData xml:id="d129">
      <inkml:trace xmlns:inkml="http://www.w3.org/2003/InkML" xml:id="stk129" contextRef="#ctx0" brushRef="#br0">7870 14484 113 0,'4'9'0'1,"-4"9"1"5,2 3 0 4,3 2 2-5,-5 5 0 5,-2 4 0-6,-3 5 0 7,1 4-2-7,-1-9 1 7,3-2-1-8,2-7 1 9,-5-4-1-8,5-6 0 6,0-6 0-5,0-7 1 6,9 7-1-6,5-14 0 6,7-4 0-7,2-12 1 6,0-7 0-6,0-5 0 7,2-4-1-5,-2-4 1 5,-2-3-2 3,2 0 1-13,-5-1-1 15,3 8 1-15,-5 3-1-1,3 6 0 16,-1 7 0-16,-4 4 0 16,0 8 0-15,0 4 0 15,-3 5 0-16,3 8 0 16,0 11 0-15,4 10 0 15,-2 12 0-15,0 0 1 14,-2-4-1-14,-4 2 1 16,-8-3 0-17,-2-6 1 0,-2-7-1 16,-8-1 1-16,-1-4 1 17,-8-4 0-16,-4-3-2-1,-9-9 0 16,-12-7 0-16,3-7 1 16,-3-9-1-16,5-7 0 17,0-2-1-17,2-2 1 17,7 1-1-17,7 6 0 15,7 2-5-14,0 6 1 16,4 5-44-17,5 5 0 17,3-2 0-16</inkml:trace>
    </iact:actionData>
  </iact:action>
  <iact:action type="add" startTime="265433">
    <iact:property name="dataType"/>
    <iact:actionData xml:id="d130">
      <inkml:trace xmlns:inkml="http://www.w3.org/2003/InkML" xml:id="stk130" contextRef="#ctx0" brushRef="#br0">8192 13552 85 0,'0'0'1'4,"12"0"1"6,-1 2 1-7,-11-2 0 9,16 3 2-9,-16-3 0 9,12 2-1-7,-1-2 0 5,8 0 1-6,11 0 0 6,6-2-4-5,4-1 1 5,1 3-1-5,-2-2 1 5,-4 2-1-5,-5 0 0 5,-5 0 0-5,-2 0 0 6,-7 2 0-7,0 1 1 11,0-1-2-14,-2 0 1 15,-2-2-10-15,-1 0 0 15,1 0-76-16</inkml:trace>
    </iact:actionData>
  </iact:action>
  <iact:action type="add" startTime="266024">
    <iact:property name="dataType"/>
    <iact:actionData xml:id="d131">
      <inkml:trace xmlns:inkml="http://www.w3.org/2003/InkML" xml:id="stk131" contextRef="#ctx0" brushRef="#br0">8482 13784 98 0,'0'0'0'8,"-9"-2"0"-4,9 2 0 7,-11 0 0-7,4 2 1 7,-5 3 0-7,3-3 1 7,2 3 1-6,7-5 0 6,-12 2 0-7,12-2 1 5,0 9 5-3,17-4 1 4,1 2-7-5,14-2 1 5,12-3-3-5,-7 0 1 6,4 0-1 5,-6 1 0-15,-3-1 0 15,-4 0 0-15,-3-2 0-1,-4 3 0 16,-5 4-3-15,-2-5 0 15,0 2-35-16,-1 1 0 16,1 0-14-15</inkml:trace>
    </iact:actionData>
  </iact:action>
  <iact:action type="add" startTime="266385">
    <iact:property name="dataType"/>
    <iact:actionData xml:id="d132">
      <inkml:trace xmlns:inkml="http://www.w3.org/2003/InkML" xml:id="stk132" contextRef="#ctx0" brushRef="#br0">9201 13741 102 0,'0'0'0'8,"0"0"1"-4,0 0 1 6,0 0 2-5,0 0 0 5,0 0 3-6,7-12 0 8,9-2-4-8,7-13 0 6,16-10 0-6,-4-7 0 8,8-16-2-8,-3-2 1 7,3-4-1-7,-4-3 0 7,5 0-1-6,-2 7 1 12,-3 2-1-17,-7 14 1 16,-11 9-1-15,-3 9 1 15,-2 8-1-16,-4 6 1 17,-8 7-1-17,-4 7 0 16,12-12-1-15,-10 26 0-1,3 12 1 6,0 6 0 4,-5 11 0 7,0 10 0-17,-5 9 1 17,0 5 1-16,-2 9-1-1,-4-5 1 15,-1 5-1-15,1 0 0 17,2 2 0-17,2-6 0 16,7-6-1-15,-5-13 1 15,10-11 0-16,-5-8 0 16,0-8 0-15,0-6 0 15,0-6 0-14,0-5 1-2,0-2-1 15,0-7 0-15,0 0-2 4,7-9 1 7,2-7-38-7,9-9 0 11,5-10-4-15,19-25 10 16</inkml:trace>
    </iact:actionData>
  </iact:action>
  <iact:action type="add" startTime="274800">
    <iact:property name="dataType"/>
    <iact:actionData xml:id="d133">
      <inkml:trace xmlns:inkml="http://www.w3.org/2003/InkML" xml:id="stk133" contextRef="#ctx0" brushRef="#br0">766 17095 63 0,'0'0'0'4,"0"0"0"7,0 0 0-7,0 0 0 7,0 0 0-7,0 0 1 7,0 0 0-7,0 0 0 6,21 11 0-5,-7-2 1 6,7 0 1-7,2 3 0 6,0 2-1-5,9 0 0 5,0 2 0-5,10-3 0 5,6 1-1-5,3-5 1 7,4 1-2 6,3-3 1-18,6-1 2 0,5 1 1 15,5-2-1-14,-5-3 0 15,0 1-2-15,-2-3 1 16,0-3-1-17,-12 1 1 16,0 2-2-15,-13 0 1 15,-10 2-1-16,-4 1 1 16,-10 1-1-16,-4 1 0 17,-3-1-22-16,-11-4 0-1,7 5-4 15,-7-5 0-14,0 0 15 1</inkml:trace>
    </iact:actionData>
  </iact:action>
  <iact:action type="add" startTime="275196">
    <iact:property name="dataType"/>
    <iact:actionData xml:id="d134">
      <inkml:trace xmlns:inkml="http://www.w3.org/2003/InkML" xml:id="stk134" contextRef="#ctx0" brushRef="#br0">1704 17005 104 0,'0'0'0'8,"-12"7"0"-3,12-7 0 6,0 0-1-6,0 0 1 5,0 0-1-6,0 0 1 7,0 0-1-7,0 0 1 7,16 11 0-6,1-6 0 5,6 6 0-5,4 1 0 5,3 2 0-5,2 2 0 6,8 2 0-8,-6-2 0 9,10 3 0-2,-5-6 1 7,5 1-1-16,-10-5 0 14,-6 1 0-14,-7-3 1-1,-3-3-1 16,-6 1 1-15,-3-3 0 15,-9-2 1-15,7 9 1 0,-7-9 1 14,-19 19-2-15,6-8 0 16,-6 5-1-15,-4 5 0 15,-9 4-1-15,0 5 1 15,-3-2 0-15,0 9 1 14,-8 4 0-14,4-2 0 16,-5 3 1-17,5-6 0 16,4-1 0-15,3-10 0-1,9-4-2 15,4-5 1-14,3-5-1 15,5-1 1-16,6-6-2 17,5-4 1-17,-11 5-2 0,11-5 0 16,0 0-104-16</inkml:trace>
    </iact:actionData>
  </iact:action>
  <iact:action type="add" startTime="278948">
    <iact:property name="dataType"/>
    <iact:actionData xml:id="d135">
      <inkml:trace xmlns:inkml="http://www.w3.org/2003/InkML" xml:id="stk135" contextRef="#ctx0" brushRef="#br0">3666 16607 27 0,'0'0'0'10,"0"0"-1"-5,0 0 1 5,0 0-16-5</inkml:trace>
    </iact:actionData>
  </iact:action>
  <iact:action type="add" startTime="279084">
    <iact:property name="dataType"/>
    <iact:actionData xml:id="d136">
      <inkml:trace xmlns:inkml="http://www.w3.org/2003/InkML" xml:id="stk136" contextRef="#ctx0" brushRef="#br0">3650 16556 85 0,'0'0'0'9,"0"0"0"1,0 0 0-5,0 0 1 0,0 0 0 5,-32 21 2-4,9-10 1 3,-5 3 1 7,5-2 1-16,-5 2-3 16,-4-1 1-16,2 1-3 17,-9 2 1-16,-2 3 0-1,-5 1 0 15,-5 3 0-14,3 3 1 15,1 1-1-16,-3 3 0 16,4 5-1-15,4-1 1 15,8 8-2-16,4-3 0 17,9 0 0-17,3 2 0 16,8 3 0-15,15-3 0 15,11-2 0-15,7-2 0-1,16-5 0 15,5-2 1-14,11-4 1 16,10-8 0-17,6-6 0 16,1-8 0-15,6-11-1-1,-4-9 1 16,-3-7-1-16,19-14 1 18,4-13-1-18,-27 8 1 15,-16 6 1-14,-12 3 0 15,-11 6 2-16,-17-5 0 16,-6-3-3-15,-14 3 0 16,-10 2 0-17,-9 2 0 0,-11 1-1 16,-4 4 0-16,-1 4-1 17,2 3 0-17,-1 5 0 16,3-1 0-15,1 5 0-1,7-2 0 16,4 2 0-16,5 0 0 16,7 0-13-15,5 3 1 15,-5-1-97-15</inkml:trace>
    </iact:actionData>
  </iact:action>
  <iact:action type="add" startTime="279741">
    <iact:property name="dataType"/>
    <iact:actionData xml:id="d137">
      <inkml:trace xmlns:inkml="http://www.w3.org/2003/InkML" xml:id="stk137" contextRef="#ctx0" brushRef="#br0">3701 16168 75 0,'0'0'0'2,"0"0"0"9,-12 4 0-6,12-4 1 5,-11 14 2-5,1 2 1 5,4 5 1-6,-1 9 0 7,2 9-2-6,-6 4 0 4,-3 6 1-3,0-1 0 4,-9 5-1-5,7-2 1 6,0-3-2-7,-1 2 0 6,-1 3 0-4,4 10 0 5,3 6-1-1,-1 0 0 7,5 0 0-16,-4 0 0-1,-5 2-1 16,4-2 1-16,-4 2 0 17,5 0 0-17,-1 1-1 16,0-8 1-15,8-2-1-1,-3-16 0 16,5-9 1-16,2-7 0 17,2-5-5-17,5-6 0 16,-3-5-55-16,8-8-5 17</inkml:trace>
    </iact:actionData>
  </iact:action>
  <iact:action type="add" startTime="280406">
    <iact:property name="dataType"/>
    <iact:actionData xml:id="d138">
      <inkml:trace xmlns:inkml="http://www.w3.org/2003/InkML" xml:id="stk138" contextRef="#ctx0" brushRef="#br0">3876 17486 83 0,'0'0'0'8,"0"0"1"-3,0 0 1 6,0 0-1-7,0 0 0 8,0 0-1-8,0 0 1 6,0 0 0-6,0 0 1 7,9 9 1-7,2 0 0 7,13 3-2-6,-1-1 1 5,2 1 1-7,9-6 1 8,6 1-1-6,-6-4 1 6,3-6-1 8,2 1 0-19,-4 0-1 0,-3-3 0 16,2-2-1-16,-13-11 0 16,-2-7 2-16,-8-1 1 17,-4-4-1-16,-9 3 1 15,-5-1-3-16,-2 5 0 17,-12 2-1-17,-2 5 0 16,-5 7 0-16,1 4 0 17,-3 5 0-17,2 5 0 0,5 2 0 16,-5 4 0-15,5 3 0 15,-4 2 0-16,-1 5-1 17,3 0 1-17,-1 4 0 0,6 3 0 17,4 2 0-17,-1 0 0 16,6-1 0-15,4 1 0 15,-2-2 0-16,6-3 0 17,8-2 0-17,13 0 0 16,6 3 0-16,-1-8 1 17,2-2 0-17,3-7 0 0,1-2-9 17,11-7 0-17,-1 0-85 16</inkml:trace>
    </iact:actionData>
  </iact:action>
  <iact:action type="add" startTime="281032">
    <iact:property name="dataType"/>
    <iact:actionData xml:id="d139">
      <inkml:trace xmlns:inkml="http://www.w3.org/2003/InkML" xml:id="stk139" contextRef="#ctx0" brushRef="#br0">4645 17318 97 0,'0'0'2'2,"0"-10"0"9,-2-6 1-7,2 5 0 7,0-1 0-7,-5 3 1 7,1 2-1-7,-3 0 1 7,-5 0-3-7,-4 1 1 6,0 1-2-5,0 0 1 5,2 3-1-4,-11 4 1 5,-5 8-1-7,2 3 0 6,-4 6 0-6,4 4 0 7,5 7 0-7,2 0 0 8,8 4 0-6,13 3 0 11,2 4 0-17,9-13 0 16,5-5 0-16,12-14 1 17,11-11 0-17,0-12 0 16,5-9 0-15,-5-7 1 15,0-4-1-15,-11 4 1-1,-7 0 0 15,-3 4 1-14,-6 6 0 16,-8 4 0-17,1 6-3 0,-3 1 0 16,3 5 0-16,-5 4 0 11,-12 25 0-7,1 3 0 7,2 8 0-4,-3 8 0 10,1 7-1-16,-5 6 1 14,-3 8 0-14,-2-1 0 16,3 0-1-17,-3 3 1 1,5 2 0 15,9-4 0-16,3-1 0 15,4-11 0-14,4-9 0 15,8-10 1-15,6-11 0 16,7-16 0-17,10-16-1 0,9-17 0 15,6-17-15-14,6-8 0 15,-1 1-69-16</inkml:trace>
    </iact:actionData>
  </iact:action>
  <iact:action type="add" startTime="283738">
    <iact:property name="dataType"/>
    <iact:actionData xml:id="d140">
      <inkml:trace xmlns:inkml="http://www.w3.org/2003/InkML" xml:id="stk140" contextRef="#ctx0" brushRef="#br0">4956 16508 102 0,'0'0'0'9,"0"0"-1"-4,0 0 1 5,0 0-1-5,0 0 0 6,0 0 1-7,0 0 0 7,0 0 2-7,0 0 1 7,-16 41-1-7,9-11 0 6,2 5-1-5,-2 6 1 8,7 5-1-10,7 0 1 7,5 5-1-4,4-5 0 5,7 0-1 5,0-5 1-15,5 1-1-1,-1-6 1 16,1-1-1-16,-5-3 1 17,0-4-1-17,-7-3 1 17,0-4-2-17,-7-5 0 16,3 0-84-16</inkml:trace>
    </iact:actionData>
  </iact:action>
  <iact:action type="add" startTime="284234">
    <iact:property name="dataType"/>
    <iact:actionData xml:id="d141">
      <inkml:trace xmlns:inkml="http://www.w3.org/2003/InkML" xml:id="stk141" contextRef="#ctx0" brushRef="#br0">5297 16646 104 0,'0'0'0'8,"18"5"0"-3,-9 1 0 5,-2 4 0-5,3 1 0 6,-6 5 2-6,8 10 0 5,2 6 1-6,6 7 1 8,3 7 0-9,5-5 1 8,-5 3-2-7,0-5 1 6,-2-4-2-4,-1-3 0 4,-1-5-1-6,-3-6 1 6,-4-5-1-1,-6-2 1 7,4-5-2-16,-10-9 0 16,7 9-4-15,-7-9 1 15,0 0-27-16,0 0 0 3,0 0-22 2</inkml:trace>
    </iact:actionData>
  </iact:action>
  <iact:action type="add" startTime="284546">
    <iact:property name="dataType"/>
    <iact:actionData xml:id="d142">
      <inkml:trace xmlns:inkml="http://www.w3.org/2003/InkML" xml:id="stk142" contextRef="#ctx0" brushRef="#br0">5693 16634 128 0,'0'0'-1'1,"0"0"1"10,0 0-1-7,0 0 1 7,0 0-1-6,0 0 1 5,-5 12 0-6,-1 2 1 7,-11 4 2-7,-3 5 0 7,1 5-2-7,-4 6 1 8,-4 5-1-8,-1-2 0 7,5 2 0-7,0-6 0 6,2-4 0-5,-2-1 0 6,-5-3 0-4,1 1 1 10,-1-3-2-16,5-3 1 15,2-1-1-16,5-3 0 16,5-5-4-15,4-1 0 0,0-6-29 14,7-4 0-14,0 0-17 15</inkml:trace>
    </iact:actionData>
  </iact:action>
  <iact:action type="add" startTime="284940">
    <iact:property name="dataType"/>
    <iact:actionData xml:id="d143">
      <inkml:trace xmlns:inkml="http://www.w3.org/2003/InkML" xml:id="stk143" contextRef="#ctx0" brushRef="#br0">5831 16588 126 0,'0'0'0'8,"0"0"0"-3,0 0 0 5,0 0 0-6,0 0 0 7,7 10 0-6,-7-10 0 6,9 18 0-7,-2 0 1 6,-7 8 0-5,5 6 1 6,2 7 0-7,0 3 0 6,2 1 1-5,-2-4 0 6,-3-2 0-6,-1 0 0 6,-6 2-1 5,-1-4 1-15,-1-6-2 15,-2-1 1-15,0-5-1-1,-4-2 1 16,6-1-1-16,-4-3 0 17,7-6-11-17,-3-2 1 17,5 0-93-17</inkml:trace>
    </iact:actionData>
  </iact:action>
  <iact:action type="add" startTime="287055">
    <iact:property name="dataType"/>
    <iact:actionData xml:id="d144">
      <inkml:trace xmlns:inkml="http://www.w3.org/2003/InkML" xml:id="stk144" contextRef="#ctx0" brushRef="#br0">6216 16720 100 0,'0'0'0'9,"0"0"0"-4,0 0 0 6,0 0 0-6,0 0 0 6,0 0 0-6,0 0 0 4,0 0 1-4,0 0 1 6,0 0 2-7,0 0 1 6,25 4-2-5,1 1 0 5,-1-1-2-5,3 1 1 5,1 2-1-5,-3-2 1 4,-3-1-1-3,7-2 0 7,4-2 0-12,-1 0 0 15,-4 0-1-16,-5 0 1 16,-8-2 0-15,-5 2 0 15,-2 0-7-16,-9 0 0 17,12 0-51-17,-12 0-4 16</inkml:trace>
    </iact:actionData>
  </iact:action>
  <iact:action type="add" startTime="287415">
    <iact:property name="dataType"/>
    <iact:actionData xml:id="d145">
      <inkml:trace xmlns:inkml="http://www.w3.org/2003/InkML" xml:id="stk145" contextRef="#ctx0" brushRef="#br0">6216 17023 92 0,'0'0'0'10,"-14"5"0"-6,14-5 0 7,-7 4 0-5,7-4 1 4,0 0 2-6,0 0 1 6,0 0-1-4,0 0 1 4,0 0 0-6,9 5 0 10,10 4-1-13,13 0 1 9,9 1-1-4,-1-3 0 4,3-1 1-3,-10-3 0 8,1-1-1-15,-6-2 1 16,-1 0-1-15,-4 0 0 16,-2 0-2-17,2 0 1 16,-4-2-1-16,-6 2 0 18,-1 0 0-18,0 0 1 0,-10 2-1 15,-2-2 1-15,0 0-19 4,0 0 1 8,0 0-76-9</inkml:trace>
    </iact:actionData>
  </iact:action>
  <iact:action type="add" startTime="289709">
    <iact:property name="dataType"/>
    <iact:actionData xml:id="d146">
      <inkml:trace xmlns:inkml="http://www.w3.org/2003/InkML" xml:id="stk146" contextRef="#ctx0" brushRef="#br0">7165 16039 115 0,'0'0'0'3,"0"0"0"7,0 0 0-5,11 7 0 6,1 6 0-7,4 6 0 7,2 4 1-7,-2 4 0 7,-9 6 3-7,3 6 1 6,-3 4-1-4,-3 6 1 3,1 1-3-3,-5-1 0 4,0-1-1-6,0-4 1 7,-5-1-1-6,-2-4 0 4,3 1 0 2,-6-1 1 5,3-3-1-15,-4-3 0 15,4-6-1-15,2-4 1 15,1-7-1-15,4-4 1-1,0-5 0 16,0-7 1-16,0 0-8 2,0 0 1 11,0 0-47-9,0 0 0 5,0 0 26-5</inkml:trace>
    </iact:actionData>
  </iact:action>
  <iact:action type="add" startTime="290210">
    <iact:property name="dataType"/>
    <iact:actionData xml:id="d147">
      <inkml:trace xmlns:inkml="http://www.w3.org/2003/InkML" xml:id="stk147" contextRef="#ctx0" brushRef="#br0">6776 17014 102 0,'0'0'0'8,"0"0"0"-3,0 0 0 5,0 0-1-6,0 0 1 7,0 0 0-6,0 0 0 5,16-5 1-5,14 3 1 5,11 2 1-5,-2 0 1 5,3 0-2-5,-3 0 0 5,-2 0 1-6,9-2 0 7,-2 0 1-6,6-3 0 5,5-2-4 6,-4 0 1-16,4-2 0 15,-2-3 0-14,0-4 0 15,-13 3 0-15,-8 1-1 1,-7 3 1 13,-4 4-30-15,-10 3 0 16,-6 2-7-16,-10 9-4 9</inkml:trace>
    </iact:actionData>
  </iact:action>
  <iact:action type="add" startTime="290571">
    <iact:property name="dataType"/>
    <iact:actionData xml:id="d148">
      <inkml:trace xmlns:inkml="http://www.w3.org/2003/InkML" xml:id="stk148" contextRef="#ctx0" brushRef="#br0">6964 17288 128 0,'0'0'0'15,"12"-14"-2"-14,-12 14 1 5,16-9-6-1,0 4 1 4,7-2 5-4,0-2 0 6,5 0 2-7,6 0 1 7,10-1 1-7,-9 6 1 7,-1 2-3-6,-1 4 0 5,-6 5 0-6,-4 2 0 8,-2 2 0-9,-10 10 1 8,-6 9 0-7,-16 2 0 7,-6 5-1-5,-10 7 0 12,-1 4-1-18,-16 3 1 17,-2 2-1-17,-7-5 1 16,0 0 0-15,5-9 1 15,4-6-1-16,10-8 0 17,11-9 0-17,2-5 0 0,9-4 0 15,22-2 1-14,17-3-1 15,-4-2 1-15,10-4 0 15,8-6 1-15,10-1 0-1,2-1 0 15,2 1-2-14,2 2 1 16,-1 0-1-17,-6 2 0 16,1 4 0-15,-12 1 0 15,-6 2-1-16,-6 0 1 17,-11 2 0-17,3 1 0 17,-10-1 1-17,0 0 1 0,0 1-7 15,-9-3 1-14,0 0-59 2,-7-17 1 8,3 1 31-7</inkml:trace>
    </iact:actionData>
  </iact:action>
  <iact:action type="add" startTime="292355">
    <iact:property name="dataType"/>
    <iact:actionData xml:id="d149">
      <inkml:trace xmlns:inkml="http://www.w3.org/2003/InkML" xml:id="stk149" contextRef="#ctx0" brushRef="#br0">7713 16039 111 0,'0'0'0'10,"0"0"0"-5,0 0 0 5,0 0-2-3,0 0 1 1,0 0 0-3,0 0 0 5,0 0 1-5,0 0 0 6,7 2 1-8,4 0 1 8,8 3-1-7,6-3 1 7,7 3 0-6,12-3 0 5,7-2-2-5,4 0 1 5,7 0 0 8,-11-2 1-17,0 0-1-1,-5-1 0 15,-3-1-1-14,-6-1 1 15,-2 0-6-15,-7 1 1 15,-8 2-43-15,-1-1 1 15,-8 3 44-16,-2 0 1 16,1 0-9-15</inkml:trace>
    </iact:actionData>
  </iact:action>
  <iact:action type="add" startTime="292716">
    <iact:property name="dataType"/>
    <iact:actionData xml:id="d150">
      <inkml:trace xmlns:inkml="http://www.w3.org/2003/InkML" xml:id="stk150" contextRef="#ctx0" brushRef="#br0">7902 16096 91 0,'0'0'0'9,"11"5"0"-4,-11-5 1 5,12 11-1-5,-12-11 1 5,0 16 0-5,0-4 1 5,0 2 3-5,0 4 1 6,0 7-2-7,-5 8 0 7,5 3-1-7,0 4 1 6,0-4-2-4,0 8 0 3,-2 2-1-3,0 0 1 11,-1 2 1-16,-4 1 0 15,3 1-3-16,-1 10 1 17,1 7-1-16,1 2 1 14,3 4-1-14,3 1 0 16,6 2 0-17,-2-5 0 0,9-4 1 15,0-7 1-15,2-5-1 17,3-11 1-16,-5-8-1 15,3-6 1-16,-3-9-1 1,0-3 1 14,2-6-1-15,-2 0 0 17,1-3 0-16,-1-5 0 15,-2-1-2-16,2-8 1 16,4-4-42-16,8-5 0 17,0 0-6-16</inkml:trace>
    </iact:actionData>
  </iact:action>
  <iact:action type="add" startTime="293271">
    <iact:property name="dataType"/>
    <iact:actionData xml:id="d151">
      <inkml:trace xmlns:inkml="http://www.w3.org/2003/InkML" xml:id="stk151" contextRef="#ctx0" brushRef="#br0">8238 17127 105 0,'0'0'0'10,"12"-14"-1"-6,-1-2 1 7,5-5-1-7,5-16 1 7,7-13 0-7,-5-5 1 6,4-5 1-4,1-2 0 4,2-3 0-6,-2 1 1 6,-3 2-1-5,-2 11 0 6,-9 7-1-7,0 12 0 7,-3 9 0-7,-4 5 1 7,0 9-2-7,-7 9 0 7,14-5 0-6,-3 12 0 5,-4 9 1-6,5 7 0 7,1 9 0-5,-1 5 1 3,2 4-1-3,-5 10 1 3,-2 9 1 2,2 7 0 5,3 11-1-15,-5-5 1 15,-1 6 0-15,4-6 1-1,-8-4-2 16,3-11 0-16,-1-12-1 16,-4-10 1-16,5-6-1 18,2-7 0-18,0-9-1 0,6-9 1 15,-1-8-8-14,6-13 0 15,3-11-46-15,9-3 0 14,2 0 28-14</inkml:trace>
    </iact:actionData>
  </iact:action>
  <iact:action type="add" startTime="293782">
    <iact:property name="dataType"/>
    <iact:actionData xml:id="d152">
      <inkml:trace xmlns:inkml="http://www.w3.org/2003/InkML" xml:id="stk152" contextRef="#ctx0" brushRef="#br0">8938 16876 115 0,'0'0'0'9,"-14"-11"0"-4,14 11 0 5,-6-7 0-5,6 7 0 5,0 0 0-5,0 0 0 5,0 0 1-5,11-5 0 5,5-4 2-5,7 2 0 5,5-2 1-5,6 0 0 5,15 2-1-5,-5-3 0 6,4 4-2-5,5-4 1 11,-2 3-1-17,-8 1 1 16,-1-1-1-16,-5 2 0 17,-7 3 0-16,-5-1 1 14,-2 3-1-14,-9 0 1 18,-3 3-1-16,-2-3 0-3,-4 2 0 0,-5-2 1 11,0 0-7-9,0 0 0 9,0 0-41-6,0 0 0 6,0 0 28-7,0-9 0 7,-5 0 8-5</inkml:trace>
    </iact:actionData>
  </iact:action>
  <iact:action type="add" startTime="294244">
    <iact:property name="dataType"/>
    <iact:actionData xml:id="d153">
      <inkml:trace xmlns:inkml="http://www.w3.org/2003/InkML" xml:id="stk153" contextRef="#ctx0" brushRef="#br0">9173 16333 123 0,'0'0'-1'2,"0"0"1"9,0 0 0-7,0 0 0 7,0 16 1-6,0 0 0 6,0 5 8-8,-2 7 0 8,0 4-4-7,2 7 0 7,0 7-3-7,0 2 1 6,0 5-2-5,0 5 1 6,0 2-1-7,0 2 0 6,0 0 0-3,4-2 0 3,3-3 0-2,-2-9 0 10,-3-6-1-18,0-10 1 17,1-7 0-17,1-6 0 1,-4-6-1 13,0-3 0-13,3-8-28 15,6-7 0-16,2 1-53 17</inkml:trace>
    </iact:actionData>
  </iact:action>
  <iact:action type="add" startTime="295853">
    <iact:property name="dataType"/>
    <iact:actionData xml:id="d154">
      <inkml:trace xmlns:inkml="http://www.w3.org/2003/InkML" xml:id="stk154" contextRef="#ctx0" brushRef="#br0">9744 15894 77 0,'0'0'0'10,"-2"7"0"-5,2-7 0 5,0 0 0-5,0 0 0 5,0 0 3-5,0 0 0 5,0 0 5-5,0 0 1 5,0 0-4-6,0 0 1 6,2 9-2-4,3 2 0 3,-3 5-1-4,1 5 0 6,4 7 0-6,-7 9 0 5,0 6 0-5,0 3 1 11,-5 3-3-15,0 1 1 13,3 5-1-13,-7-4 1 16,2 0-1-17,0 2 0 16,-2-1 1-15,2 4 0 15,-2 1-1-15,6 1 0 15,-4 2-1-16,5-1 1 17,0 1-1-17,2-12 1 0,0-4 0 15,0-9 0-14,0-5-1 15,0-3 1-15,2-4-1 15,3-2 1-16,2-3-1 0,13 3 0 17,8-5 0-17,2-2 1 16,11 0-1-15,-1-5 1 15,6 0-1-16,-3-9 1 17,1-5-1-17,7-8 0 17,2-6-11-17,-9 1 1 16,-5-3-24-15,-5 0 0-1,3 1-17 16</inkml:trace>
    </iact:actionData>
  </iact:action>
  <iact:action type="add" startTime="296511">
    <iact:property name="dataType"/>
    <iact:actionData xml:id="d155">
      <inkml:trace xmlns:inkml="http://www.w3.org/2003/InkML" xml:id="stk155" contextRef="#ctx0" brushRef="#br0">9424 16483 100 0,'0'0'0'2,"0"0"0"8,12-3 0-5,2 1 0 5,6 2 1-5,3-5 0 6,10 3 2-8,6 2 0 8,5 0 0-6,6 2 1 5,3 3 0-6,7-5 1 9,5 2-2-9,-3 1 0 6,0-3-1-5,-2 0 1 6,2-3-2-5,-9 3 1 11,0 0-1-17,-9 0 1 17,-3 0-1-17,-6 0 0 17,-8 0-1-17,-1 0 1 17,-3 0-1-17,0 0 0 0,-5 0-46 15,3 0 1-14,-5 0 9 15</inkml:trace>
    </iact:actionData>
  </iact:action>
  <iact:action type="add" startTime="299736">
    <iact:property name="dataType"/>
    <iact:actionData xml:id="d156">
      <inkml:trace xmlns:inkml="http://www.w3.org/2003/InkML" xml:id="stk156" contextRef="#ctx0" brushRef="#br0">10604 16600 90 0,'0'0'1'4,"0"0"0"7,0 0-1-7,0 0 1 7,0 0 2-7,0 0 1 9,-7-14 3-10,-5 5 1 8,1 0-4-6,-1 0 0 5,-2-3-1-6,-2 3 0 6,2 2-2-4,-2 2 0 3,-5 5-1-4,3 5 1 5,2 2-1-5,-5 4 1 5,3 5-1-5,-5 3 0 6,-3 4 0-6,3 4 1 6,-2 8 0 6,4 2 0-17,1 7-1 17,3-1 1-17,6 6-1 0,-3-1 0 16,3 0 0-16,1-9 0 17,3-4 0-17,3-10 0 17,-1-4 0-17,10-5 0 17,-1 0 0-17,13-14 1 16,10-2 0-15,8-7 0-1,-1-4 0 19,3-8 0-16,0-4 0-3,0-2 0 10,2-5 0 7,-11-4 1-17,-1-8 0 17,-11 3 1-17,-4-2-2 0,-5 4 0 16,-7 3 0-15,0 8 0 15,0 6-1-15,0 6 0 15,0 4-1-16,0 10 1 16,-5-9-1-16,5 9 1 17,-2 16-1-17,4 3 0 17,3 6 1-17,-1 3 0 0,1 2 0 16,4 4 0-16,0 5 0 17,1-4 0-17,-1-3 0 1,0-7 0 14,-4-2 0-14,2-2 0 15,-3-5-1-15,-1-4 1 15,6-3-32-16,-2-5 0 17,2 1-30-17</inkml:trace>
    </iact:actionData>
  </iact:action>
  <iact:action type="add" startTime="300429">
    <iact:property name="dataType"/>
    <iact:actionData xml:id="d157">
      <inkml:trace xmlns:inkml="http://www.w3.org/2003/InkML" xml:id="stk157" contextRef="#ctx0" brushRef="#br0">10855 16701 112 0,'0'0'0'2,"0"0"0"9,0 19-1-7,0-6 0 7,-3 4 0-7,1 1 1 6,2 5-1-4,0 0 1 4,0 0 0-6,0 0 0 7,-2-2 0-7,2-5 1 8,0-2 0-9,-5-5 1 8,5-5 0-6,0-4 1 5,7-23-2-5,2-7 0 6,3-11 0-7,-1 4 1 6,5 0 1-4,-4 3 0 4,-3 4-1 0,3 5 0 7,-3 4-1-17,5 3 0 16,-1 4-1-15,4 5 1 15,3 4-1-16,-1 5 0 0,4 2 1 17,-5 7 0-17,1-2 0 17,-3 14 0-16,-2 9 1-1,-1 5 1 15,-8 8-1-15,4 3 0 17,0 5-1-16,-6-7 1 15,1-5-1-16,-4-5 1 17,0-6-2-17,0-8 1 16,-2-3-1-16,0-6 1 16,2-6-2-16,0-5 1 1,0 0-21 4,-3-14 0 6,-4 0-60 6</inkml:trace>
    </iact:actionData>
  </iact:action>
  <iact:action type="add" startTime="300959">
    <iact:property name="dataType"/>
    <iact:actionData xml:id="d158">
      <inkml:trace xmlns:inkml="http://www.w3.org/2003/InkML" xml:id="stk158" contextRef="#ctx0" brushRef="#br0">11421 16094 113 0,'0'0'0'10,"0"0"0"-8,0 0 0 10,0 0-1-7,0 0 1 5,0 0 0-6,0 0 0 6,0 0 1-5,0 16 1 6,2 9 0-7,3 19 0 6,0 16 0-5,-3 7 0 5,-2 8-1-5,0 4 1 6,0 6-1 5,0 2 1-11,5 8-1-5,-5-8 1 9,0-2-1 8,0-18 0-17,0-10 0 2,0-18 0 13,0-11 3-14,0-12 0 14,4-9-2-15,3-23 0 17,0-16-1-17,-2-10 0 17,-1-18-1-17,1 5 1 17,2-2-1-17,2 6 0 16,2 7 0-16,1 10 0 17,2 9 0-16,0 4 0-1,4 7 0 16,-2 5 0-16,3 7 0 16,1 2 0-16,8 4 0 16,-5 8 0-15,5 4 0-1,-1 5 1 16,-4 4 0-16,-2 7 0 17,-5 5-1-16,-2 4 1 15,-2 5 0-15,-3-7 1 14,-5-4 0-14,3 2 1 15,-2-3 1-15,2 1 0 14,-5-1-1-14,3-6 1 21,-1-3-2-22,-4-7 0 0,5-4 0 2,-3-5 0 7,0-2 0 8,-2-7 0-16,3 10-3-1,-3-10 0 15,0-17-57-15,4-12 1 17,1-1 6-17</inkml:trace>
    </iact:actionData>
  </iact:action>
  <iact:action type="add" startTime="302940">
    <iact:property name="dataType"/>
    <iact:actionData xml:id="d159">
      <inkml:trace xmlns:inkml="http://www.w3.org/2003/InkML" xml:id="stk159" contextRef="#ctx0" brushRef="#br0">12301 15799 103 0,'0'0'0'9,"0"0"0"-4,0 0 0 5,0 0 1-5,0 0 0 5,0 0 2-5,0 0 1 6,0 0 0-8,0 0 1 9,-39 40-4-8,11-8 1 7,-2 11 1-7,-2 3 0 6,2 5-2-5,2 4 0 5,5 5 0-4,7-7 0 4,5 0-1 6,-3 11 1-15,2 12-1 16,3 9 1-17,0 17 0 0,-2 22 0 16,-1 18-1-16,-4-22 1 17,4-7 1-17,3-26 0 16,7-18-1-15,2-23 0 15,2-21 0-16,10-2 0 16,4-6-1-15,9-8 0 16,10-5-5-17,6-8 0 0,7-5-46 15,8-5 1-14,-1 0 26 15</inkml:trace>
    </iact:actionData>
  </iact:action>
  <iact:action type="add" startTime="303495">
    <iact:property name="dataType"/>
    <iact:actionData xml:id="d160">
      <inkml:trace xmlns:inkml="http://www.w3.org/2003/InkML" xml:id="stk160" contextRef="#ctx0" brushRef="#br0">12741 16103 97 0,'0'0'0'9,"0"0"0"-4,0 0 0 6,0 0 0-6,0 0 1 5,-7-4 1-5,7 4 0 6,-11-10 3-7,6 1 0 5,-2 0-2-4,2-5 0 6,-2-2-2-6,5-9 1 5,0-7-2-6,9-5 1 7,7-2-1-7,9-7 1 7,11-5 0 0,-2 3 0 6,10-3 0-16,2 5 1 15,-5 2-1-15,-7 10 0-1,-7 9-1 15,-4 4 1-14,-5 9-1 16,0 3 1-17,-4 9-1 0,-1 2 1 16,6 10-1-16,-4 9 1 17,3 11-1-17,-4 7 1 16,-1 9-1-15,-1 1 1 15,-10 3-1-15,4 1 1 15,1 3-1-16,2-8 1 16,-3-4-1-16,6-5 0 17,3-2 0-17,-1-8 1 0,0-6-1 16,-1-2 1-16,5-5 0 17,-4-4 0-17,-1-8-1 2,5-4 1 13,-4-4-3-15,9-10 1 16,2-4-37-15,2-3 1 15,3-2 10-16,-3-2 0 16,3-1 17-15</inkml:trace>
    </iact:actionData>
  </iact:action>
  <iact:action type="add" startTime="304062">
    <iact:property name="dataType"/>
    <iact:actionData xml:id="d161">
      <inkml:trace xmlns:inkml="http://www.w3.org/2003/InkML" xml:id="stk161" contextRef="#ctx0" brushRef="#br0">13489 15606 120 0,'0'0'0'5,"-11"3"0"3,-7 3-1-3,-5 6 1 5,-10 4 0-5,1 7 0 5,-3 5 1-6,1 2 0 6,-10 6 3-5,-2-3 0 7,-5 6 0-9,3 0 0 8,-3 0-2-6,1 2 0 6,-3 3-1-7,0-3 1 6,-3 3-1-4,6-5 0 11,4-4-1-16,7-8 1 15,6-6 0-16,6-5 0 17,1-2-1-17,6-7 0 16,6-5-3-15,2-4 1 16,5-3-39-17,12-9 1 0,2 1-4 16</inkml:trace>
    </iact:actionData>
  </iact:action>
  <iact:action type="add" startTime="304578">
    <iact:property name="dataType"/>
    <iact:actionData xml:id="d162">
      <inkml:trace xmlns:inkml="http://www.w3.org/2003/InkML" xml:id="stk162" contextRef="#ctx0" brushRef="#br0">12020 16600 102 0,'0'0'0'8,"12"5"0"-4,-12-5 0 7,11 6 0-7,-2-1 0 7,3 2 0-7,11 0 0 6,4 0 0-4,15 0 1 4,11-3 1-5,0 1 0 5,7-3 1-5,7-2 0 5,-1-2-1-5,8-3 1 6,2 1-1 0,7-1 0 6,4 0 1-16,-4-1 1-1,-2-4-1 15,16-1 1-14,9-3 1 15,-33 5 0-15,-13 2-2 16,-14 2 0-17,-6 3-2 0,-8 0 1 15,-14 2-1-15,-4-3 1 17,-2 3-1-16,-12 0 1 15,6 0-8-15,-6 0 1 4,0 0-46-1,0 0 0 7,0 0 18-6</inkml:trace>
    </iact:actionData>
  </iact:action>
  <iact:action type="add" startTime="305187">
    <iact:property name="dataType"/>
    <iact:actionData xml:id="d163">
      <inkml:trace xmlns:inkml="http://www.w3.org/2003/InkML" xml:id="stk163" contextRef="#ctx0" brushRef="#br0">12511 17134 78 0,'0'0'-1'4,"0"0"0"6,0 0-15-5,0 0 1 5,0 0 15-6,0 0 0 7,0 0 10-6,0 0 0 5,-12-5 2-5,12 5 0 5,-11-9-4-5,11 9 1 5,-12-12-5-5,7 1 0 5,5-5 0-5,-4 2 1 5,2-2-3-6,-1 0 1 8,3 0-2-9,3-5 0 7,3-4-1-5,1 2 1 8,3 2 0 5,1 3 1-18,1 4-1 0,-1 0 1 16,5 0-1-16,3 5 0 16,4 2-1-16,-3 5 1 17,-1-3-1-17,-3 10 0 16,-2-1 0-15,0 8 0 15,2 2 0-15,0 4 1 15,0 7 0-16,-2-4 0 17,-3 0 0-17,-1 2 0 0,-4 0 0 16,-6 2 0-16,-2 3 0 17,-9-1 0-17,-3 3 0 16,-5 2 0-15,-1 3 0-1,1-3 0 16,-4-2-1-16,-4 2 1 17,-1 0-1-17,0-4 1 17,5-5 0-17,-2-2 0 17,6-5-1-17,3 0 0 16,5 0 0-16,4-2 0 16,2-3 0-15,-2 1 0-1,3-1 0 16,4-11 0-16,-5 14 0 4,5-14 0 9,0 0 0-12,0 0 0 10,7 9 0-7,-7-9 0 6,19 14 0-4,-8-5 0 4,7 1 0-5,-1-1 0 5,-4-2 0-1,1-3 0 8,0 1 0-17,0-1 0 17,-3-4 0-16,1 3 1 15,-7-3-6-16,-5 0 0 1,11-3-31 14,-11 3 1-15,0 0-19 3</inkml:trace>
    </iact:actionData>
  </iact:action>
  <iact:action type="add" startTime="306122">
    <iact:property name="dataType"/>
    <iact:actionData xml:id="d164">
      <inkml:trace xmlns:inkml="http://www.w3.org/2003/InkML" xml:id="stk164" contextRef="#ctx0" brushRef="#br0">12734 17281 85 0,'0'0'0'10,"2"14"0"-6,-2-14 0 7,10 16 0-6,-10-16 0 5,9 18 1-5,0-13 0 6,2 2 4-7,3-3 1 7,-2-1 1-7,-1-3 1 6,5 0-4-6,-4-3 0 6,4 1-1-5,-2-5 0 6,2-4 0-6,5-6 1 4,6-6-3-4,-4-6 1 6,5-6-1-7,-7-4 1 14,2-7-1-16,-5 2 1 10,-2 3-1-12,1-3 0 17,-11 3 0-16,1 4 0 15,-2 2 0-16,0 3 1 16,-5 5-1-15,2 4 0 15,-2 4-1-16,0 3 1 17,0 5-1-17,0 1 1 1,0 6-1 14,0 4 0-15,0 0 0 4,0 0 0 6,0 0 0-5,0 0 0 6,0 0 0-6,0 0 0 4,0 0 0-4,0 0 0 6,0 0 0-7,0 0 0 7,0 0 0-7,0 0 0 6,-2 9 0-5,2 0 0 5,-5 5 0-5,3 0 0 6,2 7 0 3,-3 2 0-13,1 2 0 14,-5 5 1-15,5 7-1 17,0-3 1-17,-5 1-1 17,2-1 1-16,3 3-1-1,-1-7 1 15,-1-3-1-15,1 1 0 17,3 2 0-17,0-3 0 17,0 1 0-17,0 0 1 17,3-1-1-17,1 3 1 16,6-5 0-16,-3 1 0 17,-1-1-1-16,1-2 1-1,3 0-1 15,1-2 0-15,5 0 0 17,-4-5 0-17,-1 0 0 17,-2-5 1-17,-2 1-1 0,5-3 0 16,-1-2-1-16,6 0 1 17,-1 0-45-17,14-14 1 16,2 0-8-15</inkml:trace>
    </iact:actionData>
  </iact:action>
  <iact:action type="add" startTime="308450">
    <iact:property name="dataType"/>
    <iact:actionData xml:id="d165">
      <inkml:trace xmlns:inkml="http://www.w3.org/2003/InkML" xml:id="stk165" contextRef="#ctx0" brushRef="#br0">13727 15827 88 0,'0'0'0'9,"0"0"0"-5,0 0 0 7,0 0 0-6,0 0 0 5,0 0 0-5,0 0 1 4,0 0 0-3,0 0 1 4,16 25-1-5,-5-4 1 5,5 4-1-6,-2 3 1 8,2 2 0-8,1 2 1 5,1 3 0-3,-2 1 0 5,5 1-1-4,-7 5 0 9,-1 1 0-16,-1 3 0 17,0 0-1-17,-6-2 1 16,4-3-1-15,-10 1 1 16,0-3-1-17,0 0 0 0,-5-7 0 15,0 3 0-14,1-3 0 16,-3 5 0-17,0 0 0 16,-7 6 1-15,0 3-1-1,3 5 0 15,-3 2-1-14,2-9 1 15,3-8-1-15,0-1 0 16,0-3 0-17,0 0 0 16,-1 0 0-15,-1 3 0 15,-1-3 0-15,-4 0 1 0,5-2-1 14,-5-2 1-15,2-3-1 15,5-4 1-14,-3-5-1 15,5-2 1-15,3-5-1 17,4-9 0-18,-5 11-6 0,5-11 1 15,0 0-88-14</inkml:trace>
    </iact:actionData>
  </iact:action>
  <iact:action type="add" startTime="309352">
    <iact:property name="dataType"/>
    <iact:actionData xml:id="d166">
      <inkml:trace xmlns:inkml="http://www.w3.org/2003/InkML" xml:id="stk166" contextRef="#ctx0" brushRef="#br0">14190 15569 86 0,'0'0'0'7,"11"-2"1"-1,-11 2 0 16,0 0 0-22,0 0 1 2,0 0 0 4,0 0 1 4,0 0-1-5,0 0 0 4,0 0 1-4,0 0 0 6,0 0-1-7,0 0 1 7,12 7-2-7,4 0 1 7,9 4-1-7,3-1 0 6,2 1 0-4,0-2 0 4,2 1 0-1,-9-4 0 7,-5 1 0-15,-1-2 1 15,-4 0-1-16,-3-5 0 17,-1 2 0-15,-9-2 1-2,7 2 1 17,-7-2 0-15,0 0-1-2,0 0 0 11,0 0-1-7,0 0 0 6,-5 9-1-6,5-9 1 12,-7 16-1-16,3-4 0 16,1 4 0-15,3 0 0 15,-4 3 0-15,1 4 0 15,3 2 0-15,-2 2 1 15,0 3-1-16,-3 5 1 16,1 4-1-15,-1 0 0 15,3 3 0-15,2 6 1-1,0 5-1 15,4 2 1-14,8 5-1 15,-8 0 1-16,6-1-1 2,-1 1 0 13,-7 2 0-15,3 0 1 16,-3 0-1-15,0 5 1 15,3 2 0-15,-5-2 0 15,-5 0 0-16,1-5 0 16,-1-2-1-15,-2-5 1 15,0 0-1-15,-4-7 1 15,-1 1 0-15,-2-1 0-1,-2 0 0 15,2-2 0-14,-2 0-1 15,0 0 1-15,0 0 0 15,2-7 0-15,3-4 1-1,-3-3 0 15,2 0-1-14,1-4 1 16,-1-3-1-17,1 0 0 16,-5 1 0-16,0-6 0 17,0 1 0-17,-3-5 0 17,1-2 0-17,-1-2 1 16,5-6-1-16,-9-1 1 0,0 0-1 16,-7-5 1-15,-6-5-2 15,-4-2 0-16,-3 0-21 18,-10-2 0-18,0 0-81 0</inkml:trace>
    </iact:actionData>
  </iact:action>
  <iact:action type="add" startTime="310597">
    <iact:property name="dataType"/>
    <iact:actionData xml:id="d167">
      <inkml:trace xmlns:inkml="http://www.w3.org/2003/InkML" xml:id="stk167" contextRef="#ctx0" brushRef="#br0">14742 17824 92 0,'12'0'0'8,"6"2"0"-2,-4-2 0 4,0 0 0-6,9-9 1 7,5-7 0-7,4-10 0 7,3-6 4-7,1-2 0 7,-3-3 4-6,-3 2 0 5,-3 1-4-5,1-7 0 5,-10-5-4-5,3-3 1 5,0-4-1-4,-3 0 1 3,1-2-2 2,1 0 1 5,-4 0-1-15,-4 9 1 15,-3 7 1-16,-2 6 0 1,-2 10 0 15,-5 3 0-16,-3 4-1 16,1 4 0-16,-3 5-1 18,5 7 0-18,-16-2 0 0,9 7 0 15,-6 1 0-14,-1 11 0 15,-7 8 0-15,3 5 0 15,1 9 0-15,1 0 0 15,3 5 0-16,3 2 0 16,-1 2 0-16,6 3 0 17,5 4 0-16,5 0 0-1,-3 0 0 15,7 0 0-14,-4-4 0 15,6-3 0-15,1-4 0 16,-1-7 0-17,8-5 0 0,6-7 0 15,5-4 0-14,7-7 0 15,7-5-1-15,-3-4 0 15,3-8-23-16,-3-8 1 16,3-1-50-15</inkml:trace>
    </iact:actionData>
  </iact:action>
  <iact:action type="add" startTime="311299">
    <iact:property name="dataType"/>
    <iact:actionData xml:id="d168">
      <inkml:trace xmlns:inkml="http://www.w3.org/2003/InkML" xml:id="stk168" contextRef="#ctx0" brushRef="#br0">15549 17334 121 0,'0'0'-1'2,"0"0"1"8,9 2 0-4,-9-2 0 4,0 0 0-6,0 0 0 6,0 0 1-5,0 0 0 5,9 0 0-5,5 0 1 6,9 2-1 4,2 1 1-15,3-1 0 4,9 0 0 7,6-2 0-7,1 0 0 7,2 0-1-6,-4-2 0 10,-5 0 0-15,-5-1 0 16,-7 1-1-16,-4 0 1 17,-7-3-1-17,-3 5 0 17,-6-4-17-17,-5 4 0 16,9 0-34-15,-9 0-4 15</inkml:trace>
    </iact:actionData>
  </iact:action>
  <iact:action type="add" startTime="311676">
    <iact:property name="dataType"/>
    <iact:actionData xml:id="d169">
      <inkml:trace xmlns:inkml="http://www.w3.org/2003/InkML" xml:id="stk169" contextRef="#ctx0" brushRef="#br0">15433 17628 130 0,'0'0'-3'2,"0"0"1"7,12-7 0-5,4 3 1 7,5-1 0-7,0 1 0 7,4-1 2-7,9 0 0 8,1 1 0-8,0-3 0 6,1 0 0-5,4 2 1 5,3 3-1-6,-1 2 1 6,2 2 0-4,-5 1 0 4,-5-1 1-5,-2 0 0 5,-2 1-1 3,-4-1 1 4,-3-2-2-17,-7 0 1 0,-2 2 0 16,-5-2 0-15,-2 0 1 14,-7 0 0-14,11 0-1 15,-11 0 0-15,0 0 0-1,0 0 0 9,0 0-1-4,0 0 1 6,0 0-3-6,0 0 0 5,0 0-47-5,10-14 0 6,-6 1-2-1</inkml:trace>
    </iact:actionData>
  </iact:action>
  <iact:action type="add" startTime="314706">
    <iact:property name="dataType"/>
    <iact:actionData xml:id="d170">
      <inkml:trace xmlns:inkml="http://www.w3.org/2003/InkML" xml:id="stk170" contextRef="#ctx0" brushRef="#br0">16474 16536 92 0,'0'0'0'3,"0"0"1"7,0 0-1-6,0 0 0 7,0 0 0-6,0 0 1 6,0 0 4-7,0 0 0 6,-2 11-1-5,2 1 0 5,0 1 0-5,-4 3 0 6,1 7-1-6,-1 0 0 5,-1 10-1-6,0-1 0 7,1 0-1-6,2 5 0 5,2 4 0 4,-5 1 0-14,5-5 0 16,-2 2 1-16,-3 0-1 16,5-2 0-15,-5-3 0 16,3-2 0-17,2-4-1 0,-2-3 1 16,2-2 0-16,-2-4 0 16,2-3 0-15,0-5 0 16,0-2 1-17,0-9 0 16,2 12 1-16,-2-12 0 17,0 0-1-17,0 0 0 3,0 0-1 2,0 0 0 5,0 0-2-6,0 0 0 7,0 0-34-7,0 0 0 7,0 0-29-7</inkml:trace>
    </iact:actionData>
  </iact:action>
  <iact:action type="add" startTime="315310">
    <iact:property name="dataType"/>
    <iact:actionData xml:id="d171">
      <inkml:trace xmlns:inkml="http://www.w3.org/2003/InkML" xml:id="stk171" contextRef="#ctx0" brushRef="#br0">17025 16634 118 0,'0'0'0'9,"-9"3"-1"-4,9-3 1 7,0 0 0-8,0 0 0 6,-19 7 0-6,3 0 0 7,-7 2 0-6,-4 2 1 12,-6 5-1-17,-4 3 1 8,-4 4-1-3,0 0 1 5,-1 2-1-5,1 0 1 6,-3 3 0-8,5-7 0 9,0-3 0 0,4-4 1 5,7-5 2-16,1-2 0-1,6-2-1 15,5-3 1-14,4 0-3 15,3-2 1-16,2 0-2 17,7 0 0-17,0 0 0 0,0 0 0 10,16-4 0-6,-2 4 0 8,9 0 0-5,-9 0 0 10,4 2 0-16,-1 3 0 15,1 4 0-16,-2 0 0 16,3 0 0-16,-1 3 0 17,3-1 0-16,2 1 0-1,0-3 0 15,-3-2 0-15,-1 0 0 17,-1 0 0-17,1-3 0 18,1 3 0-18,6 2 0 0,-3-6 1 15,2 1-1-14,-9-2 1 15,3 1-1-15,-3-1 1 15,-5-2-1-16,-1 0 0 16,-1 2-26-15,-9-2 0 15,0 0-42-15</inkml:trace>
    </iact:actionData>
  </iact:action>
  <iact:action type="add" startTime="316016">
    <iact:property name="dataType"/>
    <iact:actionData xml:id="d172">
      <inkml:trace xmlns:inkml="http://www.w3.org/2003/InkML" xml:id="stk172" contextRef="#ctx0" brushRef="#br0">16210 17419 89 0,'0'0'0'9,"7"-7"0"-5,-7 7 0 8,0 0 0-7,0 0 0 5,9 0 0-6,0 0 0 6,5-2 1-5,7-1 0 6,4 1 0-7,7 2 1 7,3 0 1-7,8 0 1 6,6 0 1-5,-3-2 0 6,5-1-2-6,4-1 1 12,7-3-2-16,5-2 1 14,4-3-2-14,3 1 1 16,-3-1 0-17,-2 3 0 17,-4 2 1-17,-3-2 0 16,-11 4-2-15,-3 1 1-1,-6-1-1 15,-6 3 1-14,-6 0-1 15,-7-1 1-16,-2 3-1 17,-9-2 0-17,-5 2-6 0,-7 0 0 16,11-5-50-15,-11 5 0 8,0 0 38-4</inkml:trace>
    </iact:actionData>
  </iact:action>
  <iact:action type="add" startTime="316528">
    <iact:property name="dataType"/>
    <iact:actionData xml:id="d173">
      <inkml:trace xmlns:inkml="http://www.w3.org/2003/InkML" xml:id="stk173" contextRef="#ctx0" brushRef="#br0">16806 17456 86 0,'0'0'0'8,"0"0"0"-4,0 0 0 7,5 14 1-7,-3-1 1 8,0 3 3-9,1 10 0 8,1 6 0-6,-4-2 0 5,0 2-1-5,-4 3 1 5,-1-1-2-5,0 1 0 5,-1-1-2-5,-1 1 1 5,2-1-1-6,0 1 0 7,3-3-1 3,2 0 1-12,7-2 0 13,-7-5 0-15,5-4 0 16,-3-5 0-16,3-2 0 17,-3-5 1-16,0-2-1-1,-2-7 0 15,2 11-1-14,-2-11 1 8,0 0-1-4,0 0 1 5,0 0-1-6,0 0 0 7,0 0 0-6,0 0 0 6,0 0-8-7,0 0 1 6,0 0-31-4,0 0 1 3,0 0 2-4</inkml:trace>
    </iact:actionData>
  </iact:action>
  <iact:action type="add" startTime="317009">
    <iact:property name="dataType"/>
    <iact:actionData xml:id="d174">
      <inkml:trace xmlns:inkml="http://www.w3.org/2003/InkML" xml:id="stk174" contextRef="#ctx0" brushRef="#br0">16995 17688 102 0,'0'0'0'7,"0"0"0"-2,0 0 0 6,0 0 0-7,0 0 0 7,0 0 0-7,0 0 0 6,0 0 1-4,0 0 0 3,0 0 1-3,0 0 0 4,0 0 0-6,0 0 1 7,9 5 0-7,0-1 0 6,5 1-2-5,5-1 0 5,1 3 0-4,1-2 0 3,0 0 0-5,2-3 0 8,-7-2-1-9,7 0 1 14,0-2-1-17,0-3 1 16,2 0-1-16,-1-2 1 17,3 1-1-17,-11-1 1 16,-2 2 0-16,-2 0 0 17,-3 1 0-16,-9 4 0 15,11-7-2-16,-11 7 1 17,0 0-31-17,0 0 0 0,0 0 4 5,0 0 0 5,0 0 18-5</inkml:trace>
    </iact:actionData>
  </iact:action>
  <iact:action type="add" startTime="317667">
    <iact:property name="dataType"/>
    <iact:actionData xml:id="d175">
      <inkml:trace xmlns:inkml="http://www.w3.org/2003/InkML" xml:id="stk175" contextRef="#ctx0" brushRef="#br0">17393 17437 102 0,'0'0'0'10,"10"-4"0"-5,-10 4 0 5,0 0 2-5,0 0 0 5,0 0 3-6,0 0 0 7,0 0-4-6,0 0 1 4,0 0-1-3,0 0 1 4,-3 9-1-6,3-9 1 6,0 16 1-5,0-2 1 6,3 2-2-5,-3 0 0 3,2 2 1-3,-2 5 0 3,-2 3-1-3,-1 1 0 13,1 6-1-19,2-1 1 16,-5 0-1-15,5-2 1 15,0 0-1-15,0-3 0 15,0-1 0-15,-2 4 1-1,-2 2-2 15,-1 2 1-15,-2 1-1 17,5-5 1-17,-1-3-1 17,3-4 1-17,0-2 0 0,0-7 0 16,0-3-1-16,0-2 1 16,0-4 0-15,0-5 1 15,0 9-2-15,0-9 0 16,0 0-17-17,0 0 1 3,0 0-80 2</inkml:trace>
    </iact:actionData>
  </iact:action>
  <iact:action type="add" startTime="318345">
    <iact:property name="dataType"/>
    <iact:actionData xml:id="d176">
      <inkml:trace xmlns:inkml="http://www.w3.org/2003/InkML" xml:id="stk176" contextRef="#ctx0" brushRef="#br0">16908 17603 49 0,'0'0'0'8,"0"9"0"-4,0-9 0 6,0 9 0-5,0-9 0 10,0 0 6-14,0 0 0 9,0 0 0-5,0 0 1 5,0 0 1-6,0 0 0 7,0 0-5-6,0 0 0 5,0 0-1-6,0 0 1 7,0 0-1-6,0 0 1 4,0 0 1-4,0 0 0 5,0 0 1-5,0 0 0 6,11 10-4-7,5-4 1 6,0 4-1-5,7-3 1 6,7-1-2-7,0 1 1 8,5 0 1-8,-8-2 0 13,1-1 0-16,-5-4 0 14,0 0-6-15,-2-4 1 17,0-1-93-17</inkml:trace>
    </iact:actionData>
  </iact:action>
  <iact:action type="add" startTime="329904">
    <iact:property name="dataType"/>
    <iact:actionData xml:id="d177">
      <inkml:trace xmlns:inkml="http://www.w3.org/2003/InkML" xml:id="stk177" contextRef="#ctx0" brushRef="#br0">18008 13334 86 0,'0'0'0'8,"0"0"2"-2,0 0 0 4,0 0 1-5,0 0 1 5,0 0-2-6,0 0 0 7,0 0-1-6,0 0 0 4,-2 34 0-3,-2-6 0 4,-1 11 1-6,-2 0 0 7,0 9 0-7,3-6 0 7,-3-3 0-7,0 0 0 12,0 0-1-14,0-7 1 11,0-4-1-13,2-10 1 17,5-4-1-17,-4-5 1 17,1-2-2-16,3-7 1 4,14 2-23 0,2-11 0 5,1 0-37 2</inkml:trace>
    </iact:actionData>
  </iact:action>
  <iact:action type="add" startTime="330383">
    <iact:property name="dataType"/>
    <iact:actionData xml:id="d178">
      <inkml:trace xmlns:inkml="http://www.w3.org/2003/InkML" xml:id="stk178" contextRef="#ctx0" brushRef="#br0">18253 13874 96 0,'0'0'0'10,"0"0"0"-6,0 0 0 7,9 14 1-7,5 11 0 6,6 10 2-4,-1-1 1 3,4 3-1-4,0 4 1 6,2 5-1-6,-9-6 1 6,0-6-1-7,-2-4 0 7,-5-7-2-8,3-2 1 8,-5-3 0-6,-2-4 0 6,-1-3-1-7,-2-1 1 6,1-6-3-5,-3-4 1 5,0 0-16-5,2-9 1 5,3 0-59-6</inkml:trace>
    </iact:actionData>
  </iact:action>
  <iact:action type="add" startTime="330685">
    <iact:property name="dataType"/>
    <iact:actionData xml:id="d179">
      <inkml:trace xmlns:inkml="http://www.w3.org/2003/InkML" xml:id="stk179" contextRef="#ctx0" brushRef="#br0">18637 13874 103 0,'0'0'0'9,"-9"21"2"-5,0-12 0 6,-3 3 3-5,-4 4 0 6,-5 4 0-7,1-1 0 6,-3 6-3-4,2-2 0 4,0 2-1-6,1-2 1 6,1 3-1-5,-6-1 1 6,-5 0-2-7,-2 1 1 7,-3-3-1-7,7-5 1 7,1-2-1-6,6-4 1 13,7-3 0-18,3-2 1 16,1-3-2-16,10-4 0 16,-9 5-5-15,9-5 0 16,12-5-42-17,13-4 1 17,-4 2 19-17</inkml:trace>
    </iact:actionData>
  </iact:action>
  <iact:action type="add" startTime="331046">
    <iact:property name="dataType"/>
    <iact:actionData xml:id="d180">
      <inkml:trace xmlns:inkml="http://www.w3.org/2003/InkML" xml:id="stk180" contextRef="#ctx0" brushRef="#br0">18736 14005 97 0,'0'0'0'7,"0"0"7"-2,0 0 0 5,0 0-4-5,0 0 0 7,0 0 0-8,12 0 1 6,11-2-2-5,0-3 0 5,11 1-1-5,-1 1 1 5,-1 3-1-5,-4 0 0 5,-5 3-1-5,-5-1 0 5,-4 0-21-6,-5 1 0 7,0-3-22-7,-16 11-4 7</inkml:trace>
    </iact:actionData>
  </iact:action>
  <iact:action type="add" startTime="331282">
    <iact:property name="dataType"/>
    <iact:actionData xml:id="d181">
      <inkml:trace xmlns:inkml="http://www.w3.org/2003/InkML" xml:id="stk181" contextRef="#ctx0" brushRef="#br0">18743 14164 83 0,'0'0'0'1,"0"18"0"-1,0-8 1 0,0-4 3 0,0-6 1 21,21 17 1-21,0-13 0 16,6-2-2-16,6-2 0 17,3-2-1-17,-1-2 0 16,4-3-2-16,-7-5 0 17,3-2-5-17,-10 1 0 0,1-4-40 17,1-1 0-17,1 0 41 2,-1-5 1 13,3 0-10-14</inkml:trace>
    </iact:actionData>
  </iact:action>
  <iact:action type="add" startTime="331479">
    <iact:property name="dataType"/>
    <iact:actionData xml:id="d182">
      <inkml:trace xmlns:inkml="http://www.w3.org/2003/InkML" xml:id="stk182" contextRef="#ctx0" brushRef="#br0">19340 13934 74 0,'-5'9'0'1,"1"7"0"-1,-1 10 0 1,3 8 1-1,-5-2 1 8,2 10-1-3,-2-8 0 5,5-4 0-6,0-7 0 7,2-5 7-7,2-6 1 7,7-7-4-7,10-12 1 7,13-9 0-7,-2-10 1 8,2-4-4-8,-4 3 1 8,-5-3 2-6,-3 2 0 11,-10 3 0-17,-6 0 0 16,-8 4-3-15,-6-2 0 15,-13 7-2-16,-4 4 0 16,-6 8 0-15,3 4 0-1,1 0-1 16,-6 9 1-16,0 5-1 16,3-5 1-16,5 0-1 18,4-4 1-18,4-3-1 0,5-2 0 15,3 0-22-14,11 0 0 15,0 0-66-15</inkml:trace>
    </iact:actionData>
  </iact:action>
  <iact:action type="add" startTime="334377">
    <iact:property name="dataType"/>
    <iact:actionData xml:id="d183">
      <inkml:trace xmlns:inkml="http://www.w3.org/2003/InkML" xml:id="stk183" contextRef="#ctx0" brushRef="#br0">13241 13465 37 0,'0'0'0'10,"14"0"0"-6,-14 0 0 7,9 0 3-7,-9 0 1 6,0 0 5-5,0 0 0 6,0 0-5-6,0 0 1 6,0 0-4-8,0 0 1 9,0 0-1-9,0 0 0 8,0 0 0-6,0 0 1 5,11-7 2-5,-4 2 0 5,7 1-2-5,4 1 1 4,10 3-1-4,-7 0 1 5,4 0-1-4,7 3 0 6,3 1-1-9,-3-2 1 10,-9 1-2 4,5-1 1-17,0-2 0 0,-8 0 0 16,3 0-1-16,0 0 1 17,5 2 0-17,0-2 1 16,-3-2-1-15,0 0 0 15,-2-1 0-15,0 1 1 15,-2 0-2-15,2 0 1 15,0-1 0-16,2 3 1 0,1 0-2 16,-3-4 0-16,2 4 0 16,-6-3 0-15,1 1 0 15,-1 2 1-15,-3 0-1-1,0 2 1 16,-5 1-1-16,6 1 0 17,-1-4 0-17,-5 3 1 17,5-3-1-17,-2-3 0 16,2 3 0-16,-2-4 0 17,5 4 0-17,-8 0 0 18,5 4 0-18,-4-4 0 0,-3 5 0 15,2-3 0-15,-1 0 0 17,-1-2 0-17,0 0 0 16,0 0 0-15,1 0 0-1,1 0 0 16,-4 0 0-15,4 0 1 15,3 0-1-16,2 0 1 17,3-2-1-17,-3 0 0 16,0 0 0-15,0 2 1 15,3 0-1-16,-1 0 0 17,3 0 0-17,-3-3 0 0,8 3 0 16,1-4 1-16,8 1-1 17,-1-1 1-17,10-5-1 16,-9-1 0-15,1 1 0-1,-6 0 0 16,-2 2 0-15,4 2 0 15,1 1 0-16,-6 2 0 16,-2-3 0-15,-1 3 0 15,-1-1 0-15,-3 3 0 15,1 3 0-16,-5-3 0 17,0 2 0-17,-2-2 0 0,-2 5 0 16,-1-5 0-16,-2 0 0 18,-9 0 0-17,14 0 0-1,-14 0 0 15,16 0 0-15,-7 2 1 11,3 0-1-6,-1-2 1 6,1 0-1-5,0 0 1 3,-1-2-1-2,1 0 0 10,-1 2 0-16,3 0 0 15,0 0 0-16,0 0 0 17,-1 2 0-17,8 2 0 0,0 1 0 16,0 0 0-15,-1-3 0 15,6 0 0-16,4 1 0 17,-7 1 0-17,0-4 0 1,0 0 0 14,2 0 0-15,-4 2 0 17,2 1 0-17,0-6 0 17,-2 1 0-17,-1 2 0 17,-1-7 0-17,-1 3 1 16,1 1-1-16,1 1 0 16,-4 0 0-15,0 2 0 15,3 2 0-16,-3-2 0 0,0 0 0 17,0 0 0-17,-2 0 0 17,0 0 0-17,4 0 0 0,-6 2 0 16,4 1 0-16,-2-1 0 17,2 3 0-17,-2-1 0 16,2-2 0-15,-2 1 0 15,2-1 0-16,-5 0 0 17,-1-2 0-17,6 3 0 16,2 1 0-15,-2 1 0 15,-2 2 0-15,0-5 0-1,-3 3 0 15,3-1 0-14,0-4 0 16,2 3 0-16,5-3 0-1,-3 0 0 15,1 2 0-15,-1-2 0 17,-2 2 0-17,5 0 0 17,2 1 0-17,-2-1 0 16,-3 0 0-15,3 1 0 15,2-1 0-16,5 0 0 16,11-2 0-15,-7 0 0 0,5 5 0 14,0-5 0-15,2 0 0 17,-7 0 0-17,-2 2 0 16,-2-2 0-15,-8 0 0-1,6 0 0 16,1-2 0-16,-1 2 0 17,-3 0 0-17,0 0 0 16,0 0 0-15,0 0 0 15,-2 0 0-15,-3 0 1 15,-2 0-1-15,0 0 0 14,0-5 0-15,-4 3 0 17,-3 0 0-16,3 2 0-1,1 0 0 16,1 0 0-16,0 2 0 16,0 0 0-14,0 3 0-2,-3-5 0 15,1 0 0-15,-3 0 0 17,-2 2 0-17,2-2 0 16,0 2 0-16,0-2 0 17,3 3 0-16,0-3 0 15,1 2 0-15,1 0 0 14,2 1 0-14,0-1 0 0,-4 0 0 14,-1 1 0-15,1-3 0 17,-3 0 0-17,-2 2 0 16,-7-2 0-15,16 4 0 0,-16-4 1 14,7 0-1-15,-7 0 0 11,0 0 1-7,0 0 0 7,0 0-1-7,0 0 1 7,9 0-1-7,-9 0 0 6,14 0 0-6,-14 0 0 7,14 0 0-6,-14 0 0 5,11-4 0-5,-11 4 0 6,12-2 0-8,-12 2 0 9,7-3 0-8,-7 3 0 6,0 0 0-5,0 0 0 6,0 0 0-8,0 0 0 9,0 0 0-8,0 0 0 7,0 0 0-7,0 0 0 6,9-4 0-5,-9 4 0 5,12-3 0-5,-12 3 0 6,13-2 0-6,-13 2 1 4,12-5-1-3,-12 5 0 4,9-2 0-7,-9 2 0 8,0 0 0-6,0 0 0 5,0 0 0-6,0 0 0 13,0 0 0-17,0 0 0 9,0 0 0-4,0 0 0 5,0 0 0-5,0 0 0 6,0 0 0-8,0 0 0 9,0 0 0-8,0 0 0 6,0 0 0-6,0 0 0 7,0 0 0-7,0 0 0 7,0 0 0-6,0 0 0 5,0 0 0-6,0 0 0 8,0 0 0-8,0 0 0 7,9-2 0-7,-9 2 0 6,14 0 0-5,-14 0 0 6,14 0 0-6,-14 0 0 5,12 0 0-5,-12 0 0 5,9 0 0-5,-9 0 0 5,0 0 0-6,0 0 0 6,0 0 0-5,0 0 0 6,0 0 0-7,0 0 0 6,0 0 0-5,0 0 0 6,0 0 0-7,0 0 0 7,0 0 0-6,0 0 0 5,0 0 0-6,0 0 0 7,9-5 0-7,-9 5 0 7,16-2 0-6,-16 2 0 5,12 0 0-6,-12 0 0 6,7 2 0-5,-7-2 0 5,0 0 0-5,0 0 0 10,0 0 0-14,0 0 0 9,0 0 0-5,0 0 0 5,9-2 0-6,-9 2 0 7,14-2 0-6,-14 2 0 11,13 0 0-16,-13 0 0 9,12 0 0-4,-12 0 0 4,11 0 0-3,-11 0 0 4,7 0 0-5,-7 0 0 5,14-3 0-5,-14 3 0 5,14 0 0-4,-14 0 0 4,11 0 0-6,-11 0 0 6,10 0 0-5,-10 0 0 7,0 0 0-10,0 0 0 10,0 0 0-8,0 0 0 6,11-4 0-5,-11 4 1 5,16-5-1-5,-16 5 1 5,14-2-1-5,-14 2 1 5,12 0-1-6,-12 0 1 7,13-2-1-5,-3-1 1 3,-1-1-1-4,2-1 0 5,3-2 0-5,0 0 0 5,2 0 0-5,-4 0 0 7,-1 1 0 7,-11 6 0-18,14-12 0-1,-14 12 0 13,9-7 0-12,-9 7 0 8,0 0 0-4,0 0 0 5,14-4 0-4,-5 4 0 3,0-7 0-4,1 2 0 6,-1-2 0 1,0 0 0-10,-2 0 0 12,-7 7 0-13,14-13 0 14,-14 13 0-14,9-10 0 16,-9 10 0-17,0 0 0 17,0 0 1-17,7-9-1 0,-7 9 0 10,12-14 0-5,-3 3 0 5,0 2 0-6,0 2 0 8,0-5 0-7,1 3 0 5,-4 2 0 0,1-4 0-6,0 4 0 9,-7 7 0-11,12-14 0 3,-12 14 0 5,9-12 0-5,-9 12 0 5,9-6 0-5,-9 6 1 5,0 0-1-6,0 0 1 7,9-12-1-6,-9 12 1 10,14-11-1-14,-14 11 0 9,12-14 0-5,-12 14 0 5,9-14 0-6,-4 5 0 8,2-3 0-3,-1 3 1 8,1 0-1-17,-7 9 0 16,10-14 0-15,-10 14 1-1,4-9-1 16,-4 9 1-16,0 0-1 4,0 0 0 6,5-9 0-5,-5 9 0 10,9-16 0-15,-4 6 0 15,1 3 0-14,-1 1 0 9,0-4 0-4,-1 1 1 3,-4 2-1 1,0-2 1-5,0 4-1-1,0-6 0 7,0 4 0 1,0-2 1-10,0 2-1 12,0-2 0-13,0 2 0 5,0 7 0 4,0-14 0-5,0 14 0 5,0-9 0-6,0 9 0 10,0 0 0-13,0 0 0 10,0-9 0-7,0 9 0 6,0-12 0-4,0 1 0 3,0-1 0-4,0 1 0 6,3-1 0-5,-1 1 0 3,0 1 0-5,3-1 0 7,-5-1 0-6,0 3 0 8,0 2 0-11,0 7 0 8,0-16 0-5,0 16 0 5,0-9 0-6,0 9 0 10,0 0 0-12,0 0 0 8,0 0 0-6,0 0 0 7,0 0 0-6,0 0 0 5,0-14 0-5,0 5 0 5,0-3 0 0,0 1 0-5,0-3 0 7,0 0 0-9,0 3 0 10,0-1 0-11,2 3 0 13,0-2 1-15,1 1-1 16,-1-1 0-15,-2 2 0 15,0-3 0-15,0 3 0-1,0-2 1 16,0 4-1-16,0-5 0 16,0 3 0-15,0 2 0 15,0-4 0-15,0-1 0 15,2 1 0-15,1-1 0 14,-1 3 0-14,0-3 0 15,3 3 0-16,-1-2 0 17,-1 4 0-17,-1-5 1 0,-2 3-1 16,0 0 0-16,0 0 0 17,0-3 0-17,0-4 0 16,0 5 0-15,0-8 0-1,0 5 0 17,2 3 0-17,3-3 0 16,-5 5 0-15,2-7 0 15,-2 0 0-15,0-1 0 15,3 4 0-16,-3-3 0 16,2-1 0-15,-2 1 0 15,2 0 0-15,-2-2 0-1,3 2 0 15,-3-7 1-14,-3 2-1 15,1-2 0-15,0 0 0 15,2 2 0-16,0 3 0 0,0-3 0 16,2 3 0-15,0 2 0 15,1-3 0-16,-1 3 0 17,-2 2 0-17,0 1 0 17,0 1 0-17,0-2 0 17,0 3 0-17,0-3 0 16,0 0 0-15,0 0 0-1,2 3 0 15,0-3 0-14,3 3 0 15,0-3 0-16,-3 0 0 17,0 3 0-17,1-1 0 0,1 3 0 16,-2 0 0-15,3-1 0 15,0 1 0-15,-1 0 0 15,1 4 0-15,-5 5 0 14,7-16 0-14,-7 16 0 15,4-11 0-16,-4 11 0 17,7-14 0-17,-7 14 0 0,0-9 0 16,0 9 0-16,3-9 0 4,-3 9 0 9,4-12 0-11,-4 12 0 8,9-11-1-5,-9 11 1 11,12-19-1-16,-12 19 1 17,11-14-1-16,-11 14 1 15,12-11 0-15,-12 11 0 15,9-7 0-16,-9 7 0 4,14-16-1 1,-5 9 1 4,3-2-1-3,-5 2 1 4,4-5-1-6,-2 3 1 7,3 2 0-7,-3 0 0 9,-2 3 0-11,-7 4 0 14,14-7 0-16,-14 7 0 15,11-7 0-15,-11 7 0 17,12-12 0-16,-12 12 0 15,14-13 0-15,-14 13 0 15,16-16 0-16,-7 6 0 16,0 1 0-16,0 0 0 17,-2 2 0-16,-7 7 0-1,12-11 0 15,-12 11 0-15,9-10 0 17,-9 10 0-16,9-7 0 16,-9 7 0-17,12-9 0 0,-12 9 0 15,14-7-1-14,-14 7 1 15,13-7-1-16,-13 7 1 8,10-6-1-3,-10 6 1 5,0 0 0-5,0 0 0 4,0 0 0-4,0 0 0 5,0 0 0-5,9-3 0 6,9-8 0 4,-2 4 0-14,1 0 0 15,-4 5 0-16,1-5 0 17,-5 4 0-16,1 3 0-1,-10 0 0 15,11-2-1-14,-11 2 1 15,9-4 0-15,-9 4 0 6,10-3 0-2,-10 3 0 4,0 0 0-4,0 0 0 7,0 0 0-8,0 0 0 5,9-2 0-3,-9 2 0 4,16-2 0-5,-16 2 0 6,11 0 0-7,-11 0 0 6,12 0 0-6,-12 0 0 12,16 0 0-16,-9 0 0 15,2 0 0-15,3-5 0 10,-5 5 0-3,4-2 0 2,1 2-1-1,1-3 1-1,1 3 0 2,0-2 0 9,5 2 0-18,-8-2 0 16,5 2 0-16,-7-2 0 2,1 2-1 13,-1 0 1-15,2 0 0 4,-1 0 0 8,-1 0 0-10,-9 0 0 13,11 0 0-14,-2 0 0 9,3 0 0-5,-3 2 0 6,3 0-1-5,-1 0 1 3,1-2-1-1,-1 0 1-1,-2 0 0 3,1 0 0-6,-1 0 0 8,-9 0 0-9,14 0 0 2,-5 0 0 5,0 3 0-5,0-1 0 5,1 3 0-5,-1-5 0 5,0 2 0-6,2 0 0 8,6 1 0-6,-4 1 0 8,4-2 0-14,-4 1 0 16,4 4 0-15,-6-7 0 14,5 2 0-14,-2 0 0 15,0-2 0-15,0 0 0 15,-3 3 0-15,-2-1 0 15,1 0-1-16,-10-2 1 17,13 5 0-16,-3-3 0-1,1 0 0 15,3 1 0-15,0-3 0 16,2 0 0-14,0 4 0-2,2-4 0 16,-1-4 0-16,-1 1 0 16,0 3 0-15,-2 0 0 15,-3 0 0-15,1 0 0 15,-3-2 0-16,2 2 0 16,-1 0 0-16,-1 0 0 16,0 0 0-15,-2 0 0 16,4 0 0-17,-1 0 0 0,1 0 0 16,1 0 0-16,-8 0 0 17,-4 0 0-17,14 0 0 1,-14 0 0 15,9 0 0-16,-9 0 0 10,10 0 0-5,-10 0 0 5,11 0 0-6,-11 0 0 7,14 0 0-7,-5 0 0 7,0 0 0-6,0 0 0 5,-2 0 0-6,-7 0 0 7,17 0 0-6,-8 0 0 5,2 0-1-5,1 0 1 6,-3 2-1-8,0 1 1 10,0 1 0-11,1-4 0 14,-1 0 0-16,0 0 0 16,3 0 0-16,4 0 0 16,7 0 0-15,0-4 0 16,0 1 0-17,2 1 0 17,0 0 0-17,3-5 0 16,0 5 0-15,-1-1 0 15,1 1 0-16,-3 2 0 0,1 0 0 16,-3 0 0-16,0 2 0 16,0 1 0-15,2-1 0 15,-6 0 0-15,-6-2 0-1,6 0 0 16,4 0 0-16,-2 0 0 17,-3 0 0-17,0 0 0 17,1-2 0-17,-1 0 0 16,3-1 0-15,2 1 0 15,0 0 0-16,-2 2 0 17,0-7 0-16,-3 4 0-1,0 1 0 15,3 2 0-15,0 2 0 17,0-2 0-17,-3 3 0 16,0-3 0-15,3 0 0-1,-2 0 0 16,-1 0 0-16,0-3 0 17,3 1 0-17,-2 2 0 17,1 0 0-17,-1 0 0 16,-1 0 0-16,1 0 0 17,-1 2 0-16,3-2 0 15,4 0 0-16,0 0 0 0,3 0 0 16,-3 0 0-16,1 0 0 17,1-2 0-17,3 2 0 17,5-4 0-17,-5 4 0 0,7-3 0 16,2 3 0-16,-5-2 0 17,1 0 0-17,-5-3 0 17,-3 5 0-17,-1 0 0 16,-1 0 0-16,-4 0 0 17,-5 0 0-17,7 0 0 16,2-2 0-15,-4 2 0-1,0 0 0 16,0 0 0-16,-1-3 0 16,-1 1 0-15,-3 2 0 16,0 0 0-17,-9 0 0 0,2 0 0 16,0 0 0-16,0-2 0 17,1 0 0-16,6 2 0 15,2-5 0-16,-2 3 0 17,3-1 0-17,-1 1 0 16,3 2 0-16,0 0 0 16,-1 0 0-15,1 0 0-1,2 2 0 16,-2 1 0-16,0-1 0 17,2 3 0-17,4-5 0 17,-4 2 0-16,5 0 0-1,-3 0 0 15,5 3 0-14,-2 0 0 15,4-3 0-16,-4 0 0 16,-1-2 0-15,-4 0 0 15,0 0 0-15,1 3 0 15,3 1 0-15,-6-4 0 15,4 5 0-15,3-3 0-1,-1 3 0 15,1-3 0-15,-3-2 0 17,5 0 0-17,3-2 0 17,-8 2 0-17,-2-5 0 0,2 3 0 16,-2 2 0-16,-2 0 0 17,2 2 0-17,-9 3 0 17,2-5 0-17,7 2 0 16,2-2 0-16,-2 0 1 17,-2 0-1-17,-5-2 0 17,-2 2 0-16,-2-5 0-1,-1 5 0 15,1 0 0-14,-3 0 0 15,7 0 0-16,7 5 0 17,0-5 0-16,0 0 0-1,7 0 0 15,2-7 0-14,-2 4 0 15,3 1 0-16,-4 2 0 17,-1-4 0-17,-3 1 0 16,-4 1 0-16,0 2 0 17,0 0 0-17,-5 0 0 16,0 2 0-15,-5-2 0 15,1 3 0-15,-12-3 0-1,14 0 0 16,-14 0 0-16,0 0 0 2,0 0 0 9,0 0 0-6,0 0 1 4,0 0-1-4,0 0 0 5,0 0 0-4,0 0 0 4,0 0 0-6,0 0 0 7,0 0 0-7,0 0 1 6,0 0-45-5,0 0 0 5,9 0 25-4,0 0-5 3</inkml:trace>
    </iact:actionData>
  </iact:action>
  <iact:action type="add" startTime="344886">
    <iact:property name="dataType"/>
    <iact:actionData xml:id="d184">
      <inkml:trace xmlns:inkml="http://www.w3.org/2003/InkML" xml:id="stk184" contextRef="#ctx0" brushRef="#br0">14328 15220 45 0,'7'-28'0'10,"4"-16"1"-5,5-11 0 5,7-11 0-5,5-13 0 5,4-8 0-5,7-35 0 5,10-25 0-5,-5 18 0 6,4 7-1 2,-9 16 1 3,0 17-1-15,-4-6 1-1,-3 6-1 16,-2-1 0-15,2 0 0 16,7-2 0-17,10 0 0 0,-3-9 0 15,0-5 0-15,2 7 0 17,3 3 0-16,4 13 0 15,7 9 0-16,5 10 0 16,0 11 0-16,7-7 0 17,4-2-1-17,3 2 0 17,4 3-3-17,0 6 1 17,5 7 2-17,-9 5 0 0,-3 7 0 16,0 4 0-15,0 8 0 16,-8 4 0-17,-8 4 0 0,7 5 0 15,0 5 0-14,18 0 1 15,15-1-1-15,-28 1 0 15,-10 2 1-16,1-2 0 17,-6 2 0-17,-3-5 0 16,-6 3 0-15,-4 2 0 15,-2 0 0-15,0 7 0-1,0-3 0 17,-3 5 0-12,-2 5 0-5,0-2 0 10,3 4 0 7,-8-5 0-16,-6 3 0-1,-5 0 1 16,0-3 3-16,0-1 1 16,-2-1-3-15,7 0 1 14,-1-4-2-14,-1-1 1 16,-1-1-1-17,-9-1 1 17,-2 0-1-17,-3-2 1 16,-4 0 0-16,-7 0 0 17,12 0-2-17,-12 0 1 0,0 0-46 4</inkml:trace>
    </iact:actionData>
  </iact:action>
  <iact:action type="add" startTime="345607">
    <iact:property name="dataType"/>
    <iact:actionData xml:id="d185">
      <inkml:trace xmlns:inkml="http://www.w3.org/2003/InkML" xml:id="stk185" contextRef="#ctx0" brushRef="#br0">17677 12273 47 0,'0'0'0'9,"0"0"0"-5,0 0 0 8,0 0-1-8,0 0 1 7,0 0 0-7,0 0 0 7,7 21-1-7,2 2 1 7,2 0 0-6,1 4 0 5,-1 6 0-6,1 3 0 6,-7 6 1-6,-5-3 0 8,-5 2 2-8,-11-2 1 8,-3 1-1 3,-4-4 0-14,-2 1-1 15,-5-5 0-15,-2-2 0-1,-7-2 0 15,-10-3-2-15,-13 0 1 17,0 1-49-16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8460" units="cm"/>
          <inkml:channel name="Y" type="integer" max="104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630.03412" units="1/cm"/>
          <inkml:channelProperty channel="Y" name="resolution" value="630.3030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4T14:56:42.2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82265">
    <iact:property name="dataType"/>
    <iact:actionData xml:id="d0">
      <inkml:trace xmlns:inkml="http://www.w3.org/2003/InkML" xml:id="stk0" contextRef="#ctx0" brushRef="#br0">20194 10242 57 0,'12'5'0'9,"6"6"1"-4,-6-9 1 5,-3 3 1-5,-9-5 0 5,5 11 0-5,-12 1 0 5,0 9 0-4,0-5 0 2,0-2-1-2,-2-1 1 5,6-1-2-8,-4-1 1 8,5-4-1-6,-5 5 0 6,0 2 0-8,3 2 0 8,-8 2 0-5,3 0 0 4,2 5 0-6,-2-2 0 8,2-2 0-7,-5-1 0 13,1-2 1-18,-1 2 1 16,3-4-2-15,0 5 0 14,0-1-1-14,0 3 1 15,-3 4-1-15,-4 0 1 15,-5 3 0-16,5-5 0 0,0 0 1 16,2-2 0-15,3 2-1 16,-1-5 1-16,3 3-2-1,2-5 1 15,0 0-1-15,2 2 1 17,3 5-1-17,-5-2 1 17,3 0-1-17,-6 2 1 16,4 2-1-15,-8 0 1 14,2-6-1-14,1 2 1 16,1-8-1-16,1 1 1-1,0 0-1 15,0 0 1-15,4-3-1 17,-6 5 0-17,1 0 0 17,4 3 0-16,-4-3 0-1,1 0 0 15,2-2 0-15,-2 0 0 16,4 2 0-15,-4-2 0 15,2 2 0-15,0 0 0 15,3 2 0-16,-3 3 0 17,2 0 0-16,-4 2 0 14,4 0 0-14,1-3 0 15,2 1 0-16,-1-3 0 0,1 1 0 16,0-3 0-15,2-2 0 16,0-3 0-16,0 3 0-1,-7 2 0 15,2 9 0-15,0-4 0 17,-1-2 0-17,-1-1 0 16,2 3 0-15,-4-1 0 15,-3 3 0-15,1-2 0 15,2-3 0-16,-1-1 0 16,1-4 0-15,2-1 0-1,3-5 0 16,4-7 0-16,-7 16 0 4,7-16 0 10,-5 14 0-11,5-5 1 10,-4 2-1-12,-6 5 0 14,-1-2 0-14,-3 5 1 14,-4-1-1-14,-1 0 0 16,1 3 0-17,2-2 0 16,2-1 0-16,5-4 0 17,-1 0 0-17,3-1 0 17,1 1 0-16,1 0 0-1,0-3 0 16,1 1 0-16,1-1 0 15,-4 1 0-14,3-1 0 16,-1-1 0-16,3-3 0-1,2-7 0 15,-7 16 0-14,7-16 0 15,-5 9 0-15,5-9 0 15,0 0 0-15,0 0 0 4,0 0 0-1,0 0 0 7,0 0 0-6,0 0 1 5,0 0-1-4,0 0 1 3,0 0-1-4,0 0 1 6,0 0-1-7,0 0 0 7,0 0-4-7,0 0 0 6,0 0-82-6</inkml:trace>
    </iact:actionData>
  </iact:action>
  <iact:action type="add" startTime="84167">
    <iact:property name="dataType"/>
    <iact:actionData xml:id="d1">
      <inkml:trace xmlns:inkml="http://www.w3.org/2003/InkML" xml:id="stk1" contextRef="#ctx0" brushRef="#br0">19257 10352 45 0,'0'0'0'3,"0"0"0"8,0 0 0-7,0 0 0 7,0 0 2-7,0 0 0 7,7 14 2-6,-3 0 0 5,3 2-2-5,-2 5 1 6,2 4 0-7,-3-2 0 7,-1 2 1-7,-3 5 0 6,-3-2-2-5,1-1 0 5,-3 1-1-5,-1 7 0 5,1 1 0 4,-2 10 0-13,2 0-1 15,3 7 1-16,4 9 0 16,-2-4 1-15,-2 2-1 16,-2 0 0-17,-3 2-1 0,0-12 1 15,0-4-1-14,0 3 1 15,2-6 1-15,5 3 0 15,3 3-2-16,6 1 1 17,2 3-1-17,-1 0 1 16,-4-2 0-15,-1-3 1 15,-3-2-1-15,-2 0 0-1,-4 2-1 15,1-2 1-14,1 7 0 16,4 5 1-15,5 6-1-2,-2-2 0 14,0 0 0-13,-5 0 1 14,0 0-1-14,-5-13 0 16,-2-8 1-17,0-4 0 16,0-9-1-15,0-10 1 15,0-2 0-16,3-2 1 17,-5-5-3-17,9-9 0 16,0 0-24-15,9-14 1 0,5-11-10 14,6-30 0-15,1 0 27 16</inkml:trace>
    </iact:actionData>
  </iact:action>
  <iact:action type="add" startTime="85102">
    <iact:property name="dataType"/>
    <iact:actionData xml:id="d2">
      <inkml:trace xmlns:inkml="http://www.w3.org/2003/InkML" xml:id="stk2" contextRef="#ctx0" brushRef="#br0">20369 10049 58 0,'0'0'0'9,"16"9"1"-4,-16-9 0 5,5 14 1-4,-7-1 0 5,-5 1 0-7,2 2 0 7,-2 5 0-3,5 2 1-2,-3 2-2-2,5 5 1 7,0 5-1-6,5 4 0 4,-5 9-1-4,0-2 1 5,0 7-1-4,-7 2 1 5,2 3-1 5,-4 4 1-16,2 2 0 16,0 5 0-16,3 3-1 17,-5-3 1-16,2 0-1-1,0-7 1 16,0-2-1-16,-2-3 1 16,-1-9-1-15,4 10 1 15,3-3 1-16,1 12 0 17,4 2-1-17,-4 7 1 16,0-3-1-16,4-1 0 18,5-3-1-18,-3-5 1 0,1-4-1 15,-5-7 1-14,0-5 0 15,0-2 0-16,-2 2 2 17,2-6 0-16,0-3-2-1,0 7 1 16,0 2-1-16,-3-4 1 16,1-5-1-16,0-2 0 17,2-5-1-17,-2-2 1 17,2-12-1-17,-3 1 1 16,3-1-1-16,-2-6 1 17,2-1 0-16,-2 1 0-1,-1 2 0 15,3-3 0-14,0 3 0 15,0-3 0-16,-2 3 0 17,0-5 0-17,2-2 0 0,0-7 1 17,0 9-1-17,0-9 0 16,0 0-1-16,0 0 1 7,0 0-7-3,0 0 0 8,0 0-51-8,0 0-4 6</inkml:trace>
    </iact:actionData>
  </iact:action>
  <iact:action type="add" startTime="86315">
    <iact:property name="dataType"/>
    <iact:actionData xml:id="d3">
      <inkml:trace xmlns:inkml="http://www.w3.org/2003/InkML" xml:id="stk3" contextRef="#ctx0" brushRef="#br0">18803 12678 71 0,'0'0'0'3,"0"0"1"8,0 0-1-8,0 0 0 7,0 0 0-6,0 0 1 8,0 0-1-7,0 0 1 5,19 11-1-5,8 1 1 5,12-3-1-6,10-2 1 7,11 0-1-6,6-2 1 5,10-1 1-5,3 1 1 6,8-3-1 3,-2 0 0-13,1 1-1 15,-6 1 1-15,1 5 1 17,13 1 0-16,12-8-2-2,-2 3 1 12,0-1-1-11,-28-4 0 15,-21 0 0-14,2 5 0 13,-1-5 0-15,-8 2 0 16,-7 0-1-15,-6 1 1 15,-7-3 0-15,-8 4 0 15,-6-1 0-16,-5-1 1 16,-2 0 0-15,-7-2 0-1,0 0-9 4,0 0 0 7,0 0-65-7</inkml:trace>
    </iact:actionData>
  </iact:action>
  <iact:action type="add" startTime="86886">
    <iact:property name="dataType"/>
    <iact:actionData xml:id="d4">
      <inkml:trace xmlns:inkml="http://www.w3.org/2003/InkML" xml:id="stk4" contextRef="#ctx0" brushRef="#br0">19420 12395 80 0,'0'0'0'2,"0"0"0"8,-2 16 1-5,-7-4 0 6,-3 4 1-7,-2 7 0 7,-2 4 1-7,0 8 1 5,-7 6-1-4,0 3 1 7,-2 2-2-7,-5 2 0 4,-2 5 0-4,-7-5 1 5,-1 3-2-5,1-5 1 5,0-5-1-4,4-6 1 3,3-5-1 5,-2-12 0 2,6-2-2-15,12-4 0-1,4-3-15 16,24-7 1-15,-1 3-45 15</inkml:trace>
    </iact:actionData>
  </iact:action>
  <iact:action type="add" startTime="87321">
    <iact:property name="dataType"/>
    <iact:actionData xml:id="d5">
      <inkml:trace xmlns:inkml="http://www.w3.org/2003/InkML" xml:id="stk5" contextRef="#ctx0" brushRef="#br0">20266 12597 74 0,'0'0'0'2,"0"0"1"8,0 10 0-5,0-10 0 5,0 11 0-5,0-2 1 6,-3 1 3-7,1 8 0 7,2 5 0-7,-5 7 1 6,-1 4-4-5,-11 8 0 7,-3-3-1-8,1-5 0 6,1-1 0-5,2-13 0 5,0-1-18-5,4-6 0 4,5 1-17-3,3-7 0 3</inkml:trace>
    </iact:actionData>
  </iact:action>
  <iact:action type="add" startTime="87760">
    <iact:property name="dataType"/>
    <iact:actionData xml:id="d6">
      <inkml:trace xmlns:inkml="http://www.w3.org/2003/InkML" xml:id="stk6" contextRef="#ctx0" brushRef="#br0">19227 13334 51 0,'0'0'0'9,"0"0"2"-5,0 0 0 7,9 6-2-6,-9-6 1 5,12 12 5-5,-3-10 0 5,7-4 1-6,2-14 1 7,8-7-5-7,8-14 1 7,5-4-3-5,-4 2 1 4,2-1 0-6,-7 8 1 6,-5 2 0-5,-6 10 1 5,-10-1-1-6,-2 3 1 8,-3 1-3-2,-1 1 1 7,1 0-1-16,-4-2 0 15,-4-5-1-16,4 7 1 0,0-3-1 16,0 10 0-16,4 0 0 17,-4 9 0-16,0 0-1-1,0 0 1 11,0 0 0-6,0 0 0 5,0 0 0-5,0 0 0 6,0 0 0-6,0 0 0 5,0 11 0-5,-7 8 0 4,3 6 0 2,-3 7 0 6,0 7 0-17,0 7 0 17,0 7 0-16,0-2 0-1,2 2 0 15,1-12 0-15,2-2 0 17,2-9 0-17,2-4 0 17,2-3 0-16,3-3 0-1,3 1 0 15,1 0 0-15,1-1 0 18,-1-1 0-18,1-3 0 16,1 0 0-16,1-7 1 16,-4-2 0-15,-1-2 0 15,0 2 0-15,-9-7 1 0,7 2-1 5,-7-2 0 4,0 0 0-6,0 0 0 7,0 0 0-7,0 0 0 8,0 0-1-9,0 0 1 8,0 0-1-7,0 0 0 7,11-7-9-6,3-2 0 5,5-3-16-3,-3 1 1 9,2-1-2-15,3 3 1 15,0 0 14-16</inkml:trace>
    </iact:actionData>
  </iact:action>
  <iact:action type="add" startTime="90206">
    <iact:property name="dataType"/>
    <iact:actionData xml:id="d7">
      <inkml:trace xmlns:inkml="http://www.w3.org/2003/InkML" xml:id="stk7" contextRef="#ctx0" brushRef="#br0">19367 13791 81 0,'0'0'0'10,"-9"-2"0"-5,9 2 0 5,0 0 0-5,0 0 0 6,0 0 0-8,0 0 0 9,0 0 0-8,0 0 0 7,16 2 0-7,5 3 0 7,9 2 1-7,2 0 0 7,7 2 0-7,-6-7 0 7,1 3 0-7,-4-3 0 8,0-2 0 0,-5 0 0-11,1 0 0 15,-6 0 0-16,-1 0-1 16,-3 0 1-15,-5 0 0 16,-1 0 0-17,-6 0-1 0,-4 0 1 15,10 0-46-15,1-4-4 11</inkml:trace>
    </iact:actionData>
  </iact:action>
  <iact:action type="add" startTime="91078">
    <iact:property name="dataType"/>
    <iact:actionData xml:id="d8">
      <inkml:trace xmlns:inkml="http://www.w3.org/2003/InkML" xml:id="stk8" contextRef="#ctx0" brushRef="#br0">7674 14944 90 0,'0'0'0'8,"-7"-3"0"-3,7 3 0 6,0 0 0-6,0 0 1 5,0 0 0-6,0 0 1 6,0 0-2-5,0 0 0 5,0 0 1-5,0 0 0 5,0 0 0-5,0 0 1 11,0 0-1-16,7 5 1 10,11 4-1-6,12 0 0 7,12 5 0-7,1-5 0 8,3 1-1-4,3-1 1 10,1 0-1-17,1-9 1 16,-5 0-1-14,-4 0 1-3,-5-5-1 13,-8 3 1-12,-3-2 0 13,-5-1 1-13,-5 0 2 15,-9 1 0-15,-1 1-3-1,-6 3 1 16,0 0-1-15,0 0 0 9,0 0-1-6,0 0 1 6,0 0-1-6,0 0 1 7,0 0-94-6</inkml:trace>
    </iact:actionData>
  </iact:action>
  <iact:action type="add" startTime="163771">
    <iact:property name="dataType"/>
    <iact:actionData xml:id="d9">
      <inkml:trace xmlns:inkml="http://www.w3.org/2003/InkML" xml:id="stk9" contextRef="#ctx0" brushRef="#br0">13091 10417 77 0,'0'0'0'9,"0"0"0"-5,0 0 1 8,0 0 0-8,0 0 0 6,0 0 1-4,0 0 0 5,0 0 3-6,0 0 0 5,0 0 1-7,0 0 0 8,0 0-3-7,0 0 1 7,0 0-2-7,0 0 1 6,0 0-2-5,0 0 1 6,28 9-1-7,-5-4 1 7,7-3-1-8,7-2 1 9,6-2-1-6,-8 2 0 6,-5-7 0-10,7 2 0 13,6 0 1-15,-3-4 0 16,-1 0-1-16,0 4 1 17,-5-4-1-17,3 2 1 16,0 0-1-16,0 3 0 17,-3-8 0-16,-1 3 0 15,-3-2 0-15,2 4 0 15,-4 2 0-15,-1 1 0-1,-8-1-1 15,-3 3 1-15,-5-5 0 17,-2 4 1-17,-2 1 0 17,-7 2 0-17,0 0-1 0,0 0 0 10,0 0-1-5,0 0 1 5,0 0-3-6,0 0 0 7,0 0-17-7,0 0 1 19,0 0-28-23,0 0 0 3,0 0 29 2</inkml:trace>
    </iact:actionData>
  </iact:action>
  <iact:action type="add" startTime="164534">
    <iact:property name="dataType"/>
    <iact:actionData xml:id="d10">
      <inkml:trace xmlns:inkml="http://www.w3.org/2003/InkML" xml:id="stk10" contextRef="#ctx0" brushRef="#br0">13282 10730 76 0,'0'0'0'1,"0"0"0"10,21-3 0-6,-5 3 1 6,7 0 2-7,-4 0 1 6,6-2 1-5,9-3 1 6,8-2 0-7,2-2 1 6,4 0-2-5,3-5 1 5,-1 3-3-5,-4-5 0 5,-2 4-1-5,-7 1 1 5,-2-3-2-5,-8 7 1 5,-8 2-1 6,1 3 0-16,-1-3-1 17,-3 3 1-17,0 0-1 16,-4 2 1-14,-3 0 0-2,-9 0 0 15,11-2-4-15,-11 2 0 17,0 0-27-17,0 0 0 8,0 0-21-3</inkml:trace>
    </iact:actionData>
  </iact:action>
  <iact:action type="add" startTime="164956">
    <iact:property name="dataType"/>
    <iact:actionData xml:id="d11">
      <inkml:trace xmlns:inkml="http://www.w3.org/2003/InkML" xml:id="stk11" contextRef="#ctx0" brushRef="#br0">13499 10454 91 0,'0'0'0'11,"4"16"3"-7,-4-16 1 6,0 13 0-5,-4-3 1 5,-8 1-2-6,1 5 0 7,-5-4 1-7,4 4 0 8,-4 2-1-8,4 3 1 6,3 2-1-5,-2 9 1 5,4 7-2-5,-9 7 0 7,2 5-1-7,0-1 0 4,0 6 0 3,3-8 1 4,1-4-1-15,1-5 0 15,2-7 0-16,0-2 0 0,3-7-1 17,4-2 1-17,-5-8-1 17,5 1 1-17,5-2 0 0,-5-12 0 16,0 9-1-16,0-9 1 16,0 0 0-15,0 0 1 6,0 0-1-2,0 0 1 6,0 0-2-6,0 0 1 5,0 0-1-6,0 0 0 7,0 0-1-6,0 0 1 4,0 0-7-3,0 0 0 4,0 0-17-6,0 0 1 7,0 0-23-7,7-9-5 7</inkml:trace>
    </iact:actionData>
  </iact:action>
  <iact:action type="add" startTime="166098">
    <iact:property name="dataType"/>
    <iact:actionData xml:id="d12">
      <inkml:trace xmlns:inkml="http://www.w3.org/2003/InkML" xml:id="stk12" contextRef="#ctx0" brushRef="#br0">14001 10782 63 0,'0'0'0'10,"0"0"4"-2,0 0 0-1,0 0 2-3,0 0 0 7,0 0 1-7,0 0 0 6,0 0-2-5,0 0 0 5,0 0-1-4,0 0 1 4,11 5-2-6,10-5 1 6,9 0-1-5,5-5 0 6,6 1-1-7,-4 2 0 8,2-8 0-8,-2 3 0 11,-7 3 0-14,-5-3 0 16,-2 2-1-16,-4 1 0 15,-3 1 0-15,-5 3 0 15,-2-4 0-16,-9 4 0 18,12-2-3-18,-12 2 1 0,0 0-34 4,0 0 0 8,0 0 1-9,0 0-5 8</inkml:trace>
    </iact:actionData>
  </iact:action>
  <iact:action type="add" startTime="166490">
    <iact:property name="dataType"/>
    <iact:actionData xml:id="d13">
      <inkml:trace xmlns:inkml="http://www.w3.org/2003/InkML" xml:id="stk13" contextRef="#ctx0" brushRef="#br0">14102 10999 99 0,'0'0'0'8,"0"0"1"-4,0 0 0 7,0 0-1-7,0 0 1 7,0 0 2-6,9-5 0 5,7 3 0-6,3-3 1 7,2 1 0-7,9-3 1 7,4 0-3-6,3-2 0 6,-2-3-1-7,-3 3 1 6,-7 2-1-5,0-2 1 5,-8 7-2-4,-1-5 1 3,-2 2-7 7,-3 5 1-16,1-5-54 17,6 3-5-15</inkml:trace>
    </iact:actionData>
  </iact:action>
  <iact:action type="add" startTime="166969">
    <iact:property name="dataType"/>
    <iact:actionData xml:id="d14">
      <inkml:trace xmlns:inkml="http://www.w3.org/2003/InkML" xml:id="stk14" contextRef="#ctx0" brushRef="#br0">15178 9706 89 0,'0'0'0'9,"0"0"3"-4,0 0 0 6,0 0 0-7,0 0 1 7,0 0 0-7,0 0 0 7,-12-9-1-7,3-3 1 6,2 1-1-5,-11-1 0 5,-3-2-2-5,-7 5 1 5,-6 2 0-5,-1 5 0 6,-2 4-1-8,-2 1 0 11,0 4 0 1,0 2 0-14,2 5-1 15,7 2 1-16,0 2-1 0,9 3 1 16,-2 4-1-16,7 0 1 17,5 8-1-16,6-4 0 15,10 8 0-16,2 2 1 16,2 0 0-15,5 5 0 15,6 7-1-15,-6-5 1 15,2 7-1-16,5 2 1 1,-5 7 0 14,7-7 1-14,-4 0-1 15,-1 3 1-15,1 2 0 14,-8 2 0-14,-2-5-1-1,-2 8 0 16,0 1 0-16,2 1 0 17,1 0-1-16,-4-12 1 14,1 0 0-14,-11-6 0 15,-1-3 2-15,-2-7 0 15,0-5-2-15,-2-4 1 14,2-7-1-13,-4-2 0-2,6-5 0 15,-6 0 0-15,-6-2 0 17,6 0 1-17,-7-1-2 17,-3 4 1-16,-7 3-1-1,-2-1 0 15,0-3-3-14,0-2 0 15,3-3-23-16,6-4 1 16,3 0-61-15</inkml:trace>
    </iact:actionData>
  </iact:action>
  <iact:action type="add" startTime="171739">
    <iact:property name="dataType"/>
    <iact:actionData xml:id="d15">
      <inkml:trace xmlns:inkml="http://www.w3.org/2003/InkML" xml:id="stk15" contextRef="#ctx0" brushRef="#br0">15037 11348 85 0,'0'0'1'3,"0"0"0"7,0 0 1-5,0 0 0 5,0 0 1-5,0 0 1 6,0 0-2-7,0 0 0 6,0 0-1-5,0 0 0 6,0 0 0-7,0 0 1 7,0 0-2-6,0 0 1 5,0 0-1-6,0 0 1 7,0 0-1-6,0 0 0 5,12 5 0-6,-1 2 0 7,-4-3 1-7,5 3 0 6,2-7-1-6,4 3 1 7,-2-3-1-6,0 0 1 6,3-3 0-6,-1 3 0 8,1-4-1-10,-1-1 1 10,0 3-1-12,3-5 1 14,-2 2-1-14,-3-4 1 13,-3 5 0-13,-1 1 0 16,-3-1 0-16,0 1 0 15,-2 3-1-16,-7 0 1 16,12 0 0-15,-12 0 0 1,9 0-1 4,-9 0 1 5,0 0-1-8,0 0 1 8,0 0 0-6,0 0 0 5,0 0-1-6,0 0 1 6,0 0 1-4,0 0 0 4,0 0-1-5,0 0 0 5,0 0-1-6,0 0 0 7,0 0 0-2,0 0 0-3,0 0-17-1,0 0 0 5,0 0-56-6</inkml:trace>
    </iact:actionData>
  </iact:action>
  <iact:action type="add" startTime="172809">
    <iact:property name="dataType"/>
    <iact:actionData xml:id="d16">
      <inkml:trace xmlns:inkml="http://www.w3.org/2003/InkML" xml:id="stk16" contextRef="#ctx0" brushRef="#br0">15549 11054 66 0,'0'0'0'9,"4"11"1"-4,-4-11 0 5,3 10 3-4,-3-10 1 4,0 0-2-6,0 0 1 7,-10 9-1-7,3 0 1 6,3 7-1-5,-5 0 1 6,-1 7-3-7,3-2 1 6,1 4-1-5,1 3 1 5,5 4 0-6,0-2 0 6,2 7 0-2,5-7 0 1,-2 6-1 4,2-8 1-9,0 0-2 7,-3-10 1-9,1-4-1 13,-1-5 1-14,3 0 0 14,3-9 0-15,1-7 0 17,3-9 1-17,2-9-1 1,0-5 1 14,-7-7-1-14,1 7 0 15,-6-4-1-16,5 4 1 17,1 2-1-17,3 1 0 17,-1-1 0-17,2 1 0 16,4 1 0-15,5-1 0 14,2 4 0-14,3 2 0 16,0 5 0-16,-3 0 0-1,0 4 0 3,-4 5 0 9,-5 0 0-9,0 5 0 11,1 2 0-13,1 5 0 15,0 2 0-16,-1 6 0 16,-1 1 0-16,-5 2 0 17,-4 5 0-17,-2-3 1 16,-1 3-1-15,-4-5 1 15,-2-4 0-16,-3 2 1 17,1-1-1-16,-3-6 0 0,-2 2 0 14,-7-4 1-15,-8 2-1 16,-3-7 0-15,-3 0-1 14,2 0 1-14,3 0 0 16,0-5 0-16,2 1 0-1,-3-1 0 15,3-2 0-15,-2 0 0 17,2-2 0-17,-3-2 0 16,-1-3-1-15,4 2 1 15,2 3-1-16,5-2 0 16,4 1 0-15,3 4 0 16,7 1-20-16,2 5 1-1,0 0-61 3</inkml:trace>
    </iact:actionData>
  </iact:action>
  <iact:action type="add" startTime="174159">
    <iact:property name="dataType"/>
    <iact:actionData xml:id="d17">
      <inkml:trace xmlns:inkml="http://www.w3.org/2003/InkML" xml:id="stk17" contextRef="#ctx0" brushRef="#br0">15099 9920 81 0,'0'0'0'12,"0"9"0"-9,0-9 1 7,0 0-1-4,0 0 1 4,12 0 0-6,-5-2 0 7,7-1 1-7,0-3 0 7,6 1 1-7,-1 0 0 8,4-2-1-5,-3 3 0 0,1-1 0-3,7 1 0 7,2 1-1-6,-7-4 0 5,-2 5 0-4,-5 2 0 3,-3 0 0 1,-1 0 0 7,-3 2-1-16,-9-2 1 1,9 3 0 2,-9-3 0 6,0 0 0-5,0 0 0 6,0 0-3-7,0 0 0 7,0 0-77-7</inkml:trace>
    </iact:actionData>
  </iact:action>
  <iact:action type="add" startTime="174562">
    <iact:property name="dataType"/>
    <iact:actionData xml:id="d18">
      <inkml:trace xmlns:inkml="http://www.w3.org/2003/InkML" xml:id="stk18" contextRef="#ctx0" brushRef="#br0">15489 9568 86 0,'0'0'0'3,"0"0"0"7,0 0 0-5,0 0 0 4,0 0 0-4,0 0 0 5,0 0 1-5,0 0 1 5,7 11 2-5,-5 8 0 5,7 6-2-4,7 5 0 5,-2 5 1-7,2-3 0 14,5 0-2-18,-10-4 0 8,6-1 0-4,-11-4 0 7,4-7-1-6,-3-2 1 9,-3-5 0-13,-4-9 0 15,12 12 0-15,-1-15 0 14,-2-3 0-14,5-8 1 16,2-12-1-14,1-3 1 10,-4-11-2-12,-1 4 1 15,-3 1-1-16,0 3 1 2,0 2-1 12,5-4 0-13,0 1 0 15,7 1 0-16,2 2 0 16,-2 5 0-14,2 7 0-2,-5-1 0 15,-2 5 0-15,0 7 0 17,0 3 0-16,1 4 0 16,-1 4 0-15,0-1 1 11,2 1-1-11,-4 6 0 13,0-6 0-14,0 5 1 15,0 5-1-14,-8-2 1-2,4 1 0 14,-3 4 1-13,-7-1 0 15,0 0 1-16,-5-5-2 16,3-2 1-15,-3 1-1 1,5-10 1 14,-9 9-1-14,0-5 1 10,-1-4-1-11,-1 3 0 15,-3-3-1-15,0 0 1 15,-2 2-1-15,0-2 1 15,2 0-1-15,0 0 1 15,1-2-1-16,1-1 0 16,7 3 0-15,5 0 0-1,-11 0 0 4,11 0 0 8,0 0-1-9,0 0 1 7,0 0-1-5,0 0 1 11,0 0-1-16,0 0 1 10,0 0 0-5,0 0 0 5,0 0 0-6,0 0 0 7,0 0 0-6,0 0 1 5,0 0-1-6,0 0 0 6,-12 3 0-4,-1-1 0 4,-4 5 0 5,-8-2 1-15,-3 1-1 15,1-1 1-14,-1 0-1 16,3-3 1-17,0-2-1 16,1 0 0-15,8-2 0-1,-4-3 0 15,6 0 0-14,0 1 0 16,7-3 0-17,-4 0 0 16,1 2 0-15,3-4 1 15,-4 2-1-15,2 0 0 15,2 3-2-15,7 4 1 15,-12-9-15-15,12 9 1-1,-11-3-27 15,11 3 1-15,0 0 19 3</inkml:trace>
    </iact:actionData>
  </iact:action>
  <iact:action type="add" startTime="175689">
    <iact:property name="dataType"/>
    <iact:actionData xml:id="d19">
      <inkml:trace xmlns:inkml="http://www.w3.org/2003/InkML" xml:id="stk19" contextRef="#ctx0" brushRef="#br0">15413 9625 71 0,'0'0'0'2,"0"0"0"8,0 0 0-5,0 0 0 5,0 0 0-5,0 0 0 5,0 0 6-6,0 0 0 7,0 0 0-7,0 0 1 7,0 12-4-7,0-1 1 6,-3 6-2-4,1-1 1 4,0 4 0-5,-1-1 1 5,1 1-3-5,-5-3 0 5,5 1 0-5,0-2 0 5,2 2 0-4,2 3 0 3,0 7 0 5,1-5 0-13,1 4 0 14,-4-6 0-14,-4 2 0 15,1-5 0-15,3-1 0 16,0-6 0-16,0-4 0-1,0-7 1 15,0 9-1-15,0-9 1 10,0 0-1-6,0 0 1 7,0 0-2-7,0 0 1 6,0 0-1-5,0 0 1 5,0 0-1-5,0 0 0 5,0 0 0-5,0 0 0 6,0 0 0-7,0 0 0 7,0 0 0-7,0 0 0 7,0 0-1-8,0 0 0 9,0 0-7-8,0 0 0 7,9-2-9-7,1 0 1 7,-1-1-47-7</inkml:trace>
    </iact:actionData>
  </iact:action>
  <iact:action type="add" startTime="180255">
    <iact:property name="dataType"/>
    <iact:actionData xml:id="d20">
      <inkml:trace xmlns:inkml="http://www.w3.org/2003/InkML" xml:id="stk20" contextRef="#ctx0" brushRef="#br0">16023 9991 65 0,'0'0'0'9,"0"0"2"-3,0 0 0 4,0 0 1-5,0 0 0 5,0 0 2-6,0 0 0 7,0 0-2-7,0 0 0 7,0 0 0-6,0 0 1 5,-25 16-2-5,2-2 0 5,-3 7 1-6,-1-1 0 8,-3 8 0-8,4 0 0 6,1 2-2-6,4 2 0 8,5 2 0 2,9 3 0-13,0 5 0 15,7 4 0-15,3 2 0 15,4 0 0-15,2 3 0-1,2-5 1 15,6-3-1-15,-1-3 0 17,-3-1-1-17,4-9 1 17,-4-1-1-17,-1-1 1 16,-5-5 1-16,-3 0 0 17,-8-2-1-16,-3-3 1 15,-2 1-1-16,-5-8 0 16,-2-2-3-15,0-4 0-1,-10-10-14 16,3-6 1-15,0-1-59 15</inkml:trace>
    </iact:actionData>
  </iact:action>
  <iact:action type="add" startTime="180737">
    <iact:property name="dataType"/>
    <iact:actionData xml:id="d21">
      <inkml:trace xmlns:inkml="http://www.w3.org/2003/InkML" xml:id="stk21" contextRef="#ctx0" brushRef="#br0">15579 10444 86 0,'0'0'0'9,"-14"3"0"-5,14-3 0 7,-9 0 0-7,9 0 0 6,0 0 3-4,0 0 0 4,6-10 1-6,-6 10 0 6,19-13 0-5,-8 6 1 6,5 0-1-7,5 0 1 6,2 2-4-4,9 1 1 3,5 1-1-4,7-1 0 6,9-5 2 5,-7 2 0-16,-2 0-2 17,-10 0 1-17,-6 0 0 16,-9 5 0-15,-3-3-1-1,-5 3 1 16,-4 0 0-16,-7 2 0 16,9-3-5-15,-9 3 0 6,0 0-46-3,0 0 0 7,0 0 23-7</inkml:trace>
    </iact:actionData>
  </iact:action>
  <iact:action type="add" startTime="181216">
    <iact:property name="dataType"/>
    <iact:actionData xml:id="d22">
      <inkml:trace xmlns:inkml="http://www.w3.org/2003/InkML" xml:id="stk22" contextRef="#ctx0" brushRef="#br0">16465 10069 79 0,'0'0'0'9,"-2"7"0"-4,-7-2 1 6,0 2 3-6,-3-3 0 4,-2 3 0-4,3 3 0 6,1-6-1-6,-1 8 1 5,2 4 0-5,-3 9 1 4,-6 7-2-4,4 7 0 6,0 7-1-6,0 3 1 5,1 6-2-5,-1 0 1 9,2 0-1-12,5-16 0 11,3-4-2-12,1-8 1 14,3-8-20-14,7-5 0 15,-4-1-42-15</inkml:trace>
    </iact:actionData>
  </iact:action>
  <iact:action type="add" startTime="181543">
    <iact:property name="dataType"/>
    <iact:actionData xml:id="d23">
      <inkml:trace xmlns:inkml="http://www.w3.org/2003/InkML" xml:id="stk23" contextRef="#ctx0" brushRef="#br0">16705 10217 69 0,'0'0'0'3,"0"0"1"8,-14 9 3-8,14-9 0 8,-16 18 0-6,7-4 0 5,2 4-1-5,0-1 0 4,2-1-1-3,3 2 0 4,2 3-1-5,5 2 1 6,4 4 1-7,0 6 0 7,7-4-1-8,-2 4 1 8,4 1-2-6,1-6 1 6,1-3-1-6,6-7 1 12,1-1-1-17,6-15 0 16,-3-2 0-15,7-9 1 15,-5-7 0-15,5-7 0 15,4-10-1-16,-4-3 0 16,0-6 0-14,-10-2 0-2,-4-11 0 15,-4 12 1-14,-3 1-1 15,-7 10 1-14,-2 4-1-2,-2 1 1 15,-5 4-2-15,-5 2 1 16,3 3 0-16,0 4 0 17,-1 2 0-17,-4 1 0 16,-4-1 0-15,-10 8 0 15,-16 1-1-16,0 6 1 17,-4 6-1-17,4-2 1 16,5 7-1-15,4-1 0-1,1 8 0 16,3-5 0-16,8 7 0 17,-2-2 0-17,9 7-2 17,-3 6 1-17,3 1-17 0,2-8 0 16,5-6-16-16,4-7 0 17,5-5 26-17,7-23 1 16,0 3-8-15</inkml:trace>
    </iact:actionData>
  </iact:action>
  <iact:action type="add" startTime="182118">
    <iact:property name="dataType"/>
    <iact:actionData xml:id="d24">
      <inkml:trace xmlns:inkml="http://www.w3.org/2003/InkML" xml:id="stk24" contextRef="#ctx0" brushRef="#br0">16852 9901 91 0,'0'0'0'8,"9"7"0"-3,-9-7 0 6,0 0 0-7,0 0 0 7,0 0 2-6,0 7 0 16,0 7 2-21,0 4 0 3,0 10-3 2,3-5 1 5,1 9 1-4,-1 3 1 3,6 9-1-4,0 6 1 6,0 10-2-5,1 2 0 4,-1 5 0 7,-5-1 1-16,1 3-2-1,-3-9 1 16,-2 0-1-15,0-16 1 14,0-5-1-14,0-9 1 15,3-7-2-15,-3-3 1 15,0-10-1-15,0-1 1 15,0-5 0-16,0-4 0 16,0 0-3-14,0 0 0-2,0 0-42 5,0 0 0 5,0 0 10-5</inkml:trace>
    </iact:actionData>
  </iact:action>
  <iact:action type="add" startTime="183123">
    <iact:property name="dataType"/>
    <iact:actionData xml:id="d25">
      <inkml:trace xmlns:inkml="http://www.w3.org/2003/InkML" xml:id="stk25" contextRef="#ctx0" brushRef="#br0">17182 10739 63 0,'0'0'0'9,"11"0"1"-4,-11 0 1 6,9 0 0-7,-9 0 0 7,0 0 1-7,0 0 0 12,0 0 0-16,0 0 1 9,14 0-2-4,-5-3 0 5,5 3-1-4,0-6 1 3,2-1-1-4,0 0 1 5,3 0 0-5,-3-5 0 6,2 1-1-7,-4-1 1 6,-2 1 0-5,-3-5 0 6,-5 0-1-7,1 0 1 6,-10-5 1-5,1 2 0 6,-3 1-2-7,-2 2 1 11,-1 2-1-14,-1 7 1 14,-1 0-1-14,1 5 0 15,-3 2-1-16,-2 5 0 17,-2 2 0-16,-1 6 1 15,1 1 0-16,-1 2 0 16,3 5-1-15,2-5 1 15,5 5-1-15,2-1 1-1,3 1 0 15,4 2 0-14,0 5-1 15,2-5 0-15,5-3 0 16,0-3 0-17,4-4 0 0,-4 1 0 15,5-2 0-14,-1-1 0 15,3-4 0-16,0 2 0 17,0 3 0-16,4-10 1 15,-2 3-1-16,5-8 0 17,4-1-22-17,1-12 0 17,-1 4-38-17</inkml:trace>
    </iact:actionData>
  </iact:action>
  <iact:action type="add" startTime="183784">
    <iact:property name="dataType"/>
    <iact:actionData xml:id="d26">
      <inkml:trace xmlns:inkml="http://www.w3.org/2003/InkML" xml:id="stk26" contextRef="#ctx0" brushRef="#br0">17589 10502 83 0,'0'0'0'8,"0"0"2"-2,0 0 1 4,0 0-1-5,0 0 0 5,0 0 0-5,0 0 0 5,-2-9 0-5,2 9 1 6,-2-10 3-7,2 10 0 6,-3-9-5-5,3 9 1 5,-9-9-1-5,9 9 0 5,-14-5 0-5,14 5 0 5,-16 0-1-6,7 3 0 7,-3 4 1-6,1 4 0 5,-3 5 0-5,-2 3 0 5,0 8 0-5,2-4 0 5,3 3-1-5,1-3 1 5,6-7-1 0,4-3 0 7,2-1 0-16,7-3 1 15,-2-4 0-16,7-5 0 16,4-7-1-15,-1-2 1-1,6-10-1 17,-7 5 1-17,0-2-1 16,-2 3 1-15,-5 1-1-1,-2 3 1 15,0 2 0-14,-7 7 0 15,9-12-1-16,-9 12 0 17,0 0 0-17,0 0 0 6,0 0 0-1,0 0 0 5,0 0 0-5,0 0 0 5,-5 12 0 4,3 2 0-12,2 4 0 13,-2 7 0-15,2 8 0 16,2-1 0-16,0 9 0 18,3-6 0-18,-3-1 0 0,3-4 0 16,2-9 0-16,-3-3 0 16,6-2 0-16,-8-4 1 17,0-7-1-16,7-1 0 15,7-4 1-16,5-4 0 16,0-8-1-15,4-9 1 15,5-6-1-15,-7-1 0-1,0 0-8 16,-11 5 0-16,2 0-82 16</inkml:trace>
    </iact:actionData>
  </iact:action>
  <iact:action type="add" startTime="185465">
    <iact:property name="dataType"/>
    <iact:actionData xml:id="d27">
      <inkml:trace xmlns:inkml="http://www.w3.org/2003/InkML" xml:id="stk27" contextRef="#ctx0" brushRef="#br0">17799 9727 82 0,'0'0'0'9,"0"0"1"-4,0 0 0 5,0 0 0-5,0 0 0 5,0 0 0-5,0 0 1 5,0 0 0-5,0 0 0 5,0 0 1-6,0 0 0 7,0 0 0-7,0 0 0 7,9 20-1-6,-2-4 0 5,2 3 0-6,0 2 1 8,3 2-1-8,-5-3 0 12,0 3 0-16,2-4 0 17,2 6-1-16,-1-2 1 14,1-2 0-14,1 4 0 15,-1 5-1-15,1 0 1 15,4-7-1-16,-7 2 0 17,5 3 0-17,-3 2 0 0,-1-3 1 16,-3 3 0-16,-3 7-1 17,1 4 1-16,2 3-1 15,-7 0 1-15,-5-1-1-1,0-1 1 15,-4-1-1-15,2-11 1 17,0-5-2-17,1-2 1 16,-1-4-1-15,2-5 1 15,0-7-1-16,5-7 1 17,-4 11-1-16,4-11 1 14,0 0-1-14,0 0 1 0,0 0-1 4,0 0 1 5,0 0-1-6,0 0 1 8,0 0-1-8,0 0 1 6,0 0-1-6,0 0 0 8,0 0 0-8,0 0 0 6,0 0 0-6,0 0 0 6,0 0-1-5,0 0 1 6,0 0-3-6,0 0 1 5,-7 5-3-5,7-5 0 4,-12 0-5-4,12 0 1 6,0 0-11-6,0 0 0 5,0 0-40-5</inkml:trace>
    </iact:actionData>
  </iact:action>
  <iact:action type="add" startTime="190285">
    <iact:property name="dataType"/>
    <iact:actionData xml:id="d28">
      <inkml:trace xmlns:inkml="http://www.w3.org/2003/InkML" xml:id="stk28" contextRef="#ctx0" brushRef="#br0">2284 13002 58 0,'0'0'0'8,"16"0"0"-3,-4 0 0 6,-1-2 0-7,10-3 0 7,7 1 0-6,-3-1 1 6,3-2 0-7,4 3 1 7,-4-1-2-7,11 3 1 6,0 4 0-5,5-2 0 4,-1 2 2-3,8 1 0 3,-5 1 0-2,-2 1 0 3,-5-1 0 6,3 3 0-14,1-4-2-2,6 1 1 15,-3 3-2-14,2 2 1 15,3 3-1-16,-5-3 1 17,2 3-1-16,3-5 1 14,4-3 2-14,-9-2 0 16,-2-2-1-17,2-2 0 16,2-2-1-16,-6-1 0 16,-5-2 0-15,-3 2 0-1,-1 3 0 16,-4 2 0-15,4 0-1 15,-6 0 1-16,1 2-1 17,0 1 1-17,2-1-1 0,2 0 1 16,-5 3-1-16,3 0 1 17,-2 1 0-17,0 4 1 16,-1-3-1-15,1 2 0 15,-5 2-1-16,5 1 1 17,4-1-1-17,-4-2 1 17,-1-2-1-16,1 0 1-1,-1 0-1 15,-4 0 0-14,0 0 0 15,-6-5 0-16,1 5 0 17,-2-2 0-16,0 2 0-1,5 0 1 15,2-1-1-15,5-1 1 17,6 0 0-17,-6-3 0 17,-5-2-1-17,0 0 0 16,-2-2 0-16,2-1 1 17,-3 1 0-17,3-3 0 16,-4 1-36-15,13-12 1-1,0 2-4 16</inkml:trace>
    </iact:actionData>
  </iact:action>
  <iact:action type="add" startTime="191901">
    <iact:property name="dataType"/>
    <iact:actionData xml:id="d29">
      <inkml:trace xmlns:inkml="http://www.w3.org/2003/InkML" xml:id="stk29" contextRef="#ctx0" brushRef="#br0">5387 13554 81 0,'9'0'-1'4,"32"0"1"7,24 0-5-8,2-2 1 8,11 2 0-7,-4-9 1 8,4 0 2-9,16-5 0 10,17-2 1-9,2 0 0 7,9 2-1-6,-14 5 0 12,3 2 0-17,-5 7 1 16,-7 7 1-15,7 2 1 15,0 5-1-15,-12-7 1 14,-4-5 0-13,-10-4 0-2,-4-5 0 16,-29 2 0-15,-15 0 2 13,-2 1 0-13,-10 4-2 15,-3-5 0-15,-6 3 1 16,-11 2 1-16,12-2-47-1,-12-12-5 17</inkml:trace>
    </iact:actionData>
  </iact:action>
  <iact:action type="add" startTime="192972">
    <iact:property name="dataType"/>
    <iact:actionData xml:id="d30">
      <inkml:trace xmlns:inkml="http://www.w3.org/2003/InkML" xml:id="stk30" contextRef="#ctx0" brushRef="#br0">5235 11337 39 0,'7'-5'0'9,"9"-2"0"-5,-16 7 0 8,11-9 1-9,-4 0 1 8,2-3 2-6,7-8 1 5,3-10 0-5,6-7 1 5,10-4-4-5,-5-5 0 5,7-3-1-6,-3-4 1 6,5-4-1-5,0-3 1 6,5-4-1-7,7-3 1 7,4-2-1 3,7-16 0 3,10-9-1-16,-17 13 1-1,-4 10-1 15,-17 25 1-14,-11 14-1 16,-2 9 0-17,-3 2 0 0,3-2 0 16,2 2 0-16,-2 3 0 17,2-1 0-16,-9 6 0 14,0 6 1-14,-8-3 1 15,1 8-1-15,-7 2 1 15,10-7-1-16,-10 7 0 2,0 0-1 3,0 0 1 5,0 0-1-6,0 0 0 7,0 0-17-6,0 0 1 5,0 0-2-6,0 0 0 8,0 0 7-8</inkml:trace>
    </iact:actionData>
  </iact:action>
  <iact:action type="add" startTime="193421">
    <iact:property name="dataType"/>
    <iact:actionData xml:id="d31">
      <inkml:trace xmlns:inkml="http://www.w3.org/2003/InkML" xml:id="stk31" contextRef="#ctx0" brushRef="#br0">5999 10069 98 0,'0'0'0'10,"19"3"0"-5,-19-3 0 5,11 4 0-5,-11-4 0 5,0 0-1-6,0 0 1 7,10 0-1-6,1-2 0 7,5-3 1-9,0 1 0 7,10-1 0-5,-1 3 0 6,-2-3 0-7,0 3 0 7,-2 0 0-6,-3 2 0 5,-2 4 1-6,0 1 1 8,-9 6 1 3,-2 8 1-12,-5 8-1-3,-12 13 1 12,-4 8-2 5,0 2 1-17,-2 6-2 17,-3-13 1-16,5 1-2-1,2-7 1 16,0-5-31-16,7-4 0 16,-4-1-12-15</inkml:trace>
    </iact:actionData>
  </iact:action>
  <iact:action type="add" startTime="194395">
    <iact:property name="dataType"/>
    <iact:actionData xml:id="d32">
      <inkml:trace xmlns:inkml="http://www.w3.org/2003/InkML" xml:id="stk32" contextRef="#ctx0" brushRef="#br0">6105 10858 93 0,'0'0'0'2,"23"-4"0"9,21-8 0-7,2-2 0 6,14-4 0-6,2 0 0 7,0 2 0-6,14-5 0 5,10 2-1-5,24-6 1 5,26-2 0-4,-2-1 0 4,8 3 0 5,-1-3 0-14,-3 0 0 15,3 1 0-15,-5-1 0 15,-3 1 0-15,-2 4 0-1,-2 7 0 15,-4-3 0-14,-8 10 0 15,-6 4 0-15,6 3 1 15,-2 4-1-16,-6-9 1 17,-8-4 0-17,-9-1 0 16,-7-8 0-15,-18 6 1 16,-16 0-1-17,-14 7 1 0,-14 7-1 15,-7 0 1-14,-2 0-1 15,-5 0 0-16,-5 0 0 17,-4 0 0-16,0 0 0-1,0 0 0 9,0 0 0-5,0 0 1 8,0 0-2-8,0 0 0 7,3-9-1-6,-3-7 1 5,-3-5-7 0,-1 1 1 7,-1-8-3-16,-6 3 1 14,-1-1 6-14,1 6 0 15,2 1 2-15,2 5 0-1,0 5 0 16,7 9 1-15,-10-11 1 16,10 11 0-17,-11-5-1 0,11 5 1 15,-9 0-1-14,9 0 0 15,-9 2-1-16,9-2 1 17,0 0-1-16,0 0 1 4,0 0 0 0,0 0 0 4,18 5 0-3,-2 0 0 4,3-1 0-6,8 3 0 7,10 5-1 4,0-8 1-14,4 3-1 15,-6 0 1-15,-5-2-1 15,-3-1 1-15,1 1 0-1,-7-1 1 15,-5-1 1-14,-9 1 0 15,0 1-1-15,-7-5 1 15,4 18-1-15,-8-2 0 15,-5 5-1-16,-8 9 1 16,-6 0 0-15,-4 0 1 16,-3 4 0-16,-12-6 0-1,-6 2-3 14,2-5 1-13,0 0-1 15,2-4 1-15,5 0-1 16,7-7 0-17,4-3-9 0,10-4 1 15,-5 0-76-14</inkml:trace>
    </iact:actionData>
  </iact:action>
  <iact:action type="add" startTime="196079">
    <iact:property name="dataType"/>
    <iact:actionData xml:id="d33">
      <inkml:trace xmlns:inkml="http://www.w3.org/2003/InkML" xml:id="stk33" contextRef="#ctx0" brushRef="#br0">2273 10580 21 0,'0'0'0'10,"16"-2"0"-6,-9 2 0 7,2 0 0-7,9-3 0 7,3 3 0-7,2-4 0 6,5-1 0-5,6 3 0 6,10-7 0-7,-9 4 0 7,4 3 0-7,5 2 0 6,-1 0 0-5,8 4 0 6,0 3 0-5,-1 3 0 9,-1 1 0-15,1 1 0 17,3-1 0-17,3 1 0 17,-1-3 0-17,5-2 0 16,2 0 18-15,-7-1 0 15,3 4-12-15,-10-8 1 15,-13 3-5-15,-3-1 0-1,-4 1 0 15,-5-1 1-15,0 3-59 17</inkml:trace>
    </iact:actionData>
  </iact:action>
  <iact:action type="add" startTime="199126">
    <iact:property name="dataType"/>
    <iact:actionData xml:id="d34">
      <inkml:trace xmlns:inkml="http://www.w3.org/2003/InkML" xml:id="stk34" contextRef="#ctx0" brushRef="#br0">18140 9708 44 0,'0'0'0'10,"11"-11"1"-5,-11 11 1 5,12-12 8-5,-12 12 1 6,2-11-1-8,-2 11 0 8,0 0-4-7,0 0 0 8,0 0-3-8,0 0 1 7,0 0-3-6,0 0 0 5,9-9 0-6,1 4 0 7,8-2 0-7,3 2 0 7,6 3 0-7,-4-2 0 7,3 4 0-5,-3 0 0 15,2 0 1-21,3 0 0 16,-5 4-1-14,7-4 1-2,4 2-1 15,-2 1 0-15,-2-3 0 16,-4-3 0-15,-6 1 0 15,-3 2 0-15,-6-4 1-1,-2 1 1 15,-4 1 0-14,-5 2 0 16,0 0-3-17,0 0 1 8,0 0-5-4,0 0 1 6,0 0-30-5,0 0 1 6,7-12 0-7,0 1-5 7</inkml:trace>
    </iact:actionData>
  </iact:action>
  <iact:action type="add" startTime="199577">
    <iact:property name="dataType"/>
    <iact:actionData xml:id="d35">
      <inkml:trace xmlns:inkml="http://www.w3.org/2003/InkML" xml:id="stk35" contextRef="#ctx0" brushRef="#br0">18398 9347 79 0,'0'0'0'10,"11"-2"1"-5,-11 2 0 5,9 2 2-5,-9-2 0 4,7 9 3-3,-7 3 1 4,3-1-4-6,1 5 0 6,1 3-2-5,2 6 1 6,4 5 2-6,-4 7 1 4,0 9 0-4,-2 4 0 7,2 10-2-7,-12-2 0 12,0 2-1-17,1-10 0 17,2-2-1-16,-3-8 1 15,3-6-1-16,-3-9 0 16,5-6-1-15,-5-5 1-1,5-5-1 16,0-9 1-16,0 0-6 5,0 0 1 5,5-14-37-6,7-9 1 7,4 0 2-6</inkml:trace>
    </iact:actionData>
  </iact:action>
  <iact:action type="add" startTime="200045">
    <iact:property name="dataType"/>
    <iact:actionData xml:id="d36">
      <inkml:trace xmlns:inkml="http://www.w3.org/2003/InkML" xml:id="stk36" contextRef="#ctx0" brushRef="#br0">18923 9168 61 0,'0'0'0'7,"0"0"6"-2,0 0 0 6,4 11 3-7,1 1 0 7,0-1-4-7,-1 10 1 6,3 4-1-5,0 5 0 5,-2 5 1-6,2-1 0 8,0 10-3-9,-3 0 1 8,1 6 0-6,-3 1 1 5,0-1-3-4,1 1 1 13,1-3-1-18,-4-9 0 15,0-11-1-16,0-5 0 16,0-7-1-16,0-4 0 16,0-8-1-14,0-4 1-2,0 0-6 15,7-21 1-14,2-13-26 15,5-5 0-16,0-5-23 18</inkml:trace>
    </iact:actionData>
  </iact:action>
  <iact:action type="add" startTime="200389">
    <iact:property name="dataType"/>
    <iact:actionData xml:id="d37">
      <inkml:trace xmlns:inkml="http://www.w3.org/2003/InkML" xml:id="stk37" contextRef="#ctx0" brushRef="#br0">19331 9168 88 0,'0'0'0'8,"0"0"5"-3,0 0 0 5,0 0 2-6,0 0 0 8,0 0-5-7,0 0 0 5,0 0-2-6,0 0 1 7,0 0 1-6,0 0 0 5,0 0 0-5,0 0 0 5,-7 4-1-6,7-4 1 6,-17 19-1-4,6-12 1 3,-1 4-2-4,-6 3 1 5,-3 2-1-5,-4 5 1 5,-3 4-1-5,3-2 0 7,-7 0 0 6,9-2 0-17,4-5 0-1,5-5 1 15,3-4 0-14,11-7 0 15,-12 14-1-15,12-14 1 6,-9 9-1-2,9-9 1 5,-9 9-1-6,9-9 0 7,0 0 0-6,0 0 0 4,0 0 0-4,0 0 0 6,0 0 0-7,0 0 0 7,0 0 0-7,0 0 0 7,-12 5 0-7,12-5 1 11,-11 12-1-14,11-12 0 14,-9 4 0-14,9-4 0 15,0 0 0-15,0 0 0 6,0 0 0-3,0 0 0 6,0 0 0-5,0 0 1 5,0 0-1-4,0 0 1 4,16 9 0-4,-9 1 0 3,7-6 0 7,-1 3 0-16,4 0-1 16,-1 2 1-15,4 3-1 15,1-5 1-15,2 2-1-1,-2-2 1 15,2 0-1-14,-2-3 1 15,-10 1 0-16,1-5 1 17,-5 4-2-17,-7-4 0 17,9-4-10-17,-9 4 1 16,2-12-22-15,-4 1 0 1,0-3-19 16</inkml:trace>
    </iact:actionData>
  </iact:action>
  <iact:action type="add" startTime="201139">
    <iact:property name="dataType"/>
    <iact:actionData xml:id="d38">
      <inkml:trace xmlns:inkml="http://www.w3.org/2003/InkML" xml:id="stk38" contextRef="#ctx0" brushRef="#br0">18794 9119 45 0,'0'0'0'9,"0"0"2"9,0 0 0-18,0 0 14 1,0 0 1 10,0 0-12-6,0 0 0 5,-12-2 2-6,3 4 0 7,-5 8-5-6,0 1 1 6,1 10-1-7,1-1 0 6,1 1 0-4,6 11 0 3,-2 1-1-4,7 1 1 5,7 1-1-5,-2-1 1 5,4-2-1 6,0 1 0-15,3-6 0 14,-3-2 0-15,0 1 0 17,-4-8 1-17,-1-4-2 16,1-3 1-15,-5-4-9-1,0-7 0 16,0 0-76-15</inkml:trace>
    </iact:actionData>
  </iact:action>
  <iact:action type="add" startTime="201605">
    <iact:property name="dataType"/>
    <iact:actionData xml:id="d39">
      <inkml:trace xmlns:inkml="http://www.w3.org/2003/InkML" xml:id="stk39" contextRef="#ctx0" brushRef="#br0">18720 9892 100 0,'0'0'0'8,"0"0"2"-3,0 0 0 6,0 0 1-7,0 0 1 7,0 0-2-7,0 0 0 6,0 0-1-5,0 0 1 6,0 0-1-6,0 0 1 6,12-7-1-7,-1-2 0 6,5 2-1-6,7-4 1 6,0-5-1-4,10 4 1 3,6-6 0-2,-9 9 0 2,-3-3-1 7,-6 1 0-15,-5 6-22 15,-2 5 0-15,-5 0-17-1,-9 0-4 16</inkml:trace>
    </iact:actionData>
  </iact:action>
  <iact:action type="add" startTime="201921">
    <iact:property name="dataType"/>
    <iact:actionData xml:id="d40">
      <inkml:trace xmlns:inkml="http://www.w3.org/2003/InkML" xml:id="stk40" contextRef="#ctx0" brushRef="#br0">18628 10132 92 0,'0'0'0'11,"0"0"1"-10,0 0 0 9,0 0 0-4,0 0 0 4,0 0 0-6,0 0 0 7,0 0 1-7,0 0 0 6,0 0 1-5,0 0 0 5,9-7 0-5,-9 7 1 6,16-14-1-7,0 7 1 7,8 0-1-6,1-2 0 6,2 2-2-8,3 2 0 8,5 5-1-4,-7 0 1 4,-1 0 0-8,-4 0 0 11,-11 0 1-14,-3 0 0 16,-2 0 0-16,-7 0 1 10,0 0-2-7,-7 14 1 9,-2 11-1-8,-3 1 1 7,1 1-1-1,-8 3 1 8,-6 5-1-18,4-10 0 1,1-2-1 14,3-5 1-14,4-4-1 14,3-2 0-15,3-8 0 17,7-4 0-16,-6 10-1 0,6-10 1 15,0 0 0-16,9 2 0 10,7 5 0-5,7-3 0 4,12-1 0-1,-3-6 1 9,7-1 0-17,-2-3 0 16,0-5-1-15,-5 3 1 15,-5 0 0-16,-3 0 0 17,-6 4-1-17,-4-4 1 0,-3 4 1 16,-2 3 0-16,-4-3 0 17,-5 5 0-17,0 0-1 1,0 0 1 10,0 0-1-7,0 0 0 7,0 0-14-7,0 0 0 7,-2-11-43-6,9-3 0 6,0 0 33-7</inkml:trace>
    </iact:actionData>
  </iact:action>
  <iact:action type="add" startTime="203060">
    <iact:property name="dataType"/>
    <iact:actionData xml:id="d41">
      <inkml:trace xmlns:inkml="http://www.w3.org/2003/InkML" xml:id="stk41" contextRef="#ctx0" brushRef="#br0">19602 8974 82 0,'0'0'0'10,"7"10"2"-5,-7-10 1 5,0 0 2-5,0 0 0 6,0 0-2-7,0 0 1 5,0 0 0-3,0 11 0 4,3 3-1-6,3 16 1 7,6 11 1-6,-7 8 0 13,4 8-2-18,-7 3 0 8,-2-3 0-2,0-1 1 10,2-1-2-15,-2-9 1 15,3-5-2-15,-3-2 1 15,2-11-1-15,-2-3 1 14,2-4-1-14,-2-5 0 15,3-4-1-15,-3-3 1-1,2-2-1 15,-2-7 1-14,2 11-3 2,-2-11 1 8,0 0-36-7,7-11 0 7,0-1-20-7</inkml:trace>
    </iact:actionData>
  </iact:action>
  <iact:action type="add" startTime="203556">
    <iact:property name="dataType"/>
    <iact:actionData xml:id="d42">
      <inkml:trace xmlns:inkml="http://www.w3.org/2003/InkML" xml:id="stk42" contextRef="#ctx0" brushRef="#br0">19860 8991 112 0,'0'0'0'9,"0"0"0"-4,0 0 0 6,0 0 0-7,0 0 0 7,0 0 0-7,0 0 0 7,0 0 0-8,14 0 1 9,11-7 0-8,12 2 1 6,9-6-1-5,-2-1 1 6,-5 1-1-8,-4 1 0 8,-1 3 0-6,6-2 0 7,-1 2-1-1,4-4 1 6,3-1-1-16,-9 1 1-1,-4 6 1 15,-10-2 0-14,-7 3 3 15,-5 4 1-15,-6-5-4 15,-5 5 0-15,0 0-1-1,0 0 0 10,-16 16-1-5,7-4 1 5,-3-1-1-3,-2 5 1 10,-2 3 0-16,-2 8 1 14,-5 6-1-14,2 10 0 16,-2 10 0-17,-7 2 1 16,-2 10-1-15,2-8 0-1,-7 3-1 16,12-12 1-15,4-6-1 14,5-10 0-13,9-9 0-2,-2-5 0 17,6-4 0-16,-1-2 0 12,1-10 0-12,3-2 0 8,0 0 0-4,0 0 0 6,21-18-2-7,-9 2 1 6,1-3-14 2,-1-2 0-7,-3-2-8 5,-4-4 1-7,-3-12-16 11,0 0-4-12</inkml:trace>
    </iact:actionData>
  </iact:action>
  <iact:action type="add" startTime="204100">
    <iact:property name="dataType"/>
    <iact:actionData xml:id="d43">
      <inkml:trace xmlns:inkml="http://www.w3.org/2003/InkML" xml:id="stk43" contextRef="#ctx0" brushRef="#br0">20038 9009 71 0,'0'0'0'5,"7"9"5"1,-7-9 0 4,0 0 5-5,0 0 1 5,-7 16-7-5,0 0 1 4,2 7 0-3,-6 5 0 5,1 6-4-8,3 1 1 8,3 4 1-7,2-2 1 8,2 2-1-8,2 0 1 6,2 5 0-4,-4-5 0 5,3 2-2-7,-1-4 0 12,0-7-1-15,1-5 0 15,-3-9-1-15,0-2 1 15,2-5-1-16,-2-9 1 16,0 0-3-15,7-16 0 1,7-7-29 4,2-4 0 4,2-5-32 5</inkml:trace>
    </iact:actionData>
  </iact:action>
  <iact:action type="add" startTime="204549">
    <iact:property name="dataType"/>
    <iact:actionData xml:id="d44">
      <inkml:trace xmlns:inkml="http://www.w3.org/2003/InkML" xml:id="stk44" contextRef="#ctx0" brushRef="#br0">20726 8963 89 0,'0'0'0'8,"-14"9"2"-3,3-2 1 5,-3-2 0-6,0 2 1 7,-2-1-1-7,5 4 0 6,-5-6 0-5,4 3 0 5,5-2 1-5,-2 6 0 5,0 1-1-5,-3 6 1 5,-2 10-1-5,1 4 1 6,-1 0-4-7,0 3 0 7,7-3 0-6,2-5 1 13,3-4-1-18,4 0 1 15,5 0-1-15,3-6 1 16,3-1 0-15,13-9 1 15,11 2-1-15,2-14 0 15,9-6 0-14,0-8 0-2,5-1 0 15,-7-8 0-14,-2-9 0 17,-9 7 0-17,-10 3 1-1,-6-6 0 16,-8 4-1-16,-4 1 1 16,-5 0-1-16,-4 1 1 16,-3 6-1-15,-4 3 0 13,-2 2-1-13,-6-3 1 16,-1 5-1-16,-3 7 0 16,-2 1 0-16,-7 6 0-1,-4 6 0 13,4-1 0-11,5 2-1 14,4-2 1-15,2 1-10 15,6-1 0-16,3-3-7 1,10-2 1 15,0 0-20-15,0 0 0 8,0 0 29-5,0 0 0 7,0 0-6-7</inkml:trace>
    </iact:actionData>
  </iact:action>
  <iact:action type="add" startTime="205056">
    <iact:property name="dataType"/>
    <iact:actionData xml:id="d45">
      <inkml:trace xmlns:inkml="http://www.w3.org/2003/InkML" xml:id="stk45" contextRef="#ctx0" brushRef="#br0">20712 8795 53 0,'0'0'0'12,"0"0"7"-9,0 0 0 9,0 0 0-8,0 0 0 6,0 0 2-6,0 0 0 6,-4 12-5-1,4-1 0-2,4 5 0-3,-1 5 0 7,1 13 0-7,1 5 1 17,0 7-1-21,-5 7 0 5,0 9-3 1,0 1 0 16,-3-1 0-20,1-3 0-2,-3 1 2 14,5-7 0-13,0-4-1 15,0 1 0-16,-2 1-1 17,2 4 1-16,0 0-1-1,0-16 0 17,2-4-1-15,3-3 1 11,0-4-1-12,-1-12 1 14,-1-3-1-14,-3-13 1 15,0 0-2-15,2-18 1 5,2-10-25 4,6-11 1 7,1 0-51-17</inkml:trace>
    </iact:actionData>
  </iact:action>
  <iact:action type="add" startTime="205763">
    <iact:property name="dataType"/>
    <iact:actionData xml:id="d46">
      <inkml:trace xmlns:inkml="http://www.w3.org/2003/InkML" xml:id="stk46" contextRef="#ctx0" brushRef="#br0">20947 9552 80 0,'0'0'0'9,"10"0"2"-4,-10 0 0 5,0 0 4-5,0 0 0 5,-7 11-3-4,7-11 0 4,-5 16 0-6,5-16 1 7,7 17-3-7,5-11 1 6,1-6-1-5,3-4 1 5,5-1-1-6,-2 3 1 7,-1-5 0-6,-4 2 1 5,-3-1-1-6,-1-4 0 7,-1 1 0-7,-5-2 0 7,1-3-2-6,0 0 1 7,-5 0 0-2,0 3 0 7,-5-1 0-16,3 3 0-1,-3 4-1 16,5 5 1-16,-16-6-1 5,4 6 1 6,-1 0-1 6,-1 0 1-16,0 2-1-1,0 2 0 15,3 6 0-14,-5-3 0 15,4 9 0-15,1 2 1 14,-8 12-1-14,10-5 1 15,-5 1-1-15,9 3 0 15,8 6 0-15,6 2 0 17,5 2 0-18,2-7 0 1,2 3 0 12,-2-8 0-12,5-8 0 15,-2-6 0-15,1-6-2 15,10-11 0-15,9-8-12-1,-4-6 1 16,2-10 9-16,-3 1 1 17,3-13 1-17,-14 13 1 16,-2-1-2-16,-7 8 0 16,-5 1 0-15,-2 3 0 15,-2 0 0-15,4 0 1 14,2 0 1-14,1 0 0 15,2-3 1-15,-3 8 0-1,-2-1 3 16,-2 1 0-16,-2 4 2 17,-5-2 0-17,-5 2 1 1,-2-2 1 14,-2 2-3-14,-5-5 0 15,-2 1-3-16,0 1 1 17,2 4 0-17,5 1 0 16,-5 0-1-16,3 10 1 17,1 0-1-17,-8 8 1 17,-3 13-1-17,5-1 0 16,2 3-1-15,5-3 0-1,7-2 0 15,2-7 1-14,2 0-1 15,12-14 1-15,11-4-1 15,-4-3 1-16,0-4 0 0,-3-2 0 17,1-3 0-17,-6 0 1 17,-1 0-1-17,-3 3 0 16,-7 2-1-16,-2 9 1 17,5-14-1-17,-5 14 0 17,0 0 0-17,0 0 0 2,0 0 0 3,0 0 0 5,0 0 0-5,-7 14 0 6,-4 11 0 6,-3 12 0-17,-5 13 0 16,6 3 0-15,3 2 0-1,8 3 0 15,7 2 0-14,2-10 0 15,2-4 0-15,0-9 0 15,0-9 0-16,3-5 0 16,-1-7 0-15,1-9 0 16,2-10-5-17,4-17 0 17,7-15-31-17,8-8 0 0,-1-1-7 16</inkml:trace>
    </iact:actionData>
  </iact:action>
  <iact:action type="add" startTime="207174">
    <iact:property name="dataType"/>
    <iact:actionData xml:id="d47">
      <inkml:trace xmlns:inkml="http://www.w3.org/2003/InkML" xml:id="stk47" contextRef="#ctx0" brushRef="#br0">21484 8767 91 0,'0'0'0'10,"12"0"0"-6,-12 0 0 6,9 0 0-4,-9 0 0 4,0 0 2-7,0 0 0 9,0 0 1-8,0 0 0 7,0 0 0-7,0 0 1 7,0 0-2-6,0 0 1 4,0 0-2-5,0 0 1 7,0 0-2-7,0 0 0 8,0 0 0-7,0 0 1 5,0 0 0-5,0 0 0 4,0 0 0-3,0 0 0 4,0 0 0-5,0 0 0 5,0 0-1-6,0 0 1 6,0 0 0-5,0 0 0 6,0 0 0-7,0 0 0 7,0 0 2-7,0 0 0 7,0 0-1-7,0 0 0 7,7 17 0-6,-3 6 0 5,1 4-1-5,0 12 0 5,-3 12-1-4,5 4 1 17,2 7-1-22,-2-2 1-1,2 2 0 16,-7 0 0-15,-2 0 1 14,0-9 0-14,0-2-1 0,0-12 0 14,0-7 0-14,3 3 0 15,-1-8-1-16,3 1 1 17,-1-5-1-17,3 0 1 17,0-2-1-17,-2-5 1 16,-3-3-1-16,0-3 1 16,-2-3-5-15,0-7 1 0,0 0-34 5,7-12 1 5,0 1-21 4</inkml:trace>
    </iact:actionData>
  </iact:action>
  <iact:action type="add" startTime="207941">
    <iact:property name="dataType"/>
    <iact:actionData xml:id="d48">
      <inkml:trace xmlns:inkml="http://www.w3.org/2003/InkML" xml:id="stk48" contextRef="#ctx0" brushRef="#br0">21595 8567 96 0,'0'0'0'8,"0"0"3"-3,0 0 0 5,0 0 2-5,0 0 0 6,0 0-3-8,0 0 1 8,0 0-2-6,0 0 1 6,7-11 0-7,2 4 1 6,5-2 0-5,11 2 0 6,5 2-2-7,0-4 1 6,2 7 0-4,-4-3 0 3,-3 0 0-2,-7 5 0 1,-1 5 0 7,-4 0 0-14,1-1-1 14,-5 8 0-15,1 6 1 17,-6-2 0-17,1 0-1 17,-7 7 1-17,-3-2-1 1,-9 4 1 14,-7 3-1-14,-2-3 0 15,-2 1 0-16,-3-1 0 16,5-7-1-15,-2 3 1 15,2 2-1-15,5-7 1 14,1-2-1-14,6 0 0 17,4-7 0-18,7-7 0 0,-9 11 0 15,9-11 0-15,0 0 0 17,0 0 0-17,16 5 0 2,0-5 0 12,7 0 0-13,-2 0 0 15,4 0 0-15,7-5 0 14,-2 1 0-14,3 1 0 15,-1 3 0-15,-7 0 0 15,-4 0 0-16,-5 0 1 17,-5 0 0-17,-1 0 0 17,-6 0-1-16,-4 0 1-1,0 0 0 4,0 0 0 6,0 0-1-5,0 0 1 6,0 0-1-7,0 0 1 7,0 0-1-6,0 0 1 5,0 0-1-6,0 0 0 7,0 0 0-7,0 0 1 7,0 0-3-6,0 0 1 4,0 0-19-3,0 0 1 3,0 0-29-5,0 0 0 7,0 0 45-5,0 0 0 4,0 0-16-5</inkml:trace>
    </iact:actionData>
  </iact:action>
  <iact:action type="add" startTime="209261">
    <iact:property name="dataType"/>
    <iact:actionData xml:id="d49">
      <inkml:trace xmlns:inkml="http://www.w3.org/2003/InkML" xml:id="stk49" contextRef="#ctx0" brushRef="#br0">22332 8616 86 0,'0'0'0'9,"0"0"2"-4,0 0 1 5,0 0 0-5,0 0 1 5,0 0 1-4,0 0 1 4,-5 18-2-6,3-2 1 6,2 7-3-6,2 5 0 7,0 2 0-6,5 6 0 6,2 4 1-7,3 3 1 7,6 10-1-5,-8 2 0 11,1 7-1-17,-4-2 0 16,0 0 0-16,-2-5 1 17,-10-4-2-16,-4-5 1 14,-7 2-1-14,-5-6 1 16,-2-1-2-17,-2 0 1 0,-5 3-11 16,-5 0 0-16,0-5-88 16</inkml:trace>
    </iact:actionData>
  </iact:action>
  <iact:action type="add" startTime="210176">
    <iact:property name="dataType"/>
    <iact:actionData xml:id="d50">
      <inkml:trace xmlns:inkml="http://www.w3.org/2003/InkML" xml:id="stk50" contextRef="#ctx0" brushRef="#br0">15512 10168 41 0,'0'0'0'10,"0"0"5"-6,0 0 0 6,0 0 4-5,0 0 1 6,0 0-3-6,-5 10 0 6,-2 6-4-7,-2 11 0 7,-2 12 0-8,1 5 1 8,1 4-1-5,4 3 1 4,-1 4-3-6,6-2 1 6,2 2-1-4,7-2 0 12,5-2 0-17,11-1 0 15,10-4-3-15,4-7 1 15,2 1-77-16</inkml:trace>
    </iact:actionData>
  </iact:action>
  <iact:action type="add" startTime="210882">
    <iact:property name="dataType"/>
    <iact:actionData xml:id="d51">
      <inkml:trace xmlns:inkml="http://www.w3.org/2003/InkML" xml:id="stk51" contextRef="#ctx0" brushRef="#br0">22903 9057 80 0,'0'0'0'9,"0"0"1"-3,0 0 1 4,0 0 3-5,0 0 0 5,0 0-2-6,0 0 0 7,0 0 0-6,0 0 0 5,0 0-1-5,0 0 0 4,0 0 0-4,0 0 1 5,0 0 0-5,0 0 0 6,-35-30-2-7,15 17 1 6,-6 1-1-5,-1 7 0 5,-1 5-1-5,0 10 1 7,1 6 0-7,4 18 0 12,4 10-1-17,5 2 1 17,5 14-1-16,5-14 0 15,1 2 0-16,3-9 0 16,3-11 0-16,6-12 1 17,7-7-1-17,9-16 1 0,3-11-1 16,4-14 1-15,3-8-1 15,-5-10 1-15,-3-15 0 0,-1-1 0 16,-1-3 0-15,-2-3 0 11,2 3-1-12,-9 10 1 14,-2-1-1-15,-2 16 0 16,-5 14 0-15,-3 3 1 16,1 4-1-16,-1 7 1 14,-1 4-1-15,-1 3 0 18,0 6 0-18,-2 3 0 0,0 0 0 15,3 7 0-14,4 10 0 15,-5 10 0-14,3 17 1-2,-5 6 0 15,0 13 0-14,-5 8 0 14,-2 9-1-14,2-4 1 15,1 2-1-15,1-6 1 15,1-6-1-16,0-15 1 16,2-16-1-15,0-3 0 15,2-14-2-16,0-2 0 18,1-4-15-18,6-10 1 0,5-6-35 15,7-10 1-14,-1 0 42 15</inkml:trace>
    </iact:actionData>
  </iact:action>
  <iact:action type="add" startTime="211543">
    <iact:property name="dataType"/>
    <iact:actionData xml:id="d52">
      <inkml:trace xmlns:inkml="http://www.w3.org/2003/InkML" xml:id="stk52" contextRef="#ctx0" brushRef="#br0">23188 8991 87 0,'7'9'0'9,"5"5"3"-3,-3-5 1 3,-2-2 1-3,5 4 1 3,-3 5-3-5,5 12 1 7,4 4 1-7,0 7 0 7,5 12-3-7,0-8 0 7,1 3-1-6,-4-6 1 6,1-6-1-7,0-9 1 6,-3-2-2-4,-2-6 1 4,-2-11 0-6,-2 1 1 6,-10-2-2-5,-2-5 0 5,0 0-9-5,0 0 1 5,2-18-49-5,0 1-4 6</inkml:trace>
    </iact:actionData>
  </iact:action>
  <iact:action type="add" startTime="211870">
    <iact:property name="dataType"/>
    <iact:actionData xml:id="d53">
      <inkml:trace xmlns:inkml="http://www.w3.org/2003/InkML" xml:id="stk53" contextRef="#ctx0" brushRef="#br0">23603 9018 99 0,'0'0'2'2,"0"0"0"9,-9 16 2-7,0-11 1 7,-1 2-2-6,-1 0 1 5,-3 2-1-6,-7 7 0 6,-2 7 0-5,-7 5 1 6,-2-1-1-6,-2 8 0 4,-3-3-1-2,0 2 1 3,-2 5-2-7,6-9 1 7,4 3-1-6,1-6 0 7,5-1 0 2,2-3 0 4,3-7-1-16,2-3 1-1,2-1-1 15,5-3 0-14,2-7 0 15,7-2 1-15,-10 5-1 0,10-5 0 10,0 0-2-6,0 0 1 5,0 0-25-5,0 0 1 5,0 0-45-5</inkml:trace>
    </iact:actionData>
  </iact:action>
  <iact:action type="add" startTime="216691">
    <iact:property name="dataType"/>
    <iact:actionData xml:id="d54">
      <inkml:trace xmlns:inkml="http://www.w3.org/2003/InkML" xml:id="stk54" contextRef="#ctx0" brushRef="#br0">19798 10021 36 0,'0'0'0'10,"12"9"0"-5,-12-9 0 5,0 0 0-4,0 0 0 4,0 0 1-6,0 0 1 7,0 0 4-6,0 0 0 5,0 0-2-6,0 0 0 7,0 0-3-6,0 0 1 5,0 0-1-5,0 0 0 5,0 0 0-5,0 0 1 5,11-9-2-6,5 2 1 8,7-2 0-8,10-3 0 5,-1 1 0-3,14-1 0 4,2 6 1 5,-2-4 0-15,0 8-1 16,0-3 0-15,3 3-1 15,-5-2 1-15,-5-1-1-1,-5 0 1 16,3-2-1-16,-2 1 1 16,-1-4-1-15,3 3 0 15,4 3 0-16,1-1 0 17,-1 5 0-16,3 0 1 15,2 5-1-16,-9-5 0 16,-2 4 0-16,-8 3 0 18,-1-2 0-18,-1-5 1 0,3 2-1 16,-5-2 0-16,-3 0 0 16,3 0 1-16,0-2-1 2,0 2 0 13,0 0 0-15,-6 0 0 16,-4 0 0-15,-3 0 0 15,-1 0-60-16</inkml:trace>
    </iact:actionData>
  </iact:action>
  <iact:action type="add" startTime="218493">
    <iact:property name="dataType"/>
    <iact:actionData xml:id="d55">
      <inkml:trace xmlns:inkml="http://www.w3.org/2003/InkML" xml:id="stk55" contextRef="#ctx0" brushRef="#br0">16350 10950 54 0,'0'0'0'10,"21"0"0"-6,-7 3 0 7,2-1 1-7,-2 3 0 8,-3-3-2-9,-2 3 1 8,1 4 1-6,1-2 0 5,5 2 2-5,7-2 1 6,12-3-1-7,4 1 0 7,9 2-2-7,3-5 1 6,4 0-1-4,3 5 1 12,4 3 0-18,12-1 0 17,6 2 0-17,3-2 0 16,7-4-1-16,-2-3 1 17,1 1-1-16,22-3 0 15,13 0 0-15,-18-5 1-1,-16 0-1 15,-7-4 0-14,-12-2-1 15,-18-1 1-16,-18 1-1 17,13-1 1-17,8 1 0 0,1-10 0 16,10-2-1-15,0 0 1 15,0 0-1-15,4-2 0 15,3 2 0-16,16 0 0 16,13 0 0-15,-11 0 0 15,0 7 0-15,-6-7 0 15,-3 6-24-15,-10-3 1-1,1 1-13 15</inkml:trace>
    </iact:actionData>
  </iact:action>
  <iact:action type="add" startTime="226225">
    <iact:property name="dataType"/>
    <iact:actionData xml:id="d56">
      <inkml:trace xmlns:inkml="http://www.w3.org/2003/InkML" xml:id="stk56" contextRef="#ctx0" brushRef="#br0">13911 11811 67 0,'0'0'0'10,"-7"7"0"-5,7-7 0 5,-5 9 0-6,5-9 0 6,0 0 1-5,0 0 1 7,0 0 5-8,0 0 0 7,-9 14-2-7,-2 2 0 6,-3 9-3-5,-7 5 0 5,-2 7 0-5,-2 0 0 6,-1 2 0-7,6 2 0 8,1-2-1-2,1 3 1-6,4 1-1 7,-9 6 0 5,0 6 0-15,-5 7 0 1,-4 7 0 13,-5 11 0-14,-2 12-1 14,-7 23 1-15,-5 21-1 16,12-21 0-15,2-4 0 1,12-24 1 12,9-9-1-12,4-20 1 12,3-19-1-13,2 5 1 15,-4-10 0-15,4 10 0 15,2 2-1-15,1-5 1 15,4 1 0-15,4-6 0 14,3-1 1-14,2-8 0 1,3 1 0 12,-1-12 0-12,1 0-1 13,-1-2 1-14,6-2-1 14,-4-3 0-14,4-7 0 15,8-2 0-15,9-2-1-1,-1-3 1 15,3-2-1-14,-6 0 0 15,-2 0 0-15,-3 1 1 15,-2 1-1-15,3 3 1 15,-8-5-1-16,-2 4 0 16,0 1 0-15,-6 2 0 15,-3 0 0-15,4 0 0-1,-6 0 0 16,-5 0 0-16,9-2 0 3,-9 2 0 8,0 0 0-7,0 0 1 7,0 0-1-7,0 0 1 7,0 0-1-7,0 0 0 8,0 0-4-9,0 0 1 9,0 0-22-8,0 0 1 6,0 0-39-5</inkml:trace>
    </iact:actionData>
  </iact:action>
  <iact:action type="add" startTime="226992">
    <iact:property name="dataType"/>
    <iact:actionData xml:id="d57">
      <inkml:trace xmlns:inkml="http://www.w3.org/2003/InkML" xml:id="stk57" contextRef="#ctx0" brushRef="#br0">13662 13508 91 0,'0'0'0'9,"9"5"0"-5,-9-5 0 8,0 0 0-9,0 0 0 8,0 0 0-6,0 0 0 6,0 0 1-7,0 0 1 6,0 11 0-4,0-1 0 3,3 3 0-4,1 1 0 5,1 5 0-5,2-3 0 6,2 0-1-7,3-2 0 6,-3-1 1-6,0 1 1 7,0-2-1-7,-2 2 0 6,-2 2-2 8,-3 2 1-18,-2 3 0 3,0-3 0 8,-2 1 1 8,2-1 1-19,-7 3 0 0,2-1 0 14,-2 1 0-13,-4 2 0 15,-3 5 0-16,0-3 0 18,0 0-2-17,3-6 0 15,-1-3 0-16,5-5 0 17,-2-4-1-16,2-2 0 12,-2-3-4-12,9-2 0 16,-11 2-35-16,11-2 0-1,0 0-3 16</inkml:trace>
    </iact:actionData>
  </iact:action>
  <iact:action type="add" startTime="228133">
    <iact:property name="dataType"/>
    <iact:actionData xml:id="d58">
      <inkml:trace xmlns:inkml="http://www.w3.org/2003/InkML" xml:id="stk58" contextRef="#ctx0" brushRef="#br0">14554 12848 99 0,'0'0'0'10,"0"0"0"-6,0 0 1 7,0 0-1-3,0 0 1-2,-7 9 0-1,2 1 1 5,-4 3 1-5,0 8 1 4,-3 2 1-3,3 9 1 3,-7 7-3-3,4 7 1 3,1 5-3-4,2 0 1 6,-1 4-1-6,6-5 1 8,-1 3-1-11,-2-14 0 13,3-6 0-15,4-8 1 17,-5-4-1-17,3-5 1 16,2-9-1-16,0-7 1 17,0 0-1-16,0 0 0 3,0 0-1 1,0 0 0 5,0 0-14-5,0 0 1 4,0 0-36-3,0 0 0 5,7 9 49-7,-3 0 0 7,3 0-14 6</inkml:trace>
    </iact:actionData>
  </iact:action>
  <iact:action type="add" startTime="228599">
    <iact:property name="dataType"/>
    <iact:actionData xml:id="d59">
      <inkml:trace xmlns:inkml="http://www.w3.org/2003/InkML" xml:id="stk59" contextRef="#ctx0" brushRef="#br0">14162 13702 88 0,'0'0'0'8,"14"0"0"-3,-14 0 0 5,14-3 0-5,-14 3 0 5,0 0 0-5,0 0 1 5,0 0 2-4,0 0 1 3,14-9 0-4,4 0 1 5,12 2-3-5,4-9 0 5,10 0-1-5,0 2 1 5,7 5-2-4,-3-3 1 8,5 5-1-14,0 3 1 17,5-1-1-17,-17 3 1 16,-4 0-1-15,-10 2 0 15,-8 0-13-15,-3 0 0 15,0 0-50-16</inkml:trace>
    </iact:actionData>
  </iact:action>
  <iact:action type="add" startTime="228954">
    <iact:property name="dataType"/>
    <iact:actionData xml:id="d60">
      <inkml:trace xmlns:inkml="http://www.w3.org/2003/InkML" xml:id="stk60" contextRef="#ctx0" brushRef="#br0">14280 13962 113 0,'0'0'0'5,"0"0"0"3,0 0 0-3,0 0 0 6,4-10 0-7,-4 10 0 7,14-9 0-7,2 5 0 7,9-3 0-6,-2 0 1 5,3 0-1-6,-1 2 1 7,3 5-1-7,2 5 1 7,2 4 0-6,-11-2 0 5,-3 0-1-5,-2 4 1 5,-2 3 0-6,-5 0 1 6,-4 2-1-6,-10 7 1 7,-6 2-1-6,-12 3 1 7,-5 2-1 2,0-5 0-13,1 0 0 15,4-6 0-15,-5-3 0 2,12-5 0 11,-2-1 0-13,6-3 0 13,5-3-1-13,7-4 0 15,0 0 0-15,9 0 0 6,7 0-1-2,-2 0 1 5,7-4 0-5,7 1 0 5,4 1 0 2,-2 2 0 5,-3 0 0-16,-1 5 0-1,-3 4 0 16,-7 0 0-16,-5 5 1 16,-8 6 1-15,-8 10 0 0,-6-7 1 14,-10 5-2-14,0-5 1 14,-6-2-1-14,-1-8 1 15,-2-1-2-15,0-5 1 15,0-5-1-15,2-2 1 15,3 0-3-15,0-2 1 14,2 0-15-14,4-3 1 15,6-2-21-16,13-7 0 17,0 0 6-17</inkml:trace>
    </iact:actionData>
  </iact:action>
  <iact:action type="add" startTime="229783">
    <iact:property name="dataType"/>
    <iact:actionData xml:id="d61">
      <inkml:trace xmlns:inkml="http://www.w3.org/2003/InkML" xml:id="stk61" contextRef="#ctx0" brushRef="#br0">15021 13796 86 0,'0'0'0'11,"0"0"1"-7,0 0 1 7,0 0 1-7,0 0 0 7,-16-9 0-7,-2 4 1 6,-1 3-3-5,1-3 1 6,-1 5-2-8,3 9 0 8,-7 5 0-6,9 14 0 5,5 11 1-5,7 2 1 5,4 8-1-4,5-1 1 5,5 3-1 6,-1-8 1-17,-2-8-1 16,3-3 0-15,2-11 0-1,-1-3 0 16,6-6 0-15,-8-8 1 15,6-8 0-15,1-15 0 15,3-13 0-16,-10-7 0 16,-4-14-1-15,-2-9 1 15,-5-9-1-15,-3-1 1 16,-4 1-1-16,-2 6 1-1,0 8-1 14,2 4 1-13,-7 7-1 15,3 2 0-15,2 3 0-1,-3-3 0 16,3 1 0-16,-3-1 1 16,3 0-2-15,7 7 1 15,2 5-1-16,4 0 1 17,3 7-1-17,9-1 0 16,8 6 0-16,3 1 0 18,1 5 0-18,13 1 0 1,10 1 0 14,4 3 0-14,7 0 0 14,5-3 0-15,5 1 0 17,4 2 0-17,2-3 0 17,5 0 0-17,2 8 0 0,-7 4 0 16,-2 0 0-15,-7 0 0 14,-2 0 0-14,-11 0 0 16,-6 0 0-17,-11 0 0 16,-9 0 0-15,-9 0 0 14,-5 0-10-14,-9 0 0 16,-2 2-28-16,-12 12 0-1,2-2 1 15</inkml:trace>
    </iact:actionData>
  </iact:action>
  <iact:action type="add" startTime="230560">
    <iact:property name="dataType"/>
    <iact:actionData xml:id="d62">
      <inkml:trace xmlns:inkml="http://www.w3.org/2003/InkML" xml:id="stk62" contextRef="#ctx0" brushRef="#br0">15523 13251 45 0,'0'0'4'3,"0"0"1"8,7 0 14-6,-7 0 1 5,0 0-15-5,-2 11 0 5,0 3 0-5,-1 11 0 5,3 1-1-6,-7 15 1 6,0 7-2-5,5 5 1 5,-5 5-1-5,3 2 1 5,-1 2-2-5,0 4 0 6,-1 6-1-6,-1-1 1 9,2-4-1-13,-2-12 0 15,2-7-1-15,1-9 1 15,-1-9-1-16,3-9 1 16,0-7 0-15,-1-3 0 15,3-6-2-15,0-5 1 15,0 0-12-16,3-12 0 2,-1-8-15 13,9-8 0-15,-4 0-22 16</inkml:trace>
    </iact:actionData>
  </iact:action>
  <iact:action type="add" startTime="230942">
    <iact:property name="dataType"/>
    <iact:actionData xml:id="d63">
      <inkml:trace xmlns:inkml="http://www.w3.org/2003/InkML" xml:id="stk63" contextRef="#ctx0" brushRef="#br0">15837 13497 147 0,'0'0'0'9,"-7"16"-1"-6,7-16 1 8,-12 9-1-7,-4-7 1 7,-9 1-1-8,-12 6 1 8,-9 7 0-5,0 2 1 3,0 5 0-4,2-2 0 5,5-2-1-5,0-1 1 6,-1-2-1-7,10-2 1 7,5 0-1-7,7-5 0 6,6 0 0-5,8 0 1 5,4 0-1-5,6 3 0 6,11 2 0-7,1-3 0 6,7 3 0-5,8-2 0 7,3-1 0-10,6 3 1 13,4-7-1-14,-2 2 0 15,2-2 0-16,0 0 0 17,2 2 0-16,-9-7 0 15,-4 3 0-16,-7-3 0 16,-5 1-13-16,-3-1 1 17,-8-2-30-16,-3 0 0 15,0 0 14-15</inkml:trace>
    </iact:actionData>
  </iact:action>
  <iact:action type="add" startTime="231436">
    <iact:property name="dataType"/>
    <iact:actionData xml:id="d64">
      <inkml:trace xmlns:inkml="http://www.w3.org/2003/InkML" xml:id="stk64" contextRef="#ctx0" brushRef="#br0">16065 13373 105 0,'0'0'0'8,"0"0"0"-3,0 0 0 6,0 0 3-7,0 0 0 6,2 13 2-4,-2 1 1 3,2 2 2-3,-4 14 0 4,-5 2-5-6,0 8 0 6,2 6-1-5,-4 4 0 6,0 5-1-7,2 3 1 6,2 4-1-4,3-2 0 6,2-3-1-9,-2-1 1 9,2-6 0 4,-2-11 0-15,-1-9 0-1,-1-7 0 16,1-9-1-16,3-3 1 17,0-6-1-17,0-5 1 17,0 0-1-17,0-16 0 7,0-9-5 2,0-1 1 8,3-1-15-17,1 6 1 17,-1-2-23-17,3 2 0 16,1 1 20-16</inkml:trace>
    </iact:actionData>
  </iact:action>
  <iact:action type="add" startTime="231824">
    <iact:property name="dataType"/>
    <iact:actionData xml:id="d65">
      <inkml:trace xmlns:inkml="http://www.w3.org/2003/InkML" xml:id="stk65" contextRef="#ctx0" brushRef="#br0">16032 13782 111 0,'0'0'0'10,"0"0"0"-5,0 0 0 5,0 0 0-5,0 0 0 5,0 0 0-5,0 0 0 5,0 0 3-5,0 0 1 5,9 0 0-5,5-2 1 5,9 2-2-5,3-7 1 5,4 2-2-5,6-4 1 5,-1-2-1-5,0-1 0 7,-1-2-1-3,-6 5 0 7,-3-2-1-15,-4 1 1 15,-3 3-1-15,-4 3 1-1,0-1-1 16,-7 3 0-15,-3 2-7 15,-4 0 1-16,0 0-28 2,0 0 0 9,0 0-12-7</inkml:trace>
    </iact:actionData>
  </iact:action>
  <iact:action type="add" startTime="232196">
    <iact:property name="dataType"/>
    <iact:actionData xml:id="d66">
      <inkml:trace xmlns:inkml="http://www.w3.org/2003/InkML" xml:id="stk66" contextRef="#ctx0" brushRef="#br0">16417 13398 99 0,'0'0'0'4,"0"0"0"5,-5 14 3-4,5-14 1 5,-2 11 2-5,2-11 0 5,-2 12-3-5,2-12 1 6,0 11 0-7,2-2 0 7,3 10 0-7,2 4 1 7,-1 4-2-7,1 8 1 7,-2 4-1-6,0 5 1 5,-5 2-1-5,0 2 0 6,-5 3-1 6,3-3 0-16,-3 3-1 0,-2-5 0 14,0 2 0-14,3-4 0 14,-1 2 0-14,0-7 0 15,-2-5-1-15,3-8 1 15,-1-3-1-16,3-10 0 16,2-3 0-15,0-10 0 15,2 9-11-15,5-18 1 0,2-8-38 4,3-12 0 5,-1-1 9 6</inkml:trace>
    </iact:actionData>
  </iact:action>
  <iact:action type="add" startTime="232905">
    <iact:property name="dataType"/>
    <iact:actionData xml:id="d67">
      <inkml:trace xmlns:inkml="http://www.w3.org/2003/InkML" xml:id="stk67" contextRef="#ctx0" brushRef="#br0">16088 13113 70 0,'0'0'0'10,"0"0"-1"-5,0 0 1 5,0 0 0-5,0 0 0 5,-5-9 0-5,5 9 0 5,-7-10 2-5,7 10 0 5,-9-9 3-5,9 9 0 5,0 0-2-5,0 0 1 5,0 0-2-5,0 0 1 5,0 0 0-5,0 0 0 6,0 0 0-7,0 0 1 6,-9-7-1-5,9 7 0 5,0 0-1-5,0 0 0 5,0 0 0-5,0 0 0 5,18-2-1-5,5 0 0 5,7-10 0-5,11 1 0 5,10-5 1-4,2-1 0 11,12-1 0-16,-6 4 1 15,6 5-2-16,-10 0 1 17,-2 2-1-17,0 2 1 16,-2 1-1-15,-12 1 0 15,-9 1 0-15,-5 2 1-1,-4 0-1 15,-9 0 1-14,-6 0 0 15,-6 0 1-15,10 0-2 0,-10 0 0 9,0 0-2-4,0 0 1 4,0 0-41-6,0 0 0 7,0 0-10-7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l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784" y="1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r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5025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27" y="4415321"/>
            <a:ext cx="5608947" cy="418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0643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l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784" y="8830643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r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fld id="{6E1CB6C6-7E26-4BC3-91B6-DFBDA22CF544}" type="slidenum">
              <a:rPr lang="zh-CN" altLang="de-DE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7070442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wi.tu-darmstadt.de/mfm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ChangeArrowheads="1"/>
          </p:cNvSpPr>
          <p:nvPr userDrawn="1"/>
        </p:nvSpPr>
        <p:spPr bwMode="auto">
          <a:xfrm>
            <a:off x="250825" y="417486"/>
            <a:ext cx="8640764" cy="2065784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z="2400"/>
          </a:p>
        </p:txBody>
      </p:sp>
      <p:sp>
        <p:nvSpPr>
          <p:cNvPr id="13" name="Rectangle 2"/>
          <p:cNvSpPr>
            <a:spLocks noChangeArrowheads="1"/>
          </p:cNvSpPr>
          <p:nvPr userDrawn="1"/>
        </p:nvSpPr>
        <p:spPr bwMode="auto">
          <a:xfrm>
            <a:off x="250826" y="188913"/>
            <a:ext cx="8640763" cy="144462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z="2400"/>
          </a:p>
        </p:txBody>
      </p:sp>
      <p:pic>
        <p:nvPicPr>
          <p:cNvPr id="6" name="Picture 6" descr="tud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3"/>
          <a:stretch>
            <a:fillRect/>
          </a:stretch>
        </p:blipFill>
        <p:spPr bwMode="auto">
          <a:xfrm>
            <a:off x="7172326" y="643287"/>
            <a:ext cx="18732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252413" y="6489700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252413" y="6489700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50826" y="368289"/>
            <a:ext cx="8640763" cy="1428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CN" altLang="en-US" sz="2400" dirty="0">
              <a:ea typeface="宋体" pitchFamily="2" charset="-122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250826" y="2457450"/>
            <a:ext cx="8640763" cy="7938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CN" altLang="en-US" sz="2400">
              <a:ea typeface="宋体" pitchFamily="2" charset="-122"/>
            </a:endParaRPr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58775" y="692150"/>
            <a:ext cx="6734175" cy="577850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/>
              <a:t>Titelmasterformat durch Klicken bearbeiten</a:t>
            </a:r>
          </a:p>
        </p:txBody>
      </p:sp>
      <p:sp>
        <p:nvSpPr>
          <p:cNvPr id="2375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58775" y="1449388"/>
            <a:ext cx="6734175" cy="944562"/>
          </a:xfrm>
        </p:spPr>
        <p:txBody>
          <a:bodyPr lIns="0" tIns="0" rIns="0" b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/>
              <a:t>Formatvorlage des </a:t>
            </a:r>
          </a:p>
          <a:p>
            <a:pPr lvl="0"/>
            <a:r>
              <a:rPr lang="de-DE" noProof="0" dirty="0"/>
              <a:t>Untertitelmasters durch </a:t>
            </a:r>
          </a:p>
          <a:p>
            <a:pPr lvl="0"/>
            <a:r>
              <a:rPr lang="de-DE" noProof="0" dirty="0"/>
              <a:t>Klicken bearbeiten</a:t>
            </a:r>
          </a:p>
        </p:txBody>
      </p:sp>
      <p:sp>
        <p:nvSpPr>
          <p:cNvPr id="15" name="Fußzeilenplatzhalter 3"/>
          <p:cNvSpPr txBox="1">
            <a:spLocks/>
          </p:cNvSpPr>
          <p:nvPr userDrawn="1"/>
        </p:nvSpPr>
        <p:spPr>
          <a:xfrm>
            <a:off x="161925" y="6548438"/>
            <a:ext cx="7218466" cy="2476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 dirty="0" smtClean="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altLang="zh-CN" sz="900" noProof="0" dirty="0"/>
              <a:t>Mechanics of Functional Materials | Institute of Materials Science, TU Darmstadt | Prof. Dr. Bai-Xiang Xu</a:t>
            </a:r>
            <a:r>
              <a:rPr lang="en-US" altLang="zh-CN" sz="900" baseline="0" noProof="0" dirty="0"/>
              <a:t> </a:t>
            </a:r>
            <a:r>
              <a:rPr lang="en-US" altLang="zh-CN" sz="900" noProof="0" dirty="0"/>
              <a:t>| </a:t>
            </a:r>
            <a:fld id="{8FBE4E9E-37E8-409E-9E56-CDF4A903617C}" type="slidenum">
              <a:rPr lang="de-DE" altLang="zh-CN" sz="900" smtClean="0"/>
              <a:pPr algn="l">
                <a:defRPr/>
              </a:pPr>
              <a:t>‹Nr.›</a:t>
            </a:fld>
            <a:r>
              <a:rPr lang="de-DE" altLang="zh-CN" sz="900" dirty="0"/>
              <a:t> </a:t>
            </a:r>
            <a:r>
              <a:rPr lang="en-US" altLang="zh-CN" sz="900" noProof="0" dirty="0"/>
              <a:t>/ 14</a:t>
            </a:r>
            <a:endParaRPr lang="zh-CN" altLang="de-DE" sz="900" dirty="0"/>
          </a:p>
        </p:txBody>
      </p:sp>
      <p:pic>
        <p:nvPicPr>
          <p:cNvPr id="18" name="Picture 2" descr="http://www.mawi.tu-darmstadt.de/media/mfm/mfm_logo_182x0.png">
            <a:hlinkClick r:id="rId3" tooltip="Home"/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55" y="6450227"/>
            <a:ext cx="854442" cy="39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09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45336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32589" y="488950"/>
            <a:ext cx="2159000" cy="58928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0826" y="488950"/>
            <a:ext cx="6329363" cy="58928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2035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809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557340"/>
            <a:ext cx="4243388" cy="478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4" y="1557338"/>
            <a:ext cx="4244975" cy="2317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4" y="4027490"/>
            <a:ext cx="4244975" cy="2319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668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5" y="1557340"/>
            <a:ext cx="4243388" cy="478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6614" y="1557340"/>
            <a:ext cx="4244975" cy="478948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950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_Blan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矩形 4"/>
          <p:cNvSpPr/>
          <p:nvPr userDrawn="1"/>
        </p:nvSpPr>
        <p:spPr bwMode="auto">
          <a:xfrm>
            <a:off x="179391" y="404580"/>
            <a:ext cx="8785220" cy="597683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85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 noProof="0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 noProof="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en-US" altLang="zh-CN" noProof="0" smtClean="0"/>
              <a:t>‹Nr.›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2970523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8417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1947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5" y="1592263"/>
            <a:ext cx="4243388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4" y="1592263"/>
            <a:ext cx="4244975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8707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7259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41892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234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5184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9135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hyperlink" Target="http://www.mawi.tu-darmstadt.de/mfm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50826" y="368300"/>
            <a:ext cx="8642350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950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CN" altLang="en-US" sz="2400">
              <a:ea typeface="宋体" pitchFamily="2" charset="-122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488950"/>
            <a:ext cx="68770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Titelmasterformat durch Klicken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6" y="1556742"/>
            <a:ext cx="8640763" cy="478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 dirty="0"/>
              <a:t>Textmasterformate durch Klicken bearbeiten</a:t>
            </a:r>
          </a:p>
          <a:p>
            <a:pPr lvl="1"/>
            <a:r>
              <a:rPr lang="de-DE" altLang="zh-CN" dirty="0"/>
              <a:t>Zweite Ebene</a:t>
            </a:r>
          </a:p>
          <a:p>
            <a:pPr lvl="2"/>
            <a:r>
              <a:rPr lang="de-DE" altLang="zh-CN" dirty="0"/>
              <a:t>Dritte Ebene</a:t>
            </a:r>
          </a:p>
          <a:p>
            <a:pPr lvl="3"/>
            <a:r>
              <a:rPr lang="de-DE" altLang="zh-CN" dirty="0"/>
              <a:t>Vierte Ebene</a:t>
            </a:r>
          </a:p>
          <a:p>
            <a:pPr lvl="4"/>
            <a:r>
              <a:rPr lang="de-DE" altLang="zh-CN" dirty="0"/>
              <a:t>Fünfte Ebene</a:t>
            </a:r>
          </a:p>
        </p:txBody>
      </p:sp>
      <p:pic>
        <p:nvPicPr>
          <p:cNvPr id="1029" name="Picture 7" descr="tud_logo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3"/>
          <a:stretch>
            <a:fillRect/>
          </a:stretch>
        </p:blipFill>
        <p:spPr bwMode="auto">
          <a:xfrm>
            <a:off x="7167564" y="512763"/>
            <a:ext cx="18732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Line 8"/>
          <p:cNvSpPr>
            <a:spLocks noChangeShapeType="1"/>
          </p:cNvSpPr>
          <p:nvPr/>
        </p:nvSpPr>
        <p:spPr bwMode="auto">
          <a:xfrm>
            <a:off x="250826" y="1449388"/>
            <a:ext cx="8640763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31" name="Line 9"/>
          <p:cNvSpPr>
            <a:spLocks noChangeShapeType="1"/>
          </p:cNvSpPr>
          <p:nvPr/>
        </p:nvSpPr>
        <p:spPr bwMode="auto">
          <a:xfrm>
            <a:off x="252413" y="6489700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33" name="Rectangle 10"/>
          <p:cNvSpPr>
            <a:spLocks noChangeArrowheads="1"/>
          </p:cNvSpPr>
          <p:nvPr/>
        </p:nvSpPr>
        <p:spPr bwMode="auto">
          <a:xfrm>
            <a:off x="250826" y="366715"/>
            <a:ext cx="8640763" cy="1428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CN" altLang="en-US" sz="2400">
              <a:ea typeface="宋体" pitchFamily="2" charset="-122"/>
            </a:endParaRPr>
          </a:p>
        </p:txBody>
      </p:sp>
      <p:pic>
        <p:nvPicPr>
          <p:cNvPr id="1034" name="Picture 10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4" y="6523038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2"/>
          <p:cNvSpPr>
            <a:spLocks noChangeArrowheads="1"/>
          </p:cNvSpPr>
          <p:nvPr userDrawn="1"/>
        </p:nvSpPr>
        <p:spPr bwMode="auto">
          <a:xfrm>
            <a:off x="250826" y="188913"/>
            <a:ext cx="8640763" cy="144462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z="2400"/>
          </a:p>
        </p:txBody>
      </p:sp>
      <p:sp>
        <p:nvSpPr>
          <p:cNvPr id="12" name="Fußzeilenplatzhalter 3"/>
          <p:cNvSpPr txBox="1">
            <a:spLocks/>
          </p:cNvSpPr>
          <p:nvPr userDrawn="1"/>
        </p:nvSpPr>
        <p:spPr>
          <a:xfrm>
            <a:off x="161925" y="6548438"/>
            <a:ext cx="7218466" cy="2476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 dirty="0" smtClean="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altLang="zh-CN" sz="900" noProof="0" dirty="0"/>
              <a:t>Mechanics of Functional Materials | Institute of Materials Science, TU Darmstadt | Prof. Dr. Bai-Xiang Xu</a:t>
            </a:r>
            <a:r>
              <a:rPr lang="en-US" altLang="zh-CN" sz="900" baseline="0" noProof="0" dirty="0"/>
              <a:t> </a:t>
            </a:r>
            <a:r>
              <a:rPr lang="en-US" altLang="zh-CN" sz="900" noProof="0" dirty="0"/>
              <a:t>| </a:t>
            </a:r>
            <a:fld id="{8FBE4E9E-37E8-409E-9E56-CDF4A903617C}" type="slidenum">
              <a:rPr lang="de-DE" altLang="zh-CN" sz="900" smtClean="0"/>
              <a:pPr algn="l">
                <a:defRPr/>
              </a:pPr>
              <a:t>‹Nr.›</a:t>
            </a:fld>
            <a:r>
              <a:rPr lang="de-DE" altLang="zh-CN" sz="900" dirty="0"/>
              <a:t> </a:t>
            </a:r>
            <a:r>
              <a:rPr lang="en-US" altLang="zh-CN" sz="900" noProof="0" dirty="0"/>
              <a:t>/ 14</a:t>
            </a:r>
            <a:endParaRPr lang="zh-CN" altLang="de-DE" sz="900" dirty="0"/>
          </a:p>
        </p:txBody>
      </p:sp>
      <p:sp>
        <p:nvSpPr>
          <p:cNvPr id="13" name="矩形 12"/>
          <p:cNvSpPr/>
          <p:nvPr userDrawn="1"/>
        </p:nvSpPr>
        <p:spPr>
          <a:xfrm>
            <a:off x="8056608" y="5118169"/>
            <a:ext cx="810548" cy="311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14" name="Picture 2" descr="http://www.mawi.tu-darmstadt.de/media/mfm/mfm_logo_182x0.png">
            <a:hlinkClick r:id="rId20" tooltip="Home"/>
          </p:cNvPr>
          <p:cNvPicPr>
            <a:picLocks noChangeAspect="1" noChangeArrowheads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55" y="6450227"/>
            <a:ext cx="854442" cy="39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342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3" r:id="rId1"/>
    <p:sldLayoutId id="2147484814" r:id="rId2"/>
    <p:sldLayoutId id="2147484815" r:id="rId3"/>
    <p:sldLayoutId id="2147484816" r:id="rId4"/>
    <p:sldLayoutId id="2147484817" r:id="rId5"/>
    <p:sldLayoutId id="2147484818" r:id="rId6"/>
    <p:sldLayoutId id="2147484819" r:id="rId7"/>
    <p:sldLayoutId id="2147484820" r:id="rId8"/>
    <p:sldLayoutId id="2147484821" r:id="rId9"/>
    <p:sldLayoutId id="2147484822" r:id="rId10"/>
    <p:sldLayoutId id="2147484823" r:id="rId11"/>
    <p:sldLayoutId id="2147484824" r:id="rId12"/>
    <p:sldLayoutId id="2147484825" r:id="rId13"/>
    <p:sldLayoutId id="2147484826" r:id="rId14"/>
    <p:sldLayoutId id="2147484827" r:id="rId15"/>
    <p:sldLayoutId id="2147484828" r:id="rId1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49250" indent="-1682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538163" indent="-18732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717550" indent="-17303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908050" indent="-188913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13652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4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6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8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microsoft.com/office/2011/relationships/inkAction" Target="../ink/inkAction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1.png"/><Relationship Id="rId5" Type="http://schemas.openxmlformats.org/officeDocument/2006/relationships/customXml" Target="../ink/ink1.xml"/><Relationship Id="rId4" Type="http://schemas.openxmlformats.org/officeDocument/2006/relationships/image" Target="../media/image4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11/relationships/inkAction" Target="../ink/inkAction5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3" Type="http://schemas.microsoft.com/office/2011/relationships/inkAction" Target="../ink/inkAction6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12" Type="http://schemas.openxmlformats.org/officeDocument/2006/relationships/image" Target="../media/image2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2.png"/><Relationship Id="rId11" Type="http://schemas.openxmlformats.org/officeDocument/2006/relationships/image" Target="../media/image21.emf"/><Relationship Id="rId5" Type="http://schemas.openxmlformats.org/officeDocument/2006/relationships/image" Target="../media/image491.png"/><Relationship Id="rId15" Type="http://schemas.openxmlformats.org/officeDocument/2006/relationships/image" Target="../media/image5.png"/><Relationship Id="rId10" Type="http://schemas.openxmlformats.org/officeDocument/2006/relationships/image" Target="../media/image560.png"/><Relationship Id="rId4" Type="http://schemas.openxmlformats.org/officeDocument/2006/relationships/image" Target="../media/image480.png"/><Relationship Id="rId9" Type="http://schemas.openxmlformats.org/officeDocument/2006/relationships/image" Target="../media/image550.png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4.png"/><Relationship Id="rId5" Type="http://schemas.openxmlformats.org/officeDocument/2006/relationships/image" Target="../media/image320.png"/><Relationship Id="rId10" Type="http://schemas.openxmlformats.org/officeDocument/2006/relationships/image" Target="../media/image5.png"/><Relationship Id="rId4" Type="http://schemas.openxmlformats.org/officeDocument/2006/relationships/image" Target="../media/image310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3.m4a"/><Relationship Id="rId7" Type="http://schemas.openxmlformats.org/officeDocument/2006/relationships/image" Target="../media/image30.png"/><Relationship Id="rId2" Type="http://schemas.microsoft.com/office/2007/relationships/media" Target="../media/media13.m4a"/><Relationship Id="rId1" Type="http://schemas.openxmlformats.org/officeDocument/2006/relationships/tags" Target="../tags/tag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.xml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customXml" Target="../ink/ink2.xml"/><Relationship Id="rId17" Type="http://schemas.openxmlformats.org/officeDocument/2006/relationships/image" Target="../media/image38.png"/><Relationship Id="rId2" Type="http://schemas.openxmlformats.org/officeDocument/2006/relationships/audio" Target="../media/media2.m4a"/><Relationship Id="rId16" Type="http://schemas.openxmlformats.org/officeDocument/2006/relationships/image" Target="../media/image37.png"/><Relationship Id="rId20" Type="http://schemas.openxmlformats.org/officeDocument/2006/relationships/image" Target="../media/image40.png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11" Type="http://schemas.openxmlformats.org/officeDocument/2006/relationships/image" Target="../media/image160.png"/><Relationship Id="rId5" Type="http://schemas.openxmlformats.org/officeDocument/2006/relationships/image" Target="../media/image320.png"/><Relationship Id="rId15" Type="http://schemas.openxmlformats.org/officeDocument/2006/relationships/image" Target="../media/image36.png"/><Relationship Id="rId10" Type="http://schemas.openxmlformats.org/officeDocument/2006/relationships/image" Target="../media/image150.png"/><Relationship Id="rId19" Type="http://schemas.openxmlformats.org/officeDocument/2006/relationships/image" Target="../media/image391.png"/><Relationship Id="rId4" Type="http://schemas.openxmlformats.org/officeDocument/2006/relationships/image" Target="../media/image310.png"/><Relationship Id="rId1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openxmlformats.org/officeDocument/2006/relationships/audio" Target="../media/media3.m4a"/><Relationship Id="rId7" Type="http://schemas.openxmlformats.org/officeDocument/2006/relationships/image" Target="../media/image400.png"/><Relationship Id="rId12" Type="http://schemas.openxmlformats.org/officeDocument/2006/relationships/image" Target="../media/image46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390.png"/><Relationship Id="rId11" Type="http://schemas.openxmlformats.org/officeDocument/2006/relationships/image" Target="../media/image9.png"/><Relationship Id="rId5" Type="http://schemas.openxmlformats.org/officeDocument/2006/relationships/image" Target="../media/image380.png"/><Relationship Id="rId10" Type="http://schemas.openxmlformats.org/officeDocument/2006/relationships/image" Target="../media/image4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3.png"/><Relationship Id="rId1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2.xml"/><Relationship Id="rId7" Type="http://schemas.microsoft.com/office/2011/relationships/inkAction" Target="../ink/inkAction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customXml" Target="../ink/ink5.xml"/><Relationship Id="rId5" Type="http://schemas.openxmlformats.org/officeDocument/2006/relationships/image" Target="../media/image31.png"/><Relationship Id="rId4" Type="http://schemas.openxmlformats.org/officeDocument/2006/relationships/customXml" Target="../ink/ink4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6.m4a"/><Relationship Id="rId7" Type="http://schemas.microsoft.com/office/2011/relationships/inkAction" Target="../ink/inkAction3.xml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7.emf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7.m4a"/><Relationship Id="rId7" Type="http://schemas.microsoft.com/office/2011/relationships/inkAction" Target="../ink/inkAction4.xml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5.png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54.png"/><Relationship Id="rId4" Type="http://schemas.openxmlformats.org/officeDocument/2006/relationships/image" Target="../media/image4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Diffusive interface description</a:t>
            </a:r>
          </a:p>
        </p:txBody>
      </p:sp>
      <p:grpSp>
        <p:nvGrpSpPr>
          <p:cNvPr id="14" name="Gruppieren 13"/>
          <p:cNvGrpSpPr/>
          <p:nvPr/>
        </p:nvGrpSpPr>
        <p:grpSpPr>
          <a:xfrm>
            <a:off x="611450" y="1616773"/>
            <a:ext cx="7849090" cy="4395652"/>
            <a:chOff x="529768" y="1895294"/>
            <a:chExt cx="8085532" cy="4531836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4"/>
            <a:srcRect t="5000" b="-1058"/>
            <a:stretch/>
          </p:blipFill>
          <p:spPr>
            <a:xfrm>
              <a:off x="529768" y="2276840"/>
              <a:ext cx="8085532" cy="4150290"/>
            </a:xfrm>
            <a:prstGeom prst="rect">
              <a:avLst/>
            </a:prstGeom>
          </p:spPr>
        </p:pic>
        <p:sp>
          <p:nvSpPr>
            <p:cNvPr id="12" name="Textfeld 11"/>
            <p:cNvSpPr txBox="1"/>
            <p:nvPr/>
          </p:nvSpPr>
          <p:spPr>
            <a:xfrm>
              <a:off x="1556453" y="1895294"/>
              <a:ext cx="1762258" cy="380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000000"/>
                  </a:solidFill>
                </a:rPr>
                <a:t>sharp interface</a:t>
              </a: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5645978" y="1895294"/>
              <a:ext cx="1863648" cy="380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000000"/>
                  </a:solidFill>
                </a:rPr>
                <a:t>diffuse interface</a:t>
              </a:r>
            </a:p>
          </p:txBody>
        </p:sp>
      </p:grpSp>
      <p:sp>
        <p:nvSpPr>
          <p:cNvPr id="10" name="Textfeld 9"/>
          <p:cNvSpPr txBox="1"/>
          <p:nvPr/>
        </p:nvSpPr>
        <p:spPr>
          <a:xfrm>
            <a:off x="3354107" y="6107054"/>
            <a:ext cx="6287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dirty="0">
                <a:solidFill>
                  <a:srgbClr val="000000"/>
                </a:solidFill>
              </a:rPr>
              <a:t>van der Walls (1894); Cahn &amp; Hilliard (1958); Landau &amp; </a:t>
            </a:r>
            <a:r>
              <a:rPr lang="de-DE" sz="1400" dirty="0" err="1">
                <a:solidFill>
                  <a:srgbClr val="000000"/>
                </a:solidFill>
              </a:rPr>
              <a:t>Lifshitz</a:t>
            </a:r>
            <a:r>
              <a:rPr lang="de-DE" sz="1400" dirty="0">
                <a:solidFill>
                  <a:srgbClr val="000000"/>
                </a:solidFill>
              </a:rPr>
              <a:t> (1955)</a:t>
            </a:r>
            <a:endParaRPr lang="en-US" sz="14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8C65B011-45B9-4E15-BDE1-49A8DE005A2B}"/>
                  </a:ext>
                </a:extLst>
              </p14:cNvPr>
              <p14:cNvContentPartPr/>
              <p14:nvPr/>
            </p14:nvContentPartPr>
            <p14:xfrm>
              <a:off x="10172570" y="1579049"/>
              <a:ext cx="360" cy="36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8C65B011-45B9-4E15-BDE1-49A8DE005A2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163570" y="157004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21" name="Freihand 20">
                <a:extLst>
                  <a:ext uri="{FF2B5EF4-FFF2-40B4-BE49-F238E27FC236}">
                    <a16:creationId xmlns:a16="http://schemas.microsoft.com/office/drawing/2014/main" id="{D82A7C33-7AFC-4C95-A98A-87142E9A146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090040" y="2842560"/>
              <a:ext cx="3580560" cy="994680"/>
            </p14:xfrm>
          </p:contentPart>
        </mc:Choice>
        <mc:Fallback xmlns="">
          <p:pic>
            <p:nvPicPr>
              <p:cNvPr id="21" name="Freihand 20">
                <a:extLst>
                  <a:ext uri="{FF2B5EF4-FFF2-40B4-BE49-F238E27FC236}">
                    <a16:creationId xmlns:a16="http://schemas.microsoft.com/office/drawing/2014/main" id="{D82A7C33-7AFC-4C95-A98A-87142E9A146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80680" y="2833200"/>
                <a:ext cx="3599280" cy="1013400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27CCDBE0-B3DB-40D7-9D43-8981F6B8EC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4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78979">
        <p:fade/>
      </p:transition>
    </mc:Choice>
    <mc:Fallback xmlns="">
      <p:transition advTm="3789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712" x="5365750" y="2479675"/>
          <p14:tracePt t="44218" x="5373688" y="2479675"/>
          <p14:tracePt t="44223" x="5389563" y="2479675"/>
          <p14:tracePt t="44230" x="5397500" y="2479675"/>
          <p14:tracePt t="44242" x="5405438" y="2479675"/>
          <p14:tracePt t="44247" x="5429250" y="2479675"/>
          <p14:tracePt t="44255" x="5453063" y="2479675"/>
          <p14:tracePt t="44262" x="5461000" y="2479675"/>
          <p14:tracePt t="44272" x="5468938" y="2479675"/>
          <p14:tracePt t="44278" x="5516563" y="2479675"/>
          <p14:tracePt t="44286" x="5532438" y="2479675"/>
          <p14:tracePt t="44294" x="5540375" y="2479675"/>
          <p14:tracePt t="44303" x="5548313" y="2479675"/>
          <p14:tracePt t="44310" x="5556250" y="2479675"/>
          <p14:tracePt t="44326" x="5564188" y="2479675"/>
          <p14:tracePt t="44399" x="5572125" y="2479675"/>
          <p14:tracePt t="44417" x="5580063" y="2479675"/>
          <p14:tracePt t="44423" x="5588000" y="2479675"/>
          <p14:tracePt t="44431" x="5595938" y="2479675"/>
          <p14:tracePt t="44439" x="5603875" y="2479675"/>
          <p14:tracePt t="44446" x="5619750" y="2479675"/>
          <p14:tracePt t="44455" x="5635625" y="2479675"/>
          <p14:tracePt t="44462" x="5643563" y="2479675"/>
          <p14:tracePt t="44470" x="5659438" y="2479675"/>
          <p14:tracePt t="44478" x="5667375" y="2479675"/>
          <p14:tracePt t="44486" x="5692775" y="2479675"/>
          <p14:tracePt t="44494" x="5708650" y="2479675"/>
          <p14:tracePt t="44503" x="5724525" y="2479675"/>
          <p14:tracePt t="44510" x="5772150" y="2479675"/>
          <p14:tracePt t="44518" x="5788025" y="2479675"/>
          <p14:tracePt t="44526" x="5883275" y="2479675"/>
          <p14:tracePt t="44534" x="5938838" y="2479675"/>
          <p14:tracePt t="44542" x="6002338" y="2479675"/>
          <p14:tracePt t="44550" x="6043613" y="2479675"/>
          <p14:tracePt t="44558" x="6099175" y="2479675"/>
          <p14:tracePt t="44566" x="6115050" y="2479675"/>
          <p14:tracePt t="44582" x="6122988" y="2479675"/>
          <p14:tracePt t="44586" x="6130925" y="2479675"/>
          <p14:tracePt t="44678" x="6138863" y="2479675"/>
          <p14:tracePt t="44694" x="6146800" y="2471738"/>
          <p14:tracePt t="44710" x="6154738" y="2463800"/>
          <p14:tracePt t="44718" x="6162675" y="2463800"/>
          <p14:tracePt t="44727" x="6210300" y="2455863"/>
          <p14:tracePt t="44738" x="6234113" y="2455863"/>
          <p14:tracePt t="44742" x="6265863" y="2455863"/>
          <p14:tracePt t="44751" x="6281738" y="2455863"/>
          <p14:tracePt t="44758" x="6329363" y="2455863"/>
          <p14:tracePt t="44766" x="6345238" y="2455863"/>
          <p14:tracePt t="44774" x="6384925" y="2455863"/>
          <p14:tracePt t="44782" x="6410325" y="2455863"/>
          <p14:tracePt t="44790" x="6465888" y="2455863"/>
          <p14:tracePt t="44798" x="6513513" y="2455863"/>
          <p14:tracePt t="44806" x="6592888" y="2455863"/>
          <p14:tracePt t="44815" x="6616700" y="2455863"/>
          <p14:tracePt t="44823" x="6704013" y="2455863"/>
          <p14:tracePt t="44831" x="6824663" y="2455863"/>
          <p14:tracePt t="44839" x="6888163" y="2455863"/>
          <p14:tracePt t="44846" x="6959600" y="2455863"/>
          <p14:tracePt t="44855" x="7046913" y="2447925"/>
          <p14:tracePt t="44863" x="7078663" y="2447925"/>
          <p14:tracePt t="44871" x="7118350" y="2447925"/>
          <p14:tracePt t="44878" x="7126288" y="2447925"/>
          <p14:tracePt t="44890" x="7135813" y="2447925"/>
          <p14:tracePt t="44894" x="7143750" y="2447925"/>
          <p14:tracePt t="44967" x="7151688" y="2447925"/>
          <p14:tracePt t="44974" x="7159625" y="2447925"/>
          <p14:tracePt t="44982" x="7167563" y="2447925"/>
          <p14:tracePt t="44991" x="7183438" y="2447925"/>
          <p14:tracePt t="44998" x="7199313" y="2447925"/>
          <p14:tracePt t="45006" x="7223125" y="2447925"/>
          <p14:tracePt t="45014" x="7239000" y="2447925"/>
          <p14:tracePt t="45022" x="7278688" y="2447925"/>
          <p14:tracePt t="45030" x="7334250" y="2447925"/>
          <p14:tracePt t="45042" x="7366000" y="2447925"/>
          <p14:tracePt t="45046" x="7381875" y="2447925"/>
          <p14:tracePt t="45055" x="7429500" y="2447925"/>
          <p14:tracePt t="45062" x="7445375" y="2447925"/>
          <p14:tracePt t="45071" x="7461250" y="2447925"/>
          <p14:tracePt t="45078" x="7485063" y="2447925"/>
          <p14:tracePt t="45086" x="7510463" y="2447925"/>
          <p14:tracePt t="45094" x="7518400" y="2447925"/>
          <p14:tracePt t="45102" x="7542213" y="2447925"/>
          <p14:tracePt t="45110" x="7558088" y="2447925"/>
          <p14:tracePt t="45119" x="7573963" y="2455863"/>
          <p14:tracePt t="45126" x="7653338" y="2455863"/>
          <p14:tracePt t="45135" x="7669213" y="2455863"/>
          <p14:tracePt t="45142" x="7708900" y="2463800"/>
          <p14:tracePt t="45157" x="7732713" y="2463800"/>
          <p14:tracePt t="45158" x="7740650" y="2463800"/>
          <p14:tracePt t="45166" x="7748588" y="2463800"/>
          <p14:tracePt t="45270" x="7740650" y="2463800"/>
          <p14:tracePt t="45278" x="7732713" y="2463800"/>
          <p14:tracePt t="45287" x="7716838" y="2463800"/>
          <p14:tracePt t="45294" x="7685088" y="2463800"/>
          <p14:tracePt t="45303" x="7645400" y="2463800"/>
          <p14:tracePt t="45310" x="7558088" y="2463800"/>
          <p14:tracePt t="45319" x="7493000" y="2471738"/>
          <p14:tracePt t="45326" x="7389813" y="2479675"/>
          <p14:tracePt t="45335" x="7302500" y="2487613"/>
          <p14:tracePt t="45346" x="7183438" y="2487613"/>
          <p14:tracePt t="45351" x="7078663" y="2487613"/>
          <p14:tracePt t="45358" x="6967538" y="2487613"/>
          <p14:tracePt t="45367" x="6872288" y="2495550"/>
          <p14:tracePt t="45374" x="6792913" y="2495550"/>
          <p14:tracePt t="45382" x="6680200" y="2495550"/>
          <p14:tracePt t="45390" x="6664325" y="2495550"/>
          <p14:tracePt t="45398" x="6616700" y="2495550"/>
          <p14:tracePt t="45406" x="6569075" y="2495550"/>
          <p14:tracePt t="45414" x="6561138" y="2495550"/>
          <p14:tracePt t="45422" x="6529388" y="2495550"/>
          <p14:tracePt t="45431" x="6513513" y="2503488"/>
          <p14:tracePt t="45438" x="6497638" y="2503488"/>
          <p14:tracePt t="45447" x="6489700" y="2503488"/>
          <p14:tracePt t="45454" x="6465888" y="2503488"/>
          <p14:tracePt t="45462" x="6450013" y="2503488"/>
          <p14:tracePt t="45472" x="6434138" y="2503488"/>
          <p14:tracePt t="45479" x="6384925" y="2503488"/>
          <p14:tracePt t="45487" x="6361113" y="2503488"/>
          <p14:tracePt t="45494" x="6297613" y="2503488"/>
          <p14:tracePt t="45503" x="6242050" y="2495550"/>
          <p14:tracePt t="45510" x="6178550" y="2495550"/>
          <p14:tracePt t="45519" x="6138863" y="2495550"/>
          <p14:tracePt t="45527" x="6083300" y="2495550"/>
          <p14:tracePt t="45535" x="6018213" y="2495550"/>
          <p14:tracePt t="45543" x="6002338" y="2495550"/>
          <p14:tracePt t="45551" x="5922963" y="2503488"/>
          <p14:tracePt t="45558" x="5891213" y="2503488"/>
          <p14:tracePt t="45567" x="5851525" y="2503488"/>
          <p14:tracePt t="45574" x="5795963" y="2511425"/>
          <p14:tracePt t="45582" x="5780088" y="2511425"/>
          <p14:tracePt t="45590" x="5740400" y="2511425"/>
          <p14:tracePt t="45599" x="5724525" y="2511425"/>
          <p14:tracePt t="45606" x="5692775" y="2511425"/>
          <p14:tracePt t="45614" x="5676900" y="2511425"/>
          <p14:tracePt t="45622" x="5667375" y="2511425"/>
          <p14:tracePt t="45630" x="5651500" y="2511425"/>
          <p14:tracePt t="45638" x="5635625" y="2511425"/>
          <p14:tracePt t="45646" x="5588000" y="2511425"/>
          <p14:tracePt t="45655" x="5572125" y="2511425"/>
          <p14:tracePt t="45662" x="5508625" y="2511425"/>
          <p14:tracePt t="45672" x="5484813" y="2511425"/>
          <p14:tracePt t="45679" x="5476875" y="2511425"/>
          <p14:tracePt t="45688" x="5461000" y="2511425"/>
          <p14:tracePt t="45694" x="5453063" y="2511425"/>
          <p14:tracePt t="45702" x="5445125" y="2511425"/>
          <p14:tracePt t="45711" x="5429250" y="2511425"/>
          <p14:tracePt t="45718" x="5413375" y="2511425"/>
          <p14:tracePt t="45726" x="5397500" y="2511425"/>
          <p14:tracePt t="45734" x="5389563" y="2511425"/>
          <p14:tracePt t="45742" x="5365750" y="2511425"/>
          <p14:tracePt t="45750" x="5357813" y="2511425"/>
          <p14:tracePt t="45758" x="5341938" y="2511425"/>
          <p14:tracePt t="45767" x="5334000" y="2511425"/>
          <p14:tracePt t="45774" x="5326063" y="2511425"/>
          <p14:tracePt t="45783" x="5310188" y="2511425"/>
          <p14:tracePt t="45790" x="5292725" y="2511425"/>
          <p14:tracePt t="45799" x="5276850" y="2511425"/>
          <p14:tracePt t="45806" x="5260975" y="2511425"/>
          <p14:tracePt t="45814" x="5213350" y="2511425"/>
          <p14:tracePt t="45822" x="5197475" y="2511425"/>
          <p14:tracePt t="45830" x="5157788" y="2511425"/>
          <p14:tracePt t="45838" x="5133975" y="2511425"/>
          <p14:tracePt t="45846" x="5118100" y="2511425"/>
          <p14:tracePt t="45855" x="5078413" y="2511425"/>
          <p14:tracePt t="45862" x="5062538" y="2511425"/>
          <p14:tracePt t="45871" x="5054600" y="2511425"/>
          <p14:tracePt t="45880" x="5046663" y="2511425"/>
          <p14:tracePt t="46960" x="5054600" y="2511425"/>
          <p14:tracePt t="46976" x="5062538" y="2511425"/>
          <p14:tracePt t="47023" x="5070475" y="2511425"/>
          <p14:tracePt t="47039" x="5078413" y="2511425"/>
          <p14:tracePt t="47046" x="5086350" y="2511425"/>
          <p14:tracePt t="47054" x="5094288" y="2511425"/>
          <p14:tracePt t="47070" x="5110163" y="2511425"/>
          <p14:tracePt t="47095" x="5118100" y="2511425"/>
          <p14:tracePt t="47103" x="5126038" y="2511425"/>
          <p14:tracePt t="47118" x="5133975" y="2511425"/>
          <p14:tracePt t="47127" x="5141913" y="2511425"/>
          <p14:tracePt t="47135" x="5149850" y="2511425"/>
          <p14:tracePt t="47151" x="5157788" y="2511425"/>
          <p14:tracePt t="47166" x="5165725" y="2511425"/>
          <p14:tracePt t="47198" x="5173663" y="2511425"/>
          <p14:tracePt t="47230" x="5181600" y="2511425"/>
          <p14:tracePt t="47327" x="5189538" y="2511425"/>
          <p14:tracePt t="47335" x="5197475" y="2511425"/>
          <p14:tracePt t="47343" x="5205413" y="2511425"/>
          <p14:tracePt t="47351" x="5213350" y="2511425"/>
          <p14:tracePt t="47360" x="5221288" y="2503488"/>
          <p14:tracePt t="47366" x="5229225" y="2503488"/>
          <p14:tracePt t="47374" x="5237163" y="2503488"/>
          <p14:tracePt t="47383" x="5245100" y="2503488"/>
          <p14:tracePt t="47398" x="5253038" y="2503488"/>
          <p14:tracePt t="47407" x="5260975" y="2503488"/>
          <p14:tracePt t="47415" x="5268913" y="2503488"/>
          <p14:tracePt t="47423" x="5276850" y="2503488"/>
          <p14:tracePt t="47430" x="5284788" y="2503488"/>
          <p14:tracePt t="47439" x="5292725" y="2503488"/>
          <p14:tracePt t="47446" x="5310188" y="2503488"/>
          <p14:tracePt t="47454" x="5326063" y="2503488"/>
          <p14:tracePt t="47467" x="5334000" y="2503488"/>
          <p14:tracePt t="47470" x="5341938" y="2503488"/>
          <p14:tracePt t="47478" x="5349875" y="2503488"/>
          <p14:tracePt t="47510" x="5357813" y="2503488"/>
          <p14:tracePt t="47608" x="5365750" y="2503488"/>
          <p14:tracePt t="47623" x="5373688" y="2503488"/>
          <p14:tracePt t="47638" x="5381625" y="2503488"/>
          <p14:tracePt t="47646" x="5381625" y="2495550"/>
          <p14:tracePt t="47654" x="5397500" y="2495550"/>
          <p14:tracePt t="47670" x="5405438" y="2495550"/>
          <p14:tracePt t="47686" x="5421313" y="2495550"/>
          <p14:tracePt t="47694" x="5429250" y="2495550"/>
          <p14:tracePt t="47703" x="5437188" y="2495550"/>
          <p14:tracePt t="47710" x="5453063" y="2495550"/>
          <p14:tracePt t="47718" x="5461000" y="2495550"/>
          <p14:tracePt t="47727" x="5484813" y="2495550"/>
          <p14:tracePt t="47743" x="5492750" y="2495550"/>
          <p14:tracePt t="47750" x="5508625" y="2495550"/>
          <p14:tracePt t="47759" x="5516563" y="2495550"/>
          <p14:tracePt t="47766" x="5524500" y="2495550"/>
          <p14:tracePt t="47774" x="5540375" y="2495550"/>
          <p14:tracePt t="47782" x="5548313" y="2495550"/>
          <p14:tracePt t="47790" x="5556250" y="2495550"/>
          <p14:tracePt t="47798" x="5564188" y="2495550"/>
          <p14:tracePt t="47806" x="5572125" y="2495550"/>
          <p14:tracePt t="47815" x="5580063" y="2495550"/>
          <p14:tracePt t="47823" x="5603875" y="2495550"/>
          <p14:tracePt t="47830" x="5611813" y="2495550"/>
          <p14:tracePt t="47839" x="5619750" y="2495550"/>
          <p14:tracePt t="47846" x="5627688" y="2495550"/>
          <p14:tracePt t="47855" x="5643563" y="2495550"/>
          <p14:tracePt t="47862" x="5651500" y="2495550"/>
          <p14:tracePt t="47871" x="5659438" y="2495550"/>
          <p14:tracePt t="47878" x="5676900" y="2495550"/>
          <p14:tracePt t="47886" x="5684838" y="2495550"/>
          <p14:tracePt t="47894" x="5708650" y="2495550"/>
          <p14:tracePt t="47902" x="5716588" y="2495550"/>
          <p14:tracePt t="47910" x="5724525" y="2495550"/>
          <p14:tracePt t="47919" x="5740400" y="2495550"/>
          <p14:tracePt t="47932" x="5748338" y="2495550"/>
          <p14:tracePt t="47935" x="5756275" y="2495550"/>
          <p14:tracePt t="47944" x="5772150" y="2495550"/>
          <p14:tracePt t="47951" x="5788025" y="2495550"/>
          <p14:tracePt t="47959" x="5795963" y="2495550"/>
          <p14:tracePt t="47966" x="5803900" y="2495550"/>
          <p14:tracePt t="47974" x="5811838" y="2495550"/>
          <p14:tracePt t="47982" x="5819775" y="2495550"/>
          <p14:tracePt t="47991" x="5827713" y="2495550"/>
          <p14:tracePt t="48007" x="5843588" y="2495550"/>
          <p14:tracePt t="48014" x="5867400" y="2495550"/>
          <p14:tracePt t="48024" x="5883275" y="2495550"/>
          <p14:tracePt t="48032" x="5907088" y="2495550"/>
          <p14:tracePt t="48039" x="5978525" y="2495550"/>
          <p14:tracePt t="48047" x="6010275" y="2495550"/>
          <p14:tracePt t="48054" x="6051550" y="2495550"/>
          <p14:tracePt t="48062" x="6083300" y="2495550"/>
          <p14:tracePt t="48071" x="6091238" y="2495550"/>
          <p14:tracePt t="48078" x="6107113" y="2495550"/>
          <p14:tracePt t="48086" x="6115050" y="2495550"/>
          <p14:tracePt t="48095" x="6122988" y="2495550"/>
          <p14:tracePt t="48103" x="6130925" y="2495550"/>
          <p14:tracePt t="48110" x="6138863" y="2495550"/>
          <p14:tracePt t="48118" x="6146800" y="2495550"/>
          <p14:tracePt t="48127" x="6154738" y="2495550"/>
          <p14:tracePt t="48134" x="6162675" y="2495550"/>
          <p14:tracePt t="48144" x="6178550" y="2495550"/>
          <p14:tracePt t="48160" x="6202363" y="2495550"/>
          <p14:tracePt t="48166" x="6210300" y="2495550"/>
          <p14:tracePt t="48174" x="6226175" y="2495550"/>
          <p14:tracePt t="48198" x="6234113" y="2495550"/>
          <p14:tracePt t="48214" x="6242050" y="2495550"/>
          <p14:tracePt t="48222" x="6249988" y="2495550"/>
          <p14:tracePt t="48230" x="6257925" y="2495550"/>
          <p14:tracePt t="48238" x="6265863" y="2495550"/>
          <p14:tracePt t="48246" x="6281738" y="2495550"/>
          <p14:tracePt t="48254" x="6289675" y="2495550"/>
          <p14:tracePt t="48262" x="6305550" y="2495550"/>
          <p14:tracePt t="48270" x="6321425" y="2495550"/>
          <p14:tracePt t="48278" x="6337300" y="2495550"/>
          <p14:tracePt t="48286" x="6361113" y="2495550"/>
          <p14:tracePt t="48294" x="6376988" y="2495550"/>
          <p14:tracePt t="48302" x="6392863" y="2495550"/>
          <p14:tracePt t="48310" x="6418263" y="2495550"/>
          <p14:tracePt t="48318" x="6434138" y="2495550"/>
          <p14:tracePt t="48327" x="6457950" y="2495550"/>
          <p14:tracePt t="48334" x="6481763" y="2495550"/>
          <p14:tracePt t="48344" x="6489700" y="2495550"/>
          <p14:tracePt t="48351" x="6497638" y="2495550"/>
          <p14:tracePt t="48366" x="6505575" y="2487613"/>
          <p14:tracePt t="48625" x="6513513" y="2487613"/>
          <p14:tracePt t="48632" x="6529388" y="2487613"/>
          <p14:tracePt t="48646" x="6545263" y="2487613"/>
          <p14:tracePt t="48663" x="6553200" y="2495550"/>
          <p14:tracePt t="48679" x="6561138" y="2495550"/>
          <p14:tracePt t="48694" x="6577013" y="2495550"/>
          <p14:tracePt t="48702" x="6584950" y="2495550"/>
          <p14:tracePt t="48710" x="6592888" y="2495550"/>
          <p14:tracePt t="48718" x="6616700" y="2495550"/>
          <p14:tracePt t="48726" x="6624638" y="2495550"/>
          <p14:tracePt t="48737" x="6640513" y="2495550"/>
          <p14:tracePt t="48743" x="6656388" y="2495550"/>
          <p14:tracePt t="48750" x="6664325" y="2495550"/>
          <p14:tracePt t="48759" x="6672263" y="2495550"/>
          <p14:tracePt t="48766" x="6680200" y="2495550"/>
          <p14:tracePt t="48775" x="6688138" y="2495550"/>
          <p14:tracePt t="48863" x="6696075" y="2495550"/>
          <p14:tracePt t="48871" x="6704013" y="2495550"/>
          <p14:tracePt t="48879" x="6711950" y="2495550"/>
          <p14:tracePt t="48886" x="6727825" y="2495550"/>
          <p14:tracePt t="48894" x="6735763" y="2495550"/>
          <p14:tracePt t="48902" x="6769100" y="2495550"/>
          <p14:tracePt t="48910" x="6777038" y="2495550"/>
          <p14:tracePt t="48918" x="6800850" y="2495550"/>
          <p14:tracePt t="48927" x="6816725" y="2495550"/>
          <p14:tracePt t="48934" x="6824663" y="2495550"/>
          <p14:tracePt t="48943" x="6832600" y="2495550"/>
          <p14:tracePt t="48950" x="6840538" y="2495550"/>
          <p14:tracePt t="48959" x="6848475" y="2495550"/>
          <p14:tracePt t="48966" x="6856413" y="2495550"/>
          <p14:tracePt t="48983" x="6864350" y="2495550"/>
          <p14:tracePt t="48999" x="6872288" y="2495550"/>
          <p14:tracePt t="49007" x="6880225" y="2495550"/>
          <p14:tracePt t="49015" x="6888163" y="2495550"/>
          <p14:tracePt t="49031" x="6896100" y="2495550"/>
          <p14:tracePt t="49039" x="6911975" y="2495550"/>
          <p14:tracePt t="49046" x="6919913" y="2495550"/>
          <p14:tracePt t="49054" x="6927850" y="2495550"/>
          <p14:tracePt t="49062" x="6951663" y="2495550"/>
          <p14:tracePt t="49070" x="6967538" y="2495550"/>
          <p14:tracePt t="49078" x="6991350" y="2495550"/>
          <p14:tracePt t="49086" x="6999288" y="2495550"/>
          <p14:tracePt t="49094" x="7015163" y="2495550"/>
          <p14:tracePt t="49102" x="7023100" y="2495550"/>
          <p14:tracePt t="49118" x="7031038" y="2495550"/>
          <p14:tracePt t="49134" x="7038975" y="2495550"/>
          <p14:tracePt t="49151" x="7046913" y="2487613"/>
          <p14:tracePt t="49167" x="7054850" y="2487613"/>
          <p14:tracePt t="49198" x="7062788" y="2487613"/>
          <p14:tracePt t="49222" x="7070725" y="2487613"/>
          <p14:tracePt t="49283" x="7078663" y="2487613"/>
          <p14:tracePt t="49286" x="7086600" y="2487613"/>
          <p14:tracePt t="49310" x="7094538" y="2487613"/>
          <p14:tracePt t="49359" x="7102475" y="2487613"/>
          <p14:tracePt t="49366" x="7110413" y="2487613"/>
          <p14:tracePt t="49374" x="7135813" y="2487613"/>
          <p14:tracePt t="49382" x="7151688" y="2487613"/>
          <p14:tracePt t="49391" x="7167563" y="2487613"/>
          <p14:tracePt t="49399" x="7191375" y="2487613"/>
          <p14:tracePt t="49407" x="7215188" y="2487613"/>
          <p14:tracePt t="49415" x="7223125" y="2487613"/>
          <p14:tracePt t="49423" x="7246938" y="2487613"/>
          <p14:tracePt t="49434" x="7278688" y="2487613"/>
          <p14:tracePt t="49439" x="7294563" y="2487613"/>
          <p14:tracePt t="49447" x="7342188" y="2487613"/>
          <p14:tracePt t="49454" x="7405688" y="2487613"/>
          <p14:tracePt t="49463" x="7510463" y="2487613"/>
          <p14:tracePt t="49471" x="7597775" y="2487613"/>
          <p14:tracePt t="49478" x="7629525" y="2495550"/>
          <p14:tracePt t="49487" x="7740650" y="2503488"/>
          <p14:tracePt t="49495" x="7788275" y="2503488"/>
          <p14:tracePt t="49502" x="7827963" y="2503488"/>
          <p14:tracePt t="49511" x="7843838" y="2511425"/>
          <p14:tracePt t="49526" x="7859713" y="2511425"/>
          <p14:tracePt t="50239" x="7851775" y="2511425"/>
          <p14:tracePt t="50255" x="7851775" y="2519363"/>
          <p14:tracePt t="50263" x="7835900" y="2519363"/>
          <p14:tracePt t="50271" x="7827963" y="2519363"/>
          <p14:tracePt t="50279" x="7804150" y="2519363"/>
          <p14:tracePt t="50286" x="7788275" y="2519363"/>
          <p14:tracePt t="50294" x="7724775" y="2527300"/>
          <p14:tracePt t="50302" x="7605713" y="2527300"/>
          <p14:tracePt t="50311" x="7542213" y="2527300"/>
          <p14:tracePt t="50318" x="7437438" y="2535238"/>
          <p14:tracePt t="50326" x="7358063" y="2535238"/>
          <p14:tracePt t="50334" x="7239000" y="2535238"/>
          <p14:tracePt t="50343" x="7135813" y="2535238"/>
          <p14:tracePt t="50350" x="6991350" y="2535238"/>
          <p14:tracePt t="50359" x="6872288" y="2535238"/>
          <p14:tracePt t="50366" x="6800850" y="2535238"/>
          <p14:tracePt t="50374" x="6743700" y="2535238"/>
          <p14:tracePt t="50383" x="6727825" y="2535238"/>
          <p14:tracePt t="50390" x="6711950" y="2535238"/>
          <p14:tracePt t="50399" x="6688138" y="2535238"/>
          <p14:tracePt t="50406" x="6672263" y="2535238"/>
          <p14:tracePt t="50416" x="6656388" y="2535238"/>
          <p14:tracePt t="50423" x="6648450" y="2535238"/>
          <p14:tracePt t="50431" x="6616700" y="2543175"/>
          <p14:tracePt t="50438" x="6600825" y="2551113"/>
          <p14:tracePt t="50446" x="6521450" y="2559050"/>
          <p14:tracePt t="50454" x="6489700" y="2559050"/>
          <p14:tracePt t="50462" x="6418263" y="2559050"/>
          <p14:tracePt t="50470" x="6329363" y="2559050"/>
          <p14:tracePt t="50479" x="6265863" y="2566988"/>
          <p14:tracePt t="50486" x="6162675" y="2576513"/>
          <p14:tracePt t="50494" x="6138863" y="2584450"/>
          <p14:tracePt t="50502" x="6099175" y="2584450"/>
          <p14:tracePt t="50511" x="6091238" y="2584450"/>
          <p14:tracePt t="50518" x="6067425" y="2584450"/>
          <p14:tracePt t="50526" x="6059488" y="2584450"/>
          <p14:tracePt t="50543" x="6051550" y="2584450"/>
          <p14:tracePt t="50751" x="6043613" y="2584450"/>
          <p14:tracePt t="50758" x="6034088" y="2584450"/>
          <p14:tracePt t="50766" x="5986463" y="2584450"/>
          <p14:tracePt t="50775" x="5970588" y="2584450"/>
          <p14:tracePt t="50782" x="5930900" y="2584450"/>
          <p14:tracePt t="50791" x="5875338" y="2584450"/>
          <p14:tracePt t="50798" x="5859463" y="2576513"/>
          <p14:tracePt t="50807" x="5843588" y="2576513"/>
          <p14:tracePt t="50814" x="5764213" y="2566988"/>
          <p14:tracePt t="50822" x="5748338" y="2566988"/>
          <p14:tracePt t="50831" x="5740400" y="2566988"/>
          <p14:tracePt t="50840" x="5732463" y="2559050"/>
          <p14:tracePt t="51058" x="5716588" y="2559050"/>
          <p14:tracePt t="51064" x="5708650" y="2559050"/>
          <p14:tracePt t="51071" x="5700713" y="2566988"/>
          <p14:tracePt t="51079" x="5676900" y="2576513"/>
          <p14:tracePt t="51087" x="5651500" y="2584450"/>
          <p14:tracePt t="51095" x="5643563" y="2584450"/>
          <p14:tracePt t="51103" x="5603875" y="2584450"/>
          <p14:tracePt t="51112" x="5595938" y="2584450"/>
          <p14:tracePt t="51118" x="5572125" y="2584450"/>
          <p14:tracePt t="51127" x="5564188" y="2592388"/>
          <p14:tracePt t="51150" x="5556250" y="2592388"/>
          <p14:tracePt t="51164" x="5556250" y="2600325"/>
          <p14:tracePt t="51166" x="5548313" y="2600325"/>
          <p14:tracePt t="51190" x="5540375" y="2600325"/>
          <p14:tracePt t="51566" x="5548313" y="2600325"/>
          <p14:tracePt t="51574" x="5556250" y="2600325"/>
          <p14:tracePt t="51582" x="5580063" y="2600325"/>
          <p14:tracePt t="51590" x="5627688" y="2600325"/>
          <p14:tracePt t="51598" x="5643563" y="2600325"/>
          <p14:tracePt t="51607" x="5708650" y="2600325"/>
          <p14:tracePt t="51614" x="5764213" y="2592388"/>
          <p14:tracePt t="51623" x="5859463" y="2576513"/>
          <p14:tracePt t="51630" x="5930900" y="2576513"/>
          <p14:tracePt t="51638" x="6051550" y="2559050"/>
          <p14:tracePt t="51646" x="6170613" y="2559050"/>
          <p14:tracePt t="51654" x="6273800" y="2551113"/>
          <p14:tracePt t="51662" x="6426200" y="2519363"/>
          <p14:tracePt t="51670" x="6545263" y="2511425"/>
          <p14:tracePt t="51678" x="6672263" y="2511425"/>
          <p14:tracePt t="51686" x="6727825" y="2511425"/>
          <p14:tracePt t="51694" x="6824663" y="2495550"/>
          <p14:tracePt t="51706" x="6864350" y="2487613"/>
          <p14:tracePt t="51710" x="6880225" y="2487613"/>
          <p14:tracePt t="51718" x="6888163" y="2487613"/>
          <p14:tracePt t="51726" x="6896100" y="2479675"/>
          <p14:tracePt t="51734" x="6904038" y="2479675"/>
          <p14:tracePt t="51742" x="6911975" y="2471738"/>
          <p14:tracePt t="51750" x="6919913" y="2471738"/>
          <p14:tracePt t="51758" x="6927850" y="2471738"/>
          <p14:tracePt t="51766" x="6935788" y="2471738"/>
          <p14:tracePt t="51774" x="6943725" y="2471738"/>
          <p14:tracePt t="51798" x="6951663" y="2471738"/>
          <p14:tracePt t="51806" x="6959600" y="2471738"/>
          <p14:tracePt t="51830" x="6975475" y="2471738"/>
          <p14:tracePt t="51838" x="6991350" y="2471738"/>
          <p14:tracePt t="51846" x="7038975" y="2471738"/>
          <p14:tracePt t="51858" x="7070725" y="2471738"/>
          <p14:tracePt t="51862" x="7183438" y="2463800"/>
          <p14:tracePt t="51870" x="7231063" y="2463800"/>
          <p14:tracePt t="51878" x="7326313" y="2463800"/>
          <p14:tracePt t="51886" x="7405688" y="2463800"/>
          <p14:tracePt t="51894" x="7453313" y="2463800"/>
          <p14:tracePt t="51902" x="7493000" y="2463800"/>
          <p14:tracePt t="51910" x="7502525" y="2463800"/>
          <p14:tracePt t="51918" x="7510463" y="2463800"/>
          <p14:tracePt t="51926" x="7518400" y="2463800"/>
          <p14:tracePt t="51934" x="7526338" y="2455863"/>
          <p14:tracePt t="51942" x="7534275" y="2455863"/>
          <p14:tracePt t="51967" x="7542213" y="2455863"/>
          <p14:tracePt t="51977" x="7542213" y="2447925"/>
          <p14:tracePt t="51993" x="7550150" y="2447925"/>
          <p14:tracePt t="53238" x="7542213" y="2455863"/>
          <p14:tracePt t="53246" x="7526338" y="2455863"/>
          <p14:tracePt t="53254" x="7510463" y="2463800"/>
          <p14:tracePt t="53263" x="7502525" y="2471738"/>
          <p14:tracePt t="53270" x="7493000" y="2479675"/>
          <p14:tracePt t="53278" x="7445375" y="2479675"/>
          <p14:tracePt t="53286" x="7437438" y="2479675"/>
          <p14:tracePt t="53295" x="7405688" y="2495550"/>
          <p14:tracePt t="53302" x="7389813" y="2503488"/>
          <p14:tracePt t="53310" x="7262813" y="2511425"/>
          <p14:tracePt t="53319" x="7191375" y="2519363"/>
          <p14:tracePt t="53326" x="7118350" y="2527300"/>
          <p14:tracePt t="53334" x="6967538" y="2543175"/>
          <p14:tracePt t="53343" x="6904038" y="2543175"/>
          <p14:tracePt t="53350" x="6800850" y="2543175"/>
          <p14:tracePt t="53359" x="6743700" y="2543175"/>
          <p14:tracePt t="53366" x="6711950" y="2543175"/>
          <p14:tracePt t="53375" x="6672263" y="2543175"/>
          <p14:tracePt t="53382" x="6648450" y="2543175"/>
          <p14:tracePt t="53390" x="6632575" y="2543175"/>
          <p14:tracePt t="53398" x="6624638" y="2535238"/>
          <p14:tracePt t="53407" x="6616700" y="2535238"/>
          <p14:tracePt t="53423" x="6616700" y="2527300"/>
          <p14:tracePt t="53431" x="6616700" y="2519363"/>
          <p14:tracePt t="53439" x="6616700" y="2511425"/>
          <p14:tracePt t="53455" x="6616700" y="2503488"/>
          <p14:tracePt t="53463" x="6616700" y="2495550"/>
          <p14:tracePt t="53478" x="6608763" y="2479675"/>
          <p14:tracePt t="53486" x="6600825" y="2471738"/>
          <p14:tracePt t="53495" x="6584950" y="2455863"/>
          <p14:tracePt t="53503" x="6577013" y="2447925"/>
          <p14:tracePt t="53511" x="6561138" y="2439988"/>
          <p14:tracePt t="53518" x="6553200" y="2416175"/>
          <p14:tracePt t="53527" x="6545263" y="2416175"/>
          <p14:tracePt t="53534" x="6545263" y="2408238"/>
          <p14:tracePt t="53606" x="6537325" y="2392363"/>
          <p14:tracePt t="53614" x="6537325" y="2384425"/>
          <p14:tracePt t="53623" x="6537325" y="2368550"/>
          <p14:tracePt t="53630" x="6529388" y="2360613"/>
          <p14:tracePt t="53638" x="6529388" y="2344738"/>
          <p14:tracePt t="53646" x="6521450" y="2328863"/>
          <p14:tracePt t="53654" x="6513513" y="2320925"/>
          <p14:tracePt t="53662" x="6513513" y="2305050"/>
          <p14:tracePt t="53678" x="6505575" y="2297113"/>
          <p14:tracePt t="53686" x="6497638" y="2297113"/>
          <p14:tracePt t="53814" x="6489700" y="2297113"/>
          <p14:tracePt t="53838" x="6489700" y="2312988"/>
          <p14:tracePt t="53846" x="6489700" y="2336800"/>
          <p14:tracePt t="53854" x="6489700" y="2344738"/>
          <p14:tracePt t="53862" x="6489700" y="2384425"/>
          <p14:tracePt t="53870" x="6489700" y="2439988"/>
          <p14:tracePt t="53878" x="6489700" y="2471738"/>
          <p14:tracePt t="53886" x="6489700" y="2511425"/>
          <p14:tracePt t="53894" x="6489700" y="2600325"/>
          <p14:tracePt t="53903" x="6489700" y="2663825"/>
          <p14:tracePt t="53910" x="6489700" y="2703513"/>
          <p14:tracePt t="53918" x="6489700" y="2727325"/>
          <p14:tracePt t="53927" x="6489700" y="2743200"/>
          <p14:tracePt t="53943" x="6489700" y="2751138"/>
          <p14:tracePt t="54039" x="6489700" y="2743200"/>
          <p14:tracePt t="54047" x="6489700" y="2735263"/>
          <p14:tracePt t="54054" x="6489700" y="2727325"/>
          <p14:tracePt t="54062" x="6489700" y="2703513"/>
          <p14:tracePt t="54071" x="6489700" y="2671763"/>
          <p14:tracePt t="54078" x="6489700" y="2647950"/>
          <p14:tracePt t="54087" x="6489700" y="2576513"/>
          <p14:tracePt t="54094" x="6489700" y="2566988"/>
          <p14:tracePt t="54103" x="6489700" y="2495550"/>
          <p14:tracePt t="54111" x="6489700" y="2471738"/>
          <p14:tracePt t="54119" x="6489700" y="2439988"/>
          <p14:tracePt t="54126" x="6489700" y="2424113"/>
          <p14:tracePt t="54131" x="6489700" y="2416175"/>
          <p14:tracePt t="54144" x="6489700" y="2400300"/>
          <p14:tracePt t="54150" x="6489700" y="2384425"/>
          <p14:tracePt t="54160" x="6489700" y="2360613"/>
          <p14:tracePt t="54167" x="6489700" y="2344738"/>
          <p14:tracePt t="54179" x="6489700" y="2336800"/>
          <p14:tracePt t="54190" x="6489700" y="2328863"/>
          <p14:tracePt t="54295" x="6481763" y="2336800"/>
          <p14:tracePt t="54303" x="6481763" y="2352675"/>
          <p14:tracePt t="54311" x="6481763" y="2424113"/>
          <p14:tracePt t="54318" x="6481763" y="2487613"/>
          <p14:tracePt t="54326" x="6481763" y="2600325"/>
          <p14:tracePt t="54334" x="6473825" y="2711450"/>
          <p14:tracePt t="54342" x="6465888" y="2862263"/>
          <p14:tracePt t="54350" x="6465888" y="2990850"/>
          <p14:tracePt t="54359" x="6465888" y="3109913"/>
          <p14:tracePt t="54367" x="6465888" y="3141663"/>
          <p14:tracePt t="54375" x="6465888" y="3157538"/>
          <p14:tracePt t="54382" x="6465888" y="3165475"/>
          <p14:tracePt t="54622" x="6465888" y="3173413"/>
          <p14:tracePt t="54638" x="6465888" y="3189288"/>
          <p14:tracePt t="54646" x="6465888" y="3197225"/>
          <p14:tracePt t="54654" x="6465888" y="3221038"/>
          <p14:tracePt t="54663" x="6473825" y="3252788"/>
          <p14:tracePt t="54670" x="6481763" y="3270250"/>
          <p14:tracePt t="54679" x="6481763" y="3325813"/>
          <p14:tracePt t="54686" x="6481763" y="3341688"/>
          <p14:tracePt t="54695" x="6481763" y="3357563"/>
          <p14:tracePt t="54703" x="6489700" y="3357563"/>
          <p14:tracePt t="54712" x="6489700" y="3373438"/>
          <p14:tracePt t="54718" x="6489700" y="3381375"/>
          <p14:tracePt t="54726" x="6489700" y="3389313"/>
          <p14:tracePt t="54742" x="6489700" y="3397250"/>
          <p14:tracePt t="54751" x="6489700" y="3405188"/>
          <p14:tracePt t="54758" x="6489700" y="3413125"/>
          <p14:tracePt t="54766" x="6481763" y="3421063"/>
          <p14:tracePt t="54774" x="6481763" y="3429000"/>
          <p14:tracePt t="54783" x="6481763" y="3436938"/>
          <p14:tracePt t="54790" x="6481763" y="3444875"/>
          <p14:tracePt t="54798" x="6481763" y="3452813"/>
          <p14:tracePt t="54806" x="6481763" y="3468688"/>
          <p14:tracePt t="54815" x="6473825" y="3468688"/>
          <p14:tracePt t="54839" x="6473825" y="3476625"/>
          <p14:tracePt t="55352" x="6465888" y="3476625"/>
          <p14:tracePt t="55359" x="6465888" y="3468688"/>
          <p14:tracePt t="55374" x="6465888" y="3460750"/>
          <p14:tracePt t="55382" x="6465888" y="3444875"/>
          <p14:tracePt t="55391" x="6465888" y="3436938"/>
          <p14:tracePt t="55408" x="6465888" y="3421063"/>
          <p14:tracePt t="55422" x="6465888" y="3413125"/>
          <p14:tracePt t="55430" x="6465888" y="3389313"/>
          <p14:tracePt t="55439" x="6465888" y="3365500"/>
          <p14:tracePt t="55447" x="6465888" y="3357563"/>
          <p14:tracePt t="55454" x="6465888" y="3349625"/>
          <p14:tracePt t="55463" x="6465888" y="3333750"/>
          <p14:tracePt t="55471" x="6465888" y="3317875"/>
          <p14:tracePt t="55479" x="6465888" y="3309938"/>
          <p14:tracePt t="55486" x="6465888" y="3302000"/>
          <p14:tracePt t="55494" x="6465888" y="3294063"/>
          <p14:tracePt t="55502" x="6465888" y="3270250"/>
          <p14:tracePt t="55510" x="6465888" y="3252788"/>
          <p14:tracePt t="55518" x="6465888" y="3244850"/>
          <p14:tracePt t="55526" x="6465888" y="3221038"/>
          <p14:tracePt t="55534" x="6465888" y="3213100"/>
          <p14:tracePt t="55542" x="6465888" y="3197225"/>
          <p14:tracePt t="55550" x="6457950" y="3181350"/>
          <p14:tracePt t="55559" x="6457950" y="3173413"/>
          <p14:tracePt t="55567" x="6457950" y="3165475"/>
          <p14:tracePt t="55574" x="6457950" y="3149600"/>
          <p14:tracePt t="55582" x="6457950" y="3141663"/>
          <p14:tracePt t="55591" x="6457950" y="3133725"/>
          <p14:tracePt t="55598" x="6457950" y="3109913"/>
          <p14:tracePt t="55607" x="6457950" y="3101975"/>
          <p14:tracePt t="55614" x="6457950" y="3086100"/>
          <p14:tracePt t="55622" x="6457950" y="3062288"/>
          <p14:tracePt t="55630" x="6457950" y="3046413"/>
          <p14:tracePt t="55638" x="6457950" y="3030538"/>
          <p14:tracePt t="55647" x="6457950" y="3022600"/>
          <p14:tracePt t="55654" x="6457950" y="3006725"/>
          <p14:tracePt t="55663" x="6457950" y="2982913"/>
          <p14:tracePt t="55678" x="6457950" y="2974975"/>
          <p14:tracePt t="55694" x="6457950" y="2967038"/>
          <p14:tracePt t="55710" x="6457950" y="2959100"/>
          <p14:tracePt t="55718" x="6457950" y="2951163"/>
          <p14:tracePt t="55726" x="6457950" y="2943225"/>
          <p14:tracePt t="55734" x="6457950" y="2935288"/>
          <p14:tracePt t="55742" x="6457950" y="2886075"/>
          <p14:tracePt t="55750" x="6457950" y="2870200"/>
          <p14:tracePt t="55758" x="6457950" y="2854325"/>
          <p14:tracePt t="55766" x="6457950" y="2830513"/>
          <p14:tracePt t="55775" x="6457950" y="2814638"/>
          <p14:tracePt t="55782" x="6457950" y="2806700"/>
          <p14:tracePt t="55791" x="6457950" y="2798763"/>
          <p14:tracePt t="55807" x="6465888" y="2790825"/>
          <p14:tracePt t="55814" x="6465888" y="2782888"/>
          <p14:tracePt t="55822" x="6465888" y="2774950"/>
          <p14:tracePt t="55838" x="6465888" y="2767013"/>
          <p14:tracePt t="55871" x="6473825" y="2759075"/>
          <p14:tracePt t="55878" x="6481763" y="2759075"/>
          <p14:tracePt t="55927" x="6489700" y="2759075"/>
          <p14:tracePt t="55934" x="6489700" y="2743200"/>
          <p14:tracePt t="55950" x="6489700" y="2735263"/>
          <p14:tracePt t="55958" x="6489700" y="2719388"/>
          <p14:tracePt t="55966" x="6497638" y="2711450"/>
          <p14:tracePt t="55975" x="6497638" y="2695575"/>
          <p14:tracePt t="55991" x="6497638" y="2679700"/>
          <p14:tracePt t="55998" x="6497638" y="2671763"/>
          <p14:tracePt t="56014" x="6497638" y="2663825"/>
          <p14:tracePt t="56023" x="6497638" y="2655888"/>
          <p14:tracePt t="56038" x="6497638" y="2647950"/>
          <p14:tracePt t="56054" x="6497638" y="2640013"/>
          <p14:tracePt t="56063" x="6497638" y="2632075"/>
          <p14:tracePt t="56071" x="6497638" y="2624138"/>
          <p14:tracePt t="56078" x="6497638" y="2608263"/>
          <p14:tracePt t="56087" x="6505575" y="2584450"/>
          <p14:tracePt t="56094" x="6505575" y="2576513"/>
          <p14:tracePt t="56103" x="6505575" y="2559050"/>
          <p14:tracePt t="56110" x="6505575" y="2535238"/>
          <p14:tracePt t="56126" x="6505575" y="2527300"/>
          <p14:tracePt t="56207" x="6505575" y="2519363"/>
          <p14:tracePt t="56345" x="6505575" y="2511425"/>
          <p14:tracePt t="56375" x="6481763" y="2535238"/>
          <p14:tracePt t="56383" x="6426200" y="2600325"/>
          <p14:tracePt t="56392" x="6297613" y="2663825"/>
          <p14:tracePt t="56398" x="6226175" y="2759075"/>
          <p14:tracePt t="56403" x="6091238" y="2846388"/>
          <p14:tracePt t="56414" x="6034088" y="2894013"/>
          <p14:tracePt t="56423" x="5994400" y="2927350"/>
          <p14:tracePt t="56430" x="5978525" y="2943225"/>
          <p14:tracePt t="56438" x="5970588" y="2951163"/>
          <p14:tracePt t="56447" x="5962650" y="2967038"/>
          <p14:tracePt t="56454" x="5954713" y="2967038"/>
          <p14:tracePt t="56470" x="5946775" y="2967038"/>
          <p14:tracePt t="56510" x="5946775" y="2974975"/>
          <p14:tracePt t="56518" x="5946775" y="2982913"/>
          <p14:tracePt t="56534" x="5938838" y="2990850"/>
          <p14:tracePt t="56543" x="5915025" y="3006725"/>
          <p14:tracePt t="56555" x="5899150" y="3014663"/>
          <p14:tracePt t="56558" x="5891213" y="3022600"/>
          <p14:tracePt t="56566" x="5875338" y="3030538"/>
          <p14:tracePt t="56574" x="5843588" y="3078163"/>
          <p14:tracePt t="56582" x="5795963" y="3101975"/>
          <p14:tracePt t="56590" x="5764213" y="3125788"/>
          <p14:tracePt t="56598" x="5732463" y="3141663"/>
          <p14:tracePt t="56606" x="5684838" y="3149600"/>
          <p14:tracePt t="56614" x="5659438" y="3149600"/>
          <p14:tracePt t="56623" x="5643563" y="3157538"/>
          <p14:tracePt t="56630" x="5603875" y="3165475"/>
          <p14:tracePt t="56638" x="5580063" y="3165475"/>
          <p14:tracePt t="56646" x="5564188" y="3173413"/>
          <p14:tracePt t="56655" x="5524500" y="3181350"/>
          <p14:tracePt t="56662" x="5468938" y="3197225"/>
          <p14:tracePt t="56670" x="5429250" y="3197225"/>
          <p14:tracePt t="56678" x="5413375" y="3197225"/>
          <p14:tracePt t="56686" x="5341938" y="3205163"/>
          <p14:tracePt t="56695" x="5326063" y="3213100"/>
          <p14:tracePt t="56706" x="5300663" y="3221038"/>
          <p14:tracePt t="56719" x="5292725" y="3221038"/>
          <p14:tracePt t="56858" x="5284788" y="3221038"/>
          <p14:tracePt t="56863" x="5284788" y="3228975"/>
          <p14:tracePt t="56870" x="5276850" y="3228975"/>
          <p14:tracePt t="56878" x="5268913" y="3236913"/>
          <p14:tracePt t="56903" x="5260975" y="3236913"/>
          <p14:tracePt t="56911" x="5253038" y="3236913"/>
          <p14:tracePt t="56918" x="5245100" y="3236913"/>
          <p14:tracePt t="56926" x="5229225" y="3244850"/>
          <p14:tracePt t="56942" x="5213350" y="3252788"/>
          <p14:tracePt t="56950" x="5205413" y="3262313"/>
          <p14:tracePt t="56958" x="5126038" y="3286125"/>
          <p14:tracePt t="56966" x="5062538" y="3302000"/>
          <p14:tracePt t="56974" x="5014913" y="3317875"/>
          <p14:tracePt t="56982" x="4926013" y="3333750"/>
          <p14:tracePt t="56990" x="4918075" y="3333750"/>
          <p14:tracePt t="56998" x="4902200" y="3333750"/>
          <p14:tracePt t="57010" x="4894263" y="3341688"/>
          <p14:tracePt t="57342" x="4902200" y="3341688"/>
          <p14:tracePt t="57350" x="4910138" y="3349625"/>
          <p14:tracePt t="57369" x="4918075" y="3349625"/>
          <p14:tracePt t="57398" x="4926013" y="3349625"/>
          <p14:tracePt t="57422" x="4933950" y="3357563"/>
          <p14:tracePt t="57439" x="4943475" y="3365500"/>
          <p14:tracePt t="57446" x="4951413" y="3373438"/>
          <p14:tracePt t="57454" x="4959350" y="3373438"/>
          <p14:tracePt t="57466" x="4967288" y="3381375"/>
          <p14:tracePt t="57470" x="4975225" y="3381375"/>
          <p14:tracePt t="57486" x="4975225" y="3389313"/>
          <p14:tracePt t="57624" x="4975225" y="3397250"/>
          <p14:tracePt t="57631" x="4975225" y="3405188"/>
          <p14:tracePt t="57639" x="4967288" y="3405188"/>
          <p14:tracePt t="57647" x="4967288" y="3413125"/>
          <p14:tracePt t="57654" x="4959350" y="3413125"/>
          <p14:tracePt t="57662" x="4959350" y="3421063"/>
          <p14:tracePt t="57670" x="4951413" y="3421063"/>
          <p14:tracePt t="57678" x="4943475" y="3429000"/>
          <p14:tracePt t="57694" x="4943475" y="3436938"/>
          <p14:tracePt t="57718" x="4933950" y="3436938"/>
          <p14:tracePt t="57959" x="4933950" y="3444875"/>
          <p14:tracePt t="57967" x="4943475" y="3444875"/>
          <p14:tracePt t="57982" x="4951413" y="3444875"/>
          <p14:tracePt t="57991" x="4959350" y="3444875"/>
          <p14:tracePt t="58015" x="4967288" y="3444875"/>
          <p14:tracePt t="58023" x="4975225" y="3444875"/>
          <p14:tracePt t="58055" x="4983163" y="3444875"/>
          <p14:tracePt t="58063" x="4983163" y="3452813"/>
          <p14:tracePt t="58078" x="4991100" y="3452813"/>
          <p14:tracePt t="58094" x="4999038" y="3452813"/>
          <p14:tracePt t="58344" x="5006975" y="3452813"/>
          <p14:tracePt t="58368" x="5014913" y="3460750"/>
          <p14:tracePt t="58375" x="5014913" y="3468688"/>
          <p14:tracePt t="58383" x="5022850" y="3468688"/>
          <p14:tracePt t="58414" x="5030788" y="3468688"/>
          <p14:tracePt t="58463" x="5038725" y="3468688"/>
          <p14:tracePt t="58479" x="5046663" y="3468688"/>
          <p14:tracePt t="58487" x="5054600" y="3468688"/>
          <p14:tracePt t="58494" x="5070475" y="3468688"/>
          <p14:tracePt t="58503" x="5078413" y="3468688"/>
          <p14:tracePt t="58511" x="5086350" y="3468688"/>
          <p14:tracePt t="58519" x="5102225" y="3468688"/>
          <p14:tracePt t="58543" x="5110163" y="3468688"/>
          <p14:tracePt t="59119" x="5118100" y="3476625"/>
          <p14:tracePt t="59130" x="5126038" y="3476625"/>
          <p14:tracePt t="59143" x="5126038" y="3484563"/>
          <p14:tracePt t="59151" x="5133975" y="3484563"/>
          <p14:tracePt t="59182" x="5141913" y="3484563"/>
          <p14:tracePt t="59214" x="5149850" y="3484563"/>
          <p14:tracePt t="59359" x="5157788" y="3484563"/>
          <p14:tracePt t="59375" x="5165725" y="3492500"/>
          <p14:tracePt t="59383" x="5173663" y="3492500"/>
          <p14:tracePt t="59391" x="5181600" y="3492500"/>
          <p14:tracePt t="59401" x="5189538" y="3500438"/>
          <p14:tracePt t="59420" x="5205413" y="3500438"/>
          <p14:tracePt t="59434" x="5213350" y="3500438"/>
          <p14:tracePt t="59438" x="5213350" y="3508375"/>
          <p14:tracePt t="59447" x="5221288" y="3508375"/>
          <p14:tracePt t="59470" x="5229225" y="3508375"/>
          <p14:tracePt t="59486" x="5237163" y="3508375"/>
          <p14:tracePt t="59512" x="5245100" y="3508375"/>
          <p14:tracePt t="59858" x="5237163" y="3508375"/>
          <p14:tracePt t="59871" x="5229225" y="3508375"/>
          <p14:tracePt t="59878" x="5221288" y="3508375"/>
          <p14:tracePt t="59894" x="5213350" y="3508375"/>
          <p14:tracePt t="59902" x="5205413" y="3508375"/>
          <p14:tracePt t="59950" x="5197475" y="3508375"/>
          <p14:tracePt t="59966" x="5189538" y="3508375"/>
          <p14:tracePt t="59992" x="5181600" y="3508375"/>
          <p14:tracePt t="59998" x="5173663" y="3508375"/>
          <p14:tracePt t="60014" x="5165725" y="3508375"/>
          <p14:tracePt t="60319" x="5173663" y="3508375"/>
          <p14:tracePt t="60334" x="5181600" y="3508375"/>
          <p14:tracePt t="60358" x="5189538" y="3508375"/>
          <p14:tracePt t="60374" x="5197475" y="3508375"/>
          <p14:tracePt t="60610" x="5205413" y="3508375"/>
          <p14:tracePt t="60615" x="5245100" y="3508375"/>
          <p14:tracePt t="60623" x="5260975" y="3508375"/>
          <p14:tracePt t="60631" x="5276850" y="3508375"/>
          <p14:tracePt t="60639" x="5284788" y="3508375"/>
          <p14:tracePt t="60648" x="5300663" y="3508375"/>
          <p14:tracePt t="60654" x="5318125" y="3508375"/>
          <p14:tracePt t="60664" x="5341938" y="3508375"/>
          <p14:tracePt t="60670" x="5357813" y="3508375"/>
          <p14:tracePt t="60678" x="5373688" y="3508375"/>
          <p14:tracePt t="60686" x="5381625" y="3508375"/>
          <p14:tracePt t="60695" x="5389563" y="3508375"/>
          <p14:tracePt t="60702" x="5405438" y="3508375"/>
          <p14:tracePt t="60711" x="5413375" y="3508375"/>
          <p14:tracePt t="60718" x="5421313" y="3508375"/>
          <p14:tracePt t="60726" x="5429250" y="3508375"/>
          <p14:tracePt t="60734" x="5437188" y="3508375"/>
          <p14:tracePt t="60742" x="5445125" y="3508375"/>
          <p14:tracePt t="60750" x="5461000" y="3508375"/>
          <p14:tracePt t="60774" x="5468938" y="3508375"/>
          <p14:tracePt t="60790" x="5476875" y="3508375"/>
          <p14:tracePt t="60806" x="5484813" y="3508375"/>
          <p14:tracePt t="60815" x="5492750" y="3508375"/>
          <p14:tracePt t="60823" x="5500688" y="3508375"/>
          <p14:tracePt t="60831" x="5508625" y="3508375"/>
          <p14:tracePt t="60840" x="5532438" y="3508375"/>
          <p14:tracePt t="60855" x="5548313" y="3508375"/>
          <p14:tracePt t="60864" x="5556250" y="3508375"/>
          <p14:tracePt t="60871" x="5564188" y="3508375"/>
          <p14:tracePt t="60879" x="5572125" y="3508375"/>
          <p14:tracePt t="60895" x="5588000" y="3508375"/>
          <p14:tracePt t="60903" x="5595938" y="3508375"/>
          <p14:tracePt t="60912" x="5603875" y="3508375"/>
          <p14:tracePt t="60918" x="5611813" y="3508375"/>
          <p14:tracePt t="60927" x="5627688" y="3508375"/>
          <p14:tracePt t="60934" x="5635625" y="3508375"/>
          <p14:tracePt t="60943" x="5643563" y="3508375"/>
          <p14:tracePt t="60958" x="5651500" y="3508375"/>
          <p14:tracePt t="61007" x="5659438" y="3508375"/>
          <p14:tracePt t="61022" x="5667375" y="3508375"/>
          <p14:tracePt t="61030" x="5676900" y="3508375"/>
          <p14:tracePt t="61047" x="5684838" y="3508375"/>
          <p14:tracePt t="61079" x="5692775" y="3508375"/>
          <p14:tracePt t="61112" x="5700713" y="3508375"/>
          <p14:tracePt t="61118" x="5708650" y="3508375"/>
          <p14:tracePt t="61134" x="5716588" y="3508375"/>
          <p14:tracePt t="61144" x="5732463" y="3508375"/>
          <p14:tracePt t="61151" x="5740400" y="3508375"/>
          <p14:tracePt t="61158" x="5748338" y="3508375"/>
          <p14:tracePt t="61166" x="5756275" y="3508375"/>
          <p14:tracePt t="61174" x="5764213" y="3508375"/>
          <p14:tracePt t="61182" x="5772150" y="3508375"/>
          <p14:tracePt t="61190" x="5780088" y="3508375"/>
          <p14:tracePt t="61198" x="5788025" y="3508375"/>
          <p14:tracePt t="61206" x="5795963" y="3508375"/>
          <p14:tracePt t="61214" x="5803900" y="3508375"/>
          <p14:tracePt t="61223" x="5811838" y="3508375"/>
          <p14:tracePt t="61231" x="5819775" y="3508375"/>
          <p14:tracePt t="61239" x="5827713" y="3508375"/>
          <p14:tracePt t="61247" x="5835650" y="3508375"/>
          <p14:tracePt t="61264" x="5843588" y="3508375"/>
          <p14:tracePt t="61279" x="5851525" y="3508375"/>
          <p14:tracePt t="61294" x="5859463" y="3508375"/>
          <p14:tracePt t="61311" x="5867400" y="3508375"/>
          <p14:tracePt t="61326" x="5875338" y="3508375"/>
          <p14:tracePt t="61344" x="5883275" y="3508375"/>
          <p14:tracePt t="61382" x="5891213" y="3508375"/>
          <p14:tracePt t="61398" x="5899150" y="3508375"/>
          <p14:tracePt t="61414" x="5907088" y="3508375"/>
          <p14:tracePt t="61438" x="5915025" y="3500438"/>
          <p14:tracePt t="61478" x="5922963" y="3500438"/>
          <p14:tracePt t="61486" x="5930900" y="3500438"/>
          <p14:tracePt t="61494" x="5954713" y="3500438"/>
          <p14:tracePt t="61502" x="6018213" y="3500438"/>
          <p14:tracePt t="61510" x="6059488" y="3508375"/>
          <p14:tracePt t="61518" x="6115050" y="3516313"/>
          <p14:tracePt t="61526" x="6146800" y="3516313"/>
          <p14:tracePt t="61535" x="6194425" y="3516313"/>
          <p14:tracePt t="61543" x="6218238" y="3516313"/>
          <p14:tracePt t="61550" x="6226175" y="3516313"/>
          <p14:tracePt t="61894" x="6234113" y="3516313"/>
          <p14:tracePt t="61902" x="6242050" y="3516313"/>
          <p14:tracePt t="61910" x="6249988" y="3516313"/>
          <p14:tracePt t="61926" x="6257925" y="3516313"/>
          <p14:tracePt t="61942" x="6265863" y="3516313"/>
          <p14:tracePt t="61958" x="6273800" y="3516313"/>
          <p14:tracePt t="62207" x="6281738" y="3516313"/>
          <p14:tracePt t="62223" x="6289675" y="3516313"/>
          <p14:tracePt t="63079" x="6289675" y="3524250"/>
          <p14:tracePt t="63102" x="6289675" y="3532188"/>
          <p14:tracePt t="63960" x="6281738" y="3532188"/>
          <p14:tracePt t="63967" x="6273800" y="3532188"/>
          <p14:tracePt t="63974" x="6257925" y="3532188"/>
          <p14:tracePt t="63982" x="6249988" y="3532188"/>
          <p14:tracePt t="63990" x="6226175" y="3532188"/>
          <p14:tracePt t="63998" x="6210300" y="3532188"/>
          <p14:tracePt t="64006" x="6202363" y="3532188"/>
          <p14:tracePt t="64014" x="6194425" y="3532188"/>
          <p14:tracePt t="64023" x="6178550" y="3532188"/>
          <p14:tracePt t="64030" x="6170613" y="3532188"/>
          <p14:tracePt t="64038" x="6162675" y="3532188"/>
          <p14:tracePt t="64046" x="6154738" y="3532188"/>
          <p14:tracePt t="64054" x="6146800" y="3532188"/>
          <p14:tracePt t="64070" x="6138863" y="3532188"/>
          <p14:tracePt t="64078" x="6130925" y="3524250"/>
          <p14:tracePt t="64086" x="6122988" y="3524250"/>
          <p14:tracePt t="64094" x="6115050" y="3524250"/>
          <p14:tracePt t="64102" x="6099175" y="3524250"/>
          <p14:tracePt t="64110" x="6075363" y="3524250"/>
          <p14:tracePt t="64118" x="6059488" y="3516313"/>
          <p14:tracePt t="64126" x="6043613" y="3516313"/>
          <p14:tracePt t="64134" x="5986463" y="3516313"/>
          <p14:tracePt t="64143" x="5978525" y="3516313"/>
          <p14:tracePt t="64151" x="5938838" y="3516313"/>
          <p14:tracePt t="64168" x="5851525" y="3508375"/>
          <p14:tracePt t="64174" x="5835650" y="3508375"/>
          <p14:tracePt t="64182" x="5811838" y="3508375"/>
          <p14:tracePt t="64190" x="5795963" y="3508375"/>
          <p14:tracePt t="64198" x="5780088" y="3508375"/>
          <p14:tracePt t="64206" x="5756275" y="3508375"/>
          <p14:tracePt t="64222" x="5740400" y="3516313"/>
          <p14:tracePt t="64230" x="5732463" y="3524250"/>
          <p14:tracePt t="64238" x="5724525" y="3524250"/>
          <p14:tracePt t="64246" x="5716588" y="3524250"/>
          <p14:tracePt t="64254" x="5692775" y="3524250"/>
          <p14:tracePt t="64263" x="5627688" y="3532188"/>
          <p14:tracePt t="64270" x="5611813" y="3532188"/>
          <p14:tracePt t="64278" x="5540375" y="3532188"/>
          <p14:tracePt t="64286" x="5476875" y="3532188"/>
          <p14:tracePt t="64294" x="5397500" y="3532188"/>
          <p14:tracePt t="64302" x="5318125" y="3532188"/>
          <p14:tracePt t="64310" x="5221288" y="3532188"/>
          <p14:tracePt t="64318" x="5118100" y="3532188"/>
          <p14:tracePt t="64326" x="5062538" y="3532188"/>
          <p14:tracePt t="64334" x="4999038" y="3532188"/>
          <p14:tracePt t="64343" x="4983163" y="3532188"/>
          <p14:tracePt t="64352" x="4959350" y="3532188"/>
          <p14:tracePt t="64367" x="4951413" y="3532188"/>
          <p14:tracePt t="64585" x="4951413" y="3524250"/>
          <p14:tracePt t="64598" x="4959350" y="3516313"/>
          <p14:tracePt t="64606" x="4967288" y="3516313"/>
          <p14:tracePt t="64614" x="4975225" y="3508375"/>
          <p14:tracePt t="64631" x="4991100" y="3500438"/>
          <p14:tracePt t="64639" x="4991100" y="3492500"/>
          <p14:tracePt t="64654" x="4999038" y="3492500"/>
          <p14:tracePt t="64840" x="5006975" y="3492500"/>
          <p14:tracePt t="64864" x="5022850" y="3492500"/>
          <p14:tracePt t="64890" x="5030788" y="3492500"/>
          <p14:tracePt t="64918" x="5038725" y="3492500"/>
          <p14:tracePt t="65008" x="5046663" y="3492500"/>
          <p14:tracePt t="65023" x="5054600" y="3492500"/>
          <p14:tracePt t="65054" x="5062538" y="3492500"/>
          <p14:tracePt t="65071" x="5070475" y="3492500"/>
          <p14:tracePt t="65086" x="5078413" y="3492500"/>
          <p14:tracePt t="65094" x="5094288" y="3492500"/>
          <p14:tracePt t="65102" x="5102225" y="3492500"/>
          <p14:tracePt t="65111" x="5110163" y="3492500"/>
          <p14:tracePt t="65118" x="5133975" y="3492500"/>
          <p14:tracePt t="65126" x="5141913" y="3492500"/>
          <p14:tracePt t="65134" x="5149850" y="3492500"/>
          <p14:tracePt t="65142" x="5157788" y="3492500"/>
          <p14:tracePt t="65150" x="5173663" y="3492500"/>
          <p14:tracePt t="65168" x="5181600" y="3492500"/>
          <p14:tracePt t="65174" x="5197475" y="3492500"/>
          <p14:tracePt t="65182" x="5205413" y="3500438"/>
          <p14:tracePt t="65194" x="5221288" y="3500438"/>
          <p14:tracePt t="65199" x="5237163" y="3500438"/>
          <p14:tracePt t="65206" x="5245100" y="3500438"/>
          <p14:tracePt t="65213" x="5253038" y="3500438"/>
          <p14:tracePt t="65222" x="5260975" y="3500438"/>
          <p14:tracePt t="65817" x="5260975" y="3508375"/>
          <p14:tracePt t="65823" x="5268913" y="3516313"/>
          <p14:tracePt t="65831" x="5276850" y="3524250"/>
          <p14:tracePt t="65839" x="5284788" y="3524250"/>
          <p14:tracePt t="65846" x="5292725" y="3524250"/>
          <p14:tracePt t="65855" x="5300663" y="3532188"/>
          <p14:tracePt t="65871" x="5310188" y="3532188"/>
          <p14:tracePt t="65887" x="5318125" y="3532188"/>
          <p14:tracePt t="65894" x="5326063" y="3532188"/>
          <p14:tracePt t="65927" x="5341938" y="3532188"/>
          <p14:tracePt t="65934" x="5349875" y="3540125"/>
          <p14:tracePt t="65942" x="5413375" y="3548063"/>
          <p14:tracePt t="65955" x="5453063" y="3563938"/>
          <p14:tracePt t="65958" x="5540375" y="3563938"/>
          <p14:tracePt t="65966" x="5603875" y="3571875"/>
          <p14:tracePt t="65974" x="5684838" y="3571875"/>
          <p14:tracePt t="65982" x="5795963" y="3571875"/>
          <p14:tracePt t="65990" x="5859463" y="3571875"/>
          <p14:tracePt t="65998" x="5907088" y="3571875"/>
          <p14:tracePt t="66006" x="5930900" y="3571875"/>
          <p14:tracePt t="66014" x="5946775" y="3571875"/>
          <p14:tracePt t="66022" x="5946775" y="3563938"/>
          <p14:tracePt t="66030" x="5954713" y="3563938"/>
          <p14:tracePt t="66130" x="5962650" y="3563938"/>
          <p14:tracePt t="66150" x="5962650" y="3556000"/>
          <p14:tracePt t="66174" x="5970588" y="3556000"/>
          <p14:tracePt t="66214" x="5978525" y="3556000"/>
          <p14:tracePt t="66223" x="5978525" y="3548063"/>
          <p14:tracePt t="66231" x="5986463" y="3540125"/>
          <p14:tracePt t="66238" x="6002338" y="3540125"/>
          <p14:tracePt t="66247" x="6010275" y="3532188"/>
          <p14:tracePt t="66254" x="6026150" y="3524250"/>
          <p14:tracePt t="66263" x="6034088" y="3524250"/>
          <p14:tracePt t="66272" x="6043613" y="3524250"/>
          <p14:tracePt t="66279" x="6051550" y="3524250"/>
          <p14:tracePt t="66334" x="6051550" y="3516313"/>
          <p14:tracePt t="66343" x="6059488" y="3516313"/>
          <p14:tracePt t="66359" x="6075363" y="3516313"/>
          <p14:tracePt t="66375" x="6083300" y="3516313"/>
          <p14:tracePt t="66382" x="6091238" y="3516313"/>
          <p14:tracePt t="66398" x="6099175" y="3516313"/>
          <p14:tracePt t="66488" x="6107113" y="3516313"/>
          <p14:tracePt t="66560" x="6122988" y="3516313"/>
          <p14:tracePt t="66567" x="6162675" y="3516313"/>
          <p14:tracePt t="66574" x="6242050" y="3516313"/>
          <p14:tracePt t="66582" x="6281738" y="3524250"/>
          <p14:tracePt t="66590" x="6321425" y="3532188"/>
          <p14:tracePt t="66598" x="6410325" y="3532188"/>
          <p14:tracePt t="66606" x="6418263" y="3532188"/>
          <p14:tracePt t="66614" x="6434138" y="3540125"/>
          <p14:tracePt t="66623" x="6450013" y="3540125"/>
          <p14:tracePt t="66654" x="6457950" y="3540125"/>
          <p14:tracePt t="66671" x="6457950" y="3532188"/>
          <p14:tracePt t="66679" x="6465888" y="3532188"/>
          <p14:tracePt t="66703" x="6465888" y="3524250"/>
          <p14:tracePt t="66711" x="6473825" y="3524250"/>
          <p14:tracePt t="66726" x="6497638" y="3516313"/>
          <p14:tracePt t="66734" x="6513513" y="3508375"/>
          <p14:tracePt t="66743" x="6529388" y="3484563"/>
          <p14:tracePt t="66750" x="6545263" y="3476625"/>
          <p14:tracePt t="66758" x="6561138" y="3460750"/>
          <p14:tracePt t="66766" x="6569075" y="3452813"/>
          <p14:tracePt t="66774" x="6569075" y="3444875"/>
          <p14:tracePt t="66782" x="6569075" y="3429000"/>
          <p14:tracePt t="66790" x="6577013" y="3429000"/>
          <p14:tracePt t="66798" x="6577013" y="3421063"/>
          <p14:tracePt t="66814" x="6584950" y="3413125"/>
          <p14:tracePt t="66822" x="6584950" y="3405188"/>
          <p14:tracePt t="67430" x="6584950" y="3397250"/>
          <p14:tracePt t="67438" x="6600825" y="3389313"/>
          <p14:tracePt t="67447" x="6624638" y="3373438"/>
          <p14:tracePt t="67454" x="6640513" y="3357563"/>
          <p14:tracePt t="67467" x="6711950" y="3294063"/>
          <p14:tracePt t="67471" x="6719888" y="3278188"/>
          <p14:tracePt t="67479" x="6735763" y="3228975"/>
          <p14:tracePt t="67487" x="6743700" y="3213100"/>
          <p14:tracePt t="67494" x="6743700" y="3197225"/>
          <p14:tracePt t="67503" x="6751638" y="3189288"/>
          <p14:tracePt t="67506" x="6759575" y="3181350"/>
          <p14:tracePt t="67518" x="6759575" y="3173413"/>
          <p14:tracePt t="67527" x="6759575" y="3165475"/>
          <p14:tracePt t="67558" x="6759575" y="3157538"/>
          <p14:tracePt t="67590" x="6759575" y="3149600"/>
          <p14:tracePt t="67606" x="6759575" y="3141663"/>
          <p14:tracePt t="67618" x="6759575" y="3133725"/>
          <p14:tracePt t="67687" x="6751638" y="3133725"/>
          <p14:tracePt t="67703" x="6735763" y="3133725"/>
          <p14:tracePt t="67711" x="6727825" y="3133725"/>
          <p14:tracePt t="67719" x="6719888" y="3133725"/>
          <p14:tracePt t="67727" x="6711950" y="3133725"/>
          <p14:tracePt t="67743" x="6704013" y="3133725"/>
          <p14:tracePt t="67770" x="6696075" y="3133725"/>
          <p14:tracePt t="67923" x="6704013" y="3133725"/>
          <p14:tracePt t="67927" x="6711950" y="3133725"/>
          <p14:tracePt t="67934" x="6727825" y="3133725"/>
          <p14:tracePt t="67943" x="6743700" y="3133725"/>
          <p14:tracePt t="67948" x="6751638" y="3133725"/>
          <p14:tracePt t="67954" x="6759575" y="3133725"/>
          <p14:tracePt t="67963" x="6784975" y="3133725"/>
          <p14:tracePt t="67974" x="6792913" y="3133725"/>
          <p14:tracePt t="67984" x="6808788" y="3133725"/>
          <p14:tracePt t="67991" x="6816725" y="3133725"/>
          <p14:tracePt t="68000" x="6824663" y="3133725"/>
          <p14:tracePt t="68007" x="6824663" y="3125788"/>
          <p14:tracePt t="68054" x="6832600" y="3125788"/>
          <p14:tracePt t="68150" x="6840538" y="3117850"/>
          <p14:tracePt t="68158" x="6848475" y="3117850"/>
          <p14:tracePt t="68174" x="6856413" y="3117850"/>
          <p14:tracePt t="68183" x="6864350" y="3117850"/>
          <p14:tracePt t="68198" x="6872288" y="3117850"/>
          <p14:tracePt t="68207" x="6880225" y="3117850"/>
          <p14:tracePt t="68275" x="6888163" y="3117850"/>
          <p14:tracePt t="68385" x="6904038" y="3117850"/>
          <p14:tracePt t="68398" x="6911975" y="3117850"/>
          <p14:tracePt t="68406" x="6935788" y="3117850"/>
          <p14:tracePt t="68414" x="6943725" y="3117850"/>
          <p14:tracePt t="68423" x="6959600" y="3117850"/>
          <p14:tracePt t="68431" x="6975475" y="3109913"/>
          <p14:tracePt t="68439" x="7078663" y="3101975"/>
          <p14:tracePt t="68447" x="7143750" y="3101975"/>
          <p14:tracePt t="68454" x="7159625" y="3101975"/>
          <p14:tracePt t="68462" x="7207250" y="3094038"/>
          <p14:tracePt t="68466" x="7239000" y="3094038"/>
          <p14:tracePt t="68478" x="7286625" y="3094038"/>
          <p14:tracePt t="68487" x="7366000" y="3094038"/>
          <p14:tracePt t="68490" x="7437438" y="3094038"/>
          <p14:tracePt t="68498" x="7510463" y="3094038"/>
          <p14:tracePt t="68510" x="7566025" y="3094038"/>
          <p14:tracePt t="68518" x="7661275" y="3094038"/>
          <p14:tracePt t="68523" x="7700963" y="3094038"/>
          <p14:tracePt t="68534" x="7724775" y="3094038"/>
          <p14:tracePt t="68542" x="7740650" y="3094038"/>
          <p14:tracePt t="68550" x="7748588" y="3094038"/>
          <p14:tracePt t="68558" x="7756525" y="3094038"/>
          <p14:tracePt t="68631" x="7764463" y="3094038"/>
          <p14:tracePt t="68662" x="7772400" y="3094038"/>
          <p14:tracePt t="68670" x="7788275" y="3094038"/>
          <p14:tracePt t="68679" x="7796213" y="3094038"/>
          <p14:tracePt t="68687" x="7804150" y="3094038"/>
          <p14:tracePt t="68694" x="7820025" y="3094038"/>
          <p14:tracePt t="68703" x="7835900" y="3094038"/>
          <p14:tracePt t="68711" x="7859713" y="3094038"/>
          <p14:tracePt t="68714" x="7877175" y="3094038"/>
          <p14:tracePt t="68723" x="7893050" y="3094038"/>
          <p14:tracePt t="68731" x="7900988" y="3094038"/>
          <p14:tracePt t="68738" x="7908925" y="3094038"/>
          <p14:tracePt t="68747" x="7916863" y="3101975"/>
          <p14:tracePt t="68766" x="7924800" y="3101975"/>
          <p14:tracePt t="69303" x="7924800" y="3109913"/>
          <p14:tracePt t="69310" x="7916863" y="3109913"/>
          <p14:tracePt t="69330" x="7908925" y="3109913"/>
          <p14:tracePt t="74308" x="7900988" y="3109913"/>
          <p14:tracePt t="74340" x="7900988" y="3101975"/>
          <p14:tracePt t="74348" x="7885113" y="3101975"/>
          <p14:tracePt t="74355" x="7877175" y="3101975"/>
          <p14:tracePt t="74363" x="7859713" y="3101975"/>
          <p14:tracePt t="74370" x="7843838" y="3094038"/>
          <p14:tracePt t="74380" x="7835900" y="3094038"/>
          <p14:tracePt t="74386" x="7827963" y="3086100"/>
          <p14:tracePt t="74394" x="7812088" y="3086100"/>
          <p14:tracePt t="74402" x="7788275" y="3086100"/>
          <p14:tracePt t="74410" x="7756525" y="3086100"/>
          <p14:tracePt t="74418" x="7732713" y="3078163"/>
          <p14:tracePt t="74426" x="7708900" y="3078163"/>
          <p14:tracePt t="74434" x="7693025" y="3078163"/>
          <p14:tracePt t="74442" x="7677150" y="3078163"/>
          <p14:tracePt t="74450" x="7629525" y="3070225"/>
          <p14:tracePt t="74458" x="7613650" y="3070225"/>
          <p14:tracePt t="74466" x="7597775" y="3070225"/>
          <p14:tracePt t="74474" x="7550150" y="3070225"/>
          <p14:tracePt t="74482" x="7534275" y="3070225"/>
          <p14:tracePt t="74490" x="7469188" y="3070225"/>
          <p14:tracePt t="74498" x="7413625" y="3070225"/>
          <p14:tracePt t="74506" x="7318375" y="3070225"/>
          <p14:tracePt t="74514" x="7215188" y="3070225"/>
          <p14:tracePt t="74522" x="7126288" y="3070225"/>
          <p14:tracePt t="74531" x="7031038" y="3070225"/>
          <p14:tracePt t="74538" x="6959600" y="3070225"/>
          <p14:tracePt t="74547" x="6848475" y="3070225"/>
          <p14:tracePt t="74554" x="6808788" y="3070225"/>
          <p14:tracePt t="74564" x="6769100" y="3070225"/>
          <p14:tracePt t="74570" x="6743700" y="3070225"/>
          <p14:tracePt t="74581" x="6735763" y="3070225"/>
          <p14:tracePt t="74586" x="6719888" y="3070225"/>
          <p14:tracePt t="74602" x="6711950" y="3070225"/>
          <p14:tracePt t="74643" x="6704013" y="3070225"/>
          <p14:tracePt t="74658" x="6696075" y="3070225"/>
          <p14:tracePt t="74666" x="6688138" y="3070225"/>
          <p14:tracePt t="74674" x="6680200" y="3070225"/>
          <p14:tracePt t="74682" x="6656388" y="3070225"/>
          <p14:tracePt t="74690" x="6648450" y="3070225"/>
          <p14:tracePt t="74698" x="6632575" y="3070225"/>
          <p14:tracePt t="74707" x="6616700" y="3070225"/>
          <p14:tracePt t="74715" x="6592888" y="3070225"/>
          <p14:tracePt t="74723" x="6584950" y="3070225"/>
          <p14:tracePt t="74730" x="6561138" y="3070225"/>
          <p14:tracePt t="74742" x="6553200" y="3070225"/>
          <p14:tracePt t="74747" x="6537325" y="3086100"/>
          <p14:tracePt t="74754" x="6529388" y="3086100"/>
          <p14:tracePt t="74764" x="6497638" y="3094038"/>
          <p14:tracePt t="74770" x="6497638" y="3117850"/>
          <p14:tracePt t="74780" x="6481763" y="3125788"/>
          <p14:tracePt t="74786" x="6473825" y="3141663"/>
          <p14:tracePt t="74794" x="6457950" y="3157538"/>
          <p14:tracePt t="74811" x="6450013" y="3165475"/>
          <p14:tracePt t="74818" x="6450013" y="3181350"/>
          <p14:tracePt t="74826" x="6442075" y="3181350"/>
          <p14:tracePt t="74842" x="6434138" y="3197225"/>
          <p14:tracePt t="74850" x="6434138" y="3205163"/>
          <p14:tracePt t="74858" x="6434138" y="3213100"/>
          <p14:tracePt t="74866" x="6434138" y="3228975"/>
          <p14:tracePt t="74874" x="6442075" y="3252788"/>
          <p14:tracePt t="74882" x="6450013" y="3270250"/>
          <p14:tracePt t="74894" x="6450013" y="3309938"/>
          <p14:tracePt t="74898" x="6450013" y="3365500"/>
          <p14:tracePt t="74906" x="6450013" y="3373438"/>
          <p14:tracePt t="74914" x="6450013" y="3381375"/>
          <p14:tracePt t="74922" x="6450013" y="3389313"/>
          <p14:tracePt t="75026" x="6457950" y="3389313"/>
          <p14:tracePt t="75034" x="6465888" y="3365500"/>
          <p14:tracePt t="75046" x="6473825" y="3357563"/>
          <p14:tracePt t="75050" x="6481763" y="3333750"/>
          <p14:tracePt t="75058" x="6481763" y="3317875"/>
          <p14:tracePt t="75066" x="6481763" y="3302000"/>
          <p14:tracePt t="75074" x="6481763" y="3278188"/>
          <p14:tracePt t="75082" x="6481763" y="3252788"/>
          <p14:tracePt t="75090" x="6481763" y="3244850"/>
          <p14:tracePt t="75098" x="6481763" y="3236913"/>
          <p14:tracePt t="75106" x="6481763" y="3221038"/>
          <p14:tracePt t="75114" x="6481763" y="3213100"/>
          <p14:tracePt t="75219" x="6481763" y="3221038"/>
          <p14:tracePt t="75227" x="6473825" y="3221038"/>
          <p14:tracePt t="75234" x="6473825" y="3228975"/>
          <p14:tracePt t="75243" x="6465888" y="3244850"/>
          <p14:tracePt t="75250" x="6465888" y="3252788"/>
          <p14:tracePt t="75258" x="6465888" y="3278188"/>
          <p14:tracePt t="75266" x="6457950" y="3294063"/>
          <p14:tracePt t="75274" x="6457950" y="3341688"/>
          <p14:tracePt t="75282" x="6450013" y="3373438"/>
          <p14:tracePt t="75290" x="6450013" y="3389313"/>
          <p14:tracePt t="75298" x="6442075" y="3405188"/>
          <p14:tracePt t="75306" x="6442075" y="3421063"/>
          <p14:tracePt t="75323" x="6434138" y="3429000"/>
          <p14:tracePt t="75387" x="6434138" y="3421063"/>
          <p14:tracePt t="75395" x="6434138" y="3413125"/>
          <p14:tracePt t="75403" x="6434138" y="3405188"/>
          <p14:tracePt t="75410" x="6434138" y="3389313"/>
          <p14:tracePt t="75418" x="6434138" y="3365500"/>
          <p14:tracePt t="75434" x="6434138" y="3357563"/>
          <p14:tracePt t="75532" x="6426200" y="3365500"/>
          <p14:tracePt t="75547" x="6418263" y="3373438"/>
          <p14:tracePt t="75554" x="6418263" y="3389313"/>
          <p14:tracePt t="75563" x="6418263" y="3405188"/>
          <p14:tracePt t="75571" x="6418263" y="3413125"/>
          <p14:tracePt t="75581" x="6418263" y="3421063"/>
          <p14:tracePt t="75587" x="6418263" y="3429000"/>
          <p14:tracePt t="75627" x="6418263" y="3436938"/>
          <p14:tracePt t="75634" x="6426200" y="3444875"/>
          <p14:tracePt t="75643" x="6442075" y="3444875"/>
          <p14:tracePt t="75654" x="6450013" y="3460750"/>
          <p14:tracePt t="75666" x="6465888" y="3460750"/>
          <p14:tracePt t="75674" x="6465888" y="3468688"/>
          <p14:tracePt t="75682" x="6473825" y="3468688"/>
          <p14:tracePt t="75698" x="6489700" y="3468688"/>
          <p14:tracePt t="75723" x="6489700" y="3460750"/>
          <p14:tracePt t="75730" x="6505575" y="3452813"/>
          <p14:tracePt t="75739" x="6505575" y="3444875"/>
          <p14:tracePt t="75747" x="6505575" y="3429000"/>
          <p14:tracePt t="75754" x="6505575" y="3421063"/>
          <p14:tracePt t="75763" x="6497638" y="3413125"/>
          <p14:tracePt t="75803" x="6497638" y="3405188"/>
          <p14:tracePt t="75818" x="6489700" y="3405188"/>
          <p14:tracePt t="75827" x="6489700" y="3413125"/>
          <p14:tracePt t="75834" x="6481763" y="3421063"/>
          <p14:tracePt t="75842" x="6473825" y="3452813"/>
          <p14:tracePt t="75850" x="6465888" y="3468688"/>
          <p14:tracePt t="75859" x="6450013" y="3548063"/>
          <p14:tracePt t="75866" x="6434138" y="3563938"/>
          <p14:tracePt t="75874" x="6418263" y="3613150"/>
          <p14:tracePt t="75882" x="6402388" y="3636963"/>
          <p14:tracePt t="75891" x="6402388" y="3652838"/>
          <p14:tracePt t="75898" x="6392863" y="3652838"/>
          <p14:tracePt t="75907" x="6384925" y="3660775"/>
          <p14:tracePt t="76004" x="6384925" y="3652838"/>
          <p14:tracePt t="76011" x="6384925" y="3644900"/>
          <p14:tracePt t="76026" x="6384925" y="3636963"/>
          <p14:tracePt t="76034" x="6384925" y="3621088"/>
          <p14:tracePt t="76050" x="6384925" y="3613150"/>
          <p14:tracePt t="76059" x="6384925" y="3595688"/>
          <p14:tracePt t="76074" x="6384925" y="3587750"/>
          <p14:tracePt t="76082" x="6384925" y="3579813"/>
          <p14:tracePt t="76106" x="6384925" y="3571875"/>
          <p14:tracePt t="76333" x="6392863" y="3563938"/>
          <p14:tracePt t="76347" x="6392863" y="3556000"/>
          <p14:tracePt t="76362" x="6392863" y="3548063"/>
          <p14:tracePt t="76371" x="6392863" y="3540125"/>
          <p14:tracePt t="76378" x="6402388" y="3532188"/>
          <p14:tracePt t="76394" x="6410325" y="3532188"/>
          <p14:tracePt t="76403" x="6410325" y="3524250"/>
          <p14:tracePt t="76426" x="6410325" y="3516313"/>
          <p14:tracePt t="76450" x="6410325" y="3508375"/>
          <p14:tracePt t="76466" x="6418263" y="3500438"/>
          <p14:tracePt t="76482" x="6418263" y="3492500"/>
          <p14:tracePt t="77578" x="6418263" y="3484563"/>
          <p14:tracePt t="77842" x="6410325" y="3484563"/>
          <p14:tracePt t="77866" x="6402388" y="3484563"/>
          <p14:tracePt t="77874" x="6392863" y="3484563"/>
          <p14:tracePt t="77882" x="6384925" y="3484563"/>
          <p14:tracePt t="77890" x="6337300" y="3476625"/>
          <p14:tracePt t="77899" x="6281738" y="3468688"/>
          <p14:tracePt t="77906" x="6218238" y="3452813"/>
          <p14:tracePt t="77914" x="6178550" y="3452813"/>
          <p14:tracePt t="77926" x="6154738" y="3452813"/>
          <p14:tracePt t="77930" x="6146800" y="3452813"/>
          <p14:tracePt t="77946" x="6138863" y="3452813"/>
          <p14:tracePt t="78011" x="6130925" y="3452813"/>
          <p14:tracePt t="78018" x="6130925" y="3460750"/>
          <p14:tracePt t="78034" x="6122988" y="3460750"/>
          <p14:tracePt t="78051" x="6122988" y="3468688"/>
          <p14:tracePt t="78078" x="6122988" y="3476625"/>
          <p14:tracePt t="78090" x="6115050" y="3476625"/>
          <p14:tracePt t="78098" x="6115050" y="3484563"/>
          <p14:tracePt t="78131" x="6115050" y="3492500"/>
          <p14:tracePt t="78154" x="6115050" y="3500438"/>
          <p14:tracePt t="78178" x="6115050" y="3508375"/>
          <p14:tracePt t="78210" x="6107113" y="3508375"/>
          <p14:tracePt t="78242" x="6099175" y="3508375"/>
          <p14:tracePt t="78250" x="6099175" y="3516313"/>
          <p14:tracePt t="78282" x="6091238" y="3516313"/>
          <p14:tracePt t="78306" x="6091238" y="3524250"/>
          <p14:tracePt t="78442" x="6091238" y="3532188"/>
          <p14:tracePt t="78466" x="6091238" y="3540125"/>
          <p14:tracePt t="78498" x="6091238" y="3548063"/>
          <p14:tracePt t="78581" x="6091238" y="3556000"/>
          <p14:tracePt t="78999" x="6099175" y="3556000"/>
          <p14:tracePt t="79002" x="6099175" y="3563938"/>
          <p14:tracePt t="79058" x="6099175" y="3571875"/>
          <p14:tracePt t="79066" x="6107113" y="3571875"/>
          <p14:tracePt t="79098" x="6115050" y="3571875"/>
          <p14:tracePt t="79123" x="6122988" y="3571875"/>
          <p14:tracePt t="79138" x="6130925" y="3571875"/>
          <p14:tracePt t="79146" x="6138863" y="3563938"/>
          <p14:tracePt t="79154" x="6154738" y="3556000"/>
          <p14:tracePt t="79163" x="6154738" y="3548063"/>
          <p14:tracePt t="79170" x="6162675" y="3524250"/>
          <p14:tracePt t="79194" x="6170613" y="3516313"/>
          <p14:tracePt t="79218" x="6178550" y="3516313"/>
          <p14:tracePt t="79226" x="6178550" y="3508375"/>
          <p14:tracePt t="79235" x="6186488" y="3500438"/>
          <p14:tracePt t="79243" x="6194425" y="3492500"/>
          <p14:tracePt t="79251" x="6202363" y="3476625"/>
          <p14:tracePt t="79259" x="6226175" y="3429000"/>
          <p14:tracePt t="79266" x="6249988" y="3405188"/>
          <p14:tracePt t="79282" x="6257925" y="3397250"/>
          <p14:tracePt t="79291" x="6281738" y="3381375"/>
          <p14:tracePt t="79298" x="6289675" y="3373438"/>
          <p14:tracePt t="79307" x="6297613" y="3373438"/>
          <p14:tracePt t="79314" x="6313488" y="3373438"/>
          <p14:tracePt t="79322" x="6321425" y="3365500"/>
          <p14:tracePt t="79330" x="6353175" y="3349625"/>
          <p14:tracePt t="79338" x="6402388" y="3333750"/>
          <p14:tracePt t="79346" x="6426200" y="3317875"/>
          <p14:tracePt t="79354" x="6465888" y="3286125"/>
          <p14:tracePt t="79362" x="6481763" y="3278188"/>
          <p14:tracePt t="79370" x="6561138" y="3228975"/>
          <p14:tracePt t="79378" x="6656388" y="3213100"/>
          <p14:tracePt t="79386" x="6769100" y="3197225"/>
          <p14:tracePt t="79394" x="6856413" y="3181350"/>
          <p14:tracePt t="79403" x="6888163" y="3181350"/>
          <p14:tracePt t="79410" x="6904038" y="3181350"/>
          <p14:tracePt t="79418" x="6911975" y="3181350"/>
          <p14:tracePt t="79426" x="6919913" y="3173413"/>
          <p14:tracePt t="79434" x="6927850" y="3173413"/>
          <p14:tracePt t="79451" x="6935788" y="3173413"/>
          <p14:tracePt t="79546" x="6943725" y="3173413"/>
          <p14:tracePt t="79562" x="6951663" y="3173413"/>
          <p14:tracePt t="79570" x="6959600" y="3165475"/>
          <p14:tracePt t="79578" x="6975475" y="3165475"/>
          <p14:tracePt t="79586" x="6983413" y="3165475"/>
          <p14:tracePt t="79594" x="6991350" y="3157538"/>
          <p14:tracePt t="79602" x="7038975" y="3117850"/>
          <p14:tracePt t="79611" x="7046913" y="3117850"/>
          <p14:tracePt t="79618" x="7054850" y="3117850"/>
          <p14:tracePt t="79626" x="7070725" y="3101975"/>
          <p14:tracePt t="79634" x="7078663" y="3101975"/>
          <p14:tracePt t="79643" x="7094538" y="3094038"/>
          <p14:tracePt t="79651" x="7102475" y="3086100"/>
          <p14:tracePt t="79659" x="7110413" y="3086100"/>
          <p14:tracePt t="79666" x="7118350" y="3078163"/>
          <p14:tracePt t="79675" x="7126288" y="3078163"/>
          <p14:tracePt t="79682" x="7135813" y="3062288"/>
          <p14:tracePt t="79690" x="7151688" y="3062288"/>
          <p14:tracePt t="79698" x="7151688" y="3054350"/>
          <p14:tracePt t="79707" x="7151688" y="3046413"/>
          <p14:tracePt t="81444" x="7110413" y="3054350"/>
          <p14:tracePt t="81451" x="7046913" y="3054350"/>
          <p14:tracePt t="81459" x="7007225" y="3054350"/>
          <p14:tracePt t="81470" x="6919913" y="3062288"/>
          <p14:tracePt t="81474" x="6856413" y="3062288"/>
          <p14:tracePt t="81484" x="6751638" y="3062288"/>
          <p14:tracePt t="81490" x="6664325" y="3062288"/>
          <p14:tracePt t="81498" x="6600825" y="3062288"/>
          <p14:tracePt t="81506" x="6529388" y="3062288"/>
          <p14:tracePt t="81516" x="6505575" y="3062288"/>
          <p14:tracePt t="81523" x="6489700" y="3062288"/>
          <p14:tracePt t="81530" x="6481763" y="3062288"/>
          <p14:tracePt t="81538" x="6473825" y="3062288"/>
          <p14:tracePt t="81578" x="6465888" y="3062288"/>
          <p14:tracePt t="81594" x="6450013" y="3070225"/>
          <p14:tracePt t="81603" x="6442075" y="3078163"/>
          <p14:tracePt t="81610" x="6434138" y="3086100"/>
          <p14:tracePt t="81619" x="6392863" y="3094038"/>
          <p14:tracePt t="81626" x="6384925" y="3101975"/>
          <p14:tracePt t="81634" x="6369050" y="3109913"/>
          <p14:tracePt t="81642" x="6353175" y="3117850"/>
          <p14:tracePt t="81651" x="6345238" y="3133725"/>
          <p14:tracePt t="81658" x="6337300" y="3141663"/>
          <p14:tracePt t="81668" x="6329363" y="3157538"/>
          <p14:tracePt t="81674" x="6313488" y="3165475"/>
          <p14:tracePt t="81683" x="6313488" y="3173413"/>
          <p14:tracePt t="81690" x="6305550" y="3173413"/>
          <p14:tracePt t="81698" x="6305550" y="3181350"/>
          <p14:tracePt t="81707" x="6297613" y="3197225"/>
          <p14:tracePt t="81719" x="6297613" y="3205163"/>
          <p14:tracePt t="81722" x="6297613" y="3221038"/>
          <p14:tracePt t="81730" x="6289675" y="3236913"/>
          <p14:tracePt t="81738" x="6289675" y="3244850"/>
          <p14:tracePt t="81746" x="6289675" y="3252788"/>
          <p14:tracePt t="81754" x="6289675" y="3262313"/>
          <p14:tracePt t="81795" x="6297613" y="3262313"/>
          <p14:tracePt t="81810" x="6305550" y="3262313"/>
          <p14:tracePt t="81817" x="6321425" y="3262313"/>
          <p14:tracePt t="81834" x="6329363" y="3262313"/>
          <p14:tracePt t="81842" x="6337300" y="3262313"/>
          <p14:tracePt t="81851" x="6345238" y="3262313"/>
          <p14:tracePt t="81858" x="6353175" y="3262313"/>
          <p14:tracePt t="81870" x="6361113" y="3262313"/>
          <p14:tracePt t="81874" x="6369050" y="3252788"/>
          <p14:tracePt t="81890" x="6376988" y="3244850"/>
          <p14:tracePt t="81898" x="6384925" y="3236913"/>
          <p14:tracePt t="81907" x="6402388" y="3221038"/>
          <p14:tracePt t="81914" x="6410325" y="3197225"/>
          <p14:tracePt t="81923" x="6426200" y="3173413"/>
          <p14:tracePt t="81930" x="6434138" y="3109913"/>
          <p14:tracePt t="81938" x="6434138" y="3101975"/>
          <p14:tracePt t="81946" x="6434138" y="3078163"/>
          <p14:tracePt t="81954" x="6434138" y="3062288"/>
          <p14:tracePt t="82043" x="6434138" y="3070225"/>
          <p14:tracePt t="82058" x="6434138" y="3078163"/>
          <p14:tracePt t="82067" x="6434138" y="3086100"/>
          <p14:tracePt t="82074" x="6426200" y="3125788"/>
          <p14:tracePt t="82082" x="6426200" y="3149600"/>
          <p14:tracePt t="82090" x="6426200" y="3165475"/>
          <p14:tracePt t="82098" x="6426200" y="3181350"/>
          <p14:tracePt t="82106" x="6426200" y="3228975"/>
          <p14:tracePt t="82114" x="6426200" y="3270250"/>
          <p14:tracePt t="82123" x="6426200" y="3286125"/>
          <p14:tracePt t="82130" x="6426200" y="3294063"/>
          <p14:tracePt t="82138" x="6434138" y="3302000"/>
          <p14:tracePt t="82154" x="6442075" y="3309938"/>
          <p14:tracePt t="82163" x="6450013" y="3309938"/>
          <p14:tracePt t="82174" x="6457950" y="3309938"/>
          <p14:tracePt t="82194" x="6465888" y="3309938"/>
          <p14:tracePt t="82210" x="6473825" y="3309938"/>
          <p14:tracePt t="82226" x="6481763" y="3302000"/>
          <p14:tracePt t="82234" x="6489700" y="3294063"/>
          <p14:tracePt t="82242" x="6505575" y="3286125"/>
          <p14:tracePt t="82251" x="6513513" y="3244850"/>
          <p14:tracePt t="82258" x="6521450" y="3189288"/>
          <p14:tracePt t="82267" x="6521450" y="3173413"/>
          <p14:tracePt t="82274" x="6529388" y="3157538"/>
          <p14:tracePt t="82282" x="6537325" y="3149600"/>
          <p14:tracePt t="82290" x="6537325" y="3141663"/>
          <p14:tracePt t="82346" x="6529388" y="3141663"/>
          <p14:tracePt t="82354" x="6505575" y="3149600"/>
          <p14:tracePt t="82363" x="6505575" y="3157538"/>
          <p14:tracePt t="82370" x="6489700" y="3165475"/>
          <p14:tracePt t="82378" x="6465888" y="3189288"/>
          <p14:tracePt t="82386" x="6457950" y="3197225"/>
          <p14:tracePt t="82394" x="6442075" y="3236913"/>
          <p14:tracePt t="82402" x="6434138" y="3244850"/>
          <p14:tracePt t="82411" x="6418263" y="3294063"/>
          <p14:tracePt t="82419" x="6418263" y="3309938"/>
          <p14:tracePt t="82430" x="6410325" y="3325813"/>
          <p14:tracePt t="82437" x="6402388" y="3349625"/>
          <p14:tracePt t="82442" x="6402388" y="3357563"/>
          <p14:tracePt t="82451" x="6402388" y="3373438"/>
          <p14:tracePt t="82458" x="6402388" y="3389313"/>
          <p14:tracePt t="82475" x="6402388" y="3397250"/>
          <p14:tracePt t="82570" x="6402388" y="3389313"/>
          <p14:tracePt t="82578" x="6402388" y="3381375"/>
          <p14:tracePt t="82586" x="6402388" y="3373438"/>
          <p14:tracePt t="82594" x="6402388" y="3365500"/>
          <p14:tracePt t="82602" x="6402388" y="3357563"/>
          <p14:tracePt t="82611" x="6410325" y="3349625"/>
          <p14:tracePt t="82618" x="6410325" y="3341688"/>
          <p14:tracePt t="82627" x="6410325" y="3333750"/>
          <p14:tracePt t="82634" x="6410325" y="3325813"/>
          <p14:tracePt t="82642" x="6410325" y="3317875"/>
          <p14:tracePt t="82658" x="6410325" y="3309938"/>
          <p14:tracePt t="82746" x="6410325" y="3325813"/>
          <p14:tracePt t="82755" x="6410325" y="3341688"/>
          <p14:tracePt t="82762" x="6402388" y="3365500"/>
          <p14:tracePt t="82770" x="6392863" y="3381375"/>
          <p14:tracePt t="82779" x="6392863" y="3397250"/>
          <p14:tracePt t="82786" x="6384925" y="3421063"/>
          <p14:tracePt t="82794" x="6384925" y="3436938"/>
          <p14:tracePt t="82802" x="6384925" y="3444875"/>
          <p14:tracePt t="82811" x="6384925" y="3452813"/>
          <p14:tracePt t="82930" x="6392863" y="3444875"/>
          <p14:tracePt t="82938" x="6392863" y="3436938"/>
          <p14:tracePt t="82946" x="6392863" y="3429000"/>
          <p14:tracePt t="82954" x="6392863" y="3421063"/>
          <p14:tracePt t="83083" x="6392863" y="3444875"/>
          <p14:tracePt t="83090" x="6392863" y="3452813"/>
          <p14:tracePt t="83098" x="6392863" y="3460750"/>
          <p14:tracePt t="83114" x="6392863" y="3468688"/>
          <p14:tracePt t="83170" x="6402388" y="3468688"/>
          <p14:tracePt t="83186" x="6410325" y="3468688"/>
          <p14:tracePt t="83202" x="6426200" y="3452813"/>
          <p14:tracePt t="83211" x="6426200" y="3444875"/>
          <p14:tracePt t="83218" x="6450013" y="3421063"/>
          <p14:tracePt t="83226" x="6473825" y="3381375"/>
          <p14:tracePt t="83235" x="6489700" y="3333750"/>
          <p14:tracePt t="83242" x="6513513" y="3278188"/>
          <p14:tracePt t="83250" x="6521450" y="3213100"/>
          <p14:tracePt t="83259" x="6529388" y="3197225"/>
          <p14:tracePt t="83267" x="6545263" y="3181350"/>
          <p14:tracePt t="83274" x="6545263" y="3165475"/>
          <p14:tracePt t="83291" x="6553200" y="3157538"/>
          <p14:tracePt t="83307" x="6553200" y="3149600"/>
          <p14:tracePt t="83386" x="6537325" y="3149600"/>
          <p14:tracePt t="83402" x="6529388" y="3149600"/>
          <p14:tracePt t="83411" x="6505575" y="3157538"/>
          <p14:tracePt t="83418" x="6497638" y="3157538"/>
          <p14:tracePt t="83427" x="6489700" y="3157538"/>
          <p14:tracePt t="83434" x="6473825" y="3173413"/>
          <p14:tracePt t="83443" x="6465888" y="3181350"/>
          <p14:tracePt t="83450" x="6450013" y="3189288"/>
          <p14:tracePt t="83458" x="6434138" y="3205163"/>
          <p14:tracePt t="83466" x="6426200" y="3252788"/>
          <p14:tracePt t="83474" x="6418263" y="3278188"/>
          <p14:tracePt t="83483" x="6402388" y="3341688"/>
          <p14:tracePt t="83491" x="6392863" y="3349625"/>
          <p14:tracePt t="83499" x="6384925" y="3373438"/>
          <p14:tracePt t="83507" x="6384925" y="3389313"/>
          <p14:tracePt t="83516" x="6384925" y="3397250"/>
          <p14:tracePt t="83523" x="6384925" y="3405188"/>
          <p14:tracePt t="83578" x="6392863" y="3405188"/>
          <p14:tracePt t="83586" x="6410325" y="3405188"/>
          <p14:tracePt t="83594" x="6426200" y="3397250"/>
          <p14:tracePt t="83602" x="6434138" y="3389313"/>
          <p14:tracePt t="83611" x="6450013" y="3381375"/>
          <p14:tracePt t="83618" x="6465888" y="3373438"/>
          <p14:tracePt t="83627" x="6521450" y="3357563"/>
          <p14:tracePt t="83636" x="6529388" y="3333750"/>
          <p14:tracePt t="83642" x="6545263" y="3309938"/>
          <p14:tracePt t="83652" x="6569075" y="3294063"/>
          <p14:tracePt t="83658" x="6577013" y="3278188"/>
          <p14:tracePt t="83666" x="6584950" y="3270250"/>
          <p14:tracePt t="83827" x="6584950" y="3278188"/>
          <p14:tracePt t="84644" x="6584950" y="3286125"/>
          <p14:tracePt t="84659" x="6584950" y="3294063"/>
          <p14:tracePt t="84666" x="6584950" y="3302000"/>
          <p14:tracePt t="84674" x="6569075" y="3309938"/>
          <p14:tracePt t="84698" x="6569075" y="3317875"/>
          <p14:tracePt t="84731" x="6561138" y="3317875"/>
          <p14:tracePt t="84739" x="6561138" y="3325813"/>
          <p14:tracePt t="87067" x="0" y="0"/>
        </p14:tracePtLst>
        <p14:tracePtLst>
          <p14:tracePt t="101664" x="1936750" y="1817688"/>
          <p14:tracePt t="101939" x="1944688" y="1817688"/>
          <p14:tracePt t="102092" x="1952625" y="1817688"/>
          <p14:tracePt t="102100" x="1968500" y="1817688"/>
          <p14:tracePt t="102114" x="1984375" y="1817688"/>
          <p14:tracePt t="102122" x="2025650" y="1817688"/>
          <p14:tracePt t="102131" x="2049463" y="1817688"/>
          <p14:tracePt t="102138" x="2144713" y="1817688"/>
          <p14:tracePt t="102147" x="2247900" y="1817688"/>
          <p14:tracePt t="102154" x="2335213" y="1817688"/>
          <p14:tracePt t="102162" x="2432050" y="1817688"/>
          <p14:tracePt t="102170" x="2503488" y="1817688"/>
          <p14:tracePt t="102182" x="2590800" y="1817688"/>
          <p14:tracePt t="102186" x="2654300" y="1817688"/>
          <p14:tracePt t="102194" x="2725738" y="1817688"/>
          <p14:tracePt t="102203" x="2782888" y="1825625"/>
          <p14:tracePt t="102210" x="2790825" y="1825625"/>
          <p14:tracePt t="102219" x="2806700" y="1825625"/>
          <p14:tracePt t="102226" x="2814638" y="1825625"/>
          <p14:tracePt t="102234" x="2822575" y="1825625"/>
          <p14:tracePt t="102259" x="2830513" y="1825625"/>
          <p14:tracePt t="102335" x="2838450" y="1825625"/>
          <p14:tracePt t="102338" x="2846388" y="1825625"/>
          <p14:tracePt t="102348" x="2854325" y="1825625"/>
          <p14:tracePt t="102354" x="2870200" y="1825625"/>
          <p14:tracePt t="102363" x="2878138" y="1825625"/>
          <p14:tracePt t="102370" x="2886075" y="1825625"/>
          <p14:tracePt t="102378" x="2901950" y="1825625"/>
          <p14:tracePt t="102386" x="2917825" y="1825625"/>
          <p14:tracePt t="102394" x="2933700" y="1825625"/>
          <p14:tracePt t="102402" x="2941638" y="1825625"/>
          <p14:tracePt t="102410" x="2949575" y="1825625"/>
          <p14:tracePt t="102426" x="2957513" y="1825625"/>
          <p14:tracePt t="102474" x="2909888" y="1817688"/>
          <p14:tracePt t="102486" x="2767013" y="1809750"/>
          <p14:tracePt t="102490" x="2598738" y="1793875"/>
          <p14:tracePt t="102498" x="2424113" y="1778000"/>
          <p14:tracePt t="102506" x="2224088" y="1778000"/>
          <p14:tracePt t="102514" x="2073275" y="1778000"/>
          <p14:tracePt t="102522" x="1968500" y="1778000"/>
          <p14:tracePt t="102530" x="1817688" y="1785938"/>
          <p14:tracePt t="102538" x="1785938" y="1793875"/>
          <p14:tracePt t="102546" x="1770063" y="1809750"/>
          <p14:tracePt t="102554" x="1754188" y="1809750"/>
          <p14:tracePt t="102594" x="1754188" y="1817688"/>
          <p14:tracePt t="102602" x="1754188" y="1825625"/>
          <p14:tracePt t="102610" x="1770063" y="1833563"/>
          <p14:tracePt t="102618" x="1778000" y="1841500"/>
          <p14:tracePt t="102626" x="1785938" y="1857375"/>
          <p14:tracePt t="102638" x="1801813" y="1881188"/>
          <p14:tracePt t="102643" x="1825625" y="1890713"/>
          <p14:tracePt t="102650" x="1873250" y="1906588"/>
          <p14:tracePt t="102658" x="1936750" y="1938338"/>
          <p14:tracePt t="102667" x="2073275" y="1962150"/>
          <p14:tracePt t="102674" x="2160588" y="1962150"/>
          <p14:tracePt t="102683" x="2255838" y="1962150"/>
          <p14:tracePt t="102690" x="2295525" y="1962150"/>
          <p14:tracePt t="102700" x="2351088" y="1962150"/>
          <p14:tracePt t="102707" x="2366963" y="1962150"/>
          <p14:tracePt t="102714" x="2374900" y="1962150"/>
          <p14:tracePt t="102722" x="2384425" y="1962150"/>
          <p14:tracePt t="102794" x="2374900" y="1954213"/>
          <p14:tracePt t="102802" x="2366963" y="1946275"/>
          <p14:tracePt t="102811" x="2359025" y="1946275"/>
          <p14:tracePt t="102818" x="2351088" y="1938338"/>
          <p14:tracePt t="102826" x="2343150" y="1930400"/>
          <p14:tracePt t="102834" x="2335213" y="1922463"/>
          <p14:tracePt t="102842" x="2327275" y="1922463"/>
          <p14:tracePt t="102850" x="2327275" y="1914525"/>
          <p14:tracePt t="102858" x="2319338" y="1914525"/>
          <p14:tracePt t="102898" x="2319338" y="1906588"/>
          <p14:tracePt t="102994" x="2319338" y="1914525"/>
          <p14:tracePt t="103010" x="2327275" y="1922463"/>
          <p14:tracePt t="103018" x="2343150" y="1930400"/>
          <p14:tracePt t="103026" x="2359025" y="1946275"/>
          <p14:tracePt t="103034" x="2366963" y="1946275"/>
          <p14:tracePt t="103042" x="2384425" y="1962150"/>
          <p14:tracePt t="103050" x="2400300" y="1970088"/>
          <p14:tracePt t="103058" x="2408238" y="1970088"/>
          <p14:tracePt t="103070" x="2416175" y="1970088"/>
          <p14:tracePt t="103243" x="2424113" y="1970088"/>
          <p14:tracePt t="103692" x="2424113" y="1978025"/>
          <p14:tracePt t="103700" x="2408238" y="1985963"/>
          <p14:tracePt t="103707" x="2408238" y="1993900"/>
          <p14:tracePt t="103714" x="2400300" y="1993900"/>
          <p14:tracePt t="103723" x="2400300" y="2001838"/>
          <p14:tracePt t="103731" x="2400300" y="2009775"/>
          <p14:tracePt t="103738" x="2400300" y="2017713"/>
          <p14:tracePt t="103746" x="2400300" y="2025650"/>
          <p14:tracePt t="103754" x="2400300" y="2033588"/>
          <p14:tracePt t="103763" x="2400300" y="2041525"/>
          <p14:tracePt t="103770" x="2392363" y="2057400"/>
          <p14:tracePt t="103778" x="2392363" y="2065338"/>
          <p14:tracePt t="103786" x="2392363" y="2073275"/>
          <p14:tracePt t="103794" x="2392363" y="2081213"/>
          <p14:tracePt t="103810" x="2392363" y="2089150"/>
          <p14:tracePt t="103932" x="2392363" y="2081213"/>
          <p14:tracePt t="103947" x="2392363" y="2073275"/>
          <p14:tracePt t="103954" x="2392363" y="2065338"/>
          <p14:tracePt t="103978" x="2392363" y="2057400"/>
          <p14:tracePt t="103998" x="2392363" y="2049463"/>
          <p14:tracePt t="104034" x="2384425" y="2041525"/>
          <p14:tracePt t="104053" x="2374900" y="2033588"/>
          <p14:tracePt t="104060" x="2374900" y="2025650"/>
          <p14:tracePt t="104074" x="2366963" y="2025650"/>
          <p14:tracePt t="104083" x="2366963" y="2017713"/>
          <p14:tracePt t="104099" x="2359025" y="2009775"/>
          <p14:tracePt t="104114" x="2351088" y="2009775"/>
          <p14:tracePt t="104122" x="2351088" y="2001838"/>
          <p14:tracePt t="104326" x="2343150" y="2001838"/>
          <p14:tracePt t="104339" x="2343150" y="2009775"/>
          <p14:tracePt t="104346" x="2343150" y="2017713"/>
          <p14:tracePt t="104354" x="2343150" y="2025650"/>
          <p14:tracePt t="104364" x="2343150" y="2033588"/>
          <p14:tracePt t="104370" x="2343150" y="2041525"/>
          <p14:tracePt t="104386" x="2351088" y="2049463"/>
          <p14:tracePt t="104394" x="2351088" y="2057400"/>
          <p14:tracePt t="104402" x="2351088" y="2065338"/>
          <p14:tracePt t="104434" x="2351088" y="2073275"/>
          <p14:tracePt t="104455" x="2351088" y="2081213"/>
          <p14:tracePt t="104466" x="2351088" y="2089150"/>
          <p14:tracePt t="104523" x="2351088" y="2097088"/>
          <p14:tracePt t="104530" x="2343150" y="2097088"/>
          <p14:tracePt t="104586" x="2343150" y="2105025"/>
          <p14:tracePt t="104760" x="2343150" y="2152650"/>
          <p14:tracePt t="104766" x="2343150" y="2160588"/>
          <p14:tracePt t="104772" x="2343150" y="2168525"/>
          <p14:tracePt t="104779" x="2343150" y="2216150"/>
          <p14:tracePt t="104786" x="2335213" y="2257425"/>
          <p14:tracePt t="104794" x="2319338" y="2328863"/>
          <p14:tracePt t="104803" x="2319338" y="2416175"/>
          <p14:tracePt t="104810" x="2319338" y="2479675"/>
          <p14:tracePt t="104818" x="2311400" y="2527300"/>
          <p14:tracePt t="104827" x="2311400" y="2608263"/>
          <p14:tracePt t="104835" x="2311400" y="2640013"/>
          <p14:tracePt t="104843" x="2303463" y="2663825"/>
          <p14:tracePt t="104851" x="2303463" y="2711450"/>
          <p14:tracePt t="104858" x="2303463" y="2727325"/>
          <p14:tracePt t="104866" x="2303463" y="2735263"/>
          <p14:tracePt t="104874" x="2303463" y="2743200"/>
          <p14:tracePt t="104882" x="2303463" y="2759075"/>
          <p14:tracePt t="104898" x="2303463" y="2767013"/>
          <p14:tracePt t="104914" x="2303463" y="2774950"/>
          <p14:tracePt t="104922" x="2303463" y="2782888"/>
          <p14:tracePt t="104938" x="2303463" y="2790825"/>
          <p14:tracePt t="104954" x="2303463" y="2798763"/>
          <p14:tracePt t="104971" x="2303463" y="2806700"/>
          <p14:tracePt t="104994" x="2303463" y="2814638"/>
          <p14:tracePt t="105018" x="2303463" y="2822575"/>
          <p14:tracePt t="105099" x="2303463" y="2806700"/>
          <p14:tracePt t="105107" x="2303463" y="2743200"/>
          <p14:tracePt t="105114" x="2303463" y="2687638"/>
          <p14:tracePt t="105123" x="2303463" y="2592388"/>
          <p14:tracePt t="105131" x="2303463" y="2487613"/>
          <p14:tracePt t="105138" x="2303463" y="2400300"/>
          <p14:tracePt t="105155" x="2303463" y="2352675"/>
          <p14:tracePt t="105163" x="2311400" y="2328863"/>
          <p14:tracePt t="105170" x="2311400" y="2312988"/>
          <p14:tracePt t="105179" x="2311400" y="2297113"/>
          <p14:tracePt t="105187" x="2311400" y="2273300"/>
          <p14:tracePt t="105194" x="2311400" y="2249488"/>
          <p14:tracePt t="105202" x="2311400" y="2233613"/>
          <p14:tracePt t="105210" x="2311400" y="2224088"/>
          <p14:tracePt t="105219" x="2319338" y="2208213"/>
          <p14:tracePt t="105226" x="2319338" y="2200275"/>
          <p14:tracePt t="105234" x="2327275" y="2184400"/>
          <p14:tracePt t="105242" x="2327275" y="2168525"/>
          <p14:tracePt t="105251" x="2327275" y="2160588"/>
          <p14:tracePt t="105258" x="2335213" y="2160588"/>
          <p14:tracePt t="105267" x="2335213" y="2152650"/>
          <p14:tracePt t="105274" x="2335213" y="2144713"/>
          <p14:tracePt t="105282" x="2343150" y="2144713"/>
          <p14:tracePt t="105298" x="2343150" y="2136775"/>
          <p14:tracePt t="105426" x="2343150" y="2144713"/>
          <p14:tracePt t="105443" x="2343150" y="2152650"/>
          <p14:tracePt t="105451" x="2343150" y="2168525"/>
          <p14:tracePt t="105459" x="2343150" y="2184400"/>
          <p14:tracePt t="105466" x="2343150" y="2192338"/>
          <p14:tracePt t="105474" x="2335213" y="2224088"/>
          <p14:tracePt t="105483" x="2335213" y="2305050"/>
          <p14:tracePt t="105490" x="2335213" y="2328863"/>
          <p14:tracePt t="105502" x="2335213" y="2360613"/>
          <p14:tracePt t="105506" x="2335213" y="2376488"/>
          <p14:tracePt t="105514" x="2335213" y="2400300"/>
          <p14:tracePt t="105522" x="2335213" y="2416175"/>
          <p14:tracePt t="105531" x="2335213" y="2424113"/>
          <p14:tracePt t="105538" x="2335213" y="2432050"/>
          <p14:tracePt t="105546" x="2343150" y="2447925"/>
          <p14:tracePt t="105562" x="2343150" y="2463800"/>
          <p14:tracePt t="105586" x="2351088" y="2463800"/>
          <p14:tracePt t="105594" x="2351088" y="2471738"/>
          <p14:tracePt t="105650" x="2351088" y="2479675"/>
          <p14:tracePt t="105666" x="2351088" y="2495550"/>
          <p14:tracePt t="105682" x="2351088" y="2503488"/>
          <p14:tracePt t="105690" x="2351088" y="2519363"/>
          <p14:tracePt t="105698" x="2351088" y="2535238"/>
          <p14:tracePt t="105706" x="2351088" y="2559050"/>
          <p14:tracePt t="105714" x="2351088" y="2566988"/>
          <p14:tracePt t="105722" x="2359025" y="2584450"/>
          <p14:tracePt t="105730" x="2359025" y="2608263"/>
          <p14:tracePt t="105738" x="2359025" y="2624138"/>
          <p14:tracePt t="105746" x="2359025" y="2632075"/>
          <p14:tracePt t="105754" x="2359025" y="2640013"/>
          <p14:tracePt t="105762" x="2359025" y="2647950"/>
          <p14:tracePt t="105770" x="2359025" y="2663825"/>
          <p14:tracePt t="105778" x="2359025" y="2671763"/>
          <p14:tracePt t="105786" x="2359025" y="2679700"/>
          <p14:tracePt t="105794" x="2359025" y="2695575"/>
          <p14:tracePt t="105803" x="2366963" y="2703513"/>
          <p14:tracePt t="105810" x="2366963" y="2711450"/>
          <p14:tracePt t="105826" x="2366963" y="2719388"/>
          <p14:tracePt t="105850" x="2366963" y="2727325"/>
          <p14:tracePt t="105914" x="2366963" y="2719388"/>
          <p14:tracePt t="105924" x="2366963" y="2703513"/>
          <p14:tracePt t="105931" x="2366963" y="2695575"/>
          <p14:tracePt t="105939" x="2366963" y="2687638"/>
          <p14:tracePt t="105947" x="2366963" y="2663825"/>
          <p14:tracePt t="105954" x="2366963" y="2632075"/>
          <p14:tracePt t="105962" x="2366963" y="2559050"/>
          <p14:tracePt t="105970" x="2366963" y="2439988"/>
          <p14:tracePt t="105978" x="2366963" y="2376488"/>
          <p14:tracePt t="105986" x="2366963" y="2273300"/>
          <p14:tracePt t="105994" x="2366963" y="2184400"/>
          <p14:tracePt t="106002" x="2366963" y="2120900"/>
          <p14:tracePt t="106010" x="2366963" y="2105025"/>
          <p14:tracePt t="106019" x="2366963" y="2057400"/>
          <p14:tracePt t="106026" x="2351088" y="2017713"/>
          <p14:tracePt t="106034" x="2351088" y="2001838"/>
          <p14:tracePt t="106042" x="2343150" y="1978025"/>
          <p14:tracePt t="106051" x="2343150" y="1970088"/>
          <p14:tracePt t="106058" x="2343150" y="1962150"/>
          <p14:tracePt t="106067" x="2343150" y="1946275"/>
          <p14:tracePt t="106138" x="2343150" y="2049463"/>
          <p14:tracePt t="106148" x="2343150" y="2081213"/>
          <p14:tracePt t="106154" x="2343150" y="2152650"/>
          <p14:tracePt t="106163" x="2343150" y="2241550"/>
          <p14:tracePt t="106170" x="2343150" y="2336800"/>
          <p14:tracePt t="106178" x="2343150" y="2439988"/>
          <p14:tracePt t="106186" x="2343150" y="2519363"/>
          <p14:tracePt t="106194" x="2343150" y="2616200"/>
          <p14:tracePt t="106202" x="2343150" y="2695575"/>
          <p14:tracePt t="106210" x="2343150" y="2774950"/>
          <p14:tracePt t="106218" x="2343150" y="2790825"/>
          <p14:tracePt t="106226" x="2343150" y="2838450"/>
          <p14:tracePt t="106234" x="2351088" y="2919413"/>
          <p14:tracePt t="106242" x="2351088" y="2935288"/>
          <p14:tracePt t="106250" x="2351088" y="2951163"/>
          <p14:tracePt t="106259" x="2351088" y="2959100"/>
          <p14:tracePt t="106270" x="2359025" y="2974975"/>
          <p14:tracePt t="106274" x="2359025" y="2990850"/>
          <p14:tracePt t="106283" x="2359025" y="3006725"/>
          <p14:tracePt t="106290" x="2359025" y="3014663"/>
          <p14:tracePt t="106298" x="2359025" y="3022600"/>
          <p14:tracePt t="106306" x="2359025" y="3030538"/>
          <p14:tracePt t="106317" x="2359025" y="3038475"/>
          <p14:tracePt t="106323" x="2359025" y="3046413"/>
          <p14:tracePt t="106338" x="2359025" y="3054350"/>
          <p14:tracePt t="106347" x="2359025" y="3078163"/>
          <p14:tracePt t="106354" x="2359025" y="3086100"/>
          <p14:tracePt t="106370" x="2359025" y="3101975"/>
          <p14:tracePt t="106378" x="2359025" y="3109913"/>
          <p14:tracePt t="106394" x="2359025" y="3117850"/>
          <p14:tracePt t="106402" x="2359025" y="3125788"/>
          <p14:tracePt t="106422" x="2359025" y="3133725"/>
          <p14:tracePt t="106427" x="2359025" y="3141663"/>
          <p14:tracePt t="106434" x="2359025" y="3149600"/>
          <p14:tracePt t="106442" x="2359025" y="3157538"/>
          <p14:tracePt t="106450" x="2359025" y="3173413"/>
          <p14:tracePt t="106458" x="2359025" y="3181350"/>
          <p14:tracePt t="106467" x="2359025" y="3189288"/>
          <p14:tracePt t="106474" x="2351088" y="3197225"/>
          <p14:tracePt t="106490" x="2351088" y="3205163"/>
          <p14:tracePt t="106498" x="2351088" y="3213100"/>
          <p14:tracePt t="106574" x="2351088" y="3221038"/>
          <p14:tracePt t="106586" x="2351088" y="3228975"/>
          <p14:tracePt t="106610" x="2351088" y="3244850"/>
          <p14:tracePt t="106626" x="2351088" y="3252788"/>
          <p14:tracePt t="106635" x="2351088" y="3270250"/>
          <p14:tracePt t="106642" x="2351088" y="3278188"/>
          <p14:tracePt t="106650" x="2351088" y="3294063"/>
          <p14:tracePt t="106658" x="2351088" y="3302000"/>
          <p14:tracePt t="106668" x="2351088" y="3317875"/>
          <p14:tracePt t="106674" x="2343150" y="3325813"/>
          <p14:tracePt t="106683" x="2343150" y="3333750"/>
          <p14:tracePt t="106690" x="2343150" y="3341688"/>
          <p14:tracePt t="106698" x="2343150" y="3349625"/>
          <p14:tracePt t="106706" x="2343150" y="3357563"/>
          <p14:tracePt t="106714" x="2343150" y="3365500"/>
          <p14:tracePt t="106728" x="2343150" y="3373438"/>
          <p14:tracePt t="106730" x="2343150" y="3381375"/>
          <p14:tracePt t="106738" x="2343150" y="3389313"/>
          <p14:tracePt t="106747" x="2343150" y="3397250"/>
          <p14:tracePt t="106754" x="2335213" y="3405188"/>
          <p14:tracePt t="106762" x="2335213" y="3413125"/>
          <p14:tracePt t="106770" x="2335213" y="3421063"/>
          <p14:tracePt t="107051" x="2335213" y="3429000"/>
          <p14:tracePt t="107058" x="2335213" y="3436938"/>
          <p14:tracePt t="107066" x="2335213" y="3452813"/>
          <p14:tracePt t="107075" x="2335213" y="3484563"/>
          <p14:tracePt t="107082" x="2335213" y="3524250"/>
          <p14:tracePt t="107091" x="2335213" y="3613150"/>
          <p14:tracePt t="107098" x="2335213" y="3644900"/>
          <p14:tracePt t="107106" x="2335213" y="3748088"/>
          <p14:tracePt t="107114" x="2335213" y="3803650"/>
          <p14:tracePt t="107122" x="2335213" y="3835400"/>
          <p14:tracePt t="107130" x="2335213" y="3851275"/>
          <p14:tracePt t="107139" x="2335213" y="3859213"/>
          <p14:tracePt t="107148" x="2335213" y="3867150"/>
          <p14:tracePt t="107202" x="2335213" y="3827463"/>
          <p14:tracePt t="107210" x="2335213" y="3811588"/>
          <p14:tracePt t="107218" x="2335213" y="3771900"/>
          <p14:tracePt t="107226" x="2335213" y="3684588"/>
          <p14:tracePt t="107234" x="2335213" y="3621088"/>
          <p14:tracePt t="107243" x="2335213" y="3579813"/>
          <p14:tracePt t="107250" x="2335213" y="3524250"/>
          <p14:tracePt t="107259" x="2343150" y="3460750"/>
          <p14:tracePt t="107266" x="2343150" y="3444875"/>
          <p14:tracePt t="107275" x="2343150" y="3421063"/>
          <p14:tracePt t="107282" x="2343150" y="3389313"/>
          <p14:tracePt t="107291" x="2343150" y="3341688"/>
          <p14:tracePt t="107298" x="2343150" y="3317875"/>
          <p14:tracePt t="107306" x="2343150" y="3302000"/>
          <p14:tracePt t="107314" x="2343150" y="3262313"/>
          <p14:tracePt t="107323" x="2343150" y="3205163"/>
          <p14:tracePt t="107330" x="2343150" y="3173413"/>
          <p14:tracePt t="107338" x="2343150" y="3157538"/>
          <p14:tracePt t="107346" x="2343150" y="3109913"/>
          <p14:tracePt t="107355" x="2343150" y="3094038"/>
          <p14:tracePt t="107362" x="2343150" y="3070225"/>
          <p14:tracePt t="107371" x="2343150" y="3062288"/>
          <p14:tracePt t="107394" x="2343150" y="3054350"/>
          <p14:tracePt t="107647" x="2343150" y="3046413"/>
          <p14:tracePt t="107674" x="2343150" y="3038475"/>
          <p14:tracePt t="107690" x="2343150" y="3030538"/>
          <p14:tracePt t="107722" x="2343150" y="3014663"/>
          <p14:tracePt t="108307" x="2343150" y="3022600"/>
          <p14:tracePt t="108366" x="2351088" y="3022600"/>
          <p14:tracePt t="108378" x="2359025" y="3030538"/>
          <p14:tracePt t="108386" x="2366963" y="3030538"/>
          <p14:tracePt t="108403" x="2374900" y="3030538"/>
          <p14:tracePt t="108410" x="2374900" y="3038475"/>
          <p14:tracePt t="108418" x="2392363" y="3038475"/>
          <p14:tracePt t="108427" x="2392363" y="3046413"/>
          <p14:tracePt t="108444" x="2400300" y="3054350"/>
          <p14:tracePt t="108556" x="2400300" y="3062288"/>
          <p14:tracePt t="108619" x="2400300" y="3070225"/>
          <p14:tracePt t="108626" x="2400300" y="3078163"/>
          <p14:tracePt t="108634" x="2400300" y="3086100"/>
          <p14:tracePt t="108643" x="2392363" y="3101975"/>
          <p14:tracePt t="108650" x="2392363" y="3109913"/>
          <p14:tracePt t="108660" x="2392363" y="3125788"/>
          <p14:tracePt t="108666" x="2384425" y="3133725"/>
          <p14:tracePt t="108674" x="2384425" y="3141663"/>
          <p14:tracePt t="108682" x="2374900" y="3149600"/>
          <p14:tracePt t="108690" x="2366963" y="3157538"/>
          <p14:tracePt t="108706" x="2359025" y="3165475"/>
          <p14:tracePt t="108884" x="2359025" y="3173413"/>
          <p14:tracePt t="108891" x="2351088" y="3173413"/>
          <p14:tracePt t="108906" x="2343150" y="3189288"/>
          <p14:tracePt t="108915" x="2343150" y="3197225"/>
          <p14:tracePt t="108923" x="2335213" y="3205163"/>
          <p14:tracePt t="108931" x="2335213" y="3228975"/>
          <p14:tracePt t="108938" x="2327275" y="3252788"/>
          <p14:tracePt t="108947" x="2319338" y="3294063"/>
          <p14:tracePt t="108954" x="2319338" y="3317875"/>
          <p14:tracePt t="108963" x="2319338" y="3333750"/>
          <p14:tracePt t="108971" x="2319338" y="3341688"/>
          <p14:tracePt t="108978" x="2319338" y="3365500"/>
          <p14:tracePt t="108986" x="2319338" y="3381375"/>
          <p14:tracePt t="108998" x="2319338" y="3389313"/>
          <p14:tracePt t="109002" x="2319338" y="3413125"/>
          <p14:tracePt t="109018" x="2319338" y="3429000"/>
          <p14:tracePt t="109082" x="2311400" y="3429000"/>
          <p14:tracePt t="109107" x="2311400" y="3421063"/>
          <p14:tracePt t="109139" x="2311400" y="3413125"/>
          <p14:tracePt t="109150" x="2311400" y="3405188"/>
          <p14:tracePt t="109154" x="2311400" y="3397250"/>
          <p14:tracePt t="109163" x="2311400" y="3373438"/>
          <p14:tracePt t="109170" x="2311400" y="3357563"/>
          <p14:tracePt t="109178" x="2319338" y="3309938"/>
          <p14:tracePt t="109187" x="2327275" y="3262313"/>
          <p14:tracePt t="109194" x="2343150" y="3189288"/>
          <p14:tracePt t="109202" x="2351088" y="3062288"/>
          <p14:tracePt t="109210" x="2351088" y="2974975"/>
          <p14:tracePt t="109218" x="2351088" y="2959100"/>
          <p14:tracePt t="109226" x="2359025" y="2919413"/>
          <p14:tracePt t="109234" x="2359025" y="2901950"/>
          <p14:tracePt t="109242" x="2359025" y="2894013"/>
          <p14:tracePt t="109258" x="2359025" y="2886075"/>
          <p14:tracePt t="109378" x="2351088" y="2886075"/>
          <p14:tracePt t="109506" x="2351088" y="2894013"/>
          <p14:tracePt t="109523" x="2343150" y="2909888"/>
          <p14:tracePt t="109531" x="2335213" y="2927350"/>
          <p14:tracePt t="109538" x="2335213" y="2951163"/>
          <p14:tracePt t="109547" x="2327275" y="2982913"/>
          <p14:tracePt t="109554" x="2319338" y="3062288"/>
          <p14:tracePt t="109563" x="2319338" y="3141663"/>
          <p14:tracePt t="109570" x="2311400" y="3236913"/>
          <p14:tracePt t="109578" x="2311400" y="3317875"/>
          <p14:tracePt t="109586" x="2311400" y="3397250"/>
          <p14:tracePt t="109594" x="2311400" y="3429000"/>
          <p14:tracePt t="109606" x="2311400" y="3444875"/>
          <p14:tracePt t="109610" x="2311400" y="3468688"/>
          <p14:tracePt t="109618" x="2311400" y="3476625"/>
          <p14:tracePt t="109626" x="2311400" y="3484563"/>
          <p14:tracePt t="109690" x="2303463" y="3492500"/>
          <p14:tracePt t="109699" x="2295525" y="3500438"/>
          <p14:tracePt t="109706" x="2295525" y="3508375"/>
          <p14:tracePt t="110070" x="2287588" y="3516313"/>
          <p14:tracePt t="110078" x="2287588" y="3524250"/>
          <p14:tracePt t="110082" x="2287588" y="3532188"/>
          <p14:tracePt t="110091" x="2287588" y="3540125"/>
          <p14:tracePt t="110098" x="2287588" y="3548063"/>
          <p14:tracePt t="110107" x="2287588" y="3556000"/>
          <p14:tracePt t="110114" x="2287588" y="3563938"/>
          <p14:tracePt t="110130" x="2287588" y="3571875"/>
          <p14:tracePt t="110138" x="2287588" y="3579813"/>
          <p14:tracePt t="110178" x="2287588" y="3587750"/>
          <p14:tracePt t="110363" x="2287588" y="3595688"/>
          <p14:tracePt t="110371" x="2287588" y="3621088"/>
          <p14:tracePt t="110378" x="2287588" y="3636963"/>
          <p14:tracePt t="110386" x="2287588" y="3700463"/>
          <p14:tracePt t="110394" x="2287588" y="3756025"/>
          <p14:tracePt t="110403" x="2287588" y="3819525"/>
          <p14:tracePt t="110410" x="2279650" y="3867150"/>
          <p14:tracePt t="110419" x="2279650" y="3948113"/>
          <p14:tracePt t="110426" x="2271713" y="3963988"/>
          <p14:tracePt t="110434" x="2271713" y="3979863"/>
          <p14:tracePt t="110450" x="2271713" y="3987800"/>
          <p14:tracePt t="110722" x="2271713" y="3995738"/>
          <p14:tracePt t="110730" x="2287588" y="4011613"/>
          <p14:tracePt t="110738" x="2287588" y="4027488"/>
          <p14:tracePt t="110746" x="2287588" y="4043363"/>
          <p14:tracePt t="110754" x="2287588" y="4067175"/>
          <p14:tracePt t="110763" x="2287588" y="4075113"/>
          <p14:tracePt t="110770" x="2287588" y="4090988"/>
          <p14:tracePt t="110779" x="2287588" y="4106863"/>
          <p14:tracePt t="110786" x="2287588" y="4122738"/>
          <p14:tracePt t="110794" x="2287588" y="4138613"/>
          <p14:tracePt t="110802" x="2287588" y="4146550"/>
          <p14:tracePt t="110810" x="2287588" y="4178300"/>
          <p14:tracePt t="110818" x="2287588" y="4194175"/>
          <p14:tracePt t="110826" x="2287588" y="4249738"/>
          <p14:tracePt t="110834" x="2287588" y="4281488"/>
          <p14:tracePt t="110842" x="2279650" y="4322763"/>
          <p14:tracePt t="110850" x="2279650" y="4346575"/>
          <p14:tracePt t="110858" x="2279650" y="4362450"/>
          <p14:tracePt t="110866" x="2271713" y="4370388"/>
          <p14:tracePt t="110875" x="2271713" y="4378325"/>
          <p14:tracePt t="110978" x="2271713" y="4370388"/>
          <p14:tracePt t="111619" x="2279650" y="4362450"/>
          <p14:tracePt t="111635" x="2279650" y="4346575"/>
          <p14:tracePt t="112203" x="2279650" y="4338638"/>
          <p14:tracePt t="112219" x="2287588" y="4330700"/>
          <p14:tracePt t="112234" x="2287588" y="4322763"/>
          <p14:tracePt t="112284" x="0" y="0"/>
        </p14:tracePtLst>
        <p14:tracePtLst>
          <p14:tracePt t="123222" x="2311400" y="2982913"/>
          <p14:tracePt t="123554" x="2311400" y="2990850"/>
          <p14:tracePt t="123562" x="2311400" y="3006725"/>
          <p14:tracePt t="123570" x="2311400" y="3022600"/>
          <p14:tracePt t="123579" x="2311400" y="3038475"/>
          <p14:tracePt t="123587" x="2311400" y="3109913"/>
          <p14:tracePt t="123595" x="2319338" y="3205163"/>
          <p14:tracePt t="123603" x="2335213" y="3286125"/>
          <p14:tracePt t="123611" x="2335213" y="3397250"/>
          <p14:tracePt t="123618" x="2335213" y="3460750"/>
          <p14:tracePt t="123626" x="2335213" y="3571875"/>
          <p14:tracePt t="123634" x="2335213" y="3621088"/>
          <p14:tracePt t="123642" x="2335213" y="3652838"/>
          <p14:tracePt t="123650" x="2335213" y="3668713"/>
          <p14:tracePt t="123658" x="2335213" y="3676650"/>
          <p14:tracePt t="123666" x="2335213" y="3684588"/>
          <p14:tracePt t="123690" x="2335213" y="3692525"/>
          <p14:tracePt t="123706" x="2335213" y="3700463"/>
          <p14:tracePt t="123723" x="2335213" y="3708400"/>
          <p14:tracePt t="123738" x="2335213" y="3716338"/>
          <p14:tracePt t="123754" x="2335213" y="3724275"/>
          <p14:tracePt t="123778" x="2343150" y="3724275"/>
          <p14:tracePt t="123786" x="2343150" y="3732213"/>
          <p14:tracePt t="123802" x="2343150" y="3740150"/>
          <p14:tracePt t="123811" x="2343150" y="3748088"/>
          <p14:tracePt t="123818" x="2343150" y="3763963"/>
          <p14:tracePt t="123826" x="2343150" y="3771900"/>
          <p14:tracePt t="123834" x="2343150" y="3795713"/>
          <p14:tracePt t="123842" x="2343150" y="3827463"/>
          <p14:tracePt t="123854" x="2343150" y="3843338"/>
          <p14:tracePt t="123858" x="2343150" y="3890963"/>
          <p14:tracePt t="123866" x="2343150" y="3922713"/>
          <p14:tracePt t="123874" x="2343150" y="3938588"/>
          <p14:tracePt t="123890" x="2335213" y="3948113"/>
          <p14:tracePt t="123970" x="2335213" y="3956050"/>
          <p14:tracePt t="123979" x="2335213" y="3979863"/>
          <p14:tracePt t="123986" x="2335213" y="3987800"/>
          <p14:tracePt t="123995" x="2335213" y="4011613"/>
          <p14:tracePt t="124006" x="2335213" y="4035425"/>
          <p14:tracePt t="124012" x="2335213" y="4051300"/>
          <p14:tracePt t="124018" x="2335213" y="4059238"/>
          <p14:tracePt t="124026" x="2335213" y="4067175"/>
          <p14:tracePt t="124034" x="2335213" y="4083050"/>
          <p14:tracePt t="124043" x="2335213" y="4090988"/>
          <p14:tracePt t="124050" x="2343150" y="4090988"/>
          <p14:tracePt t="124058" x="2343150" y="4106863"/>
          <p14:tracePt t="124066" x="2343150" y="4130675"/>
          <p14:tracePt t="124074" x="2351088" y="4202113"/>
          <p14:tracePt t="124082" x="2374900" y="4322763"/>
          <p14:tracePt t="124090" x="2384425" y="4497388"/>
          <p14:tracePt t="124098" x="2392363" y="4705350"/>
          <p14:tracePt t="124107" x="2424113" y="4951413"/>
          <p14:tracePt t="124114" x="2432050" y="5127625"/>
          <p14:tracePt t="124123" x="2439988" y="5246688"/>
          <p14:tracePt t="124130" x="2455863" y="5367338"/>
          <p14:tracePt t="124138" x="2463800" y="5407025"/>
          <p14:tracePt t="124146" x="2479675" y="5494338"/>
          <p14:tracePt t="124163" x="2495550" y="5534025"/>
          <p14:tracePt t="124170" x="2511425" y="5557838"/>
          <p14:tracePt t="124178" x="2527300" y="5573713"/>
          <p14:tracePt t="124186" x="2574925" y="5597525"/>
          <p14:tracePt t="124196" x="2590800" y="5621338"/>
          <p14:tracePt t="124203" x="2630488" y="5629275"/>
          <p14:tracePt t="124211" x="2654300" y="5637213"/>
          <p14:tracePt t="124218" x="2678113" y="5645150"/>
          <p14:tracePt t="124226" x="2693988" y="5645150"/>
          <p14:tracePt t="124234" x="2717800" y="5645150"/>
          <p14:tracePt t="124242" x="2733675" y="5645150"/>
          <p14:tracePt t="124250" x="2751138" y="5645150"/>
          <p14:tracePt t="124258" x="2822575" y="5645150"/>
          <p14:tracePt t="124266" x="2886075" y="5645150"/>
          <p14:tracePt t="124274" x="2933700" y="5645150"/>
          <p14:tracePt t="124282" x="3021013" y="5645150"/>
          <p14:tracePt t="124290" x="3117850" y="5645150"/>
          <p14:tracePt t="124298" x="3157538" y="5645150"/>
          <p14:tracePt t="124306" x="3276600" y="5662613"/>
          <p14:tracePt t="124314" x="3387725" y="5662613"/>
          <p14:tracePt t="124322" x="3467100" y="5645150"/>
          <p14:tracePt t="124330" x="3587750" y="5629275"/>
          <p14:tracePt t="124338" x="3683000" y="5613400"/>
          <p14:tracePt t="124346" x="3786188" y="5589588"/>
          <p14:tracePt t="124354" x="3875088" y="5557838"/>
          <p14:tracePt t="124363" x="3914775" y="5541963"/>
          <p14:tracePt t="124370" x="3930650" y="5534025"/>
          <p14:tracePt t="124378" x="3954463" y="5510213"/>
          <p14:tracePt t="124386" x="3962400" y="5502275"/>
          <p14:tracePt t="124395" x="3970338" y="5494338"/>
          <p14:tracePt t="124402" x="3970338" y="5478463"/>
          <p14:tracePt t="124410" x="3970338" y="5470525"/>
          <p14:tracePt t="124418" x="3970338" y="5462588"/>
          <p14:tracePt t="124426" x="3970338" y="5454650"/>
          <p14:tracePt t="124434" x="3970338" y="5446713"/>
          <p14:tracePt t="124443" x="3970338" y="5438775"/>
          <p14:tracePt t="124474" x="3970338" y="5430838"/>
          <p14:tracePt t="124482" x="3954463" y="5430838"/>
          <p14:tracePt t="124490" x="3954463" y="5422900"/>
          <p14:tracePt t="124498" x="3946525" y="5422900"/>
          <p14:tracePt t="124506" x="3938588" y="5422900"/>
          <p14:tracePt t="124514" x="3930650" y="5422900"/>
          <p14:tracePt t="124522" x="3914775" y="5422900"/>
          <p14:tracePt t="124530" x="3898900" y="5422900"/>
          <p14:tracePt t="124538" x="3875088" y="5422900"/>
          <p14:tracePt t="124546" x="3859213" y="5422900"/>
          <p14:tracePt t="124554" x="3851275" y="5422900"/>
          <p14:tracePt t="124562" x="3825875" y="5422900"/>
          <p14:tracePt t="124570" x="3786188" y="5438775"/>
          <p14:tracePt t="124579" x="3770313" y="5446713"/>
          <p14:tracePt t="124586" x="3746500" y="5454650"/>
          <p14:tracePt t="124595" x="3730625" y="5470525"/>
          <p14:tracePt t="124602" x="3722688" y="5470525"/>
          <p14:tracePt t="124612" x="3714750" y="5486400"/>
          <p14:tracePt t="124618" x="3698875" y="5494338"/>
          <p14:tracePt t="124628" x="3690938" y="5502275"/>
          <p14:tracePt t="124643" x="3683000" y="5510213"/>
          <p14:tracePt t="124650" x="3683000" y="5518150"/>
          <p14:tracePt t="124666" x="3675063" y="5526088"/>
          <p14:tracePt t="124682" x="3675063" y="5534025"/>
          <p14:tracePt t="124698" x="3675063" y="5549900"/>
          <p14:tracePt t="124706" x="3675063" y="5557838"/>
          <p14:tracePt t="124722" x="3675063" y="5573713"/>
          <p14:tracePt t="124740" x="3675063" y="5581650"/>
          <p14:tracePt t="124746" x="3690938" y="5581650"/>
          <p14:tracePt t="124754" x="3690938" y="5589588"/>
          <p14:tracePt t="124770" x="3698875" y="5589588"/>
          <p14:tracePt t="124818" x="3706813" y="5589588"/>
          <p14:tracePt t="124834" x="3714750" y="5589588"/>
          <p14:tracePt t="124843" x="3714750" y="5581650"/>
          <p14:tracePt t="124850" x="3722688" y="5573713"/>
          <p14:tracePt t="124858" x="3722688" y="5565775"/>
          <p14:tracePt t="124866" x="3730625" y="5549900"/>
          <p14:tracePt t="124874" x="3730625" y="5534025"/>
          <p14:tracePt t="124882" x="3730625" y="5526088"/>
          <p14:tracePt t="124890" x="3730625" y="5510213"/>
          <p14:tracePt t="124898" x="3722688" y="5486400"/>
          <p14:tracePt t="124906" x="3722688" y="5478463"/>
          <p14:tracePt t="124914" x="3706813" y="5470525"/>
          <p14:tracePt t="124922" x="3706813" y="5454650"/>
          <p14:tracePt t="124930" x="3690938" y="5430838"/>
          <p14:tracePt t="124939" x="3683000" y="5422900"/>
          <p14:tracePt t="124946" x="3667125" y="5422900"/>
          <p14:tracePt t="124954" x="3651250" y="5391150"/>
          <p14:tracePt t="124962" x="3635375" y="5391150"/>
          <p14:tracePt t="124970" x="3603625" y="5375275"/>
          <p14:tracePt t="124979" x="3540125" y="5367338"/>
          <p14:tracePt t="124986" x="3500438" y="5359400"/>
          <p14:tracePt t="124997" x="3443288" y="5359400"/>
          <p14:tracePt t="125002" x="3435350" y="5351463"/>
          <p14:tracePt t="125011" x="3419475" y="5351463"/>
          <p14:tracePt t="125027" x="3411538" y="5351463"/>
          <p14:tracePt t="125044" x="3403600" y="5351463"/>
          <p14:tracePt t="125050" x="3395663" y="5351463"/>
          <p14:tracePt t="125059" x="3387725" y="5351463"/>
          <p14:tracePt t="125074" x="3371850" y="5343525"/>
          <p14:tracePt t="125082" x="3355975" y="5343525"/>
          <p14:tracePt t="125090" x="3332163" y="5343525"/>
          <p14:tracePt t="125098" x="3324225" y="5343525"/>
          <p14:tracePt t="125106" x="3316288" y="5335588"/>
          <p14:tracePt t="125114" x="3292475" y="5335588"/>
          <p14:tracePt t="125122" x="3276600" y="5335588"/>
          <p14:tracePt t="125130" x="3260725" y="5335588"/>
          <p14:tracePt t="125138" x="3252788" y="5335588"/>
          <p14:tracePt t="125146" x="3244850" y="5327650"/>
          <p14:tracePt t="125164" x="3173413" y="5310188"/>
          <p14:tracePt t="125170" x="3157538" y="5302250"/>
          <p14:tracePt t="125178" x="3117850" y="5286375"/>
          <p14:tracePt t="125186" x="3092450" y="5286375"/>
          <p14:tracePt t="125195" x="3052763" y="5278438"/>
          <p14:tracePt t="125202" x="3013075" y="5270500"/>
          <p14:tracePt t="125213" x="2989263" y="5262563"/>
          <p14:tracePt t="125215" x="2917825" y="5254625"/>
          <p14:tracePt t="125228" x="2878138" y="5238750"/>
          <p14:tracePt t="125234" x="2854325" y="5230813"/>
          <p14:tracePt t="125243" x="2814638" y="5222875"/>
          <p14:tracePt t="125250" x="2798763" y="5222875"/>
          <p14:tracePt t="125259" x="2751138" y="5214938"/>
          <p14:tracePt t="125266" x="2717800" y="5214938"/>
          <p14:tracePt t="125274" x="2701925" y="5214938"/>
          <p14:tracePt t="125282" x="2678113" y="5214938"/>
          <p14:tracePt t="125290" x="2654300" y="5207000"/>
          <p14:tracePt t="125298" x="2638425" y="5207000"/>
          <p14:tracePt t="125306" x="2614613" y="5207000"/>
          <p14:tracePt t="125314" x="2582863" y="5207000"/>
          <p14:tracePt t="125322" x="2566988" y="5207000"/>
          <p14:tracePt t="125330" x="2495550" y="5207000"/>
          <p14:tracePt t="125338" x="2463800" y="5207000"/>
          <p14:tracePt t="125346" x="2416175" y="5207000"/>
          <p14:tracePt t="125354" x="2303463" y="5207000"/>
          <p14:tracePt t="125366" x="2279650" y="5214938"/>
          <p14:tracePt t="125371" x="2192338" y="5222875"/>
          <p14:tracePt t="125378" x="2168525" y="5222875"/>
          <p14:tracePt t="125386" x="2128838" y="5238750"/>
          <p14:tracePt t="125395" x="2120900" y="5246688"/>
          <p14:tracePt t="125402" x="2073275" y="5246688"/>
          <p14:tracePt t="125410" x="2057400" y="5246688"/>
          <p14:tracePt t="125419" x="2041525" y="5254625"/>
          <p14:tracePt t="125427" x="1992313" y="5254625"/>
          <p14:tracePt t="125434" x="1976438" y="5254625"/>
          <p14:tracePt t="125443" x="1960563" y="5262563"/>
          <p14:tracePt t="125451" x="1936750" y="5262563"/>
          <p14:tracePt t="125459" x="1928813" y="5262563"/>
          <p14:tracePt t="125466" x="1920875" y="5270500"/>
          <p14:tracePt t="125474" x="1897063" y="5278438"/>
          <p14:tracePt t="125482" x="1881188" y="5278438"/>
          <p14:tracePt t="125491" x="1865313" y="5286375"/>
          <p14:tracePt t="125498" x="1857375" y="5294313"/>
          <p14:tracePt t="125506" x="1841500" y="5302250"/>
          <p14:tracePt t="125518" x="1817688" y="5319713"/>
          <p14:tracePt t="125522" x="1809750" y="5327650"/>
          <p14:tracePt t="125530" x="1793875" y="5343525"/>
          <p14:tracePt t="125538" x="1778000" y="5351463"/>
          <p14:tracePt t="125546" x="1778000" y="5359400"/>
          <p14:tracePt t="125554" x="1770063" y="5375275"/>
          <p14:tracePt t="125562" x="1754188" y="5383213"/>
          <p14:tracePt t="125570" x="1754188" y="5399088"/>
          <p14:tracePt t="125578" x="1746250" y="5407025"/>
          <p14:tracePt t="125586" x="1746250" y="5422900"/>
          <p14:tracePt t="125595" x="1746250" y="5430838"/>
          <p14:tracePt t="125602" x="1746250" y="5454650"/>
          <p14:tracePt t="125610" x="1754188" y="5470525"/>
          <p14:tracePt t="125618" x="1762125" y="5478463"/>
          <p14:tracePt t="125627" x="1770063" y="5502275"/>
          <p14:tracePt t="125634" x="1770063" y="5526088"/>
          <p14:tracePt t="125644" x="1785938" y="5534025"/>
          <p14:tracePt t="125651" x="1801813" y="5581650"/>
          <p14:tracePt t="125659" x="1809750" y="5621338"/>
          <p14:tracePt t="125670" x="1873250" y="5702300"/>
          <p14:tracePt t="125674" x="1912938" y="5757863"/>
          <p14:tracePt t="125682" x="1968500" y="5797550"/>
          <p14:tracePt t="125690" x="1992313" y="5813425"/>
          <p14:tracePt t="125698" x="2025650" y="5829300"/>
          <p14:tracePt t="125706" x="2105025" y="5845175"/>
          <p14:tracePt t="125715" x="2224088" y="5853113"/>
          <p14:tracePt t="125722" x="2255838" y="5861050"/>
          <p14:tracePt t="125730" x="2327275" y="5861050"/>
          <p14:tracePt t="125738" x="2416175" y="5861050"/>
          <p14:tracePt t="125746" x="2511425" y="5861050"/>
          <p14:tracePt t="125754" x="2551113" y="5861050"/>
          <p14:tracePt t="125762" x="2638425" y="5845175"/>
          <p14:tracePt t="125770" x="2678113" y="5813425"/>
          <p14:tracePt t="125778" x="2725738" y="5773738"/>
          <p14:tracePt t="125786" x="2741613" y="5726113"/>
          <p14:tracePt t="125795" x="2759075" y="5670550"/>
          <p14:tracePt t="125802" x="2774950" y="5653088"/>
          <p14:tracePt t="125810" x="2782888" y="5637213"/>
          <p14:tracePt t="125823" x="2790825" y="5589588"/>
          <p14:tracePt t="125827" x="2798763" y="5573713"/>
          <p14:tracePt t="125834" x="2806700" y="5534025"/>
          <p14:tracePt t="125843" x="2814638" y="5478463"/>
          <p14:tracePt t="125850" x="2830513" y="5438775"/>
          <p14:tracePt t="125859" x="2830513" y="5430838"/>
          <p14:tracePt t="125867" x="2830513" y="5407025"/>
          <p14:tracePt t="125878" x="2830513" y="5399088"/>
          <p14:tracePt t="125883" x="2822575" y="5383213"/>
          <p14:tracePt t="125890" x="2806700" y="5359400"/>
          <p14:tracePt t="125898" x="2798763" y="5343525"/>
          <p14:tracePt t="125906" x="2751138" y="5327650"/>
          <p14:tracePt t="125914" x="2678113" y="5310188"/>
          <p14:tracePt t="125923" x="2606675" y="5294313"/>
          <p14:tracePt t="125930" x="2519363" y="5286375"/>
          <p14:tracePt t="125939" x="2424113" y="5286375"/>
          <p14:tracePt t="125946" x="2319338" y="5286375"/>
          <p14:tracePt t="125954" x="2200275" y="5286375"/>
          <p14:tracePt t="125965" x="2089150" y="5286375"/>
          <p14:tracePt t="125974" x="2008188" y="5286375"/>
          <p14:tracePt t="125978" x="1865313" y="5286375"/>
          <p14:tracePt t="125986" x="1801813" y="5286375"/>
          <p14:tracePt t="125994" x="1730375" y="5286375"/>
          <p14:tracePt t="126002" x="1674813" y="5294313"/>
          <p14:tracePt t="126009" x="1658938" y="5294313"/>
          <p14:tracePt t="126018" x="1641475" y="5302250"/>
          <p14:tracePt t="126026" x="1609725" y="5310188"/>
          <p14:tracePt t="126034" x="1609725" y="5319713"/>
          <p14:tracePt t="126043" x="1593850" y="5335588"/>
          <p14:tracePt t="126059" x="1585913" y="5351463"/>
          <p14:tracePt t="126066" x="1585913" y="5359400"/>
          <p14:tracePt t="126074" x="1577975" y="5367338"/>
          <p14:tracePt t="126082" x="1577975" y="5383213"/>
          <p14:tracePt t="126090" x="1570038" y="5399088"/>
          <p14:tracePt t="126098" x="1570038" y="5407025"/>
          <p14:tracePt t="126106" x="1570038" y="5430838"/>
          <p14:tracePt t="126114" x="1570038" y="5446713"/>
          <p14:tracePt t="126127" x="1570038" y="5486400"/>
          <p14:tracePt t="126131" x="1577975" y="5573713"/>
          <p14:tracePt t="126138" x="1585913" y="5605463"/>
          <p14:tracePt t="126146" x="1593850" y="5629275"/>
          <p14:tracePt t="126154" x="1609725" y="5653088"/>
          <p14:tracePt t="126162" x="1633538" y="5694363"/>
          <p14:tracePt t="126170" x="1641475" y="5694363"/>
          <p14:tracePt t="126178" x="1651000" y="5710238"/>
          <p14:tracePt t="126186" x="1658938" y="5710238"/>
          <p14:tracePt t="126194" x="1682750" y="5718175"/>
          <p14:tracePt t="126202" x="1714500" y="5718175"/>
          <p14:tracePt t="126210" x="1730375" y="5718175"/>
          <p14:tracePt t="126220" x="1762125" y="5726113"/>
          <p14:tracePt t="126227" x="1778000" y="5726113"/>
          <p14:tracePt t="126234" x="1841500" y="5726113"/>
          <p14:tracePt t="126243" x="1897063" y="5726113"/>
          <p14:tracePt t="126250" x="1928813" y="5726113"/>
          <p14:tracePt t="126260" x="1968500" y="5726113"/>
          <p14:tracePt t="126266" x="2000250" y="5710238"/>
          <p14:tracePt t="126278" x="2017713" y="5702300"/>
          <p14:tracePt t="126282" x="2033588" y="5686425"/>
          <p14:tracePt t="126291" x="2049463" y="5670550"/>
          <p14:tracePt t="126298" x="2057400" y="5621338"/>
          <p14:tracePt t="126306" x="2065338" y="5557838"/>
          <p14:tracePt t="126314" x="2073275" y="5478463"/>
          <p14:tracePt t="126322" x="2136775" y="5478463"/>
          <p14:tracePt t="126330" x="2136775" y="5414963"/>
          <p14:tracePt t="126339" x="2136775" y="5407025"/>
          <p14:tracePt t="126346" x="2136775" y="5383213"/>
          <p14:tracePt t="126355" x="2136775" y="5367338"/>
          <p14:tracePt t="126371" x="2144713" y="5359400"/>
          <p14:tracePt t="126378" x="2144713" y="5351463"/>
          <p14:tracePt t="126434" x="2136775" y="5351463"/>
          <p14:tracePt t="126442" x="2128838" y="5351463"/>
          <p14:tracePt t="126459" x="2120900" y="5351463"/>
          <p14:tracePt t="126466" x="2112963" y="5351463"/>
          <p14:tracePt t="126474" x="2112963" y="5359400"/>
          <p14:tracePt t="126482" x="2105025" y="5359400"/>
          <p14:tracePt t="126514" x="2097088" y="5359400"/>
          <p14:tracePt t="126522" x="2097088" y="5367338"/>
          <p14:tracePt t="126548" x="2097088" y="5375275"/>
          <p14:tracePt t="126563" x="2097088" y="5383213"/>
          <p14:tracePt t="126572" x="2097088" y="5391150"/>
          <p14:tracePt t="126811" x="2097088" y="5399088"/>
          <p14:tracePt t="126818" x="2105025" y="5407025"/>
          <p14:tracePt t="126826" x="2112963" y="5414963"/>
          <p14:tracePt t="126890" x="2112963" y="5422900"/>
          <p14:tracePt t="126906" x="2112963" y="5430838"/>
          <p14:tracePt t="126914" x="2112963" y="5438775"/>
          <p14:tracePt t="126922" x="2112963" y="5446713"/>
          <p14:tracePt t="126930" x="2112963" y="5462588"/>
          <p14:tracePt t="126946" x="2105025" y="5470525"/>
          <p14:tracePt t="127018" x="2105025" y="5478463"/>
          <p14:tracePt t="127035" x="2105025" y="5486400"/>
          <p14:tracePt t="127051" x="2097088" y="5494338"/>
          <p14:tracePt t="127059" x="2097088" y="5502275"/>
          <p14:tracePt t="127074" x="2097088" y="5518150"/>
          <p14:tracePt t="127082" x="2097088" y="5526088"/>
          <p14:tracePt t="127090" x="2097088" y="5541963"/>
          <p14:tracePt t="127106" x="2097088" y="5557838"/>
          <p14:tracePt t="127114" x="2097088" y="5565775"/>
          <p14:tracePt t="127122" x="2097088" y="5581650"/>
          <p14:tracePt t="127130" x="2097088" y="5589588"/>
          <p14:tracePt t="127138" x="2105025" y="5597525"/>
          <p14:tracePt t="127146" x="2105025" y="5613400"/>
          <p14:tracePt t="127154" x="2105025" y="5621338"/>
          <p14:tracePt t="127170" x="2120900" y="5645150"/>
          <p14:tracePt t="127186" x="2120900" y="5653088"/>
          <p14:tracePt t="127194" x="2120900" y="5662613"/>
          <p14:tracePt t="127243" x="2128838" y="5670550"/>
          <p14:tracePt t="127299" x="2128838" y="5678488"/>
          <p14:tracePt t="127316" x="2128838" y="5686425"/>
          <p14:tracePt t="127323" x="2136775" y="5686425"/>
          <p14:tracePt t="127332" x="2136775" y="5694363"/>
          <p14:tracePt t="127347" x="2136775" y="5702300"/>
          <p14:tracePt t="127354" x="2136775" y="5710238"/>
          <p14:tracePt t="127370" x="2144713" y="5726113"/>
          <p14:tracePt t="127387" x="2144713" y="5734050"/>
          <p14:tracePt t="127618" x="2144713" y="5741988"/>
          <p14:tracePt t="127638" x="2152650" y="5741988"/>
          <p14:tracePt t="127642" x="2152650" y="5749925"/>
          <p14:tracePt t="127650" x="2152650" y="5757863"/>
          <p14:tracePt t="127660" x="2152650" y="5765800"/>
          <p14:tracePt t="127666" x="2168525" y="5773738"/>
          <p14:tracePt t="127675" x="2168525" y="5781675"/>
          <p14:tracePt t="127682" x="2176463" y="5789613"/>
          <p14:tracePt t="127698" x="2176463" y="5797550"/>
          <p14:tracePt t="127738" x="2184400" y="5797550"/>
          <p14:tracePt t="127754" x="2192338" y="5797550"/>
          <p14:tracePt t="127762" x="2200275" y="5789613"/>
          <p14:tracePt t="127770" x="2216150" y="5789613"/>
          <p14:tracePt t="127778" x="2232025" y="5765800"/>
          <p14:tracePt t="127793" x="2319338" y="5749925"/>
          <p14:tracePt t="127794" x="2416175" y="5718175"/>
          <p14:tracePt t="127803" x="2495550" y="5702300"/>
          <p14:tracePt t="127812" x="2614613" y="5670550"/>
          <p14:tracePt t="127818" x="2686050" y="5662613"/>
          <p14:tracePt t="127826" x="2759075" y="5653088"/>
          <p14:tracePt t="127834" x="2846388" y="5637213"/>
          <p14:tracePt t="127843" x="2909888" y="5629275"/>
          <p14:tracePt t="127850" x="2957513" y="5621338"/>
          <p14:tracePt t="127859" x="3013075" y="5613400"/>
          <p14:tracePt t="127866" x="3028950" y="5597525"/>
          <p14:tracePt t="127876" x="3068638" y="5597525"/>
          <p14:tracePt t="127882" x="3125788" y="5573713"/>
          <p14:tracePt t="127892" x="3165475" y="5541963"/>
          <p14:tracePt t="127898" x="3189288" y="5502275"/>
          <p14:tracePt t="127906" x="3213100" y="5478463"/>
          <p14:tracePt t="127914" x="3236913" y="5454650"/>
          <p14:tracePt t="127923" x="3244850" y="5446713"/>
          <p14:tracePt t="127930" x="3260725" y="5422900"/>
          <p14:tracePt t="127942" x="3268663" y="5414963"/>
          <p14:tracePt t="127946" x="3284538" y="5399088"/>
          <p14:tracePt t="127954" x="3292475" y="5399088"/>
          <p14:tracePt t="128011" x="3292475" y="5383213"/>
          <p14:tracePt t="128019" x="3292475" y="5375275"/>
          <p14:tracePt t="128034" x="3292475" y="5367338"/>
          <p14:tracePt t="128098" x="3292475" y="5375275"/>
          <p14:tracePt t="128107" x="3292475" y="5383213"/>
          <p14:tracePt t="128114" x="3292475" y="5391150"/>
          <p14:tracePt t="128123" x="3292475" y="5414963"/>
          <p14:tracePt t="128130" x="3292475" y="5446713"/>
          <p14:tracePt t="128138" x="3292475" y="5526088"/>
          <p14:tracePt t="128146" x="3292475" y="5605463"/>
          <p14:tracePt t="128154" x="3292475" y="5637213"/>
          <p14:tracePt t="128178" x="3308350" y="5710238"/>
          <p14:tracePt t="128186" x="3316288" y="5726113"/>
          <p14:tracePt t="128195" x="3340100" y="5749925"/>
          <p14:tracePt t="128203" x="3348038" y="5749925"/>
          <p14:tracePt t="128210" x="3395663" y="5757863"/>
          <p14:tracePt t="128218" x="3459163" y="5757863"/>
          <p14:tracePt t="128227" x="3587750" y="5757863"/>
          <p14:tracePt t="128234" x="3714750" y="5749925"/>
          <p14:tracePt t="128246" x="3843338" y="5710238"/>
          <p14:tracePt t="128250" x="4057650" y="5605463"/>
          <p14:tracePt t="128259" x="4249738" y="5486400"/>
          <p14:tracePt t="128266" x="4313238" y="5454650"/>
          <p14:tracePt t="128276" x="4360863" y="5414963"/>
          <p14:tracePt t="128282" x="4368800" y="5367338"/>
          <p14:tracePt t="128292" x="4368800" y="5310188"/>
          <p14:tracePt t="128298" x="4368800" y="5278438"/>
          <p14:tracePt t="128307" x="4368800" y="5238750"/>
          <p14:tracePt t="128314" x="4368800" y="5230813"/>
          <p14:tracePt t="128323" x="4368800" y="5214938"/>
          <p14:tracePt t="128330" x="4352925" y="5207000"/>
          <p14:tracePt t="128338" x="4352925" y="5199063"/>
          <p14:tracePt t="128346" x="4344988" y="5199063"/>
          <p14:tracePt t="128354" x="4337050" y="5199063"/>
          <p14:tracePt t="128362" x="4329113" y="5199063"/>
          <p14:tracePt t="128386" x="4321175" y="5199063"/>
          <p14:tracePt t="128398" x="4305300" y="5199063"/>
          <p14:tracePt t="128402" x="4305300" y="5207000"/>
          <p14:tracePt t="128410" x="4289425" y="5222875"/>
          <p14:tracePt t="128418" x="4289425" y="5230813"/>
          <p14:tracePt t="128427" x="4265613" y="5246688"/>
          <p14:tracePt t="128434" x="4233863" y="5294313"/>
          <p14:tracePt t="128442" x="4210050" y="5351463"/>
          <p14:tracePt t="128450" x="4184650" y="5391150"/>
          <p14:tracePt t="128459" x="4152900" y="5438775"/>
          <p14:tracePt t="128466" x="4144963" y="5526088"/>
          <p14:tracePt t="128476" x="4137025" y="5589588"/>
          <p14:tracePt t="128482" x="4121150" y="5662613"/>
          <p14:tracePt t="128491" x="4121150" y="5718175"/>
          <p14:tracePt t="128498" x="4129088" y="5757863"/>
          <p14:tracePt t="128507" x="4129088" y="5797550"/>
          <p14:tracePt t="128514" x="4137025" y="5805488"/>
          <p14:tracePt t="128523" x="4152900" y="5813425"/>
          <p14:tracePt t="128530" x="4152900" y="5821363"/>
          <p14:tracePt t="128539" x="4168775" y="5821363"/>
          <p14:tracePt t="128546" x="4184650" y="5829300"/>
          <p14:tracePt t="128554" x="4192588" y="5829300"/>
          <p14:tracePt t="128562" x="4200525" y="5829300"/>
          <p14:tracePt t="128570" x="4210050" y="5821363"/>
          <p14:tracePt t="128580" x="4225925" y="5805488"/>
          <p14:tracePt t="128586" x="4225925" y="5789613"/>
          <p14:tracePt t="128594" x="4225925" y="5734050"/>
          <p14:tracePt t="128602" x="4233863" y="5629275"/>
          <p14:tracePt t="128610" x="4233863" y="5478463"/>
          <p14:tracePt t="128618" x="4225925" y="5383213"/>
          <p14:tracePt t="128627" x="4192588" y="5310188"/>
          <p14:tracePt t="128634" x="4168775" y="5278438"/>
          <p14:tracePt t="128642" x="4152900" y="5270500"/>
          <p14:tracePt t="128650" x="4144963" y="5270500"/>
          <p14:tracePt t="128658" x="4129088" y="5270500"/>
          <p14:tracePt t="128666" x="4121150" y="5278438"/>
          <p14:tracePt t="128675" x="4073525" y="5286375"/>
          <p14:tracePt t="128682" x="4033838" y="5294313"/>
          <p14:tracePt t="128691" x="4017963" y="5302250"/>
          <p14:tracePt t="128698" x="3970338" y="5319713"/>
          <p14:tracePt t="128706" x="3946525" y="5343525"/>
          <p14:tracePt t="128714" x="3867150" y="5375275"/>
          <p14:tracePt t="128722" x="3843338" y="5391150"/>
          <p14:tracePt t="128730" x="3825875" y="5407025"/>
          <p14:tracePt t="128738" x="3810000" y="5414963"/>
          <p14:tracePt t="128746" x="3802063" y="5430838"/>
          <p14:tracePt t="128754" x="3794125" y="5438775"/>
          <p14:tracePt t="128762" x="3794125" y="5446713"/>
          <p14:tracePt t="128770" x="3786188" y="5446713"/>
          <p14:tracePt t="128850" x="3786188" y="5438775"/>
          <p14:tracePt t="128866" x="3786188" y="5430838"/>
          <p14:tracePt t="128874" x="3778250" y="5422900"/>
          <p14:tracePt t="128882" x="3778250" y="5414963"/>
          <p14:tracePt t="128891" x="3778250" y="5407025"/>
          <p14:tracePt t="128914" x="3778250" y="5399088"/>
          <p14:tracePt t="128996" x="3770313" y="5399088"/>
          <p14:tracePt t="129010" x="3762375" y="5399088"/>
          <p14:tracePt t="129019" x="3754438" y="5399088"/>
          <p14:tracePt t="129026" x="3754438" y="5407025"/>
          <p14:tracePt t="129042" x="3746500" y="5407025"/>
          <p14:tracePt t="129732" x="3746500" y="5414963"/>
          <p14:tracePt t="129771" x="3746500" y="5422900"/>
          <p14:tracePt t="129779" x="3746500" y="5430838"/>
          <p14:tracePt t="129787" x="3738563" y="5430838"/>
          <p14:tracePt t="130166" x="3730625" y="5430838"/>
          <p14:tracePt t="130171" x="3730625" y="5446713"/>
          <p14:tracePt t="130178" x="3722688" y="5454650"/>
          <p14:tracePt t="130186" x="3722688" y="5462588"/>
          <p14:tracePt t="130194" x="3714750" y="5470525"/>
          <p14:tracePt t="130210" x="3714750" y="5478463"/>
          <p14:tracePt t="130219" x="3706813" y="5478463"/>
          <p14:tracePt t="130226" x="3706813" y="5486400"/>
          <p14:tracePt t="130242" x="3706813" y="5494338"/>
          <p14:tracePt t="130258" x="3698875" y="5494338"/>
          <p14:tracePt t="130290" x="3698875" y="5502275"/>
          <p14:tracePt t="130330" x="3690938" y="5510213"/>
          <p14:tracePt t="130346" x="3690938" y="5518150"/>
          <p14:tracePt t="130354" x="3690938" y="5526088"/>
          <p14:tracePt t="130362" x="3690938" y="5534025"/>
          <p14:tracePt t="130366" x="3690938" y="5541963"/>
          <p14:tracePt t="130378" x="3690938" y="5549900"/>
          <p14:tracePt t="130387" x="3683000" y="5557838"/>
          <p14:tracePt t="130404" x="3683000" y="5573713"/>
          <p14:tracePt t="130419" x="3683000" y="5581650"/>
          <p14:tracePt t="130426" x="3683000" y="5589588"/>
          <p14:tracePt t="130434" x="3683000" y="5597525"/>
          <p14:tracePt t="130507" x="3690938" y="5589588"/>
          <p14:tracePt t="130514" x="3698875" y="5573713"/>
          <p14:tracePt t="130519" x="3698875" y="5510213"/>
          <p14:tracePt t="130531" x="3698875" y="5399088"/>
          <p14:tracePt t="130538" x="3706813" y="5278438"/>
          <p14:tracePt t="130547" x="3706813" y="5175250"/>
          <p14:tracePt t="130555" x="3706813" y="5119688"/>
          <p14:tracePt t="130563" x="3706813" y="5111750"/>
          <p14:tracePt t="130603" x="3698875" y="5127625"/>
          <p14:tracePt t="130611" x="3690938" y="5135563"/>
          <p14:tracePt t="130619" x="3683000" y="5143500"/>
          <p14:tracePt t="130627" x="3675063" y="5159375"/>
          <p14:tracePt t="130634" x="3675063" y="5175250"/>
          <p14:tracePt t="130643" x="3675063" y="5199063"/>
          <p14:tracePt t="130650" x="3675063" y="5214938"/>
          <p14:tracePt t="130659" x="3675063" y="5230813"/>
          <p14:tracePt t="130670" x="3675063" y="5278438"/>
          <p14:tracePt t="130674" x="3675063" y="5294313"/>
          <p14:tracePt t="130682" x="3675063" y="5335588"/>
          <p14:tracePt t="130690" x="3675063" y="5351463"/>
          <p14:tracePt t="130706" x="3675063" y="5359400"/>
          <p14:tracePt t="130756" x="3675063" y="5351463"/>
          <p14:tracePt t="130763" x="3675063" y="5343525"/>
          <p14:tracePt t="130771" x="3675063" y="5335588"/>
          <p14:tracePt t="130778" x="3675063" y="5310188"/>
          <p14:tracePt t="130834" x="3667125" y="5327650"/>
          <p14:tracePt t="130842" x="3667125" y="5343525"/>
          <p14:tracePt t="130850" x="3667125" y="5359400"/>
          <p14:tracePt t="130859" x="3667125" y="5367338"/>
          <p14:tracePt t="130866" x="3667125" y="5375275"/>
          <p14:tracePt t="130874" x="3667125" y="5383213"/>
          <p14:tracePt t="130890" x="3667125" y="5391150"/>
          <p14:tracePt t="130898" x="3667125" y="5399088"/>
          <p14:tracePt t="130975" x="3667125" y="5391150"/>
          <p14:tracePt t="130979" x="3675063" y="5375275"/>
          <p14:tracePt t="130988" x="3683000" y="5367338"/>
          <p14:tracePt t="130994" x="3683000" y="5359400"/>
          <p14:tracePt t="131058" x="3683000" y="5367338"/>
          <p14:tracePt t="131066" x="3683000" y="5391150"/>
          <p14:tracePt t="131074" x="3683000" y="5407025"/>
          <p14:tracePt t="131082" x="3683000" y="5414963"/>
          <p14:tracePt t="131090" x="3683000" y="5438775"/>
          <p14:tracePt t="131098" x="3683000" y="5446713"/>
          <p14:tracePt t="131106" x="3683000" y="5462588"/>
          <p14:tracePt t="131114" x="3683000" y="5478463"/>
          <p14:tracePt t="131126" x="3683000" y="5486400"/>
          <p14:tracePt t="131138" x="3683000" y="5494338"/>
          <p14:tracePt t="131194" x="3690938" y="5486400"/>
          <p14:tracePt t="131210" x="3690938" y="5478463"/>
          <p14:tracePt t="131322" x="3690938" y="5494338"/>
          <p14:tracePt t="131330" x="3690938" y="5502275"/>
          <p14:tracePt t="131338" x="3690938" y="5518150"/>
          <p14:tracePt t="131346" x="3690938" y="5526088"/>
          <p14:tracePt t="131354" x="3690938" y="5541963"/>
          <p14:tracePt t="131363" x="3690938" y="5549900"/>
          <p14:tracePt t="131379" x="3690938" y="5557838"/>
          <p14:tracePt t="131493" x="3690938" y="5549900"/>
          <p14:tracePt t="131498" x="3683000" y="5502275"/>
          <p14:tracePt t="131506" x="3675063" y="5494338"/>
          <p14:tracePt t="131514" x="3667125" y="5478463"/>
          <p14:tracePt t="131522" x="3659188" y="5470525"/>
          <p14:tracePt t="131538" x="3651250" y="5462588"/>
          <p14:tracePt t="132026" x="3643313" y="5462588"/>
          <p14:tracePt t="132034" x="3643313" y="5470525"/>
          <p14:tracePt t="132042" x="3635375" y="5478463"/>
          <p14:tracePt t="132067" x="3627438" y="5486400"/>
          <p14:tracePt t="132110" x="3627438" y="5494338"/>
          <p14:tracePt t="132122" x="3627438" y="5502275"/>
          <p14:tracePt t="132130" x="3619500" y="5518150"/>
          <p14:tracePt t="132138" x="3619500" y="5534025"/>
          <p14:tracePt t="132146" x="3619500" y="5557838"/>
          <p14:tracePt t="132168" x="3619500" y="5589588"/>
          <p14:tracePt t="132171" x="3619500" y="5613400"/>
          <p14:tracePt t="132178" x="3619500" y="5645150"/>
          <p14:tracePt t="132186" x="3619500" y="5662613"/>
          <p14:tracePt t="132194" x="3619500" y="5686425"/>
          <p14:tracePt t="132202" x="3619500" y="5702300"/>
          <p14:tracePt t="132210" x="3619500" y="5710238"/>
          <p14:tracePt t="132218" x="3619500" y="5726113"/>
          <p14:tracePt t="132226" x="3619500" y="5734050"/>
          <p14:tracePt t="132235" x="3619500" y="5741988"/>
          <p14:tracePt t="132939" x="0" y="0"/>
        </p14:tracePtLst>
        <p14:tracePtLst>
          <p14:tracePt t="145267" x="2295525" y="2376488"/>
          <p14:tracePt t="145511" x="2303463" y="2376488"/>
          <p14:tracePt t="145558" x="2311400" y="2376488"/>
          <p14:tracePt t="145582" x="2319338" y="2376488"/>
          <p14:tracePt t="145590" x="2327275" y="2376488"/>
          <p14:tracePt t="145622" x="2335213" y="2376488"/>
          <p14:tracePt t="145695" x="2343150" y="2376488"/>
          <p14:tracePt t="145710" x="2351088" y="2376488"/>
          <p14:tracePt t="145718" x="2359025" y="2376488"/>
          <p14:tracePt t="145790" x="2366963" y="2376488"/>
          <p14:tracePt t="145830" x="2366963" y="2384425"/>
          <p14:tracePt t="146080" x="2366963" y="2392363"/>
          <p14:tracePt t="146088" x="2366963" y="2400300"/>
          <p14:tracePt t="146095" x="2359025" y="2400300"/>
          <p14:tracePt t="146103" x="2359025" y="2408238"/>
          <p14:tracePt t="146110" x="2351088" y="2408238"/>
          <p14:tracePt t="146118" x="2351088" y="2424113"/>
          <p14:tracePt t="146126" x="2343150" y="2424113"/>
          <p14:tracePt t="146134" x="2343150" y="2432050"/>
          <p14:tracePt t="146142" x="2343150" y="2439988"/>
          <p14:tracePt t="146150" x="2335213" y="2439988"/>
          <p14:tracePt t="146198" x="2335213" y="2447925"/>
          <p14:tracePt t="146214" x="2343150" y="2447925"/>
          <p14:tracePt t="146222" x="2351088" y="2447925"/>
          <p14:tracePt t="146230" x="2351088" y="2455863"/>
          <p14:tracePt t="146238" x="2366963" y="2455863"/>
          <p14:tracePt t="146246" x="2374900" y="2455863"/>
          <p14:tracePt t="146254" x="2384425" y="2455863"/>
          <p14:tracePt t="146262" x="2392363" y="2455863"/>
          <p14:tracePt t="146271" x="2400300" y="2455863"/>
          <p14:tracePt t="146288" x="2408238" y="2455863"/>
          <p14:tracePt t="146304" x="2416175" y="2455863"/>
          <p14:tracePt t="146318" x="2424113" y="2455863"/>
          <p14:tracePt t="146599" x="2432050" y="2455863"/>
          <p14:tracePt t="146608" x="2455863" y="2455863"/>
          <p14:tracePt t="146615" x="2471738" y="2463800"/>
          <p14:tracePt t="146624" x="2495550" y="2463800"/>
          <p14:tracePt t="146631" x="2503488" y="2463800"/>
          <p14:tracePt t="146643" x="2527300" y="2471738"/>
          <p14:tracePt t="146647" x="2535238" y="2471738"/>
          <p14:tracePt t="146656" x="2551113" y="2479675"/>
          <p14:tracePt t="146662" x="2559050" y="2479675"/>
          <p14:tracePt t="146672" x="2566988" y="2479675"/>
          <p14:tracePt t="146678" x="2574925" y="2479675"/>
          <p14:tracePt t="146694" x="2574925" y="2487613"/>
          <p14:tracePt t="147230" x="2582863" y="2487613"/>
          <p14:tracePt t="147245" x="2598738" y="2487613"/>
          <p14:tracePt t="147254" x="2622550" y="2487613"/>
          <p14:tracePt t="147263" x="2638425" y="2487613"/>
          <p14:tracePt t="147270" x="2654300" y="2479675"/>
          <p14:tracePt t="147279" x="2701925" y="2479675"/>
          <p14:tracePt t="147286" x="2717800" y="2479675"/>
          <p14:tracePt t="147295" x="2733675" y="2479675"/>
          <p14:tracePt t="147303" x="2782888" y="2479675"/>
          <p14:tracePt t="147310" x="2798763" y="2479675"/>
          <p14:tracePt t="147329" x="2806700" y="2479675"/>
          <p14:tracePt t="148145" x="2798763" y="2479675"/>
          <p14:tracePt t="148150" x="2798763" y="2487613"/>
          <p14:tracePt t="148183" x="2790825" y="2487613"/>
          <p14:tracePt t="148190" x="2782888" y="2487613"/>
          <p14:tracePt t="148206" x="2774950" y="2487613"/>
          <p14:tracePt t="148214" x="2774950" y="2495550"/>
          <p14:tracePt t="148230" x="2767013" y="2495550"/>
          <p14:tracePt t="148246" x="2759075" y="2495550"/>
          <p14:tracePt t="148258" x="2751138" y="2495550"/>
          <p14:tracePt t="148270" x="2741613" y="2503488"/>
          <p14:tracePt t="148285" x="2733675" y="2503488"/>
          <p14:tracePt t="148303" x="2725738" y="2503488"/>
          <p14:tracePt t="148392" x="2717800" y="2503488"/>
          <p14:tracePt t="148423" x="2709863" y="2503488"/>
          <p14:tracePt t="148431" x="2701925" y="2495550"/>
          <p14:tracePt t="148438" x="2701925" y="2487613"/>
          <p14:tracePt t="148446" x="2693988" y="2471738"/>
          <p14:tracePt t="148454" x="2693988" y="2463800"/>
          <p14:tracePt t="148462" x="2693988" y="2439988"/>
          <p14:tracePt t="148471" x="2693988" y="2424113"/>
          <p14:tracePt t="148479" x="2693988" y="2416175"/>
          <p14:tracePt t="148487" x="2693988" y="2400300"/>
          <p14:tracePt t="148494" x="2693988" y="2392363"/>
          <p14:tracePt t="148503" x="2693988" y="2384425"/>
          <p14:tracePt t="148510" x="2686050" y="2376488"/>
          <p14:tracePt t="148519" x="2678113" y="2360613"/>
          <p14:tracePt t="148527" x="2678113" y="2352675"/>
          <p14:tracePt t="148535" x="2670175" y="2344738"/>
          <p14:tracePt t="148542" x="2662238" y="2344738"/>
          <p14:tracePt t="148550" x="2662238" y="2336800"/>
          <p14:tracePt t="148562" x="2662238" y="2328863"/>
          <p14:tracePt t="148566" x="2654300" y="2328863"/>
          <p14:tracePt t="148574" x="2654300" y="2320925"/>
          <p14:tracePt t="148591" x="2654300" y="2305050"/>
          <p14:tracePt t="148599" x="2654300" y="2297113"/>
          <p14:tracePt t="148606" x="2654300" y="2289175"/>
          <p14:tracePt t="148615" x="2654300" y="2281238"/>
          <p14:tracePt t="148622" x="2654300" y="2265363"/>
          <p14:tracePt t="148638" x="2654300" y="2257425"/>
          <p14:tracePt t="148646" x="2646363" y="2249488"/>
          <p14:tracePt t="148654" x="2646363" y="2241550"/>
          <p14:tracePt t="148662" x="2638425" y="2241550"/>
          <p14:tracePt t="148670" x="2638425" y="2233613"/>
          <p14:tracePt t="148686" x="2630488" y="2233613"/>
          <p14:tracePt t="148710" x="2630488" y="2224088"/>
          <p14:tracePt t="148726" x="2622550" y="2216150"/>
          <p14:tracePt t="148743" x="2606675" y="2216150"/>
          <p14:tracePt t="148758" x="2606675" y="2208213"/>
          <p14:tracePt t="148766" x="2598738" y="2208213"/>
          <p14:tracePt t="148774" x="2598738" y="2200275"/>
          <p14:tracePt t="148782" x="2582863" y="2200275"/>
          <p14:tracePt t="148790" x="2574925" y="2184400"/>
          <p14:tracePt t="148798" x="2566988" y="2176463"/>
          <p14:tracePt t="148806" x="2551113" y="2168525"/>
          <p14:tracePt t="148815" x="2551113" y="2160588"/>
          <p14:tracePt t="148822" x="2543175" y="2160588"/>
          <p14:tracePt t="148830" x="2535238" y="2152650"/>
          <p14:tracePt t="148863" x="2527300" y="2152650"/>
          <p14:tracePt t="148870" x="2511425" y="2152650"/>
          <p14:tracePt t="148878" x="2503488" y="2160588"/>
          <p14:tracePt t="148887" x="2487613" y="2160588"/>
          <p14:tracePt t="148894" x="2471738" y="2160588"/>
          <p14:tracePt t="148902" x="2455863" y="2168525"/>
          <p14:tracePt t="148910" x="2455863" y="2176463"/>
          <p14:tracePt t="148919" x="2447925" y="2176463"/>
          <p14:tracePt t="148926" x="2439988" y="2176463"/>
          <p14:tracePt t="149054" x="2439988" y="2184400"/>
          <p14:tracePt t="149127" x="2447925" y="2184400"/>
          <p14:tracePt t="149135" x="2447925" y="2192338"/>
          <p14:tracePt t="149143" x="2447925" y="2200275"/>
          <p14:tracePt t="149158" x="2447925" y="2208213"/>
          <p14:tracePt t="149166" x="2447925" y="2216150"/>
          <p14:tracePt t="149182" x="2447925" y="2233613"/>
          <p14:tracePt t="149190" x="2447925" y="2241550"/>
          <p14:tracePt t="149198" x="2439988" y="2265363"/>
          <p14:tracePt t="149206" x="2432050" y="2281238"/>
          <p14:tracePt t="149214" x="2432050" y="2297113"/>
          <p14:tracePt t="149222" x="2416175" y="2305050"/>
          <p14:tracePt t="149230" x="2416175" y="2312988"/>
          <p14:tracePt t="149238" x="2416175" y="2328863"/>
          <p14:tracePt t="149254" x="2408238" y="2328863"/>
          <p14:tracePt t="149392" x="2416175" y="2328863"/>
          <p14:tracePt t="149398" x="2416175" y="2320925"/>
          <p14:tracePt t="149406" x="2424113" y="2312988"/>
          <p14:tracePt t="149414" x="2432050" y="2305050"/>
          <p14:tracePt t="149422" x="2432050" y="2297113"/>
          <p14:tracePt t="149430" x="2447925" y="2289175"/>
          <p14:tracePt t="149438" x="2447925" y="2281238"/>
          <p14:tracePt t="149446" x="2455863" y="2265363"/>
          <p14:tracePt t="149454" x="2463800" y="2257425"/>
          <p14:tracePt t="149462" x="2471738" y="2241550"/>
          <p14:tracePt t="149470" x="2471738" y="2233613"/>
          <p14:tracePt t="149478" x="2471738" y="2208213"/>
          <p14:tracePt t="149487" x="2471738" y="2200275"/>
          <p14:tracePt t="149494" x="2463800" y="2184400"/>
          <p14:tracePt t="149566" x="2455863" y="2192338"/>
          <p14:tracePt t="149598" x="2455863" y="2200275"/>
          <p14:tracePt t="149606" x="2455863" y="2208213"/>
          <p14:tracePt t="149622" x="2455863" y="2216150"/>
          <p14:tracePt t="149630" x="2455863" y="2241550"/>
          <p14:tracePt t="149638" x="2455863" y="2257425"/>
          <p14:tracePt t="149646" x="2455863" y="2281238"/>
          <p14:tracePt t="149654" x="2455863" y="2312988"/>
          <p14:tracePt t="149662" x="2455863" y="2352675"/>
          <p14:tracePt t="149671" x="2455863" y="2376488"/>
          <p14:tracePt t="149678" x="2455863" y="2392363"/>
          <p14:tracePt t="149686" x="2455863" y="2400300"/>
          <p14:tracePt t="149750" x="2439988" y="2384425"/>
          <p14:tracePt t="149758" x="2439988" y="2376488"/>
          <p14:tracePt t="149766" x="2439988" y="2368550"/>
          <p14:tracePt t="149774" x="2432050" y="2360613"/>
          <p14:tracePt t="149790" x="2432050" y="2352675"/>
          <p14:tracePt t="149822" x="2432050" y="2344738"/>
          <p14:tracePt t="149846" x="2439988" y="2344738"/>
          <p14:tracePt t="149854" x="2439988" y="2336800"/>
          <p14:tracePt t="149926" x="2439988" y="2352675"/>
          <p14:tracePt t="149935" x="2439988" y="2368550"/>
          <p14:tracePt t="149943" x="2439988" y="2376488"/>
          <p14:tracePt t="149951" x="2439988" y="2392363"/>
          <p14:tracePt t="149959" x="2439988" y="2408238"/>
          <p14:tracePt t="149970" x="2439988" y="2432050"/>
          <p14:tracePt t="149975" x="2439988" y="2439988"/>
          <p14:tracePt t="149983" x="2439988" y="2447925"/>
          <p14:tracePt t="149991" x="2439988" y="2455863"/>
          <p14:tracePt t="149998" x="2439988" y="2471738"/>
          <p14:tracePt t="150006" x="2439988" y="2479675"/>
          <p14:tracePt t="150014" x="2439988" y="2487613"/>
          <p14:tracePt t="150022" x="2439988" y="2495550"/>
          <p14:tracePt t="150031" x="2439988" y="2503488"/>
          <p14:tracePt t="150102" x="2447925" y="2471738"/>
          <p14:tracePt t="150111" x="2447925" y="2447925"/>
          <p14:tracePt t="150118" x="2447925" y="2439988"/>
          <p14:tracePt t="150126" x="2447925" y="2408238"/>
          <p14:tracePt t="150136" x="2447925" y="2392363"/>
          <p14:tracePt t="150142" x="2447925" y="2384425"/>
          <p14:tracePt t="150153" x="2447925" y="2376488"/>
          <p14:tracePt t="150159" x="2447925" y="2368550"/>
          <p14:tracePt t="150166" x="2447925" y="2360613"/>
          <p14:tracePt t="150190" x="2447925" y="2352675"/>
          <p14:tracePt t="150206" x="2447925" y="2344738"/>
          <p14:tracePt t="150280" x="2447925" y="2352675"/>
          <p14:tracePt t="150287" x="2447925" y="2360613"/>
          <p14:tracePt t="150294" x="2447925" y="2376488"/>
          <p14:tracePt t="150303" x="2439988" y="2400300"/>
          <p14:tracePt t="150310" x="2432050" y="2416175"/>
          <p14:tracePt t="150317" x="2432050" y="2424113"/>
          <p14:tracePt t="150326" x="2432050" y="2447925"/>
          <p14:tracePt t="150335" x="2432050" y="2463800"/>
          <p14:tracePt t="150342" x="2432050" y="2471738"/>
          <p14:tracePt t="150358" x="2432050" y="2487613"/>
          <p14:tracePt t="150367" x="2432050" y="2495550"/>
          <p14:tracePt t="150378" x="2432050" y="2503488"/>
          <p14:tracePt t="150389" x="2432050" y="2511425"/>
          <p14:tracePt t="150401" x="2432050" y="2535238"/>
          <p14:tracePt t="150407" x="2432050" y="2543175"/>
          <p14:tracePt t="150414" x="2432050" y="2551113"/>
          <p14:tracePt t="150478" x="2432050" y="2543175"/>
          <p14:tracePt t="150486" x="2432050" y="2535238"/>
          <p14:tracePt t="150567" x="2432050" y="2527300"/>
          <p14:tracePt t="150703" x="2432050" y="2535238"/>
          <p14:tracePt t="150711" x="2432050" y="2543175"/>
          <p14:tracePt t="150727" x="2432050" y="2551113"/>
          <p14:tracePt t="150734" x="2432050" y="2559050"/>
          <p14:tracePt t="150751" x="2432050" y="2566988"/>
          <p14:tracePt t="150791" x="2432050" y="2576513"/>
          <p14:tracePt t="150823" x="2432050" y="2566988"/>
          <p14:tracePt t="150834" x="2432050" y="2543175"/>
          <p14:tracePt t="150838" x="2432050" y="2527300"/>
          <p14:tracePt t="150846" x="2432050" y="2511425"/>
          <p14:tracePt t="150854" x="2432050" y="2503488"/>
          <p14:tracePt t="150862" x="2439988" y="2495550"/>
          <p14:tracePt t="150870" x="2439988" y="2479675"/>
          <p14:tracePt t="150878" x="2439988" y="2471738"/>
          <p14:tracePt t="150894" x="2439988" y="2455863"/>
          <p14:tracePt t="150912" x="2439988" y="2447925"/>
          <p14:tracePt t="150934" x="2439988" y="2439988"/>
          <p14:tracePt t="150943" x="2439988" y="2432050"/>
          <p14:tracePt t="151478" x="2439988" y="2424113"/>
          <p14:tracePt t="151487" x="2447925" y="2424113"/>
          <p14:tracePt t="151510" x="2447925" y="2416175"/>
          <p14:tracePt t="151655" x="2455863" y="2408238"/>
          <p14:tracePt t="151682" x="2463800" y="2408238"/>
          <p14:tracePt t="151688" x="2463800" y="2400300"/>
          <p14:tracePt t="151782" x="2471738" y="2400300"/>
          <p14:tracePt t="151807" x="2479675" y="2392363"/>
          <p14:tracePt t="152047" x="2479675" y="2400300"/>
          <p14:tracePt t="152054" x="2479675" y="2408238"/>
          <p14:tracePt t="152078" x="2479675" y="2416175"/>
          <p14:tracePt t="152086" x="2479675" y="2432050"/>
          <p14:tracePt t="152103" x="2479675" y="2439988"/>
          <p14:tracePt t="152279" x="2479675" y="2432050"/>
          <p14:tracePt t="152287" x="2479675" y="2424113"/>
          <p14:tracePt t="152294" x="2479675" y="2416175"/>
          <p14:tracePt t="152303" x="2479675" y="2408238"/>
          <p14:tracePt t="152319" x="2479675" y="2400300"/>
          <p14:tracePt t="152521" x="2479675" y="2408238"/>
          <p14:tracePt t="152607" x="2471738" y="2408238"/>
          <p14:tracePt t="152615" x="2463800" y="2408238"/>
          <p14:tracePt t="152623" x="2455863" y="2408238"/>
          <p14:tracePt t="152672" x="2455863" y="2400300"/>
          <p14:tracePt t="152702" x="2455863" y="2392363"/>
          <p14:tracePt t="152742" x="2455863" y="2384425"/>
          <p14:tracePt t="152782" x="2455863" y="2376488"/>
          <p14:tracePt t="152834" x="2455863" y="2368550"/>
          <p14:tracePt t="152985" x="2455863" y="2360613"/>
          <p14:tracePt t="152999" x="2455863" y="2368550"/>
          <p14:tracePt t="153006" x="2463800" y="2376488"/>
          <p14:tracePt t="153023" x="2463800" y="2384425"/>
          <p14:tracePt t="153031" x="2471738" y="2392363"/>
          <p14:tracePt t="153039" x="2471738" y="2400300"/>
          <p14:tracePt t="153471" x="2463800" y="2400300"/>
          <p14:tracePt t="153487" x="2455863" y="2400300"/>
          <p14:tracePt t="153494" x="2439988" y="2400300"/>
          <p14:tracePt t="153502" x="2432050" y="2392363"/>
          <p14:tracePt t="153510" x="2424113" y="2384425"/>
          <p14:tracePt t="153518" x="2416175" y="2384425"/>
          <p14:tracePt t="153526" x="2408238" y="2384425"/>
          <p14:tracePt t="153534" x="2400300" y="2384425"/>
          <p14:tracePt t="153542" x="2392363" y="2376488"/>
          <p14:tracePt t="153550" x="2384425" y="2376488"/>
          <p14:tracePt t="153558" x="2366963" y="2368550"/>
          <p14:tracePt t="153566" x="2351088" y="2368550"/>
          <p14:tracePt t="153574" x="2327275" y="2368550"/>
          <p14:tracePt t="153582" x="2319338" y="2368550"/>
          <p14:tracePt t="153590" x="2303463" y="2368550"/>
          <p14:tracePt t="153598" x="2287588" y="2376488"/>
          <p14:tracePt t="153606" x="2255838" y="2384425"/>
          <p14:tracePt t="153614" x="2239963" y="2392363"/>
          <p14:tracePt t="153623" x="2216150" y="2408238"/>
          <p14:tracePt t="153631" x="2200275" y="2408238"/>
          <p14:tracePt t="153638" x="2192338" y="2424113"/>
          <p14:tracePt t="153645" x="2184400" y="2424113"/>
          <p14:tracePt t="153655" x="2168525" y="2432050"/>
          <p14:tracePt t="153663" x="2168525" y="2439988"/>
          <p14:tracePt t="153686" x="2160588" y="2439988"/>
          <p14:tracePt t="153718" x="2160588" y="2447925"/>
          <p14:tracePt t="153750" x="2160588" y="2455863"/>
          <p14:tracePt t="153759" x="2152650" y="2463800"/>
          <p14:tracePt t="153766" x="2152650" y="2471738"/>
          <p14:tracePt t="153774" x="2152650" y="2487613"/>
          <p14:tracePt t="153782" x="2144713" y="2495550"/>
          <p14:tracePt t="153790" x="2144713" y="2503488"/>
          <p14:tracePt t="153798" x="2144713" y="2519363"/>
          <p14:tracePt t="153806" x="2136775" y="2527300"/>
          <p14:tracePt t="153814" x="2136775" y="2535238"/>
          <p14:tracePt t="153822" x="2128838" y="2543175"/>
          <p14:tracePt t="153950" x="2128838" y="2535238"/>
          <p14:tracePt t="154032" x="2136775" y="2535238"/>
          <p14:tracePt t="154046" x="2144713" y="2535238"/>
          <p14:tracePt t="154062" x="2152650" y="2535238"/>
          <p14:tracePt t="154095" x="2160588" y="2535238"/>
          <p14:tracePt t="154111" x="2160588" y="2527300"/>
          <p14:tracePt t="154134" x="2168525" y="2527300"/>
          <p14:tracePt t="154150" x="2176463" y="2527300"/>
          <p14:tracePt t="154464" x="2184400" y="2527300"/>
          <p14:tracePt t="154482" x="2192338" y="2535238"/>
          <p14:tracePt t="154487" x="2200275" y="2551113"/>
          <p14:tracePt t="154494" x="2216150" y="2559050"/>
          <p14:tracePt t="154502" x="2216150" y="2566988"/>
          <p14:tracePt t="154511" x="2232025" y="2576513"/>
          <p14:tracePt t="154526" x="2239963" y="2576513"/>
          <p14:tracePt t="154534" x="2239963" y="2584450"/>
          <p14:tracePt t="154598" x="2247900" y="2584450"/>
          <p14:tracePt t="154699" x="2287588" y="2584450"/>
          <p14:tracePt t="154702" x="2295525" y="2600325"/>
          <p14:tracePt t="154710" x="2327275" y="2600325"/>
          <p14:tracePt t="154718" x="2343150" y="2600325"/>
          <p14:tracePt t="154726" x="2366963" y="2600325"/>
          <p14:tracePt t="154734" x="2374900" y="2600325"/>
          <p14:tracePt t="154744" x="2384425" y="2600325"/>
          <p14:tracePt t="154750" x="2392363" y="2600325"/>
          <p14:tracePt t="154766" x="2408238" y="2600325"/>
          <p14:tracePt t="154775" x="2416175" y="2592388"/>
          <p14:tracePt t="154782" x="2424113" y="2592388"/>
          <p14:tracePt t="154790" x="2447925" y="2576513"/>
          <p14:tracePt t="154798" x="2455863" y="2576513"/>
          <p14:tracePt t="154806" x="2487613" y="2559050"/>
          <p14:tracePt t="154814" x="2535238" y="2535238"/>
          <p14:tracePt t="154822" x="2559050" y="2519363"/>
          <p14:tracePt t="154830" x="2574925" y="2495550"/>
          <p14:tracePt t="154838" x="2582863" y="2487613"/>
          <p14:tracePt t="154847" x="2614613" y="2471738"/>
          <p14:tracePt t="154854" x="2622550" y="2463800"/>
          <p14:tracePt t="154862" x="2630488" y="2447925"/>
          <p14:tracePt t="154879" x="2630488" y="2439988"/>
          <p14:tracePt t="154886" x="2630488" y="2432050"/>
          <p14:tracePt t="154895" x="2630488" y="2424113"/>
          <p14:tracePt t="154911" x="2622550" y="2424113"/>
          <p14:tracePt t="154918" x="2614613" y="2408238"/>
          <p14:tracePt t="154934" x="2606675" y="2408238"/>
          <p14:tracePt t="154942" x="2598738" y="2408238"/>
          <p14:tracePt t="154950" x="2590800" y="2408238"/>
          <p14:tracePt t="154958" x="2574925" y="2408238"/>
          <p14:tracePt t="154966" x="2566988" y="2416175"/>
          <p14:tracePt t="154974" x="2543175" y="2463800"/>
          <p14:tracePt t="154982" x="2535238" y="2479675"/>
          <p14:tracePt t="154990" x="2479675" y="2527300"/>
          <p14:tracePt t="154998" x="2439988" y="2584450"/>
          <p14:tracePt t="155006" x="2392363" y="2624138"/>
          <p14:tracePt t="155014" x="2359025" y="2647950"/>
          <p14:tracePt t="155022" x="2343150" y="2679700"/>
          <p14:tracePt t="155030" x="2319338" y="2711450"/>
          <p14:tracePt t="155038" x="2303463" y="2727325"/>
          <p14:tracePt t="155046" x="2287588" y="2759075"/>
          <p14:tracePt t="155054" x="2279650" y="2774950"/>
          <p14:tracePt t="155062" x="2279650" y="2814638"/>
          <p14:tracePt t="155070" x="2279650" y="2822575"/>
          <p14:tracePt t="155078" x="2279650" y="2846388"/>
          <p14:tracePt t="155086" x="2279650" y="2862263"/>
          <p14:tracePt t="155094" x="2279650" y="2886075"/>
          <p14:tracePt t="155102" x="2287588" y="2901950"/>
          <p14:tracePt t="155112" x="2287588" y="2943225"/>
          <p14:tracePt t="155118" x="2287588" y="2967038"/>
          <p14:tracePt t="155127" x="2287588" y="2974975"/>
          <p14:tracePt t="155134" x="2287588" y="2998788"/>
          <p14:tracePt t="155142" x="2287588" y="3006725"/>
          <p14:tracePt t="155163" x="2287588" y="3022600"/>
          <p14:tracePt t="155223" x="2295525" y="3022600"/>
          <p14:tracePt t="155247" x="2295525" y="3030538"/>
          <p14:tracePt t="155254" x="2295525" y="3038475"/>
          <p14:tracePt t="155262" x="2295525" y="3046413"/>
          <p14:tracePt t="155270" x="2295525" y="3054350"/>
          <p14:tracePt t="155278" x="2295525" y="3062288"/>
          <p14:tracePt t="155286" x="2295525" y="3070225"/>
          <p14:tracePt t="155295" x="2295525" y="3086100"/>
          <p14:tracePt t="155311" x="2295525" y="3094038"/>
          <p14:tracePt t="155318" x="2303463" y="3101975"/>
          <p14:tracePt t="155327" x="2303463" y="3109913"/>
          <p14:tracePt t="155334" x="2303463" y="3117850"/>
          <p14:tracePt t="155342" x="2303463" y="3125788"/>
          <p14:tracePt t="155350" x="2303463" y="3141663"/>
          <p14:tracePt t="155358" x="2303463" y="3149600"/>
          <p14:tracePt t="155374" x="2303463" y="3157538"/>
          <p14:tracePt t="155382" x="2303463" y="3165475"/>
          <p14:tracePt t="155391" x="2303463" y="3173413"/>
          <p14:tracePt t="155417" x="2311400" y="3189288"/>
          <p14:tracePt t="155430" x="2311400" y="3197225"/>
          <p14:tracePt t="155447" x="2311400" y="3205163"/>
          <p14:tracePt t="155527" x="2319338" y="3205163"/>
          <p14:tracePt t="155534" x="2327275" y="3205163"/>
          <p14:tracePt t="155543" x="2327275" y="3197225"/>
          <p14:tracePt t="155550" x="2335213" y="3197225"/>
          <p14:tracePt t="155559" x="2351088" y="3197225"/>
          <p14:tracePt t="155566" x="2351088" y="3189288"/>
          <p14:tracePt t="155574" x="2359025" y="3181350"/>
          <p14:tracePt t="155582" x="2374900" y="3181350"/>
          <p14:tracePt t="155598" x="2392363" y="3173413"/>
          <p14:tracePt t="155623" x="2400300" y="3165475"/>
          <p14:tracePt t="155638" x="2408238" y="3149600"/>
          <p14:tracePt t="155654" x="2424113" y="3141663"/>
          <p14:tracePt t="155670" x="2424113" y="3125788"/>
          <p14:tracePt t="155678" x="2432050" y="3125788"/>
          <p14:tracePt t="155693" x="2439988" y="3125788"/>
          <p14:tracePt t="155703" x="0" y="0"/>
        </p14:tracePtLst>
        <p14:tracePtLst>
          <p14:tracePt t="169274" x="2279650" y="2416175"/>
          <p14:tracePt t="169414" x="2295525" y="2416175"/>
          <p14:tracePt t="169433" x="2303463" y="2416175"/>
          <p14:tracePt t="169438" x="2311400" y="2416175"/>
          <p14:tracePt t="169446" x="2319338" y="2416175"/>
          <p14:tracePt t="169462" x="2335213" y="2416175"/>
          <p14:tracePt t="169494" x="2343150" y="2416175"/>
          <p14:tracePt t="169510" x="2351088" y="2416175"/>
          <p14:tracePt t="169527" x="2359025" y="2416175"/>
          <p14:tracePt t="169534" x="2366963" y="2416175"/>
          <p14:tracePt t="169559" x="2374900" y="2416175"/>
          <p14:tracePt t="169582" x="2384425" y="2416175"/>
          <p14:tracePt t="169606" x="2392363" y="2416175"/>
          <p14:tracePt t="169614" x="2400300" y="2416175"/>
          <p14:tracePt t="169626" x="2408238" y="2416175"/>
          <p14:tracePt t="169638" x="2416175" y="2416175"/>
          <p14:tracePt t="169646" x="2424113" y="2416175"/>
          <p14:tracePt t="169783" x="2432050" y="2416175"/>
          <p14:tracePt t="169798" x="2439988" y="2416175"/>
          <p14:tracePt t="169806" x="2447925" y="2416175"/>
          <p14:tracePt t="169814" x="2455863" y="2416175"/>
          <p14:tracePt t="169822" x="2471738" y="2416175"/>
          <p14:tracePt t="169831" x="2479675" y="2416175"/>
          <p14:tracePt t="169841" x="2487613" y="2416175"/>
          <p14:tracePt t="169846" x="2495550" y="2424113"/>
          <p14:tracePt t="169863" x="2503488" y="2424113"/>
          <p14:tracePt t="170120" x="2511425" y="2424113"/>
          <p14:tracePt t="170128" x="2519363" y="2424113"/>
          <p14:tracePt t="170135" x="2527300" y="2424113"/>
          <p14:tracePt t="170144" x="2543175" y="2424113"/>
          <p14:tracePt t="170150" x="2551113" y="2424113"/>
          <p14:tracePt t="170177" x="2559050" y="2424113"/>
          <p14:tracePt t="170318" x="2566988" y="2424113"/>
          <p14:tracePt t="170325" x="2670175" y="2432050"/>
          <p14:tracePt t="170334" x="2717800" y="2439988"/>
          <p14:tracePt t="170343" x="2806700" y="2455863"/>
          <p14:tracePt t="170350" x="2838450" y="2463800"/>
          <p14:tracePt t="170358" x="2846388" y="2463800"/>
          <p14:tracePt t="170366" x="2854325" y="2463800"/>
          <p14:tracePt t="170381" x="2862263" y="2463800"/>
          <p14:tracePt t="171007" x="0" y="0"/>
        </p14:tracePtLst>
        <p14:tracePtLst>
          <p14:tracePt t="201470" x="2176463" y="2416175"/>
          <p14:tracePt t="201594" x="2184400" y="2424113"/>
          <p14:tracePt t="201602" x="2192338" y="2424113"/>
          <p14:tracePt t="201610" x="2200275" y="2424113"/>
          <p14:tracePt t="201623" x="2224088" y="2424113"/>
          <p14:tracePt t="201631" x="2232025" y="2424113"/>
          <p14:tracePt t="201640" x="2247900" y="2424113"/>
          <p14:tracePt t="201646" x="2271713" y="2424113"/>
          <p14:tracePt t="201654" x="2279650" y="2424113"/>
          <p14:tracePt t="201663" x="2287588" y="2424113"/>
          <p14:tracePt t="201670" x="2295525" y="2424113"/>
          <p14:tracePt t="201679" x="2311400" y="2424113"/>
          <p14:tracePt t="201686" x="2319338" y="2424113"/>
          <p14:tracePt t="201694" x="2343150" y="2424113"/>
          <p14:tracePt t="201702" x="2359025" y="2424113"/>
          <p14:tracePt t="201710" x="2366963" y="2424113"/>
          <p14:tracePt t="201714" x="2392363" y="2424113"/>
          <p14:tracePt t="201723" x="2424113" y="2424113"/>
          <p14:tracePt t="201730" x="2447925" y="2424113"/>
          <p14:tracePt t="201740" x="2471738" y="2424113"/>
          <p14:tracePt t="201746" x="2503488" y="2424113"/>
          <p14:tracePt t="201754" x="2543175" y="2424113"/>
          <p14:tracePt t="201766" x="2598738" y="2424113"/>
          <p14:tracePt t="201773" x="2630488" y="2416175"/>
          <p14:tracePt t="201782" x="2646363" y="2416175"/>
          <p14:tracePt t="201790" x="2701925" y="2408238"/>
          <p14:tracePt t="201798" x="2709863" y="2408238"/>
          <p14:tracePt t="201807" x="2717800" y="2408238"/>
          <p14:tracePt t="201814" x="2725738" y="2408238"/>
          <p14:tracePt t="201887" x="2733675" y="2408238"/>
          <p14:tracePt t="201902" x="2741613" y="2408238"/>
          <p14:tracePt t="201959" x="2725738" y="2408238"/>
          <p14:tracePt t="201966" x="2693988" y="2408238"/>
          <p14:tracePt t="201974" x="2646363" y="2408238"/>
          <p14:tracePt t="201982" x="2535238" y="2408238"/>
          <p14:tracePt t="201992" x="2416175" y="2416175"/>
          <p14:tracePt t="201998" x="2343150" y="2416175"/>
          <p14:tracePt t="202007" x="2200275" y="2416175"/>
          <p14:tracePt t="202014" x="2105025" y="2416175"/>
          <p14:tracePt t="202023" x="1992313" y="2424113"/>
          <p14:tracePt t="202030" x="1881188" y="2424113"/>
          <p14:tracePt t="202039" x="1873250" y="2424113"/>
          <p14:tracePt t="202043" x="1865313" y="2424113"/>
          <p14:tracePt t="202086" x="1905000" y="2424113"/>
          <p14:tracePt t="202094" x="1984375" y="2416175"/>
          <p14:tracePt t="202098" x="2049463" y="2416175"/>
          <p14:tracePt t="202110" x="2128838" y="2408238"/>
          <p14:tracePt t="202114" x="2216150" y="2408238"/>
          <p14:tracePt t="202123" x="2279650" y="2408238"/>
          <p14:tracePt t="202130" x="2384425" y="2408238"/>
          <p14:tracePt t="202139" x="2527300" y="2408238"/>
          <p14:tracePt t="202158" x="2693988" y="2408238"/>
          <p14:tracePt t="202162" x="2751138" y="2408238"/>
          <p14:tracePt t="202170" x="2759075" y="2408238"/>
          <p14:tracePt t="202236" x="2654300" y="2408238"/>
          <p14:tracePt t="202243" x="2559050" y="2408238"/>
          <p14:tracePt t="202254" x="2487613" y="2408238"/>
          <p14:tracePt t="202263" x="2400300" y="2408238"/>
          <p14:tracePt t="202270" x="2384425" y="2408238"/>
          <p14:tracePt t="202278" x="2374900" y="2408238"/>
          <p14:tracePt t="202339" x="2400300" y="2408238"/>
          <p14:tracePt t="202347" x="2416175" y="2408238"/>
          <p14:tracePt t="202354" x="2439988" y="2408238"/>
          <p14:tracePt t="202366" x="2447925" y="2408238"/>
          <p14:tracePt t="202374" x="2463800" y="2408238"/>
          <p14:tracePt t="202382" x="2471738" y="2408238"/>
          <p14:tracePt t="202434" x="2471738" y="2416175"/>
          <p14:tracePt t="202446" x="2463800" y="2416175"/>
          <p14:tracePt t="202454" x="2455863" y="2416175"/>
          <p14:tracePt t="202462" x="2439988" y="2416175"/>
          <p14:tracePt t="202606" x="2439988" y="2424113"/>
          <p14:tracePt t="202608" x="0" y="0"/>
        </p14:tracePtLst>
        <p14:tracePtLst>
          <p14:tracePt t="215508" x="6457950" y="3413125"/>
          <p14:tracePt t="215516" x="6457950" y="3421063"/>
          <p14:tracePt t="215627" x="6473825" y="3421063"/>
          <p14:tracePt t="215643" x="6481763" y="3421063"/>
          <p14:tracePt t="215658" x="6489700" y="3421063"/>
          <p14:tracePt t="215707" x="6489700" y="3413125"/>
          <p14:tracePt t="215714" x="6489700" y="3405188"/>
          <p14:tracePt t="215722" x="6489700" y="3397250"/>
          <p14:tracePt t="215746" x="6489700" y="3389313"/>
          <p14:tracePt t="215754" x="6489700" y="3381375"/>
          <p14:tracePt t="215763" x="6489700" y="3373438"/>
          <p14:tracePt t="215771" x="6489700" y="3357563"/>
          <p14:tracePt t="215784" x="6489700" y="3349625"/>
          <p14:tracePt t="215786" x="6489700" y="3333750"/>
          <p14:tracePt t="215794" x="6489700" y="3309938"/>
          <p14:tracePt t="215802" x="6489700" y="3302000"/>
          <p14:tracePt t="215810" x="6489700" y="3294063"/>
          <p14:tracePt t="215818" x="6489700" y="3286125"/>
          <p14:tracePt t="215826" x="6489700" y="3278188"/>
          <p14:tracePt t="215874" x="6489700" y="3270250"/>
          <p14:tracePt t="215882" x="6489700" y="3262313"/>
          <p14:tracePt t="215898" x="6489700" y="3252788"/>
          <p14:tracePt t="215930" x="6489700" y="3244850"/>
          <p14:tracePt t="216036" x="6481763" y="3252788"/>
          <p14:tracePt t="216043" x="6473825" y="3262313"/>
          <p14:tracePt t="216050" x="6465888" y="3278188"/>
          <p14:tracePt t="216058" x="6457950" y="3294063"/>
          <p14:tracePt t="216066" x="6457950" y="3302000"/>
          <p14:tracePt t="216074" x="6457950" y="3325813"/>
          <p14:tracePt t="216082" x="6457950" y="3341688"/>
          <p14:tracePt t="216090" x="6457950" y="3357563"/>
          <p14:tracePt t="216098" x="6457950" y="3381375"/>
          <p14:tracePt t="216106" x="6457950" y="3397250"/>
          <p14:tracePt t="216114" x="6465888" y="3405188"/>
          <p14:tracePt t="216122" x="6465888" y="3413125"/>
          <p14:tracePt t="216130" x="6473825" y="3421063"/>
          <p14:tracePt t="216138" x="6481763" y="3421063"/>
          <p14:tracePt t="216194" x="6481763" y="3429000"/>
          <p14:tracePt t="216290" x="6473825" y="3429000"/>
          <p14:tracePt t="216298" x="6465888" y="3436938"/>
          <p14:tracePt t="216310" x="6457950" y="3444875"/>
          <p14:tracePt t="216314" x="6450013" y="3452813"/>
          <p14:tracePt t="216322" x="6426200" y="3468688"/>
          <p14:tracePt t="216338" x="6410325" y="3476625"/>
          <p14:tracePt t="216346" x="6402388" y="3476625"/>
          <p14:tracePt t="216363" x="6392863" y="3484563"/>
          <p14:tracePt t="216386" x="6384925" y="3492500"/>
          <p14:tracePt t="216462" x="6392863" y="3492500"/>
          <p14:tracePt t="216466" x="6402388" y="3484563"/>
          <p14:tracePt t="216474" x="6410325" y="3476625"/>
          <p14:tracePt t="216482" x="6434138" y="3468688"/>
          <p14:tracePt t="216491" x="6442075" y="3452813"/>
          <p14:tracePt t="216498" x="6473825" y="3444875"/>
          <p14:tracePt t="216506" x="6521450" y="3429000"/>
          <p14:tracePt t="216515" x="6545263" y="3405188"/>
          <p14:tracePt t="216522" x="6569075" y="3381375"/>
          <p14:tracePt t="216530" x="6577013" y="3365500"/>
          <p14:tracePt t="216538" x="6577013" y="3349625"/>
          <p14:tracePt t="216546" x="6584950" y="3341688"/>
          <p14:tracePt t="216554" x="6592888" y="3325813"/>
          <p14:tracePt t="216562" x="6592888" y="3309938"/>
          <p14:tracePt t="216570" x="6592888" y="3262313"/>
          <p14:tracePt t="216579" x="6592888" y="3244850"/>
          <p14:tracePt t="216586" x="6592888" y="3236913"/>
          <p14:tracePt t="216595" x="6592888" y="3221038"/>
          <p14:tracePt t="216602" x="6592888" y="3213100"/>
          <p14:tracePt t="216614" x="6592888" y="3205163"/>
          <p14:tracePt t="216749" x="6584950" y="3205163"/>
          <p14:tracePt t="216754" x="6577013" y="3213100"/>
          <p14:tracePt t="216766" x="6569075" y="3221038"/>
          <p14:tracePt t="216770" x="6569075" y="3228975"/>
          <p14:tracePt t="216779" x="6561138" y="3236913"/>
          <p14:tracePt t="216786" x="6561138" y="3244850"/>
          <p14:tracePt t="216794" x="6553200" y="3262313"/>
          <p14:tracePt t="216802" x="6553200" y="3286125"/>
          <p14:tracePt t="216810" x="6545263" y="3302000"/>
          <p14:tracePt t="216818" x="6545263" y="3317875"/>
          <p14:tracePt t="216826" x="6545263" y="3325813"/>
          <p14:tracePt t="216834" x="6545263" y="3341688"/>
          <p14:tracePt t="216842" x="6545263" y="3357563"/>
          <p14:tracePt t="216850" x="6545263" y="3381375"/>
          <p14:tracePt t="216866" x="6545263" y="3389313"/>
          <p14:tracePt t="216882" x="6553200" y="3397250"/>
          <p14:tracePt t="216930" x="6553200" y="3357563"/>
          <p14:tracePt t="216939" x="6553200" y="3349625"/>
          <p14:tracePt t="216946" x="6553200" y="3309938"/>
          <p14:tracePt t="216954" x="6553200" y="3252788"/>
          <p14:tracePt t="216964" x="6545263" y="3236913"/>
          <p14:tracePt t="216970" x="6537325" y="3213100"/>
          <p14:tracePt t="216979" x="6537325" y="3205163"/>
          <p14:tracePt t="216986" x="6537325" y="3197225"/>
          <p14:tracePt t="216994" x="6537325" y="3189288"/>
          <p14:tracePt t="217010" x="6537325" y="3181350"/>
          <p14:tracePt t="217042" x="6529388" y="3181350"/>
          <p14:tracePt t="217058" x="6521450" y="3181350"/>
          <p14:tracePt t="217070" x="6513513" y="3197225"/>
          <p14:tracePt t="217074" x="6505575" y="3221038"/>
          <p14:tracePt t="217082" x="6481763" y="3294063"/>
          <p14:tracePt t="217090" x="6450013" y="3341688"/>
          <p14:tracePt t="217098" x="6361113" y="3476625"/>
          <p14:tracePt t="217106" x="6305550" y="3579813"/>
          <p14:tracePt t="217114" x="6242050" y="3660775"/>
          <p14:tracePt t="217122" x="6226175" y="3716338"/>
          <p14:tracePt t="217134" x="6210300" y="3724275"/>
          <p14:tracePt t="217178" x="6226175" y="3724275"/>
          <p14:tracePt t="217194" x="6249988" y="3724275"/>
          <p14:tracePt t="217202" x="6249988" y="3716338"/>
          <p14:tracePt t="217210" x="6265863" y="3716338"/>
          <p14:tracePt t="217218" x="6289675" y="3700463"/>
          <p14:tracePt t="217226" x="6297613" y="3692525"/>
          <p14:tracePt t="217234" x="6321425" y="3692525"/>
          <p14:tracePt t="217242" x="6329363" y="3684588"/>
          <p14:tracePt t="217250" x="6337300" y="3676650"/>
          <p14:tracePt t="217258" x="6345238" y="3668713"/>
          <p14:tracePt t="217266" x="6353175" y="3660775"/>
          <p14:tracePt t="217274" x="6361113" y="3652838"/>
          <p14:tracePt t="217282" x="6361113" y="3644900"/>
          <p14:tracePt t="217290" x="6376988" y="3621088"/>
          <p14:tracePt t="217298" x="6376988" y="3613150"/>
          <p14:tracePt t="217306" x="6384925" y="3595688"/>
          <p14:tracePt t="217314" x="6392863" y="3579813"/>
          <p14:tracePt t="217322" x="6392863" y="3556000"/>
          <p14:tracePt t="217330" x="6392863" y="3548063"/>
          <p14:tracePt t="217338" x="6392863" y="3540125"/>
          <p14:tracePt t="217346" x="6392863" y="3532188"/>
          <p14:tracePt t="217354" x="6392863" y="3524250"/>
          <p14:tracePt t="217370" x="6392863" y="3516313"/>
          <p14:tracePt t="217394" x="6392863" y="3508375"/>
          <p14:tracePt t="217434" x="6392863" y="3500438"/>
          <p14:tracePt t="217458" x="6384925" y="3500438"/>
          <p14:tracePt t="217482" x="6384925" y="3508375"/>
          <p14:tracePt t="217490" x="6384925" y="3524250"/>
          <p14:tracePt t="217498" x="6384925" y="3532188"/>
          <p14:tracePt t="217506" x="6384925" y="3540125"/>
          <p14:tracePt t="217514" x="6392863" y="3540125"/>
          <p14:tracePt t="217522" x="6392863" y="3548063"/>
          <p14:tracePt t="217627" x="6392863" y="3540125"/>
          <p14:tracePt t="217635" x="6392863" y="3532188"/>
          <p14:tracePt t="217644" x="6402388" y="3524250"/>
          <p14:tracePt t="217650" x="6410325" y="3500438"/>
          <p14:tracePt t="217658" x="6418263" y="3436938"/>
          <p14:tracePt t="217666" x="6426200" y="3325813"/>
          <p14:tracePt t="217674" x="6434138" y="3270250"/>
          <p14:tracePt t="217682" x="6442075" y="3205163"/>
          <p14:tracePt t="217690" x="6450013" y="3189288"/>
          <p14:tracePt t="217698" x="6450013" y="3165475"/>
          <p14:tracePt t="217706" x="6450013" y="3157538"/>
          <p14:tracePt t="217714" x="6450013" y="3149600"/>
          <p14:tracePt t="217882" x="6450013" y="3157538"/>
          <p14:tracePt t="217898" x="6450013" y="3165475"/>
          <p14:tracePt t="217914" x="6450013" y="3173413"/>
          <p14:tracePt t="217938" x="6450013" y="3181350"/>
          <p14:tracePt t="217963" x="6450013" y="3189288"/>
          <p14:tracePt t="217970" x="6450013" y="3197225"/>
          <p14:tracePt t="217979" x="6450013" y="3205163"/>
          <p14:tracePt t="217995" x="6450013" y="3213100"/>
          <p14:tracePt t="218002" x="6450013" y="3221038"/>
          <p14:tracePt t="218011" x="6450013" y="3228975"/>
          <p14:tracePt t="218018" x="6450013" y="3236913"/>
          <p14:tracePt t="218034" x="6450013" y="3252788"/>
          <p14:tracePt t="218050" x="6450013" y="3262313"/>
          <p14:tracePt t="218058" x="6450013" y="3278188"/>
          <p14:tracePt t="218066" x="6450013" y="3286125"/>
          <p14:tracePt t="218074" x="6450013" y="3294063"/>
          <p14:tracePt t="218082" x="6442075" y="3317875"/>
          <p14:tracePt t="218098" x="6442075" y="3325813"/>
          <p14:tracePt t="218106" x="6442075" y="3341688"/>
          <p14:tracePt t="218114" x="6442075" y="3349625"/>
          <p14:tracePt t="218123" x="6442075" y="3357563"/>
          <p14:tracePt t="218130" x="6434138" y="3373438"/>
          <p14:tracePt t="218139" x="6434138" y="3381375"/>
          <p14:tracePt t="218154" x="6434138" y="3397250"/>
          <p14:tracePt t="218162" x="6418263" y="3397250"/>
          <p14:tracePt t="218174" x="6418263" y="3413125"/>
          <p14:tracePt t="218178" x="6418263" y="3421063"/>
          <p14:tracePt t="218186" x="6418263" y="3429000"/>
          <p14:tracePt t="218194" x="6418263" y="3436938"/>
          <p14:tracePt t="218414" x="6418263" y="3444875"/>
          <p14:tracePt t="218418" x="6410325" y="3452813"/>
          <p14:tracePt t="218434" x="6410325" y="3460750"/>
          <p14:tracePt t="218451" x="6410325" y="3468688"/>
          <p14:tracePt t="218482" x="6410325" y="3476625"/>
          <p14:tracePt t="218506" x="6410325" y="3484563"/>
          <p14:tracePt t="218700" x="6418263" y="3484563"/>
          <p14:tracePt t="218707" x="6418263" y="3476625"/>
          <p14:tracePt t="218714" x="6426200" y="3476625"/>
          <p14:tracePt t="218722" x="6442075" y="3429000"/>
          <p14:tracePt t="218730" x="6457950" y="3429000"/>
          <p14:tracePt t="218738" x="6481763" y="3413125"/>
          <p14:tracePt t="218746" x="6489700" y="3405188"/>
          <p14:tracePt t="218754" x="6497638" y="3381375"/>
          <p14:tracePt t="218762" x="6513513" y="3365500"/>
          <p14:tracePt t="218771" x="6521450" y="3317875"/>
          <p14:tracePt t="218778" x="6537325" y="3302000"/>
          <p14:tracePt t="218786" x="6545263" y="3286125"/>
          <p14:tracePt t="218794" x="6561138" y="3278188"/>
          <p14:tracePt t="218802" x="6561138" y="3262313"/>
          <p14:tracePt t="218810" x="6569075" y="3236913"/>
          <p14:tracePt t="218818" x="6569075" y="3228975"/>
          <p14:tracePt t="218826" x="6584950" y="3221038"/>
          <p14:tracePt t="218834" x="6584950" y="3205163"/>
          <p14:tracePt t="218994" x="6584950" y="3197225"/>
          <p14:tracePt t="219003" x="6584950" y="3189288"/>
          <p14:tracePt t="219010" x="6584950" y="3181350"/>
          <p14:tracePt t="219026" x="6584950" y="3173413"/>
          <p14:tracePt t="219035" x="6584950" y="3165475"/>
          <p14:tracePt t="219051" x="6584950" y="3157538"/>
          <p14:tracePt t="219058" x="6584950" y="3149600"/>
          <p14:tracePt t="219067" x="6584950" y="3141663"/>
          <p14:tracePt t="219082" x="6584950" y="3133725"/>
          <p14:tracePt t="219162" x="6584950" y="3125788"/>
          <p14:tracePt t="219203" x="6577013" y="3125788"/>
          <p14:tracePt t="219210" x="6577013" y="3133725"/>
          <p14:tracePt t="219218" x="6577013" y="3141663"/>
          <p14:tracePt t="219234" x="6577013" y="3149600"/>
          <p14:tracePt t="219242" x="6577013" y="3157538"/>
          <p14:tracePt t="219251" x="6577013" y="3165475"/>
          <p14:tracePt t="219258" x="6577013" y="3173413"/>
          <p14:tracePt t="219267" x="6577013" y="3189288"/>
          <p14:tracePt t="219274" x="6577013" y="3197225"/>
          <p14:tracePt t="219282" x="6577013" y="3205163"/>
          <p14:tracePt t="219901" x="6577013" y="3213100"/>
          <p14:tracePt t="219931" x="6569075" y="3221038"/>
          <p14:tracePt t="219950" x="6569075" y="3228975"/>
          <p14:tracePt t="219954" x="6569075" y="3236913"/>
          <p14:tracePt t="219962" x="6569075" y="3244850"/>
          <p14:tracePt t="219978" x="6569075" y="3262313"/>
          <p14:tracePt t="219986" x="6569075" y="3270250"/>
          <p14:tracePt t="219994" x="6569075" y="3278188"/>
          <p14:tracePt t="220002" x="6569075" y="3286125"/>
          <p14:tracePt t="220010" x="6569075" y="3302000"/>
          <p14:tracePt t="220018" x="6569075" y="3309938"/>
          <p14:tracePt t="220026" x="6569075" y="3317875"/>
          <p14:tracePt t="220034" x="6569075" y="3325813"/>
          <p14:tracePt t="220058" x="6569075" y="3333750"/>
          <p14:tracePt t="220074" x="6569075" y="3341688"/>
          <p14:tracePt t="220218" x="6569075" y="3349625"/>
          <p14:tracePt t="220258" x="6569075" y="3357563"/>
          <p14:tracePt t="220676" x="6561138" y="3357563"/>
          <p14:tracePt t="220684" x="6553200" y="3357563"/>
          <p14:tracePt t="220690" x="6545263" y="3357563"/>
          <p14:tracePt t="220699" x="6529388" y="3357563"/>
          <p14:tracePt t="220710" x="6521450" y="3357563"/>
          <p14:tracePt t="220714" x="6497638" y="3357563"/>
          <p14:tracePt t="220722" x="6473825" y="3357563"/>
          <p14:tracePt t="220730" x="6442075" y="3357563"/>
          <p14:tracePt t="220738" x="6402388" y="3357563"/>
          <p14:tracePt t="220746" x="6392863" y="3357563"/>
          <p14:tracePt t="220754" x="6376988" y="3357563"/>
          <p14:tracePt t="220883" x="6384925" y="3357563"/>
          <p14:tracePt t="220900" x="6392863" y="3357563"/>
          <p14:tracePt t="220915" x="6402388" y="3357563"/>
          <p14:tracePt t="220922" x="6410325" y="3357563"/>
          <p14:tracePt t="220930" x="6418263" y="3357563"/>
          <p14:tracePt t="220946" x="6426200" y="3357563"/>
          <p14:tracePt t="220954" x="6426200" y="3365500"/>
          <p14:tracePt t="220970" x="6434138" y="3365500"/>
          <p14:tracePt t="221002" x="6442075" y="3365500"/>
          <p14:tracePt t="221018" x="6450013" y="3365500"/>
          <p14:tracePt t="221034" x="6450013" y="3373438"/>
          <p14:tracePt t="221066" x="6450013" y="3381375"/>
          <p14:tracePt t="221081" x="6442075" y="3381375"/>
          <p14:tracePt t="221090" x="6434138" y="3381375"/>
          <p14:tracePt t="221098" x="6426200" y="3381375"/>
          <p14:tracePt t="221106" x="6418263" y="3389313"/>
          <p14:tracePt t="221115" x="6392863" y="3389313"/>
          <p14:tracePt t="221122" x="6384925" y="3389313"/>
          <p14:tracePt t="221130" x="6361113" y="3389313"/>
          <p14:tracePt t="221138" x="6361113" y="3381375"/>
          <p14:tracePt t="221151" x="6353175" y="3373438"/>
          <p14:tracePt t="221154" x="6345238" y="3373438"/>
          <p14:tracePt t="221162" x="6337300" y="3373438"/>
          <p14:tracePt t="221170" x="6329363" y="3365500"/>
          <p14:tracePt t="221194" x="6329363" y="3357563"/>
          <p14:tracePt t="221275" x="6337300" y="3357563"/>
          <p14:tracePt t="221283" x="6345238" y="3357563"/>
          <p14:tracePt t="221291" x="6353175" y="3357563"/>
          <p14:tracePt t="221298" x="6361113" y="3357563"/>
          <p14:tracePt t="221306" x="6369050" y="3357563"/>
          <p14:tracePt t="221314" x="6376988" y="3357563"/>
          <p14:tracePt t="221322" x="6384925" y="3357563"/>
          <p14:tracePt t="221332" x="6392863" y="3357563"/>
          <p14:tracePt t="221338" x="6402388" y="3357563"/>
          <p14:tracePt t="221386" x="6410325" y="3357563"/>
          <p14:tracePt t="221394" x="6426200" y="3357563"/>
          <p14:tracePt t="221402" x="6434138" y="3349625"/>
          <p14:tracePt t="221410" x="6450013" y="3333750"/>
          <p14:tracePt t="221418" x="6457950" y="3325813"/>
          <p14:tracePt t="221426" x="6473825" y="3309938"/>
          <p14:tracePt t="221434" x="6481763" y="3302000"/>
          <p14:tracePt t="221442" x="6489700" y="3278188"/>
          <p14:tracePt t="221451" x="6489700" y="3262313"/>
          <p14:tracePt t="221458" x="6497638" y="3213100"/>
          <p14:tracePt t="221466" x="6497638" y="3205163"/>
          <p14:tracePt t="221474" x="6497638" y="3197225"/>
          <p14:tracePt t="221483" x="6497638" y="3189288"/>
          <p14:tracePt t="221490" x="6489700" y="3181350"/>
          <p14:tracePt t="221610" x="6489700" y="3189288"/>
          <p14:tracePt t="221618" x="6489700" y="3197225"/>
          <p14:tracePt t="221634" x="6489700" y="3213100"/>
          <p14:tracePt t="221642" x="6489700" y="3221038"/>
          <p14:tracePt t="221650" x="6481763" y="3228975"/>
          <p14:tracePt t="221658" x="6473825" y="3244850"/>
          <p14:tracePt t="221667" x="6473825" y="3252788"/>
          <p14:tracePt t="221674" x="6473825" y="3262313"/>
          <p14:tracePt t="221918" x="6473825" y="3270250"/>
          <p14:tracePt t="221924" x="6465888" y="3270250"/>
          <p14:tracePt t="221930" x="6465888" y="3278188"/>
          <p14:tracePt t="221940" x="6465888" y="3286125"/>
          <p14:tracePt t="221947" x="6465888" y="3294063"/>
          <p14:tracePt t="221954" x="6465888" y="3302000"/>
          <p14:tracePt t="221971" x="6465888" y="3309938"/>
          <p14:tracePt t="222258" x="6465888" y="3325813"/>
          <p14:tracePt t="222274" x="6465888" y="3341688"/>
          <p14:tracePt t="222282" x="6465888" y="3349625"/>
          <p14:tracePt t="222298" x="6465888" y="3357563"/>
          <p14:tracePt t="222306" x="6465888" y="3365500"/>
          <p14:tracePt t="222841" x="6465888" y="3357563"/>
          <p14:tracePt t="222850" x="6473825" y="3357563"/>
          <p14:tracePt t="222882" x="6473825" y="3349625"/>
          <p14:tracePt t="222898" x="6473825" y="3341688"/>
          <p14:tracePt t="222914" x="6473825" y="3333750"/>
          <p14:tracePt t="222922" x="6473825" y="3325813"/>
          <p14:tracePt t="222938" x="6473825" y="3317875"/>
          <p14:tracePt t="224795" x="6473825" y="3325813"/>
          <p14:tracePt t="224811" x="6473825" y="3333750"/>
          <p14:tracePt t="224820" x="6473825" y="3341688"/>
          <p14:tracePt t="224842" x="6473825" y="3349625"/>
          <p14:tracePt t="228107" x="0" y="0"/>
        </p14:tracePtLst>
        <p14:tracePtLst>
          <p14:tracePt t="269475" x="6450013" y="3244850"/>
          <p14:tracePt t="269823" x="6457950" y="3244850"/>
          <p14:tracePt t="269847" x="6465888" y="3236913"/>
          <p14:tracePt t="269854" x="6473825" y="3228975"/>
          <p14:tracePt t="269866" x="6481763" y="3221038"/>
          <p14:tracePt t="269878" x="6497638" y="3205163"/>
          <p14:tracePt t="269894" x="6505575" y="3197225"/>
          <p14:tracePt t="269903" x="6505575" y="3189288"/>
          <p14:tracePt t="269910" x="6513513" y="3181350"/>
          <p14:tracePt t="269920" x="6521450" y="3173413"/>
          <p14:tracePt t="269927" x="6529388" y="3165475"/>
          <p14:tracePt t="269936" x="6537325" y="3157538"/>
          <p14:tracePt t="269946" x="6537325" y="3149600"/>
          <p14:tracePt t="269954" x="6537325" y="3141663"/>
          <p14:tracePt t="269958" x="6537325" y="3125788"/>
          <p14:tracePt t="269982" x="6537325" y="3117850"/>
          <p14:tracePt t="269990" x="6545263" y="3109913"/>
          <p14:tracePt t="270006" x="6545263" y="3101975"/>
          <p14:tracePt t="270022" x="6545263" y="3094038"/>
          <p14:tracePt t="270142" x="6545263" y="3086100"/>
          <p14:tracePt t="270150" x="6537325" y="3086100"/>
          <p14:tracePt t="270158" x="6537325" y="3078163"/>
          <p14:tracePt t="270174" x="6529388" y="3070225"/>
          <p14:tracePt t="270182" x="6521450" y="3070225"/>
          <p14:tracePt t="270191" x="6521450" y="3062288"/>
          <p14:tracePt t="270198" x="6505575" y="3054350"/>
          <p14:tracePt t="270207" x="6505575" y="3046413"/>
          <p14:tracePt t="270222" x="6505575" y="3038475"/>
          <p14:tracePt t="270238" x="6497638" y="3038475"/>
          <p14:tracePt t="270258" x="6497638" y="3030538"/>
          <p14:tracePt t="270266" x="6497638" y="3022600"/>
          <p14:tracePt t="270279" x="6489700" y="3022600"/>
          <p14:tracePt t="270364" x="6489700" y="3030538"/>
          <p14:tracePt t="270371" x="6489700" y="3038475"/>
          <p14:tracePt t="270379" x="6481763" y="3046413"/>
          <p14:tracePt t="270382" x="6481763" y="3054350"/>
          <p14:tracePt t="270394" x="6473825" y="3070225"/>
          <p14:tracePt t="270401" x="6473825" y="3078163"/>
          <p14:tracePt t="270407" x="6473825" y="3086100"/>
          <p14:tracePt t="270415" x="6473825" y="3101975"/>
          <p14:tracePt t="270425" x="6473825" y="3117850"/>
          <p14:tracePt t="270430" x="6465888" y="3133725"/>
          <p14:tracePt t="270438" x="6465888" y="3141663"/>
          <p14:tracePt t="270447" x="6465888" y="3157538"/>
          <p14:tracePt t="270462" x="6465888" y="3173413"/>
          <p14:tracePt t="270470" x="6465888" y="3197225"/>
          <p14:tracePt t="270479" x="6465888" y="3205163"/>
          <p14:tracePt t="270490" x="6465888" y="3213100"/>
          <p14:tracePt t="270498" x="6465888" y="3236913"/>
          <p14:tracePt t="270505" x="6450013" y="3252788"/>
          <p14:tracePt t="270514" x="6450013" y="3262313"/>
          <p14:tracePt t="270523" x="6442075" y="3278188"/>
          <p14:tracePt t="270531" x="6434138" y="3278188"/>
          <p14:tracePt t="270538" x="6434138" y="3294063"/>
          <p14:tracePt t="270542" x="6434138" y="3302000"/>
          <p14:tracePt t="270550" x="6426200" y="3302000"/>
          <p14:tracePt t="270574" x="6426200" y="3309938"/>
          <p14:tracePt t="270586" x="6426200" y="3317875"/>
          <p14:tracePt t="270606" x="6426200" y="3325813"/>
          <p14:tracePt t="270614" x="6426200" y="3333750"/>
          <p14:tracePt t="270622" x="6426200" y="3341688"/>
          <p14:tracePt t="270630" x="6426200" y="3349625"/>
          <p14:tracePt t="270638" x="6426200" y="3357563"/>
          <p14:tracePt t="270646" x="6426200" y="3365500"/>
          <p14:tracePt t="270654" x="6426200" y="3373438"/>
          <p14:tracePt t="270664" x="6426200" y="3389313"/>
          <p14:tracePt t="270670" x="6426200" y="3397250"/>
          <p14:tracePt t="270680" x="6426200" y="3405188"/>
          <p14:tracePt t="270686" x="6426200" y="3421063"/>
          <p14:tracePt t="270714" x="6426200" y="3429000"/>
          <p14:tracePt t="270730" x="6426200" y="3436938"/>
          <p14:tracePt t="270734" x="6426200" y="3444875"/>
          <p14:tracePt t="270749" x="6426200" y="3452813"/>
          <p14:tracePt t="270814" x="6434138" y="3452813"/>
          <p14:tracePt t="270950" x="6442075" y="3452813"/>
          <p14:tracePt t="270958" x="6450013" y="3444875"/>
          <p14:tracePt t="270966" x="6465888" y="3429000"/>
          <p14:tracePt t="270974" x="6473825" y="3421063"/>
          <p14:tracePt t="270982" x="6481763" y="3405188"/>
          <p14:tracePt t="270990" x="6521450" y="3349625"/>
          <p14:tracePt t="270998" x="6577013" y="3252788"/>
          <p14:tracePt t="271006" x="6592888" y="3173413"/>
          <p14:tracePt t="271014" x="6608763" y="3054350"/>
          <p14:tracePt t="271030" x="6624638" y="2990850"/>
          <p14:tracePt t="271034" x="6624638" y="2919413"/>
          <p14:tracePt t="271038" x="6624638" y="2862263"/>
          <p14:tracePt t="271047" x="6616700" y="2846388"/>
          <p14:tracePt t="271070" x="6616700" y="2838450"/>
          <p14:tracePt t="271118" x="6608763" y="2838450"/>
          <p14:tracePt t="271133" x="6600825" y="2846388"/>
          <p14:tracePt t="271142" x="6592888" y="2854325"/>
          <p14:tracePt t="271150" x="6584950" y="2870200"/>
          <p14:tracePt t="271158" x="6577013" y="2894013"/>
          <p14:tracePt t="271167" x="6561138" y="2998788"/>
          <p14:tracePt t="271182" x="6553200" y="3062288"/>
          <p14:tracePt t="271186" x="6537325" y="3165475"/>
          <p14:tracePt t="271190" x="6513513" y="3317875"/>
          <p14:tracePt t="271198" x="6505575" y="3381375"/>
          <p14:tracePt t="271206" x="6505575" y="3508375"/>
          <p14:tracePt t="271214" x="6505575" y="3595688"/>
          <p14:tracePt t="271222" x="6505575" y="3692525"/>
          <p14:tracePt t="271230" x="6513513" y="3740150"/>
          <p14:tracePt t="271238" x="6537325" y="3827463"/>
          <p14:tracePt t="271247" x="6545263" y="3859213"/>
          <p14:tracePt t="271254" x="6561138" y="3867150"/>
          <p14:tracePt t="271263" x="6569075" y="3875088"/>
          <p14:tracePt t="271270" x="6569075" y="3883025"/>
          <p14:tracePt t="271278" x="6577013" y="3883025"/>
          <p14:tracePt t="271295" x="6584950" y="3875088"/>
          <p14:tracePt t="271302" x="6592888" y="3859213"/>
          <p14:tracePt t="271314" x="6608763" y="3811588"/>
          <p14:tracePt t="271322" x="6616700" y="3748088"/>
          <p14:tracePt t="271330" x="6616700" y="3668713"/>
          <p14:tracePt t="271334" x="6616700" y="3587750"/>
          <p14:tracePt t="271342" x="6616700" y="3444875"/>
          <p14:tracePt t="271350" x="6616700" y="3302000"/>
          <p14:tracePt t="271358" x="6616700" y="3252788"/>
          <p14:tracePt t="271367" x="6608763" y="3213100"/>
          <p14:tracePt t="271374" x="6600825" y="3213100"/>
          <p14:tracePt t="271422" x="6592888" y="3213100"/>
          <p14:tracePt t="271438" x="6569075" y="3236913"/>
          <p14:tracePt t="271446" x="6569075" y="3270250"/>
          <p14:tracePt t="271454" x="6529388" y="3381375"/>
          <p14:tracePt t="271467" x="6505575" y="3548063"/>
          <p14:tracePt t="271474" x="6473825" y="3716338"/>
          <p14:tracePt t="271483" x="6457950" y="3930650"/>
          <p14:tracePt t="271486" x="6450013" y="4178300"/>
          <p14:tracePt t="271494" x="6426200" y="4298950"/>
          <p14:tracePt t="271502" x="6418263" y="4410075"/>
          <p14:tracePt t="271510" x="6418263" y="4457700"/>
          <p14:tracePt t="271518" x="6418263" y="4473575"/>
          <p14:tracePt t="271542" x="6434138" y="4473575"/>
          <p14:tracePt t="271551" x="6457950" y="4449763"/>
          <p14:tracePt t="271558" x="6505575" y="4362450"/>
          <p14:tracePt t="271567" x="6529388" y="4241800"/>
          <p14:tracePt t="271574" x="6553200" y="4098925"/>
          <p14:tracePt t="271583" x="6577013" y="3851275"/>
          <p14:tracePt t="271590" x="6577013" y="3732213"/>
          <p14:tracePt t="271598" x="6577013" y="3540125"/>
          <p14:tracePt t="271606" x="6577013" y="3429000"/>
          <p14:tracePt t="271618" x="6569075" y="3365500"/>
          <p14:tracePt t="271626" x="6553200" y="3286125"/>
          <p14:tracePt t="271630" x="6537325" y="3228975"/>
          <p14:tracePt t="271638" x="6521450" y="3189288"/>
          <p14:tracePt t="271646" x="6513513" y="3181350"/>
          <p14:tracePt t="271653" x="6505575" y="3173413"/>
          <p14:tracePt t="271662" x="6497638" y="3173413"/>
          <p14:tracePt t="271702" x="6497638" y="3181350"/>
          <p14:tracePt t="271710" x="6481763" y="3205163"/>
          <p14:tracePt t="271718" x="6481763" y="3221038"/>
          <p14:tracePt t="271725" x="6473825" y="3317875"/>
          <p14:tracePt t="271734" x="6442075" y="3389313"/>
          <p14:tracePt t="271741" x="6426200" y="3492500"/>
          <p14:tracePt t="271751" x="6410325" y="3579813"/>
          <p14:tracePt t="271758" x="6384925" y="3676650"/>
          <p14:tracePt t="271767" x="6369050" y="3756025"/>
          <p14:tracePt t="271775" x="6361113" y="3779838"/>
          <p14:tracePt t="271786" x="6353175" y="3779838"/>
          <p14:tracePt t="271814" x="6361113" y="3740150"/>
          <p14:tracePt t="271822" x="6369050" y="3676650"/>
          <p14:tracePt t="271830" x="6410325" y="3595688"/>
          <p14:tracePt t="271838" x="6418263" y="3452813"/>
          <p14:tracePt t="271846" x="6450013" y="3325813"/>
          <p14:tracePt t="271855" x="6457950" y="3189288"/>
          <p14:tracePt t="271866" x="6457950" y="3070225"/>
          <p14:tracePt t="271874" x="6465888" y="3006725"/>
          <p14:tracePt t="271878" x="6465888" y="2990850"/>
          <p14:tracePt t="271890" x="6465888" y="2982913"/>
          <p14:tracePt t="271990" x="6465888" y="2998788"/>
          <p14:tracePt t="272014" x="6465888" y="3006725"/>
          <p14:tracePt t="272031" x="6457950" y="3006725"/>
          <p14:tracePt t="272111" x="6457950" y="3022600"/>
          <p14:tracePt t="272126" x="6457950" y="3030538"/>
          <p14:tracePt t="272144" x="6457950" y="3038475"/>
          <p14:tracePt t="272182" x="6457950" y="3046413"/>
          <p14:tracePt t="272198" x="6457950" y="3054350"/>
          <p14:tracePt t="272206" x="6457950" y="3062288"/>
          <p14:tracePt t="272222" x="6450013" y="3070225"/>
          <p14:tracePt t="272230" x="6450013" y="3078163"/>
          <p14:tracePt t="272242" x="6442075" y="3078163"/>
          <p14:tracePt t="272246" x="6442075" y="3086100"/>
          <p14:tracePt t="272254" x="6434138" y="3086100"/>
          <p14:tracePt t="272417" x="6434138" y="3094038"/>
          <p14:tracePt t="272422" x="6434138" y="3109913"/>
          <p14:tracePt t="272430" x="6434138" y="3125788"/>
          <p14:tracePt t="272438" x="6434138" y="3149600"/>
          <p14:tracePt t="272446" x="6434138" y="3165475"/>
          <p14:tracePt t="272455" x="6434138" y="3181350"/>
          <p14:tracePt t="272462" x="6434138" y="3262313"/>
          <p14:tracePt t="272471" x="6434138" y="3278188"/>
          <p14:tracePt t="272478" x="6434138" y="3317875"/>
          <p14:tracePt t="272486" x="6434138" y="3365500"/>
          <p14:tracePt t="272494" x="6434138" y="3405188"/>
          <p14:tracePt t="272502" x="6434138" y="3421063"/>
          <p14:tracePt t="272510" x="6434138" y="3444875"/>
          <p14:tracePt t="272519" x="6434138" y="3452813"/>
          <p14:tracePt t="272526" x="6434138" y="3460750"/>
          <p14:tracePt t="272534" x="6434138" y="3476625"/>
          <p14:tracePt t="272546" x="6434138" y="3492500"/>
          <p14:tracePt t="272558" x="6434138" y="3500438"/>
          <p14:tracePt t="272743" x="6442075" y="3484563"/>
          <p14:tracePt t="272759" x="6450013" y="3468688"/>
          <p14:tracePt t="272766" x="6457950" y="3468688"/>
          <p14:tracePt t="272774" x="6457950" y="3452813"/>
          <p14:tracePt t="272782" x="6465888" y="3444875"/>
          <p14:tracePt t="272790" x="6465888" y="3429000"/>
          <p14:tracePt t="272798" x="6473825" y="3421063"/>
          <p14:tracePt t="272806" x="6473825" y="3405188"/>
          <p14:tracePt t="272814" x="6489700" y="3373438"/>
          <p14:tracePt t="272822" x="6497638" y="3357563"/>
          <p14:tracePt t="272830" x="6505575" y="3317875"/>
          <p14:tracePt t="272838" x="6521450" y="3262313"/>
          <p14:tracePt t="272850" x="6537325" y="3244850"/>
          <p14:tracePt t="272854" x="6537325" y="3205163"/>
          <p14:tracePt t="272862" x="6545263" y="3181350"/>
          <p14:tracePt t="272870" x="6545263" y="3173413"/>
          <p14:tracePt t="272878" x="6545263" y="3165475"/>
          <p14:tracePt t="272961" x="6545263" y="3173413"/>
          <p14:tracePt t="272983" x="6545263" y="3181350"/>
          <p14:tracePt t="272991" x="6545263" y="3197225"/>
          <p14:tracePt t="273002" x="6545263" y="3213100"/>
          <p14:tracePt t="273006" x="6545263" y="3236913"/>
          <p14:tracePt t="273014" x="6545263" y="3294063"/>
          <p14:tracePt t="273023" x="6545263" y="3309938"/>
          <p14:tracePt t="273030" x="6545263" y="3357563"/>
          <p14:tracePt t="273038" x="6545263" y="3421063"/>
          <p14:tracePt t="273046" x="6545263" y="3500438"/>
          <p14:tracePt t="273054" x="6529388" y="3587750"/>
          <p14:tracePt t="273062" x="6521450" y="3605213"/>
          <p14:tracePt t="273070" x="6521450" y="3613150"/>
          <p14:tracePt t="273078" x="6521450" y="3621088"/>
          <p14:tracePt t="273142" x="6521450" y="3613150"/>
          <p14:tracePt t="273154" x="6521450" y="3605213"/>
          <p14:tracePt t="273159" x="6521450" y="3587750"/>
          <p14:tracePt t="273166" x="6521450" y="3571875"/>
          <p14:tracePt t="273175" x="6521450" y="3563938"/>
          <p14:tracePt t="273182" x="6529388" y="3556000"/>
          <p14:tracePt t="273190" x="6529388" y="3540125"/>
          <p14:tracePt t="273310" x="6529388" y="3556000"/>
          <p14:tracePt t="273318" x="6529388" y="3563938"/>
          <p14:tracePt t="273342" x="6529388" y="3571875"/>
          <p14:tracePt t="273438" x="6545263" y="3571875"/>
          <p14:tracePt t="273446" x="6561138" y="3563938"/>
          <p14:tracePt t="273459" x="6569075" y="3548063"/>
          <p14:tracePt t="273462" x="6624638" y="3500438"/>
          <p14:tracePt t="273470" x="6648450" y="3413125"/>
          <p14:tracePt t="273479" x="6672263" y="3373438"/>
          <p14:tracePt t="273486" x="6727825" y="3325813"/>
          <p14:tracePt t="273494" x="6743700" y="3317875"/>
          <p14:tracePt t="273502" x="6784975" y="3294063"/>
          <p14:tracePt t="273511" x="6800850" y="3286125"/>
          <p14:tracePt t="273518" x="6808788" y="3270250"/>
          <p14:tracePt t="273526" x="6816725" y="3262313"/>
          <p14:tracePt t="273534" x="6832600" y="3262313"/>
          <p14:tracePt t="273550" x="6840538" y="3262313"/>
          <p14:tracePt t="273558" x="6848475" y="3252788"/>
          <p14:tracePt t="273566" x="6864350" y="3252788"/>
          <p14:tracePt t="273574" x="6904038" y="3252788"/>
          <p14:tracePt t="273581" x="6991350" y="3252788"/>
          <p14:tracePt t="273590" x="7086600" y="3252788"/>
          <p14:tracePt t="273598" x="7159625" y="3252788"/>
          <p14:tracePt t="273610" x="7246938" y="3252788"/>
          <p14:tracePt t="273614" x="7389813" y="3252788"/>
          <p14:tracePt t="273622" x="7469188" y="3244850"/>
          <p14:tracePt t="273630" x="7581900" y="3244850"/>
          <p14:tracePt t="273639" x="7700963" y="3244850"/>
          <p14:tracePt t="273646" x="7772400" y="3244850"/>
          <p14:tracePt t="273654" x="7859713" y="3236913"/>
          <p14:tracePt t="273662" x="7956550" y="3228975"/>
          <p14:tracePt t="273670" x="7996238" y="3228975"/>
          <p14:tracePt t="273679" x="8083550" y="3213100"/>
          <p14:tracePt t="273686" x="8099425" y="3205163"/>
          <p14:tracePt t="273694" x="8107363" y="3197225"/>
          <p14:tracePt t="273702" x="8115300" y="3197225"/>
          <p14:tracePt t="273709" x="8123238" y="3189288"/>
          <p14:tracePt t="273718" x="8131175" y="3181350"/>
          <p14:tracePt t="273726" x="8139113" y="3181350"/>
          <p14:tracePt t="273734" x="8147050" y="3173413"/>
          <p14:tracePt t="273742" x="8154988" y="3173413"/>
          <p14:tracePt t="273750" x="8154988" y="3165475"/>
          <p14:tracePt t="273762" x="8162925" y="3165475"/>
          <p14:tracePt t="273766" x="8170863" y="3157538"/>
          <p14:tracePt t="273775" x="8178800" y="3149600"/>
          <p14:tracePt t="273782" x="8186738" y="3149600"/>
          <p14:tracePt t="273790" x="8194675" y="3141663"/>
          <p14:tracePt t="273806" x="8202613" y="3133725"/>
          <p14:tracePt t="273822" x="8210550" y="3133725"/>
          <p14:tracePt t="273830" x="8210550" y="3125788"/>
          <p14:tracePt t="273846" x="8218488" y="3117850"/>
          <p14:tracePt t="273854" x="8226425" y="3109913"/>
          <p14:tracePt t="273862" x="8226425" y="3101975"/>
          <p14:tracePt t="273870" x="8235950" y="3078163"/>
          <p14:tracePt t="273878" x="8243888" y="3070225"/>
          <p14:tracePt t="273886" x="8243888" y="3038475"/>
          <p14:tracePt t="273895" x="8251825" y="3022600"/>
          <p14:tracePt t="273902" x="8251825" y="2943225"/>
          <p14:tracePt t="273910" x="8251825" y="2927350"/>
          <p14:tracePt t="273918" x="8251825" y="2886075"/>
          <p14:tracePt t="273982" x="8243888" y="2886075"/>
          <p14:tracePt t="273990" x="8235950" y="2901950"/>
          <p14:tracePt t="273998" x="8210550" y="2919413"/>
          <p14:tracePt t="274006" x="8194675" y="2951163"/>
          <p14:tracePt t="274014" x="8147050" y="2974975"/>
          <p14:tracePt t="274022" x="8115300" y="3022600"/>
          <p14:tracePt t="274030" x="8099425" y="3078163"/>
          <p14:tracePt t="274038" x="8083550" y="3141663"/>
          <p14:tracePt t="274046" x="8067675" y="3189288"/>
          <p14:tracePt t="274054" x="8051800" y="3270250"/>
          <p14:tracePt t="274062" x="8043863" y="3278188"/>
          <p14:tracePt t="274069" x="8043863" y="3286125"/>
          <p14:tracePt t="274110" x="8059738" y="3294063"/>
          <p14:tracePt t="274118" x="8067675" y="3294063"/>
          <p14:tracePt t="274125" x="8083550" y="3294063"/>
          <p14:tracePt t="274134" x="8099425" y="3294063"/>
          <p14:tracePt t="274144" x="8107363" y="3286125"/>
          <p14:tracePt t="274149" x="8123238" y="3278188"/>
          <p14:tracePt t="274159" x="8131175" y="3270250"/>
          <p14:tracePt t="274178" x="8147050" y="3236913"/>
          <p14:tracePt t="274182" x="8154988" y="3221038"/>
          <p14:tracePt t="274190" x="8154988" y="3205163"/>
          <p14:tracePt t="274198" x="8154988" y="3157538"/>
          <p14:tracePt t="274206" x="8154988" y="3133725"/>
          <p14:tracePt t="274214" x="8154988" y="3117850"/>
          <p14:tracePt t="274222" x="8162925" y="3094038"/>
          <p14:tracePt t="274238" x="8162925" y="3086100"/>
          <p14:tracePt t="274246" x="8170863" y="3086100"/>
          <p14:tracePt t="274318" x="8170863" y="3094038"/>
          <p14:tracePt t="274326" x="8170863" y="3101975"/>
          <p14:tracePt t="274334" x="8170863" y="3125788"/>
          <p14:tracePt t="274342" x="8170863" y="3141663"/>
          <p14:tracePt t="274350" x="8162925" y="3157538"/>
          <p14:tracePt t="274359" x="8162925" y="3173413"/>
          <p14:tracePt t="274375" x="8162925" y="3189288"/>
          <p14:tracePt t="274486" x="8162925" y="3181350"/>
          <p14:tracePt t="274494" x="8186738" y="3181350"/>
          <p14:tracePt t="274502" x="8218488" y="3181350"/>
          <p14:tracePt t="274510" x="8235950" y="3181350"/>
          <p14:tracePt t="274518" x="8283575" y="3181350"/>
          <p14:tracePt t="274527" x="8323263" y="3173413"/>
          <p14:tracePt t="274534" x="8370888" y="3157538"/>
          <p14:tracePt t="274542" x="8418513" y="3149600"/>
          <p14:tracePt t="274549" x="8434388" y="3149600"/>
          <p14:tracePt t="274558" x="8450263" y="3149600"/>
          <p14:tracePt t="274629" x="8458200" y="3141663"/>
          <p14:tracePt t="274638" x="8466138" y="3141663"/>
          <p14:tracePt t="274646" x="8474075" y="3125788"/>
          <p14:tracePt t="274662" x="8474075" y="3117850"/>
          <p14:tracePt t="274686" x="8474075" y="3101975"/>
          <p14:tracePt t="274694" x="8482013" y="3094038"/>
          <p14:tracePt t="274702" x="8482013" y="3078163"/>
          <p14:tracePt t="274710" x="8482013" y="3054350"/>
          <p14:tracePt t="274718" x="8482013" y="3046413"/>
          <p14:tracePt t="274726" x="8482013" y="3030538"/>
          <p14:tracePt t="274734" x="8489950" y="3022600"/>
          <p14:tracePt t="274743" x="8489950" y="3014663"/>
          <p14:tracePt t="274750" x="8489950" y="2998788"/>
          <p14:tracePt t="274766" x="8489950" y="2990850"/>
          <p14:tracePt t="274775" x="8497888" y="2974975"/>
          <p14:tracePt t="274789" x="8497888" y="2967038"/>
          <p14:tracePt t="274798" x="8497888" y="2959100"/>
          <p14:tracePt t="274806" x="8497888" y="2951163"/>
          <p14:tracePt t="274814" x="8497888" y="2943225"/>
          <p14:tracePt t="274822" x="8497888" y="2935288"/>
          <p14:tracePt t="274839" x="8497888" y="2927350"/>
          <p14:tracePt t="274854" x="8505825" y="2919413"/>
          <p14:tracePt t="274870" x="8505825" y="2901950"/>
          <p14:tracePt t="274894" x="8505825" y="2894013"/>
          <p14:tracePt t="274934" x="8505825" y="2886075"/>
          <p14:tracePt t="274941" x="8505825" y="2878138"/>
          <p14:tracePt t="274953" x="8497888" y="2862263"/>
          <p14:tracePt t="274961" x="8497888" y="2854325"/>
          <p14:tracePt t="274967" x="8497888" y="2838450"/>
          <p14:tracePt t="274975" x="8497888" y="2830513"/>
          <p14:tracePt t="274981" x="8497888" y="2814638"/>
          <p14:tracePt t="275119" x="8505825" y="2894013"/>
          <p14:tracePt t="275126" x="8505825" y="2901950"/>
          <p14:tracePt t="275134" x="8513763" y="2919413"/>
          <p14:tracePt t="275142" x="8521700" y="2927350"/>
          <p14:tracePt t="275150" x="8521700" y="2943225"/>
          <p14:tracePt t="275158" x="8529638" y="2959100"/>
          <p14:tracePt t="275167" x="8529638" y="2967038"/>
          <p14:tracePt t="275176" x="8545513" y="2974975"/>
          <p14:tracePt t="275182" x="8545513" y="2982913"/>
          <p14:tracePt t="275191" x="8545513" y="3006725"/>
          <p14:tracePt t="275199" x="8545513" y="3022600"/>
          <p14:tracePt t="275206" x="8553450" y="3038475"/>
          <p14:tracePt t="275214" x="8561388" y="3046413"/>
          <p14:tracePt t="275222" x="8561388" y="3062288"/>
          <p14:tracePt t="275230" x="8561388" y="3078163"/>
          <p14:tracePt t="275246" x="8561388" y="3086100"/>
          <p14:tracePt t="275254" x="8561388" y="3101975"/>
          <p14:tracePt t="275270" x="8561388" y="3109913"/>
          <p14:tracePt t="275278" x="8561388" y="3117850"/>
          <p14:tracePt t="275286" x="8561388" y="3125788"/>
          <p14:tracePt t="275294" x="8561388" y="3141663"/>
          <p14:tracePt t="275302" x="8561388" y="3157538"/>
          <p14:tracePt t="275310" x="8561388" y="3173413"/>
          <p14:tracePt t="275318" x="8561388" y="3197225"/>
          <p14:tracePt t="275326" x="8561388" y="3213100"/>
          <p14:tracePt t="275334" x="8561388" y="3228975"/>
          <p14:tracePt t="275341" x="8561388" y="3236913"/>
          <p14:tracePt t="275350" x="8561388" y="3244850"/>
          <p14:tracePt t="275464" x="8569325" y="3236913"/>
          <p14:tracePt t="275471" x="8577263" y="3197225"/>
          <p14:tracePt t="275478" x="8577263" y="3141663"/>
          <p14:tracePt t="275486" x="8585200" y="3030538"/>
          <p14:tracePt t="275494" x="8585200" y="2982913"/>
          <p14:tracePt t="275502" x="8585200" y="2935288"/>
          <p14:tracePt t="275510" x="8585200" y="2927350"/>
          <p14:tracePt t="275822" x="8585200" y="2935288"/>
          <p14:tracePt t="275847" x="8585200" y="2943225"/>
          <p14:tracePt t="275854" x="8585200" y="2951163"/>
          <p14:tracePt t="275863" x="8585200" y="2959100"/>
          <p14:tracePt t="275871" x="8585200" y="2974975"/>
          <p14:tracePt t="275882" x="8585200" y="2982913"/>
          <p14:tracePt t="275886" x="8585200" y="2998788"/>
          <p14:tracePt t="275894" x="8585200" y="3022600"/>
          <p14:tracePt t="275902" x="8585200" y="3038475"/>
          <p14:tracePt t="275918" x="8585200" y="3046413"/>
          <p14:tracePt t="275950" x="8585200" y="3054350"/>
          <p14:tracePt t="275974" x="8585200" y="3070225"/>
          <p14:tracePt t="275982" x="8577263" y="3070225"/>
          <p14:tracePt t="275990" x="8569325" y="3078163"/>
          <p14:tracePt t="275998" x="8569325" y="3086100"/>
          <p14:tracePt t="276006" x="8553450" y="3094038"/>
          <p14:tracePt t="276015" x="8553450" y="3109913"/>
          <p14:tracePt t="276022" x="8537575" y="3109913"/>
          <p14:tracePt t="276034" x="8537575" y="3117850"/>
          <p14:tracePt t="276048" x="8529638" y="3125788"/>
          <p14:tracePt t="276054" x="8521700" y="3125788"/>
          <p14:tracePt t="276187" x="8521700" y="3133725"/>
          <p14:tracePt t="276198" x="8521700" y="3141663"/>
          <p14:tracePt t="276206" x="8521700" y="3149600"/>
          <p14:tracePt t="276214" x="8513763" y="3157538"/>
          <p14:tracePt t="276238" x="8513763" y="3165475"/>
          <p14:tracePt t="276263" x="8505825" y="3165475"/>
          <p14:tracePt t="276270" x="8505825" y="3173413"/>
          <p14:tracePt t="276294" x="8497888" y="3173413"/>
          <p14:tracePt t="276303" x="8489950" y="3173413"/>
          <p14:tracePt t="276310" x="8489950" y="3181350"/>
          <p14:tracePt t="276319" x="8482013" y="3181350"/>
          <p14:tracePt t="276329" x="8482013" y="3189288"/>
          <p14:tracePt t="276339" x="8474075" y="3189288"/>
          <p14:tracePt t="276343" x="8466138" y="3189288"/>
          <p14:tracePt t="276350" x="8458200" y="3189288"/>
          <p14:tracePt t="276358" x="8442325" y="3189288"/>
          <p14:tracePt t="276366" x="8418513" y="3189288"/>
          <p14:tracePt t="276374" x="8394700" y="3189288"/>
          <p14:tracePt t="276382" x="8307388" y="3181350"/>
          <p14:tracePt t="276390" x="8251825" y="3173413"/>
          <p14:tracePt t="276398" x="8210550" y="3165475"/>
          <p14:tracePt t="276406" x="8194675" y="3149600"/>
          <p14:tracePt t="276414" x="8186738" y="3149600"/>
          <p14:tracePt t="276422" x="8178800" y="3141663"/>
          <p14:tracePt t="276430" x="8178800" y="3133725"/>
          <p14:tracePt t="276511" x="8186738" y="3157538"/>
          <p14:tracePt t="276519" x="8194675" y="3189288"/>
          <p14:tracePt t="276526" x="8210550" y="3221038"/>
          <p14:tracePt t="276534" x="8218488" y="3236913"/>
          <p14:tracePt t="276542" x="8235950" y="3270250"/>
          <p14:tracePt t="276550" x="8235950" y="3278188"/>
          <p14:tracePt t="276558" x="8235950" y="3317875"/>
          <p14:tracePt t="276566" x="8243888" y="3325813"/>
          <p14:tracePt t="276582" x="8251825" y="3325813"/>
          <p14:tracePt t="276606" x="8251825" y="3333750"/>
          <p14:tracePt t="276670" x="8259763" y="3325813"/>
          <p14:tracePt t="276686" x="8267700" y="3325813"/>
          <p14:tracePt t="276880" x="8267700" y="3333750"/>
          <p14:tracePt t="276903" x="8267700" y="3341688"/>
          <p14:tracePt t="276911" x="8267700" y="3349625"/>
          <p14:tracePt t="276919" x="8267700" y="3357563"/>
          <p14:tracePt t="276926" x="8267700" y="3373438"/>
          <p14:tracePt t="276934" x="8267700" y="3381375"/>
          <p14:tracePt t="276942" x="8267700" y="3397250"/>
          <p14:tracePt t="276950" x="8267700" y="3405188"/>
          <p14:tracePt t="276958" x="8267700" y="3429000"/>
          <p14:tracePt t="276974" x="8267700" y="3436938"/>
          <p14:tracePt t="276990" x="8267700" y="3444875"/>
          <p14:tracePt t="277366" x="8259763" y="3444875"/>
          <p14:tracePt t="277389" x="8251825" y="3444875"/>
          <p14:tracePt t="277514" x="8259763" y="3444875"/>
          <p14:tracePt t="277519" x="8267700" y="3444875"/>
          <p14:tracePt t="277526" x="8275638" y="3444875"/>
          <p14:tracePt t="277639" x="8275638" y="3436938"/>
          <p14:tracePt t="277646" x="8275638" y="3429000"/>
          <p14:tracePt t="277663" x="8275638" y="3421063"/>
          <p14:tracePt t="277671" x="8283575" y="3421063"/>
          <p14:tracePt t="277686" x="8283575" y="3405188"/>
          <p14:tracePt t="277694" x="8283575" y="3397250"/>
          <p14:tracePt t="277702" x="8283575" y="3389313"/>
          <p14:tracePt t="277710" x="8283575" y="3381375"/>
          <p14:tracePt t="277718" x="8283575" y="3373438"/>
          <p14:tracePt t="277734" x="8283575" y="3357563"/>
          <p14:tracePt t="277758" x="8283575" y="3349625"/>
          <p14:tracePt t="277766" x="8283575" y="3341688"/>
          <p14:tracePt t="277935" x="8275638" y="3341688"/>
          <p14:tracePt t="277950" x="8267700" y="3341688"/>
          <p14:tracePt t="277974" x="8259763" y="3341688"/>
          <p14:tracePt t="277983" x="8259763" y="3349625"/>
          <p14:tracePt t="277990" x="8251825" y="3349625"/>
          <p14:tracePt t="277999" x="8243888" y="3349625"/>
          <p14:tracePt t="278014" x="8235950" y="3333750"/>
          <p14:tracePt t="278022" x="8235950" y="3325813"/>
          <p14:tracePt t="278030" x="8235950" y="3294063"/>
          <p14:tracePt t="278038" x="8235950" y="3278188"/>
          <p14:tracePt t="278046" x="8235950" y="3228975"/>
          <p14:tracePt t="278054" x="8235950" y="3213100"/>
          <p14:tracePt t="278063" x="8235950" y="3205163"/>
          <p14:tracePt t="278070" x="8235950" y="3197225"/>
          <p14:tracePt t="278078" x="8235950" y="3189288"/>
          <p14:tracePt t="278085" x="8243888" y="3181350"/>
          <p14:tracePt t="278111" x="8243888" y="3173413"/>
          <p14:tracePt t="278142" x="8243888" y="3165475"/>
          <p14:tracePt t="278158" x="8251825" y="3165475"/>
          <p14:tracePt t="278296" x="8235950" y="3165475"/>
          <p14:tracePt t="278311" x="8218488" y="3165475"/>
          <p14:tracePt t="278318" x="8210550" y="3165475"/>
          <p14:tracePt t="278333" x="8202613" y="3157538"/>
          <p14:tracePt t="278366" x="8202613" y="3149600"/>
          <p14:tracePt t="278374" x="8194675" y="3149600"/>
          <p14:tracePt t="278390" x="8186738" y="3149600"/>
          <p14:tracePt t="278398" x="8178800" y="3149600"/>
          <p14:tracePt t="278414" x="8162925" y="3149600"/>
          <p14:tracePt t="278430" x="8154988" y="3149600"/>
          <p14:tracePt t="278464" x="8147050" y="3149600"/>
          <p14:tracePt t="278487" x="8139113" y="3149600"/>
          <p14:tracePt t="278494" x="8131175" y="3149600"/>
          <p14:tracePt t="278502" x="8123238" y="3149600"/>
          <p14:tracePt t="278511" x="8115300" y="3149600"/>
          <p14:tracePt t="278518" x="8107363" y="3149600"/>
          <p14:tracePt t="278528" x="8091488" y="3157538"/>
          <p14:tracePt t="278630" x="8107363" y="3149600"/>
          <p14:tracePt t="278638" x="8154988" y="3133725"/>
          <p14:tracePt t="278646" x="8194675" y="3117850"/>
          <p14:tracePt t="278654" x="8210550" y="3086100"/>
          <p14:tracePt t="278663" x="8299450" y="3054350"/>
          <p14:tracePt t="278670" x="8370888" y="2998788"/>
          <p14:tracePt t="278677" x="8418513" y="2959100"/>
          <p14:tracePt t="278686" x="8521700" y="2830513"/>
          <p14:tracePt t="278694" x="8545513" y="2806700"/>
          <p14:tracePt t="278702" x="8593138" y="2782888"/>
          <p14:tracePt t="278711" x="8593138" y="2759075"/>
          <p14:tracePt t="278718" x="8602663" y="2759075"/>
          <p14:tracePt t="278766" x="8602663" y="2767013"/>
          <p14:tracePt t="278774" x="8602663" y="2774950"/>
          <p14:tracePt t="278782" x="8602663" y="2822575"/>
          <p14:tracePt t="278790" x="8602663" y="2830513"/>
          <p14:tracePt t="278806" x="8593138" y="2838450"/>
          <p14:tracePt t="278822" x="8593138" y="2846388"/>
          <p14:tracePt t="278850" x="8585200" y="2846388"/>
          <p14:tracePt t="278862" x="8577263" y="2846388"/>
          <p14:tracePt t="278877" x="8577263" y="2854325"/>
          <p14:tracePt t="278894" x="8569325" y="2854325"/>
          <p14:tracePt t="278918" x="8569325" y="2862263"/>
          <p14:tracePt t="278926" x="8561388" y="2862263"/>
          <p14:tracePt t="278934" x="8553450" y="2862263"/>
          <p14:tracePt t="278958" x="8545513" y="2862263"/>
          <p14:tracePt t="278966" x="8545513" y="2870200"/>
          <p14:tracePt t="278973" x="8537575" y="2878138"/>
          <p14:tracePt t="278982" x="8529638" y="2901950"/>
          <p14:tracePt t="278990" x="8521700" y="2901950"/>
          <p14:tracePt t="278998" x="8513763" y="2927350"/>
          <p14:tracePt t="279006" x="8497888" y="2935288"/>
          <p14:tracePt t="279014" x="8489950" y="2943225"/>
          <p14:tracePt t="279022" x="8489950" y="2951163"/>
          <p14:tracePt t="279030" x="8474075" y="2959100"/>
          <p14:tracePt t="279038" x="8466138" y="2974975"/>
          <p14:tracePt t="279046" x="8458200" y="2982913"/>
          <p14:tracePt t="279054" x="8450263" y="2990850"/>
          <p14:tracePt t="279065" x="8442325" y="2990850"/>
          <p14:tracePt t="279070" x="8442325" y="2998788"/>
          <p14:tracePt t="279078" x="8442325" y="3006725"/>
          <p14:tracePt t="279088" x="8434388" y="3006725"/>
          <p14:tracePt t="279099" x="8434388" y="3014663"/>
          <p14:tracePt t="279103" x="8426450" y="3022600"/>
          <p14:tracePt t="279112" x="8418513" y="3022600"/>
          <p14:tracePt t="279120" x="8418513" y="3030538"/>
          <p14:tracePt t="279134" x="8410575" y="3038475"/>
          <p14:tracePt t="279161" x="8410575" y="3046413"/>
          <p14:tracePt t="279182" x="8410575" y="3054350"/>
          <p14:tracePt t="279190" x="8410575" y="3062288"/>
          <p14:tracePt t="279198" x="8402638" y="3078163"/>
          <p14:tracePt t="279206" x="8402638" y="3094038"/>
          <p14:tracePt t="279218" x="8402638" y="3101975"/>
          <p14:tracePt t="279222" x="8394700" y="3109913"/>
          <p14:tracePt t="279230" x="8394700" y="3117850"/>
          <p14:tracePt t="279270" x="8394700" y="3125788"/>
          <p14:tracePt t="279294" x="8394700" y="3141663"/>
          <p14:tracePt t="279310" x="8394700" y="3165475"/>
          <p14:tracePt t="279318" x="8394700" y="3173413"/>
          <p14:tracePt t="279326" x="8394700" y="3189288"/>
          <p14:tracePt t="279334" x="8394700" y="3213100"/>
          <p14:tracePt t="279343" x="8394700" y="3228975"/>
          <p14:tracePt t="279350" x="8386763" y="3236913"/>
          <p14:tracePt t="279359" x="8378825" y="3244850"/>
          <p14:tracePt t="279370" x="8378825" y="3262313"/>
          <p14:tracePt t="279382" x="8378825" y="3270250"/>
          <p14:tracePt t="279391" x="8378825" y="3278188"/>
          <p14:tracePt t="279398" x="8378825" y="3286125"/>
          <p14:tracePt t="279406" x="8378825" y="3294063"/>
          <p14:tracePt t="279414" x="8378825" y="3302000"/>
          <p14:tracePt t="279422" x="8378825" y="3309938"/>
          <p14:tracePt t="279430" x="8378825" y="3325813"/>
          <p14:tracePt t="279437" x="8378825" y="3341688"/>
          <p14:tracePt t="279445" x="8378825" y="3349625"/>
          <p14:tracePt t="279454" x="8378825" y="3357563"/>
          <p14:tracePt t="279526" x="8386763" y="3317875"/>
          <p14:tracePt t="279534" x="8402638" y="3262313"/>
          <p14:tracePt t="279543" x="8418513" y="3197225"/>
          <p14:tracePt t="279551" x="8434388" y="3125788"/>
          <p14:tracePt t="279559" x="8450263" y="3006725"/>
          <p14:tracePt t="279566" x="8458200" y="2909888"/>
          <p14:tracePt t="279574" x="8474075" y="2830513"/>
          <p14:tracePt t="279582" x="8489950" y="2743200"/>
          <p14:tracePt t="279591" x="8489950" y="2711450"/>
          <p14:tracePt t="279598" x="8489950" y="2671763"/>
          <p14:tracePt t="279606" x="8489950" y="2655888"/>
          <p14:tracePt t="279614" x="8489950" y="2640013"/>
          <p14:tracePt t="279623" x="8489950" y="2632075"/>
          <p14:tracePt t="279630" x="8489950" y="2624138"/>
          <p14:tracePt t="279638" x="8489950" y="2616200"/>
          <p14:tracePt t="279686" x="8489950" y="2608263"/>
          <p14:tracePt t="279694" x="8482013" y="2608263"/>
          <p14:tracePt t="279710" x="8474075" y="2608263"/>
          <p14:tracePt t="279726" x="8458200" y="2608263"/>
          <p14:tracePt t="279734" x="8450263" y="2624138"/>
          <p14:tracePt t="279743" x="8442325" y="2632075"/>
          <p14:tracePt t="279750" x="8418513" y="2647950"/>
          <p14:tracePt t="279758" x="8402638" y="2663825"/>
          <p14:tracePt t="279766" x="8347075" y="2687638"/>
          <p14:tracePt t="279774" x="8331200" y="2743200"/>
          <p14:tracePt t="279782" x="8275638" y="2814638"/>
          <p14:tracePt t="279790" x="8218488" y="2862263"/>
          <p14:tracePt t="279798" x="8202613" y="2982913"/>
          <p14:tracePt t="279807" x="8178800" y="3078163"/>
          <p14:tracePt t="279814" x="8178800" y="3125788"/>
          <p14:tracePt t="279823" x="8178800" y="3173413"/>
          <p14:tracePt t="279829" x="8178800" y="3189288"/>
          <p14:tracePt t="279838" x="8178800" y="3205163"/>
          <p14:tracePt t="279854" x="8178800" y="3221038"/>
          <p14:tracePt t="279862" x="8186738" y="3221038"/>
          <p14:tracePt t="279878" x="8186738" y="3228975"/>
          <p14:tracePt t="279918" x="8194675" y="3228975"/>
          <p14:tracePt t="279926" x="8202613" y="3228975"/>
          <p14:tracePt t="279934" x="8218488" y="3213100"/>
          <p14:tracePt t="279942" x="8243888" y="3173413"/>
          <p14:tracePt t="279950" x="8283575" y="3117850"/>
          <p14:tracePt t="279959" x="8315325" y="2990850"/>
          <p14:tracePt t="279966" x="8378825" y="2909888"/>
          <p14:tracePt t="279974" x="8386763" y="2886075"/>
          <p14:tracePt t="279981" x="8402638" y="2878138"/>
          <p14:tracePt t="279991" x="8418513" y="2830513"/>
          <p14:tracePt t="280054" x="8418513" y="2862263"/>
          <p14:tracePt t="280061" x="8418513" y="2886075"/>
          <p14:tracePt t="280070" x="8410575" y="2901950"/>
          <p14:tracePt t="280078" x="8402638" y="2967038"/>
          <p14:tracePt t="280086" x="8402638" y="2990850"/>
          <p14:tracePt t="280095" x="8410575" y="3054350"/>
          <p14:tracePt t="280102" x="8418513" y="3070225"/>
          <p14:tracePt t="280111" x="8418513" y="3078163"/>
          <p14:tracePt t="280118" x="8418513" y="3094038"/>
          <p14:tracePt t="280126" x="8426450" y="3109913"/>
          <p14:tracePt t="280143" x="8434388" y="3109913"/>
          <p14:tracePt t="280472" x="8434388" y="3117850"/>
          <p14:tracePt t="280478" x="8434388" y="3125788"/>
          <p14:tracePt t="280486" x="8434388" y="3133725"/>
          <p14:tracePt t="280502" x="8426450" y="3141663"/>
          <p14:tracePt t="280510" x="8418513" y="3141663"/>
          <p14:tracePt t="280518" x="8418513" y="3149600"/>
          <p14:tracePt t="280534" x="8410575" y="3149600"/>
          <p14:tracePt t="280550" x="8402638" y="3149600"/>
          <p14:tracePt t="280558" x="8394700" y="3149600"/>
          <p14:tracePt t="280566" x="8386763" y="3149600"/>
          <p14:tracePt t="280573" x="8370888" y="3149600"/>
          <p14:tracePt t="280582" x="8355013" y="3149600"/>
          <p14:tracePt t="280590" x="8331200" y="3149600"/>
          <p14:tracePt t="280598" x="8315325" y="3149600"/>
          <p14:tracePt t="280606" x="8307388" y="3157538"/>
          <p14:tracePt t="280613" x="8299450" y="3157538"/>
          <p14:tracePt t="280622" x="8291513" y="3165475"/>
          <p14:tracePt t="280678" x="8291513" y="3173413"/>
          <p14:tracePt t="280726" x="8283575" y="3173413"/>
          <p14:tracePt t="280734" x="8283575" y="3181350"/>
          <p14:tracePt t="280783" x="8283575" y="3189288"/>
          <p14:tracePt t="280815" x="8291513" y="3197225"/>
          <p14:tracePt t="280831" x="8299450" y="3197225"/>
          <p14:tracePt t="280847" x="8307388" y="3197225"/>
          <p14:tracePt t="280863" x="8315325" y="3197225"/>
          <p14:tracePt t="280870" x="8331200" y="3197225"/>
          <p14:tracePt t="280886" x="8347075" y="3197225"/>
          <p14:tracePt t="280895" x="8362950" y="3197225"/>
          <p14:tracePt t="280902" x="8370888" y="3197225"/>
          <p14:tracePt t="280910" x="8378825" y="3197225"/>
          <p14:tracePt t="280918" x="8378825" y="3189288"/>
          <p14:tracePt t="281338" x="8370888" y="3189288"/>
          <p14:tracePt t="281350" x="8362950" y="3189288"/>
          <p14:tracePt t="281366" x="8355013" y="3189288"/>
          <p14:tracePt t="281374" x="8355013" y="3181350"/>
          <p14:tracePt t="281390" x="8355013" y="3173413"/>
          <p14:tracePt t="281566" x="8347075" y="3173413"/>
          <p14:tracePt t="281591" x="8339138" y="3173413"/>
          <p14:tracePt t="282919" x="8339138" y="3181350"/>
          <p14:tracePt t="282926" x="8339138" y="3189288"/>
          <p14:tracePt t="282934" x="8339138" y="3197225"/>
          <p14:tracePt t="282943" x="8331200" y="3205163"/>
          <p14:tracePt t="282959" x="8331200" y="3213100"/>
          <p14:tracePt t="282966" x="8323263" y="3228975"/>
          <p14:tracePt t="282974" x="8315325" y="3228975"/>
          <p14:tracePt t="286354" x="8315325" y="3236913"/>
          <p14:tracePt t="286360" x="8315325" y="3252788"/>
          <p14:tracePt t="286368" x="8315325" y="3262313"/>
          <p14:tracePt t="286376" x="8307388" y="3294063"/>
          <p14:tracePt t="286383" x="8299450" y="3309938"/>
          <p14:tracePt t="286389" x="8291513" y="3365500"/>
          <p14:tracePt t="286397" x="8267700" y="3397250"/>
          <p14:tracePt t="286406" x="8243888" y="3413125"/>
          <p14:tracePt t="286414" x="8178800" y="3444875"/>
          <p14:tracePt t="286421" x="8131175" y="3460750"/>
          <p14:tracePt t="286430" x="7980363" y="3484563"/>
          <p14:tracePt t="286438" x="7885113" y="3500438"/>
          <p14:tracePt t="286446" x="7748588" y="3516313"/>
          <p14:tracePt t="286454" x="7693025" y="3524250"/>
          <p14:tracePt t="286462" x="7597775" y="3532188"/>
          <p14:tracePt t="286470" x="7526338" y="3540125"/>
          <p14:tracePt t="286477" x="7469188" y="3540125"/>
          <p14:tracePt t="286486" x="7373938" y="3540125"/>
          <p14:tracePt t="286494" x="7270750" y="3556000"/>
          <p14:tracePt t="286502" x="7183438" y="3556000"/>
          <p14:tracePt t="286510" x="7118350" y="3556000"/>
          <p14:tracePt t="286518" x="7070725" y="3556000"/>
          <p14:tracePt t="286526" x="7023100" y="3556000"/>
          <p14:tracePt t="286534" x="6959600" y="3556000"/>
          <p14:tracePt t="286542" x="6911975" y="3556000"/>
          <p14:tracePt t="286550" x="6864350" y="3556000"/>
          <p14:tracePt t="286559" x="6824663" y="3556000"/>
          <p14:tracePt t="286566" x="6784975" y="3556000"/>
          <p14:tracePt t="286575" x="6777038" y="3556000"/>
          <p14:tracePt t="286582" x="6759575" y="3556000"/>
          <p14:tracePt t="286591" x="6751638" y="3548063"/>
          <p14:tracePt t="286598" x="6743700" y="3540125"/>
          <p14:tracePt t="286606" x="6727825" y="3516313"/>
          <p14:tracePt t="286614" x="6719888" y="3508375"/>
          <p14:tracePt t="286622" x="6711950" y="3500438"/>
          <p14:tracePt t="286630" x="6704013" y="3484563"/>
          <p14:tracePt t="286638" x="6688138" y="3468688"/>
          <p14:tracePt t="286646" x="6680200" y="3452813"/>
          <p14:tracePt t="286654" x="6656388" y="3444875"/>
          <p14:tracePt t="286662" x="6640513" y="3429000"/>
          <p14:tracePt t="286670" x="6616700" y="3405188"/>
          <p14:tracePt t="286678" x="6600825" y="3397250"/>
          <p14:tracePt t="286685" x="6584950" y="3373438"/>
          <p14:tracePt t="286694" x="6561138" y="3365500"/>
          <p14:tracePt t="286702" x="6545263" y="3349625"/>
          <p14:tracePt t="286710" x="6537325" y="3341688"/>
          <p14:tracePt t="286718" x="6521450" y="3325813"/>
          <p14:tracePt t="286727" x="6505575" y="3270250"/>
          <p14:tracePt t="286734" x="6489700" y="3262313"/>
          <p14:tracePt t="286745" x="6481763" y="3244850"/>
          <p14:tracePt t="286751" x="6457950" y="3228975"/>
          <p14:tracePt t="286759" x="6450013" y="3221038"/>
          <p14:tracePt t="286766" x="6442075" y="3205163"/>
          <p14:tracePt t="286775" x="6426200" y="3197225"/>
          <p14:tracePt t="286782" x="6426200" y="3189288"/>
          <p14:tracePt t="286791" x="6418263" y="3189288"/>
          <p14:tracePt t="286854" x="6418263" y="3205163"/>
          <p14:tracePt t="286862" x="6410325" y="3213100"/>
          <p14:tracePt t="286870" x="6402388" y="3252788"/>
          <p14:tracePt t="286878" x="6402388" y="3341688"/>
          <p14:tracePt t="286886" x="6402388" y="3357563"/>
          <p14:tracePt t="286894" x="6402388" y="3421063"/>
          <p14:tracePt t="286902" x="6402388" y="3476625"/>
          <p14:tracePt t="286910" x="6402388" y="3508375"/>
          <p14:tracePt t="286918" x="6402388" y="3556000"/>
          <p14:tracePt t="286926" x="6410325" y="3613150"/>
          <p14:tracePt t="286934" x="6418263" y="3629025"/>
          <p14:tracePt t="286942" x="6426200" y="3636963"/>
          <p14:tracePt t="286950" x="6434138" y="3636963"/>
          <p14:tracePt t="286966" x="6450013" y="3636963"/>
          <p14:tracePt t="286974" x="6465888" y="3636963"/>
          <p14:tracePt t="286982" x="6473825" y="3621088"/>
          <p14:tracePt t="286991" x="6505575" y="3524250"/>
          <p14:tracePt t="286998" x="6521450" y="3405188"/>
          <p14:tracePt t="287007" x="6545263" y="3236913"/>
          <p14:tracePt t="287014" x="6545263" y="3022600"/>
          <p14:tracePt t="287022" x="6545263" y="2909888"/>
          <p14:tracePt t="287030" x="6545263" y="2846388"/>
          <p14:tracePt t="287039" x="6545263" y="2798763"/>
          <p14:tracePt t="287046" x="6545263" y="2790825"/>
          <p14:tracePt t="287054" x="6545263" y="2782888"/>
          <p14:tracePt t="287101" x="6545263" y="2798763"/>
          <p14:tracePt t="287110" x="6545263" y="2830513"/>
          <p14:tracePt t="287118" x="6537325" y="2901950"/>
          <p14:tracePt t="287126" x="6537325" y="3022600"/>
          <p14:tracePt t="287134" x="6537325" y="3086100"/>
          <p14:tracePt t="287143" x="6537325" y="3189288"/>
          <p14:tracePt t="287150" x="6529388" y="3341688"/>
          <p14:tracePt t="287159" x="6529388" y="3492500"/>
          <p14:tracePt t="287165" x="6529388" y="3563938"/>
          <p14:tracePt t="287174" x="6529388" y="3652838"/>
          <p14:tracePt t="287182" x="6529388" y="3684588"/>
          <p14:tracePt t="287191" x="6529388" y="3724275"/>
          <p14:tracePt t="287198" x="6529388" y="3740150"/>
          <p14:tracePt t="287239" x="6529388" y="3700463"/>
          <p14:tracePt t="287250" x="6521450" y="3636963"/>
          <p14:tracePt t="287255" x="6513513" y="3563938"/>
          <p14:tracePt t="287262" x="6489700" y="3381375"/>
          <p14:tracePt t="287271" x="6457950" y="3252788"/>
          <p14:tracePt t="287278" x="6457950" y="3181350"/>
          <p14:tracePt t="287286" x="6457950" y="3149600"/>
          <p14:tracePt t="287294" x="6457950" y="3141663"/>
          <p14:tracePt t="287334" x="6450013" y="3181350"/>
          <p14:tracePt t="287342" x="6450013" y="3244850"/>
          <p14:tracePt t="287350" x="6450013" y="3349625"/>
          <p14:tracePt t="287358" x="6450013" y="3436938"/>
          <p14:tracePt t="287366" x="6442075" y="3532188"/>
          <p14:tracePt t="287374" x="6434138" y="3613150"/>
          <p14:tracePt t="287382" x="6434138" y="3692525"/>
          <p14:tracePt t="287390" x="6434138" y="3708400"/>
          <p14:tracePt t="287402" x="6426200" y="3724275"/>
          <p14:tracePt t="287407" x="6426200" y="3740150"/>
          <p14:tracePt t="287454" x="6426200" y="3716338"/>
          <p14:tracePt t="287462" x="6434138" y="3676650"/>
          <p14:tracePt t="287471" x="6434138" y="3621088"/>
          <p14:tracePt t="287478" x="6442075" y="3587750"/>
          <p14:tracePt t="287486" x="6442075" y="3571875"/>
          <p14:tracePt t="287494" x="6442075" y="3548063"/>
          <p14:tracePt t="287502" x="6442075" y="3540125"/>
          <p14:tracePt t="287510" x="6442075" y="3532188"/>
          <p14:tracePt t="287558" x="6442075" y="3548063"/>
          <p14:tracePt t="287566" x="6442075" y="3556000"/>
          <p14:tracePt t="287573" x="6442075" y="3579813"/>
          <p14:tracePt t="287582" x="6442075" y="3595688"/>
          <p14:tracePt t="287591" x="6442075" y="3613150"/>
          <p14:tracePt t="287598" x="6442075" y="3621088"/>
          <p14:tracePt t="287606" x="6442075" y="3636963"/>
          <p14:tracePt t="287614" x="6442075" y="3644900"/>
          <p14:tracePt t="287630" x="6442075" y="3652838"/>
          <p14:tracePt t="287671" x="6442075" y="3644900"/>
          <p14:tracePt t="287678" x="6465888" y="3644900"/>
          <p14:tracePt t="287687" x="6473825" y="3636963"/>
          <p14:tracePt t="287694" x="6497638" y="3629025"/>
          <p14:tracePt t="287707" x="6600825" y="3613150"/>
          <p14:tracePt t="287710" x="6696075" y="3605213"/>
          <p14:tracePt t="287718" x="6919913" y="3579813"/>
          <p14:tracePt t="287727" x="7086600" y="3556000"/>
          <p14:tracePt t="287734" x="7286625" y="3548063"/>
          <p14:tracePt t="287742" x="7421563" y="3540125"/>
          <p14:tracePt t="287750" x="7589838" y="3516313"/>
          <p14:tracePt t="287759" x="7780338" y="3516313"/>
          <p14:tracePt t="287766" x="7924800" y="3492500"/>
          <p14:tracePt t="287774" x="8083550" y="3484563"/>
          <p14:tracePt t="287782" x="8147050" y="3476625"/>
          <p14:tracePt t="287791" x="8259763" y="3468688"/>
          <p14:tracePt t="287798" x="8347075" y="3452813"/>
          <p14:tracePt t="287807" x="8362950" y="3452813"/>
          <p14:tracePt t="287814" x="8370888" y="3452813"/>
          <p14:tracePt t="287824" x="8378825" y="3444875"/>
          <p14:tracePt t="287830" x="8386763" y="3444875"/>
          <p14:tracePt t="287858" x="8394700" y="3444875"/>
          <p14:tracePt t="287862" x="8402638" y="3444875"/>
          <p14:tracePt t="287879" x="8410575" y="3436938"/>
          <p14:tracePt t="287886" x="8410575" y="3429000"/>
          <p14:tracePt t="287895" x="8418513" y="3421063"/>
          <p14:tracePt t="287902" x="8426450" y="3413125"/>
          <p14:tracePt t="287910" x="8442325" y="3397250"/>
          <p14:tracePt t="287918" x="8458200" y="3389313"/>
          <p14:tracePt t="287926" x="8466138" y="3373438"/>
          <p14:tracePt t="287934" x="8482013" y="3365500"/>
          <p14:tracePt t="287942" x="8489950" y="3357563"/>
          <p14:tracePt t="287950" x="8489950" y="3349625"/>
          <p14:tracePt t="287957" x="8505825" y="3341688"/>
          <p14:tracePt t="287966" x="8505825" y="3325813"/>
          <p14:tracePt t="287973" x="8505825" y="3317875"/>
          <p14:tracePt t="287982" x="8513763" y="3309938"/>
          <p14:tracePt t="287991" x="8521700" y="3294063"/>
          <p14:tracePt t="287998" x="8521700" y="3278188"/>
          <p14:tracePt t="288007" x="8521700" y="3270250"/>
          <p14:tracePt t="288014" x="8521700" y="3236913"/>
          <p14:tracePt t="288024" x="8521700" y="3221038"/>
          <p14:tracePt t="288032" x="8521700" y="3205163"/>
          <p14:tracePt t="288040" x="8521700" y="3197225"/>
          <p14:tracePt t="288046" x="8521700" y="3189288"/>
          <p14:tracePt t="288054" x="8521700" y="3181350"/>
          <p14:tracePt t="288062" x="8529638" y="3165475"/>
          <p14:tracePt t="288078" x="8529638" y="3157538"/>
          <p14:tracePt t="288086" x="8529638" y="3149600"/>
          <p14:tracePt t="288102" x="8529638" y="3141663"/>
          <p14:tracePt t="288246" x="8529638" y="3133725"/>
          <p14:tracePt t="288262" x="8529638" y="3125788"/>
          <p14:tracePt t="288271" x="8529638" y="3117850"/>
          <p14:tracePt t="288288" x="8529638" y="3109913"/>
          <p14:tracePt t="288294" x="8529638" y="3101975"/>
          <p14:tracePt t="288303" x="8529638" y="3086100"/>
          <p14:tracePt t="288310" x="8529638" y="3078163"/>
          <p14:tracePt t="288318" x="8529638" y="3062288"/>
          <p14:tracePt t="288327" x="8529638" y="3046413"/>
          <p14:tracePt t="288334" x="8529638" y="3030538"/>
          <p14:tracePt t="288343" x="8529638" y="3022600"/>
          <p14:tracePt t="288350" x="8529638" y="3014663"/>
          <p14:tracePt t="288360" x="8529638" y="2998788"/>
          <p14:tracePt t="288366" x="8529638" y="2990850"/>
          <p14:tracePt t="288374" x="8529638" y="2982913"/>
          <p14:tracePt t="288382" x="8529638" y="2967038"/>
          <p14:tracePt t="288391" x="8521700" y="2967038"/>
          <p14:tracePt t="288398" x="8521700" y="2959100"/>
          <p14:tracePt t="288462" x="8521700" y="2982913"/>
          <p14:tracePt t="288470" x="8521700" y="3006725"/>
          <p14:tracePt t="288478" x="8521700" y="3038475"/>
          <p14:tracePt t="288486" x="8521700" y="3109913"/>
          <p14:tracePt t="288494" x="8521700" y="3165475"/>
          <p14:tracePt t="288503" x="8505825" y="3228975"/>
          <p14:tracePt t="288510" x="8497888" y="3278188"/>
          <p14:tracePt t="288518" x="8489950" y="3333750"/>
          <p14:tracePt t="288526" x="8489950" y="3349625"/>
          <p14:tracePt t="288534" x="8489950" y="3357563"/>
          <p14:tracePt t="288542" x="8489950" y="3365500"/>
          <p14:tracePt t="288598" x="8489950" y="3294063"/>
          <p14:tracePt t="288606" x="8489950" y="3278188"/>
          <p14:tracePt t="288614" x="8489950" y="3181350"/>
          <p14:tracePt t="288623" x="8482013" y="3125788"/>
          <p14:tracePt t="288630" x="8474075" y="3030538"/>
          <p14:tracePt t="288638" x="8466138" y="2990850"/>
          <p14:tracePt t="288646" x="8466138" y="2974975"/>
          <p14:tracePt t="288710" x="8466138" y="2982913"/>
          <p14:tracePt t="288718" x="8466138" y="2990850"/>
          <p14:tracePt t="288726" x="8458200" y="3022600"/>
          <p14:tracePt t="288734" x="8450263" y="3070225"/>
          <p14:tracePt t="288742" x="8442325" y="3094038"/>
          <p14:tracePt t="288750" x="8442325" y="3157538"/>
          <p14:tracePt t="288758" x="8434388" y="3197225"/>
          <p14:tracePt t="288766" x="8434388" y="3252788"/>
          <p14:tracePt t="288774" x="8434388" y="3262313"/>
          <p14:tracePt t="288782" x="8434388" y="3270250"/>
          <p14:tracePt t="288798" x="8434388" y="3278188"/>
          <p14:tracePt t="288846" x="8434388" y="3262313"/>
          <p14:tracePt t="288854" x="8434388" y="3252788"/>
          <p14:tracePt t="288862" x="8434388" y="3236913"/>
          <p14:tracePt t="288870" x="8434388" y="3213100"/>
          <p14:tracePt t="288878" x="8434388" y="3197225"/>
          <p14:tracePt t="288886" x="8434388" y="3189288"/>
          <p14:tracePt t="288894" x="8442325" y="3173413"/>
          <p14:tracePt t="288918" x="8450263" y="3173413"/>
          <p14:tracePt t="288974" x="8450263" y="3197225"/>
          <p14:tracePt t="288982" x="8450263" y="3213100"/>
          <p14:tracePt t="288989" x="8450263" y="3236913"/>
          <p14:tracePt t="288998" x="8450263" y="3244850"/>
          <p14:tracePt t="289008" x="8450263" y="3286125"/>
          <p14:tracePt t="289014" x="8450263" y="3341688"/>
          <p14:tracePt t="289023" x="8450263" y="3357563"/>
          <p14:tracePt t="289030" x="8450263" y="3373438"/>
          <p14:tracePt t="289039" x="8450263" y="3381375"/>
          <p14:tracePt t="289094" x="8450263" y="3373438"/>
          <p14:tracePt t="289102" x="8450263" y="3302000"/>
          <p14:tracePt t="289110" x="8450263" y="3236913"/>
          <p14:tracePt t="289118" x="8458200" y="3189288"/>
          <p14:tracePt t="289126" x="8466138" y="3141663"/>
          <p14:tracePt t="289134" x="8466138" y="3133725"/>
          <p14:tracePt t="289142" x="8466138" y="3125788"/>
          <p14:tracePt t="289158" x="8474075" y="3125788"/>
          <p14:tracePt t="289222" x="8474075" y="3133725"/>
          <p14:tracePt t="289230" x="8474075" y="3141663"/>
          <p14:tracePt t="289238" x="8482013" y="3157538"/>
          <p14:tracePt t="289246" x="8482013" y="3173413"/>
          <p14:tracePt t="289254" x="8482013" y="3197225"/>
          <p14:tracePt t="289262" x="8482013" y="3205163"/>
          <p14:tracePt t="289270" x="8482013" y="3221038"/>
          <p14:tracePt t="289278" x="8482013" y="3236913"/>
          <p14:tracePt t="289286" x="8482013" y="3244850"/>
          <p14:tracePt t="289361" x="8482013" y="3205163"/>
          <p14:tracePt t="289373" x="8482013" y="3189288"/>
          <p14:tracePt t="289374" x="8482013" y="3181350"/>
          <p14:tracePt t="289382" x="8482013" y="3165475"/>
          <p14:tracePt t="289390" x="8482013" y="3157538"/>
          <p14:tracePt t="289599" x="8482013" y="3149600"/>
          <p14:tracePt t="289732" x="8482013" y="3157538"/>
          <p14:tracePt t="289736" x="8482013" y="3165475"/>
          <p14:tracePt t="289742" x="8482013" y="3173413"/>
          <p14:tracePt t="289750" x="8482013" y="3181350"/>
          <p14:tracePt t="289758" x="8482013" y="3189288"/>
          <p14:tracePt t="289766" x="8474075" y="3189288"/>
          <p14:tracePt t="290615" x="0" y="0"/>
        </p14:tracePtLst>
        <p14:tracePtLst>
          <p14:tracePt t="312491" x="6640513" y="4449763"/>
          <p14:tracePt t="312863" x="6640513" y="4441825"/>
          <p14:tracePt t="312871" x="6640513" y="4418013"/>
          <p14:tracePt t="312880" x="6640513" y="4410075"/>
          <p14:tracePt t="312888" x="6640513" y="4394200"/>
          <p14:tracePt t="312894" x="6632575" y="4378325"/>
          <p14:tracePt t="312902" x="6624638" y="4354513"/>
          <p14:tracePt t="312910" x="6616700" y="4330700"/>
          <p14:tracePt t="312918" x="6616700" y="4322763"/>
          <p14:tracePt t="312926" x="6608763" y="4322763"/>
          <p14:tracePt t="312934" x="6608763" y="4314825"/>
          <p14:tracePt t="312950" x="6600825" y="4306888"/>
          <p14:tracePt t="312958" x="6600825" y="4298950"/>
          <p14:tracePt t="312966" x="6600825" y="4291013"/>
          <p14:tracePt t="312974" x="6592888" y="4281488"/>
          <p14:tracePt t="312982" x="6584950" y="4273550"/>
          <p14:tracePt t="312990" x="6584950" y="4265613"/>
          <p14:tracePt t="312998" x="6577013" y="4249738"/>
          <p14:tracePt t="313014" x="6569075" y="4241800"/>
          <p14:tracePt t="313022" x="6561138" y="4241800"/>
          <p14:tracePt t="313030" x="6561138" y="4233863"/>
          <p14:tracePt t="313063" x="6553200" y="4225925"/>
          <p14:tracePt t="313079" x="6553200" y="4217988"/>
          <p14:tracePt t="313111" x="6553200" y="4202113"/>
          <p14:tracePt t="313118" x="6545263" y="4202113"/>
          <p14:tracePt t="313127" x="6545263" y="4194175"/>
          <p14:tracePt t="313134" x="6537325" y="4194175"/>
          <p14:tracePt t="313142" x="6537325" y="4186238"/>
          <p14:tracePt t="313150" x="6529388" y="4178300"/>
          <p14:tracePt t="313158" x="6521450" y="4162425"/>
          <p14:tracePt t="313174" x="6513513" y="4146550"/>
          <p14:tracePt t="313182" x="6505575" y="4138613"/>
          <p14:tracePt t="313190" x="6505575" y="4122738"/>
          <p14:tracePt t="313198" x="6497638" y="4114800"/>
          <p14:tracePt t="313206" x="6489700" y="4090988"/>
          <p14:tracePt t="313214" x="6481763" y="4090988"/>
          <p14:tracePt t="313223" x="6473825" y="4083050"/>
          <p14:tracePt t="313230" x="6465888" y="4067175"/>
          <p14:tracePt t="313237" x="6457950" y="4067175"/>
          <p14:tracePt t="313246" x="6457950" y="4059238"/>
          <p14:tracePt t="313294" x="6450013" y="4059238"/>
          <p14:tracePt t="313326" x="6442075" y="4059238"/>
          <p14:tracePt t="313343" x="6434138" y="4059238"/>
          <p14:tracePt t="313350" x="6426200" y="4059238"/>
          <p14:tracePt t="313358" x="6410325" y="4059238"/>
          <p14:tracePt t="313365" x="6402388" y="4059238"/>
          <p14:tracePt t="313374" x="6392863" y="4059238"/>
          <p14:tracePt t="313382" x="6384925" y="4067175"/>
          <p14:tracePt t="313390" x="6369050" y="4090988"/>
          <p14:tracePt t="313398" x="6361113" y="4114800"/>
          <p14:tracePt t="313406" x="6353175" y="4154488"/>
          <p14:tracePt t="313413" x="6345238" y="4210050"/>
          <p14:tracePt t="313423" x="6345238" y="4225925"/>
          <p14:tracePt t="313430" x="6345238" y="4265613"/>
          <p14:tracePt t="313437" x="6345238" y="4291013"/>
          <p14:tracePt t="313446" x="6345238" y="4306888"/>
          <p14:tracePt t="313455" x="6345238" y="4322763"/>
          <p14:tracePt t="313462" x="6345238" y="4330700"/>
          <p14:tracePt t="313486" x="6345238" y="4338638"/>
          <p14:tracePt t="313510" x="6353175" y="4338638"/>
          <p14:tracePt t="313602" x="6361113" y="4338638"/>
          <p14:tracePt t="313638" x="6369050" y="4330700"/>
          <p14:tracePt t="313646" x="6376988" y="4322763"/>
          <p14:tracePt t="313654" x="6392863" y="4306888"/>
          <p14:tracePt t="313662" x="6402388" y="4306888"/>
          <p14:tracePt t="313678" x="6418263" y="4306888"/>
          <p14:tracePt t="313693" x="6426200" y="4306888"/>
          <p14:tracePt t="313702" x="6434138" y="4330700"/>
          <p14:tracePt t="313710" x="6442075" y="4346575"/>
          <p14:tracePt t="313717" x="6457950" y="4410075"/>
          <p14:tracePt t="313726" x="6457950" y="4433888"/>
          <p14:tracePt t="313733" x="6465888" y="4473575"/>
          <p14:tracePt t="313742" x="6465888" y="4481513"/>
          <p14:tracePt t="313790" x="6473825" y="4481513"/>
          <p14:tracePt t="313806" x="6473825" y="4473575"/>
          <p14:tracePt t="313901" x="6481763" y="4473575"/>
          <p14:tracePt t="313966" x="6489700" y="4473575"/>
          <p14:tracePt t="313975" x="6497638" y="4473575"/>
          <p14:tracePt t="313990" x="6505575" y="4473575"/>
          <p14:tracePt t="313998" x="6513513" y="4473575"/>
          <p14:tracePt t="314016" x="6513513" y="4489450"/>
          <p14:tracePt t="314026" x="6513513" y="4505325"/>
          <p14:tracePt t="314030" x="6521450" y="4529138"/>
          <p14:tracePt t="314038" x="6521450" y="4537075"/>
          <p14:tracePt t="314046" x="6521450" y="4560888"/>
          <p14:tracePt t="314053" x="6521450" y="4568825"/>
          <p14:tracePt t="314066" x="6521450" y="4576763"/>
          <p14:tracePt t="314070" x="6521450" y="4584700"/>
          <p14:tracePt t="314077" x="6521450" y="4592638"/>
          <p14:tracePt t="314087" x="6529388" y="4608513"/>
          <p14:tracePt t="314102" x="6529388" y="4616450"/>
          <p14:tracePt t="314110" x="6529388" y="4624388"/>
          <p14:tracePt t="314134" x="6537325" y="4624388"/>
          <p14:tracePt t="314158" x="6537325" y="4592638"/>
          <p14:tracePt t="314166" x="6537325" y="4537075"/>
          <p14:tracePt t="314174" x="6537325" y="4441825"/>
          <p14:tracePt t="314182" x="6537325" y="4370388"/>
          <p14:tracePt t="314189" x="6537325" y="4249738"/>
          <p14:tracePt t="314198" x="6537325" y="4186238"/>
          <p14:tracePt t="314206" x="6545263" y="4146550"/>
          <p14:tracePt t="314218" x="6545263" y="4090988"/>
          <p14:tracePt t="314222" x="6545263" y="4075113"/>
          <p14:tracePt t="314230" x="6537325" y="4035425"/>
          <p14:tracePt t="314239" x="6521450" y="4019550"/>
          <p14:tracePt t="314246" x="6521450" y="4003675"/>
          <p14:tracePt t="314253" x="6521450" y="3995738"/>
          <p14:tracePt t="314262" x="6513513" y="3987800"/>
          <p14:tracePt t="314278" x="6513513" y="3979863"/>
          <p14:tracePt t="314286" x="6513513" y="3971925"/>
          <p14:tracePt t="314293" x="6513513" y="3979863"/>
          <p14:tracePt t="314301" x="6505575" y="3979863"/>
          <p14:tracePt t="314407" x="6505575" y="3987800"/>
          <p14:tracePt t="314414" x="6505575" y="3995738"/>
          <p14:tracePt t="314431" x="6505575" y="4003675"/>
          <p14:tracePt t="314439" x="6505575" y="4011613"/>
          <p14:tracePt t="314446" x="6505575" y="4019550"/>
          <p14:tracePt t="314454" x="6497638" y="4027488"/>
          <p14:tracePt t="314462" x="6497638" y="4043363"/>
          <p14:tracePt t="314470" x="6489700" y="4051300"/>
          <p14:tracePt t="314478" x="6489700" y="4059238"/>
          <p14:tracePt t="314487" x="6481763" y="4059238"/>
          <p14:tracePt t="314494" x="6481763" y="4067175"/>
          <p14:tracePt t="314558" x="6473825" y="4067175"/>
          <p14:tracePt t="314566" x="6442075" y="4067175"/>
          <p14:tracePt t="314574" x="6434138" y="4067175"/>
          <p14:tracePt t="314582" x="6426200" y="4067175"/>
          <p14:tracePt t="314590" x="6418263" y="4067175"/>
          <p14:tracePt t="314598" x="6402388" y="4067175"/>
          <p14:tracePt t="314704" x="6402388" y="4075113"/>
          <p14:tracePt t="314711" x="6402388" y="4083050"/>
          <p14:tracePt t="314719" x="6402388" y="4098925"/>
          <p14:tracePt t="314727" x="6402388" y="4146550"/>
          <p14:tracePt t="314734" x="6402388" y="4162425"/>
          <p14:tracePt t="314742" x="6402388" y="4178300"/>
          <p14:tracePt t="314750" x="6402388" y="4202113"/>
          <p14:tracePt t="314758" x="6402388" y="4210050"/>
          <p14:tracePt t="314766" x="6402388" y="4217988"/>
          <p14:tracePt t="314774" x="6402388" y="4233863"/>
          <p14:tracePt t="314790" x="6402388" y="4241800"/>
          <p14:tracePt t="314798" x="6402388" y="4249738"/>
          <p14:tracePt t="314806" x="6410325" y="4257675"/>
          <p14:tracePt t="314814" x="6410325" y="4265613"/>
          <p14:tracePt t="314821" x="6418263" y="4291013"/>
          <p14:tracePt t="314830" x="6418263" y="4298950"/>
          <p14:tracePt t="314838" x="6426200" y="4338638"/>
          <p14:tracePt t="314846" x="6434138" y="4394200"/>
          <p14:tracePt t="314855" x="6442075" y="4410075"/>
          <p14:tracePt t="314862" x="6450013" y="4425950"/>
          <p14:tracePt t="314870" x="6450013" y="4433888"/>
          <p14:tracePt t="314879" x="6450013" y="4449763"/>
          <p14:tracePt t="314886" x="6457950" y="4449763"/>
          <p14:tracePt t="314903" x="6457950" y="4457700"/>
          <p14:tracePt t="315041" x="6457950" y="4465638"/>
          <p14:tracePt t="315085" x="6457950" y="4473575"/>
          <p14:tracePt t="315102" x="6465888" y="4473575"/>
          <p14:tracePt t="315134" x="6465888" y="4481513"/>
          <p14:tracePt t="315223" x="6465888" y="4489450"/>
          <p14:tracePt t="315264" x="6465888" y="4497388"/>
          <p14:tracePt t="315271" x="6465888" y="4505325"/>
          <p14:tracePt t="315278" x="6473825" y="4529138"/>
          <p14:tracePt t="315289" x="6473825" y="4537075"/>
          <p14:tracePt t="315294" x="6489700" y="4552950"/>
          <p14:tracePt t="315303" x="6497638" y="4560888"/>
          <p14:tracePt t="315310" x="6497638" y="4576763"/>
          <p14:tracePt t="315319" x="6513513" y="4584700"/>
          <p14:tracePt t="315326" x="6513513" y="4592638"/>
          <p14:tracePt t="315334" x="6521450" y="4592638"/>
          <p14:tracePt t="315342" x="6529388" y="4600575"/>
          <p14:tracePt t="315350" x="6537325" y="4608513"/>
          <p14:tracePt t="315358" x="6537325" y="4616450"/>
          <p14:tracePt t="315374" x="6545263" y="4624388"/>
          <p14:tracePt t="315398" x="6545263" y="4633913"/>
          <p14:tracePt t="315438" x="6545263" y="4641850"/>
          <p14:tracePt t="315502" x="6545263" y="4649788"/>
          <p14:tracePt t="315520" x="6545263" y="4665663"/>
          <p14:tracePt t="315534" x="6545263" y="4673600"/>
          <p14:tracePt t="315542" x="6553200" y="4689475"/>
          <p14:tracePt t="315550" x="6553200" y="4705350"/>
          <p14:tracePt t="315558" x="6561138" y="4729163"/>
          <p14:tracePt t="315566" x="6569075" y="4737100"/>
          <p14:tracePt t="315574" x="6569075" y="4745038"/>
          <p14:tracePt t="315582" x="6584950" y="4752975"/>
          <p14:tracePt t="315590" x="6584950" y="4768850"/>
          <p14:tracePt t="315598" x="6592888" y="4768850"/>
          <p14:tracePt t="315606" x="6600825" y="4776788"/>
          <p14:tracePt t="315614" x="6600825" y="4784725"/>
          <p14:tracePt t="315622" x="6600825" y="4792663"/>
          <p14:tracePt t="315637" x="6608763" y="4800600"/>
          <p14:tracePt t="315654" x="6608763" y="4808538"/>
          <p14:tracePt t="315694" x="6608763" y="4816475"/>
          <p14:tracePt t="315702" x="6616700" y="4816475"/>
          <p14:tracePt t="315710" x="6616700" y="4824413"/>
          <p14:tracePt t="315726" x="6616700" y="4832350"/>
          <p14:tracePt t="315734" x="6624638" y="4840288"/>
          <p14:tracePt t="315742" x="6624638" y="4848225"/>
          <p14:tracePt t="315974" x="6632575" y="4856163"/>
          <p14:tracePt t="315990" x="6632575" y="4864100"/>
          <p14:tracePt t="315998" x="6632575" y="4872038"/>
          <p14:tracePt t="316006" x="6632575" y="4879975"/>
          <p14:tracePt t="316014" x="6640513" y="4879975"/>
          <p14:tracePt t="316023" x="6648450" y="4887913"/>
          <p14:tracePt t="316036" x="6656388" y="4903788"/>
          <p14:tracePt t="316038" x="6664325" y="4911725"/>
          <p14:tracePt t="316046" x="6672263" y="4935538"/>
          <p14:tracePt t="316056" x="6688138" y="4943475"/>
          <p14:tracePt t="316062" x="6688138" y="4959350"/>
          <p14:tracePt t="316071" x="6704013" y="4976813"/>
          <p14:tracePt t="316087" x="6704013" y="4984750"/>
          <p14:tracePt t="316093" x="6711950" y="4984750"/>
          <p14:tracePt t="316207" x="6711950" y="4992688"/>
          <p14:tracePt t="316224" x="6711950" y="5000625"/>
          <p14:tracePt t="316230" x="6719888" y="5008563"/>
          <p14:tracePt t="316237" x="6719888" y="5016500"/>
          <p14:tracePt t="316246" x="6719888" y="5024438"/>
          <p14:tracePt t="316254" x="6735763" y="5048250"/>
          <p14:tracePt t="316262" x="6743700" y="5064125"/>
          <p14:tracePt t="316270" x="6743700" y="5111750"/>
          <p14:tracePt t="316278" x="6751638" y="5159375"/>
          <p14:tracePt t="316287" x="6751638" y="5183188"/>
          <p14:tracePt t="316294" x="6759575" y="5199063"/>
          <p14:tracePt t="316301" x="6759575" y="5246688"/>
          <p14:tracePt t="316310" x="6777038" y="5278438"/>
          <p14:tracePt t="316318" x="6784975" y="5327650"/>
          <p14:tracePt t="316328" x="6784975" y="5351463"/>
          <p14:tracePt t="316339" x="6800850" y="5367338"/>
          <p14:tracePt t="316342" x="6808788" y="5391150"/>
          <p14:tracePt t="316350" x="6808788" y="5399088"/>
          <p14:tracePt t="316358" x="6808788" y="5407025"/>
          <p14:tracePt t="316366" x="6816725" y="5414963"/>
          <p14:tracePt t="316382" x="6824663" y="5414963"/>
          <p14:tracePt t="316390" x="6824663" y="5422900"/>
          <p14:tracePt t="316454" x="6832600" y="5422900"/>
          <p14:tracePt t="316478" x="6832600" y="5430838"/>
          <p14:tracePt t="316491" x="6832600" y="5438775"/>
          <p14:tracePt t="316494" x="6840538" y="5446713"/>
          <p14:tracePt t="316501" x="6848475" y="5454650"/>
          <p14:tracePt t="316510" x="6856413" y="5478463"/>
          <p14:tracePt t="316519" x="6864350" y="5478463"/>
          <p14:tracePt t="316526" x="6880225" y="5494338"/>
          <p14:tracePt t="316535" x="6888163" y="5502275"/>
          <p14:tracePt t="316542" x="6904038" y="5518150"/>
          <p14:tracePt t="316552" x="6911975" y="5526088"/>
          <p14:tracePt t="316557" x="6919913" y="5534025"/>
          <p14:tracePt t="316566" x="6943725" y="5549900"/>
          <p14:tracePt t="316575" x="6967538" y="5565775"/>
          <p14:tracePt t="316582" x="6975475" y="5581650"/>
          <p14:tracePt t="316590" x="6999288" y="5589588"/>
          <p14:tracePt t="316598" x="6999288" y="5597525"/>
          <p14:tracePt t="316606" x="7015163" y="5605463"/>
          <p14:tracePt t="316614" x="7023100" y="5621338"/>
          <p14:tracePt t="316622" x="7031038" y="5621338"/>
          <p14:tracePt t="316630" x="7031038" y="5629275"/>
          <p14:tracePt t="316642" x="7038975" y="5637213"/>
          <p14:tracePt t="316646" x="7038975" y="5645150"/>
          <p14:tracePt t="316653" x="7046913" y="5645150"/>
          <p14:tracePt t="316678" x="7054850" y="5645150"/>
          <p14:tracePt t="316694" x="7062788" y="5645150"/>
          <p14:tracePt t="316701" x="7070725" y="5645150"/>
          <p14:tracePt t="316710" x="7078663" y="5645150"/>
          <p14:tracePt t="316718" x="7110413" y="5637213"/>
          <p14:tracePt t="316726" x="7126288" y="5637213"/>
          <p14:tracePt t="316734" x="7151688" y="5637213"/>
          <p14:tracePt t="316742" x="7167563" y="5637213"/>
          <p14:tracePt t="316751" x="7183438" y="5637213"/>
          <p14:tracePt t="316758" x="7207250" y="5629275"/>
          <p14:tracePt t="316766" x="7223125" y="5629275"/>
          <p14:tracePt t="316774" x="7262813" y="5621338"/>
          <p14:tracePt t="316781" x="7286625" y="5613400"/>
          <p14:tracePt t="316794" x="7310438" y="5613400"/>
          <p14:tracePt t="316798" x="7326313" y="5613400"/>
          <p14:tracePt t="316806" x="7350125" y="5613400"/>
          <p14:tracePt t="316814" x="7366000" y="5613400"/>
          <p14:tracePt t="316823" x="7381875" y="5613400"/>
          <p14:tracePt t="316829" x="7405688" y="5613400"/>
          <p14:tracePt t="316838" x="7413625" y="5605463"/>
          <p14:tracePt t="316846" x="7421563" y="5597525"/>
          <p14:tracePt t="316853" x="7429500" y="5581650"/>
          <p14:tracePt t="316862" x="7429500" y="5573713"/>
          <p14:tracePt t="316870" x="7429500" y="5565775"/>
          <p14:tracePt t="316878" x="7429500" y="5557838"/>
          <p14:tracePt t="316886" x="7429500" y="5534025"/>
          <p14:tracePt t="316894" x="7429500" y="5518150"/>
          <p14:tracePt t="316902" x="7429500" y="5502275"/>
          <p14:tracePt t="316910" x="7429500" y="5454650"/>
          <p14:tracePt t="316918" x="7421563" y="5438775"/>
          <p14:tracePt t="316926" x="7405688" y="5422900"/>
          <p14:tracePt t="316934" x="7397750" y="5414963"/>
          <p14:tracePt t="316942" x="7389813" y="5407025"/>
          <p14:tracePt t="317025" x="7381875" y="5407025"/>
          <p14:tracePt t="317038" x="7373938" y="5407025"/>
          <p14:tracePt t="317046" x="7366000" y="5414963"/>
          <p14:tracePt t="317053" x="7350125" y="5422900"/>
          <p14:tracePt t="317062" x="7318375" y="5430838"/>
          <p14:tracePt t="317070" x="7302500" y="5446713"/>
          <p14:tracePt t="317078" x="7239000" y="5470525"/>
          <p14:tracePt t="317086" x="7207250" y="5478463"/>
          <p14:tracePt t="317095" x="7199313" y="5510213"/>
          <p14:tracePt t="317103" x="7175500" y="5510213"/>
          <p14:tracePt t="317111" x="7167563" y="5518150"/>
          <p14:tracePt t="317117" x="7167563" y="5526088"/>
          <p14:tracePt t="317134" x="7167563" y="5534025"/>
          <p14:tracePt t="317152" x="7167563" y="5541963"/>
          <p14:tracePt t="317158" x="7167563" y="5549900"/>
          <p14:tracePt t="317166" x="7167563" y="5557838"/>
          <p14:tracePt t="317174" x="7167563" y="5565775"/>
          <p14:tracePt t="317182" x="7167563" y="5573713"/>
          <p14:tracePt t="317190" x="7167563" y="5597525"/>
          <p14:tracePt t="317198" x="7167563" y="5613400"/>
          <p14:tracePt t="317206" x="7167563" y="5629275"/>
          <p14:tracePt t="317214" x="7175500" y="5653088"/>
          <p14:tracePt t="317222" x="7183438" y="5662613"/>
          <p14:tracePt t="317230" x="7199313" y="5678488"/>
          <p14:tracePt t="317238" x="7207250" y="5710238"/>
          <p14:tracePt t="317246" x="7223125" y="5718175"/>
          <p14:tracePt t="317254" x="7239000" y="5734050"/>
          <p14:tracePt t="317262" x="7254875" y="5765800"/>
          <p14:tracePt t="317269" x="7278688" y="5765800"/>
          <p14:tracePt t="317278" x="7286625" y="5781675"/>
          <p14:tracePt t="317286" x="7294563" y="5781675"/>
          <p14:tracePt t="317294" x="7302500" y="5781675"/>
          <p14:tracePt t="317302" x="7310438" y="5781675"/>
          <p14:tracePt t="317311" x="7326313" y="5781675"/>
          <p14:tracePt t="317318" x="7342188" y="5781675"/>
          <p14:tracePt t="317327" x="7366000" y="5741988"/>
          <p14:tracePt t="317334" x="7389813" y="5710238"/>
          <p14:tracePt t="317343" x="7405688" y="5678488"/>
          <p14:tracePt t="317350" x="7413625" y="5629275"/>
          <p14:tracePt t="317357" x="7413625" y="5541963"/>
          <p14:tracePt t="317366" x="7413625" y="5510213"/>
          <p14:tracePt t="317374" x="7413625" y="5494338"/>
          <p14:tracePt t="317382" x="7413625" y="5486400"/>
          <p14:tracePt t="317390" x="7413625" y="5478463"/>
          <p14:tracePt t="317414" x="7413625" y="5470525"/>
          <p14:tracePt t="317471" x="7413625" y="5462588"/>
          <p14:tracePt t="317478" x="7413625" y="5454650"/>
          <p14:tracePt t="317487" x="7421563" y="5454650"/>
          <p14:tracePt t="317494" x="7421563" y="5446713"/>
          <p14:tracePt t="317506" x="7421563" y="5438775"/>
          <p14:tracePt t="317509" x="7421563" y="5430838"/>
          <p14:tracePt t="317518" x="7421563" y="5422900"/>
          <p14:tracePt t="317526" x="7421563" y="5414963"/>
          <p14:tracePt t="317534" x="7421563" y="5407025"/>
          <p14:tracePt t="317550" x="7421563" y="5399088"/>
          <p14:tracePt t="317606" x="7413625" y="5414963"/>
          <p14:tracePt t="317614" x="7413625" y="5422900"/>
          <p14:tracePt t="317622" x="7413625" y="5430838"/>
          <p14:tracePt t="317630" x="7413625" y="5454650"/>
          <p14:tracePt t="317638" x="7413625" y="5478463"/>
          <p14:tracePt t="317646" x="7405688" y="5510213"/>
          <p14:tracePt t="317654" x="7405688" y="5613400"/>
          <p14:tracePt t="317662" x="7405688" y="5637213"/>
          <p14:tracePt t="317670" x="7421563" y="5670550"/>
          <p14:tracePt t="317678" x="7421563" y="5678488"/>
          <p14:tracePt t="317686" x="7437438" y="5678488"/>
          <p14:tracePt t="317694" x="7437438" y="5686425"/>
          <p14:tracePt t="317710" x="7445375" y="5686425"/>
          <p14:tracePt t="317734" x="7453313" y="5686425"/>
          <p14:tracePt t="317742" x="7477125" y="5670550"/>
          <p14:tracePt t="317757" x="7493000" y="5653088"/>
          <p14:tracePt t="317767" x="7493000" y="5637213"/>
          <p14:tracePt t="317774" x="7510463" y="5629275"/>
          <p14:tracePt t="317783" x="7510463" y="5621338"/>
          <p14:tracePt t="317790" x="7526338" y="5613400"/>
          <p14:tracePt t="317806" x="7526338" y="5597525"/>
          <p14:tracePt t="317814" x="7534275" y="5589588"/>
          <p14:tracePt t="317822" x="7534275" y="5581650"/>
          <p14:tracePt t="317830" x="7534275" y="5573713"/>
          <p14:tracePt t="317846" x="7534275" y="5565775"/>
          <p14:tracePt t="318039" x="7542213" y="5565775"/>
          <p14:tracePt t="318048" x="7550150" y="5565775"/>
          <p14:tracePt t="318062" x="7558088" y="5565775"/>
          <p14:tracePt t="318078" x="7566025" y="5565775"/>
          <p14:tracePt t="318095" x="7573963" y="5565775"/>
          <p14:tracePt t="318103" x="7581900" y="5565775"/>
          <p14:tracePt t="318111" x="7597775" y="5565775"/>
          <p14:tracePt t="318126" x="7605713" y="5565775"/>
          <p14:tracePt t="318134" x="7613650" y="5565775"/>
          <p14:tracePt t="318165" x="7629525" y="5565775"/>
          <p14:tracePt t="318173" x="7637463" y="5565775"/>
          <p14:tracePt t="318206" x="7645400" y="5565775"/>
          <p14:tracePt t="318230" x="7653338" y="5565775"/>
          <p14:tracePt t="318246" x="7661275" y="5565775"/>
          <p14:tracePt t="318270" x="7669213" y="5565775"/>
          <p14:tracePt t="318286" x="7677150" y="5565775"/>
          <p14:tracePt t="318306" x="7693025" y="5565775"/>
          <p14:tracePt t="318329" x="7700963" y="5565775"/>
          <p14:tracePt t="318336" x="7708900" y="5565775"/>
          <p14:tracePt t="318343" x="7716838" y="5565775"/>
          <p14:tracePt t="318382" x="7724775" y="5565775"/>
          <p14:tracePt t="318414" x="7732713" y="5565775"/>
          <p14:tracePt t="318440" x="7740650" y="5565775"/>
          <p14:tracePt t="318536" x="7740650" y="5573713"/>
          <p14:tracePt t="319006" x="7724775" y="5581650"/>
          <p14:tracePt t="319014" x="7724775" y="5589588"/>
          <p14:tracePt t="319022" x="7716838" y="5589588"/>
          <p14:tracePt t="319030" x="7708900" y="5589588"/>
          <p14:tracePt t="319038" x="7708900" y="5597525"/>
          <p14:tracePt t="319047" x="7700963" y="5597525"/>
          <p14:tracePt t="319066" x="7700963" y="5605463"/>
          <p14:tracePt t="319086" x="7700963" y="5613400"/>
          <p14:tracePt t="319094" x="7700963" y="5621338"/>
          <p14:tracePt t="319102" x="7700963" y="5629275"/>
          <p14:tracePt t="319118" x="7700963" y="5645150"/>
          <p14:tracePt t="319126" x="7693025" y="5645150"/>
          <p14:tracePt t="319134" x="7693025" y="5653088"/>
          <p14:tracePt t="319142" x="7693025" y="5670550"/>
          <p14:tracePt t="319150" x="7685088" y="5670550"/>
          <p14:tracePt t="319166" x="7685088" y="5694363"/>
          <p14:tracePt t="319182" x="7677150" y="5702300"/>
          <p14:tracePt t="319190" x="7677150" y="5718175"/>
          <p14:tracePt t="319198" x="7669213" y="5718175"/>
          <p14:tracePt t="319206" x="7669213" y="5726113"/>
          <p14:tracePt t="319279" x="7661275" y="5726113"/>
          <p14:tracePt t="319287" x="7653338" y="5718175"/>
          <p14:tracePt t="319294" x="7645400" y="5710238"/>
          <p14:tracePt t="319374" x="7645400" y="5702300"/>
          <p14:tracePt t="319383" x="7645400" y="5678488"/>
          <p14:tracePt t="319390" x="7645400" y="5662613"/>
          <p14:tracePt t="319398" x="7645400" y="5653088"/>
          <p14:tracePt t="319407" x="7645400" y="5645150"/>
          <p14:tracePt t="319414" x="7645400" y="5629275"/>
          <p14:tracePt t="319430" x="7645400" y="5621338"/>
          <p14:tracePt t="319447" x="7645400" y="5613400"/>
          <p14:tracePt t="319464" x="7645400" y="5605463"/>
          <p14:tracePt t="319470" x="7653338" y="5605463"/>
          <p14:tracePt t="319479" x="7653338" y="5597525"/>
          <p14:tracePt t="319487" x="7653338" y="5581650"/>
          <p14:tracePt t="319496" x="7653338" y="5557838"/>
          <p14:tracePt t="319504" x="7653338" y="5549900"/>
          <p14:tracePt t="319510" x="7653338" y="5534025"/>
          <p14:tracePt t="319518" x="7653338" y="5526088"/>
          <p14:tracePt t="319526" x="7653338" y="5510213"/>
          <p14:tracePt t="319534" x="7653338" y="5502275"/>
          <p14:tracePt t="319542" x="7661275" y="5502275"/>
          <p14:tracePt t="319550" x="7661275" y="5494338"/>
          <p14:tracePt t="319672" x="7653338" y="5494338"/>
          <p14:tracePt t="319679" x="7645400" y="5510213"/>
          <p14:tracePt t="319686" x="7637463" y="5510213"/>
          <p14:tracePt t="319694" x="7629525" y="5526088"/>
          <p14:tracePt t="319702" x="7621588" y="5534025"/>
          <p14:tracePt t="319710" x="7621588" y="5541963"/>
          <p14:tracePt t="319718" x="7613650" y="5549900"/>
          <p14:tracePt t="319742" x="7613650" y="5565775"/>
          <p14:tracePt t="319763" x="7613650" y="5573713"/>
          <p14:tracePt t="319774" x="7613650" y="5581650"/>
          <p14:tracePt t="319782" x="7613650" y="5589588"/>
          <p14:tracePt t="319798" x="7613650" y="5597525"/>
          <p14:tracePt t="319871" x="7621588" y="5589588"/>
          <p14:tracePt t="319887" x="7621588" y="5573713"/>
          <p14:tracePt t="319894" x="7621588" y="5557838"/>
          <p14:tracePt t="319902" x="7621588" y="5534025"/>
          <p14:tracePt t="319910" x="7621588" y="5526088"/>
          <p14:tracePt t="319918" x="7621588" y="5518150"/>
          <p14:tracePt t="319973" x="7621588" y="5510213"/>
          <p14:tracePt t="320015" x="7613650" y="5510213"/>
          <p14:tracePt t="320046" x="7605713" y="5510213"/>
          <p14:tracePt t="320054" x="7605713" y="5526088"/>
          <p14:tracePt t="320071" x="7597775" y="5534025"/>
          <p14:tracePt t="320079" x="7597775" y="5541963"/>
          <p14:tracePt t="320086" x="7597775" y="5549900"/>
          <p14:tracePt t="320111" x="7597775" y="5557838"/>
          <p14:tracePt t="320134" x="7597775" y="5565775"/>
          <p14:tracePt t="320230" x="7605713" y="5557838"/>
          <p14:tracePt t="320238" x="7605713" y="5534025"/>
          <p14:tracePt t="320246" x="7605713" y="5526088"/>
          <p14:tracePt t="320254" x="7605713" y="5518150"/>
          <p14:tracePt t="320263" x="7613650" y="5510213"/>
          <p14:tracePt t="320294" x="7621588" y="5502275"/>
          <p14:tracePt t="320318" x="7629525" y="5502275"/>
          <p14:tracePt t="320390" x="7629525" y="5526088"/>
          <p14:tracePt t="320398" x="7645400" y="5541963"/>
          <p14:tracePt t="320406" x="7653338" y="5549900"/>
          <p14:tracePt t="320414" x="7661275" y="5565775"/>
          <p14:tracePt t="320422" x="7669213" y="5573713"/>
          <p14:tracePt t="320429" x="7677150" y="5581650"/>
          <p14:tracePt t="320438" x="7685088" y="5597525"/>
          <p14:tracePt t="320503" x="7693025" y="5597525"/>
          <p14:tracePt t="320590" x="7693025" y="5589588"/>
          <p14:tracePt t="320614" x="7693025" y="5581650"/>
          <p14:tracePt t="321175" x="7693025" y="5573713"/>
          <p14:tracePt t="321186" x="7685088" y="5549900"/>
          <p14:tracePt t="321190" x="7637463" y="5534025"/>
          <p14:tracePt t="321198" x="7637463" y="5518150"/>
          <p14:tracePt t="321205" x="7613650" y="5494338"/>
          <p14:tracePt t="321214" x="7605713" y="5478463"/>
          <p14:tracePt t="321221" x="7597775" y="5470525"/>
          <p14:tracePt t="321229" x="7597775" y="5462588"/>
          <p14:tracePt t="321239" x="7597775" y="5454650"/>
          <p14:tracePt t="321246" x="7597775" y="5438775"/>
          <p14:tracePt t="321262" x="7597775" y="5430838"/>
          <p14:tracePt t="321270" x="7597775" y="5422900"/>
          <p14:tracePt t="321278" x="7597775" y="5414963"/>
          <p14:tracePt t="321286" x="7589838" y="5414963"/>
          <p14:tracePt t="321338" x="7581900" y="5414963"/>
          <p14:tracePt t="321350" x="7573963" y="5414963"/>
          <p14:tracePt t="321358" x="7566025" y="5414963"/>
          <p14:tracePt t="321366" x="7558088" y="5414963"/>
          <p14:tracePt t="321374" x="7550150" y="5414963"/>
          <p14:tracePt t="321382" x="7542213" y="5414963"/>
          <p14:tracePt t="321390" x="7534275" y="5414963"/>
          <p14:tracePt t="321398" x="7518400" y="5414963"/>
          <p14:tracePt t="321414" x="7510463" y="5422900"/>
          <p14:tracePt t="321423" x="7493000" y="5422900"/>
          <p14:tracePt t="321430" x="7485063" y="5438775"/>
          <p14:tracePt t="321439" x="7469188" y="5446713"/>
          <p14:tracePt t="321446" x="7453313" y="5454650"/>
          <p14:tracePt t="321455" x="7445375" y="5462588"/>
          <p14:tracePt t="321462" x="7429500" y="5478463"/>
          <p14:tracePt t="321470" x="7413625" y="5478463"/>
          <p14:tracePt t="321478" x="7413625" y="5486400"/>
          <p14:tracePt t="321490" x="7405688" y="5494338"/>
          <p14:tracePt t="321495" x="7397750" y="5494338"/>
          <p14:tracePt t="321550" x="7397750" y="5502275"/>
          <p14:tracePt t="321558" x="7389813" y="5502275"/>
          <p14:tracePt t="321590" x="7381875" y="5502275"/>
          <p14:tracePt t="321615" x="7366000" y="5502275"/>
          <p14:tracePt t="321622" x="7358063" y="5494338"/>
          <p14:tracePt t="321632" x="7350125" y="5486400"/>
          <p14:tracePt t="321642" x="7334250" y="5486400"/>
          <p14:tracePt t="321646" x="7326313" y="5486400"/>
          <p14:tracePt t="321655" x="7318375" y="5478463"/>
          <p14:tracePt t="321671" x="7318375" y="5470525"/>
          <p14:tracePt t="321718" x="7310438" y="5470525"/>
          <p14:tracePt t="321733" x="7302500" y="5470525"/>
          <p14:tracePt t="321744" x="7294563" y="5470525"/>
          <p14:tracePt t="321750" x="7278688" y="5462588"/>
          <p14:tracePt t="321758" x="7270750" y="5462588"/>
          <p14:tracePt t="321766" x="7262813" y="5462588"/>
          <p14:tracePt t="321774" x="7254875" y="5462588"/>
          <p14:tracePt t="321782" x="7246938" y="5462588"/>
          <p14:tracePt t="321794" x="7239000" y="5462588"/>
          <p14:tracePt t="321805" x="7231063" y="5462588"/>
          <p14:tracePt t="321823" x="7231063" y="5478463"/>
          <p14:tracePt t="321831" x="7223125" y="5486400"/>
          <p14:tracePt t="321846" x="7223125" y="5494338"/>
          <p14:tracePt t="321855" x="7223125" y="5502275"/>
          <p14:tracePt t="321871" x="7223125" y="5510213"/>
          <p14:tracePt t="321886" x="7231063" y="5510213"/>
          <p14:tracePt t="321947" x="7239000" y="5510213"/>
          <p14:tracePt t="321958" x="7246938" y="5510213"/>
          <p14:tracePt t="321966" x="7246938" y="5502275"/>
          <p14:tracePt t="321974" x="7254875" y="5454650"/>
          <p14:tracePt t="321982" x="7262813" y="5430838"/>
          <p14:tracePt t="321991" x="7262813" y="5391150"/>
          <p14:tracePt t="321998" x="7254875" y="5335588"/>
          <p14:tracePt t="322006" x="7239000" y="5319713"/>
          <p14:tracePt t="322022" x="7239000" y="5310188"/>
          <p14:tracePt t="322047" x="7231063" y="5302250"/>
          <p14:tracePt t="322071" x="7223125" y="5302250"/>
          <p14:tracePt t="322086" x="7215188" y="5310188"/>
          <p14:tracePt t="322102" x="7207250" y="5319713"/>
          <p14:tracePt t="322118" x="7207250" y="5327650"/>
          <p14:tracePt t="322126" x="7207250" y="5335588"/>
          <p14:tracePt t="322134" x="7199313" y="5343525"/>
          <p14:tracePt t="322142" x="7199313" y="5367338"/>
          <p14:tracePt t="322157" x="7199313" y="5399088"/>
          <p14:tracePt t="322166" x="7207250" y="5407025"/>
          <p14:tracePt t="322174" x="7207250" y="5414963"/>
          <p14:tracePt t="322182" x="7207250" y="5430838"/>
          <p14:tracePt t="322190" x="7215188" y="5438775"/>
          <p14:tracePt t="322198" x="7223125" y="5446713"/>
          <p14:tracePt t="322207" x="7231063" y="5446713"/>
          <p14:tracePt t="322214" x="7239000" y="5454650"/>
          <p14:tracePt t="322246" x="7246938" y="5454650"/>
          <p14:tracePt t="322254" x="7254875" y="5454650"/>
          <p14:tracePt t="322286" x="7262813" y="5438775"/>
          <p14:tracePt t="322294" x="7262813" y="5422900"/>
          <p14:tracePt t="322302" x="7262813" y="5407025"/>
          <p14:tracePt t="322310" x="7262813" y="5383213"/>
          <p14:tracePt t="322318" x="7262813" y="5375275"/>
          <p14:tracePt t="322325" x="7254875" y="5359400"/>
          <p14:tracePt t="322334" x="7246938" y="5359400"/>
          <p14:tracePt t="322358" x="7239000" y="5359400"/>
          <p14:tracePt t="322374" x="7231063" y="5359400"/>
          <p14:tracePt t="322390" x="7223125" y="5367338"/>
          <p14:tracePt t="322398" x="7215188" y="5375275"/>
          <p14:tracePt t="322406" x="7215188" y="5383213"/>
          <p14:tracePt t="322414" x="7215188" y="5430838"/>
          <p14:tracePt t="322423" x="7215188" y="5462588"/>
          <p14:tracePt t="322430" x="7215188" y="5486400"/>
          <p14:tracePt t="322439" x="7215188" y="5534025"/>
          <p14:tracePt t="322446" x="7215188" y="5549900"/>
          <p14:tracePt t="322454" x="7215188" y="5557838"/>
          <p14:tracePt t="322462" x="7223125" y="5573713"/>
          <p14:tracePt t="322471" x="7231063" y="5581650"/>
          <p14:tracePt t="322478" x="7231063" y="5589588"/>
          <p14:tracePt t="322486" x="7246938" y="5597525"/>
          <p14:tracePt t="322502" x="7254875" y="5597525"/>
          <p14:tracePt t="322510" x="7270750" y="5597525"/>
          <p14:tracePt t="322526" x="7286625" y="5581650"/>
          <p14:tracePt t="322535" x="7294563" y="5557838"/>
          <p14:tracePt t="322542" x="7310438" y="5526088"/>
          <p14:tracePt t="322550" x="7318375" y="5478463"/>
          <p14:tracePt t="322558" x="7318375" y="5454650"/>
          <p14:tracePt t="322565" x="7318375" y="5422900"/>
          <p14:tracePt t="322574" x="7318375" y="5407025"/>
          <p14:tracePt t="322582" x="7318375" y="5399088"/>
          <p14:tracePt t="322590" x="7318375" y="5391150"/>
          <p14:tracePt t="322637" x="7310438" y="5391150"/>
          <p14:tracePt t="322646" x="7302500" y="5391150"/>
          <p14:tracePt t="322654" x="7294563" y="5407025"/>
          <p14:tracePt t="322671" x="7286625" y="5414963"/>
          <p14:tracePt t="322687" x="7286625" y="5430838"/>
          <p14:tracePt t="322694" x="7286625" y="5438775"/>
          <p14:tracePt t="322702" x="7286625" y="5454650"/>
          <p14:tracePt t="322710" x="7286625" y="5462588"/>
          <p14:tracePt t="322719" x="7286625" y="5478463"/>
          <p14:tracePt t="322726" x="7286625" y="5502275"/>
          <p14:tracePt t="322733" x="7286625" y="5510213"/>
          <p14:tracePt t="322742" x="7286625" y="5518150"/>
          <p14:tracePt t="322750" x="7294563" y="5526088"/>
          <p14:tracePt t="322798" x="7302500" y="5518150"/>
          <p14:tracePt t="322806" x="7302500" y="5510213"/>
          <p14:tracePt t="322814" x="7302500" y="5502275"/>
          <p14:tracePt t="322822" x="7294563" y="5478463"/>
          <p14:tracePt t="322830" x="7286625" y="5462588"/>
          <p14:tracePt t="322838" x="7278688" y="5438775"/>
          <p14:tracePt t="322846" x="7270750" y="5438775"/>
          <p14:tracePt t="322850" x="7262813" y="5430838"/>
          <p14:tracePt t="322903" x="7262813" y="5446713"/>
          <p14:tracePt t="322911" x="7262813" y="5454650"/>
          <p14:tracePt t="322920" x="7254875" y="5462588"/>
          <p14:tracePt t="322926" x="7254875" y="5470525"/>
          <p14:tracePt t="322935" x="7254875" y="5486400"/>
          <p14:tracePt t="322942" x="7254875" y="5502275"/>
          <p14:tracePt t="322952" x="7254875" y="5510213"/>
          <p14:tracePt t="322958" x="7254875" y="5518150"/>
          <p14:tracePt t="322966" x="7254875" y="5534025"/>
          <p14:tracePt t="322974" x="7254875" y="5541963"/>
          <p14:tracePt t="322982" x="7262813" y="5541963"/>
          <p14:tracePt t="322990" x="7262813" y="5549900"/>
          <p14:tracePt t="323048" x="7262813" y="5541963"/>
          <p14:tracePt t="323054" x="7262813" y="5518150"/>
          <p14:tracePt t="323062" x="7262813" y="5510213"/>
          <p14:tracePt t="323070" x="7262813" y="5486400"/>
          <p14:tracePt t="323086" x="7262813" y="5478463"/>
          <p14:tracePt t="323094" x="7270750" y="5478463"/>
          <p14:tracePt t="323166" x="7270750" y="5486400"/>
          <p14:tracePt t="323183" x="7270750" y="5494338"/>
          <p14:tracePt t="323190" x="7270750" y="5502275"/>
          <p14:tracePt t="323198" x="7278688" y="5510213"/>
          <p14:tracePt t="323725" x="7270750" y="5502275"/>
          <p14:tracePt t="323742" x="7262813" y="5502275"/>
          <p14:tracePt t="323814" x="7254875" y="5502275"/>
          <p14:tracePt t="323822" x="7246938" y="5502275"/>
          <p14:tracePt t="323830" x="7239000" y="5502275"/>
          <p14:tracePt t="323838" x="7215188" y="5502275"/>
          <p14:tracePt t="323846" x="7207250" y="5502275"/>
          <p14:tracePt t="323862" x="7199313" y="5502275"/>
          <p14:tracePt t="324046" x="7207250" y="5502275"/>
          <p14:tracePt t="324065" x="7215188" y="5502275"/>
          <p14:tracePt t="324078" x="7231063" y="5502275"/>
          <p14:tracePt t="324093" x="7239000" y="5502275"/>
          <p14:tracePt t="324101" x="7246938" y="5502275"/>
          <p14:tracePt t="324110" x="7254875" y="5502275"/>
          <p14:tracePt t="324118" x="7270750" y="5502275"/>
          <p14:tracePt t="324134" x="7278688" y="5502275"/>
          <p14:tracePt t="324142" x="7294563" y="5502275"/>
          <p14:tracePt t="324156" x="7302500" y="5502275"/>
          <p14:tracePt t="324158" x="7318375" y="5502275"/>
          <p14:tracePt t="324166" x="7326313" y="5502275"/>
          <p14:tracePt t="324173" x="7350125" y="5502275"/>
          <p14:tracePt t="324181" x="7366000" y="5502275"/>
          <p14:tracePt t="324190" x="7373938" y="5502275"/>
          <p14:tracePt t="324198" x="7381875" y="5494338"/>
          <p14:tracePt t="324206" x="7389813" y="5494338"/>
          <p14:tracePt t="324214" x="7397750" y="5470525"/>
          <p14:tracePt t="324222" x="7397750" y="5462588"/>
          <p14:tracePt t="324231" x="7397750" y="5454650"/>
          <p14:tracePt t="324237" x="7397750" y="5446713"/>
          <p14:tracePt t="324246" x="7397750" y="5438775"/>
          <p14:tracePt t="324262" x="7397750" y="5430838"/>
          <p14:tracePt t="324270" x="7405688" y="5430838"/>
          <p14:tracePt t="324278" x="7405688" y="5422900"/>
          <p14:tracePt t="324310" x="7405688" y="5414963"/>
          <p14:tracePt t="324384" x="7405688" y="5399088"/>
          <p14:tracePt t="324406" x="7405688" y="5391150"/>
          <p14:tracePt t="324422" x="7405688" y="5383213"/>
          <p14:tracePt t="324503" x="7405688" y="5414963"/>
          <p14:tracePt t="324510" x="7405688" y="5430838"/>
          <p14:tracePt t="324518" x="7413625" y="5446713"/>
          <p14:tracePt t="324526" x="7421563" y="5462588"/>
          <p14:tracePt t="324534" x="7421563" y="5486400"/>
          <p14:tracePt t="324542" x="7429500" y="5502275"/>
          <p14:tracePt t="324550" x="7445375" y="5541963"/>
          <p14:tracePt t="324558" x="7453313" y="5597525"/>
          <p14:tracePt t="324566" x="7453313" y="5613400"/>
          <p14:tracePt t="324574" x="7453313" y="5629275"/>
          <p14:tracePt t="324582" x="7453313" y="5637213"/>
          <p14:tracePt t="324590" x="7461250" y="5637213"/>
          <p14:tracePt t="324638" x="7469188" y="5637213"/>
          <p14:tracePt t="324647" x="7469188" y="5573713"/>
          <p14:tracePt t="324654" x="7469188" y="5557838"/>
          <p14:tracePt t="324663" x="7469188" y="5518150"/>
          <p14:tracePt t="324671" x="7469188" y="5510213"/>
          <p14:tracePt t="324679" x="7469188" y="5494338"/>
          <p14:tracePt t="324688" x="7469188" y="5470525"/>
          <p14:tracePt t="324694" x="7485063" y="5462588"/>
          <p14:tracePt t="324702" x="7493000" y="5454650"/>
          <p14:tracePt t="324710" x="7502525" y="5454650"/>
          <p14:tracePt t="324766" x="7510463" y="5446713"/>
          <p14:tracePt t="324774" x="7518400" y="5446713"/>
          <p14:tracePt t="324782" x="7518400" y="5438775"/>
          <p14:tracePt t="324789" x="7534275" y="5430838"/>
          <p14:tracePt t="324798" x="7542213" y="5422900"/>
          <p14:tracePt t="324806" x="7550150" y="5422900"/>
          <p14:tracePt t="324814" x="7589838" y="5407025"/>
          <p14:tracePt t="324822" x="7605713" y="5407025"/>
          <p14:tracePt t="324830" x="7613650" y="5407025"/>
          <p14:tracePt t="324838" x="7621588" y="5407025"/>
          <p14:tracePt t="324846" x="7653338" y="5407025"/>
          <p14:tracePt t="324854" x="7669213" y="5399088"/>
          <p14:tracePt t="324862" x="7693025" y="5391150"/>
          <p14:tracePt t="324870" x="7708900" y="5391150"/>
          <p14:tracePt t="324879" x="7724775" y="5383213"/>
          <p14:tracePt t="324888" x="7732713" y="5383213"/>
          <p14:tracePt t="324894" x="7748588" y="5383213"/>
          <p14:tracePt t="324903" x="7764463" y="5383213"/>
          <p14:tracePt t="324910" x="7788275" y="5383213"/>
          <p14:tracePt t="324918" x="7796213" y="5383213"/>
          <p14:tracePt t="324926" x="7804150" y="5375275"/>
          <p14:tracePt t="324934" x="7812088" y="5375275"/>
          <p14:tracePt t="324950" x="7820025" y="5375275"/>
          <p14:tracePt t="324958" x="7820025" y="5367338"/>
          <p14:tracePt t="324966" x="7827963" y="5367338"/>
          <p14:tracePt t="324990" x="7827963" y="5359400"/>
          <p14:tracePt t="325022" x="7827963" y="5351463"/>
          <p14:tracePt t="325144" x="7835900" y="5351463"/>
          <p14:tracePt t="325154" x="7851775" y="5367338"/>
          <p14:tracePt t="325158" x="7859713" y="5375275"/>
          <p14:tracePt t="325166" x="7877175" y="5391150"/>
          <p14:tracePt t="325174" x="7885113" y="5399088"/>
          <p14:tracePt t="325182" x="7900988" y="5414963"/>
          <p14:tracePt t="325198" x="7908925" y="5430838"/>
          <p14:tracePt t="325206" x="7908925" y="5438775"/>
          <p14:tracePt t="325222" x="7908925" y="5446713"/>
          <p14:tracePt t="325230" x="7908925" y="5462588"/>
          <p14:tracePt t="325238" x="7916863" y="5470525"/>
          <p14:tracePt t="325246" x="7916863" y="5486400"/>
          <p14:tracePt t="325255" x="7916863" y="5502275"/>
          <p14:tracePt t="325262" x="7916863" y="5518150"/>
          <p14:tracePt t="325270" x="7916863" y="5534025"/>
          <p14:tracePt t="325278" x="7916863" y="5541963"/>
          <p14:tracePt t="325287" x="7916863" y="5549900"/>
          <p14:tracePt t="325294" x="7916863" y="5557838"/>
          <p14:tracePt t="325303" x="7916863" y="5565775"/>
          <p14:tracePt t="325310" x="7916863" y="5573713"/>
          <p14:tracePt t="325318" x="7916863" y="5581650"/>
          <p14:tracePt t="325390" x="7908925" y="5581650"/>
          <p14:tracePt t="325398" x="7900988" y="5565775"/>
          <p14:tracePt t="325405" x="7900988" y="5557838"/>
          <p14:tracePt t="325414" x="7885113" y="5541963"/>
          <p14:tracePt t="325426" x="7885113" y="5526088"/>
          <p14:tracePt t="325430" x="7885113" y="5518150"/>
          <p14:tracePt t="325438" x="7885113" y="5510213"/>
          <p14:tracePt t="325446" x="7885113" y="5494338"/>
          <p14:tracePt t="325454" x="7885113" y="5486400"/>
          <p14:tracePt t="325470" x="7885113" y="5470525"/>
          <p14:tracePt t="325487" x="7885113" y="5462588"/>
          <p14:tracePt t="325493" x="7885113" y="5454650"/>
          <p14:tracePt t="325526" x="7885113" y="5446713"/>
          <p14:tracePt t="325566" x="7885113" y="5438775"/>
          <p14:tracePt t="325578" x="7885113" y="5422900"/>
          <p14:tracePt t="325590" x="7885113" y="5414963"/>
          <p14:tracePt t="325598" x="7885113" y="5407025"/>
          <p14:tracePt t="325606" x="7885113" y="5399088"/>
          <p14:tracePt t="325615" x="7885113" y="5391150"/>
          <p14:tracePt t="325622" x="7893050" y="5383213"/>
          <p14:tracePt t="325630" x="7893050" y="5375275"/>
          <p14:tracePt t="325638" x="7893050" y="5367338"/>
          <p14:tracePt t="325646" x="7893050" y="5359400"/>
          <p14:tracePt t="325654" x="7900988" y="5351463"/>
          <p14:tracePt t="325678" x="7900988" y="5343525"/>
          <p14:tracePt t="325710" x="7900988" y="5335588"/>
          <p14:tracePt t="325718" x="7900988" y="5327650"/>
          <p14:tracePt t="325734" x="7900988" y="5319713"/>
          <p14:tracePt t="325758" x="7908925" y="5319713"/>
          <p14:tracePt t="325766" x="7908925" y="5310188"/>
          <p14:tracePt t="325790" x="7916863" y="5302250"/>
          <p14:tracePt t="325798" x="7916863" y="5294313"/>
          <p14:tracePt t="325806" x="7916863" y="5286375"/>
          <p14:tracePt t="325824" x="7924800" y="5286375"/>
          <p14:tracePt t="325831" x="7924800" y="5278438"/>
          <p14:tracePt t="325846" x="7924800" y="5270500"/>
          <p14:tracePt t="325855" x="7932738" y="5270500"/>
          <p14:tracePt t="325870" x="7932738" y="5262563"/>
          <p14:tracePt t="325887" x="7940675" y="5262563"/>
          <p14:tracePt t="325910" x="7940675" y="5254625"/>
          <p14:tracePt t="325926" x="7948613" y="5254625"/>
          <p14:tracePt t="326057" x="7956550" y="5254625"/>
          <p14:tracePt t="326102" x="7964488" y="5254625"/>
          <p14:tracePt t="326118" x="7972425" y="5262563"/>
          <p14:tracePt t="326134" x="7972425" y="5270500"/>
          <p14:tracePt t="326198" x="7972425" y="5278438"/>
          <p14:tracePt t="326206" x="7980363" y="5278438"/>
          <p14:tracePt t="326214" x="7980363" y="5286375"/>
          <p14:tracePt t="326230" x="7988300" y="5286375"/>
          <p14:tracePt t="326319" x="7988300" y="5294313"/>
          <p14:tracePt t="326339" x="7996238" y="5302250"/>
          <p14:tracePt t="326374" x="8004175" y="5302250"/>
          <p14:tracePt t="326398" x="8004175" y="5310188"/>
          <p14:tracePt t="326430" x="8004175" y="5319713"/>
          <p14:tracePt t="326446" x="8012113" y="5335588"/>
          <p14:tracePt t="326454" x="8012113" y="5343525"/>
          <p14:tracePt t="326462" x="8012113" y="5351463"/>
          <p14:tracePt t="326478" x="8012113" y="5359400"/>
          <p14:tracePt t="326486" x="8012113" y="5367338"/>
          <p14:tracePt t="326550" x="8012113" y="5375275"/>
          <p14:tracePt t="326566" x="8020050" y="5375275"/>
          <p14:tracePt t="326632" x="8027988" y="5375275"/>
          <p14:tracePt t="326646" x="8020050" y="5383213"/>
          <p14:tracePt t="326654" x="8012113" y="5383213"/>
          <p14:tracePt t="326662" x="8012113" y="5399088"/>
          <p14:tracePt t="326669" x="8004175" y="5399088"/>
          <p14:tracePt t="326678" x="8004175" y="5407025"/>
          <p14:tracePt t="326709" x="7996238" y="5407025"/>
          <p14:tracePt t="326734" x="7996238" y="5414963"/>
          <p14:tracePt t="326758" x="7996238" y="5422900"/>
          <p14:tracePt t="326782" x="7988300" y="5422900"/>
          <p14:tracePt t="326790" x="7980363" y="5422900"/>
          <p14:tracePt t="326798" x="7980363" y="5430838"/>
          <p14:tracePt t="326806" x="7972425" y="5430838"/>
          <p14:tracePt t="326822" x="7964488" y="5430838"/>
          <p14:tracePt t="326830" x="7964488" y="5438775"/>
          <p14:tracePt t="326838" x="7956550" y="5438775"/>
          <p14:tracePt t="326850" x="7948613" y="5438775"/>
          <p14:tracePt t="327320" x="7956550" y="5438775"/>
          <p14:tracePt t="327341" x="7964488" y="5438775"/>
          <p14:tracePt t="327358" x="7980363" y="5438775"/>
          <p14:tracePt t="327366" x="7996238" y="5446713"/>
          <p14:tracePt t="327373" x="8012113" y="5446713"/>
          <p14:tracePt t="327382" x="8027988" y="5446713"/>
          <p14:tracePt t="327390" x="8035925" y="5446713"/>
          <p14:tracePt t="327398" x="8043863" y="5446713"/>
          <p14:tracePt t="327406" x="8059738" y="5446713"/>
          <p14:tracePt t="328213" x="8059738" y="5438775"/>
          <p14:tracePt t="328278" x="8067675" y="5438775"/>
          <p14:tracePt t="328326" x="8067675" y="5430838"/>
          <p14:tracePt t="328367" x="8059738" y="5430838"/>
          <p14:tracePt t="328374" x="8059738" y="5422900"/>
          <p14:tracePt t="328430" x="8051800" y="5422900"/>
          <p14:tracePt t="328459" x="8043863" y="5422900"/>
          <p14:tracePt t="328494" x="8043863" y="5414963"/>
          <p14:tracePt t="328526" x="8035925" y="5414963"/>
          <p14:tracePt t="328559" x="8027988" y="5414963"/>
          <p14:tracePt t="328582" x="8020050" y="5407025"/>
          <p14:tracePt t="328592" x="8012113" y="5407025"/>
          <p14:tracePt t="328630" x="8004175" y="5407025"/>
          <p14:tracePt t="328662" x="7996238" y="5407025"/>
          <p14:tracePt t="328678" x="7988300" y="5407025"/>
          <p14:tracePt t="328686" x="7980363" y="5407025"/>
          <p14:tracePt t="328702" x="7972425" y="5407025"/>
          <p14:tracePt t="328710" x="7964488" y="5407025"/>
          <p14:tracePt t="328718" x="7964488" y="5414963"/>
          <p14:tracePt t="328726" x="7956550" y="5414963"/>
          <p14:tracePt t="328734" x="7948613" y="5414963"/>
          <p14:tracePt t="328742" x="7932738" y="5414963"/>
          <p14:tracePt t="328750" x="7924800" y="5414963"/>
          <p14:tracePt t="328761" x="7916863" y="5414963"/>
          <p14:tracePt t="328766" x="7908925" y="5414963"/>
          <p14:tracePt t="328774" x="7893050" y="5414963"/>
          <p14:tracePt t="328781" x="7885113" y="5414963"/>
          <p14:tracePt t="328791" x="7877175" y="5414963"/>
          <p14:tracePt t="328797" x="7859713" y="5414963"/>
          <p14:tracePt t="328814" x="7851775" y="5414963"/>
          <p14:tracePt t="328823" x="7843838" y="5414963"/>
          <p14:tracePt t="328846" x="7835900" y="5414963"/>
          <p14:tracePt t="328854" x="7827963" y="5414963"/>
          <p14:tracePt t="328870" x="7820025" y="5414963"/>
          <p14:tracePt t="328878" x="7812088" y="5414963"/>
          <p14:tracePt t="328887" x="7804150" y="5414963"/>
          <p14:tracePt t="328896" x="7780338" y="5414963"/>
          <p14:tracePt t="328902" x="7764463" y="5414963"/>
          <p14:tracePt t="328914" x="7748588" y="5414963"/>
          <p14:tracePt t="328918" x="7724775" y="5414963"/>
          <p14:tracePt t="328926" x="7716838" y="5422900"/>
          <p14:tracePt t="328934" x="7708900" y="5422900"/>
          <p14:tracePt t="328942" x="7700963" y="5422900"/>
          <p14:tracePt t="328982" x="7693025" y="5422900"/>
          <p14:tracePt t="328991" x="7693025" y="5430838"/>
          <p14:tracePt t="329007" x="7685088" y="5438775"/>
          <p14:tracePt t="329022" x="7685088" y="5446713"/>
          <p14:tracePt t="329030" x="7677150" y="5454650"/>
          <p14:tracePt t="329038" x="7677150" y="5470525"/>
          <p14:tracePt t="329045" x="7669213" y="5478463"/>
          <p14:tracePt t="329054" x="7669213" y="5494338"/>
          <p14:tracePt t="329066" x="7661275" y="5510213"/>
          <p14:tracePt t="329070" x="7661275" y="5526088"/>
          <p14:tracePt t="329078" x="7653338" y="5526088"/>
          <p14:tracePt t="329086" x="7653338" y="5534025"/>
          <p14:tracePt t="329095" x="7653338" y="5541963"/>
          <p14:tracePt t="329102" x="7653338" y="5549900"/>
          <p14:tracePt t="329118" x="7653338" y="5557838"/>
          <p14:tracePt t="329126" x="7653338" y="5565775"/>
          <p14:tracePt t="329142" x="7661275" y="5573713"/>
          <p14:tracePt t="329162" x="7677150" y="5573713"/>
          <p14:tracePt t="329166" x="7677150" y="5581650"/>
          <p14:tracePt t="329174" x="7685088" y="5581650"/>
          <p14:tracePt t="329181" x="7708900" y="5581650"/>
          <p14:tracePt t="329190" x="7716838" y="5581650"/>
          <p14:tracePt t="329198" x="7724775" y="5581650"/>
          <p14:tracePt t="329206" x="7732713" y="5581650"/>
          <p14:tracePt t="329218" x="7748588" y="5581650"/>
          <p14:tracePt t="329223" x="7764463" y="5581650"/>
          <p14:tracePt t="329230" x="7764463" y="5573713"/>
          <p14:tracePt t="329238" x="7764463" y="5565775"/>
          <p14:tracePt t="329246" x="7772400" y="5565775"/>
          <p14:tracePt t="329254" x="7772400" y="5557838"/>
          <p14:tracePt t="329262" x="7772400" y="5549900"/>
          <p14:tracePt t="329270" x="7772400" y="5541963"/>
          <p14:tracePt t="329278" x="7772400" y="5526088"/>
          <p14:tracePt t="329286" x="7772400" y="5518150"/>
          <p14:tracePt t="329295" x="7764463" y="5510213"/>
          <p14:tracePt t="329302" x="7756525" y="5494338"/>
          <p14:tracePt t="329311" x="7748588" y="5478463"/>
          <p14:tracePt t="329318" x="7732713" y="5470525"/>
          <p14:tracePt t="329326" x="7724775" y="5462588"/>
          <p14:tracePt t="329334" x="7708900" y="5454650"/>
          <p14:tracePt t="329350" x="7700963" y="5454650"/>
          <p14:tracePt t="329358" x="7693025" y="5454650"/>
          <p14:tracePt t="329365" x="7685088" y="5454650"/>
          <p14:tracePt t="329390" x="7677150" y="5454650"/>
          <p14:tracePt t="329407" x="7661275" y="5462588"/>
          <p14:tracePt t="329422" x="7653338" y="5470525"/>
          <p14:tracePt t="329430" x="7637463" y="5486400"/>
          <p14:tracePt t="329446" x="7621588" y="5502275"/>
          <p14:tracePt t="329462" x="7613650" y="5510213"/>
          <p14:tracePt t="329470" x="7605713" y="5526088"/>
          <p14:tracePt t="329486" x="7605713" y="5541963"/>
          <p14:tracePt t="329502" x="7605713" y="5549900"/>
          <p14:tracePt t="329518" x="7605713" y="5557838"/>
          <p14:tracePt t="329527" x="7605713" y="5565775"/>
          <p14:tracePt t="329550" x="7605713" y="5573713"/>
          <p14:tracePt t="329574" x="7605713" y="5581650"/>
          <p14:tracePt t="329581" x="7613650" y="5581650"/>
          <p14:tracePt t="329590" x="7629525" y="5581650"/>
          <p14:tracePt t="329598" x="7645400" y="5581650"/>
          <p14:tracePt t="329607" x="7653338" y="5581650"/>
          <p14:tracePt t="329614" x="7669213" y="5573713"/>
          <p14:tracePt t="329622" x="7677150" y="5565775"/>
          <p14:tracePt t="329638" x="7685088" y="5549900"/>
          <p14:tracePt t="329647" x="7693025" y="5534025"/>
          <p14:tracePt t="329662" x="7693025" y="5518150"/>
          <p14:tracePt t="329670" x="7685088" y="5502275"/>
          <p14:tracePt t="329677" x="7669213" y="5494338"/>
          <p14:tracePt t="329686" x="7669213" y="5486400"/>
          <p14:tracePt t="329694" x="7661275" y="5486400"/>
          <p14:tracePt t="329711" x="7653338" y="5486400"/>
          <p14:tracePt t="329718" x="7645400" y="5486400"/>
          <p14:tracePt t="329727" x="7637463" y="5494338"/>
          <p14:tracePt t="329734" x="7629525" y="5494338"/>
          <p14:tracePt t="329742" x="7621588" y="5502275"/>
          <p14:tracePt t="329750" x="7613650" y="5518150"/>
          <p14:tracePt t="329766" x="7605713" y="5526088"/>
          <p14:tracePt t="329774" x="7597775" y="5541963"/>
          <p14:tracePt t="329782" x="7597775" y="5549900"/>
          <p14:tracePt t="329791" x="7597775" y="5565775"/>
          <p14:tracePt t="329798" x="7597775" y="5581650"/>
          <p14:tracePt t="329807" x="7597775" y="5605463"/>
          <p14:tracePt t="329814" x="7597775" y="5621338"/>
          <p14:tracePt t="329822" x="7597775" y="5637213"/>
          <p14:tracePt t="329830" x="7605713" y="5637213"/>
          <p14:tracePt t="329838" x="7605713" y="5653088"/>
          <p14:tracePt t="329846" x="7613650" y="5653088"/>
          <p14:tracePt t="329861" x="7621588" y="5653088"/>
          <p14:tracePt t="329870" x="7629525" y="5653088"/>
          <p14:tracePt t="329886" x="7629525" y="5645150"/>
          <p14:tracePt t="329894" x="7637463" y="5629275"/>
          <p14:tracePt t="329902" x="7645400" y="5621338"/>
          <p14:tracePt t="329911" x="7645400" y="5613400"/>
          <p14:tracePt t="329918" x="7645400" y="5597525"/>
          <p14:tracePt t="329927" x="7645400" y="5581650"/>
          <p14:tracePt t="330872" x="0" y="0"/>
        </p14:tracePtLst>
        <p14:tracePtLst>
          <p14:tracePt t="349139" x="7358063" y="5399088"/>
          <p14:tracePt t="349299" x="7373938" y="5399088"/>
          <p14:tracePt t="349315" x="7389813" y="5399088"/>
          <p14:tracePt t="349338" x="7397750" y="5407025"/>
          <p14:tracePt t="349345" x="7405688" y="5414963"/>
          <p14:tracePt t="349354" x="7413625" y="5414963"/>
          <p14:tracePt t="349362" x="7429500" y="5414963"/>
          <p14:tracePt t="349370" x="7437438" y="5414963"/>
          <p14:tracePt t="349404" x="7437438" y="5422900"/>
          <p14:tracePt t="349434" x="7437438" y="5414963"/>
          <p14:tracePt t="349443" x="7437438" y="5407025"/>
          <p14:tracePt t="349450" x="7421563" y="5375275"/>
          <p14:tracePt t="349458" x="7397750" y="5359400"/>
          <p14:tracePt t="349465" x="7326313" y="5327650"/>
          <p14:tracePt t="349475" x="7318375" y="5310188"/>
          <p14:tracePt t="349481" x="7302500" y="5310188"/>
          <p14:tracePt t="349489" x="7294563" y="5310188"/>
          <p14:tracePt t="349498" x="7286625" y="5310188"/>
          <p14:tracePt t="349507" x="7262813" y="5310188"/>
          <p14:tracePt t="349514" x="7254875" y="5310188"/>
          <p14:tracePt t="349523" x="7239000" y="5319713"/>
          <p14:tracePt t="349530" x="7231063" y="5319713"/>
          <p14:tracePt t="349538" x="7223125" y="5335588"/>
          <p14:tracePt t="349554" x="7215188" y="5343525"/>
          <p14:tracePt t="349562" x="7215188" y="5351463"/>
          <p14:tracePt t="349570" x="7215188" y="5367338"/>
          <p14:tracePt t="349578" x="7207250" y="5407025"/>
          <p14:tracePt t="349586" x="7207250" y="5414963"/>
          <p14:tracePt t="349594" x="7207250" y="5446713"/>
          <p14:tracePt t="349602" x="7199313" y="5454650"/>
          <p14:tracePt t="349610" x="7191375" y="5534025"/>
          <p14:tracePt t="349618" x="7191375" y="5549900"/>
          <p14:tracePt t="349626" x="7191375" y="5557838"/>
          <p14:tracePt t="349634" x="7191375" y="5581650"/>
          <p14:tracePt t="349642" x="7191375" y="5589588"/>
          <p14:tracePt t="349650" x="7191375" y="5637213"/>
          <p14:tracePt t="349666" x="7191375" y="5653088"/>
          <p14:tracePt t="349674" x="7199313" y="5670550"/>
          <p14:tracePt t="349682" x="7207250" y="5686425"/>
          <p14:tracePt t="349694" x="7215188" y="5686425"/>
          <p14:tracePt t="349700" x="7215188" y="5702300"/>
          <p14:tracePt t="349708" x="7223125" y="5702300"/>
          <p14:tracePt t="349714" x="7239000" y="5718175"/>
          <p14:tracePt t="349724" x="7262813" y="5726113"/>
          <p14:tracePt t="349730" x="7262813" y="5734050"/>
          <p14:tracePt t="349739" x="7270750" y="5734050"/>
          <p14:tracePt t="349746" x="7278688" y="5741988"/>
          <p14:tracePt t="349755" x="7294563" y="5741988"/>
          <p14:tracePt t="349762" x="7310438" y="5741988"/>
          <p14:tracePt t="349770" x="7334250" y="5741988"/>
          <p14:tracePt t="349778" x="7366000" y="5734050"/>
          <p14:tracePt t="349786" x="7413625" y="5718175"/>
          <p14:tracePt t="349794" x="7469188" y="5702300"/>
          <p14:tracePt t="349802" x="7485063" y="5678488"/>
          <p14:tracePt t="349810" x="7502525" y="5670550"/>
          <p14:tracePt t="349818" x="7526338" y="5621338"/>
          <p14:tracePt t="349826" x="7550150" y="5534025"/>
          <p14:tracePt t="349834" x="7558088" y="5518150"/>
          <p14:tracePt t="349842" x="7573963" y="5478463"/>
          <p14:tracePt t="349850" x="7597775" y="5422900"/>
          <p14:tracePt t="349858" x="7605713" y="5383213"/>
          <p14:tracePt t="349866" x="7605713" y="5375275"/>
          <p14:tracePt t="349874" x="7605713" y="5351463"/>
          <p14:tracePt t="349882" x="7605713" y="5343525"/>
          <p14:tracePt t="349890" x="7605713" y="5335588"/>
          <p14:tracePt t="349898" x="7605713" y="5327650"/>
          <p14:tracePt t="349907" x="7605713" y="5319713"/>
          <p14:tracePt t="349913" x="7605713" y="5310188"/>
          <p14:tracePt t="349929" x="7605713" y="5302250"/>
          <p14:tracePt t="349938" x="7605713" y="5294313"/>
          <p14:tracePt t="349981" x="7605713" y="5286375"/>
          <p14:tracePt t="349986" x="7589838" y="5286375"/>
          <p14:tracePt t="349994" x="7581900" y="5286375"/>
          <p14:tracePt t="350002" x="7573963" y="5286375"/>
          <p14:tracePt t="350010" x="7526338" y="5286375"/>
          <p14:tracePt t="350018" x="7510463" y="5286375"/>
          <p14:tracePt t="350026" x="7493000" y="5286375"/>
          <p14:tracePt t="350034" x="7469188" y="5294313"/>
          <p14:tracePt t="350042" x="7461250" y="5294313"/>
          <p14:tracePt t="350050" x="7453313" y="5302250"/>
          <p14:tracePt t="350058" x="7445375" y="5310188"/>
          <p14:tracePt t="350067" x="7445375" y="5319713"/>
          <p14:tracePt t="350074" x="7445375" y="5335588"/>
          <p14:tracePt t="350082" x="7445375" y="5343525"/>
          <p14:tracePt t="350090" x="7445375" y="5359400"/>
          <p14:tracePt t="350098" x="7445375" y="5375275"/>
          <p14:tracePt t="350106" x="7445375" y="5414963"/>
          <p14:tracePt t="350113" x="7445375" y="5462588"/>
          <p14:tracePt t="350123" x="7445375" y="5557838"/>
          <p14:tracePt t="350134" x="7445375" y="5637213"/>
          <p14:tracePt t="350139" x="7461250" y="5726113"/>
          <p14:tracePt t="350158" x="7510463" y="5868988"/>
          <p14:tracePt t="350162" x="7558088" y="5924550"/>
          <p14:tracePt t="350170" x="7629525" y="5948363"/>
          <p14:tracePt t="350178" x="7661275" y="5964238"/>
          <p14:tracePt t="350186" x="7677150" y="5972175"/>
          <p14:tracePt t="350194" x="7716838" y="5972175"/>
          <p14:tracePt t="350202" x="7772400" y="5972175"/>
          <p14:tracePt t="350210" x="7804150" y="5972175"/>
          <p14:tracePt t="350218" x="7820025" y="5964238"/>
          <p14:tracePt t="350226" x="7869238" y="5948363"/>
          <p14:tracePt t="350234" x="7893050" y="5924550"/>
          <p14:tracePt t="350242" x="7940675" y="5884863"/>
          <p14:tracePt t="350250" x="7956550" y="5805488"/>
          <p14:tracePt t="350258" x="7964488" y="5718175"/>
          <p14:tracePt t="350267" x="7964488" y="5629275"/>
          <p14:tracePt t="350274" x="7964488" y="5518150"/>
          <p14:tracePt t="350286" x="7964488" y="5407025"/>
          <p14:tracePt t="350290" x="7948613" y="5367338"/>
          <p14:tracePt t="350299" x="7940675" y="5351463"/>
          <p14:tracePt t="350305" x="7900988" y="5294313"/>
          <p14:tracePt t="350314" x="7885113" y="5278438"/>
          <p14:tracePt t="350323" x="7851775" y="5254625"/>
          <p14:tracePt t="350330" x="7835900" y="5246688"/>
          <p14:tracePt t="350339" x="7796213" y="5230813"/>
          <p14:tracePt t="350345" x="7740650" y="5222875"/>
          <p14:tracePt t="350354" x="7645400" y="5222875"/>
          <p14:tracePt t="350362" x="7542213" y="5222875"/>
          <p14:tracePt t="350370" x="7453313" y="5222875"/>
          <p14:tracePt t="350378" x="7421563" y="5222875"/>
          <p14:tracePt t="350386" x="7350125" y="5222875"/>
          <p14:tracePt t="350394" x="7294563" y="5222875"/>
          <p14:tracePt t="350403" x="7278688" y="5230813"/>
          <p14:tracePt t="350410" x="7262813" y="5238750"/>
          <p14:tracePt t="350418" x="7246938" y="5254625"/>
          <p14:tracePt t="350426" x="7246938" y="5262563"/>
          <p14:tracePt t="350442" x="7246938" y="5270500"/>
          <p14:tracePt t="350450" x="7239000" y="5278438"/>
          <p14:tracePt t="350467" x="7239000" y="5294313"/>
          <p14:tracePt t="350475" x="7239000" y="5302250"/>
          <p14:tracePt t="350492" x="7239000" y="5319713"/>
          <p14:tracePt t="350499" x="7246938" y="5327650"/>
          <p14:tracePt t="350506" x="7254875" y="5343525"/>
          <p14:tracePt t="350513" x="7254875" y="5359400"/>
          <p14:tracePt t="350522" x="7262813" y="5383213"/>
          <p14:tracePt t="350530" x="7270750" y="5383213"/>
          <p14:tracePt t="350539" x="7270750" y="5391150"/>
          <p14:tracePt t="350546" x="7278688" y="5399088"/>
          <p14:tracePt t="350555" x="7278688" y="5407025"/>
          <p14:tracePt t="350562" x="7286625" y="5414963"/>
          <p14:tracePt t="350570" x="7294563" y="5414963"/>
          <p14:tracePt t="350594" x="7294563" y="5430838"/>
          <p14:tracePt t="350610" x="7302500" y="5430838"/>
          <p14:tracePt t="350658" x="7302500" y="5438775"/>
          <p14:tracePt t="350674" x="7310438" y="5446713"/>
          <p14:tracePt t="350698" x="7310438" y="5454650"/>
          <p14:tracePt t="350706" x="7310438" y="5462588"/>
          <p14:tracePt t="350714" x="7310438" y="5470525"/>
          <p14:tracePt t="350722" x="7310438" y="5486400"/>
          <p14:tracePt t="350731" x="7318375" y="5502275"/>
          <p14:tracePt t="350739" x="7326313" y="5518150"/>
          <p14:tracePt t="350746" x="7334250" y="5541963"/>
          <p14:tracePt t="350755" x="7334250" y="5557838"/>
          <p14:tracePt t="350762" x="7342188" y="5573713"/>
          <p14:tracePt t="350771" x="7350125" y="5581650"/>
          <p14:tracePt t="350777" x="7358063" y="5597525"/>
          <p14:tracePt t="350786" x="7366000" y="5605463"/>
          <p14:tracePt t="350794" x="7373938" y="5605463"/>
          <p14:tracePt t="350810" x="7381875" y="5613400"/>
          <p14:tracePt t="350826" x="7389813" y="5613400"/>
          <p14:tracePt t="350834" x="7405688" y="5613400"/>
          <p14:tracePt t="350850" x="7421563" y="5613400"/>
          <p14:tracePt t="350858" x="7429500" y="5621338"/>
          <p14:tracePt t="350866" x="7445375" y="5621338"/>
          <p14:tracePt t="350874" x="7461250" y="5621338"/>
          <p14:tracePt t="350881" x="7477125" y="5621338"/>
          <p14:tracePt t="350890" x="7485063" y="5613400"/>
          <p14:tracePt t="350898" x="7493000" y="5613400"/>
          <p14:tracePt t="350906" x="7502525" y="5605463"/>
          <p14:tracePt t="350914" x="7510463" y="5597525"/>
          <p14:tracePt t="350922" x="7518400" y="5589588"/>
          <p14:tracePt t="350994" x="7518400" y="5581650"/>
          <p14:tracePt t="351002" x="7526338" y="5581650"/>
          <p14:tracePt t="351076" x="7534275" y="5581650"/>
          <p14:tracePt t="351148" x="7542213" y="5581650"/>
          <p14:tracePt t="351156" x="7542213" y="5573713"/>
          <p14:tracePt t="351162" x="7542213" y="5565775"/>
          <p14:tracePt t="351173" x="7542213" y="5549900"/>
          <p14:tracePt t="351178" x="7550150" y="5541963"/>
          <p14:tracePt t="351186" x="7558088" y="5534025"/>
          <p14:tracePt t="351194" x="7558088" y="5518150"/>
          <p14:tracePt t="351202" x="7566025" y="5510213"/>
          <p14:tracePt t="351210" x="7573963" y="5502275"/>
          <p14:tracePt t="351218" x="7581900" y="5502275"/>
          <p14:tracePt t="351226" x="7581900" y="5494338"/>
          <p14:tracePt t="351250" x="7581900" y="5486400"/>
          <p14:tracePt t="351258" x="7589838" y="5486400"/>
          <p14:tracePt t="351266" x="7589838" y="5478463"/>
          <p14:tracePt t="351274" x="7597775" y="5478463"/>
          <p14:tracePt t="351290" x="7597775" y="5470525"/>
          <p14:tracePt t="351314" x="7597775" y="5462588"/>
          <p14:tracePt t="351346" x="7597775" y="5454650"/>
          <p14:tracePt t="351378" x="7597775" y="5446713"/>
          <p14:tracePt t="351387" x="7605713" y="5446713"/>
          <p14:tracePt t="351394" x="7605713" y="5438775"/>
          <p14:tracePt t="351402" x="7605713" y="5430838"/>
          <p14:tracePt t="351410" x="7605713" y="5422900"/>
          <p14:tracePt t="351418" x="7597775" y="5414963"/>
          <p14:tracePt t="351434" x="7589838" y="5399088"/>
          <p14:tracePt t="351449" x="7581900" y="5399088"/>
          <p14:tracePt t="351458" x="7581900" y="5391150"/>
          <p14:tracePt t="351466" x="7573963" y="5375275"/>
          <p14:tracePt t="351474" x="7566025" y="5367338"/>
          <p14:tracePt t="351481" x="7558088" y="5359400"/>
          <p14:tracePt t="351490" x="7550150" y="5351463"/>
          <p14:tracePt t="351498" x="7542213" y="5335588"/>
          <p14:tracePt t="351506" x="7526338" y="5310188"/>
          <p14:tracePt t="351514" x="7518400" y="5302250"/>
          <p14:tracePt t="351521" x="7518400" y="5294313"/>
          <p14:tracePt t="351530" x="7510463" y="5294313"/>
          <p14:tracePt t="351538" x="7510463" y="5286375"/>
          <p14:tracePt t="351570" x="7502525" y="5286375"/>
          <p14:tracePt t="351618" x="7502525" y="5294313"/>
          <p14:tracePt t="351626" x="7502525" y="5302250"/>
          <p14:tracePt t="351634" x="7502525" y="5319713"/>
          <p14:tracePt t="351642" x="7502525" y="5335588"/>
          <p14:tracePt t="351649" x="7502525" y="5359400"/>
          <p14:tracePt t="351658" x="7493000" y="5375275"/>
          <p14:tracePt t="351666" x="7485063" y="5414963"/>
          <p14:tracePt t="351674" x="7477125" y="5470525"/>
          <p14:tracePt t="351682" x="7477125" y="5502275"/>
          <p14:tracePt t="351690" x="7461250" y="5549900"/>
          <p14:tracePt t="351698" x="7445375" y="5573713"/>
          <p14:tracePt t="351706" x="7437438" y="5589588"/>
          <p14:tracePt t="351714" x="7429500" y="5605463"/>
          <p14:tracePt t="351721" x="7405688" y="5613400"/>
          <p14:tracePt t="351730" x="7397750" y="5629275"/>
          <p14:tracePt t="351738" x="7389813" y="5629275"/>
          <p14:tracePt t="351746" x="7381875" y="5629275"/>
          <p14:tracePt t="351755" x="7373938" y="5629275"/>
          <p14:tracePt t="351762" x="7366000" y="5629275"/>
          <p14:tracePt t="351778" x="7350125" y="5613400"/>
          <p14:tracePt t="351788" x="7326313" y="5597525"/>
          <p14:tracePt t="351794" x="7286625" y="5534025"/>
          <p14:tracePt t="351802" x="7231063" y="5470525"/>
          <p14:tracePt t="351810" x="7175500" y="5446713"/>
          <p14:tracePt t="351818" x="7102475" y="5351463"/>
          <p14:tracePt t="351826" x="7023100" y="5278438"/>
          <p14:tracePt t="351834" x="6880225" y="5151438"/>
          <p14:tracePt t="351842" x="6808788" y="5087938"/>
          <p14:tracePt t="351849" x="6759575" y="5016500"/>
          <p14:tracePt t="351858" x="6704013" y="4992688"/>
          <p14:tracePt t="351866" x="6656388" y="4903788"/>
          <p14:tracePt t="351874" x="6640513" y="4887913"/>
          <p14:tracePt t="351882" x="6640513" y="4879975"/>
          <p14:tracePt t="351890" x="6632575" y="4864100"/>
          <p14:tracePt t="351906" x="6632575" y="4856163"/>
          <p14:tracePt t="351914" x="6624638" y="4856163"/>
          <p14:tracePt t="351923" x="6624638" y="4848225"/>
          <p14:tracePt t="351930" x="6616700" y="4840288"/>
          <p14:tracePt t="351937" x="6616700" y="4832350"/>
          <p14:tracePt t="351954" x="6616700" y="4816475"/>
          <p14:tracePt t="351962" x="6600825" y="4792663"/>
          <p14:tracePt t="351970" x="6592888" y="4776788"/>
          <p14:tracePt t="351978" x="6537325" y="4752975"/>
          <p14:tracePt t="351987" x="6529388" y="4729163"/>
          <p14:tracePt t="351994" x="6521450" y="4721225"/>
          <p14:tracePt t="352002" x="6513513" y="4705350"/>
          <p14:tracePt t="352010" x="6505575" y="4697413"/>
          <p14:tracePt t="352019" x="6497638" y="4689475"/>
          <p14:tracePt t="352034" x="6497638" y="4681538"/>
          <p14:tracePt t="352042" x="6497638" y="4673600"/>
          <p14:tracePt t="352049" x="6497638" y="4657725"/>
          <p14:tracePt t="352058" x="6497638" y="4641850"/>
          <p14:tracePt t="352066" x="6497638" y="4633913"/>
          <p14:tracePt t="352074" x="6497638" y="4624388"/>
          <p14:tracePt t="352081" x="6497638" y="4600575"/>
          <p14:tracePt t="352089" x="6489700" y="4584700"/>
          <p14:tracePt t="352106" x="6489700" y="4576763"/>
          <p14:tracePt t="352137" x="6481763" y="4568825"/>
          <p14:tracePt t="352155" x="6481763" y="4560888"/>
          <p14:tracePt t="352161" x="6481763" y="4552950"/>
          <p14:tracePt t="352210" x="6473825" y="4545013"/>
          <p14:tracePt t="352234" x="6473825" y="4537075"/>
          <p14:tracePt t="352250" x="6473825" y="4529138"/>
          <p14:tracePt t="352258" x="6473825" y="4521200"/>
          <p14:tracePt t="352274" x="6473825" y="4513263"/>
          <p14:tracePt t="352282" x="6473825" y="4505325"/>
          <p14:tracePt t="352290" x="6465888" y="4505325"/>
          <p14:tracePt t="352298" x="6465888" y="4497388"/>
          <p14:tracePt t="352306" x="6465888" y="4489450"/>
          <p14:tracePt t="352322" x="6465888" y="4481513"/>
          <p14:tracePt t="352338" x="6457950" y="4465638"/>
          <p14:tracePt t="352354" x="6457950" y="4457700"/>
          <p14:tracePt t="352387" x="6457950" y="4449763"/>
          <p14:tracePt t="352444" x="6457950" y="4441825"/>
          <p14:tracePt t="352458" x="6457950" y="4433888"/>
          <p14:tracePt t="352474" x="6457950" y="4425950"/>
          <p14:tracePt t="352490" x="6457950" y="4410075"/>
          <p14:tracePt t="352506" x="6457950" y="4402138"/>
          <p14:tracePt t="352514" x="6457950" y="4386263"/>
          <p14:tracePt t="352522" x="6457950" y="4362450"/>
          <p14:tracePt t="352530" x="6457950" y="4354513"/>
          <p14:tracePt t="352538" x="6457950" y="4346575"/>
          <p14:tracePt t="352546" x="6457950" y="4338638"/>
          <p14:tracePt t="352562" x="6457950" y="4330700"/>
          <p14:tracePt t="352578" x="6457950" y="4322763"/>
          <p14:tracePt t="352594" x="6457950" y="4314825"/>
          <p14:tracePt t="352610" x="6457950" y="4306888"/>
          <p14:tracePt t="352626" x="6457950" y="4291013"/>
          <p14:tracePt t="352650" x="6457950" y="4281488"/>
          <p14:tracePt t="352666" x="6457950" y="4273550"/>
          <p14:tracePt t="352675" x="6457950" y="4265613"/>
          <p14:tracePt t="352684" x="6457950" y="4257675"/>
          <p14:tracePt t="352691" x="6457950" y="4241800"/>
          <p14:tracePt t="352698" x="6457950" y="4233863"/>
          <p14:tracePt t="352710" x="6457950" y="4217988"/>
          <p14:tracePt t="352714" x="6457950" y="4210050"/>
          <p14:tracePt t="352722" x="6457950" y="4194175"/>
          <p14:tracePt t="352730" x="6457950" y="4186238"/>
          <p14:tracePt t="352746" x="6457950" y="4170363"/>
          <p14:tracePt t="352754" x="6457950" y="4162425"/>
          <p14:tracePt t="352762" x="6457950" y="4154488"/>
          <p14:tracePt t="352777" x="6457950" y="4146550"/>
          <p14:tracePt t="352786" x="6457950" y="4138613"/>
          <p14:tracePt t="352801" x="6457950" y="4122738"/>
          <p14:tracePt t="352809" x="6457950" y="4114800"/>
          <p14:tracePt t="352817" x="6457950" y="4106863"/>
          <p14:tracePt t="352825" x="6457950" y="4098925"/>
          <p14:tracePt t="352842" x="6457950" y="4090988"/>
          <p14:tracePt t="352850" x="6450013" y="4083050"/>
          <p14:tracePt t="352862" x="6450013" y="4075113"/>
          <p14:tracePt t="352865" x="6450013" y="4067175"/>
          <p14:tracePt t="352874" x="6450013" y="4059238"/>
          <p14:tracePt t="352882" x="6450013" y="4051300"/>
          <p14:tracePt t="352890" x="6450013" y="4043363"/>
          <p14:tracePt t="352906" x="6450013" y="4027488"/>
          <p14:tracePt t="352914" x="6442075" y="4027488"/>
          <p14:tracePt t="352922" x="6442075" y="4019550"/>
          <p14:tracePt t="352930" x="6442075" y="4011613"/>
          <p14:tracePt t="352946" x="6442075" y="4003675"/>
          <p14:tracePt t="352954" x="6434138" y="4003675"/>
          <p14:tracePt t="352978" x="6434138" y="3995738"/>
          <p14:tracePt t="352987" x="6434138" y="3987800"/>
          <p14:tracePt t="352993" x="6434138" y="3979863"/>
          <p14:tracePt t="353003" x="6434138" y="3971925"/>
          <p14:tracePt t="353013" x="6426200" y="3971925"/>
          <p14:tracePt t="353017" x="6426200" y="3963988"/>
          <p14:tracePt t="353034" x="6426200" y="3956050"/>
          <p14:tracePt t="353057" x="6426200" y="3948113"/>
          <p14:tracePt t="353081" x="6426200" y="3938588"/>
          <p14:tracePt t="353090" x="6426200" y="3930650"/>
          <p14:tracePt t="353106" x="6426200" y="3922713"/>
          <p14:tracePt t="353114" x="6426200" y="3914775"/>
          <p14:tracePt t="353145" x="6426200" y="3906838"/>
          <p14:tracePt t="353242" x="6426200" y="3922713"/>
          <p14:tracePt t="353250" x="6426200" y="3930650"/>
          <p14:tracePt t="353258" x="6426200" y="3938588"/>
          <p14:tracePt t="353266" x="6426200" y="3956050"/>
          <p14:tracePt t="353274" x="6426200" y="3971925"/>
          <p14:tracePt t="353281" x="6426200" y="3979863"/>
          <p14:tracePt t="353289" x="6426200" y="3987800"/>
          <p14:tracePt t="353298" x="6434138" y="3987800"/>
          <p14:tracePt t="353306" x="6434138" y="3995738"/>
          <p14:tracePt t="353330" x="6434138" y="4003675"/>
          <p14:tracePt t="353395" x="6434138" y="4011613"/>
          <p14:tracePt t="353434" x="6434138" y="4019550"/>
          <p14:tracePt t="353442" x="6434138" y="4027488"/>
          <p14:tracePt t="353458" x="6434138" y="4035425"/>
          <p14:tracePt t="353474" x="6434138" y="4051300"/>
          <p14:tracePt t="353490" x="6434138" y="4059238"/>
          <p14:tracePt t="353498" x="6442075" y="4075113"/>
          <p14:tracePt t="353514" x="6442075" y="4083050"/>
          <p14:tracePt t="353522" x="6442075" y="4090988"/>
          <p14:tracePt t="353530" x="6442075" y="4098925"/>
          <p14:tracePt t="353538" x="6442075" y="4114800"/>
          <p14:tracePt t="353554" x="6450013" y="4122738"/>
          <p14:tracePt t="353562" x="6450013" y="4138613"/>
          <p14:tracePt t="353579" x="6450013" y="4146550"/>
          <p14:tracePt t="353595" x="6450013" y="4154488"/>
          <p14:tracePt t="353603" x="6450013" y="4162425"/>
          <p14:tracePt t="353619" x="6450013" y="4170363"/>
          <p14:tracePt t="353627" x="6450013" y="4178300"/>
          <p14:tracePt t="353634" x="6450013" y="4186238"/>
          <p14:tracePt t="353643" x="6450013" y="4194175"/>
          <p14:tracePt t="353650" x="6450013" y="4202113"/>
          <p14:tracePt t="353658" x="6450013" y="4217988"/>
          <p14:tracePt t="353666" x="6450013" y="4233863"/>
          <p14:tracePt t="353674" x="6450013" y="4241800"/>
          <p14:tracePt t="353682" x="6450013" y="4257675"/>
          <p14:tracePt t="353690" x="6450013" y="4273550"/>
          <p14:tracePt t="353698" x="6450013" y="4281488"/>
          <p14:tracePt t="353706" x="6450013" y="4298950"/>
          <p14:tracePt t="353713" x="6450013" y="4306888"/>
          <p14:tracePt t="353726" x="6450013" y="4330700"/>
          <p14:tracePt t="353731" x="6450013" y="4346575"/>
          <p14:tracePt t="353738" x="6450013" y="4354513"/>
          <p14:tracePt t="353746" x="6450013" y="4362450"/>
          <p14:tracePt t="353754" x="6450013" y="4378325"/>
          <p14:tracePt t="353762" x="6450013" y="4386263"/>
          <p14:tracePt t="353770" x="6450013" y="4394200"/>
          <p14:tracePt t="353778" x="6450013" y="4402138"/>
          <p14:tracePt t="353786" x="6450013" y="4410075"/>
          <p14:tracePt t="353793" x="6450013" y="4418013"/>
          <p14:tracePt t="353803" x="6450013" y="4425950"/>
          <p14:tracePt t="353819" x="6450013" y="4433888"/>
          <p14:tracePt t="353827" x="6450013" y="4441825"/>
          <p14:tracePt t="353834" x="6450013" y="4449763"/>
          <p14:tracePt t="353842" x="6450013" y="4465638"/>
          <p14:tracePt t="353850" x="6450013" y="4473575"/>
          <p14:tracePt t="353859" x="6450013" y="4505325"/>
          <p14:tracePt t="353866" x="6450013" y="4521200"/>
          <p14:tracePt t="353874" x="6450013" y="4545013"/>
          <p14:tracePt t="353882" x="6450013" y="4560888"/>
          <p14:tracePt t="353890" x="6450013" y="4576763"/>
          <p14:tracePt t="353898" x="6450013" y="4584700"/>
          <p14:tracePt t="353905" x="6457950" y="4592638"/>
          <p14:tracePt t="353914" x="6465888" y="4608513"/>
          <p14:tracePt t="353922" x="6465888" y="4616450"/>
          <p14:tracePt t="353930" x="6465888" y="4624388"/>
          <p14:tracePt t="353938" x="6465888" y="4641850"/>
          <p14:tracePt t="353946" x="6465888" y="4649788"/>
          <p14:tracePt t="353954" x="6465888" y="4657725"/>
          <p14:tracePt t="353962" x="6465888" y="4665663"/>
          <p14:tracePt t="353978" x="6465888" y="4673600"/>
          <p14:tracePt t="353986" x="6465888" y="4681538"/>
          <p14:tracePt t="354100" x="6465888" y="4665663"/>
          <p14:tracePt t="354106" x="6465888" y="4641850"/>
          <p14:tracePt t="354114" x="6465888" y="4624388"/>
          <p14:tracePt t="354121" x="6465888" y="4584700"/>
          <p14:tracePt t="354129" x="6465888" y="4465638"/>
          <p14:tracePt t="354142" x="6465888" y="4402138"/>
          <p14:tracePt t="354147" x="6465888" y="4298950"/>
          <p14:tracePt t="354154" x="6465888" y="4210050"/>
          <p14:tracePt t="354171" x="6465888" y="4138613"/>
          <p14:tracePt t="354178" x="6465888" y="4130675"/>
          <p14:tracePt t="354186" x="6465888" y="4106863"/>
          <p14:tracePt t="354194" x="6465888" y="4098925"/>
          <p14:tracePt t="354203" x="6465888" y="4090988"/>
          <p14:tracePt t="354210" x="6465888" y="4083050"/>
          <p14:tracePt t="354219" x="6465888" y="4067175"/>
          <p14:tracePt t="354226" x="6465888" y="4059238"/>
          <p14:tracePt t="354234" x="6465888" y="4051300"/>
          <p14:tracePt t="354242" x="6465888" y="4035425"/>
          <p14:tracePt t="354250" x="6457950" y="4027488"/>
          <p14:tracePt t="354259" x="6450013" y="4011613"/>
          <p14:tracePt t="354266" x="6450013" y="3995738"/>
          <p14:tracePt t="354274" x="6450013" y="3971925"/>
          <p14:tracePt t="354282" x="6450013" y="3956050"/>
          <p14:tracePt t="354290" x="6450013" y="3948113"/>
          <p14:tracePt t="354297" x="6442075" y="3922713"/>
          <p14:tracePt t="354306" x="6442075" y="3906838"/>
          <p14:tracePt t="354313" x="6434138" y="3898900"/>
          <p14:tracePt t="354321" x="6434138" y="3890963"/>
          <p14:tracePt t="354329" x="6434138" y="3883025"/>
          <p14:tracePt t="354338" x="6434138" y="3875088"/>
          <p14:tracePt t="354554" x="6434138" y="3898900"/>
          <p14:tracePt t="354562" x="6434138" y="3914775"/>
          <p14:tracePt t="354570" x="6434138" y="3963988"/>
          <p14:tracePt t="354578" x="6434138" y="3979863"/>
          <p14:tracePt t="354587" x="6434138" y="3995738"/>
          <p14:tracePt t="354594" x="6442075" y="4043363"/>
          <p14:tracePt t="354602" x="6442075" y="4067175"/>
          <p14:tracePt t="354610" x="6442075" y="4083050"/>
          <p14:tracePt t="354618" x="6442075" y="4130675"/>
          <p14:tracePt t="354626" x="6442075" y="4162425"/>
          <p14:tracePt t="354634" x="6442075" y="4178300"/>
          <p14:tracePt t="354642" x="6450013" y="4202113"/>
          <p14:tracePt t="354650" x="6450013" y="4217988"/>
          <p14:tracePt t="354658" x="6450013" y="4233863"/>
          <p14:tracePt t="354666" x="6450013" y="4257675"/>
          <p14:tracePt t="354674" x="6450013" y="4273550"/>
          <p14:tracePt t="354682" x="6450013" y="4281488"/>
          <p14:tracePt t="354690" x="6450013" y="4291013"/>
          <p14:tracePt t="354698" x="6450013" y="4306888"/>
          <p14:tracePt t="354706" x="6450013" y="4314825"/>
          <p14:tracePt t="354715" x="6450013" y="4322763"/>
          <p14:tracePt t="354722" x="6450013" y="4330700"/>
          <p14:tracePt t="354737" x="6450013" y="4346575"/>
          <p14:tracePt t="354754" x="6450013" y="4362450"/>
          <p14:tracePt t="354762" x="6450013" y="4370388"/>
          <p14:tracePt t="354771" x="6450013" y="4378325"/>
          <p14:tracePt t="354778" x="6450013" y="4394200"/>
          <p14:tracePt t="354787" x="6450013" y="4418013"/>
          <p14:tracePt t="354794" x="6450013" y="4449763"/>
          <p14:tracePt t="354802" x="6450013" y="4465638"/>
          <p14:tracePt t="354809" x="6450013" y="4545013"/>
          <p14:tracePt t="354817" x="6450013" y="4576763"/>
          <p14:tracePt t="354826" x="6450013" y="4592638"/>
          <p14:tracePt t="354834" x="6457950" y="4616450"/>
          <p14:tracePt t="354842" x="6457950" y="4633913"/>
          <p14:tracePt t="354850" x="6457950" y="4641850"/>
          <p14:tracePt t="354874" x="6457950" y="4649788"/>
          <p14:tracePt t="354890" x="6457950" y="4657725"/>
          <p14:tracePt t="354955" x="6457950" y="4641850"/>
          <p14:tracePt t="354966" x="6457950" y="4576763"/>
          <p14:tracePt t="354969" x="6457950" y="4489450"/>
          <p14:tracePt t="354982" x="6457950" y="4378325"/>
          <p14:tracePt t="354987" x="6457950" y="4241800"/>
          <p14:tracePt t="354994" x="6457950" y="4162425"/>
          <p14:tracePt t="355003" x="6457950" y="4067175"/>
          <p14:tracePt t="355010" x="6457950" y="4019550"/>
          <p14:tracePt t="355017" x="6457950" y="3995738"/>
          <p14:tracePt t="355026" x="6457950" y="3979863"/>
          <p14:tracePt t="355035" x="6457950" y="3963988"/>
          <p14:tracePt t="355042" x="6457950" y="3956050"/>
          <p14:tracePt t="355050" x="6457950" y="3948113"/>
          <p14:tracePt t="355058" x="6457950" y="3930650"/>
          <p14:tracePt t="355066" x="6457950" y="3922713"/>
          <p14:tracePt t="355074" x="6457950" y="3914775"/>
          <p14:tracePt t="355082" x="6457950" y="3906838"/>
          <p14:tracePt t="355090" x="6457950" y="3898900"/>
          <p14:tracePt t="355098" x="6457950" y="3890963"/>
          <p14:tracePt t="355106" x="6457950" y="3883025"/>
          <p14:tracePt t="355114" x="6457950" y="3875088"/>
          <p14:tracePt t="355122" x="6457950" y="3867150"/>
          <p14:tracePt t="355134" x="6457950" y="3843338"/>
          <p14:tracePt t="355138" x="6457950" y="3835400"/>
          <p14:tracePt t="355146" x="6457950" y="3827463"/>
          <p14:tracePt t="355162" x="6457950" y="3819525"/>
          <p14:tracePt t="355187" x="6457950" y="3811588"/>
          <p14:tracePt t="355258" x="6457950" y="3843338"/>
          <p14:tracePt t="355266" x="6457950" y="3867150"/>
          <p14:tracePt t="355274" x="6457950" y="3938588"/>
          <p14:tracePt t="355287" x="6457950" y="3971925"/>
          <p14:tracePt t="355290" x="6457950" y="4075113"/>
          <p14:tracePt t="355298" x="6457950" y="4194175"/>
          <p14:tracePt t="355305" x="6457950" y="4257675"/>
          <p14:tracePt t="355314" x="6457950" y="4362450"/>
          <p14:tracePt t="355322" x="6457950" y="4449763"/>
          <p14:tracePt t="355330" x="6465888" y="4513263"/>
          <p14:tracePt t="355338" x="6465888" y="4529138"/>
          <p14:tracePt t="355346" x="6465888" y="4576763"/>
          <p14:tracePt t="355355" x="6465888" y="4608513"/>
          <p14:tracePt t="355362" x="6465888" y="4624388"/>
          <p14:tracePt t="355371" x="6465888" y="4649788"/>
          <p14:tracePt t="355378" x="6465888" y="4657725"/>
          <p14:tracePt t="355387" x="6465888" y="4665663"/>
          <p14:tracePt t="355394" x="6465888" y="4673600"/>
          <p14:tracePt t="355410" x="6465888" y="4681538"/>
          <p14:tracePt t="355466" x="6465888" y="4657725"/>
          <p14:tracePt t="355474" x="6465888" y="4641850"/>
          <p14:tracePt t="355481" x="6465888" y="4584700"/>
          <p14:tracePt t="355489" x="6465888" y="4521200"/>
          <p14:tracePt t="355498" x="6465888" y="4481513"/>
          <p14:tracePt t="355505" x="6450013" y="4306888"/>
          <p14:tracePt t="355514" x="6450013" y="4265613"/>
          <p14:tracePt t="355522" x="6434138" y="4217988"/>
          <p14:tracePt t="355530" x="6426200" y="4170363"/>
          <p14:tracePt t="355538" x="6426200" y="4130675"/>
          <p14:tracePt t="355546" x="6418263" y="4122738"/>
          <p14:tracePt t="355554" x="6410325" y="4075113"/>
          <p14:tracePt t="355562" x="6402388" y="4043363"/>
          <p14:tracePt t="355570" x="6402388" y="4027488"/>
          <p14:tracePt t="355578" x="6402388" y="4003675"/>
          <p14:tracePt t="355591" x="6402388" y="3987800"/>
          <p14:tracePt t="355594" x="6392863" y="3971925"/>
          <p14:tracePt t="355603" x="6384925" y="3956050"/>
          <p14:tracePt t="355610" x="6384925" y="3948113"/>
          <p14:tracePt t="355619" x="6376988" y="3938588"/>
          <p14:tracePt t="355626" x="6376988" y="3930650"/>
          <p14:tracePt t="355698" x="6376988" y="3963988"/>
          <p14:tracePt t="355706" x="6376988" y="4019550"/>
          <p14:tracePt t="355714" x="6376988" y="4035425"/>
          <p14:tracePt t="355722" x="6376988" y="4130675"/>
          <p14:tracePt t="355730" x="6376988" y="4210050"/>
          <p14:tracePt t="355738" x="6376988" y="4306888"/>
          <p14:tracePt t="355746" x="6376988" y="4354513"/>
          <p14:tracePt t="355754" x="6376988" y="4465638"/>
          <p14:tracePt t="355762" x="6376988" y="4497388"/>
          <p14:tracePt t="355770" x="6376988" y="4545013"/>
          <p14:tracePt t="355778" x="6376988" y="4592638"/>
          <p14:tracePt t="355787" x="6376988" y="4608513"/>
          <p14:tracePt t="355793" x="6376988" y="4616450"/>
          <p14:tracePt t="355809" x="6376988" y="4624388"/>
          <p14:tracePt t="355849" x="6376988" y="4616450"/>
          <p14:tracePt t="355858" x="6376988" y="4592638"/>
          <p14:tracePt t="355865" x="6376988" y="4552950"/>
          <p14:tracePt t="355874" x="6376988" y="4529138"/>
          <p14:tracePt t="355882" x="6376988" y="4449763"/>
          <p14:tracePt t="355890" x="6376988" y="4410075"/>
          <p14:tracePt t="355898" x="6376988" y="4386263"/>
          <p14:tracePt t="355905" x="6376988" y="4362450"/>
          <p14:tracePt t="355914" x="6376988" y="4354513"/>
          <p14:tracePt t="355922" x="6376988" y="4346575"/>
          <p14:tracePt t="355930" x="6376988" y="4338638"/>
          <p14:tracePt t="355938" x="6376988" y="4322763"/>
          <p14:tracePt t="355946" x="6376988" y="4298950"/>
          <p14:tracePt t="355954" x="6376988" y="4265613"/>
          <p14:tracePt t="355962" x="6376988" y="4257675"/>
          <p14:tracePt t="355970" x="6376988" y="4249738"/>
          <p14:tracePt t="355978" x="6376988" y="4233863"/>
          <p14:tracePt t="355987" x="6384925" y="4225925"/>
          <p14:tracePt t="355993" x="6384925" y="4217988"/>
          <p14:tracePt t="356003" x="6392863" y="4217988"/>
          <p14:tracePt t="356010" x="6402388" y="4210050"/>
          <p14:tracePt t="356026" x="6410325" y="4202113"/>
          <p14:tracePt t="356034" x="6410325" y="4194175"/>
          <p14:tracePt t="356041" x="6410325" y="4186238"/>
          <p14:tracePt t="356049" x="6418263" y="4186238"/>
          <p14:tracePt t="356065" x="6418263" y="4178300"/>
          <p14:tracePt t="356074" x="6434138" y="4178300"/>
          <p14:tracePt t="356098" x="6442075" y="4170363"/>
          <p14:tracePt t="356105" x="6442075" y="4162425"/>
          <p14:tracePt t="356114" x="6457950" y="4154488"/>
          <p14:tracePt t="356121" x="6465888" y="4146550"/>
          <p14:tracePt t="356130" x="6473825" y="4146550"/>
          <p14:tracePt t="356138" x="6481763" y="4138613"/>
          <p14:tracePt t="356156" x="6505575" y="4114800"/>
          <p14:tracePt t="356162" x="6513513" y="4090988"/>
          <p14:tracePt t="356170" x="6529388" y="4075113"/>
          <p14:tracePt t="356178" x="6537325" y="4051300"/>
          <p14:tracePt t="356186" x="6545263" y="4043363"/>
          <p14:tracePt t="356194" x="6553200" y="4019550"/>
          <p14:tracePt t="356203" x="6553200" y="4011613"/>
          <p14:tracePt t="356210" x="6561138" y="4003675"/>
          <p14:tracePt t="356219" x="6561138" y="3995738"/>
          <p14:tracePt t="356227" x="6561138" y="3987800"/>
          <p14:tracePt t="356244" x="6561138" y="3979863"/>
          <p14:tracePt t="356314" x="6561138" y="3987800"/>
          <p14:tracePt t="356322" x="6561138" y="3995738"/>
          <p14:tracePt t="356330" x="6561138" y="4043363"/>
          <p14:tracePt t="356338" x="6561138" y="4090988"/>
          <p14:tracePt t="356346" x="6561138" y="4154488"/>
          <p14:tracePt t="356354" x="6561138" y="4257675"/>
          <p14:tracePt t="356362" x="6561138" y="4346575"/>
          <p14:tracePt t="356369" x="6561138" y="4441825"/>
          <p14:tracePt t="356378" x="6561138" y="4513263"/>
          <p14:tracePt t="356386" x="6561138" y="4537075"/>
          <p14:tracePt t="356394" x="6561138" y="4552950"/>
          <p14:tracePt t="356403" x="6561138" y="4568825"/>
          <p14:tracePt t="356420" x="6561138" y="4576763"/>
          <p14:tracePt t="356426" x="6561138" y="4584700"/>
          <p14:tracePt t="356434" x="6561138" y="4592638"/>
          <p14:tracePt t="356450" x="6561138" y="4600575"/>
          <p14:tracePt t="356458" x="6561138" y="4608513"/>
          <p14:tracePt t="356465" x="6545263" y="4616450"/>
          <p14:tracePt t="356474" x="6537325" y="4624388"/>
          <p14:tracePt t="356482" x="6529388" y="4624388"/>
          <p14:tracePt t="356490" x="6529388" y="4633913"/>
          <p14:tracePt t="356497" x="6521450" y="4633913"/>
          <p14:tracePt t="356554" x="6513513" y="4633913"/>
          <p14:tracePt t="356562" x="6513513" y="4624388"/>
          <p14:tracePt t="356570" x="6505575" y="4592638"/>
          <p14:tracePt t="356578" x="6497638" y="4576763"/>
          <p14:tracePt t="356585" x="6481763" y="4497388"/>
          <p14:tracePt t="356594" x="6473825" y="4481513"/>
          <p14:tracePt t="356602" x="6473825" y="4441825"/>
          <p14:tracePt t="356611" x="6457950" y="4354513"/>
          <p14:tracePt t="356619" x="6457950" y="4338638"/>
          <p14:tracePt t="356626" x="6457950" y="4298950"/>
          <p14:tracePt t="356635" x="6457950" y="4281488"/>
          <p14:tracePt t="356643" x="6450013" y="4249738"/>
          <p14:tracePt t="356650" x="6450013" y="4233863"/>
          <p14:tracePt t="356658" x="6450013" y="4210050"/>
          <p14:tracePt t="356666" x="6450013" y="4194175"/>
          <p14:tracePt t="356674" x="6450013" y="4186238"/>
          <p14:tracePt t="356682" x="6450013" y="4170363"/>
          <p14:tracePt t="356698" x="6450013" y="4162425"/>
          <p14:tracePt t="356818" x="6450013" y="4170363"/>
          <p14:tracePt t="356826" x="6450013" y="4178300"/>
          <p14:tracePt t="356834" x="6450013" y="4194175"/>
          <p14:tracePt t="356842" x="6450013" y="4257675"/>
          <p14:tracePt t="356850" x="6450013" y="4346575"/>
          <p14:tracePt t="356857" x="6450013" y="4441825"/>
          <p14:tracePt t="356866" x="6450013" y="4545013"/>
          <p14:tracePt t="356874" x="6450013" y="4633913"/>
          <p14:tracePt t="356881" x="6450013" y="4697413"/>
          <p14:tracePt t="356890" x="6457950" y="4745038"/>
          <p14:tracePt t="356898" x="6457950" y="4768850"/>
          <p14:tracePt t="356905" x="6457950" y="4784725"/>
          <p14:tracePt t="356913" x="6457950" y="4792663"/>
          <p14:tracePt t="356921" x="6457950" y="4800600"/>
          <p14:tracePt t="356930" x="6457950" y="4808538"/>
          <p14:tracePt t="356994" x="6457950" y="4800600"/>
          <p14:tracePt t="357001" x="6457950" y="4792663"/>
          <p14:tracePt t="357010" x="6465888" y="4792663"/>
          <p14:tracePt t="357333" x="6457950" y="4792663"/>
          <p14:tracePt t="357346" x="6457950" y="4784725"/>
          <p14:tracePt t="357883" x="0" y="0"/>
        </p14:tracePtLst>
        <p14:tracePtLst>
          <p14:tracePt t="358716" x="5126038" y="4465638"/>
          <p14:tracePt t="358796" x="5133975" y="4465638"/>
          <p14:tracePt t="358805" x="5141913" y="4465638"/>
          <p14:tracePt t="358811" x="5141913" y="4473575"/>
          <p14:tracePt t="358818" x="5149850" y="4473575"/>
          <p14:tracePt t="358826" x="5157788" y="4473575"/>
          <p14:tracePt t="358842" x="5165725" y="4473575"/>
          <p14:tracePt t="358850" x="5173663" y="4473575"/>
          <p14:tracePt t="358858" x="5181600" y="4473575"/>
          <p14:tracePt t="358866" x="5189538" y="4473575"/>
          <p14:tracePt t="358874" x="5197475" y="4473575"/>
          <p14:tracePt t="358881" x="5205413" y="4473575"/>
          <p14:tracePt t="358890" x="5221288" y="4473575"/>
          <p14:tracePt t="358898" x="5229225" y="4473575"/>
          <p14:tracePt t="358906" x="5237163" y="4473575"/>
          <p14:tracePt t="358914" x="5260975" y="4473575"/>
          <p14:tracePt t="358922" x="5276850" y="4473575"/>
          <p14:tracePt t="358930" x="5284788" y="4473575"/>
          <p14:tracePt t="358938" x="5300663" y="4473575"/>
          <p14:tracePt t="358946" x="5310188" y="4473575"/>
          <p14:tracePt t="358955" x="5334000" y="4473575"/>
          <p14:tracePt t="358962" x="5349875" y="4473575"/>
          <p14:tracePt t="358971" x="5357813" y="4473575"/>
          <p14:tracePt t="358978" x="5365750" y="4473575"/>
          <p14:tracePt t="358986" x="5389563" y="4481513"/>
          <p14:tracePt t="358994" x="5405438" y="4481513"/>
          <p14:tracePt t="359002" x="5413375" y="4481513"/>
          <p14:tracePt t="359010" x="5429250" y="4481513"/>
          <p14:tracePt t="359018" x="5437188" y="4481513"/>
          <p14:tracePt t="359025" x="5445125" y="4481513"/>
          <p14:tracePt t="359034" x="5453063" y="4481513"/>
          <p14:tracePt t="359042" x="5461000" y="4481513"/>
          <p14:tracePt t="359050" x="5468938" y="4481513"/>
          <p14:tracePt t="359058" x="5476875" y="4481513"/>
          <p14:tracePt t="359066" x="5484813" y="4481513"/>
          <p14:tracePt t="359074" x="5500688" y="4481513"/>
          <p14:tracePt t="359082" x="5508625" y="4481513"/>
          <p14:tracePt t="359090" x="5516563" y="4481513"/>
          <p14:tracePt t="359098" x="5532438" y="4481513"/>
          <p14:tracePt t="359106" x="5548313" y="4481513"/>
          <p14:tracePt t="359114" x="5564188" y="4481513"/>
          <p14:tracePt t="359122" x="5572125" y="4481513"/>
          <p14:tracePt t="359130" x="5588000" y="4481513"/>
          <p14:tracePt t="359137" x="5603875" y="4481513"/>
          <p14:tracePt t="359146" x="5627688" y="4481513"/>
          <p14:tracePt t="359157" x="5643563" y="4481513"/>
          <p14:tracePt t="359162" x="5659438" y="4481513"/>
          <p14:tracePt t="359171" x="5684838" y="4489450"/>
          <p14:tracePt t="359178" x="5700713" y="4489450"/>
          <p14:tracePt t="359187" x="5708650" y="4497388"/>
          <p14:tracePt t="359194" x="5732463" y="4497388"/>
          <p14:tracePt t="359202" x="5748338" y="4497388"/>
          <p14:tracePt t="359210" x="5756275" y="4497388"/>
          <p14:tracePt t="359226" x="5772150" y="4497388"/>
          <p14:tracePt t="359242" x="5780088" y="4497388"/>
          <p14:tracePt t="359250" x="5795963" y="4497388"/>
          <p14:tracePt t="359258" x="5811838" y="4497388"/>
          <p14:tracePt t="359267" x="5819775" y="4497388"/>
          <p14:tracePt t="359273" x="5827713" y="4497388"/>
          <p14:tracePt t="359281" x="5843588" y="4497388"/>
          <p14:tracePt t="359290" x="5867400" y="4497388"/>
          <p14:tracePt t="359298" x="5883275" y="4497388"/>
          <p14:tracePt t="359314" x="5891213" y="4497388"/>
          <p14:tracePt t="359330" x="5899150" y="4497388"/>
          <p14:tracePt t="359338" x="5907088" y="4497388"/>
          <p14:tracePt t="359354" x="5915025" y="4497388"/>
          <p14:tracePt t="359362" x="5930900" y="4505325"/>
          <p14:tracePt t="359374" x="5978525" y="4505325"/>
          <p14:tracePt t="359378" x="5994400" y="4505325"/>
          <p14:tracePt t="359387" x="6010275" y="4513263"/>
          <p14:tracePt t="359394" x="6091238" y="4513263"/>
          <p14:tracePt t="359402" x="6122988" y="4513263"/>
          <p14:tracePt t="359410" x="6138863" y="4513263"/>
          <p14:tracePt t="359418" x="6146800" y="4513263"/>
          <p14:tracePt t="359426" x="6162675" y="4513263"/>
          <p14:tracePt t="359450" x="6170613" y="4513263"/>
          <p14:tracePt t="359892" x="6178550" y="4513263"/>
          <p14:tracePt t="359994" x="6186488" y="4513263"/>
          <p14:tracePt t="359995" x="0" y="0"/>
        </p14:tracePtLst>
        <p14:tracePtLst>
          <p14:tracePt t="360900" x="6608763" y="4186238"/>
          <p14:tracePt t="360906" x="6608763" y="4194175"/>
          <p14:tracePt t="360931" x="6608763" y="4202113"/>
          <p14:tracePt t="361017" x="6616700" y="4217988"/>
          <p14:tracePt t="361043" x="6624638" y="4217988"/>
          <p14:tracePt t="361050" x="6640513" y="4225925"/>
          <p14:tracePt t="361058" x="6664325" y="4225925"/>
          <p14:tracePt t="361066" x="6680200" y="4233863"/>
          <p14:tracePt t="361074" x="6696075" y="4241800"/>
          <p14:tracePt t="361082" x="6719888" y="4241800"/>
          <p14:tracePt t="361090" x="6751638" y="4249738"/>
          <p14:tracePt t="361098" x="6759575" y="4249738"/>
          <p14:tracePt t="361106" x="6777038" y="4249738"/>
          <p14:tracePt t="361114" x="6792913" y="4257675"/>
          <p14:tracePt t="361122" x="6808788" y="4257675"/>
          <p14:tracePt t="361130" x="6816725" y="4257675"/>
          <p14:tracePt t="361139" x="6832600" y="4257675"/>
          <p14:tracePt t="361146" x="6848475" y="4257675"/>
          <p14:tracePt t="361157" x="6856413" y="4257675"/>
          <p14:tracePt t="361162" x="6864350" y="4265613"/>
          <p14:tracePt t="361171" x="6880225" y="4265613"/>
          <p14:tracePt t="361178" x="6888163" y="4265613"/>
          <p14:tracePt t="361186" x="6896100" y="4265613"/>
          <p14:tracePt t="361193" x="6904038" y="4265613"/>
          <p14:tracePt t="361202" x="6927850" y="4265613"/>
          <p14:tracePt t="361210" x="6935788" y="4265613"/>
          <p14:tracePt t="361218" x="6951663" y="4265613"/>
          <p14:tracePt t="361226" x="6959600" y="4265613"/>
          <p14:tracePt t="361234" x="6991350" y="4265613"/>
          <p14:tracePt t="361242" x="7007225" y="4265613"/>
          <p14:tracePt t="361250" x="7023100" y="4265613"/>
          <p14:tracePt t="361257" x="7038975" y="4265613"/>
          <p14:tracePt t="361266" x="7046913" y="4265613"/>
          <p14:tracePt t="361274" x="7070725" y="4273550"/>
          <p14:tracePt t="361281" x="7078663" y="4273550"/>
          <p14:tracePt t="361290" x="7094538" y="4273550"/>
          <p14:tracePt t="361306" x="7102475" y="4273550"/>
          <p14:tracePt t="361314" x="7126288" y="4273550"/>
          <p14:tracePt t="361322" x="7135813" y="4273550"/>
          <p14:tracePt t="361330" x="7191375" y="4273550"/>
          <p14:tracePt t="361339" x="7239000" y="4281488"/>
          <p14:tracePt t="361345" x="7350125" y="4281488"/>
          <p14:tracePt t="361355" x="7445375" y="4281488"/>
          <p14:tracePt t="361362" x="7518400" y="4281488"/>
          <p14:tracePt t="361371" x="7637463" y="4281488"/>
          <p14:tracePt t="361378" x="7700963" y="4281488"/>
          <p14:tracePt t="361386" x="7772400" y="4281488"/>
          <p14:tracePt t="361395" x="7827963" y="4281488"/>
          <p14:tracePt t="361402" x="7843838" y="4281488"/>
          <p14:tracePt t="361410" x="7851775" y="4281488"/>
          <p14:tracePt t="361418" x="7859713" y="4281488"/>
          <p14:tracePt t="361495" x="7869238" y="4281488"/>
          <p14:tracePt t="361515" x="7877175" y="4281488"/>
          <p14:tracePt t="362218" x="7877175" y="4291013"/>
          <p14:tracePt t="362234" x="7877175" y="4298950"/>
          <p14:tracePt t="362253" x="7877175" y="4306888"/>
          <p14:tracePt t="363091" x="7869238" y="4306888"/>
          <p14:tracePt t="363099" x="7859713" y="4306888"/>
          <p14:tracePt t="363123" x="7851775" y="4306888"/>
          <p14:tracePt t="363147" x="7851775" y="4314825"/>
          <p14:tracePt t="364850" x="7843838" y="4314825"/>
          <p14:tracePt t="365202" x="7835900" y="4314825"/>
          <p14:tracePt t="365218" x="7827963" y="4314825"/>
          <p14:tracePt t="365227" x="0" y="0"/>
        </p14:tracePtLst>
        <p14:tracePtLst>
          <p14:tracePt t="366416" x="5102225" y="4457700"/>
          <p14:tracePt t="366466" x="5110163" y="4457700"/>
          <p14:tracePt t="366474" x="5126038" y="4457700"/>
          <p14:tracePt t="366481" x="5133975" y="4457700"/>
          <p14:tracePt t="366491" x="5141913" y="4457700"/>
          <p14:tracePt t="366500" x="5149850" y="4457700"/>
          <p14:tracePt t="366507" x="5157788" y="4457700"/>
          <p14:tracePt t="366514" x="5165725" y="4457700"/>
          <p14:tracePt t="366522" x="5173663" y="4457700"/>
          <p14:tracePt t="366530" x="5197475" y="4457700"/>
          <p14:tracePt t="366538" x="5229225" y="4457700"/>
          <p14:tracePt t="366546" x="5253038" y="4457700"/>
          <p14:tracePt t="366554" x="5300663" y="4457700"/>
          <p14:tracePt t="366561" x="5318125" y="4457700"/>
          <p14:tracePt t="366572" x="5334000" y="4457700"/>
          <p14:tracePt t="366578" x="5381625" y="4457700"/>
          <p14:tracePt t="366586" x="5413375" y="4457700"/>
          <p14:tracePt t="366594" x="5421313" y="4457700"/>
          <p14:tracePt t="366602" x="5437188" y="4457700"/>
          <p14:tracePt t="366610" x="5445125" y="4457700"/>
          <p14:tracePt t="366618" x="5453063" y="4457700"/>
          <p14:tracePt t="366626" x="5468938" y="4457700"/>
          <p14:tracePt t="366641" x="5476875" y="4457700"/>
          <p14:tracePt t="366650" x="5500688" y="4457700"/>
          <p14:tracePt t="366658" x="5516563" y="4457700"/>
          <p14:tracePt t="366667" x="5524500" y="4457700"/>
          <p14:tracePt t="366681" x="5540375" y="4457700"/>
          <p14:tracePt t="366690" x="5548313" y="4457700"/>
          <p14:tracePt t="366698" x="5556250" y="4465638"/>
          <p14:tracePt t="366706" x="5564188" y="4465638"/>
          <p14:tracePt t="366714" x="5572125" y="4465638"/>
          <p14:tracePt t="366721" x="5580063" y="4465638"/>
          <p14:tracePt t="366730" x="5595938" y="4465638"/>
          <p14:tracePt t="366738" x="5611813" y="4465638"/>
          <p14:tracePt t="366746" x="5635625" y="4465638"/>
          <p14:tracePt t="366754" x="5667375" y="4465638"/>
          <p14:tracePt t="366762" x="5684838" y="4465638"/>
          <p14:tracePt t="366770" x="5732463" y="4465638"/>
          <p14:tracePt t="366778" x="5764213" y="4465638"/>
          <p14:tracePt t="366786" x="5780088" y="4465638"/>
          <p14:tracePt t="366794" x="5835650" y="4465638"/>
          <p14:tracePt t="366802" x="5843588" y="4473575"/>
          <p14:tracePt t="366810" x="5859463" y="4473575"/>
          <p14:tracePt t="366818" x="5867400" y="4473575"/>
          <p14:tracePt t="366825" x="5875338" y="4473575"/>
          <p14:tracePt t="366833" x="5883275" y="4473575"/>
          <p14:tracePt t="366842" x="5891213" y="4473575"/>
          <p14:tracePt t="366851" x="5899150" y="4473575"/>
          <p14:tracePt t="366867" x="5915025" y="4473575"/>
          <p14:tracePt t="366874" x="5922963" y="4473575"/>
          <p14:tracePt t="366886" x="5938838" y="4473575"/>
          <p14:tracePt t="366890" x="5946775" y="4473575"/>
          <p14:tracePt t="366899" x="5962650" y="4473575"/>
          <p14:tracePt t="366906" x="5970588" y="4473575"/>
          <p14:tracePt t="366914" x="5978525" y="4473575"/>
          <p14:tracePt t="366921" x="5986463" y="4473575"/>
          <p14:tracePt t="366946" x="5994400" y="4473575"/>
          <p14:tracePt t="366970" x="6002338" y="4473575"/>
          <p14:tracePt t="367018" x="6010275" y="4473575"/>
          <p14:tracePt t="367042" x="6018213" y="4473575"/>
          <p14:tracePt t="367050" x="6026150" y="4473575"/>
          <p14:tracePt t="367058" x="6034088" y="4473575"/>
          <p14:tracePt t="367065" x="6051550" y="4473575"/>
          <p14:tracePt t="367074" x="6059488" y="4473575"/>
          <p14:tracePt t="367082" x="6075363" y="4465638"/>
          <p14:tracePt t="367098" x="6083300" y="4465638"/>
          <p14:tracePt t="367105" x="6091238" y="4465638"/>
          <p14:tracePt t="367114" x="6099175" y="4465638"/>
          <p14:tracePt t="367130" x="6115050" y="4465638"/>
          <p14:tracePt t="367138" x="6138863" y="4465638"/>
          <p14:tracePt t="367152" x="6154738" y="4465638"/>
          <p14:tracePt t="367154" x="6218238" y="4465638"/>
          <p14:tracePt t="367162" x="6305550" y="4465638"/>
          <p14:tracePt t="367170" x="6369050" y="4465638"/>
          <p14:tracePt t="367178" x="6384925" y="4465638"/>
          <p14:tracePt t="367185" x="6434138" y="4465638"/>
          <p14:tracePt t="367194" x="6442075" y="4465638"/>
          <p14:tracePt t="367202" x="6450013" y="4465638"/>
          <p14:tracePt t="367275" x="6442075" y="4465638"/>
          <p14:tracePt t="367291" x="6434138" y="4465638"/>
          <p14:tracePt t="367915" x="0" y="0"/>
        </p14:tracePtLst>
        <p14:tracePtLst>
          <p14:tracePt t="368425" x="6616700" y="4217988"/>
          <p14:tracePt t="368490" x="6624638" y="4217988"/>
          <p14:tracePt t="368498" x="6632575" y="4217988"/>
          <p14:tracePt t="368522" x="6640513" y="4225925"/>
          <p14:tracePt t="368538" x="6656388" y="4233863"/>
          <p14:tracePt t="368546" x="6664325" y="4233863"/>
          <p14:tracePt t="368554" x="6680200" y="4233863"/>
          <p14:tracePt t="368563" x="6704013" y="4233863"/>
          <p14:tracePt t="368571" x="6719888" y="4233863"/>
          <p14:tracePt t="368579" x="6759575" y="4233863"/>
          <p14:tracePt t="368587" x="6848475" y="4233863"/>
          <p14:tracePt t="368594" x="6880225" y="4233863"/>
          <p14:tracePt t="368602" x="6919913" y="4233863"/>
          <p14:tracePt t="368610" x="6975475" y="4233863"/>
          <p14:tracePt t="368622" x="6991350" y="4233863"/>
          <p14:tracePt t="368627" x="7007225" y="4233863"/>
          <p14:tracePt t="368634" x="7023100" y="4233863"/>
          <p14:tracePt t="368642" x="7031038" y="4233863"/>
          <p14:tracePt t="368650" x="7038975" y="4233863"/>
          <p14:tracePt t="368658" x="7054850" y="4241800"/>
          <p14:tracePt t="368665" x="7062788" y="4241800"/>
          <p14:tracePt t="368682" x="7086600" y="4241800"/>
          <p14:tracePt t="368690" x="7094538" y="4241800"/>
          <p14:tracePt t="368698" x="7110413" y="4241800"/>
          <p14:tracePt t="368706" x="7118350" y="4241800"/>
          <p14:tracePt t="368722" x="7135813" y="4241800"/>
          <p14:tracePt t="368730" x="7151688" y="4241800"/>
          <p14:tracePt t="368737" x="7167563" y="4241800"/>
          <p14:tracePt t="368746" x="7175500" y="4241800"/>
          <p14:tracePt t="368754" x="7199313" y="4241800"/>
          <p14:tracePt t="368762" x="7215188" y="4241800"/>
          <p14:tracePt t="368770" x="7254875" y="4241800"/>
          <p14:tracePt t="368778" x="7310438" y="4241800"/>
          <p14:tracePt t="368787" x="7318375" y="4241800"/>
          <p14:tracePt t="368794" x="7326313" y="4241800"/>
          <p14:tracePt t="368803" x="7350125" y="4241800"/>
          <p14:tracePt t="368811" x="7373938" y="4241800"/>
          <p14:tracePt t="368827" x="7397750" y="4241800"/>
          <p14:tracePt t="368834" x="7405688" y="4241800"/>
          <p14:tracePt t="368842" x="7421563" y="4241800"/>
          <p14:tracePt t="368849" x="7445375" y="4249738"/>
          <p14:tracePt t="368857" x="7461250" y="4249738"/>
          <p14:tracePt t="368866" x="7510463" y="4265613"/>
          <p14:tracePt t="368874" x="7518400" y="4265613"/>
          <p14:tracePt t="368882" x="7534275" y="4265613"/>
          <p14:tracePt t="368889" x="7550150" y="4273550"/>
          <p14:tracePt t="368906" x="7558088" y="4273550"/>
          <p14:tracePt t="368971" x="7566025" y="4273550"/>
          <p14:tracePt t="369003" x="7573963" y="4273550"/>
          <p14:tracePt t="369011" x="7581900" y="4273550"/>
          <p14:tracePt t="369018" x="7589838" y="4273550"/>
          <p14:tracePt t="369034" x="7597775" y="4273550"/>
          <p14:tracePt t="369042" x="7621588" y="4273550"/>
          <p14:tracePt t="369050" x="7637463" y="4273550"/>
          <p14:tracePt t="369058" x="7661275" y="4273550"/>
          <p14:tracePt t="369066" x="7669213" y="4273550"/>
          <p14:tracePt t="369073" x="7677150" y="4273550"/>
          <p14:tracePt t="369082" x="7685088" y="4273550"/>
          <p14:tracePt t="369089" x="7693025" y="4273550"/>
          <p14:tracePt t="369098" x="7700963" y="4273550"/>
          <p14:tracePt t="369114" x="7708900" y="4273550"/>
          <p14:tracePt t="369129" x="7716838" y="4273550"/>
          <p14:tracePt t="369138" x="7724775" y="4273550"/>
          <p14:tracePt t="369146" x="7732713" y="4273550"/>
          <p14:tracePt t="369155" x="7740650" y="4273550"/>
          <p14:tracePt t="369161" x="7748588" y="4273550"/>
          <p14:tracePt t="369170" x="7756525" y="4273550"/>
          <p14:tracePt t="369177" x="7764463" y="4273550"/>
          <p14:tracePt t="369187" x="7772400" y="4273550"/>
          <p14:tracePt t="369193" x="7780338" y="4273550"/>
          <p14:tracePt t="369242" x="7788275" y="4273550"/>
          <p14:tracePt t="369290" x="7796213" y="4273550"/>
          <p14:tracePt t="369323" x="7804150" y="4265613"/>
          <p14:tracePt t="369346" x="7812088" y="4265613"/>
          <p14:tracePt t="369531" x="7820025" y="4265613"/>
          <p14:tracePt t="370076" x="7820025" y="4257675"/>
          <p14:tracePt t="370082" x="7820025" y="4249738"/>
          <p14:tracePt t="370099" x="0" y="0"/>
        </p14:tracePtLst>
        <p14:tracePtLst>
          <p14:tracePt t="371230" x="5922963" y="5438775"/>
          <p14:tracePt t="371275" x="5907088" y="5438775"/>
          <p14:tracePt t="371283" x="5899150" y="5438775"/>
          <p14:tracePt t="371290" x="5891213" y="5438775"/>
          <p14:tracePt t="371298" x="5875338" y="5438775"/>
          <p14:tracePt t="371306" x="5867400" y="5430838"/>
          <p14:tracePt t="371314" x="5859463" y="5430838"/>
          <p14:tracePt t="371322" x="5851525" y="5430838"/>
          <p14:tracePt t="371331" x="5843588" y="5430838"/>
          <p14:tracePt t="371347" x="5835650" y="5430838"/>
          <p14:tracePt t="371354" x="5827713" y="5430838"/>
          <p14:tracePt t="371386" x="5819775" y="5438775"/>
          <p14:tracePt t="371402" x="5819775" y="5446713"/>
          <p14:tracePt t="371418" x="5819775" y="5462588"/>
          <p14:tracePt t="371428" x="5819775" y="5478463"/>
          <p14:tracePt t="371434" x="5819775" y="5486400"/>
          <p14:tracePt t="371442" x="5819775" y="5494338"/>
          <p14:tracePt t="371450" x="5819775" y="5510213"/>
          <p14:tracePt t="371458" x="5819775" y="5526088"/>
          <p14:tracePt t="371466" x="5819775" y="5534025"/>
          <p14:tracePt t="371474" x="5819775" y="5549900"/>
          <p14:tracePt t="371482" x="5819775" y="5565775"/>
          <p14:tracePt t="371489" x="5827713" y="5573713"/>
          <p14:tracePt t="371506" x="5835650" y="5581650"/>
          <p14:tracePt t="371513" x="5835650" y="5589588"/>
          <p14:tracePt t="371522" x="5851525" y="5597525"/>
          <p14:tracePt t="371534" x="5859463" y="5605463"/>
          <p14:tracePt t="371539" x="5867400" y="5613400"/>
          <p14:tracePt t="371548" x="5875338" y="5621338"/>
          <p14:tracePt t="371554" x="5883275" y="5621338"/>
          <p14:tracePt t="371565" x="5899150" y="5621338"/>
          <p14:tracePt t="371570" x="5907088" y="5621338"/>
          <p14:tracePt t="371578" x="5922963" y="5621338"/>
          <p14:tracePt t="371586" x="5938838" y="5621338"/>
          <p14:tracePt t="371594" x="5962650" y="5621338"/>
          <p14:tracePt t="371610" x="5970588" y="5621338"/>
          <p14:tracePt t="371618" x="5994400" y="5629275"/>
          <p14:tracePt t="371628" x="6010275" y="5637213"/>
          <p14:tracePt t="371634" x="6026150" y="5637213"/>
          <p14:tracePt t="371642" x="6051550" y="5637213"/>
          <p14:tracePt t="371649" x="6059488" y="5637213"/>
          <p14:tracePt t="371658" x="6075363" y="5637213"/>
          <p14:tracePt t="371666" x="6099175" y="5637213"/>
          <p14:tracePt t="371674" x="6130925" y="5637213"/>
          <p14:tracePt t="371682" x="6146800" y="5637213"/>
          <p14:tracePt t="371690" x="6178550" y="5629275"/>
          <p14:tracePt t="371698" x="6194425" y="5621338"/>
          <p14:tracePt t="371705" x="6202363" y="5605463"/>
          <p14:tracePt t="371713" x="6218238" y="5589588"/>
          <p14:tracePt t="371722" x="6218238" y="5581650"/>
          <p14:tracePt t="371730" x="6226175" y="5549900"/>
          <p14:tracePt t="371738" x="6234113" y="5534025"/>
          <p14:tracePt t="371747" x="6242050" y="5526088"/>
          <p14:tracePt t="371754" x="6242050" y="5510213"/>
          <p14:tracePt t="371764" x="6242050" y="5502275"/>
          <p14:tracePt t="371769" x="6242050" y="5494338"/>
          <p14:tracePt t="371779" x="6242050" y="5486400"/>
          <p14:tracePt t="371794" x="6242050" y="5478463"/>
          <p14:tracePt t="371802" x="6234113" y="5470525"/>
          <p14:tracePt t="371810" x="6234113" y="5462588"/>
          <p14:tracePt t="371826" x="6226175" y="5462588"/>
          <p14:tracePt t="371834" x="6226175" y="5454650"/>
          <p14:tracePt t="371849" x="6218238" y="5454650"/>
          <p14:tracePt t="371858" x="6218238" y="5446713"/>
          <p14:tracePt t="371865" x="6210300" y="5446713"/>
          <p14:tracePt t="371874" x="6202363" y="5446713"/>
          <p14:tracePt t="371890" x="6194425" y="5438775"/>
          <p14:tracePt t="371898" x="6194425" y="5430838"/>
          <p14:tracePt t="371906" x="6170613" y="5422900"/>
          <p14:tracePt t="371915" x="6154738" y="5422900"/>
          <p14:tracePt t="371922" x="6146800" y="5414963"/>
          <p14:tracePt t="371930" x="6138863" y="5414963"/>
          <p14:tracePt t="371938" x="6130925" y="5414963"/>
          <p14:tracePt t="371947" x="6122988" y="5414963"/>
          <p14:tracePt t="371954" x="6115050" y="5414963"/>
          <p14:tracePt t="371964" x="6099175" y="5414963"/>
          <p14:tracePt t="371970" x="6083300" y="5414963"/>
          <p14:tracePt t="371979" x="6067425" y="5414963"/>
          <p14:tracePt t="371986" x="6051550" y="5414963"/>
          <p14:tracePt t="371997" x="6043613" y="5414963"/>
          <p14:tracePt t="372002" x="6034088" y="5414963"/>
          <p14:tracePt t="372010" x="6018213" y="5414963"/>
          <p14:tracePt t="372026" x="6010275" y="5422900"/>
          <p14:tracePt t="372042" x="6002338" y="5422900"/>
          <p14:tracePt t="372050" x="5994400" y="5422900"/>
          <p14:tracePt t="372058" x="5986463" y="5422900"/>
          <p14:tracePt t="372066" x="5978525" y="5422900"/>
          <p14:tracePt t="372074" x="5970588" y="5422900"/>
          <p14:tracePt t="372082" x="5962650" y="5422900"/>
          <p14:tracePt t="372090" x="5954713" y="5422900"/>
          <p14:tracePt t="372102" x="5954713" y="5446713"/>
          <p14:tracePt t="372122" x="5954713" y="5454650"/>
          <p14:tracePt t="372130" x="5954713" y="5470525"/>
          <p14:tracePt t="372138" x="5954713" y="5478463"/>
          <p14:tracePt t="372147" x="5954713" y="5486400"/>
          <p14:tracePt t="372154" x="5954713" y="5494338"/>
          <p14:tracePt t="372163" x="5954713" y="5510213"/>
          <p14:tracePt t="372180" x="5954713" y="5526088"/>
          <p14:tracePt t="372186" x="5954713" y="5541963"/>
          <p14:tracePt t="372196" x="5954713" y="5549900"/>
          <p14:tracePt t="372202" x="5954713" y="5557838"/>
          <p14:tracePt t="372210" x="5954713" y="5573713"/>
          <p14:tracePt t="372218" x="5970588" y="5581650"/>
          <p14:tracePt t="372226" x="5978525" y="5597525"/>
          <p14:tracePt t="372234" x="5994400" y="5613400"/>
          <p14:tracePt t="372242" x="6010275" y="5621338"/>
          <p14:tracePt t="372254" x="6018213" y="5637213"/>
          <p14:tracePt t="372258" x="6034088" y="5645150"/>
          <p14:tracePt t="372265" x="6034088" y="5653088"/>
          <p14:tracePt t="372274" x="6051550" y="5662613"/>
          <p14:tracePt t="372282" x="6067425" y="5670550"/>
          <p14:tracePt t="372290" x="6075363" y="5670550"/>
          <p14:tracePt t="372298" x="6099175" y="5678488"/>
          <p14:tracePt t="372306" x="6115050" y="5678488"/>
          <p14:tracePt t="372314" x="6130925" y="5678488"/>
          <p14:tracePt t="372322" x="6138863" y="5678488"/>
          <p14:tracePt t="372329" x="6146800" y="5678488"/>
          <p14:tracePt t="372338" x="6170613" y="5678488"/>
          <p14:tracePt t="372346" x="6194425" y="5670550"/>
          <p14:tracePt t="372354" x="6210300" y="5670550"/>
          <p14:tracePt t="372364" x="6226175" y="5662613"/>
          <p14:tracePt t="372370" x="6249988" y="5645150"/>
          <p14:tracePt t="372379" x="6265863" y="5629275"/>
          <p14:tracePt t="372386" x="6281738" y="5629275"/>
          <p14:tracePt t="372394" x="6289675" y="5613400"/>
          <p14:tracePt t="372406" x="6297613" y="5605463"/>
          <p14:tracePt t="372410" x="6305550" y="5597525"/>
          <p14:tracePt t="372418" x="6305550" y="5581650"/>
          <p14:tracePt t="372434" x="6305550" y="5573713"/>
          <p14:tracePt t="372442" x="6305550" y="5565775"/>
          <p14:tracePt t="372450" x="6305550" y="5557838"/>
          <p14:tracePt t="372458" x="6305550" y="5549900"/>
          <p14:tracePt t="372474" x="6297613" y="5534025"/>
          <p14:tracePt t="372482" x="6289675" y="5526088"/>
          <p14:tracePt t="372490" x="6281738" y="5518150"/>
          <p14:tracePt t="372498" x="6273800" y="5518150"/>
          <p14:tracePt t="372505" x="6265863" y="5502275"/>
          <p14:tracePt t="372514" x="6257925" y="5494338"/>
          <p14:tracePt t="372522" x="6242050" y="5470525"/>
          <p14:tracePt t="372529" x="6234113" y="5462588"/>
          <p14:tracePt t="372541" x="6226175" y="5446713"/>
          <p14:tracePt t="372550" x="6202363" y="5430838"/>
          <p14:tracePt t="372566" x="6178550" y="5422900"/>
          <p14:tracePt t="372570" x="6170613" y="5414963"/>
          <p14:tracePt t="372579" x="6122988" y="5407025"/>
          <p14:tracePt t="372585" x="6115050" y="5407025"/>
          <p14:tracePt t="372595" x="6099175" y="5407025"/>
          <p14:tracePt t="372602" x="6091238" y="5407025"/>
          <p14:tracePt t="372610" x="6067425" y="5407025"/>
          <p14:tracePt t="372618" x="6051550" y="5407025"/>
          <p14:tracePt t="372634" x="6043613" y="5407025"/>
          <p14:tracePt t="372650" x="6034088" y="5407025"/>
          <p14:tracePt t="372674" x="6018213" y="5414963"/>
          <p14:tracePt t="372682" x="6018213" y="5422900"/>
          <p14:tracePt t="372690" x="5994400" y="5430838"/>
          <p14:tracePt t="372698" x="5986463" y="5446713"/>
          <p14:tracePt t="372711" x="5978525" y="5470525"/>
          <p14:tracePt t="372713" x="5970588" y="5478463"/>
          <p14:tracePt t="372721" x="5962650" y="5510213"/>
          <p14:tracePt t="372729" x="5962650" y="5518150"/>
          <p14:tracePt t="372738" x="5954713" y="5534025"/>
          <p14:tracePt t="372746" x="5946775" y="5534025"/>
          <p14:tracePt t="372754" x="5946775" y="5541963"/>
          <p14:tracePt t="372763" x="5946775" y="5549900"/>
          <p14:tracePt t="372781" x="5946775" y="5557838"/>
          <p14:tracePt t="372785" x="5946775" y="5573713"/>
          <p14:tracePt t="372794" x="5946775" y="5581650"/>
          <p14:tracePt t="372802" x="5954713" y="5597525"/>
          <p14:tracePt t="372811" x="5970588" y="5629275"/>
          <p14:tracePt t="372817" x="5986463" y="5645150"/>
          <p14:tracePt t="372826" x="5994400" y="5653088"/>
          <p14:tracePt t="372834" x="6010275" y="5662613"/>
          <p14:tracePt t="372842" x="6018213" y="5670550"/>
          <p14:tracePt t="372850" x="6026150" y="5670550"/>
          <p14:tracePt t="372881" x="6034088" y="5670550"/>
          <p14:tracePt t="372890" x="6034088" y="5678488"/>
          <p14:tracePt t="372898" x="6043613" y="5678488"/>
          <p14:tracePt t="372906" x="6051550" y="5678488"/>
          <p14:tracePt t="372921" x="6059488" y="5678488"/>
          <p14:tracePt t="372937" x="6067425" y="5678488"/>
          <p14:tracePt t="372945" x="6075363" y="5678488"/>
          <p14:tracePt t="372954" x="6091238" y="5678488"/>
          <p14:tracePt t="372963" x="6099175" y="5670550"/>
          <p14:tracePt t="372970" x="6115050" y="5653088"/>
          <p14:tracePt t="372979" x="6122988" y="5629275"/>
          <p14:tracePt t="372986" x="6130925" y="5613400"/>
          <p14:tracePt t="372994" x="6138863" y="5597525"/>
          <p14:tracePt t="373002" x="6154738" y="5573713"/>
          <p14:tracePt t="373011" x="6162675" y="5565775"/>
          <p14:tracePt t="373018" x="6162675" y="5557838"/>
          <p14:tracePt t="373026" x="6162675" y="5549900"/>
          <p14:tracePt t="373034" x="6162675" y="5541963"/>
          <p14:tracePt t="373043" x="6162675" y="5534025"/>
          <p14:tracePt t="373050" x="6130925" y="5454650"/>
          <p14:tracePt t="373058" x="6115050" y="5446713"/>
          <p14:tracePt t="373065" x="6107113" y="5438775"/>
          <p14:tracePt t="373074" x="6099175" y="5422900"/>
          <p14:tracePt t="373082" x="6083300" y="5422900"/>
          <p14:tracePt t="373098" x="6067425" y="5414963"/>
          <p14:tracePt t="373106" x="6051550" y="5414963"/>
          <p14:tracePt t="373114" x="6043613" y="5414963"/>
          <p14:tracePt t="373121" x="6026150" y="5414963"/>
          <p14:tracePt t="373130" x="6010275" y="5414963"/>
          <p14:tracePt t="373138" x="5994400" y="5422900"/>
          <p14:tracePt t="373146" x="5986463" y="5438775"/>
          <p14:tracePt t="373154" x="5970588" y="5438775"/>
          <p14:tracePt t="373162" x="5970588" y="5454650"/>
          <p14:tracePt t="373181" x="5962650" y="5462588"/>
          <p14:tracePt t="373196" x="5954713" y="5486400"/>
          <p14:tracePt t="373202" x="5946775" y="5518150"/>
          <p14:tracePt t="373211" x="5946775" y="5526088"/>
          <p14:tracePt t="373218" x="5946775" y="5534025"/>
          <p14:tracePt t="373226" x="5946775" y="5557838"/>
          <p14:tracePt t="373234" x="5946775" y="5565775"/>
          <p14:tracePt t="373243" x="5946775" y="5573713"/>
          <p14:tracePt t="373250" x="5946775" y="5581650"/>
          <p14:tracePt t="373265" x="5946775" y="5589588"/>
          <p14:tracePt t="373274" x="5946775" y="5597525"/>
          <p14:tracePt t="373281" x="5946775" y="5605463"/>
          <p14:tracePt t="373289" x="5954713" y="5605463"/>
          <p14:tracePt t="373305" x="5954713" y="5613400"/>
          <p14:tracePt t="373314" x="5962650" y="5613400"/>
          <p14:tracePt t="373321" x="5970588" y="5613400"/>
          <p14:tracePt t="373330" x="5978525" y="5613400"/>
          <p14:tracePt t="373338" x="5986463" y="5613400"/>
          <p14:tracePt t="373345" x="6010275" y="5613400"/>
          <p14:tracePt t="373354" x="6026150" y="5613400"/>
          <p14:tracePt t="373362" x="6043613" y="5605463"/>
          <p14:tracePt t="373370" x="6051550" y="5597525"/>
          <p14:tracePt t="373379" x="6059488" y="5589588"/>
          <p14:tracePt t="373386" x="6067425" y="5581650"/>
          <p14:tracePt t="373395" x="6075363" y="5573713"/>
          <p14:tracePt t="373402" x="6083300" y="5573713"/>
          <p14:tracePt t="373410" x="6083300" y="5557838"/>
          <p14:tracePt t="373498" x="6075363" y="5565775"/>
          <p14:tracePt t="373506" x="6075363" y="5573713"/>
          <p14:tracePt t="373514" x="6075363" y="5581650"/>
          <p14:tracePt t="373530" x="6067425" y="5589588"/>
          <p14:tracePt t="373546" x="6067425" y="5597525"/>
          <p14:tracePt t="373570" x="6067425" y="5605463"/>
          <p14:tracePt t="373578" x="6067425" y="5613400"/>
          <p14:tracePt t="373594" x="6075363" y="5621338"/>
          <p14:tracePt t="373602" x="6083300" y="5621338"/>
          <p14:tracePt t="373611" x="6099175" y="5621338"/>
          <p14:tracePt t="373618" x="6107113" y="5629275"/>
          <p14:tracePt t="373626" x="6115050" y="5629275"/>
          <p14:tracePt t="373634" x="6162675" y="5629275"/>
          <p14:tracePt t="373642" x="6178550" y="5629275"/>
          <p14:tracePt t="373650" x="6194425" y="5629275"/>
          <p14:tracePt t="373658" x="6202363" y="5629275"/>
          <p14:tracePt t="373666" x="6210300" y="5629275"/>
          <p14:tracePt t="373674" x="6218238" y="5629275"/>
          <p14:tracePt t="373682" x="6242050" y="5613400"/>
          <p14:tracePt t="373690" x="6242050" y="5605463"/>
          <p14:tracePt t="374507" x="0" y="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Equilibrium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feld 5"/>
              <p:cNvSpPr txBox="1"/>
              <p:nvPr/>
            </p:nvSpPr>
            <p:spPr>
              <a:xfrm>
                <a:off x="251400" y="1700522"/>
                <a:ext cx="5128327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e-DE" sz="2000" dirty="0">
                    <a:solidFill>
                      <a:srgbClr val="000000"/>
                    </a:solidFill>
                  </a:rPr>
                  <a:t>Example: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Consider</a:t>
                </a:r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the</a:t>
                </a:r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bulk</a:t>
                </a:r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energy</a:t>
                </a:r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density</a:t>
                </a:r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</a:p>
              <a:p>
                <a:pPr algn="l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de-D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𝜙</m:t>
                        </m:r>
                      </m:e>
                    </m:d>
                    <m:r>
                      <a:rPr lang="de-DE" i="1">
                        <a:solidFill>
                          <a:srgbClr val="000000"/>
                        </a:solidFill>
                        <a:latin typeface="Cambria Math"/>
                      </a:rPr>
                      <m:t>=4</m:t>
                    </m:r>
                    <m:r>
                      <a:rPr lang="de-DE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sSup>
                      <m:sSupPr>
                        <m:ctrlPr>
                          <a:rPr lang="de-D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𝜙</m:t>
                        </m:r>
                      </m:e>
                      <m:sup>
                        <m: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de-D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1−</m:t>
                            </m:r>
                            <m:r>
                              <a:rPr lang="de-DE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𝜙</m:t>
                            </m:r>
                          </m:e>
                        </m:d>
                      </m:e>
                      <m:sup>
                        <m: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de-DE" dirty="0">
                  <a:solidFill>
                    <a:srgbClr val="000000"/>
                  </a:solidFill>
                </a:endParaRPr>
              </a:p>
              <a:p>
                <a:pPr algn="l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>
                    <a:solidFill>
                      <a:srgbClr val="000000"/>
                    </a:solidFill>
                  </a:rPr>
                  <a:t>and the BCs at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de-DE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de-DE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a:rPr lang="de-DE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de-DE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=0,</m:t>
                    </m:r>
                    <m:r>
                      <a:rPr lang="de-DE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de-DE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de-DE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de-DE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de-DE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00" y="1700522"/>
                <a:ext cx="5128327" cy="1384995"/>
              </a:xfrm>
              <a:prstGeom prst="rect">
                <a:avLst/>
              </a:prstGeom>
              <a:blipFill>
                <a:blip r:embed="rId4"/>
                <a:stretch>
                  <a:fillRect l="-1188" t="-2203" b="-533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Grafik 2">
            <a:extLst>
              <a:ext uri="{FF2B5EF4-FFF2-40B4-BE49-F238E27FC236}">
                <a16:creationId xmlns:a16="http://schemas.microsoft.com/office/drawing/2014/main" id="{944D3E1E-2173-4785-BB87-8E54B1066A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0503" y="1700522"/>
            <a:ext cx="3518542" cy="223686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0D82F60A-8BC3-4732-B3A1-DDF8E5CF588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75760" y="2478960"/>
              <a:ext cx="8725680" cy="4048920"/>
            </p14:xfrm>
          </p:contentPart>
        </mc:Choice>
        <mc:Fallback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0D82F60A-8BC3-4732-B3A1-DDF8E5CF588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6400" y="2469600"/>
                <a:ext cx="8744400" cy="40676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BE3A466-371A-4ECD-9618-5C730D0CD2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562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49384">
        <p:fade/>
      </p:transition>
    </mc:Choice>
    <mc:Fallback>
      <p:transition advTm="3493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233" x="2392363" y="3556000"/>
          <p14:tracePt t="20329" x="2392363" y="3563938"/>
          <p14:tracePt t="20345" x="2400300" y="3563938"/>
          <p14:tracePt t="20352" x="2416175" y="3579813"/>
          <p14:tracePt t="20360" x="2424113" y="3579813"/>
          <p14:tracePt t="20367" x="2439988" y="3579813"/>
          <p14:tracePt t="20375" x="2511425" y="3587750"/>
          <p14:tracePt t="20383" x="2535238" y="3595688"/>
          <p14:tracePt t="20391" x="2574925" y="3595688"/>
          <p14:tracePt t="20399" x="2630488" y="3595688"/>
          <p14:tracePt t="20407" x="2693988" y="3595688"/>
          <p14:tracePt t="20416" x="2767013" y="3605213"/>
          <p14:tracePt t="20423" x="2886075" y="3605213"/>
          <p14:tracePt t="20431" x="2949575" y="3605213"/>
          <p14:tracePt t="20439" x="3052763" y="3587750"/>
          <p14:tracePt t="20447" x="3141663" y="3571875"/>
          <p14:tracePt t="20455" x="3205163" y="3548063"/>
          <p14:tracePt t="20463" x="3252788" y="3532188"/>
          <p14:tracePt t="20472" x="3340100" y="3476625"/>
          <p14:tracePt t="20479" x="3355975" y="3421063"/>
          <p14:tracePt t="20488" x="3379788" y="3381375"/>
          <p14:tracePt t="20495" x="3395663" y="3333750"/>
          <p14:tracePt t="20505" x="3403600" y="3278188"/>
          <p14:tracePt t="20511" x="3411538" y="3213100"/>
          <p14:tracePt t="20520" x="3419475" y="3086100"/>
          <p14:tracePt t="20527" x="3427413" y="2998788"/>
          <p14:tracePt t="20536" x="3427413" y="2901950"/>
          <p14:tracePt t="20543" x="3435350" y="2798763"/>
          <p14:tracePt t="20551" x="3443288" y="2711450"/>
          <p14:tracePt t="20559" x="3443288" y="2647950"/>
          <p14:tracePt t="20567" x="3443288" y="2576513"/>
          <p14:tracePt t="20575" x="3443288" y="2487613"/>
          <p14:tracePt t="20583" x="3459163" y="2392363"/>
          <p14:tracePt t="20591" x="3459163" y="2289175"/>
          <p14:tracePt t="20599" x="3459163" y="2144713"/>
          <p14:tracePt t="20607" x="3459163" y="2081213"/>
          <p14:tracePt t="20615" x="3459163" y="2001838"/>
          <p14:tracePt t="20623" x="3459163" y="1954213"/>
          <p14:tracePt t="20632" x="3459163" y="1914525"/>
          <p14:tracePt t="20639" x="3451225" y="1898650"/>
          <p14:tracePt t="20647" x="3451225" y="1890713"/>
          <p14:tracePt t="20655" x="3435350" y="1873250"/>
          <p14:tracePt t="20688" x="3427413" y="1873250"/>
          <p14:tracePt t="20695" x="3427413" y="1865313"/>
          <p14:tracePt t="20705" x="3419475" y="1865313"/>
          <p14:tracePt t="20711" x="3403600" y="1865313"/>
          <p14:tracePt t="20721" x="3387725" y="1865313"/>
          <p14:tracePt t="20727" x="3363913" y="1865313"/>
          <p14:tracePt t="20736" x="3308350" y="1865313"/>
          <p14:tracePt t="20743" x="3260725" y="1857375"/>
          <p14:tracePt t="20751" x="3205163" y="1857375"/>
          <p14:tracePt t="20759" x="3189288" y="1857375"/>
          <p14:tracePt t="20773" x="3181350" y="1849438"/>
          <p14:tracePt t="20777" x="3173413" y="1849438"/>
          <p14:tracePt t="20791" x="3165475" y="1849438"/>
          <p14:tracePt t="20839" x="3189288" y="1849438"/>
          <p14:tracePt t="20847" x="3236913" y="1849438"/>
          <p14:tracePt t="20855" x="3348038" y="1849438"/>
          <p14:tracePt t="20863" x="3411538" y="1849438"/>
          <p14:tracePt t="20872" x="3540125" y="1849438"/>
          <p14:tracePt t="20879" x="3738563" y="1849438"/>
          <p14:tracePt t="20888" x="3833813" y="1849438"/>
          <p14:tracePt t="20895" x="3938588" y="1849438"/>
          <p14:tracePt t="20904" x="3994150" y="1857375"/>
          <p14:tracePt t="20912" x="4025900" y="1857375"/>
          <p14:tracePt t="20923" x="4041775" y="1857375"/>
          <p14:tracePt t="20952" x="4033838" y="1857375"/>
          <p14:tracePt t="20959" x="3994150" y="1865313"/>
          <p14:tracePt t="20967" x="3875088" y="1873250"/>
          <p14:tracePt t="20975" x="3810000" y="1881188"/>
          <p14:tracePt t="20984" x="3643313" y="1898650"/>
          <p14:tracePt t="20991" x="3363913" y="1906588"/>
          <p14:tracePt t="21000" x="3117850" y="1922463"/>
          <p14:tracePt t="21007" x="2894013" y="1930400"/>
          <p14:tracePt t="21016" x="2606675" y="1946275"/>
          <p14:tracePt t="21024" x="2366963" y="1962150"/>
          <p14:tracePt t="21031" x="2105025" y="1962150"/>
          <p14:tracePt t="21039" x="1785938" y="1962150"/>
          <p14:tracePt t="21047" x="1577975" y="1970088"/>
          <p14:tracePt t="21055" x="1411288" y="1970088"/>
          <p14:tracePt t="21063" x="1292225" y="1978025"/>
          <p14:tracePt t="21075" x="1195388" y="1985963"/>
          <p14:tracePt t="21079" x="1116013" y="2009775"/>
          <p14:tracePt t="21088" x="1092200" y="2017713"/>
          <p14:tracePt t="21095" x="1076325" y="2033588"/>
          <p14:tracePt t="21104" x="1060450" y="2041525"/>
          <p14:tracePt t="21111" x="1060450" y="2049463"/>
          <p14:tracePt t="21127" x="1060450" y="2057400"/>
          <p14:tracePt t="21144" x="1060450" y="2065338"/>
          <p14:tracePt t="21152" x="1068388" y="2073275"/>
          <p14:tracePt t="21160" x="1108075" y="2081213"/>
          <p14:tracePt t="21168" x="1227138" y="2089150"/>
          <p14:tracePt t="21175" x="1323975" y="2097088"/>
          <p14:tracePt t="21184" x="1546225" y="2097088"/>
          <p14:tracePt t="21192" x="1873250" y="2097088"/>
          <p14:tracePt t="21199" x="2152650" y="2097088"/>
          <p14:tracePt t="21207" x="2455863" y="2097088"/>
          <p14:tracePt t="21215" x="2822575" y="2097088"/>
          <p14:tracePt t="21227" x="3100388" y="2097088"/>
          <p14:tracePt t="21232" x="3363913" y="2097088"/>
          <p14:tracePt t="21239" x="3643313" y="2097088"/>
          <p14:tracePt t="21247" x="3794125" y="2097088"/>
          <p14:tracePt t="21256" x="3875088" y="2097088"/>
          <p14:tracePt t="21263" x="3883025" y="2097088"/>
          <p14:tracePt t="21272" x="3890963" y="2097088"/>
          <p14:tracePt t="21288" x="3883025" y="2097088"/>
          <p14:tracePt t="21305" x="3867150" y="2105025"/>
          <p14:tracePt t="21311" x="3817938" y="2105025"/>
          <p14:tracePt t="21316" x="3754438" y="2112963"/>
          <p14:tracePt t="21323" x="3675063" y="2112963"/>
          <p14:tracePt t="21337" x="3500438" y="2112963"/>
          <p14:tracePt t="21344" x="3379788" y="2120900"/>
          <p14:tracePt t="21354" x="3221038" y="2128838"/>
          <p14:tracePt t="21360" x="3068638" y="2128838"/>
          <p14:tracePt t="21367" x="2949575" y="2128838"/>
          <p14:tracePt t="21379" x="2846388" y="2128838"/>
          <p14:tracePt t="21384" x="2759075" y="2136775"/>
          <p14:tracePt t="21391" x="2693988" y="2144713"/>
          <p14:tracePt t="21399" x="2622550" y="2152650"/>
          <p14:tracePt t="21407" x="2590800" y="2168525"/>
          <p14:tracePt t="21415" x="2574925" y="2168525"/>
          <p14:tracePt t="21423" x="2566988" y="2176463"/>
          <p14:tracePt t="21431" x="2559050" y="2176463"/>
          <p14:tracePt t="21471" x="2551113" y="2176463"/>
          <p14:tracePt t="21479" x="2551113" y="2184400"/>
          <p14:tracePt t="21487" x="2551113" y="2192338"/>
          <p14:tracePt t="21495" x="2551113" y="2200275"/>
          <p14:tracePt t="21505" x="2551113" y="2208213"/>
          <p14:tracePt t="21507" x="2551113" y="2233613"/>
          <p14:tracePt t="21516" x="2551113" y="2257425"/>
          <p14:tracePt t="21532" x="2551113" y="2273300"/>
          <p14:tracePt t="21536" x="2543175" y="2297113"/>
          <p14:tracePt t="21544" x="2543175" y="2305050"/>
          <p14:tracePt t="21552" x="2543175" y="2320925"/>
          <p14:tracePt t="21560" x="2543175" y="2328863"/>
          <p14:tracePt t="21568" x="2543175" y="2344738"/>
          <p14:tracePt t="21576" x="2543175" y="2352675"/>
          <p14:tracePt t="21585" x="2535238" y="2360613"/>
          <p14:tracePt t="21591" x="2527300" y="2376488"/>
          <p14:tracePt t="21599" x="2471738" y="2392363"/>
          <p14:tracePt t="21607" x="2408238" y="2432050"/>
          <p14:tracePt t="21616" x="2295525" y="2455863"/>
          <p14:tracePt t="21623" x="2144713" y="2487613"/>
          <p14:tracePt t="21631" x="2049463" y="2503488"/>
          <p14:tracePt t="21639" x="1944688" y="2511425"/>
          <p14:tracePt t="21644" x="1912938" y="2527300"/>
          <p14:tracePt t="21652" x="1849438" y="2527300"/>
          <p14:tracePt t="21663" x="1841500" y="2527300"/>
          <p14:tracePt t="21671" x="1833563" y="2527300"/>
          <p14:tracePt t="21679" x="1825625" y="2527300"/>
          <p14:tracePt t="21712" x="1825625" y="2519363"/>
          <p14:tracePt t="21727" x="1817688" y="2503488"/>
          <p14:tracePt t="21736" x="1817688" y="2495550"/>
          <p14:tracePt t="21739" x="1817688" y="2487613"/>
          <p14:tracePt t="21760" x="1809750" y="2487613"/>
          <p14:tracePt t="21820" x="1801813" y="2479675"/>
          <p14:tracePt t="21831" x="1793875" y="2479675"/>
          <p14:tracePt t="21839" x="1778000" y="2479675"/>
          <p14:tracePt t="21847" x="1682750" y="2487613"/>
          <p14:tracePt t="21855" x="1570038" y="2487613"/>
          <p14:tracePt t="21863" x="1530350" y="2503488"/>
          <p14:tracePt t="21871" x="1490663" y="2511425"/>
          <p14:tracePt t="21879" x="1458913" y="2519363"/>
          <p14:tracePt t="21887" x="1427163" y="2535238"/>
          <p14:tracePt t="21895" x="1411288" y="2543175"/>
          <p14:tracePt t="21904" x="1387475" y="2543175"/>
          <p14:tracePt t="21912" x="1379538" y="2543175"/>
          <p14:tracePt t="21984" x="1387475" y="2543175"/>
          <p14:tracePt t="21992" x="1395413" y="2551113"/>
          <p14:tracePt t="22000" x="1419225" y="2559050"/>
          <p14:tracePt t="22007" x="1443038" y="2559050"/>
          <p14:tracePt t="22016" x="1482725" y="2559050"/>
          <p14:tracePt t="22024" x="1530350" y="2559050"/>
          <p14:tracePt t="22027" x="1570038" y="2559050"/>
          <p14:tracePt t="22035" x="1609725" y="2559050"/>
          <p14:tracePt t="22043" x="1666875" y="2559050"/>
          <p14:tracePt t="22053" x="1698625" y="2559050"/>
          <p14:tracePt t="22059" x="1746250" y="2551113"/>
          <p14:tracePt t="22079" x="1754188" y="2543175"/>
          <p14:tracePt t="22087" x="1762125" y="2543175"/>
          <p14:tracePt t="22232" x="1754188" y="2535238"/>
          <p14:tracePt t="22240" x="1746250" y="2527300"/>
          <p14:tracePt t="22247" x="1738313" y="2519363"/>
          <p14:tracePt t="22260" x="1738313" y="2511425"/>
          <p14:tracePt t="22319" x="1746250" y="2511425"/>
          <p14:tracePt t="22339" x="1754188" y="2511425"/>
          <p14:tracePt t="22355" x="1762125" y="2511425"/>
          <p14:tracePt t="22363" x="1770063" y="2503488"/>
          <p14:tracePt t="22376" x="1778000" y="2503488"/>
          <p14:tracePt t="22383" x="1785938" y="2503488"/>
          <p14:tracePt t="22391" x="1793875" y="2487613"/>
          <p14:tracePt t="22399" x="1801813" y="2487613"/>
          <p14:tracePt t="22416" x="1809750" y="2487613"/>
          <p14:tracePt t="22423" x="1817688" y="2487613"/>
          <p14:tracePt t="22439" x="1825625" y="2479675"/>
          <p14:tracePt t="22464" x="1833563" y="2479675"/>
          <p14:tracePt t="22483" x="1841500" y="2479675"/>
          <p14:tracePt t="22687" x="1833563" y="2479675"/>
          <p14:tracePt t="22696" x="1817688" y="2479675"/>
          <p14:tracePt t="22704" x="1801813" y="2479675"/>
          <p14:tracePt t="22712" x="1698625" y="2479675"/>
          <p14:tracePt t="22720" x="1601788" y="2479675"/>
          <p14:tracePt t="22730" x="1443038" y="2479675"/>
          <p14:tracePt t="22736" x="1284288" y="2487613"/>
          <p14:tracePt t="22745" x="1171575" y="2495550"/>
          <p14:tracePt t="22747" x="1036638" y="2495550"/>
          <p14:tracePt t="22760" x="957263" y="2495550"/>
          <p14:tracePt t="22767" x="925513" y="2495550"/>
          <p14:tracePt t="22776" x="844550" y="2503488"/>
          <p14:tracePt t="22784" x="836613" y="2503488"/>
          <p14:tracePt t="22793" x="828675" y="2511425"/>
          <p14:tracePt t="22800" x="820738" y="2511425"/>
          <p14:tracePt t="22808" x="820738" y="2519363"/>
          <p14:tracePt t="22824" x="812800" y="2519363"/>
          <p14:tracePt t="22831" x="804863" y="2519363"/>
          <p14:tracePt t="22857" x="788988" y="2519363"/>
          <p14:tracePt t="22869" x="773113" y="2519363"/>
          <p14:tracePt t="22872" x="725488" y="2519363"/>
          <p14:tracePt t="22879" x="701675" y="2519363"/>
          <p14:tracePt t="22892" x="661988" y="2519363"/>
          <p14:tracePt t="22895" x="614363" y="2519363"/>
          <p14:tracePt t="22904" x="574675" y="2519363"/>
          <p14:tracePt t="22912" x="501650" y="2519363"/>
          <p14:tracePt t="22920" x="446088" y="2519363"/>
          <p14:tracePt t="22928" x="414338" y="2519363"/>
          <p14:tracePt t="22932" x="398463" y="2519363"/>
          <p14:tracePt t="22940" x="390525" y="2519363"/>
          <p14:tracePt t="22947" x="374650" y="2519363"/>
          <p14:tracePt t="23032" x="382588" y="2519363"/>
          <p14:tracePt t="23043" x="390525" y="2511425"/>
          <p14:tracePt t="23063" x="414338" y="2503488"/>
          <p14:tracePt t="23067" x="422275" y="2503488"/>
          <p14:tracePt t="23076" x="438150" y="2503488"/>
          <p14:tracePt t="23084" x="454025" y="2503488"/>
          <p14:tracePt t="23092" x="461963" y="2503488"/>
          <p14:tracePt t="23099" x="469900" y="2503488"/>
          <p14:tracePt t="23406" x="477838" y="2503488"/>
          <p14:tracePt t="23415" x="485775" y="2503488"/>
          <p14:tracePt t="23424" x="493713" y="2503488"/>
          <p14:tracePt t="23440" x="501650" y="2511425"/>
          <p14:tracePt t="23447" x="509588" y="2519363"/>
          <p14:tracePt t="23455" x="517525" y="2519363"/>
          <p14:tracePt t="23464" x="550863" y="2535238"/>
          <p14:tracePt t="23471" x="558800" y="2551113"/>
          <p14:tracePt t="23479" x="574675" y="2559050"/>
          <p14:tracePt t="23487" x="630238" y="2576513"/>
          <p14:tracePt t="23499" x="638175" y="2584450"/>
          <p14:tracePt t="23503" x="654050" y="2592388"/>
          <p14:tracePt t="23507" x="661988" y="2592388"/>
          <p14:tracePt t="23516" x="669925" y="2592388"/>
          <p14:tracePt t="23524" x="669925" y="2600325"/>
          <p14:tracePt t="23532" x="677863" y="2600325"/>
          <p14:tracePt t="23603" x="685800" y="2600325"/>
          <p14:tracePt t="23619" x="693738" y="2600325"/>
          <p14:tracePt t="23632" x="701675" y="2600325"/>
          <p14:tracePt t="23639" x="709613" y="2600325"/>
          <p14:tracePt t="23655" x="717550" y="2600325"/>
          <p14:tracePt t="23664" x="741363" y="2600325"/>
          <p14:tracePt t="23672" x="773113" y="2600325"/>
          <p14:tracePt t="23679" x="884238" y="2600325"/>
          <p14:tracePt t="23687" x="996950" y="2600325"/>
          <p14:tracePt t="23695" x="1171575" y="2600325"/>
          <p14:tracePt t="23700" x="1308100" y="2608263"/>
          <p14:tracePt t="23707" x="1546225" y="2608263"/>
          <p14:tracePt t="23716" x="1666875" y="2608263"/>
          <p14:tracePt t="23724" x="1793875" y="2608263"/>
          <p14:tracePt t="23732" x="1881188" y="2608263"/>
          <p14:tracePt t="23740" x="1976438" y="2608263"/>
          <p14:tracePt t="23748" x="2017713" y="2600325"/>
          <p14:tracePt t="23760" x="2073275" y="2600325"/>
          <p14:tracePt t="23767" x="2081213" y="2592388"/>
          <p14:tracePt t="23784" x="2089150" y="2592388"/>
          <p14:tracePt t="23846" x="2097088" y="2592388"/>
          <p14:tracePt t="23916" x="2097088" y="2584450"/>
          <p14:tracePt t="23927" x="2105025" y="2584450"/>
          <p14:tracePt t="23935" x="2112963" y="2584450"/>
          <p14:tracePt t="23944" x="2112963" y="2576513"/>
          <p14:tracePt t="23951" x="2112963" y="2566988"/>
          <p14:tracePt t="23967" x="2112963" y="2559050"/>
          <p14:tracePt t="23995" x="2112963" y="2527300"/>
          <p14:tracePt t="24004" x="2112963" y="2519363"/>
          <p14:tracePt t="24012" x="2112963" y="2511425"/>
          <p14:tracePt t="24020" x="2112963" y="2503488"/>
          <p14:tracePt t="24028" x="2112963" y="2495550"/>
          <p14:tracePt t="24044" x="2105025" y="2487613"/>
          <p14:tracePt t="24061" x="2105025" y="2471738"/>
          <p14:tracePt t="24072" x="2097088" y="2463800"/>
          <p14:tracePt t="24081" x="2089150" y="2447925"/>
          <p14:tracePt t="24087" x="2081213" y="2400300"/>
          <p14:tracePt t="24096" x="2073275" y="2384425"/>
          <p14:tracePt t="24103" x="2057400" y="2368550"/>
          <p14:tracePt t="24111" x="2057400" y="2360613"/>
          <p14:tracePt t="24131" x="2057400" y="2352675"/>
          <p14:tracePt t="24256" x="2049463" y="2352675"/>
          <p14:tracePt t="24276" x="2049463" y="2360613"/>
          <p14:tracePt t="24283" x="2041525" y="2360613"/>
          <p14:tracePt t="24307" x="2041525" y="2376488"/>
          <p14:tracePt t="24324" x="2033588" y="2384425"/>
          <p14:tracePt t="24340" x="2033588" y="2400300"/>
          <p14:tracePt t="24347" x="2033588" y="2416175"/>
          <p14:tracePt t="24360" x="2033588" y="2424113"/>
          <p14:tracePt t="24367" x="2025650" y="2439988"/>
          <p14:tracePt t="24376" x="2017713" y="2455863"/>
          <p14:tracePt t="24383" x="2017713" y="2471738"/>
          <p14:tracePt t="24391" x="2000250" y="2487613"/>
          <p14:tracePt t="24399" x="2000250" y="2495550"/>
          <p14:tracePt t="24407" x="2000250" y="2511425"/>
          <p14:tracePt t="24411" x="2000250" y="2527300"/>
          <p14:tracePt t="24427" x="2000250" y="2551113"/>
          <p14:tracePt t="24436" x="2000250" y="2559050"/>
          <p14:tracePt t="24444" x="2000250" y="2566988"/>
          <p14:tracePt t="24452" x="2000250" y="2584450"/>
          <p14:tracePt t="24460" x="2000250" y="2592388"/>
          <p14:tracePt t="24467" x="2000250" y="2600325"/>
          <p14:tracePt t="24475" x="2000250" y="2616200"/>
          <p14:tracePt t="24495" x="2000250" y="2624138"/>
          <p14:tracePt t="24592" x="2008188" y="2624138"/>
          <p14:tracePt t="24600" x="2017713" y="2624138"/>
          <p14:tracePt t="24604" x="2017713" y="2616200"/>
          <p14:tracePt t="24612" x="2025650" y="2616200"/>
          <p14:tracePt t="24620" x="2025650" y="2608263"/>
          <p14:tracePt t="24629" x="2033588" y="2608263"/>
          <p14:tracePt t="24636" x="2041525" y="2592388"/>
          <p14:tracePt t="24644" x="2041525" y="2551113"/>
          <p14:tracePt t="24653" x="2049463" y="2527300"/>
          <p14:tracePt t="24660" x="2049463" y="2503488"/>
          <p14:tracePt t="24667" x="2057400" y="2487613"/>
          <p14:tracePt t="24675" x="2057400" y="2463800"/>
          <p14:tracePt t="24691" x="2057400" y="2447925"/>
          <p14:tracePt t="24787" x="2057400" y="2463800"/>
          <p14:tracePt t="24800" x="2057400" y="2471738"/>
          <p14:tracePt t="24807" x="2057400" y="2495550"/>
          <p14:tracePt t="24817" x="2057400" y="2511425"/>
          <p14:tracePt t="24824" x="2057400" y="2535238"/>
          <p14:tracePt t="24832" x="2057400" y="2543175"/>
          <p14:tracePt t="24839" x="2057400" y="2551113"/>
          <p14:tracePt t="24847" x="2057400" y="2559050"/>
          <p14:tracePt t="24856" x="2057400" y="2566988"/>
          <p14:tracePt t="24864" x="2065338" y="2566988"/>
          <p14:tracePt t="24877" x="2073275" y="2566988"/>
          <p14:tracePt t="24908" x="2081213" y="2566988"/>
          <p14:tracePt t="24923" x="2081213" y="2559050"/>
          <p14:tracePt t="24932" x="2089150" y="2559050"/>
          <p14:tracePt t="24939" x="2097088" y="2543175"/>
          <p14:tracePt t="24947" x="2097088" y="2519363"/>
          <p14:tracePt t="24956" x="2097088" y="2495550"/>
          <p14:tracePt t="24963" x="2097088" y="2479675"/>
          <p14:tracePt t="24971" x="2097088" y="2471738"/>
          <p14:tracePt t="24979" x="2097088" y="2463800"/>
          <p14:tracePt t="24996" x="2097088" y="2447925"/>
          <p14:tracePt t="25016" x="2097088" y="2439988"/>
          <p14:tracePt t="25083" x="2097088" y="2463800"/>
          <p14:tracePt t="25091" x="2089150" y="2471738"/>
          <p14:tracePt t="25099" x="2089150" y="2487613"/>
          <p14:tracePt t="25109" x="2089150" y="2495550"/>
          <p14:tracePt t="25116" x="2081213" y="2527300"/>
          <p14:tracePt t="25125" x="2081213" y="2551113"/>
          <p14:tracePt t="25131" x="2081213" y="2576513"/>
          <p14:tracePt t="25140" x="2081213" y="2592388"/>
          <p14:tracePt t="25147" x="2081213" y="2608263"/>
          <p14:tracePt t="25163" x="2081213" y="2616200"/>
          <p14:tracePt t="25177" x="2081213" y="2624138"/>
          <p14:tracePt t="25184" x="2089150" y="2624138"/>
          <p14:tracePt t="25193" x="2097088" y="2624138"/>
          <p14:tracePt t="25200" x="2097088" y="2632075"/>
          <p14:tracePt t="25203" x="2105025" y="2632075"/>
          <p14:tracePt t="25212" x="2112963" y="2632075"/>
          <p14:tracePt t="25219" x="2120900" y="2632075"/>
          <p14:tracePt t="25236" x="2128838" y="2624138"/>
          <p14:tracePt t="25244" x="2136775" y="2624138"/>
          <p14:tracePt t="25251" x="2144713" y="2608263"/>
          <p14:tracePt t="25267" x="2144713" y="2600325"/>
          <p14:tracePt t="25276" x="2160588" y="2566988"/>
          <p14:tracePt t="25283" x="2160588" y="2559050"/>
          <p14:tracePt t="25303" x="2168525" y="2551113"/>
          <p14:tracePt t="25402" x="2168525" y="2559050"/>
          <p14:tracePt t="25407" x="2176463" y="2559050"/>
          <p14:tracePt t="25416" x="2176463" y="2566988"/>
          <p14:tracePt t="25423" x="2184400" y="2576513"/>
          <p14:tracePt t="25431" x="2200275" y="2592388"/>
          <p14:tracePt t="25439" x="2216150" y="2600325"/>
          <p14:tracePt t="25447" x="2239963" y="2608263"/>
          <p14:tracePt t="25451" x="2263775" y="2640013"/>
          <p14:tracePt t="25459" x="2303463" y="2647950"/>
          <p14:tracePt t="25467" x="2359025" y="2647950"/>
          <p14:tracePt t="25476" x="2424113" y="2655888"/>
          <p14:tracePt t="25483" x="2503488" y="2663825"/>
          <p14:tracePt t="25491" x="2559050" y="2679700"/>
          <p14:tracePt t="25499" x="2646363" y="2679700"/>
          <p14:tracePt t="25507" x="2725738" y="2679700"/>
          <p14:tracePt t="25516" x="2782888" y="2679700"/>
          <p14:tracePt t="25524" x="2798763" y="2679700"/>
          <p14:tracePt t="25536" x="2806700" y="2671763"/>
          <p14:tracePt t="25543" x="2886075" y="2663825"/>
          <p14:tracePt t="25552" x="2909888" y="2608263"/>
          <p14:tracePt t="25559" x="2917825" y="2592388"/>
          <p14:tracePt t="25567" x="2973388" y="2551113"/>
          <p14:tracePt t="25576" x="2989263" y="2495550"/>
          <p14:tracePt t="25584" x="3005138" y="2424113"/>
          <p14:tracePt t="25587" x="3021013" y="2384425"/>
          <p14:tracePt t="25600" x="3036888" y="2328863"/>
          <p14:tracePt t="25604" x="3036888" y="2312988"/>
          <p14:tracePt t="25611" x="3036888" y="2297113"/>
          <p14:tracePt t="25620" x="3044825" y="2289175"/>
          <p14:tracePt t="25627" x="3044825" y="2281238"/>
          <p14:tracePt t="25647" x="3044825" y="2273300"/>
          <p14:tracePt t="25659" x="3044825" y="2265363"/>
          <p14:tracePt t="25692" x="3036888" y="2265363"/>
          <p14:tracePt t="25699" x="3021013" y="2265363"/>
          <p14:tracePt t="25707" x="2989263" y="2257425"/>
          <p14:tracePt t="25716" x="2886075" y="2257425"/>
          <p14:tracePt t="25724" x="2774950" y="2257425"/>
          <p14:tracePt t="25731" x="2678113" y="2257425"/>
          <p14:tracePt t="25740" x="2543175" y="2257425"/>
          <p14:tracePt t="25747" x="2463800" y="2257425"/>
          <p14:tracePt t="25759" x="2343150" y="2265363"/>
          <p14:tracePt t="25772" x="2208213" y="2281238"/>
          <p14:tracePt t="25775" x="2089150" y="2281238"/>
          <p14:tracePt t="25784" x="2025650" y="2289175"/>
          <p14:tracePt t="25792" x="2008188" y="2289175"/>
          <p14:tracePt t="25795" x="1984375" y="2289175"/>
          <p14:tracePt t="25804" x="1968500" y="2297113"/>
          <p14:tracePt t="25811" x="1968500" y="2305050"/>
          <p14:tracePt t="25827" x="1968500" y="2328863"/>
          <p14:tracePt t="25835" x="1960563" y="2328863"/>
          <p14:tracePt t="25844" x="1960563" y="2344738"/>
          <p14:tracePt t="25851" x="1960563" y="2352675"/>
          <p14:tracePt t="25859" x="1960563" y="2368550"/>
          <p14:tracePt t="25867" x="1960563" y="2376488"/>
          <p14:tracePt t="25876" x="1960563" y="2384425"/>
          <p14:tracePt t="25883" x="1960563" y="2400300"/>
          <p14:tracePt t="25895" x="1960563" y="2416175"/>
          <p14:tracePt t="25904" x="1960563" y="2424113"/>
          <p14:tracePt t="25911" x="1960563" y="2439988"/>
          <p14:tracePt t="25927" x="1968500" y="2447925"/>
          <p14:tracePt t="25931" x="1968500" y="2455863"/>
          <p14:tracePt t="25939" x="1976438" y="2455863"/>
          <p14:tracePt t="25988" x="1984375" y="2455863"/>
          <p14:tracePt t="25995" x="1984375" y="2447925"/>
          <p14:tracePt t="26004" x="1992313" y="2439988"/>
          <p14:tracePt t="26011" x="2000250" y="2439988"/>
          <p14:tracePt t="26020" x="2008188" y="2439988"/>
          <p14:tracePt t="26027" x="2017713" y="2424113"/>
          <p14:tracePt t="26036" x="2025650" y="2424113"/>
          <p14:tracePt t="26055" x="2033588" y="2424113"/>
          <p14:tracePt t="26124" x="2049463" y="2424113"/>
          <p14:tracePt t="26139" x="2057400" y="2432050"/>
          <p14:tracePt t="26163" x="2065338" y="2439988"/>
          <p14:tracePt t="26171" x="2073275" y="2439988"/>
          <p14:tracePt t="26248" x="2081213" y="2439988"/>
          <p14:tracePt t="26267" x="2089150" y="2439988"/>
          <p14:tracePt t="26287" x="2097088" y="2439988"/>
          <p14:tracePt t="26295" x="2105025" y="2439988"/>
          <p14:tracePt t="26303" x="2112963" y="2432050"/>
          <p14:tracePt t="26311" x="2128838" y="2432050"/>
          <p14:tracePt t="26316" x="2128838" y="2424113"/>
          <p14:tracePt t="26324" x="2136775" y="2424113"/>
          <p14:tracePt t="26331" x="2144713" y="2424113"/>
          <p14:tracePt t="26629" x="2144713" y="2432050"/>
          <p14:tracePt t="26637" x="2128838" y="2439988"/>
          <p14:tracePt t="26644" x="2128838" y="2447925"/>
          <p14:tracePt t="26655" x="2120900" y="2455863"/>
          <p14:tracePt t="26660" x="2120900" y="2463800"/>
          <p14:tracePt t="26668" x="2105025" y="2471738"/>
          <p14:tracePt t="26685" x="2097088" y="2479675"/>
          <p14:tracePt t="26691" x="2097088" y="2487613"/>
          <p14:tracePt t="26699" x="2089150" y="2487613"/>
          <p14:tracePt t="26723" x="2089150" y="2495550"/>
          <p14:tracePt t="26751" x="2089150" y="2503488"/>
          <p14:tracePt t="26771" x="2089150" y="2511425"/>
          <p14:tracePt t="26787" x="2089150" y="2519363"/>
          <p14:tracePt t="26795" x="2097088" y="2527300"/>
          <p14:tracePt t="26803" x="2112963" y="2527300"/>
          <p14:tracePt t="26812" x="2128838" y="2535238"/>
          <p14:tracePt t="26819" x="2176463" y="2535238"/>
          <p14:tracePt t="26832" x="2287588" y="2535238"/>
          <p14:tracePt t="26840" x="2351088" y="2543175"/>
          <p14:tracePt t="26847" x="2479675" y="2543175"/>
          <p14:tracePt t="26856" x="2566988" y="2543175"/>
          <p14:tracePt t="26863" x="2741613" y="2543175"/>
          <p14:tracePt t="26871" x="2846388" y="2543175"/>
          <p14:tracePt t="26875" x="2965450" y="2551113"/>
          <p14:tracePt t="26884" x="3084513" y="2551113"/>
          <p14:tracePt t="26891" x="3157538" y="2551113"/>
          <p14:tracePt t="26899" x="3268663" y="2551113"/>
          <p14:tracePt t="26907" x="3332163" y="2551113"/>
          <p14:tracePt t="26915" x="3379788" y="2551113"/>
          <p14:tracePt t="26923" x="3403600" y="2551113"/>
          <p14:tracePt t="26939" x="3411538" y="2543175"/>
          <p14:tracePt t="26987" x="3403600" y="2543175"/>
          <p14:tracePt t="26995" x="3379788" y="2543175"/>
          <p14:tracePt t="27003" x="3284538" y="2535238"/>
          <p14:tracePt t="27016" x="3213100" y="2511425"/>
          <p14:tracePt t="27023" x="2989263" y="2503488"/>
          <p14:tracePt t="27027" x="2838450" y="2503488"/>
          <p14:tracePt t="27036" x="2741613" y="2503488"/>
          <p14:tracePt t="27044" x="2662238" y="2503488"/>
          <p14:tracePt t="27051" x="2543175" y="2519363"/>
          <p14:tracePt t="27060" x="2432050" y="2535238"/>
          <p14:tracePt t="27067" x="2384425" y="2535238"/>
          <p14:tracePt t="27075" x="2359025" y="2535238"/>
          <p14:tracePt t="27123" x="2359025" y="2527300"/>
          <p14:tracePt t="27179" x="2366963" y="2527300"/>
          <p14:tracePt t="27187" x="2400300" y="2527300"/>
          <p14:tracePt t="27196" x="2408238" y="2527300"/>
          <p14:tracePt t="27203" x="2439988" y="2527300"/>
          <p14:tracePt t="27212" x="2551113" y="2543175"/>
          <p14:tracePt t="27219" x="2701925" y="2559050"/>
          <p14:tracePt t="27227" x="2846388" y="2640013"/>
          <p14:tracePt t="27240" x="3028950" y="2663825"/>
          <p14:tracePt t="27247" x="3387725" y="2854325"/>
          <p14:tracePt t="27256" x="3810000" y="2909888"/>
          <p14:tracePt t="27261" x="4273550" y="3094038"/>
          <p14:tracePt t="27268" x="4838700" y="3333750"/>
          <p14:tracePt t="27276" x="5276850" y="3500438"/>
          <p14:tracePt t="27287" x="5764213" y="3579813"/>
          <p14:tracePt t="27292" x="6402388" y="3732213"/>
          <p14:tracePt t="27301" x="6872288" y="3851275"/>
          <p14:tracePt t="27307" x="7397750" y="3898900"/>
          <p14:tracePt t="27315" x="7820025" y="3948113"/>
          <p14:tracePt t="27323" x="8099425" y="3956050"/>
          <p14:tracePt t="27331" x="8275638" y="3956050"/>
          <p14:tracePt t="27340" x="8426450" y="3956050"/>
          <p14:tracePt t="27347" x="8466138" y="3956050"/>
          <p14:tracePt t="27356" x="8474075" y="3956050"/>
          <p14:tracePt t="27446" x="8466138" y="3956050"/>
          <p14:tracePt t="27451" x="8442325" y="3948113"/>
          <p14:tracePt t="27461" x="8426450" y="3938588"/>
          <p14:tracePt t="27469" x="8386763" y="3922713"/>
          <p14:tracePt t="27477" x="8259763" y="3890963"/>
          <p14:tracePt t="27486" x="8162925" y="3859213"/>
          <p14:tracePt t="27493" x="8027988" y="3843338"/>
          <p14:tracePt t="27500" x="7820025" y="3819525"/>
          <p14:tracePt t="27507" x="7700963" y="3795713"/>
          <p14:tracePt t="27515" x="7589838" y="3779838"/>
          <p14:tracePt t="27524" x="7413625" y="3756025"/>
          <p14:tracePt t="27532" x="7239000" y="3708400"/>
          <p14:tracePt t="27540" x="7086600" y="3684588"/>
          <p14:tracePt t="27551" x="6872288" y="3605213"/>
          <p14:tracePt t="27559" x="6688138" y="3516313"/>
          <p14:tracePt t="27563" x="6513513" y="3421063"/>
          <p14:tracePt t="27571" x="6426200" y="3397250"/>
          <p14:tracePt t="27579" x="6410325" y="3365500"/>
          <p14:tracePt t="27592" x="6392863" y="3357563"/>
          <p14:tracePt t="27596" x="6392863" y="3349625"/>
          <p14:tracePt t="27603" x="6384925" y="3341688"/>
          <p14:tracePt t="27612" x="6376988" y="3325813"/>
          <p14:tracePt t="27619" x="6369050" y="3325813"/>
          <p14:tracePt t="27627" x="6369050" y="3317875"/>
          <p14:tracePt t="27660" x="6369050" y="3309938"/>
          <p14:tracePt t="27676" x="6369050" y="3302000"/>
          <p14:tracePt t="27683" x="6369050" y="3294063"/>
          <p14:tracePt t="27691" x="6353175" y="3286125"/>
          <p14:tracePt t="27707" x="6345238" y="3278188"/>
          <p14:tracePt t="27715" x="6329363" y="3262313"/>
          <p14:tracePt t="27724" x="6265863" y="3244850"/>
          <p14:tracePt t="27731" x="6210300" y="3236913"/>
          <p14:tracePt t="27739" x="6115050" y="3228975"/>
          <p14:tracePt t="27748" x="5978525" y="3213100"/>
          <p14:tracePt t="27756" x="5788025" y="3213100"/>
          <p14:tracePt t="27763" x="5627688" y="3213100"/>
          <p14:tracePt t="27771" x="5453063" y="3205163"/>
          <p14:tracePt t="27781" x="5245100" y="3181350"/>
          <p14:tracePt t="27787" x="5086350" y="3173413"/>
          <p14:tracePt t="27795" x="4854575" y="3133725"/>
          <p14:tracePt t="27803" x="4608513" y="3094038"/>
          <p14:tracePt t="27811" x="4400550" y="3070225"/>
          <p14:tracePt t="27819" x="4200525" y="3006725"/>
          <p14:tracePt t="27827" x="4025900" y="2935288"/>
          <p14:tracePt t="27835" x="3867150" y="2814638"/>
          <p14:tracePt t="27843" x="3698875" y="2719388"/>
          <p14:tracePt t="27852" x="3556000" y="2655888"/>
          <p14:tracePt t="27859" x="3435350" y="2543175"/>
          <p14:tracePt t="27870" x="3292475" y="2416175"/>
          <p14:tracePt t="27876" x="3236913" y="2360613"/>
          <p14:tracePt t="27884" x="3228975" y="2352675"/>
          <p14:tracePt t="27891" x="3189288" y="2312988"/>
          <p14:tracePt t="27900" x="3157538" y="2265363"/>
          <p14:tracePt t="27912" x="3109913" y="2176463"/>
          <p14:tracePt t="27916" x="3028950" y="2136775"/>
          <p14:tracePt t="27923" x="3021013" y="2112963"/>
          <p14:tracePt t="27931" x="2973388" y="2001838"/>
          <p14:tracePt t="27939" x="2901950" y="1962150"/>
          <p14:tracePt t="27947" x="2798763" y="1833563"/>
          <p14:tracePt t="27956" x="2717800" y="1746250"/>
          <p14:tracePt t="27963" x="2598738" y="1690688"/>
          <p14:tracePt t="27971" x="2543175" y="1666875"/>
          <p14:tracePt t="27980" x="2511425" y="1658938"/>
          <p14:tracePt t="27987" x="2487613" y="1643063"/>
          <p14:tracePt t="27996" x="2479675" y="1643063"/>
          <p14:tracePt t="28003" x="2471738" y="1643063"/>
          <p14:tracePt t="28012" x="2463800" y="1643063"/>
          <p14:tracePt t="28019" x="2455863" y="1643063"/>
          <p14:tracePt t="28027" x="2447925" y="1643063"/>
          <p14:tracePt t="28035" x="2432050" y="1651000"/>
          <p14:tracePt t="28043" x="2416175" y="1674813"/>
          <p14:tracePt t="28052" x="2392363" y="1722438"/>
          <p14:tracePt t="28060" x="2374900" y="1762125"/>
          <p14:tracePt t="28069" x="2343150" y="1833563"/>
          <p14:tracePt t="28078" x="2327275" y="1865313"/>
          <p14:tracePt t="28088" x="2239963" y="1938338"/>
          <p14:tracePt t="28092" x="2208213" y="1985963"/>
          <p14:tracePt t="28101" x="2176463" y="2017713"/>
          <p14:tracePt t="28107" x="2128838" y="2041525"/>
          <p14:tracePt t="28116" x="2097088" y="2049463"/>
          <p14:tracePt t="28123" x="2097088" y="2065338"/>
          <p14:tracePt t="28131" x="2081213" y="2065338"/>
          <p14:tracePt t="28147" x="2081213" y="2073275"/>
          <p14:tracePt t="28172" x="2081213" y="2081213"/>
          <p14:tracePt t="28179" x="2081213" y="2097088"/>
          <p14:tracePt t="28187" x="2081213" y="2105025"/>
          <p14:tracePt t="28195" x="2081213" y="2128838"/>
          <p14:tracePt t="28203" x="2081213" y="2144713"/>
          <p14:tracePt t="28212" x="2081213" y="2160588"/>
          <p14:tracePt t="28219" x="2081213" y="2176463"/>
          <p14:tracePt t="28227" x="2081213" y="2184400"/>
          <p14:tracePt t="28235" x="2089150" y="2192338"/>
          <p14:tracePt t="28244" x="2089150" y="2208213"/>
          <p14:tracePt t="28251" x="2089150" y="2216150"/>
          <p14:tracePt t="28259" x="2089150" y="2224088"/>
          <p14:tracePt t="28267" x="2089150" y="2233613"/>
          <p14:tracePt t="28276" x="2097088" y="2241550"/>
          <p14:tracePt t="28283" x="2097088" y="2249488"/>
          <p14:tracePt t="28291" x="2097088" y="2273300"/>
          <p14:tracePt t="28300" x="2097088" y="2289175"/>
          <p14:tracePt t="28428" x="2105025" y="2297113"/>
          <p14:tracePt t="28444" x="2105025" y="2305050"/>
          <p14:tracePt t="28460" x="2105025" y="2312988"/>
          <p14:tracePt t="28467" x="2105025" y="2320925"/>
          <p14:tracePt t="28476" x="2105025" y="2328863"/>
          <p14:tracePt t="28499" x="2112963" y="2328863"/>
          <p14:tracePt t="28507" x="2112963" y="2336800"/>
          <p14:tracePt t="28516" x="2128838" y="2344738"/>
          <p14:tracePt t="28523" x="2136775" y="2344738"/>
          <p14:tracePt t="28531" x="2144713" y="2352675"/>
          <p14:tracePt t="28539" x="2152650" y="2352675"/>
          <p14:tracePt t="28547" x="2152650" y="2360613"/>
          <p14:tracePt t="28556" x="2160588" y="2360613"/>
          <p14:tracePt t="28563" x="2168525" y="2360613"/>
          <p14:tracePt t="28587" x="2176463" y="2360613"/>
          <p14:tracePt t="28595" x="2176463" y="2352675"/>
          <p14:tracePt t="28604" x="2184400" y="2352675"/>
          <p14:tracePt t="28611" x="2184400" y="2344738"/>
          <p14:tracePt t="28619" x="2192338" y="2344738"/>
          <p14:tracePt t="28627" x="2200275" y="2336800"/>
          <p14:tracePt t="28635" x="2208213" y="2336800"/>
          <p14:tracePt t="28643" x="2216150" y="2336800"/>
          <p14:tracePt t="28652" x="2224088" y="2336800"/>
          <p14:tracePt t="28660" x="2232025" y="2336800"/>
          <p14:tracePt t="28667" x="2239963" y="2336800"/>
          <p14:tracePt t="28676" x="2247900" y="2336800"/>
          <p14:tracePt t="28692" x="2255838" y="2336800"/>
          <p14:tracePt t="28715" x="2263775" y="2336800"/>
          <p14:tracePt t="28779" x="2263775" y="2344738"/>
          <p14:tracePt t="28787" x="2255838" y="2344738"/>
          <p14:tracePt t="28795" x="2255838" y="2360613"/>
          <p14:tracePt t="28803" x="2239963" y="2368550"/>
          <p14:tracePt t="28811" x="2232025" y="2384425"/>
          <p14:tracePt t="28819" x="2224088" y="2392363"/>
          <p14:tracePt t="28827" x="2216150" y="2400300"/>
          <p14:tracePt t="28835" x="2216150" y="2408238"/>
          <p14:tracePt t="28843" x="2216150" y="2416175"/>
          <p14:tracePt t="28852" x="2216150" y="2424113"/>
          <p14:tracePt t="28859" x="2216150" y="2439988"/>
          <p14:tracePt t="28875" x="2216150" y="2447925"/>
          <p14:tracePt t="28891" x="2216150" y="2455863"/>
          <p14:tracePt t="28901" x="2224088" y="2455863"/>
          <p14:tracePt t="28907" x="2232025" y="2463800"/>
          <p14:tracePt t="28916" x="2239963" y="2463800"/>
          <p14:tracePt t="28924" x="2255838" y="2463800"/>
          <p14:tracePt t="28932" x="2263775" y="2455863"/>
          <p14:tracePt t="28939" x="2279650" y="2447925"/>
          <p14:tracePt t="28947" x="2295525" y="2439988"/>
          <p14:tracePt t="28956" x="2295525" y="2432050"/>
          <p14:tracePt t="28963" x="2303463" y="2424113"/>
          <p14:tracePt t="28972" x="2311400" y="2416175"/>
          <p14:tracePt t="28979" x="2319338" y="2400300"/>
          <p14:tracePt t="29004" x="2327275" y="2336800"/>
          <p14:tracePt t="29011" x="2327275" y="2320925"/>
          <p14:tracePt t="29019" x="2327275" y="2312988"/>
          <p14:tracePt t="29027" x="2327275" y="2305050"/>
          <p14:tracePt t="29035" x="2327275" y="2289175"/>
          <p14:tracePt t="29044" x="2335213" y="2289175"/>
          <p14:tracePt t="29052" x="2335213" y="2281238"/>
          <p14:tracePt t="29059" x="2343150" y="2281238"/>
          <p14:tracePt t="29075" x="2343150" y="2273300"/>
          <p14:tracePt t="29163" x="2343150" y="2281238"/>
          <p14:tracePt t="29173" x="2343150" y="2289175"/>
          <p14:tracePt t="29182" x="2343150" y="2297113"/>
          <p14:tracePt t="29187" x="2343150" y="2320925"/>
          <p14:tracePt t="29196" x="2343150" y="2336800"/>
          <p14:tracePt t="29203" x="2343150" y="2376488"/>
          <p14:tracePt t="29212" x="2343150" y="2384425"/>
          <p14:tracePt t="29220" x="2343150" y="2400300"/>
          <p14:tracePt t="29227" x="2343150" y="2424113"/>
          <p14:tracePt t="29235" x="2359025" y="2447925"/>
          <p14:tracePt t="29244" x="2359025" y="2455863"/>
          <p14:tracePt t="29256" x="2366963" y="2463800"/>
          <p14:tracePt t="29260" x="2374900" y="2479675"/>
          <p14:tracePt t="29276" x="2392363" y="2487613"/>
          <p14:tracePt t="29292" x="2400300" y="2495550"/>
          <p14:tracePt t="29307" x="2408238" y="2495550"/>
          <p14:tracePt t="29316" x="2416175" y="2495550"/>
          <p14:tracePt t="29324" x="2424113" y="2495550"/>
          <p14:tracePt t="29332" x="2432050" y="2495550"/>
          <p14:tracePt t="29339" x="2439988" y="2495550"/>
          <p14:tracePt t="29349" x="2463800" y="2487613"/>
          <p14:tracePt t="29355" x="2471738" y="2471738"/>
          <p14:tracePt t="29363" x="2503488" y="2455863"/>
          <p14:tracePt t="29373" x="2519363" y="2447925"/>
          <p14:tracePt t="29382" x="2535238" y="2439988"/>
          <p14:tracePt t="29388" x="2535238" y="2432050"/>
          <p14:tracePt t="29396" x="2551113" y="2424113"/>
          <p14:tracePt t="29419" x="2551113" y="2416175"/>
          <p14:tracePt t="29476" x="2543175" y="2432050"/>
          <p14:tracePt t="29483" x="2527300" y="2447925"/>
          <p14:tracePt t="29492" x="2503488" y="2463800"/>
          <p14:tracePt t="29500" x="2463800" y="2551113"/>
          <p14:tracePt t="29507" x="2439988" y="2566988"/>
          <p14:tracePt t="29516" x="2408238" y="2616200"/>
          <p14:tracePt t="29524" x="2400300" y="2640013"/>
          <p14:tracePt t="29533" x="2400300" y="2655888"/>
          <p14:tracePt t="29539" x="2392363" y="2655888"/>
          <p14:tracePt t="29547" x="2392363" y="2663825"/>
          <p14:tracePt t="29661" x="2400300" y="2655888"/>
          <p14:tracePt t="29667" x="2400300" y="2647950"/>
          <p14:tracePt t="29676" x="2408238" y="2632075"/>
          <p14:tracePt t="29684" x="2416175" y="2632075"/>
          <p14:tracePt t="29692" x="2424113" y="2608263"/>
          <p14:tracePt t="29701" x="2432050" y="2608263"/>
          <p14:tracePt t="29712" x="2439988" y="2592388"/>
          <p14:tracePt t="29724" x="2447925" y="2584450"/>
          <p14:tracePt t="29747" x="2447925" y="2576513"/>
          <p14:tracePt t="29964" x="2447925" y="2566988"/>
          <p14:tracePt t="29972" x="2447925" y="2559050"/>
          <p14:tracePt t="29979" x="2455863" y="2559050"/>
          <p14:tracePt t="29995" x="2463800" y="2559050"/>
          <p14:tracePt t="30003" x="2463800" y="2551113"/>
          <p14:tracePt t="30020" x="2471738" y="2551113"/>
          <p14:tracePt t="30027" x="2479675" y="2551113"/>
          <p14:tracePt t="30035" x="2487613" y="2551113"/>
          <p14:tracePt t="30043" x="2503488" y="2551113"/>
          <p14:tracePt t="30051" x="2511425" y="2551113"/>
          <p14:tracePt t="30059" x="2527300" y="2551113"/>
          <p14:tracePt t="30067" x="2543175" y="2543175"/>
          <p14:tracePt t="30075" x="2598738" y="2543175"/>
          <p14:tracePt t="30084" x="2606675" y="2543175"/>
          <p14:tracePt t="30091" x="2622550" y="2543175"/>
          <p14:tracePt t="30099" x="2630488" y="2543175"/>
          <p14:tracePt t="30107" x="2646363" y="2535238"/>
          <p14:tracePt t="30123" x="2654300" y="2535238"/>
          <p14:tracePt t="30131" x="2662238" y="2535238"/>
          <p14:tracePt t="30139" x="2670175" y="2535238"/>
          <p14:tracePt t="30147" x="2678113" y="2535238"/>
          <p14:tracePt t="30167" x="2686050" y="2535238"/>
          <p14:tracePt t="30172" x="2701925" y="2535238"/>
          <p14:tracePt t="30179" x="2709863" y="2527300"/>
          <p14:tracePt t="30189" x="2717800" y="2527300"/>
          <p14:tracePt t="30196" x="2741613" y="2527300"/>
          <p14:tracePt t="30203" x="2759075" y="2519363"/>
          <p14:tracePt t="30211" x="2774950" y="2519363"/>
          <p14:tracePt t="30219" x="2822575" y="2519363"/>
          <p14:tracePt t="30227" x="2830513" y="2519363"/>
          <p14:tracePt t="30236" x="2878138" y="2519363"/>
          <p14:tracePt t="30244" x="2901950" y="2519363"/>
          <p14:tracePt t="30252" x="2925763" y="2519363"/>
          <p14:tracePt t="30259" x="2973388" y="2519363"/>
          <p14:tracePt t="30267" x="3060700" y="2519363"/>
          <p14:tracePt t="30275" x="3076575" y="2519363"/>
          <p14:tracePt t="30284" x="3117850" y="2511425"/>
          <p14:tracePt t="30291" x="3125788" y="2511425"/>
          <p14:tracePt t="30299" x="3157538" y="2511425"/>
          <p14:tracePt t="30307" x="3165475" y="2511425"/>
          <p14:tracePt t="30316" x="3165475" y="2503488"/>
          <p14:tracePt t="30445" x="3173413" y="2503488"/>
          <p14:tracePt t="30453" x="3173413" y="2495550"/>
          <p14:tracePt t="30460" x="3173413" y="2463800"/>
          <p14:tracePt t="30467" x="3181350" y="2447925"/>
          <p14:tracePt t="30476" x="3189288" y="2432050"/>
          <p14:tracePt t="30484" x="3197225" y="2416175"/>
          <p14:tracePt t="30491" x="3213100" y="2392363"/>
          <p14:tracePt t="30500" x="3228975" y="2368550"/>
          <p14:tracePt t="30507" x="3228975" y="2360613"/>
          <p14:tracePt t="30516" x="3236913" y="2352675"/>
          <p14:tracePt t="30523" x="3252788" y="2344738"/>
          <p14:tracePt t="30532" x="3260725" y="2336800"/>
          <p14:tracePt t="30588" x="3268663" y="2336800"/>
          <p14:tracePt t="30604" x="3284538" y="2336800"/>
          <p14:tracePt t="30612" x="3284538" y="2344738"/>
          <p14:tracePt t="30621" x="3300413" y="2352675"/>
          <p14:tracePt t="30627" x="3332163" y="2376488"/>
          <p14:tracePt t="30636" x="3348038" y="2400300"/>
          <p14:tracePt t="30643" x="3411538" y="2424113"/>
          <p14:tracePt t="30652" x="3443288" y="2455863"/>
          <p14:tracePt t="30659" x="3492500" y="2471738"/>
          <p14:tracePt t="30667" x="3579813" y="2519363"/>
          <p14:tracePt t="30676" x="3683000" y="2592388"/>
          <p14:tracePt t="30684" x="3762375" y="2600325"/>
          <p14:tracePt t="30691" x="3875088" y="2608263"/>
          <p14:tracePt t="30702" x="3970338" y="2616200"/>
          <p14:tracePt t="30708" x="4081463" y="2624138"/>
          <p14:tracePt t="30716" x="4160838" y="2624138"/>
          <p14:tracePt t="30723" x="4281488" y="2632075"/>
          <p14:tracePt t="30731" x="4416425" y="2640013"/>
          <p14:tracePt t="30739" x="4527550" y="2647950"/>
          <p14:tracePt t="30747" x="4624388" y="2647950"/>
          <p14:tracePt t="30755" x="4751388" y="2647950"/>
          <p14:tracePt t="30763" x="4870450" y="2663825"/>
          <p14:tracePt t="30771" x="4967288" y="2663825"/>
          <p14:tracePt t="30779" x="5038725" y="2663825"/>
          <p14:tracePt t="30788" x="5157788" y="2671763"/>
          <p14:tracePt t="30795" x="5221288" y="2679700"/>
          <p14:tracePt t="30805" x="5326063" y="2703513"/>
          <p14:tracePt t="30812" x="5445125" y="2703513"/>
          <p14:tracePt t="30821" x="5540375" y="2719388"/>
          <p14:tracePt t="30827" x="5676900" y="2751138"/>
          <p14:tracePt t="30836" x="5803900" y="2767013"/>
          <p14:tracePt t="30843" x="5922963" y="2790825"/>
          <p14:tracePt t="30851" x="6067425" y="2806700"/>
          <p14:tracePt t="30860" x="6154738" y="2830513"/>
          <p14:tracePt t="30867" x="6218238" y="2854325"/>
          <p14:tracePt t="30875" x="6265863" y="2862263"/>
          <p14:tracePt t="30883" x="6297613" y="2919413"/>
          <p14:tracePt t="30891" x="6313488" y="2943225"/>
          <p14:tracePt t="30900" x="6329363" y="2974975"/>
          <p14:tracePt t="30907" x="6337300" y="2990850"/>
          <p14:tracePt t="30916" x="6337300" y="2998788"/>
          <p14:tracePt t="30924" x="6337300" y="3014663"/>
          <p14:tracePt t="30934" x="6337300" y="3022600"/>
          <p14:tracePt t="30943" x="6337300" y="3030538"/>
          <p14:tracePt t="30948" x="6321425" y="3046413"/>
          <p14:tracePt t="30956" x="6297613" y="3062288"/>
          <p14:tracePt t="30963" x="6281738" y="3070225"/>
          <p14:tracePt t="30971" x="6234113" y="3086100"/>
          <p14:tracePt t="30991" x="6162675" y="3101975"/>
          <p14:tracePt t="30995" x="6146800" y="3109913"/>
          <p14:tracePt t="31007" x="6122988" y="3109913"/>
          <p14:tracePt t="31021" x="6107113" y="3109913"/>
          <p14:tracePt t="31027" x="6091238" y="3109913"/>
          <p14:tracePt t="31036" x="6059488" y="3101975"/>
          <p14:tracePt t="31044" x="6010275" y="3086100"/>
          <p14:tracePt t="31052" x="5922963" y="3054350"/>
          <p14:tracePt t="31060" x="5803900" y="3014663"/>
          <p14:tracePt t="31067" x="5508625" y="2854325"/>
          <p14:tracePt t="31076" x="5189538" y="2671763"/>
          <p14:tracePt t="31083" x="4814888" y="2360613"/>
          <p14:tracePt t="31092" x="4392613" y="2152650"/>
          <p14:tracePt t="31100" x="4049713" y="2065338"/>
          <p14:tracePt t="31107" x="3802063" y="2033588"/>
          <p14:tracePt t="31116" x="3563938" y="1970088"/>
          <p14:tracePt t="31123" x="3355975" y="1946275"/>
          <p14:tracePt t="31131" x="3149600" y="1922463"/>
          <p14:tracePt t="31139" x="3044825" y="1898650"/>
          <p14:tracePt t="31147" x="2957513" y="1898650"/>
          <p14:tracePt t="31156" x="2925763" y="1890713"/>
          <p14:tracePt t="31163" x="2878138" y="1890713"/>
          <p14:tracePt t="31171" x="2830513" y="1881188"/>
          <p14:tracePt t="31179" x="2806700" y="1881188"/>
          <p14:tracePt t="31187" x="2790825" y="1873250"/>
          <p14:tracePt t="31195" x="2767013" y="1873250"/>
          <p14:tracePt t="31210" x="2759075" y="1873250"/>
          <p14:tracePt t="31212" x="2717800" y="1873250"/>
          <p14:tracePt t="31221" x="2693988" y="1873250"/>
          <p14:tracePt t="31227" x="2638425" y="1873250"/>
          <p14:tracePt t="31236" x="2559050" y="1873250"/>
          <p14:tracePt t="31244" x="2479675" y="1873250"/>
          <p14:tracePt t="31252" x="2384425" y="1873250"/>
          <p14:tracePt t="31261" x="2255838" y="1873250"/>
          <p14:tracePt t="31267" x="2136775" y="1873250"/>
          <p14:tracePt t="31276" x="2041525" y="1881188"/>
          <p14:tracePt t="31283" x="1936750" y="1881188"/>
          <p14:tracePt t="31292" x="1881188" y="1881188"/>
          <p14:tracePt t="31299" x="1817688" y="1881188"/>
          <p14:tracePt t="31308" x="1801813" y="1881188"/>
          <p14:tracePt t="31316" x="1778000" y="1881188"/>
          <p14:tracePt t="31323" x="1762125" y="1881188"/>
          <p14:tracePt t="31331" x="1738313" y="1881188"/>
          <p14:tracePt t="31347" x="1730375" y="1881188"/>
          <p14:tracePt t="31355" x="1722438" y="1881188"/>
          <p14:tracePt t="31371" x="1714500" y="1890713"/>
          <p14:tracePt t="31379" x="1706563" y="1890713"/>
          <p14:tracePt t="31387" x="1698625" y="1898650"/>
          <p14:tracePt t="31395" x="1690688" y="1922463"/>
          <p14:tracePt t="31404" x="1666875" y="1946275"/>
          <p14:tracePt t="31411" x="1641475" y="1962150"/>
          <p14:tracePt t="31420" x="1617663" y="2017713"/>
          <p14:tracePt t="31427" x="1609725" y="2033588"/>
          <p14:tracePt t="31436" x="1593850" y="2057400"/>
          <p14:tracePt t="31443" x="1593850" y="2105025"/>
          <p14:tracePt t="31451" x="1593850" y="2136775"/>
          <p14:tracePt t="31460" x="1593850" y="2208213"/>
          <p14:tracePt t="31467" x="1593850" y="2265363"/>
          <p14:tracePt t="31476" x="1593850" y="2328863"/>
          <p14:tracePt t="31484" x="1593850" y="2408238"/>
          <p14:tracePt t="31492" x="1609725" y="2487613"/>
          <p14:tracePt t="31499" x="1609725" y="2551113"/>
          <p14:tracePt t="31508" x="1666875" y="2608263"/>
          <p14:tracePt t="31516" x="1738313" y="2640013"/>
          <p14:tracePt t="31523" x="1809750" y="2663825"/>
          <p14:tracePt t="31531" x="1897063" y="2671763"/>
          <p14:tracePt t="31539" x="1960563" y="2687638"/>
          <p14:tracePt t="31547" x="2041525" y="2687638"/>
          <p14:tracePt t="31555" x="2120900" y="2687638"/>
          <p14:tracePt t="31563" x="2160588" y="2687638"/>
          <p14:tracePt t="31572" x="2200275" y="2687638"/>
          <p14:tracePt t="31579" x="2287588" y="2687638"/>
          <p14:tracePt t="31588" x="2303463" y="2687638"/>
          <p14:tracePt t="31595" x="2343150" y="2687638"/>
          <p14:tracePt t="31604" x="2351088" y="2679700"/>
          <p14:tracePt t="31611" x="2366963" y="2671763"/>
          <p14:tracePt t="31620" x="2392363" y="2655888"/>
          <p14:tracePt t="31627" x="2400300" y="2616200"/>
          <p14:tracePt t="31636" x="2400300" y="2592388"/>
          <p14:tracePt t="31643" x="2400300" y="2576513"/>
          <p14:tracePt t="31651" x="2416175" y="2535238"/>
          <p14:tracePt t="31659" x="2432050" y="2416175"/>
          <p14:tracePt t="31667" x="2447925" y="2320925"/>
          <p14:tracePt t="31679" x="2447925" y="2305050"/>
          <p14:tracePt t="31684" x="2447925" y="2289175"/>
          <p14:tracePt t="31691" x="2447925" y="2273300"/>
          <p14:tracePt t="31700" x="2447925" y="2265363"/>
          <p14:tracePt t="31708" x="2447925" y="2257425"/>
          <p14:tracePt t="31716" x="2439988" y="2241550"/>
          <p14:tracePt t="31724" x="2424113" y="2233613"/>
          <p14:tracePt t="31731" x="2392363" y="2216150"/>
          <p14:tracePt t="31740" x="2374900" y="2208213"/>
          <p14:tracePt t="31747" x="2351088" y="2200275"/>
          <p14:tracePt t="31755" x="2311400" y="2192338"/>
          <p14:tracePt t="31763" x="2295525" y="2192338"/>
          <p14:tracePt t="31771" x="2224088" y="2192338"/>
          <p14:tracePt t="31779" x="2160588" y="2192338"/>
          <p14:tracePt t="31787" x="2081213" y="2208213"/>
          <p14:tracePt t="31795" x="1992313" y="2241550"/>
          <p14:tracePt t="31803" x="1928813" y="2273300"/>
          <p14:tracePt t="31811" x="1905000" y="2289175"/>
          <p14:tracePt t="31820" x="1849438" y="2336800"/>
          <p14:tracePt t="31832" x="1833563" y="2400300"/>
          <p14:tracePt t="31836" x="1825625" y="2408238"/>
          <p14:tracePt t="31843" x="1825625" y="2416175"/>
          <p14:tracePt t="31852" x="1825625" y="2432050"/>
          <p14:tracePt t="31867" x="1825625" y="2439988"/>
          <p14:tracePt t="31883" x="1825625" y="2447925"/>
          <p14:tracePt t="31900" x="1825625" y="2455863"/>
          <p14:tracePt t="31908" x="1825625" y="2463800"/>
          <p14:tracePt t="31916" x="1833563" y="2471738"/>
          <p14:tracePt t="31923" x="1841500" y="2471738"/>
          <p14:tracePt t="31932" x="1841500" y="2487613"/>
          <p14:tracePt t="31939" x="1857375" y="2503488"/>
          <p14:tracePt t="31947" x="1865313" y="2527300"/>
          <p14:tracePt t="31955" x="1889125" y="2543175"/>
          <p14:tracePt t="31963" x="1944688" y="2576513"/>
          <p14:tracePt t="31973" x="2017713" y="2632075"/>
          <p14:tracePt t="31983" x="2120900" y="2640013"/>
          <p14:tracePt t="31987" x="2239963" y="2663825"/>
          <p14:tracePt t="32005" x="2439988" y="2695575"/>
          <p14:tracePt t="32011" x="2590800" y="2703513"/>
          <p14:tracePt t="32020" x="2686050" y="2711450"/>
          <p14:tracePt t="32027" x="2814638" y="2711450"/>
          <p14:tracePt t="32036" x="2933700" y="2711450"/>
          <p14:tracePt t="32043" x="2997200" y="2711450"/>
          <p14:tracePt t="32052" x="3100388" y="2711450"/>
          <p14:tracePt t="32060" x="3189288" y="2711450"/>
          <p14:tracePt t="32067" x="3205163" y="2711450"/>
          <p14:tracePt t="32076" x="3244850" y="2695575"/>
          <p14:tracePt t="32084" x="3268663" y="2679700"/>
          <p14:tracePt t="32092" x="3284538" y="2671763"/>
          <p14:tracePt t="32100" x="3292475" y="2655888"/>
          <p14:tracePt t="32116" x="3300413" y="2640013"/>
          <p14:tracePt t="32123" x="3300413" y="2632075"/>
          <p14:tracePt t="32137" x="3300413" y="2616200"/>
          <p14:tracePt t="32140" x="3292475" y="2608263"/>
          <p14:tracePt t="32147" x="3284538" y="2592388"/>
          <p14:tracePt t="32155" x="3276600" y="2592388"/>
          <p14:tracePt t="32163" x="3260725" y="2584450"/>
          <p14:tracePt t="32171" x="3244850" y="2576513"/>
          <p14:tracePt t="32179" x="3221038" y="2566988"/>
          <p14:tracePt t="32187" x="3205163" y="2559050"/>
          <p14:tracePt t="32195" x="3165475" y="2551113"/>
          <p14:tracePt t="32203" x="3076575" y="2535238"/>
          <p14:tracePt t="32211" x="3013075" y="2527300"/>
          <p14:tracePt t="32220" x="2878138" y="2527300"/>
          <p14:tracePt t="32227" x="2725738" y="2527300"/>
          <p14:tracePt t="32237" x="2614613" y="2527300"/>
          <p14:tracePt t="32243" x="2479675" y="2527300"/>
          <p14:tracePt t="32252" x="2327275" y="2527300"/>
          <p14:tracePt t="32259" x="2232025" y="2527300"/>
          <p14:tracePt t="32267" x="2128838" y="2527300"/>
          <p14:tracePt t="32276" x="2017713" y="2527300"/>
          <p14:tracePt t="32283" x="1976438" y="2527300"/>
          <p14:tracePt t="32292" x="1960563" y="2527300"/>
          <p14:tracePt t="32307" x="1952625" y="2527300"/>
          <p14:tracePt t="32323" x="1952625" y="2535238"/>
          <p14:tracePt t="32339" x="1952625" y="2551113"/>
          <p14:tracePt t="32347" x="1952625" y="2559050"/>
          <p14:tracePt t="32355" x="1960563" y="2600325"/>
          <p14:tracePt t="32363" x="1968500" y="2608263"/>
          <p14:tracePt t="32371" x="1976438" y="2632075"/>
          <p14:tracePt t="32379" x="1976438" y="2640013"/>
          <p14:tracePt t="32387" x="1992313" y="2655888"/>
          <p14:tracePt t="32396" x="2000250" y="2679700"/>
          <p14:tracePt t="32403" x="2017713" y="2687638"/>
          <p14:tracePt t="32411" x="2057400" y="2703513"/>
          <p14:tracePt t="32420" x="2081213" y="2719388"/>
          <p14:tracePt t="32427" x="2152650" y="2727325"/>
          <p14:tracePt t="32436" x="2192338" y="2727325"/>
          <p14:tracePt t="32445" x="2311400" y="2727325"/>
          <p14:tracePt t="32452" x="2400300" y="2727325"/>
          <p14:tracePt t="32459" x="2535238" y="2727325"/>
          <p14:tracePt t="32467" x="2701925" y="2703513"/>
          <p14:tracePt t="32476" x="2798763" y="2687638"/>
          <p14:tracePt t="32483" x="2901950" y="2679700"/>
          <p14:tracePt t="32491" x="3021013" y="2663825"/>
          <p14:tracePt t="32499" x="3117850" y="2655888"/>
          <p14:tracePt t="32507" x="3197225" y="2640013"/>
          <p14:tracePt t="32515" x="3276600" y="2616200"/>
          <p14:tracePt t="32523" x="3371850" y="2608263"/>
          <p14:tracePt t="32531" x="3451225" y="2592388"/>
          <p14:tracePt t="32542" x="3571875" y="2584450"/>
          <p14:tracePt t="32548" x="3690938" y="2566988"/>
          <p14:tracePt t="32555" x="3794125" y="2551113"/>
          <p14:tracePt t="32563" x="3914775" y="2551113"/>
          <p14:tracePt t="32571" x="4025900" y="2551113"/>
          <p14:tracePt t="32579" x="4184650" y="2551113"/>
          <p14:tracePt t="32587" x="4432300" y="2551113"/>
          <p14:tracePt t="32596" x="4624388" y="2551113"/>
          <p14:tracePt t="32603" x="4838700" y="2551113"/>
          <p14:tracePt t="32612" x="5038725" y="2551113"/>
          <p14:tracePt t="32620" x="5237163" y="2551113"/>
          <p14:tracePt t="32627" x="5413375" y="2551113"/>
          <p14:tracePt t="32637" x="5611813" y="2551113"/>
          <p14:tracePt t="32644" x="5708650" y="2551113"/>
          <p14:tracePt t="32652" x="5867400" y="2551113"/>
          <p14:tracePt t="32660" x="6026150" y="2551113"/>
          <p14:tracePt t="32668" x="6091238" y="2543175"/>
          <p14:tracePt t="32676" x="6138863" y="2519363"/>
          <p14:tracePt t="32683" x="6194425" y="2495550"/>
          <p14:tracePt t="32692" x="6210300" y="2479675"/>
          <p14:tracePt t="32700" x="6226175" y="2447925"/>
          <p14:tracePt t="32707" x="6242050" y="2432050"/>
          <p14:tracePt t="32715" x="6242050" y="2376488"/>
          <p14:tracePt t="32723" x="6242050" y="2360613"/>
          <p14:tracePt t="32731" x="6242050" y="2352675"/>
          <p14:tracePt t="32739" x="6242050" y="2305050"/>
          <p14:tracePt t="32747" x="6242050" y="2273300"/>
          <p14:tracePt t="32755" x="6242050" y="2224088"/>
          <p14:tracePt t="32763" x="6242050" y="2200275"/>
          <p14:tracePt t="32771" x="6242050" y="2168525"/>
          <p14:tracePt t="32779" x="6242050" y="2128838"/>
          <p14:tracePt t="32787" x="6242050" y="2105025"/>
          <p14:tracePt t="32795" x="6242050" y="2081213"/>
          <p14:tracePt t="32804" x="6242050" y="2073275"/>
          <p14:tracePt t="32811" x="6234113" y="2065338"/>
          <p14:tracePt t="32819" x="6234113" y="2049463"/>
          <p14:tracePt t="32827" x="6234113" y="2033588"/>
          <p14:tracePt t="32836" x="6226175" y="2009775"/>
          <p14:tracePt t="32843" x="6218238" y="1993900"/>
          <p14:tracePt t="32852" x="6218238" y="1930400"/>
          <p14:tracePt t="32859" x="6202363" y="1898650"/>
          <p14:tracePt t="32868" x="6178550" y="1833563"/>
          <p14:tracePt t="32875" x="6162675" y="1785938"/>
          <p14:tracePt t="32883" x="6154738" y="1762125"/>
          <p14:tracePt t="32891" x="6138863" y="1746250"/>
          <p14:tracePt t="32899" x="6130925" y="1730375"/>
          <p14:tracePt t="32907" x="6115050" y="1730375"/>
          <p14:tracePt t="32915" x="6115050" y="1722438"/>
          <p14:tracePt t="32923" x="6107113" y="1722438"/>
          <p14:tracePt t="32931" x="6099175" y="1722438"/>
          <p14:tracePt t="32955" x="6091238" y="1714500"/>
          <p14:tracePt t="32971" x="6083300" y="1714500"/>
          <p14:tracePt t="32987" x="6067425" y="1706563"/>
          <p14:tracePt t="32996" x="6051550" y="1674813"/>
          <p14:tracePt t="33004" x="6034088" y="1666875"/>
          <p14:tracePt t="33011" x="5978525" y="1651000"/>
          <p14:tracePt t="33019" x="5970588" y="1643063"/>
          <p14:tracePt t="33027" x="5962650" y="1643063"/>
          <p14:tracePt t="33036" x="5946775" y="1635125"/>
          <p14:tracePt t="33052" x="5938838" y="1627188"/>
          <p14:tracePt t="33069" x="5930900" y="1627188"/>
          <p14:tracePt t="33092" x="5922963" y="1627188"/>
          <p14:tracePt t="33100" x="5922963" y="1635125"/>
          <p14:tracePt t="33107" x="5915025" y="1682750"/>
          <p14:tracePt t="33115" x="5907088" y="1706563"/>
          <p14:tracePt t="33123" x="5899150" y="1770063"/>
          <p14:tracePt t="33131" x="5891213" y="1857375"/>
          <p14:tracePt t="33139" x="5883275" y="1922463"/>
          <p14:tracePt t="33147" x="5883275" y="1993900"/>
          <p14:tracePt t="33155" x="5883275" y="2081213"/>
          <p14:tracePt t="33163" x="5883275" y="2112963"/>
          <p14:tracePt t="33171" x="5883275" y="2128838"/>
          <p14:tracePt t="33179" x="5875338" y="2152650"/>
          <p14:tracePt t="33187" x="5875338" y="2160588"/>
          <p14:tracePt t="33196" x="5875338" y="2184400"/>
          <p14:tracePt t="33211" x="5883275" y="2184400"/>
          <p14:tracePt t="33243" x="5891213" y="2184400"/>
          <p14:tracePt t="33252" x="5891213" y="2176463"/>
          <p14:tracePt t="33260" x="5899150" y="2144713"/>
          <p14:tracePt t="33268" x="5907088" y="2089150"/>
          <p14:tracePt t="33276" x="5938838" y="1993900"/>
          <p14:tracePt t="33284" x="5938838" y="1946275"/>
          <p14:tracePt t="33291" x="5946775" y="1890713"/>
          <p14:tracePt t="33300" x="5946775" y="1873250"/>
          <p14:tracePt t="33307" x="5954713" y="1873250"/>
          <p14:tracePt t="33396" x="5946775" y="1881188"/>
          <p14:tracePt t="33404" x="5946775" y="1898650"/>
          <p14:tracePt t="33412" x="5938838" y="1938338"/>
          <p14:tracePt t="33419" x="5922963" y="1993900"/>
          <p14:tracePt t="33427" x="5922963" y="2089150"/>
          <p14:tracePt t="33436" x="5915025" y="2112963"/>
          <p14:tracePt t="33443" x="5907088" y="2136775"/>
          <p14:tracePt t="33452" x="5907088" y="2144713"/>
          <p14:tracePt t="33469" x="5907088" y="2152650"/>
          <p14:tracePt t="33516" x="5907088" y="2144713"/>
          <p14:tracePt t="33524" x="5907088" y="2128838"/>
          <p14:tracePt t="33531" x="5907088" y="2105025"/>
          <p14:tracePt t="33540" x="5907088" y="2057400"/>
          <p14:tracePt t="33547" x="5907088" y="2025650"/>
          <p14:tracePt t="33555" x="5907088" y="2009775"/>
          <p14:tracePt t="33563" x="5907088" y="1985963"/>
          <p14:tracePt t="33571" x="5907088" y="1978025"/>
          <p14:tracePt t="33635" x="5907088" y="1985963"/>
          <p14:tracePt t="33647" x="5907088" y="2057400"/>
          <p14:tracePt t="33651" x="5907088" y="2089150"/>
          <p14:tracePt t="33660" x="5899150" y="2105025"/>
          <p14:tracePt t="33669" x="5899150" y="2208213"/>
          <p14:tracePt t="33676" x="5899150" y="2273300"/>
          <p14:tracePt t="33685" x="5891213" y="2376488"/>
          <p14:tracePt t="33692" x="5883275" y="2463800"/>
          <p14:tracePt t="33700" x="5883275" y="2559050"/>
          <p14:tracePt t="33707" x="5883275" y="2632075"/>
          <p14:tracePt t="33716" x="5883275" y="2751138"/>
          <p14:tracePt t="33723" x="5883275" y="2846388"/>
          <p14:tracePt t="33732" x="5883275" y="2919413"/>
          <p14:tracePt t="33739" x="5883275" y="3038475"/>
          <p14:tracePt t="33747" x="5883275" y="3070225"/>
          <p14:tracePt t="33755" x="5883275" y="3086100"/>
          <p14:tracePt t="33763" x="5883275" y="3094038"/>
          <p14:tracePt t="33771" x="5883275" y="3101975"/>
          <p14:tracePt t="33819" x="5883275" y="3086100"/>
          <p14:tracePt t="33828" x="5883275" y="3078163"/>
          <p14:tracePt t="33843" x="5883275" y="3070225"/>
          <p14:tracePt t="33931" x="5883275" y="3101975"/>
          <p14:tracePt t="33940" x="5891213" y="3125788"/>
          <p14:tracePt t="33951" x="5891213" y="3141663"/>
          <p14:tracePt t="33955" x="5891213" y="3189288"/>
          <p14:tracePt t="33963" x="5891213" y="3205163"/>
          <p14:tracePt t="33971" x="5891213" y="3221038"/>
          <p14:tracePt t="33979" x="5891213" y="3228975"/>
          <p14:tracePt t="34002" x="5891213" y="3236913"/>
          <p14:tracePt t="34109" x="5891213" y="3228975"/>
          <p14:tracePt t="34119" x="5891213" y="3221038"/>
          <p14:tracePt t="34124" x="5891213" y="3213100"/>
          <p14:tracePt t="34140" x="5891213" y="3205163"/>
          <p14:tracePt t="34155" x="5891213" y="3197225"/>
          <p14:tracePt t="34179" x="5899150" y="3197225"/>
          <p14:tracePt t="34203" x="5899150" y="3189288"/>
          <p14:tracePt t="34211" x="5899150" y="3181350"/>
          <p14:tracePt t="34227" x="5899150" y="3173413"/>
          <p14:tracePt t="34236" x="5899150" y="3157538"/>
          <p14:tracePt t="34255" x="5899150" y="3149600"/>
          <p14:tracePt t="34259" x="5899150" y="3141663"/>
          <p14:tracePt t="34268" x="5899150" y="3133725"/>
          <p14:tracePt t="34275" x="5899150" y="3125788"/>
          <p14:tracePt t="34603" x="5899150" y="3117850"/>
          <p14:tracePt t="34612" x="5883275" y="3109913"/>
          <p14:tracePt t="34621" x="5875338" y="3094038"/>
          <p14:tracePt t="34632" x="5867400" y="3094038"/>
          <p14:tracePt t="34668" x="5875338" y="3094038"/>
          <p14:tracePt t="34676" x="5883275" y="3094038"/>
          <p14:tracePt t="34855" x="5891213" y="3086100"/>
          <p14:tracePt t="34932" x="5899150" y="3086100"/>
          <p14:tracePt t="35244" x="5907088" y="3101975"/>
          <p14:tracePt t="35254" x="5907088" y="3109913"/>
          <p14:tracePt t="35260" x="5907088" y="3117850"/>
          <p14:tracePt t="35268" x="5907088" y="3125788"/>
          <p14:tracePt t="35275" x="5907088" y="3141663"/>
          <p14:tracePt t="35284" x="5907088" y="3149600"/>
          <p14:tracePt t="35292" x="5915025" y="3165475"/>
          <p14:tracePt t="35300" x="5915025" y="3173413"/>
          <p14:tracePt t="35307" x="5915025" y="3181350"/>
          <p14:tracePt t="35315" x="5915025" y="3189288"/>
          <p14:tracePt t="35324" x="5915025" y="3197225"/>
          <p14:tracePt t="35331" x="5915025" y="3205163"/>
          <p14:tracePt t="35339" x="5915025" y="3213100"/>
          <p14:tracePt t="35355" x="5915025" y="3221038"/>
          <p14:tracePt t="35491" x="5915025" y="3228975"/>
          <p14:tracePt t="35878" x="5922963" y="3228975"/>
          <p14:tracePt t="35909" x="5930900" y="3228975"/>
          <p14:tracePt t="36436" x="5922963" y="3270250"/>
          <p14:tracePt t="36443" x="5922963" y="3286125"/>
          <p14:tracePt t="36451" x="5915025" y="3302000"/>
          <p14:tracePt t="36460" x="5915025" y="3309938"/>
          <p14:tracePt t="36467" x="5915025" y="3325813"/>
          <p14:tracePt t="36477" x="5915025" y="3333750"/>
          <p14:tracePt t="36484" x="5915025" y="3341688"/>
          <p14:tracePt t="36572" x="5915025" y="3349625"/>
          <p14:tracePt t="36835" x="5915025" y="3357563"/>
          <p14:tracePt t="36851" x="5915025" y="3365500"/>
          <p14:tracePt t="36867" x="5915025" y="3373438"/>
          <p14:tracePt t="36907" x="5922963" y="3373438"/>
          <p14:tracePt t="36947" x="5922963" y="3365500"/>
          <p14:tracePt t="36956" x="5930900" y="3357563"/>
          <p14:tracePt t="36971" x="5938838" y="3341688"/>
          <p14:tracePt t="36983" x="5946775" y="3333750"/>
          <p14:tracePt t="36987" x="5962650" y="3325813"/>
          <p14:tracePt t="36995" x="5962650" y="3309938"/>
          <p14:tracePt t="37011" x="5970588" y="3294063"/>
          <p14:tracePt t="37027" x="5978525" y="3286125"/>
          <p14:tracePt t="37059" x="5978525" y="3278188"/>
          <p14:tracePt t="37140" x="5978525" y="3270250"/>
          <p14:tracePt t="37156" x="5978525" y="3262313"/>
          <p14:tracePt t="37163" x="5978525" y="3252788"/>
          <p14:tracePt t="37172" x="5970588" y="3252788"/>
          <p14:tracePt t="37187" x="5962650" y="3236913"/>
          <p14:tracePt t="37236" x="5954713" y="3236913"/>
          <p14:tracePt t="37316" x="5954713" y="3244850"/>
          <p14:tracePt t="37323" x="5946775" y="3252788"/>
          <p14:tracePt t="37331" x="5946775" y="3262313"/>
          <p14:tracePt t="37340" x="5938838" y="3270250"/>
          <p14:tracePt t="37364" x="5930900" y="3286125"/>
          <p14:tracePt t="37371" x="5930900" y="3294063"/>
          <p14:tracePt t="37395" x="5930900" y="3302000"/>
          <p14:tracePt t="37624" x="5922963" y="3302000"/>
          <p14:tracePt t="37684" x="5922963" y="3309938"/>
          <p14:tracePt t="37691" x="5938838" y="3317875"/>
          <p14:tracePt t="37700" x="5946775" y="3333750"/>
          <p14:tracePt t="37707" x="5962650" y="3341688"/>
          <p14:tracePt t="37717" x="5978525" y="3349625"/>
          <p14:tracePt t="37723" x="5986463" y="3357563"/>
          <p14:tracePt t="37731" x="5994400" y="3357563"/>
          <p14:tracePt t="37739" x="6002338" y="3357563"/>
          <p14:tracePt t="37747" x="6010275" y="3357563"/>
          <p14:tracePt t="37795" x="6010275" y="3349625"/>
          <p14:tracePt t="37812" x="6010275" y="3341688"/>
          <p14:tracePt t="37844" x="6010275" y="3333750"/>
          <p14:tracePt t="37859" x="6010275" y="3325813"/>
          <p14:tracePt t="37875" x="6010275" y="3317875"/>
          <p14:tracePt t="37883" x="6010275" y="3309938"/>
          <p14:tracePt t="37899" x="6010275" y="3302000"/>
          <p14:tracePt t="37907" x="6010275" y="3294063"/>
          <p14:tracePt t="37939" x="6010275" y="3286125"/>
          <p14:tracePt t="38020" x="6026150" y="3294063"/>
          <p14:tracePt t="38027" x="6083300" y="3294063"/>
          <p14:tracePt t="38036" x="6154738" y="3302000"/>
          <p14:tracePt t="38044" x="6242050" y="3302000"/>
          <p14:tracePt t="38052" x="6337300" y="3302000"/>
          <p14:tracePt t="38060" x="6410325" y="3302000"/>
          <p14:tracePt t="38068" x="6529388" y="3302000"/>
          <p14:tracePt t="38076" x="6592888" y="3302000"/>
          <p14:tracePt t="38083" x="6719888" y="3302000"/>
          <p14:tracePt t="38092" x="6840538" y="3302000"/>
          <p14:tracePt t="38099" x="6904038" y="3302000"/>
          <p14:tracePt t="38108" x="6943725" y="3302000"/>
          <p14:tracePt t="38115" x="6967538" y="3302000"/>
          <p14:tracePt t="38124" x="6999288" y="3294063"/>
          <p14:tracePt t="38131" x="7015163" y="3294063"/>
          <p14:tracePt t="38140" x="7023100" y="3294063"/>
          <p14:tracePt t="38149" x="7031038" y="3294063"/>
          <p14:tracePt t="38155" x="7038975" y="3286125"/>
          <p14:tracePt t="38164" x="7046913" y="3278188"/>
          <p14:tracePt t="38171" x="7054850" y="3270250"/>
          <p14:tracePt t="38181" x="7070725" y="3252788"/>
          <p14:tracePt t="38187" x="7078663" y="3244850"/>
          <p14:tracePt t="38196" x="7086600" y="3221038"/>
          <p14:tracePt t="38204" x="7094538" y="3205163"/>
          <p14:tracePt t="38211" x="7102475" y="3181350"/>
          <p14:tracePt t="38220" x="7102475" y="3173413"/>
          <p14:tracePt t="38227" x="7110413" y="3157538"/>
          <p14:tracePt t="38236" x="7110413" y="3149600"/>
          <p14:tracePt t="38260" x="7110413" y="3141663"/>
          <p14:tracePt t="38292" x="7118350" y="3141663"/>
          <p14:tracePt t="38315" x="7126288" y="3125788"/>
          <p14:tracePt t="38323" x="7126288" y="3117850"/>
          <p14:tracePt t="38331" x="7135813" y="3109913"/>
          <p14:tracePt t="38340" x="7143750" y="3109913"/>
          <p14:tracePt t="38347" x="7151688" y="3109913"/>
          <p14:tracePt t="38364" x="7151688" y="3101975"/>
          <p14:tracePt t="38372" x="7159625" y="3101975"/>
          <p14:tracePt t="38404" x="7167563" y="3101975"/>
          <p14:tracePt t="38412" x="7175500" y="3101975"/>
          <p14:tracePt t="38419" x="7183438" y="3101975"/>
          <p14:tracePt t="38427" x="7207250" y="3101975"/>
          <p14:tracePt t="38436" x="7223125" y="3101975"/>
          <p14:tracePt t="38444" x="7239000" y="3101975"/>
          <p14:tracePt t="38451" x="7262813" y="3101975"/>
          <p14:tracePt t="38460" x="7278688" y="3101975"/>
          <p14:tracePt t="38467" x="7294563" y="3094038"/>
          <p14:tracePt t="38476" x="7302500" y="3094038"/>
          <p14:tracePt t="38483" x="7326313" y="3094038"/>
          <p14:tracePt t="38492" x="7334250" y="3094038"/>
          <p14:tracePt t="38499" x="7342188" y="3094038"/>
          <p14:tracePt t="38515" x="7342188" y="3101975"/>
          <p14:tracePt t="38531" x="7342188" y="3109913"/>
          <p14:tracePt t="38540" x="7342188" y="3117850"/>
          <p14:tracePt t="38547" x="7342188" y="3125788"/>
          <p14:tracePt t="38555" x="7342188" y="3133725"/>
          <p14:tracePt t="38563" x="7342188" y="3141663"/>
          <p14:tracePt t="38571" x="7342188" y="3173413"/>
          <p14:tracePt t="38580" x="7342188" y="3252788"/>
          <p14:tracePt t="38589" x="7342188" y="3333750"/>
          <p14:tracePt t="38600" x="7334250" y="3373438"/>
          <p14:tracePt t="38604" x="7326313" y="3444875"/>
          <p14:tracePt t="38612" x="7326313" y="3468688"/>
          <p14:tracePt t="38620" x="7326313" y="3476625"/>
          <p14:tracePt t="38627" x="7326313" y="3484563"/>
          <p14:tracePt t="38684" x="7342188" y="3484563"/>
          <p14:tracePt t="38692" x="7342188" y="3476625"/>
          <p14:tracePt t="38699" x="7350125" y="3468688"/>
          <p14:tracePt t="38708" x="7358063" y="3460750"/>
          <p14:tracePt t="38715" x="7381875" y="3452813"/>
          <p14:tracePt t="38724" x="7397750" y="3444875"/>
          <p14:tracePt t="38731" x="7413625" y="3429000"/>
          <p14:tracePt t="38741" x="7421563" y="3429000"/>
          <p14:tracePt t="38749" x="7445375" y="3413125"/>
          <p14:tracePt t="38755" x="7453313" y="3397250"/>
          <p14:tracePt t="38763" x="7469188" y="3381375"/>
          <p14:tracePt t="38771" x="7485063" y="3365500"/>
          <p14:tracePt t="38779" x="7493000" y="3349625"/>
          <p14:tracePt t="38787" x="7502525" y="3341688"/>
          <p14:tracePt t="38796" x="7510463" y="3341688"/>
          <p14:tracePt t="38803" x="7510463" y="3325813"/>
          <p14:tracePt t="38902" x="7510463" y="3365500"/>
          <p14:tracePt t="38910" x="7502525" y="3381375"/>
          <p14:tracePt t="38924" x="7502525" y="3397250"/>
          <p14:tracePt t="38940" x="7493000" y="3405188"/>
          <p14:tracePt t="39020" x="7493000" y="3389313"/>
          <p14:tracePt t="39677" x="7493000" y="3381375"/>
          <p14:tracePt t="39693" x="7485063" y="3381375"/>
          <p14:tracePt t="39701" x="7461250" y="3381375"/>
          <p14:tracePt t="39712" x="7405688" y="3381375"/>
          <p14:tracePt t="39716" x="7294563" y="3381375"/>
          <p14:tracePt t="39723" x="7118350" y="3381375"/>
          <p14:tracePt t="39733" x="6927850" y="3381375"/>
          <p14:tracePt t="39739" x="6696075" y="3405188"/>
          <p14:tracePt t="39747" x="6505575" y="3405188"/>
          <p14:tracePt t="39756" x="6329363" y="3452813"/>
          <p14:tracePt t="39763" x="6067425" y="3452813"/>
          <p14:tracePt t="39771" x="5867400" y="3460750"/>
          <p14:tracePt t="39779" x="5667375" y="3484563"/>
          <p14:tracePt t="39787" x="5532438" y="3484563"/>
          <p14:tracePt t="39795" x="5413375" y="3484563"/>
          <p14:tracePt t="39803" x="5349875" y="3484563"/>
          <p14:tracePt t="39812" x="5341938" y="3484563"/>
          <p14:tracePt t="39907" x="5349875" y="3484563"/>
          <p14:tracePt t="39916" x="5365750" y="3484563"/>
          <p14:tracePt t="39924" x="5381625" y="3484563"/>
          <p14:tracePt t="39932" x="5484813" y="3484563"/>
          <p14:tracePt t="39939" x="5548313" y="3476625"/>
          <p14:tracePt t="39948" x="5651500" y="3476625"/>
          <p14:tracePt t="39956" x="5772150" y="3468688"/>
          <p14:tracePt t="39963" x="5915025" y="3460750"/>
          <p14:tracePt t="39972" x="6091238" y="3460750"/>
          <p14:tracePt t="39979" x="6242050" y="3460750"/>
          <p14:tracePt t="39988" x="6361113" y="3460750"/>
          <p14:tracePt t="39995" x="6465888" y="3460750"/>
          <p14:tracePt t="40003" x="6608763" y="3460750"/>
          <p14:tracePt t="40016" x="6672263" y="3460750"/>
          <p14:tracePt t="40019" x="6751638" y="3460750"/>
          <p14:tracePt t="40029" x="6832600" y="3452813"/>
          <p14:tracePt t="40035" x="6872288" y="3452813"/>
          <p14:tracePt t="40044" x="6911975" y="3452813"/>
          <p14:tracePt t="40051" x="6927850" y="3452813"/>
          <p14:tracePt t="40060" x="6935788" y="3452813"/>
          <p14:tracePt t="40172" x="6904038" y="3460750"/>
          <p14:tracePt t="40179" x="6880225" y="3460750"/>
          <p14:tracePt t="40188" x="6856413" y="3468688"/>
          <p14:tracePt t="40195" x="6840538" y="3468688"/>
          <p14:tracePt t="40203" x="6792913" y="3476625"/>
          <p14:tracePt t="40211" x="6727825" y="3484563"/>
          <p14:tracePt t="40219" x="6680200" y="3484563"/>
          <p14:tracePt t="40227" x="6537325" y="3484563"/>
          <p14:tracePt t="40235" x="6369050" y="3508375"/>
          <p14:tracePt t="40244" x="6234113" y="3516313"/>
          <p14:tracePt t="40251" x="6083300" y="3516313"/>
          <p14:tracePt t="40260" x="5986463" y="3516313"/>
          <p14:tracePt t="40267" x="5915025" y="3516313"/>
          <p14:tracePt t="40276" x="5891213" y="3516313"/>
          <p14:tracePt t="40283" x="5867400" y="3516313"/>
          <p14:tracePt t="40299" x="5859463" y="3516313"/>
          <p14:tracePt t="40356" x="5859463" y="3508375"/>
          <p14:tracePt t="40372" x="5859463" y="3500438"/>
          <p14:tracePt t="40387" x="5859463" y="3492500"/>
          <p14:tracePt t="40412" x="5859463" y="3484563"/>
          <p14:tracePt t="40427" x="5859463" y="3476625"/>
          <p14:tracePt t="40472" x="5859463" y="3468688"/>
          <p14:tracePt t="40500" x="5859463" y="3460750"/>
          <p14:tracePt t="40507" x="5859463" y="3452813"/>
          <p14:tracePt t="40524" x="5859463" y="3444875"/>
          <p14:tracePt t="40531" x="5859463" y="3436938"/>
          <p14:tracePt t="40540" x="5867400" y="3421063"/>
          <p14:tracePt t="40548" x="5875338" y="3421063"/>
          <p14:tracePt t="40556" x="5883275" y="3405188"/>
          <p14:tracePt t="40564" x="5891213" y="3397250"/>
          <p14:tracePt t="40572" x="5899150" y="3397250"/>
          <p14:tracePt t="40579" x="5907088" y="3381375"/>
          <p14:tracePt t="40605" x="5915025" y="3373438"/>
          <p14:tracePt t="40627" x="5922963" y="3373438"/>
          <p14:tracePt t="40709" x="5930900" y="3373438"/>
          <p14:tracePt t="40718" x="5930900" y="3365500"/>
          <p14:tracePt t="40740" x="5938838" y="3365500"/>
          <p14:tracePt t="40852" x="5938838" y="3357563"/>
          <p14:tracePt t="40860" x="5946775" y="3357563"/>
          <p14:tracePt t="40876" x="5946775" y="3349625"/>
          <p14:tracePt t="40900" x="5954713" y="3349625"/>
          <p14:tracePt t="40916" x="5962650" y="3349625"/>
          <p14:tracePt t="40932" x="5970588" y="3349625"/>
          <p14:tracePt t="40989" x="5970588" y="3341688"/>
          <p14:tracePt t="41012" x="5978525" y="3341688"/>
          <p14:tracePt t="42773" x="5994400" y="3341688"/>
          <p14:tracePt t="42780" x="6034088" y="3341688"/>
          <p14:tracePt t="42789" x="6091238" y="3341688"/>
          <p14:tracePt t="42795" x="6186488" y="3341688"/>
          <p14:tracePt t="42806" x="6257925" y="3341688"/>
          <p14:tracePt t="42812" x="6473825" y="3341688"/>
          <p14:tracePt t="42821" x="6584950" y="3341688"/>
          <p14:tracePt t="42828" x="6751638" y="3341688"/>
          <p14:tracePt t="42835" x="6864350" y="3341688"/>
          <p14:tracePt t="42843" x="6983413" y="3349625"/>
          <p14:tracePt t="42852" x="7086600" y="3349625"/>
          <p14:tracePt t="42859" x="7175500" y="3349625"/>
          <p14:tracePt t="42867" x="7207250" y="3349625"/>
          <p14:tracePt t="42876" x="7246938" y="3357563"/>
          <p14:tracePt t="42883" x="7302500" y="3365500"/>
          <p14:tracePt t="42891" x="7366000" y="3365500"/>
          <p14:tracePt t="42899" x="7381875" y="3373438"/>
          <p14:tracePt t="42907" x="7397750" y="3373438"/>
          <p14:tracePt t="42923" x="7405688" y="3373438"/>
          <p14:tracePt t="42947" x="7413625" y="3373438"/>
          <p14:tracePt t="42988" x="7413625" y="3365500"/>
          <p14:tracePt t="43012" x="7413625" y="3357563"/>
          <p14:tracePt t="43036" x="7421563" y="3349625"/>
          <p14:tracePt t="43059" x="7429500" y="3349625"/>
          <p14:tracePt t="43067" x="7429500" y="3341688"/>
          <p14:tracePt t="43075" x="7437438" y="3341688"/>
          <p14:tracePt t="43083" x="7445375" y="3333750"/>
          <p14:tracePt t="43091" x="7453313" y="3325813"/>
          <p14:tracePt t="43099" x="7477125" y="3317875"/>
          <p14:tracePt t="43107" x="7526338" y="3317875"/>
          <p14:tracePt t="43115" x="7542213" y="3309938"/>
          <p14:tracePt t="43123" x="7637463" y="3302000"/>
          <p14:tracePt t="43131" x="7716838" y="3302000"/>
          <p14:tracePt t="43139" x="7859713" y="3302000"/>
          <p14:tracePt t="43147" x="8004175" y="3309938"/>
          <p14:tracePt t="43155" x="8251825" y="3333750"/>
          <p14:tracePt t="43163" x="8410575" y="3357563"/>
          <p14:tracePt t="43172" x="8626475" y="3357563"/>
          <p14:tracePt t="43179" x="8745538" y="3357563"/>
          <p14:tracePt t="43187" x="8856663" y="3357563"/>
          <p14:tracePt t="43199" x="8904288" y="3357563"/>
          <p14:tracePt t="43204" x="8928100" y="3357563"/>
          <p14:tracePt t="43462" x="8912225" y="3357563"/>
          <p14:tracePt t="43468" x="8856663" y="3357563"/>
          <p14:tracePt t="43475" x="8785225" y="3357563"/>
          <p14:tracePt t="43483" x="8610600" y="3357563"/>
          <p14:tracePt t="43491" x="8513763" y="3357563"/>
          <p14:tracePt t="43503" x="8378825" y="3357563"/>
          <p14:tracePt t="43507" x="8267700" y="3357563"/>
          <p14:tracePt t="43516" x="8170863" y="3373438"/>
          <p14:tracePt t="43523" x="8091488" y="3373438"/>
          <p14:tracePt t="43532" x="8043863" y="3381375"/>
          <p14:tracePt t="43539" x="8004175" y="3381375"/>
          <p14:tracePt t="43547" x="7988300" y="3381375"/>
          <p14:tracePt t="43555" x="7980363" y="3381375"/>
          <p14:tracePt t="43564" x="7972425" y="3389313"/>
          <p14:tracePt t="43579" x="7964488" y="3389313"/>
          <p14:tracePt t="43595" x="7956550" y="3389313"/>
          <p14:tracePt t="43603" x="7948613" y="3389313"/>
          <p14:tracePt t="43611" x="7940675" y="3389313"/>
          <p14:tracePt t="43619" x="7916863" y="3389313"/>
          <p14:tracePt t="43627" x="7908925" y="3389313"/>
          <p14:tracePt t="43636" x="7851775" y="3389313"/>
          <p14:tracePt t="43644" x="7835900" y="3389313"/>
          <p14:tracePt t="43655" x="7788275" y="3389313"/>
          <p14:tracePt t="43659" x="7764463" y="3389313"/>
          <p14:tracePt t="43667" x="7748588" y="3389313"/>
          <p14:tracePt t="43675" x="7740650" y="3389313"/>
          <p14:tracePt t="43683" x="7732713" y="3389313"/>
          <p14:tracePt t="43707" x="7724775" y="3389313"/>
          <p14:tracePt t="43739" x="7716838" y="3389313"/>
          <p14:tracePt t="43747" x="7708900" y="3389313"/>
          <p14:tracePt t="43755" x="7700963" y="3389313"/>
          <p14:tracePt t="43763" x="7685088" y="3389313"/>
          <p14:tracePt t="43771" x="7661275" y="3389313"/>
          <p14:tracePt t="43779" x="7645400" y="3389313"/>
          <p14:tracePt t="43787" x="7629525" y="3389313"/>
          <p14:tracePt t="43796" x="7605713" y="3389313"/>
          <p14:tracePt t="43807" x="7597775" y="3389313"/>
          <p14:tracePt t="43812" x="7581900" y="3389313"/>
          <p14:tracePt t="43820" x="7573963" y="3389313"/>
          <p14:tracePt t="43827" x="7566025" y="3389313"/>
          <p14:tracePt t="43836" x="7558088" y="3389313"/>
          <p14:tracePt t="44507" x="7558088" y="3381375"/>
          <p14:tracePt t="45316" x="7558088" y="3389313"/>
          <p14:tracePt t="46405" x="7558088" y="3373438"/>
          <p14:tracePt t="46413" x="7558088" y="3365500"/>
          <p14:tracePt t="46420" x="7558088" y="3341688"/>
          <p14:tracePt t="46427" x="7550150" y="3333750"/>
          <p14:tracePt t="46435" x="7550150" y="3309938"/>
          <p14:tracePt t="46444" x="7534275" y="3262313"/>
          <p14:tracePt t="46452" x="7526338" y="3244850"/>
          <p14:tracePt t="46460" x="7510463" y="3205163"/>
          <p14:tracePt t="46467" x="7493000" y="3149600"/>
          <p14:tracePt t="46476" x="7477125" y="3125788"/>
          <p14:tracePt t="46483" x="7477125" y="3109913"/>
          <p14:tracePt t="46491" x="7461250" y="3086100"/>
          <p14:tracePt t="46499" x="7453313" y="3070225"/>
          <p14:tracePt t="46508" x="7445375" y="3030538"/>
          <p14:tracePt t="46515" x="7437438" y="3014663"/>
          <p14:tracePt t="46524" x="7413625" y="2982913"/>
          <p14:tracePt t="46535" x="7413625" y="2935288"/>
          <p14:tracePt t="46540" x="7389813" y="2878138"/>
          <p14:tracePt t="46548" x="7381875" y="2862263"/>
          <p14:tracePt t="46556" x="7350125" y="2822575"/>
          <p14:tracePt t="46563" x="7334250" y="2767013"/>
          <p14:tracePt t="46571" x="7318375" y="2743200"/>
          <p14:tracePt t="46580" x="7262813" y="2695575"/>
          <p14:tracePt t="46587" x="7246938" y="2671763"/>
          <p14:tracePt t="46596" x="7231063" y="2647950"/>
          <p14:tracePt t="46603" x="7199313" y="2632075"/>
          <p14:tracePt t="46612" x="7183438" y="2616200"/>
          <p14:tracePt t="46619" x="7167563" y="2600325"/>
          <p14:tracePt t="46627" x="7151688" y="2584450"/>
          <p14:tracePt t="46635" x="7118350" y="2576513"/>
          <p14:tracePt t="46644" x="7102475" y="2566988"/>
          <p14:tracePt t="46651" x="7046913" y="2551113"/>
          <p14:tracePt t="46659" x="7015163" y="2535238"/>
          <p14:tracePt t="46667" x="6967538" y="2519363"/>
          <p14:tracePt t="46676" x="6911975" y="2511425"/>
          <p14:tracePt t="46687" x="6896100" y="2503488"/>
          <p14:tracePt t="46691" x="6800850" y="2495550"/>
          <p14:tracePt t="46699" x="6751638" y="2487613"/>
          <p14:tracePt t="46708" x="6680200" y="2471738"/>
          <p14:tracePt t="46715" x="6577013" y="2447925"/>
          <p14:tracePt t="46723" x="6521450" y="2432050"/>
          <p14:tracePt t="46731" x="6402388" y="2416175"/>
          <p14:tracePt t="46739" x="6242050" y="2408238"/>
          <p14:tracePt t="46749" x="6154738" y="2400300"/>
          <p14:tracePt t="46755" x="6059488" y="2384425"/>
          <p14:tracePt t="46763" x="5954713" y="2384425"/>
          <p14:tracePt t="46772" x="5867400" y="2384425"/>
          <p14:tracePt t="46779" x="5772150" y="2384425"/>
          <p14:tracePt t="46787" x="5724525" y="2376488"/>
          <p14:tracePt t="46797" x="5676900" y="2368550"/>
          <p14:tracePt t="46804" x="5603875" y="2352675"/>
          <p14:tracePt t="46812" x="5588000" y="2352675"/>
          <p14:tracePt t="46819" x="5564188" y="2336800"/>
          <p14:tracePt t="46828" x="5548313" y="2336800"/>
          <p14:tracePt t="46840" x="5532438" y="2328863"/>
          <p14:tracePt t="46844" x="5524500" y="2320925"/>
          <p14:tracePt t="46851" x="5508625" y="2312988"/>
          <p14:tracePt t="46860" x="5500688" y="2297113"/>
          <p14:tracePt t="46867" x="5476875" y="2281238"/>
          <p14:tracePt t="46876" x="5468938" y="2273300"/>
          <p14:tracePt t="46883" x="5461000" y="2273300"/>
          <p14:tracePt t="46893" x="5453063" y="2257425"/>
          <p14:tracePt t="46900" x="5445125" y="2249488"/>
          <p14:tracePt t="46907" x="5429250" y="2233613"/>
          <p14:tracePt t="46915" x="5405438" y="2224088"/>
          <p14:tracePt t="46924" x="5405438" y="2216150"/>
          <p14:tracePt t="46931" x="5397500" y="2216150"/>
          <p14:tracePt t="46939" x="5381625" y="2208213"/>
          <p14:tracePt t="46947" x="5381625" y="2200275"/>
          <p14:tracePt t="46956" x="5365750" y="2192338"/>
          <p14:tracePt t="46964" x="5357813" y="2192338"/>
          <p14:tracePt t="46971" x="5349875" y="2184400"/>
          <p14:tracePt t="46979" x="5341938" y="2184400"/>
          <p14:tracePt t="46998" x="5334000" y="2176463"/>
          <p14:tracePt t="47012" x="5326063" y="2176463"/>
          <p14:tracePt t="47019" x="5310188" y="2176463"/>
          <p14:tracePt t="47027" x="5300663" y="2192338"/>
          <p14:tracePt t="47036" x="5276850" y="2200275"/>
          <p14:tracePt t="47043" x="5253038" y="2265363"/>
          <p14:tracePt t="47051" x="5221288" y="2328863"/>
          <p14:tracePt t="47059" x="5189538" y="2408238"/>
          <p14:tracePt t="47067" x="5173663" y="2495550"/>
          <p14:tracePt t="47076" x="5110163" y="2655888"/>
          <p14:tracePt t="47083" x="5102225" y="2759075"/>
          <p14:tracePt t="47091" x="5094288" y="2814638"/>
          <p14:tracePt t="47099" x="5086350" y="2846388"/>
          <p14:tracePt t="47107" x="5078413" y="2862263"/>
          <p14:tracePt t="47115" x="5078413" y="2878138"/>
          <p14:tracePt t="47124" x="5078413" y="2886075"/>
          <p14:tracePt t="47131" x="5078413" y="2894013"/>
          <p14:tracePt t="47139" x="5078413" y="2901950"/>
          <p14:tracePt t="47157" x="5086350" y="2909888"/>
          <p14:tracePt t="47167" x="5094288" y="2919413"/>
          <p14:tracePt t="47172" x="5110163" y="2919413"/>
          <p14:tracePt t="47181" x="5133975" y="2935288"/>
          <p14:tracePt t="47187" x="5149850" y="2943225"/>
          <p14:tracePt t="47196" x="5189538" y="2967038"/>
          <p14:tracePt t="47204" x="5253038" y="2990850"/>
          <p14:tracePt t="47213" x="5318125" y="3006725"/>
          <p14:tracePt t="47220" x="5365750" y="3022600"/>
          <p14:tracePt t="47229" x="5421313" y="3038475"/>
          <p14:tracePt t="47236" x="5453063" y="3046413"/>
          <p14:tracePt t="47244" x="5492750" y="3046413"/>
          <p14:tracePt t="47253" x="5548313" y="3054350"/>
          <p14:tracePt t="47260" x="5611813" y="3062288"/>
          <p14:tracePt t="47268" x="5692775" y="3070225"/>
          <p14:tracePt t="47276" x="5780088" y="3078163"/>
          <p14:tracePt t="47284" x="5811838" y="3078163"/>
          <p14:tracePt t="47292" x="5827713" y="3078163"/>
          <p14:tracePt t="47299" x="5851525" y="3078163"/>
          <p14:tracePt t="47307" x="5867400" y="3078163"/>
          <p14:tracePt t="47315" x="5883275" y="3070225"/>
          <p14:tracePt t="47323" x="5891213" y="3054350"/>
          <p14:tracePt t="47331" x="5915025" y="2998788"/>
          <p14:tracePt t="47340" x="5938838" y="2967038"/>
          <p14:tracePt t="47347" x="5946775" y="2919413"/>
          <p14:tracePt t="47356" x="5954713" y="2830513"/>
          <p14:tracePt t="47363" x="5962650" y="2798763"/>
          <p14:tracePt t="47372" x="5962650" y="2790825"/>
          <p14:tracePt t="47379" x="5962650" y="2774950"/>
          <p14:tracePt t="47387" x="5970588" y="2774950"/>
          <p14:tracePt t="47487" x="5986463" y="2774950"/>
          <p14:tracePt t="47491" x="5994400" y="2790825"/>
          <p14:tracePt t="47500" x="6018213" y="2798763"/>
          <p14:tracePt t="47507" x="6034088" y="2798763"/>
          <p14:tracePt t="47515" x="6051550" y="2806700"/>
          <p14:tracePt t="47523" x="6130925" y="2822575"/>
          <p14:tracePt t="47531" x="6194425" y="2830513"/>
          <p14:tracePt t="47539" x="6265863" y="2830513"/>
          <p14:tracePt t="47547" x="6353175" y="2838450"/>
          <p14:tracePt t="47555" x="6450013" y="2838450"/>
          <p14:tracePt t="47563" x="6553200" y="2838450"/>
          <p14:tracePt t="47571" x="6672263" y="2838450"/>
          <p14:tracePt t="47579" x="6784975" y="2838450"/>
          <p14:tracePt t="47587" x="6919913" y="2838450"/>
          <p14:tracePt t="47596" x="7031038" y="2838450"/>
          <p14:tracePt t="47603" x="7151688" y="2830513"/>
          <p14:tracePt t="47612" x="7223125" y="2830513"/>
          <p14:tracePt t="47619" x="7310438" y="2830513"/>
          <p14:tracePt t="47628" x="7342188" y="2830513"/>
          <p14:tracePt t="47636" x="7358063" y="2822575"/>
          <p14:tracePt t="47645" x="7366000" y="2822575"/>
          <p14:tracePt t="47651" x="7373938" y="2822575"/>
          <p14:tracePt t="47676" x="7381875" y="2838450"/>
          <p14:tracePt t="47692" x="7381875" y="2846388"/>
          <p14:tracePt t="47699" x="7381875" y="2862263"/>
          <p14:tracePt t="47715" x="7389813" y="2862263"/>
          <p14:tracePt t="47723" x="7389813" y="2870200"/>
          <p14:tracePt t="47740" x="7397750" y="2870200"/>
          <p14:tracePt t="47756" x="7405688" y="2886075"/>
          <p14:tracePt t="47763" x="7413625" y="2894013"/>
          <p14:tracePt t="47771" x="7421563" y="2901950"/>
          <p14:tracePt t="47780" x="7437438" y="2919413"/>
          <p14:tracePt t="47795" x="7453313" y="2927350"/>
          <p14:tracePt t="47803" x="7461250" y="2935288"/>
          <p14:tracePt t="47812" x="7485063" y="2935288"/>
          <p14:tracePt t="47819" x="7510463" y="2935288"/>
          <p14:tracePt t="47828" x="7526338" y="2927350"/>
          <p14:tracePt t="47836" x="7573963" y="2901950"/>
          <p14:tracePt t="47843" x="7613650" y="2846388"/>
          <p14:tracePt t="47852" x="7669213" y="2806700"/>
          <p14:tracePt t="47859" x="7724775" y="2759075"/>
          <p14:tracePt t="47867" x="7740650" y="2671763"/>
          <p14:tracePt t="47876" x="7772400" y="2543175"/>
          <p14:tracePt t="47883" x="7788275" y="2503488"/>
          <p14:tracePt t="47892" x="7796213" y="2416175"/>
          <p14:tracePt t="47899" x="7804150" y="2384425"/>
          <p14:tracePt t="47907" x="7804150" y="2305050"/>
          <p14:tracePt t="47915" x="7804150" y="2297113"/>
          <p14:tracePt t="47923" x="7804150" y="2289175"/>
          <p14:tracePt t="47931" x="7804150" y="2281238"/>
          <p14:tracePt t="47940" x="7796213" y="2273300"/>
          <p14:tracePt t="47947" x="7748588" y="2265363"/>
          <p14:tracePt t="47956" x="7637463" y="2265363"/>
          <p14:tracePt t="47963" x="7518400" y="2257425"/>
          <p14:tracePt t="47972" x="7358063" y="2257425"/>
          <p14:tracePt t="47983" x="7118350" y="2257425"/>
          <p14:tracePt t="47987" x="6800850" y="2257425"/>
          <p14:tracePt t="47995" x="6537325" y="2257425"/>
          <p14:tracePt t="48003" x="6297613" y="2257425"/>
          <p14:tracePt t="48012" x="6146800" y="2257425"/>
          <p14:tracePt t="48020" x="5970588" y="2257425"/>
          <p14:tracePt t="48028" x="5819775" y="2257425"/>
          <p14:tracePt t="48036" x="5724525" y="2241550"/>
          <p14:tracePt t="48047" x="5676900" y="2216150"/>
          <p14:tracePt t="48051" x="5619750" y="2200275"/>
          <p14:tracePt t="48059" x="5548313" y="2160588"/>
          <p14:tracePt t="48067" x="5500688" y="2120900"/>
          <p14:tracePt t="48075" x="5492750" y="2105025"/>
          <p14:tracePt t="48083" x="5476875" y="2057400"/>
          <p14:tracePt t="48091" x="5468938" y="2041525"/>
          <p14:tracePt t="48099" x="5461000" y="1993900"/>
          <p14:tracePt t="48107" x="5421313" y="1938338"/>
          <p14:tracePt t="48115" x="5413375" y="1922463"/>
          <p14:tracePt t="48123" x="5405438" y="1906588"/>
          <p14:tracePt t="48131" x="5405438" y="1881188"/>
          <p14:tracePt t="48139" x="5397500" y="1873250"/>
          <p14:tracePt t="48147" x="5397500" y="1865313"/>
          <p14:tracePt t="48163" x="5397500" y="1857375"/>
          <p14:tracePt t="48172" x="5389563" y="1857375"/>
          <p14:tracePt t="48179" x="5389563" y="1849438"/>
          <p14:tracePt t="48204" x="5389563" y="1841500"/>
          <p14:tracePt t="48212" x="5381625" y="1841500"/>
          <p14:tracePt t="48219" x="5373688" y="1841500"/>
          <p14:tracePt t="48228" x="5365750" y="1849438"/>
          <p14:tracePt t="48236" x="5341938" y="1857375"/>
          <p14:tracePt t="48244" x="5292725" y="1930400"/>
          <p14:tracePt t="48252" x="5237163" y="2089150"/>
          <p14:tracePt t="48259" x="5221288" y="2152650"/>
          <p14:tracePt t="48267" x="5205413" y="2289175"/>
          <p14:tracePt t="48275" x="5189538" y="2376488"/>
          <p14:tracePt t="48283" x="5189538" y="2408238"/>
          <p14:tracePt t="48292" x="5189538" y="2424113"/>
          <p14:tracePt t="48299" x="5197475" y="2447925"/>
          <p14:tracePt t="48307" x="5213350" y="2463800"/>
          <p14:tracePt t="48315" x="5229225" y="2471738"/>
          <p14:tracePt t="48323" x="5260975" y="2487613"/>
          <p14:tracePt t="48331" x="5300663" y="2487613"/>
          <p14:tracePt t="48339" x="5357813" y="2487613"/>
          <p14:tracePt t="48351" x="5389563" y="2487613"/>
          <p14:tracePt t="48356" x="5492750" y="2487613"/>
          <p14:tracePt t="48363" x="5548313" y="2487613"/>
          <p14:tracePt t="48371" x="5643563" y="2479675"/>
          <p14:tracePt t="48379" x="5724525" y="2471738"/>
          <p14:tracePt t="48387" x="5843588" y="2447925"/>
          <p14:tracePt t="48395" x="5962650" y="2432050"/>
          <p14:tracePt t="48403" x="6075363" y="2408238"/>
          <p14:tracePt t="48411" x="6130925" y="2384425"/>
          <p14:tracePt t="48420" x="6146800" y="2368550"/>
          <p14:tracePt t="48428" x="6154738" y="2360613"/>
          <p14:tracePt t="48436" x="6162675" y="2360613"/>
          <p14:tracePt t="48445" x="6170613" y="2352675"/>
          <p14:tracePt t="48483" x="6178550" y="2376488"/>
          <p14:tracePt t="48491" x="6186488" y="2392363"/>
          <p14:tracePt t="48503" x="6202363" y="2439988"/>
          <p14:tracePt t="48507" x="6226175" y="2463800"/>
          <p14:tracePt t="48515" x="6242050" y="2471738"/>
          <p14:tracePt t="48523" x="6289675" y="2495550"/>
          <p14:tracePt t="48531" x="6361113" y="2511425"/>
          <p14:tracePt t="48539" x="6473825" y="2559050"/>
          <p14:tracePt t="48547" x="6592888" y="2584450"/>
          <p14:tracePt t="48556" x="6704013" y="2647950"/>
          <p14:tracePt t="48563" x="6848475" y="2679700"/>
          <p14:tracePt t="48571" x="6975475" y="2703513"/>
          <p14:tracePt t="48579" x="7038975" y="2711450"/>
          <p14:tracePt t="48587" x="7143750" y="2711450"/>
          <p14:tracePt t="48596" x="7199313" y="2711450"/>
          <p14:tracePt t="48603" x="7262813" y="2711450"/>
          <p14:tracePt t="48611" x="7302500" y="2711450"/>
          <p14:tracePt t="48619" x="7358063" y="2711450"/>
          <p14:tracePt t="48628" x="7397750" y="2695575"/>
          <p14:tracePt t="48636" x="7445375" y="2655888"/>
          <p14:tracePt t="48645" x="7469188" y="2632075"/>
          <p14:tracePt t="48651" x="7510463" y="2576513"/>
          <p14:tracePt t="48659" x="7558088" y="2535238"/>
          <p14:tracePt t="48667" x="7589838" y="2511425"/>
          <p14:tracePt t="48676" x="7605713" y="2487613"/>
          <p14:tracePt t="48683" x="7613650" y="2463800"/>
          <p14:tracePt t="48691" x="7621588" y="2455863"/>
          <p14:tracePt t="48707" x="7629525" y="2447925"/>
          <p14:tracePt t="48812" x="7629525" y="2455863"/>
          <p14:tracePt t="48828" x="7629525" y="2463800"/>
          <p14:tracePt t="48845" x="7629525" y="2471738"/>
          <p14:tracePt t="48859" x="7629525" y="2479675"/>
          <p14:tracePt t="48867" x="7629525" y="2487613"/>
          <p14:tracePt t="48876" x="7629525" y="2503488"/>
          <p14:tracePt t="48884" x="7629525" y="2519363"/>
          <p14:tracePt t="48891" x="7629525" y="2535238"/>
          <p14:tracePt t="48900" x="7629525" y="2559050"/>
          <p14:tracePt t="48908" x="7629525" y="2592388"/>
          <p14:tracePt t="48916" x="7629525" y="2695575"/>
          <p14:tracePt t="48923" x="7629525" y="2751138"/>
          <p14:tracePt t="48931" x="7629525" y="2846388"/>
          <p14:tracePt t="48939" x="7629525" y="2886075"/>
          <p14:tracePt t="48947" x="7629525" y="3006725"/>
          <p14:tracePt t="48956" x="7621588" y="3038475"/>
          <p14:tracePt t="48963" x="7621588" y="3109913"/>
          <p14:tracePt t="48972" x="7621588" y="3133725"/>
          <p14:tracePt t="48979" x="7621588" y="3149600"/>
          <p14:tracePt t="48987" x="7621588" y="3157538"/>
          <p14:tracePt t="49100" x="7621588" y="3165475"/>
          <p14:tracePt t="49108" x="7621588" y="3173413"/>
          <p14:tracePt t="49124" x="7621588" y="3181350"/>
          <p14:tracePt t="49131" x="7621588" y="3189288"/>
          <p14:tracePt t="49139" x="7621588" y="3197225"/>
          <p14:tracePt t="49147" x="7621588" y="3213100"/>
          <p14:tracePt t="49155" x="7621588" y="3278188"/>
          <p14:tracePt t="49163" x="7613650" y="3333750"/>
          <p14:tracePt t="49171" x="7605713" y="3397250"/>
          <p14:tracePt t="49179" x="7589838" y="3476625"/>
          <p14:tracePt t="49187" x="7581900" y="3587750"/>
          <p14:tracePt t="49195" x="7573963" y="3652838"/>
          <p14:tracePt t="49203" x="7566025" y="3732213"/>
          <p14:tracePt t="49211" x="7558088" y="3787775"/>
          <p14:tracePt t="49219" x="7558088" y="3803650"/>
          <p14:tracePt t="49228" x="7558088" y="3819525"/>
          <p14:tracePt t="49236" x="7558088" y="3827463"/>
          <p14:tracePt t="49244" x="7558088" y="3843338"/>
          <p14:tracePt t="49251" x="7550150" y="3843338"/>
          <p14:tracePt t="49261" x="7550150" y="3851275"/>
          <p14:tracePt t="49452" x="7542213" y="3851275"/>
          <p14:tracePt t="49476" x="7534275" y="3843338"/>
          <p14:tracePt t="49483" x="7534275" y="3835400"/>
          <p14:tracePt t="49491" x="7534275" y="3819525"/>
          <p14:tracePt t="49499" x="7534275" y="3811588"/>
          <p14:tracePt t="49507" x="7534275" y="3803650"/>
          <p14:tracePt t="49516" x="7534275" y="3787775"/>
          <p14:tracePt t="49523" x="7534275" y="3779838"/>
          <p14:tracePt t="49532" x="7534275" y="3771900"/>
          <p14:tracePt t="49539" x="7534275" y="3756025"/>
          <p14:tracePt t="49547" x="7542213" y="3732213"/>
          <p14:tracePt t="49555" x="7558088" y="3716338"/>
          <p14:tracePt t="49563" x="7573963" y="3700463"/>
          <p14:tracePt t="49572" x="7589838" y="3676650"/>
          <p14:tracePt t="49579" x="7605713" y="3652838"/>
          <p14:tracePt t="49587" x="7629525" y="3644900"/>
          <p14:tracePt t="49595" x="7637463" y="3636963"/>
          <p14:tracePt t="49603" x="7645400" y="3629025"/>
          <p14:tracePt t="49612" x="7653338" y="3629025"/>
          <p14:tracePt t="49619" x="7661275" y="3629025"/>
          <p14:tracePt t="49995" x="7661275" y="3621088"/>
          <p14:tracePt t="50004" x="7661275" y="3613150"/>
          <p14:tracePt t="50020" x="7661275" y="3595688"/>
          <p14:tracePt t="50027" x="7661275" y="3587750"/>
          <p14:tracePt t="50036" x="7661275" y="3579813"/>
          <p14:tracePt t="50043" x="7661275" y="3563938"/>
          <p14:tracePt t="50052" x="7661275" y="3540125"/>
          <p14:tracePt t="50059" x="7661275" y="3524250"/>
          <p14:tracePt t="50067" x="7661275" y="3484563"/>
          <p14:tracePt t="50076" x="7661275" y="3460750"/>
          <p14:tracePt t="50084" x="7661275" y="3444875"/>
          <p14:tracePt t="50091" x="7661275" y="3381375"/>
          <p14:tracePt t="50099" x="7661275" y="3365500"/>
          <p14:tracePt t="50107" x="7661275" y="3349625"/>
          <p14:tracePt t="50116" x="7661275" y="3341688"/>
          <p14:tracePt t="50123" x="7661275" y="3333750"/>
          <p14:tracePt t="50131" x="7661275" y="3317875"/>
          <p14:tracePt t="50148" x="7661275" y="3309938"/>
          <p14:tracePt t="50156" x="7661275" y="3302000"/>
          <p14:tracePt t="50211" x="7653338" y="3302000"/>
          <p14:tracePt t="50220" x="7645400" y="3302000"/>
          <p14:tracePt t="50236" x="7637463" y="3302000"/>
          <p14:tracePt t="50251" x="7621588" y="3302000"/>
          <p14:tracePt t="50267" x="7613650" y="3302000"/>
          <p14:tracePt t="50283" x="7605713" y="3302000"/>
          <p14:tracePt t="50387" x="7589838" y="3302000"/>
          <p14:tracePt t="50395" x="7581900" y="3278188"/>
          <p14:tracePt t="50404" x="7566025" y="3252788"/>
          <p14:tracePt t="50411" x="7542213" y="3244850"/>
          <p14:tracePt t="50420" x="7518400" y="3189288"/>
          <p14:tracePt t="50428" x="7502525" y="3165475"/>
          <p14:tracePt t="50436" x="7469188" y="3149600"/>
          <p14:tracePt t="50444" x="7461250" y="3133725"/>
          <p14:tracePt t="50451" x="7445375" y="3125788"/>
          <p14:tracePt t="50459" x="7437438" y="3109913"/>
          <p14:tracePt t="50473" x="7429500" y="3109913"/>
          <p14:tracePt t="50475" x="7421563" y="3101975"/>
          <p14:tracePt t="50483" x="7397750" y="3094038"/>
          <p14:tracePt t="50491" x="7389813" y="3094038"/>
          <p14:tracePt t="50499" x="7373938" y="3078163"/>
          <p14:tracePt t="50507" x="7366000" y="3078163"/>
          <p14:tracePt t="50516" x="7350125" y="3070225"/>
          <p14:tracePt t="50523" x="7342188" y="3070225"/>
          <p14:tracePt t="50532" x="7334250" y="3062288"/>
          <p14:tracePt t="50539" x="7318375" y="3062288"/>
          <p14:tracePt t="50547" x="7302500" y="3062288"/>
          <p14:tracePt t="50555" x="7278688" y="3062288"/>
          <p14:tracePt t="50563" x="7262813" y="3062288"/>
          <p14:tracePt t="50571" x="7223125" y="3062288"/>
          <p14:tracePt t="50579" x="7199313" y="3062288"/>
          <p14:tracePt t="50588" x="7167563" y="3062288"/>
          <p14:tracePt t="50596" x="7118350" y="3062288"/>
          <p14:tracePt t="50604" x="7031038" y="3054350"/>
          <p14:tracePt t="50612" x="6967538" y="3054350"/>
          <p14:tracePt t="50623" x="6951663" y="3054350"/>
          <p14:tracePt t="50628" x="6904038" y="3046413"/>
          <p14:tracePt t="50636" x="6888163" y="3046413"/>
          <p14:tracePt t="50643" x="6872288" y="3046413"/>
          <p14:tracePt t="50651" x="6824663" y="3038475"/>
          <p14:tracePt t="50660" x="6784975" y="3038475"/>
          <p14:tracePt t="50667" x="6743700" y="3030538"/>
          <p14:tracePt t="50676" x="6719888" y="3030538"/>
          <p14:tracePt t="50683" x="6664325" y="3030538"/>
          <p14:tracePt t="50692" x="6616700" y="3030538"/>
          <p14:tracePt t="50700" x="6537325" y="3030538"/>
          <p14:tracePt t="50708" x="6513513" y="3030538"/>
          <p14:tracePt t="50716" x="6473825" y="3030538"/>
          <p14:tracePt t="50723" x="6465888" y="3030538"/>
          <p14:tracePt t="50732" x="6434138" y="3030538"/>
          <p14:tracePt t="50739" x="6392863" y="3030538"/>
          <p14:tracePt t="50747" x="6337300" y="3030538"/>
          <p14:tracePt t="50756" x="6273800" y="3030538"/>
          <p14:tracePt t="50763" x="6257925" y="3030538"/>
          <p14:tracePt t="50775" x="6202363" y="3030538"/>
          <p14:tracePt t="50779" x="6194425" y="3030538"/>
          <p14:tracePt t="50787" x="6178550" y="3030538"/>
          <p14:tracePt t="50796" x="6170613" y="3030538"/>
          <p14:tracePt t="50804" x="6162675" y="3030538"/>
          <p14:tracePt t="50820" x="6154738" y="3030538"/>
          <p14:tracePt t="50827" x="6154738" y="3038475"/>
          <p14:tracePt t="50851" x="6146800" y="3046413"/>
          <p14:tracePt t="50859" x="6138863" y="3046413"/>
          <p14:tracePt t="50867" x="6138863" y="3054350"/>
          <p14:tracePt t="50876" x="6130925" y="3070225"/>
          <p14:tracePt t="50884" x="6130925" y="3078163"/>
          <p14:tracePt t="50892" x="6130925" y="3086100"/>
          <p14:tracePt t="50900" x="6130925" y="3094038"/>
          <p14:tracePt t="50907" x="6130925" y="3101975"/>
          <p14:tracePt t="50917" x="6130925" y="3109913"/>
          <p14:tracePt t="50923" x="6138863" y="3125788"/>
          <p14:tracePt t="50931" x="6138863" y="3141663"/>
          <p14:tracePt t="50939" x="6146800" y="3157538"/>
          <p14:tracePt t="50947" x="6154738" y="3165475"/>
          <p14:tracePt t="50956" x="6162675" y="3189288"/>
          <p14:tracePt t="50963" x="6170613" y="3197225"/>
          <p14:tracePt t="50971" x="6170613" y="3205163"/>
          <p14:tracePt t="50979" x="6178550" y="3213100"/>
          <p14:tracePt t="50988" x="6194425" y="3221038"/>
          <p14:tracePt t="50995" x="6202363" y="3228975"/>
          <p14:tracePt t="51004" x="6210300" y="3236913"/>
          <p14:tracePt t="51012" x="6226175" y="3244850"/>
          <p14:tracePt t="51020" x="6281738" y="3262313"/>
          <p14:tracePt t="51027" x="6313488" y="3270250"/>
          <p14:tracePt t="51037" x="6361113" y="3286125"/>
          <p14:tracePt t="51043" x="6481763" y="3294063"/>
          <p14:tracePt t="51052" x="6545263" y="3302000"/>
          <p14:tracePt t="51059" x="6648450" y="3302000"/>
          <p14:tracePt t="51067" x="6759575" y="3302000"/>
          <p14:tracePt t="51076" x="6911975" y="3302000"/>
          <p14:tracePt t="51084" x="6983413" y="3302000"/>
          <p14:tracePt t="51092" x="7159625" y="3302000"/>
          <p14:tracePt t="51100" x="7254875" y="3302000"/>
          <p14:tracePt t="51107" x="7334250" y="3294063"/>
          <p14:tracePt t="51116" x="7413625" y="3270250"/>
          <p14:tracePt t="51123" x="7437438" y="3270250"/>
          <p14:tracePt t="51132" x="7453313" y="3252788"/>
          <p14:tracePt t="51147" x="7461250" y="3252788"/>
          <p14:tracePt t="51156" x="7461250" y="3244850"/>
          <p14:tracePt t="51163" x="7461250" y="3236913"/>
          <p14:tracePt t="51187" x="7461250" y="3228975"/>
          <p14:tracePt t="51203" x="7461250" y="3221038"/>
          <p14:tracePt t="51211" x="7453313" y="3213100"/>
          <p14:tracePt t="51220" x="7453313" y="3205163"/>
          <p14:tracePt t="51227" x="7445375" y="3205163"/>
          <p14:tracePt t="51236" x="7437438" y="3189288"/>
          <p14:tracePt t="51252" x="7421563" y="3173413"/>
          <p14:tracePt t="51259" x="7413625" y="3173413"/>
          <p14:tracePt t="51268" x="7405688" y="3165475"/>
          <p14:tracePt t="51276" x="7381875" y="3157538"/>
          <p14:tracePt t="51284" x="7358063" y="3157538"/>
          <p14:tracePt t="51291" x="7342188" y="3149600"/>
          <p14:tracePt t="51300" x="7294563" y="3141663"/>
          <p14:tracePt t="51307" x="7262813" y="3133725"/>
          <p14:tracePt t="51316" x="7215188" y="3133725"/>
          <p14:tracePt t="51323" x="7102475" y="3133725"/>
          <p14:tracePt t="51331" x="7007225" y="3133725"/>
          <p14:tracePt t="51339" x="6896100" y="3133725"/>
          <p14:tracePt t="51347" x="6784975" y="3141663"/>
          <p14:tracePt t="51355" x="6719888" y="3141663"/>
          <p14:tracePt t="51363" x="6640513" y="3141663"/>
          <p14:tracePt t="51371" x="6616700" y="3149600"/>
          <p14:tracePt t="51379" x="6600825" y="3165475"/>
          <p14:tracePt t="51388" x="6584950" y="3165475"/>
          <p14:tracePt t="51395" x="6577013" y="3165475"/>
          <p14:tracePt t="51403" x="6561138" y="3173413"/>
          <p14:tracePt t="51411" x="6553200" y="3173413"/>
          <p14:tracePt t="51420" x="6545263" y="3181350"/>
          <p14:tracePt t="51437" x="6537325" y="3189288"/>
          <p14:tracePt t="51444" x="6529388" y="3189288"/>
          <p14:tracePt t="51453" x="6521450" y="3197225"/>
          <p14:tracePt t="51460" x="6513513" y="3205163"/>
          <p14:tracePt t="51468" x="6505575" y="3205163"/>
          <p14:tracePt t="51476" x="6497638" y="3213100"/>
          <p14:tracePt t="51484" x="6481763" y="3213100"/>
          <p14:tracePt t="51492" x="6473825" y="3221038"/>
          <p14:tracePt t="51501" x="6465888" y="3221038"/>
          <p14:tracePt t="51507" x="6450013" y="3228975"/>
          <p14:tracePt t="51516" x="6442075" y="3236913"/>
          <p14:tracePt t="51523" x="6434138" y="3244850"/>
          <p14:tracePt t="51531" x="6426200" y="3252788"/>
          <p14:tracePt t="51539" x="6418263" y="3262313"/>
          <p14:tracePt t="51547" x="6410325" y="3270250"/>
          <p14:tracePt t="51555" x="6402388" y="3278188"/>
          <p14:tracePt t="51563" x="6392863" y="3286125"/>
          <p14:tracePt t="51571" x="6384925" y="3302000"/>
          <p14:tracePt t="51579" x="6376988" y="3302000"/>
          <p14:tracePt t="51587" x="6376988" y="3317875"/>
          <p14:tracePt t="51595" x="6376988" y="3325813"/>
          <p14:tracePt t="51603" x="6369050" y="3333750"/>
          <p14:tracePt t="51611" x="6369050" y="3349625"/>
          <p14:tracePt t="51620" x="6369050" y="3357563"/>
          <p14:tracePt t="51637" x="6376988" y="3373438"/>
          <p14:tracePt t="51644" x="6384925" y="3373438"/>
          <p14:tracePt t="51653" x="6426200" y="3381375"/>
          <p14:tracePt t="51659" x="6481763" y="3397250"/>
          <p14:tracePt t="51667" x="6553200" y="3405188"/>
          <p14:tracePt t="51676" x="6592888" y="3405188"/>
          <p14:tracePt t="51679" x="6711950" y="3429000"/>
          <p14:tracePt t="51691" x="6832600" y="3429000"/>
          <p14:tracePt t="51700" x="6959600" y="3429000"/>
          <p14:tracePt t="51707" x="7199313" y="3436938"/>
          <p14:tracePt t="51716" x="7397750" y="3436938"/>
          <p14:tracePt t="51723" x="7526338" y="3436938"/>
          <p14:tracePt t="51731" x="7645400" y="3436938"/>
          <p14:tracePt t="51739" x="7708900" y="3436938"/>
          <p14:tracePt t="51747" x="7756525" y="3429000"/>
          <p14:tracePt t="51755" x="7780338" y="3421063"/>
          <p14:tracePt t="51763" x="7796213" y="3405188"/>
          <p14:tracePt t="51772" x="7804150" y="3397250"/>
          <p14:tracePt t="51779" x="7804150" y="3381375"/>
          <p14:tracePt t="51788" x="7804150" y="3357563"/>
          <p14:tracePt t="51795" x="7804150" y="3341688"/>
          <p14:tracePt t="51803" x="7804150" y="3325813"/>
          <p14:tracePt t="51811" x="7804150" y="3317875"/>
          <p14:tracePt t="51820" x="7804150" y="3309938"/>
          <p14:tracePt t="51832" x="7796213" y="3286125"/>
          <p14:tracePt t="51836" x="7780338" y="3278188"/>
          <p14:tracePt t="51843" x="7764463" y="3262313"/>
          <p14:tracePt t="51853" x="7716838" y="3244850"/>
          <p14:tracePt t="51859" x="7700963" y="3228975"/>
          <p14:tracePt t="51867" x="7605713" y="3213100"/>
          <p14:tracePt t="51876" x="7526338" y="3205163"/>
          <p14:tracePt t="51884" x="7429500" y="3197225"/>
          <p14:tracePt t="51891" x="7302500" y="3197225"/>
          <p14:tracePt t="51900" x="7102475" y="3197225"/>
          <p14:tracePt t="51907" x="6983413" y="3197225"/>
          <p14:tracePt t="51916" x="6824663" y="3197225"/>
          <p14:tracePt t="51923" x="6672263" y="3197225"/>
          <p14:tracePt t="51931" x="6553200" y="3205163"/>
          <p14:tracePt t="51939" x="6442075" y="3221038"/>
          <p14:tracePt t="51947" x="6289675" y="3244850"/>
          <p14:tracePt t="51955" x="6257925" y="3262313"/>
          <p14:tracePt t="51963" x="6242050" y="3270250"/>
          <p14:tracePt t="51971" x="6234113" y="3278188"/>
          <p14:tracePt t="51984" x="6226175" y="3278188"/>
          <p14:tracePt t="51987" x="6226175" y="3286125"/>
          <p14:tracePt t="51995" x="6218238" y="3286125"/>
          <p14:tracePt t="52019" x="6218238" y="3294063"/>
          <p14:tracePt t="52038" x="6218238" y="3302000"/>
          <p14:tracePt t="52043" x="6218238" y="3309938"/>
          <p14:tracePt t="52053" x="6218238" y="3317875"/>
          <p14:tracePt t="52059" x="6218238" y="3325813"/>
          <p14:tracePt t="52067" x="6218238" y="3333750"/>
          <p14:tracePt t="52075" x="6218238" y="3341688"/>
          <p14:tracePt t="52092" x="6218238" y="3357563"/>
          <p14:tracePt t="52100" x="6218238" y="3365500"/>
          <p14:tracePt t="52107" x="6218238" y="3373438"/>
          <p14:tracePt t="52116" x="6226175" y="3389313"/>
          <p14:tracePt t="52123" x="6226175" y="3397250"/>
          <p14:tracePt t="52136" x="6242050" y="3405188"/>
          <p14:tracePt t="52139" x="6249988" y="3421063"/>
          <p14:tracePt t="52147" x="6265863" y="3429000"/>
          <p14:tracePt t="52155" x="6273800" y="3444875"/>
          <p14:tracePt t="52163" x="6289675" y="3452813"/>
          <p14:tracePt t="52171" x="6329363" y="3468688"/>
          <p14:tracePt t="52179" x="6392863" y="3484563"/>
          <p14:tracePt t="52187" x="6489700" y="3516313"/>
          <p14:tracePt t="52195" x="6537325" y="3532188"/>
          <p14:tracePt t="52204" x="6656388" y="3556000"/>
          <p14:tracePt t="52211" x="6751638" y="3571875"/>
          <p14:tracePt t="52219" x="6888163" y="3587750"/>
          <p14:tracePt t="52227" x="7126288" y="3587750"/>
          <p14:tracePt t="52236" x="7278688" y="3587750"/>
          <p14:tracePt t="52243" x="7453313" y="3587750"/>
          <p14:tracePt t="52252" x="7645400" y="3587750"/>
          <p14:tracePt t="52260" x="7893050" y="3587750"/>
          <p14:tracePt t="52267" x="8123238" y="3548063"/>
          <p14:tracePt t="52276" x="8370888" y="3508375"/>
          <p14:tracePt t="52284" x="8553450" y="3421063"/>
          <p14:tracePt t="52292" x="8785225" y="3381375"/>
          <p14:tracePt t="52300" x="9080500" y="3341688"/>
          <p14:tracePt t="52492" x="8809038" y="3221038"/>
          <p14:tracePt t="52500" x="8569325" y="3221038"/>
          <p14:tracePt t="52507" x="8218488" y="3221038"/>
          <p14:tracePt t="52516" x="7851775" y="3213100"/>
          <p14:tracePt t="52523" x="7613650" y="3213100"/>
          <p14:tracePt t="52532" x="7270750" y="3213100"/>
          <p14:tracePt t="52539" x="6983413" y="3197225"/>
          <p14:tracePt t="52547" x="6696075" y="3181350"/>
          <p14:tracePt t="52555" x="6513513" y="3173413"/>
          <p14:tracePt t="52563" x="6313488" y="3157538"/>
          <p14:tracePt t="52571" x="6202363" y="3157538"/>
          <p14:tracePt t="52579" x="6099175" y="3157538"/>
          <p14:tracePt t="52588" x="6010275" y="3157538"/>
          <p14:tracePt t="52596" x="5978525" y="3157538"/>
          <p14:tracePt t="52604" x="5930900" y="3157538"/>
          <p14:tracePt t="52612" x="5907088" y="3157538"/>
          <p14:tracePt t="52620" x="5899150" y="3157538"/>
          <p14:tracePt t="52627" x="5891213" y="3165475"/>
          <p14:tracePt t="52636" x="5867400" y="3165475"/>
          <p14:tracePt t="52643" x="5851525" y="3165475"/>
          <p14:tracePt t="52652" x="5827713" y="3173413"/>
          <p14:tracePt t="52659" x="5803900" y="3173413"/>
          <p14:tracePt t="52668" x="5772150" y="3173413"/>
          <p14:tracePt t="52675" x="5756275" y="3173413"/>
          <p14:tracePt t="52683" x="5732463" y="3181350"/>
          <p14:tracePt t="52692" x="5716588" y="3181350"/>
          <p14:tracePt t="52700" x="5708650" y="3197225"/>
          <p14:tracePt t="52707" x="5692775" y="3197225"/>
          <p14:tracePt t="52716" x="5684838" y="3213100"/>
          <p14:tracePt t="52724" x="5676900" y="3228975"/>
          <p14:tracePt t="52732" x="5667375" y="3236913"/>
          <p14:tracePt t="52739" x="5651500" y="3252788"/>
          <p14:tracePt t="52747" x="5635625" y="3270250"/>
          <p14:tracePt t="52756" x="5603875" y="3294063"/>
          <p14:tracePt t="52766" x="5603875" y="3317875"/>
          <p14:tracePt t="52773" x="5595938" y="3325813"/>
          <p14:tracePt t="52779" x="5580063" y="3341688"/>
          <p14:tracePt t="52787" x="5580063" y="3365500"/>
          <p14:tracePt t="52796" x="5580063" y="3381375"/>
          <p14:tracePt t="52803" x="5580063" y="3397250"/>
          <p14:tracePt t="52812" x="5580063" y="3421063"/>
          <p14:tracePt t="52819" x="5580063" y="3436938"/>
          <p14:tracePt t="52827" x="5595938" y="3452813"/>
          <p14:tracePt t="52836" x="5611813" y="3484563"/>
          <p14:tracePt t="52843" x="5627688" y="3500438"/>
          <p14:tracePt t="52852" x="5692775" y="3548063"/>
          <p14:tracePt t="52859" x="5795963" y="3621088"/>
          <p14:tracePt t="52868" x="5899150" y="3644900"/>
          <p14:tracePt t="52876" x="6091238" y="3676650"/>
          <p14:tracePt t="52884" x="6202363" y="3684588"/>
          <p14:tracePt t="52892" x="6402388" y="3700463"/>
          <p14:tracePt t="52900" x="6680200" y="3700463"/>
          <p14:tracePt t="52907" x="6919913" y="3708400"/>
          <p14:tracePt t="52916" x="7143750" y="3708400"/>
          <p14:tracePt t="52923" x="7381875" y="3708400"/>
          <p14:tracePt t="52932" x="7534275" y="3708400"/>
          <p14:tracePt t="52939" x="7708900" y="3708400"/>
          <p14:tracePt t="52947" x="7796213" y="3708400"/>
          <p14:tracePt t="52956" x="7859713" y="3700463"/>
          <p14:tracePt t="52963" x="7908925" y="3692525"/>
          <p14:tracePt t="52971" x="7916863" y="3684588"/>
          <p14:tracePt t="52987" x="7924800" y="3676650"/>
          <p14:tracePt t="52996" x="7932738" y="3676650"/>
          <p14:tracePt t="53067" x="7932738" y="3668713"/>
          <p14:tracePt t="53100" x="7932738" y="3660775"/>
          <p14:tracePt t="53107" x="7932738" y="3652838"/>
          <p14:tracePt t="53213" x="7940675" y="3652838"/>
          <p14:tracePt t="53221" x="7948613" y="3652838"/>
          <p14:tracePt t="53243" x="7956550" y="3652838"/>
          <p14:tracePt t="53251" x="7972425" y="3652838"/>
          <p14:tracePt t="53259" x="7996238" y="3652838"/>
          <p14:tracePt t="53268" x="8004175" y="3644900"/>
          <p14:tracePt t="53276" x="8020050" y="3644900"/>
          <p14:tracePt t="53284" x="8035925" y="3644900"/>
          <p14:tracePt t="53291" x="8083550" y="3644900"/>
          <p14:tracePt t="53299" x="8107363" y="3644900"/>
          <p14:tracePt t="53307" x="8123238" y="3644900"/>
          <p14:tracePt t="53316" x="8147050" y="3644900"/>
          <p14:tracePt t="53323" x="8178800" y="3644900"/>
          <p14:tracePt t="53331" x="8194675" y="3644900"/>
          <p14:tracePt t="53343" x="8202613" y="3644900"/>
          <p14:tracePt t="53347" x="8218488" y="3644900"/>
          <p14:tracePt t="53355" x="8226425" y="3644900"/>
          <p14:tracePt t="53363" x="8235950" y="3644900"/>
          <p14:tracePt t="53371" x="8243888" y="3644900"/>
          <p14:tracePt t="53860" x="8235950" y="3644900"/>
          <p14:tracePt t="53867" x="8226425" y="3652838"/>
          <p14:tracePt t="53876" x="8210550" y="3668713"/>
          <p14:tracePt t="53884" x="8186738" y="3676650"/>
          <p14:tracePt t="53893" x="8162925" y="3700463"/>
          <p14:tracePt t="53899" x="8147050" y="3708400"/>
          <p14:tracePt t="53907" x="8131175" y="3724275"/>
          <p14:tracePt t="53916" x="8115300" y="3724275"/>
          <p14:tracePt t="53923" x="8099425" y="3740150"/>
          <p14:tracePt t="53931" x="8091488" y="3740150"/>
          <p14:tracePt t="53951" x="8083550" y="3740150"/>
          <p14:tracePt t="53956" x="8083550" y="3748088"/>
          <p14:tracePt t="53995" x="8075613" y="3748088"/>
          <p14:tracePt t="54460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Equilibrium</a:t>
            </a:r>
            <a:endParaRPr lang="en-US" sz="2800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281672" y="1628750"/>
                <a:ext cx="609057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de-DE" sz="2000" dirty="0">
                    <a:solidFill>
                      <a:srgbClr val="000000"/>
                    </a:solidFill>
                  </a:rPr>
                  <a:t>Equilibrium </a:t>
                </a:r>
                <a14:m>
                  <m:oMath xmlns:m="http://schemas.openxmlformats.org/officeDocument/2006/math">
                    <m:r>
                      <a:rPr lang="de-DE" sz="2000" i="1">
                        <a:solidFill>
                          <a:srgbClr val="000000"/>
                        </a:solidFill>
                        <a:latin typeface="Cambria Math"/>
                      </a:rPr>
                      <m:t>𝜙</m:t>
                    </m:r>
                    <m:r>
                      <a:rPr lang="de-DE" sz="2000" i="1">
                        <a:solidFill>
                          <a:srgbClr val="000000"/>
                        </a:solidFill>
                        <a:latin typeface="Cambria Math"/>
                      </a:rPr>
                      <m:t>(</m:t>
                    </m:r>
                    <m:r>
                      <a:rPr lang="de-DE" sz="2000" i="1">
                        <a:solidFill>
                          <a:srgbClr val="000000"/>
                        </a:solidFill>
                        <a:latin typeface="Cambria Math"/>
                      </a:rPr>
                      <m:t>𝑥</m:t>
                    </m:r>
                    <m:r>
                      <a:rPr lang="de-DE" sz="2000" i="1">
                        <a:solidFill>
                          <a:srgbClr val="000000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is</a:t>
                </a:r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thus</a:t>
                </a:r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the</a:t>
                </a:r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solution</a:t>
                </a:r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of</a:t>
                </a:r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the</a:t>
                </a:r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equation</a:t>
                </a:r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72" y="1628750"/>
                <a:ext cx="6090578" cy="400110"/>
              </a:xfrm>
              <a:prstGeom prst="rect">
                <a:avLst/>
              </a:prstGeom>
              <a:blipFill>
                <a:blip r:embed="rId4"/>
                <a:stretch>
                  <a:fillRect l="-1001"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828713" y="2133402"/>
                <a:ext cx="3185744" cy="12261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𝛿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num>
                        <m:den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𝛿𝜙</m:t>
                          </m:r>
                        </m:den>
                      </m:f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𝜕</m:t>
                          </m:r>
                          <m:r>
                            <a:rPr lang="de-DE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𝜕𝜙</m:t>
                          </m:r>
                        </m:den>
                      </m:f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</a:rPr>
                        <m:t>−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</a:rPr>
                        <m:t>𝑘</m:t>
                      </m:r>
                      <m:sSup>
                        <m:sSup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𝛻</m:t>
                          </m:r>
                        </m:e>
                        <m:sup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</a:rPr>
                        <m:t>𝜙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713" y="2133402"/>
                <a:ext cx="3185744" cy="12261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281674" y="3244922"/>
                <a:ext cx="4641655" cy="4605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de-DE" sz="2000" dirty="0">
                    <a:solidFill>
                      <a:srgbClr val="000000"/>
                    </a:solidFill>
                  </a:rPr>
                  <a:t>For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de-D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𝜙</m:t>
                        </m:r>
                      </m:e>
                    </m:d>
                    <m:r>
                      <a:rPr lang="de-DE" i="1">
                        <a:solidFill>
                          <a:srgbClr val="000000"/>
                        </a:solidFill>
                        <a:latin typeface="Cambria Math"/>
                      </a:rPr>
                      <m:t>=4</m:t>
                    </m:r>
                    <m:r>
                      <a:rPr lang="de-DE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sSup>
                      <m:sSupPr>
                        <m:ctrlPr>
                          <a:rPr lang="de-D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𝜙</m:t>
                        </m:r>
                      </m:e>
                      <m:sup>
                        <m: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de-D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1−</m:t>
                            </m:r>
                            <m:r>
                              <a:rPr lang="de-DE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𝜙</m:t>
                            </m:r>
                          </m:e>
                        </m:d>
                      </m:e>
                      <m:sup>
                        <m: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rgbClr val="000000"/>
                    </a:solidFill>
                  </a:rPr>
                  <a:t>, one has</a:t>
                </a: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74" y="3244922"/>
                <a:ext cx="4641655" cy="460575"/>
              </a:xfrm>
              <a:prstGeom prst="rect">
                <a:avLst/>
              </a:prstGeom>
              <a:blipFill>
                <a:blip r:embed="rId6"/>
                <a:stretch>
                  <a:fillRect l="-1312" r="-787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feld 10"/>
              <p:cNvSpPr txBox="1"/>
              <p:nvPr/>
            </p:nvSpPr>
            <p:spPr>
              <a:xfrm>
                <a:off x="651951" y="3929067"/>
                <a:ext cx="3780907" cy="786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𝜙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𝑒𝑞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1+</m:t>
                          </m:r>
                          <m:func>
                            <m:func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tanh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de-DE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de-DE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𝑥</m:t>
                                      </m:r>
                                    </m:num>
                                    <m:den>
                                      <m:r>
                                        <a:rPr lang="de-DE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de-DE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𝑙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951" y="3929067"/>
                <a:ext cx="3780907" cy="7861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2676447" y="4861971"/>
                <a:ext cx="1569019" cy="5395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𝑙</m:t>
                      </m:r>
                      <m:r>
                        <a:rPr lang="de-DE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𝑘</m:t>
                          </m:r>
                          <m:r>
                            <a:rPr lang="de-DE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/</m:t>
                          </m:r>
                          <m:r>
                            <a:rPr lang="de-DE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rad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6447" y="4861971"/>
                <a:ext cx="1569019" cy="53957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2678899" y="5451215"/>
                <a:ext cx="1703992" cy="786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𝐺</m:t>
                      </m:r>
                      <m:r>
                        <a:rPr lang="de-DE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3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𝑘</m:t>
                          </m:r>
                          <m:r>
                            <a:rPr lang="de-DE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rad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8899" y="5451215"/>
                <a:ext cx="1703992" cy="7861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feld 13"/>
          <p:cNvSpPr txBox="1"/>
          <p:nvPr/>
        </p:nvSpPr>
        <p:spPr>
          <a:xfrm>
            <a:off x="251400" y="4942382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dirty="0">
                <a:solidFill>
                  <a:srgbClr val="000000"/>
                </a:solidFill>
              </a:rPr>
              <a:t>Interface </a:t>
            </a:r>
            <a:r>
              <a:rPr lang="de-DE" sz="2000" dirty="0" err="1">
                <a:solidFill>
                  <a:srgbClr val="000000"/>
                </a:solidFill>
              </a:rPr>
              <a:t>thickness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51400" y="5649071"/>
            <a:ext cx="2149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dirty="0" err="1">
                <a:solidFill>
                  <a:srgbClr val="000000"/>
                </a:solidFill>
              </a:rPr>
              <a:t>Interfacial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energy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D3A3217-250A-4A51-9C9F-24A276002F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29517" y="2824021"/>
            <a:ext cx="3066156" cy="2059311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0FD9F725-630E-42E9-A970-D3B810A1AA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44064" y="1556740"/>
            <a:ext cx="2251609" cy="137491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3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76FB4B1F-7765-4C46-A56D-50E0305E69E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18280" y="3062520"/>
              <a:ext cx="7679160" cy="2343240"/>
            </p14:xfrm>
          </p:contentPart>
        </mc:Choice>
        <mc:Fallback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76FB4B1F-7765-4C46-A56D-50E0305E69E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08920" y="3053160"/>
                <a:ext cx="7697880" cy="236196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410585C7-82FD-47CC-B092-5EF767010F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34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33458">
        <p:fade/>
      </p:transition>
    </mc:Choice>
    <mc:Fallback>
      <p:transition advTm="3334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82" x="3387725" y="3724275"/>
          <p14:tracePt t="3703" x="3387725" y="3732213"/>
          <p14:tracePt t="3727" x="3387725" y="3740150"/>
          <p14:tracePt t="3759" x="3387725" y="3748088"/>
          <p14:tracePt t="3775" x="3387725" y="3756025"/>
          <p14:tracePt t="3799" x="3387725" y="3763963"/>
          <p14:tracePt t="3807" x="3395663" y="3763963"/>
          <p14:tracePt t="3830" x="3395663" y="3771900"/>
          <p14:tracePt t="3854" x="3403600" y="3771900"/>
          <p14:tracePt t="4153" x="3395663" y="3771900"/>
          <p14:tracePt t="4160" x="3387725" y="3795713"/>
          <p14:tracePt t="4168" x="3332163" y="3803650"/>
          <p14:tracePt t="4175" x="3324225" y="3819525"/>
          <p14:tracePt t="4184" x="3284538" y="3835400"/>
          <p14:tracePt t="4192" x="3197225" y="3851275"/>
          <p14:tracePt t="4199" x="3173413" y="3859213"/>
          <p14:tracePt t="4207" x="3133725" y="3883025"/>
          <p14:tracePt t="4215" x="3044825" y="3890963"/>
          <p14:tracePt t="4222" x="3013075" y="3922713"/>
          <p14:tracePt t="4231" x="2989263" y="3938588"/>
          <p14:tracePt t="4239" x="2901950" y="3956050"/>
          <p14:tracePt t="4247" x="2870200" y="3971925"/>
          <p14:tracePt t="4255" x="2822575" y="3979863"/>
          <p14:tracePt t="4263" x="2798763" y="4003675"/>
          <p14:tracePt t="4270" x="2759075" y="4011613"/>
          <p14:tracePt t="4279" x="2686050" y="4027488"/>
          <p14:tracePt t="4287" x="2598738" y="4027488"/>
          <p14:tracePt t="4295" x="2535238" y="4035425"/>
          <p14:tracePt t="4303" x="2463800" y="4043363"/>
          <p14:tracePt t="4311" x="2439988" y="4051300"/>
          <p14:tracePt t="4319" x="2366963" y="4059238"/>
          <p14:tracePt t="4327" x="2327275" y="4075113"/>
          <p14:tracePt t="4335" x="2208213" y="4098925"/>
          <p14:tracePt t="4343" x="2184400" y="4106863"/>
          <p14:tracePt t="4351" x="2097088" y="4122738"/>
          <p14:tracePt t="4358" x="2065338" y="4138613"/>
          <p14:tracePt t="4367" x="2049463" y="4146550"/>
          <p14:tracePt t="4376" x="2033588" y="4154488"/>
          <p14:tracePt t="4383" x="2025650" y="4154488"/>
          <p14:tracePt t="4391" x="2000250" y="4162425"/>
          <p14:tracePt t="4399" x="1992313" y="4170363"/>
          <p14:tracePt t="4408" x="1984375" y="4170363"/>
          <p14:tracePt t="4415" x="1976438" y="4170363"/>
          <p14:tracePt t="4423" x="1968500" y="4178300"/>
          <p14:tracePt t="4439" x="1960563" y="4178300"/>
          <p14:tracePt t="4447" x="1944688" y="4194175"/>
          <p14:tracePt t="4463" x="1928813" y="4202113"/>
          <p14:tracePt t="4471" x="1912938" y="4210050"/>
          <p14:tracePt t="4479" x="1905000" y="4210050"/>
          <p14:tracePt t="4487" x="1897063" y="4217988"/>
          <p14:tracePt t="4495" x="1881188" y="4217988"/>
          <p14:tracePt t="4503" x="1857375" y="4225925"/>
          <p14:tracePt t="4510" x="1841500" y="4225925"/>
          <p14:tracePt t="4518" x="1801813" y="4233863"/>
          <p14:tracePt t="4527" x="1746250" y="4233863"/>
          <p14:tracePt t="4535" x="1714500" y="4249738"/>
          <p14:tracePt t="4542" x="1698625" y="4249738"/>
          <p14:tracePt t="4551" x="1674813" y="4249738"/>
          <p14:tracePt t="4559" x="1609725" y="4257675"/>
          <p14:tracePt t="4567" x="1570038" y="4257675"/>
          <p14:tracePt t="4576" x="1514475" y="4265613"/>
          <p14:tracePt t="4582" x="1482725" y="4273550"/>
          <p14:tracePt t="4592" x="1435100" y="4273550"/>
          <p14:tracePt t="4600" x="1379538" y="4273550"/>
          <p14:tracePt t="4612" x="1363663" y="4273550"/>
          <p14:tracePt t="4615" x="1347788" y="4281488"/>
          <p14:tracePt t="4626" x="1300163" y="4281488"/>
          <p14:tracePt t="4631" x="1292225" y="4281488"/>
          <p14:tracePt t="4639" x="1266825" y="4281488"/>
          <p14:tracePt t="4647" x="1243013" y="4281488"/>
          <p14:tracePt t="4655" x="1235075" y="4281488"/>
          <p14:tracePt t="4663" x="1227138" y="4281488"/>
          <p14:tracePt t="4671" x="1179513" y="4291013"/>
          <p14:tracePt t="4679" x="1163638" y="4291013"/>
          <p14:tracePt t="4687" x="1147763" y="4291013"/>
          <p14:tracePt t="4694" x="1123950" y="4298950"/>
          <p14:tracePt t="4703" x="1116013" y="4298950"/>
          <p14:tracePt t="4711" x="1100138" y="4298950"/>
          <p14:tracePt t="4719" x="1076325" y="4306888"/>
          <p14:tracePt t="4727" x="1052513" y="4306888"/>
          <p14:tracePt t="4742" x="1044575" y="4306888"/>
          <p14:tracePt t="4751" x="1036638" y="4314825"/>
          <p14:tracePt t="4767" x="1036638" y="4322763"/>
          <p14:tracePt t="4775" x="1028700" y="4322763"/>
          <p14:tracePt t="4783" x="1028700" y="4330700"/>
          <p14:tracePt t="4799" x="1028700" y="4338638"/>
          <p14:tracePt t="4808" x="1028700" y="4346575"/>
          <p14:tracePt t="4825" x="1028700" y="4354513"/>
          <p14:tracePt t="4831" x="1028700" y="4362450"/>
          <p14:tracePt t="4839" x="1028700" y="4370388"/>
          <p14:tracePt t="4847" x="1028700" y="4378325"/>
          <p14:tracePt t="4863" x="1028700" y="4386263"/>
          <p14:tracePt t="4878" x="1036638" y="4394200"/>
          <p14:tracePt t="4879" x="1044575" y="4410075"/>
          <p14:tracePt t="4887" x="1052513" y="4418013"/>
          <p14:tracePt t="4894" x="1060450" y="4425950"/>
          <p14:tracePt t="4903" x="1068388" y="4425950"/>
          <p14:tracePt t="4910" x="1076325" y="4433888"/>
          <p14:tracePt t="4919" x="1084263" y="4449763"/>
          <p14:tracePt t="4935" x="1092200" y="4465638"/>
          <p14:tracePt t="4943" x="1108075" y="4465638"/>
          <p14:tracePt t="4951" x="1116013" y="4489450"/>
          <p14:tracePt t="4955" x="1123950" y="4497388"/>
          <p14:tracePt t="4967" x="1131888" y="4505325"/>
          <p14:tracePt t="4976" x="1147763" y="4521200"/>
          <p14:tracePt t="4992" x="1155700" y="4529138"/>
          <p14:tracePt t="4999" x="1163638" y="4537075"/>
          <p14:tracePt t="5048" x="1171575" y="4537075"/>
          <p14:tracePt t="5063" x="1179513" y="4537075"/>
          <p14:tracePt t="5071" x="1187450" y="4545013"/>
          <p14:tracePt t="5079" x="1211263" y="4545013"/>
          <p14:tracePt t="5095" x="1227138" y="4545013"/>
          <p14:tracePt t="5108" x="1250950" y="4545013"/>
          <p14:tracePt t="5111" x="1266825" y="4545013"/>
          <p14:tracePt t="5119" x="1308100" y="4545013"/>
          <p14:tracePt t="5127" x="1331913" y="4545013"/>
          <p14:tracePt t="5135" x="1363663" y="4545013"/>
          <p14:tracePt t="5143" x="1474788" y="4552950"/>
          <p14:tracePt t="5151" x="1522413" y="4552950"/>
          <p14:tracePt t="5159" x="1585913" y="4552950"/>
          <p14:tracePt t="5167" x="1666875" y="4552950"/>
          <p14:tracePt t="5176" x="1746250" y="4552950"/>
          <p14:tracePt t="5183" x="1841500" y="4552950"/>
          <p14:tracePt t="5192" x="1889125" y="4552950"/>
          <p14:tracePt t="5199" x="2000250" y="4552950"/>
          <p14:tracePt t="5208" x="2065338" y="4552950"/>
          <p14:tracePt t="5214" x="2112963" y="4552950"/>
          <p14:tracePt t="5225" x="2168525" y="4552950"/>
          <p14:tracePt t="5231" x="2184400" y="4545013"/>
          <p14:tracePt t="5241" x="2192338" y="4537075"/>
          <p14:tracePt t="5247" x="2200275" y="4537075"/>
          <p14:tracePt t="5258" x="2208213" y="4529138"/>
          <p14:tracePt t="5263" x="2216150" y="4521200"/>
          <p14:tracePt t="5272" x="2216150" y="4513263"/>
          <p14:tracePt t="5343" x="2208213" y="4505325"/>
          <p14:tracePt t="5359" x="2176463" y="4489450"/>
          <p14:tracePt t="5367" x="2160588" y="4481513"/>
          <p14:tracePt t="5374" x="2112963" y="4473575"/>
          <p14:tracePt t="5383" x="2097088" y="4465638"/>
          <p14:tracePt t="5392" x="2000250" y="4465638"/>
          <p14:tracePt t="5399" x="1992313" y="4449763"/>
          <p14:tracePt t="5411" x="1952625" y="4441825"/>
          <p14:tracePt t="5414" x="1912938" y="4433888"/>
          <p14:tracePt t="5425" x="1857375" y="4418013"/>
          <p14:tracePt t="5431" x="1817688" y="4410075"/>
          <p14:tracePt t="5439" x="1778000" y="4402138"/>
          <p14:tracePt t="5447" x="1722438" y="4394200"/>
          <p14:tracePt t="5455" x="1706563" y="4386263"/>
          <p14:tracePt t="5463" x="1690688" y="4378325"/>
          <p14:tracePt t="5472" x="1682750" y="4370388"/>
          <p14:tracePt t="5479" x="1674813" y="4370388"/>
          <p14:tracePt t="5496" x="1666875" y="4370388"/>
          <p14:tracePt t="5503" x="1658938" y="4370388"/>
          <p14:tracePt t="5510" x="1658938" y="4362450"/>
          <p14:tracePt t="5519" x="1651000" y="4362450"/>
          <p14:tracePt t="5535" x="1641475" y="4362450"/>
          <p14:tracePt t="5563" x="1633538" y="4362450"/>
          <p14:tracePt t="5567" x="1625600" y="4378325"/>
          <p14:tracePt t="5574" x="1617663" y="4378325"/>
          <p14:tracePt t="5583" x="1609725" y="4386263"/>
          <p14:tracePt t="5599" x="1601788" y="4394200"/>
          <p14:tracePt t="5608" x="1601788" y="4402138"/>
          <p14:tracePt t="5615" x="1585913" y="4418013"/>
          <p14:tracePt t="5624" x="1577975" y="4418013"/>
          <p14:tracePt t="5631" x="1570038" y="4433888"/>
          <p14:tracePt t="5639" x="1562100" y="4433888"/>
          <p14:tracePt t="5647" x="1546225" y="4449763"/>
          <p14:tracePt t="5663" x="1538288" y="4457700"/>
          <p14:tracePt t="5671" x="1522413" y="4465638"/>
          <p14:tracePt t="5687" x="1506538" y="4465638"/>
          <p14:tracePt t="5695" x="1506538" y="4481513"/>
          <p14:tracePt t="5703" x="1498600" y="4481513"/>
          <p14:tracePt t="5715" x="1498600" y="4489450"/>
          <p14:tracePt t="5718" x="1490663" y="4489450"/>
          <p14:tracePt t="5727" x="1482725" y="4489450"/>
          <p14:tracePt t="5735" x="1482725" y="4497388"/>
          <p14:tracePt t="5743" x="1474788" y="4497388"/>
          <p14:tracePt t="5759" x="1466850" y="4497388"/>
          <p14:tracePt t="5775" x="1458913" y="4497388"/>
          <p14:tracePt t="5783" x="1450975" y="4497388"/>
          <p14:tracePt t="5791" x="1443038" y="4505325"/>
          <p14:tracePt t="5799" x="1443038" y="4513263"/>
          <p14:tracePt t="5808" x="1435100" y="4513263"/>
          <p14:tracePt t="5824" x="1427163" y="4513263"/>
          <p14:tracePt t="5840" x="1419225" y="4521200"/>
          <p14:tracePt t="5943" x="1419225" y="4529138"/>
          <p14:tracePt t="6057" x="1427163" y="4529138"/>
          <p14:tracePt t="6065" x="1427163" y="4545013"/>
          <p14:tracePt t="6071" x="1435100" y="4545013"/>
          <p14:tracePt t="6079" x="1443038" y="4545013"/>
          <p14:tracePt t="6087" x="1450975" y="4545013"/>
          <p14:tracePt t="6095" x="1466850" y="4552950"/>
          <p14:tracePt t="6103" x="1474788" y="4552950"/>
          <p14:tracePt t="6112" x="1490663" y="4552950"/>
          <p14:tracePt t="6119" x="1498600" y="4552950"/>
          <p14:tracePt t="6127" x="1530350" y="4552950"/>
          <p14:tracePt t="6135" x="1554163" y="4552950"/>
          <p14:tracePt t="6143" x="1577975" y="4552950"/>
          <p14:tracePt t="6151" x="1593850" y="4552950"/>
          <p14:tracePt t="6159" x="1609725" y="4552950"/>
          <p14:tracePt t="6167" x="1633538" y="4552950"/>
          <p14:tracePt t="6175" x="1641475" y="4552950"/>
          <p14:tracePt t="6191" x="1651000" y="4552950"/>
          <p14:tracePt t="6239" x="1641475" y="4552950"/>
          <p14:tracePt t="6262" x="1633538" y="4552950"/>
          <p14:tracePt t="6287" x="1633538" y="4545013"/>
          <p14:tracePt t="6303" x="1625600" y="4545013"/>
          <p14:tracePt t="6311" x="1625600" y="4537075"/>
          <p14:tracePt t="6319" x="1617663" y="4537075"/>
          <p14:tracePt t="6327" x="1617663" y="4529138"/>
          <p14:tracePt t="6335" x="1609725" y="4521200"/>
          <p14:tracePt t="6343" x="1601788" y="4513263"/>
          <p14:tracePt t="6351" x="1577975" y="4505325"/>
          <p14:tracePt t="6360" x="1577975" y="4497388"/>
          <p14:tracePt t="6366" x="1546225" y="4489450"/>
          <p14:tracePt t="6375" x="1546225" y="4481513"/>
          <p14:tracePt t="6384" x="1538288" y="4465638"/>
          <p14:tracePt t="6393" x="1522413" y="4457700"/>
          <p14:tracePt t="6399" x="1514475" y="4433888"/>
          <p14:tracePt t="6408" x="1490663" y="4425950"/>
          <p14:tracePt t="6415" x="1466850" y="4402138"/>
          <p14:tracePt t="6424" x="1458913" y="4394200"/>
          <p14:tracePt t="6431" x="1450975" y="4386263"/>
          <p14:tracePt t="6440" x="1443038" y="4378325"/>
          <p14:tracePt t="6455" x="1443038" y="4370388"/>
          <p14:tracePt t="6463" x="1435100" y="4370388"/>
          <p14:tracePt t="6495" x="1427163" y="4370388"/>
          <p14:tracePt t="6512" x="1411288" y="4370388"/>
          <p14:tracePt t="6519" x="1411288" y="4378325"/>
          <p14:tracePt t="6527" x="1395413" y="4378325"/>
          <p14:tracePt t="6535" x="1395413" y="4386263"/>
          <p14:tracePt t="6542" x="1379538" y="4394200"/>
          <p14:tracePt t="6551" x="1363663" y="4402138"/>
          <p14:tracePt t="6559" x="1331913" y="4418013"/>
          <p14:tracePt t="6567" x="1323975" y="4418013"/>
          <p14:tracePt t="6575" x="1300163" y="4425950"/>
          <p14:tracePt t="6583" x="1292225" y="4433888"/>
          <p14:tracePt t="6591" x="1274763" y="4441825"/>
          <p14:tracePt t="6599" x="1266825" y="4449763"/>
          <p14:tracePt t="6607" x="1258888" y="4449763"/>
          <p14:tracePt t="6624" x="1258888" y="4457700"/>
          <p14:tracePt t="6631" x="1250950" y="4457700"/>
          <p14:tracePt t="6639" x="1250950" y="4465638"/>
          <p14:tracePt t="6655" x="1250950" y="4473575"/>
          <p14:tracePt t="6671" x="1250950" y="4481513"/>
          <p14:tracePt t="6703" x="1258888" y="4481513"/>
          <p14:tracePt t="6735" x="1274763" y="4481513"/>
          <p14:tracePt t="6751" x="1300163" y="4481513"/>
          <p14:tracePt t="6760" x="1308100" y="4481513"/>
          <p14:tracePt t="6769" x="1316038" y="4481513"/>
          <p14:tracePt t="6775" x="1323975" y="4481513"/>
          <p14:tracePt t="6783" x="1331913" y="4481513"/>
          <p14:tracePt t="6799" x="1339850" y="4481513"/>
          <p14:tracePt t="6807" x="1355725" y="4481513"/>
          <p14:tracePt t="6815" x="1363663" y="4473575"/>
          <p14:tracePt t="6824" x="1387475" y="4457700"/>
          <p14:tracePt t="6830" x="1403350" y="4449763"/>
          <p14:tracePt t="6840" x="1411288" y="4441825"/>
          <p14:tracePt t="6847" x="1419225" y="4425950"/>
          <p14:tracePt t="6855" x="1427163" y="4425950"/>
          <p14:tracePt t="6923" x="1435100" y="4425950"/>
          <p14:tracePt t="6951" x="1435100" y="4433888"/>
          <p14:tracePt t="6967" x="1443038" y="4441825"/>
          <p14:tracePt t="6975" x="1443038" y="4457700"/>
          <p14:tracePt t="6983" x="1443038" y="4465638"/>
          <p14:tracePt t="6993" x="1443038" y="4473575"/>
          <p14:tracePt t="6999" x="1443038" y="4489450"/>
          <p14:tracePt t="7007" x="1443038" y="4497388"/>
          <p14:tracePt t="7024" x="1443038" y="4505325"/>
          <p14:tracePt t="7030" x="1443038" y="4513263"/>
          <p14:tracePt t="7055" x="1450975" y="4513263"/>
          <p14:tracePt t="7062" x="1458913" y="4513263"/>
          <p14:tracePt t="7081" x="1474788" y="4529138"/>
          <p14:tracePt t="7087" x="1490663" y="4529138"/>
          <p14:tracePt t="7095" x="1522413" y="4537075"/>
          <p14:tracePt t="7102" x="1562100" y="4537075"/>
          <p14:tracePt t="7111" x="1617663" y="4537075"/>
          <p14:tracePt t="7119" x="1714500" y="4537075"/>
          <p14:tracePt t="7127" x="1754188" y="4537075"/>
          <p14:tracePt t="7135" x="1873250" y="4529138"/>
          <p14:tracePt t="7143" x="1936750" y="4521200"/>
          <p14:tracePt t="7151" x="1984375" y="4513263"/>
          <p14:tracePt t="7159" x="2073275" y="4497388"/>
          <p14:tracePt t="7167" x="2105025" y="4481513"/>
          <p14:tracePt t="7175" x="2120900" y="4473575"/>
          <p14:tracePt t="7183" x="2120900" y="4457700"/>
          <p14:tracePt t="7199" x="2120900" y="4449763"/>
          <p14:tracePt t="7207" x="2120900" y="4433888"/>
          <p14:tracePt t="7227" x="2120900" y="4425950"/>
          <p14:tracePt t="7232" x="2112963" y="4418013"/>
          <p14:tracePt t="7240" x="2097088" y="4402138"/>
          <p14:tracePt t="7246" x="2081213" y="4386263"/>
          <p14:tracePt t="7255" x="2073275" y="4378325"/>
          <p14:tracePt t="7263" x="2049463" y="4346575"/>
          <p14:tracePt t="7271" x="2000250" y="4338638"/>
          <p14:tracePt t="7278" x="1881188" y="4314825"/>
          <p14:tracePt t="7287" x="1865313" y="4314825"/>
          <p14:tracePt t="7295" x="1849438" y="4298950"/>
          <p14:tracePt t="7303" x="1801813" y="4298950"/>
          <p14:tracePt t="7311" x="1785938" y="4291013"/>
          <p14:tracePt t="7319" x="1762125" y="4291013"/>
          <p14:tracePt t="7327" x="1738313" y="4291013"/>
          <p14:tracePt t="7335" x="1722438" y="4291013"/>
          <p14:tracePt t="7342" x="1706563" y="4291013"/>
          <p14:tracePt t="7351" x="1682750" y="4291013"/>
          <p14:tracePt t="7358" x="1674813" y="4291013"/>
          <p14:tracePt t="7367" x="1658938" y="4291013"/>
          <p14:tracePt t="7379" x="1651000" y="4291013"/>
          <p14:tracePt t="7383" x="1625600" y="4291013"/>
          <p14:tracePt t="7391" x="1617663" y="4291013"/>
          <p14:tracePt t="7399" x="1593850" y="4291013"/>
          <p14:tracePt t="7407" x="1585913" y="4291013"/>
          <p14:tracePt t="7416" x="1570038" y="4291013"/>
          <p14:tracePt t="7424" x="1514475" y="4291013"/>
          <p14:tracePt t="7432" x="1498600" y="4298950"/>
          <p14:tracePt t="7440" x="1458913" y="4298950"/>
          <p14:tracePt t="7447" x="1403350" y="4306888"/>
          <p14:tracePt t="7455" x="1371600" y="4322763"/>
          <p14:tracePt t="7464" x="1323975" y="4322763"/>
          <p14:tracePt t="7471" x="1300163" y="4330700"/>
          <p14:tracePt t="7479" x="1284288" y="4338638"/>
          <p14:tracePt t="7487" x="1274763" y="4346575"/>
          <p14:tracePt t="7495" x="1266825" y="4346575"/>
          <p14:tracePt t="7502" x="1258888" y="4354513"/>
          <p14:tracePt t="7518" x="1258888" y="4362450"/>
          <p14:tracePt t="7531" x="1258888" y="4370388"/>
          <p14:tracePt t="7534" x="1266825" y="4386263"/>
          <p14:tracePt t="7543" x="1274763" y="4394200"/>
          <p14:tracePt t="7551" x="1284288" y="4402138"/>
          <p14:tracePt t="7559" x="1308100" y="4418013"/>
          <p14:tracePt t="7567" x="1331913" y="4433888"/>
          <p14:tracePt t="7575" x="1339850" y="4441825"/>
          <p14:tracePt t="7583" x="1363663" y="4449763"/>
          <p14:tracePt t="7592" x="1371600" y="4457700"/>
          <p14:tracePt t="7599" x="1403350" y="4465638"/>
          <p14:tracePt t="7608" x="1482725" y="4481513"/>
          <p14:tracePt t="7618" x="1506538" y="4497388"/>
          <p14:tracePt t="7627" x="1522413" y="4497388"/>
          <p14:tracePt t="7631" x="1538288" y="4505325"/>
          <p14:tracePt t="7640" x="1617663" y="4505325"/>
          <p14:tracePt t="7646" x="1625600" y="4505325"/>
          <p14:tracePt t="7656" x="1641475" y="4505325"/>
          <p14:tracePt t="7664" x="1666875" y="4505325"/>
          <p14:tracePt t="7670" x="1674813" y="4505325"/>
          <p14:tracePt t="7679" x="1690688" y="4505325"/>
          <p14:tracePt t="7687" x="1714500" y="4505325"/>
          <p14:tracePt t="7695" x="1746250" y="4505325"/>
          <p14:tracePt t="7702" x="1762125" y="4505325"/>
          <p14:tracePt t="7711" x="1809750" y="4505325"/>
          <p14:tracePt t="7719" x="1841500" y="4505325"/>
          <p14:tracePt t="7726" x="1889125" y="4497388"/>
          <p14:tracePt t="7735" x="1912938" y="4497388"/>
          <p14:tracePt t="7743" x="1920875" y="4497388"/>
          <p14:tracePt t="7750" x="1960563" y="4489450"/>
          <p14:tracePt t="7759" x="1968500" y="4481513"/>
          <p14:tracePt t="7767" x="2000250" y="4473575"/>
          <p14:tracePt t="7775" x="2008188" y="4465638"/>
          <p14:tracePt t="7783" x="2057400" y="4449763"/>
          <p14:tracePt t="7791" x="2081213" y="4449763"/>
          <p14:tracePt t="7799" x="2097088" y="4433888"/>
          <p14:tracePt t="7807" x="2120900" y="4418013"/>
          <p14:tracePt t="7815" x="2128838" y="4410075"/>
          <p14:tracePt t="7823" x="2152650" y="4402138"/>
          <p14:tracePt t="7831" x="2160588" y="4394200"/>
          <p14:tracePt t="7840" x="2168525" y="4378325"/>
          <p14:tracePt t="7847" x="2184400" y="4370388"/>
          <p14:tracePt t="7856" x="2192338" y="4354513"/>
          <p14:tracePt t="7863" x="2192338" y="4346575"/>
          <p14:tracePt t="7871" x="2200275" y="4338638"/>
          <p14:tracePt t="7880" x="2200275" y="4330700"/>
          <p14:tracePt t="7891" x="2208213" y="4314825"/>
          <p14:tracePt t="7896" x="2216150" y="4306888"/>
          <p14:tracePt t="7906" x="2224088" y="4298950"/>
          <p14:tracePt t="7912" x="2239963" y="4281488"/>
          <p14:tracePt t="7919" x="2247900" y="4265613"/>
          <p14:tracePt t="7927" x="2263775" y="4249738"/>
          <p14:tracePt t="7935" x="2271713" y="4241800"/>
          <p14:tracePt t="7943" x="2287588" y="4225925"/>
          <p14:tracePt t="7952" x="2295525" y="4210050"/>
          <p14:tracePt t="7958" x="2311400" y="4210050"/>
          <p14:tracePt t="7967" x="2319338" y="4202113"/>
          <p14:tracePt t="7975" x="2327275" y="4194175"/>
          <p14:tracePt t="7985" x="2335213" y="4194175"/>
          <p14:tracePt t="8002" x="2343150" y="4194175"/>
          <p14:tracePt t="8015" x="2351088" y="4194175"/>
          <p14:tracePt t="8079" x="2359025" y="4194175"/>
          <p14:tracePt t="8087" x="2359025" y="4186238"/>
          <p14:tracePt t="8095" x="2366963" y="4162425"/>
          <p14:tracePt t="8103" x="2374900" y="4138613"/>
          <p14:tracePt t="8111" x="2374900" y="4075113"/>
          <p14:tracePt t="8119" x="2374900" y="4019550"/>
          <p14:tracePt t="8127" x="2374900" y="3956050"/>
          <p14:tracePt t="8135" x="2374900" y="3914775"/>
          <p14:tracePt t="8143" x="2374900" y="3859213"/>
          <p14:tracePt t="8151" x="2374900" y="3827463"/>
          <p14:tracePt t="8159" x="2366963" y="3811588"/>
          <p14:tracePt t="8167" x="2359025" y="3787775"/>
          <p14:tracePt t="8175" x="2359025" y="3763963"/>
          <p14:tracePt t="8183" x="2359025" y="3756025"/>
          <p14:tracePt t="8191" x="2351088" y="3748088"/>
          <p14:tracePt t="8199" x="2335213" y="3732213"/>
          <p14:tracePt t="8206" x="2335213" y="3724275"/>
          <p14:tracePt t="8215" x="2319338" y="3716338"/>
          <p14:tracePt t="8225" x="2311400" y="3708400"/>
          <p14:tracePt t="8231" x="2303463" y="3700463"/>
          <p14:tracePt t="8239" x="2303463" y="3692525"/>
          <p14:tracePt t="8247" x="2295525" y="3684588"/>
          <p14:tracePt t="8256" x="2271713" y="3676650"/>
          <p14:tracePt t="8263" x="2263775" y="3668713"/>
          <p14:tracePt t="8271" x="2247900" y="3652838"/>
          <p14:tracePt t="8279" x="2168525" y="3636963"/>
          <p14:tracePt t="8284" x="2152650" y="3636963"/>
          <p14:tracePt t="8295" x="2089150" y="3629025"/>
          <p14:tracePt t="8303" x="2065338" y="3621088"/>
          <p14:tracePt t="8311" x="2025650" y="3621088"/>
          <p14:tracePt t="8319" x="2017713" y="3613150"/>
          <p14:tracePt t="8327" x="1992313" y="3613150"/>
          <p14:tracePt t="8335" x="1976438" y="3595688"/>
          <p14:tracePt t="8343" x="1960563" y="3595688"/>
          <p14:tracePt t="8351" x="1936750" y="3587750"/>
          <p14:tracePt t="8359" x="1928813" y="3579813"/>
          <p14:tracePt t="8368" x="1912938" y="3571875"/>
          <p14:tracePt t="8375" x="1905000" y="3563938"/>
          <p14:tracePt t="8383" x="1897063" y="3563938"/>
          <p14:tracePt t="8391" x="1881188" y="3556000"/>
          <p14:tracePt t="8399" x="1873250" y="3540125"/>
          <p14:tracePt t="8408" x="1841500" y="3532188"/>
          <p14:tracePt t="8414" x="1825625" y="3516313"/>
          <p14:tracePt t="8422" x="1778000" y="3500438"/>
          <p14:tracePt t="8435" x="1762125" y="3492500"/>
          <p14:tracePt t="8439" x="1714500" y="3476625"/>
          <p14:tracePt t="8447" x="1666875" y="3468688"/>
          <p14:tracePt t="8456" x="1625600" y="3460750"/>
          <p14:tracePt t="8463" x="1577975" y="3444875"/>
          <p14:tracePt t="8472" x="1554163" y="3444875"/>
          <p14:tracePt t="8479" x="1538288" y="3444875"/>
          <p14:tracePt t="8487" x="1498600" y="3444875"/>
          <p14:tracePt t="8495" x="1443038" y="3429000"/>
          <p14:tracePt t="8503" x="1435100" y="3421063"/>
          <p14:tracePt t="8511" x="1363663" y="3405188"/>
          <p14:tracePt t="8518" x="1284288" y="3397250"/>
          <p14:tracePt t="8527" x="1211263" y="3389313"/>
          <p14:tracePt t="8535" x="1139825" y="3373438"/>
          <p14:tracePt t="8543" x="1052513" y="3365500"/>
          <p14:tracePt t="8551" x="989013" y="3357563"/>
          <p14:tracePt t="8559" x="941388" y="3349625"/>
          <p14:tracePt t="8567" x="884238" y="3341688"/>
          <p14:tracePt t="8574" x="868363" y="3333750"/>
          <p14:tracePt t="8588" x="860425" y="3333750"/>
          <p14:tracePt t="8591" x="852488" y="3333750"/>
          <p14:tracePt t="8599" x="844550" y="3333750"/>
          <p14:tracePt t="8607" x="836613" y="3325813"/>
          <p14:tracePt t="8615" x="828675" y="3325813"/>
          <p14:tracePt t="8631" x="820738" y="3325813"/>
          <p14:tracePt t="8655" x="812800" y="3333750"/>
          <p14:tracePt t="8671" x="804863" y="3341688"/>
          <p14:tracePt t="8679" x="804863" y="3349625"/>
          <p14:tracePt t="8687" x="796925" y="3365500"/>
          <p14:tracePt t="8697" x="788988" y="3389313"/>
          <p14:tracePt t="8706" x="788988" y="3405188"/>
          <p14:tracePt t="8712" x="788988" y="3452813"/>
          <p14:tracePt t="8719" x="781050" y="3500438"/>
          <p14:tracePt t="8727" x="781050" y="3524250"/>
          <p14:tracePt t="8738" x="781050" y="3540125"/>
          <p14:tracePt t="8743" x="781050" y="3563938"/>
          <p14:tracePt t="8751" x="781050" y="3579813"/>
          <p14:tracePt t="8759" x="788988" y="3587750"/>
          <p14:tracePt t="8768" x="804863" y="3605213"/>
          <p14:tracePt t="8775" x="812800" y="3613150"/>
          <p14:tracePt t="8783" x="828675" y="3621088"/>
          <p14:tracePt t="8791" x="836613" y="3629025"/>
          <p14:tracePt t="8799" x="852488" y="3629025"/>
          <p14:tracePt t="8808" x="868363" y="3636963"/>
          <p14:tracePt t="8815" x="884238" y="3636963"/>
          <p14:tracePt t="8823" x="892175" y="3636963"/>
          <p14:tracePt t="8831" x="900113" y="3644900"/>
          <p14:tracePt t="8839" x="908050" y="3644900"/>
          <p14:tracePt t="8847" x="917575" y="3644900"/>
          <p14:tracePt t="8855" x="941388" y="3644900"/>
          <p14:tracePt t="8863" x="949325" y="3644900"/>
          <p14:tracePt t="8872" x="965200" y="3644900"/>
          <p14:tracePt t="8879" x="989013" y="3644900"/>
          <p14:tracePt t="8891" x="989013" y="3660775"/>
          <p14:tracePt t="8895" x="1012825" y="3660775"/>
          <p14:tracePt t="8903" x="1036638" y="3660775"/>
          <p14:tracePt t="8911" x="1052513" y="3660775"/>
          <p14:tracePt t="8919" x="1092200" y="3660775"/>
          <p14:tracePt t="8927" x="1100138" y="3660775"/>
          <p14:tracePt t="8935" x="1108075" y="3660775"/>
          <p14:tracePt t="8943" x="1123950" y="3660775"/>
          <p14:tracePt t="8951" x="1147763" y="3660775"/>
          <p14:tracePt t="8959" x="1163638" y="3660775"/>
          <p14:tracePt t="8967" x="1171575" y="3660775"/>
          <p14:tracePt t="8975" x="1179513" y="3660775"/>
          <p14:tracePt t="8983" x="1195388" y="3660775"/>
          <p14:tracePt t="8990" x="1219200" y="3660775"/>
          <p14:tracePt t="9000" x="1243013" y="3660775"/>
          <p14:tracePt t="9007" x="1258888" y="3660775"/>
          <p14:tracePt t="9015" x="1300163" y="3660775"/>
          <p14:tracePt t="9024" x="1323975" y="3660775"/>
          <p14:tracePt t="9031" x="1355725" y="3660775"/>
          <p14:tracePt t="9043" x="1403350" y="3660775"/>
          <p14:tracePt t="9047" x="1514475" y="3660775"/>
          <p14:tracePt t="9056" x="1546225" y="3660775"/>
          <p14:tracePt t="9063" x="1593850" y="3660775"/>
          <p14:tracePt t="9072" x="1674813" y="3660775"/>
          <p14:tracePt t="9078" x="1770063" y="3660775"/>
          <p14:tracePt t="9087" x="1849438" y="3668713"/>
          <p14:tracePt t="9095" x="1960563" y="3676650"/>
          <p14:tracePt t="9103" x="2105025" y="3676650"/>
          <p14:tracePt t="9111" x="2247900" y="3684588"/>
          <p14:tracePt t="9119" x="2487613" y="3684588"/>
          <p14:tracePt t="9127" x="2638425" y="3684588"/>
          <p14:tracePt t="9135" x="2767013" y="3684588"/>
          <p14:tracePt t="9143" x="2917825" y="3684588"/>
          <p14:tracePt t="9151" x="3013075" y="3684588"/>
          <p14:tracePt t="9159" x="3092450" y="3684588"/>
          <p14:tracePt t="9168" x="3117850" y="3684588"/>
          <p14:tracePt t="9175" x="3125788" y="3692525"/>
          <p14:tracePt t="9184" x="3133725" y="3692525"/>
          <p14:tracePt t="9255" x="3141663" y="3692525"/>
          <p14:tracePt t="9271" x="3149600" y="3692525"/>
          <p14:tracePt t="9295" x="3157538" y="3692525"/>
          <p14:tracePt t="9311" x="3165475" y="3692525"/>
          <p14:tracePt t="9351" x="3173413" y="3692525"/>
          <p14:tracePt t="9367" x="3181350" y="3692525"/>
          <p14:tracePt t="9375" x="3189288" y="3692525"/>
          <p14:tracePt t="9383" x="3197225" y="3692525"/>
          <p14:tracePt t="9391" x="3221038" y="3692525"/>
          <p14:tracePt t="9400" x="3228975" y="3692525"/>
          <p14:tracePt t="9407" x="3244850" y="3692525"/>
          <p14:tracePt t="9415" x="3252788" y="3692525"/>
          <p14:tracePt t="9423" x="3276600" y="3684588"/>
          <p14:tracePt t="9431" x="3292475" y="3684588"/>
          <p14:tracePt t="9441" x="3316288" y="3684588"/>
          <p14:tracePt t="9447" x="3363913" y="3676650"/>
          <p14:tracePt t="9455" x="3371850" y="3668713"/>
          <p14:tracePt t="9463" x="3411538" y="3652838"/>
          <p14:tracePt t="9472" x="3427413" y="3652838"/>
          <p14:tracePt t="9479" x="3459163" y="3621088"/>
          <p14:tracePt t="9489" x="3476625" y="3613150"/>
          <p14:tracePt t="9495" x="3484563" y="3595688"/>
          <p14:tracePt t="9503" x="3500438" y="3563938"/>
          <p14:tracePt t="9511" x="3508375" y="3548063"/>
          <p14:tracePt t="9519" x="3524250" y="3540125"/>
          <p14:tracePt t="9527" x="3524250" y="3524250"/>
          <p14:tracePt t="9535" x="3532188" y="3524250"/>
          <p14:tracePt t="9543" x="3532188" y="3516313"/>
          <p14:tracePt t="9551" x="3532188" y="3508375"/>
          <p14:tracePt t="9559" x="3532188" y="3500438"/>
          <p14:tracePt t="9575" x="3516313" y="3484563"/>
          <p14:tracePt t="9583" x="3508375" y="3476625"/>
          <p14:tracePt t="9590" x="3484563" y="3460750"/>
          <p14:tracePt t="9600" x="3467100" y="3460750"/>
          <p14:tracePt t="9607" x="3419475" y="3444875"/>
          <p14:tracePt t="9615" x="3332163" y="3421063"/>
          <p14:tracePt t="9623" x="3300413" y="3421063"/>
          <p14:tracePt t="9631" x="3284538" y="3413125"/>
          <p14:tracePt t="9641" x="3236913" y="3405188"/>
          <p14:tracePt t="9647" x="3165475" y="3389313"/>
          <p14:tracePt t="9654" x="3125788" y="3389313"/>
          <p14:tracePt t="9663" x="3100388" y="3381375"/>
          <p14:tracePt t="9671" x="3060700" y="3373438"/>
          <p14:tracePt t="9679" x="3021013" y="3365500"/>
          <p14:tracePt t="9688" x="2965450" y="3365500"/>
          <p14:tracePt t="9695" x="2933700" y="3357563"/>
          <p14:tracePt t="9703" x="2854325" y="3357563"/>
          <p14:tracePt t="9711" x="2806700" y="3357563"/>
          <p14:tracePt t="9719" x="2741613" y="3357563"/>
          <p14:tracePt t="9726" x="2693988" y="3357563"/>
          <p14:tracePt t="9736" x="2582863" y="3357563"/>
          <p14:tracePt t="9743" x="2487613" y="3357563"/>
          <p14:tracePt t="9751" x="2408238" y="3365500"/>
          <p14:tracePt t="9759" x="2263775" y="3365500"/>
          <p14:tracePt t="9767" x="2152650" y="3365500"/>
          <p14:tracePt t="9775" x="1992313" y="3365500"/>
          <p14:tracePt t="9783" x="1833563" y="3365500"/>
          <p14:tracePt t="9791" x="1738313" y="3365500"/>
          <p14:tracePt t="9799" x="1666875" y="3365500"/>
          <p14:tracePt t="9807" x="1546225" y="3373438"/>
          <p14:tracePt t="9815" x="1514475" y="3373438"/>
          <p14:tracePt t="9823" x="1443038" y="3373438"/>
          <p14:tracePt t="9831" x="1387475" y="3373438"/>
          <p14:tracePt t="9839" x="1292225" y="3373438"/>
          <p14:tracePt t="9847" x="1250950" y="3381375"/>
          <p14:tracePt t="9855" x="1195388" y="3381375"/>
          <p14:tracePt t="9863" x="1163638" y="3381375"/>
          <p14:tracePt t="9873" x="1139825" y="3381375"/>
          <p14:tracePt t="9879" x="1116013" y="3381375"/>
          <p14:tracePt t="9890" x="1108075" y="3381375"/>
          <p14:tracePt t="9895" x="1092200" y="3381375"/>
          <p14:tracePt t="9903" x="1084263" y="3381375"/>
          <p14:tracePt t="9911" x="1068388" y="3381375"/>
          <p14:tracePt t="9919" x="1060450" y="3381375"/>
          <p14:tracePt t="9935" x="1060450" y="3389313"/>
          <p14:tracePt t="9943" x="1052513" y="3397250"/>
          <p14:tracePt t="9959" x="1052513" y="3405188"/>
          <p14:tracePt t="9967" x="1052513" y="3421063"/>
          <p14:tracePt t="9975" x="1052513" y="3436938"/>
          <p14:tracePt t="9983" x="1052513" y="3460750"/>
          <p14:tracePt t="9991" x="1052513" y="3468688"/>
          <p14:tracePt t="9999" x="1052513" y="3484563"/>
          <p14:tracePt t="10006" x="1052513" y="3500438"/>
          <p14:tracePt t="10015" x="1060450" y="3516313"/>
          <p14:tracePt t="10023" x="1076325" y="3532188"/>
          <p14:tracePt t="10031" x="1084263" y="3540125"/>
          <p14:tracePt t="10040" x="1092200" y="3548063"/>
          <p14:tracePt t="10047" x="1100138" y="3556000"/>
          <p14:tracePt t="10055" x="1108075" y="3563938"/>
          <p14:tracePt t="10066" x="1123950" y="3571875"/>
          <p14:tracePt t="10077" x="1171575" y="3579813"/>
          <p14:tracePt t="10080" x="1187450" y="3587750"/>
          <p14:tracePt t="10088" x="1284288" y="3587750"/>
          <p14:tracePt t="10098" x="1371600" y="3605213"/>
          <p14:tracePt t="10103" x="1466850" y="3605213"/>
          <p14:tracePt t="10111" x="1570038" y="3605213"/>
          <p14:tracePt t="10119" x="1651000" y="3605213"/>
          <p14:tracePt t="10126" x="1746250" y="3605213"/>
          <p14:tracePt t="10135" x="1825625" y="3605213"/>
          <p14:tracePt t="10143" x="1905000" y="3605213"/>
          <p14:tracePt t="10151" x="1968500" y="3605213"/>
          <p14:tracePt t="10159" x="2017713" y="3613150"/>
          <p14:tracePt t="10167" x="2073275" y="3613150"/>
          <p14:tracePt t="10175" x="2089150" y="3613150"/>
          <p14:tracePt t="10183" x="2097088" y="3613150"/>
          <p14:tracePt t="10191" x="2144713" y="3613150"/>
          <p14:tracePt t="10199" x="2160588" y="3613150"/>
          <p14:tracePt t="10206" x="2168525" y="3605213"/>
          <p14:tracePt t="10215" x="2192338" y="3595688"/>
          <p14:tracePt t="10223" x="2200275" y="3595688"/>
          <p14:tracePt t="10231" x="2208213" y="3595688"/>
          <p14:tracePt t="10239" x="2247900" y="3595688"/>
          <p14:tracePt t="10251" x="2263775" y="3579813"/>
          <p14:tracePt t="10256" x="2327275" y="3579813"/>
          <p14:tracePt t="10263" x="2351088" y="3571875"/>
          <p14:tracePt t="10271" x="2384425" y="3571875"/>
          <p14:tracePt t="10279" x="2400300" y="3571875"/>
          <p14:tracePt t="10289" x="2416175" y="3571875"/>
          <p14:tracePt t="10294" x="2432050" y="3571875"/>
          <p14:tracePt t="10304" x="2439988" y="3563938"/>
          <p14:tracePt t="10311" x="2463800" y="3563938"/>
          <p14:tracePt t="10318" x="2471738" y="3563938"/>
          <p14:tracePt t="10327" x="2471738" y="3556000"/>
          <p14:tracePt t="10335" x="2479675" y="3556000"/>
          <p14:tracePt t="10390" x="2447925" y="3548063"/>
          <p14:tracePt t="10403" x="2432050" y="3548063"/>
          <p14:tracePt t="10406" x="2400300" y="3548063"/>
          <p14:tracePt t="10415" x="2384425" y="3548063"/>
          <p14:tracePt t="10423" x="2335213" y="3540125"/>
          <p14:tracePt t="10431" x="2271713" y="3540125"/>
          <p14:tracePt t="10439" x="2232025" y="3540125"/>
          <p14:tracePt t="10447" x="2144713" y="3540125"/>
          <p14:tracePt t="10455" x="2112963" y="3540125"/>
          <p14:tracePt t="10463" x="2065338" y="3540125"/>
          <p14:tracePt t="10472" x="2041525" y="3540125"/>
          <p14:tracePt t="10481" x="1960563" y="3540125"/>
          <p14:tracePt t="10493" x="1944688" y="3540125"/>
          <p14:tracePt t="10495" x="1928813" y="3540125"/>
          <p14:tracePt t="10505" x="1912938" y="3540125"/>
          <p14:tracePt t="10511" x="1905000" y="3540125"/>
          <p14:tracePt t="10519" x="1897063" y="3540125"/>
          <p14:tracePt t="10555" x="1889125" y="3540125"/>
          <p14:tracePt t="10575" x="1881188" y="3540125"/>
          <p14:tracePt t="10591" x="1873250" y="3540125"/>
          <p14:tracePt t="10599" x="1865313" y="3540125"/>
          <p14:tracePt t="10623" x="1857375" y="3540125"/>
          <p14:tracePt t="10639" x="1849438" y="3548063"/>
          <p14:tracePt t="10647" x="1841500" y="3548063"/>
          <p14:tracePt t="10655" x="1833563" y="3556000"/>
          <p14:tracePt t="10663" x="1825625" y="3556000"/>
          <p14:tracePt t="10671" x="1801813" y="3571875"/>
          <p14:tracePt t="10679" x="1793875" y="3571875"/>
          <p14:tracePt t="10687" x="1785938" y="3579813"/>
          <p14:tracePt t="10694" x="1778000" y="3587750"/>
          <p14:tracePt t="10706" x="1770063" y="3587750"/>
          <p14:tracePt t="10712" x="1762125" y="3595688"/>
          <p14:tracePt t="10719" x="1754188" y="3595688"/>
          <p14:tracePt t="10727" x="1746250" y="3605213"/>
          <p14:tracePt t="10735" x="1738313" y="3605213"/>
          <p14:tracePt t="10743" x="1730375" y="3613150"/>
          <p14:tracePt t="10751" x="1714500" y="3621088"/>
          <p14:tracePt t="10759" x="1698625" y="3636963"/>
          <p14:tracePt t="10767" x="1682750" y="3636963"/>
          <p14:tracePt t="10774" x="1674813" y="3644900"/>
          <p14:tracePt t="10786" x="1666875" y="3652838"/>
          <p14:tracePt t="10794" x="1633538" y="3660775"/>
          <p14:tracePt t="10799" x="1601788" y="3660775"/>
          <p14:tracePt t="10807" x="1530350" y="3660775"/>
          <p14:tracePt t="10815" x="1506538" y="3660775"/>
          <p14:tracePt t="10822" x="1474788" y="3660775"/>
          <p14:tracePt t="10831" x="1347788" y="3660775"/>
          <p14:tracePt t="10839" x="1258888" y="3660775"/>
          <p14:tracePt t="10847" x="1227138" y="3652838"/>
          <p14:tracePt t="10855" x="1203325" y="3652838"/>
          <p14:tracePt t="10863" x="1179513" y="3652838"/>
          <p14:tracePt t="10871" x="1171575" y="3652838"/>
          <p14:tracePt t="10944" x="1187450" y="3652838"/>
          <p14:tracePt t="10951" x="1195388" y="3652838"/>
          <p14:tracePt t="10960" x="1203325" y="3652838"/>
          <p14:tracePt t="10967" x="1211263" y="3652838"/>
          <p14:tracePt t="10975" x="1219200" y="3660775"/>
          <p14:tracePt t="10992" x="1227138" y="3660775"/>
          <p14:tracePt t="10999" x="1235075" y="3660775"/>
          <p14:tracePt t="11007" x="1250950" y="3660775"/>
          <p14:tracePt t="11015" x="1258888" y="3660775"/>
          <p14:tracePt t="11031" x="1284288" y="3660775"/>
          <p14:tracePt t="11039" x="1292225" y="3660775"/>
          <p14:tracePt t="11047" x="1308100" y="3660775"/>
          <p14:tracePt t="11063" x="1316038" y="3660775"/>
          <p14:tracePt t="11071" x="1331913" y="3660775"/>
          <p14:tracePt t="11087" x="1339850" y="3660775"/>
          <p14:tracePt t="11095" x="1347788" y="3660775"/>
          <p14:tracePt t="11104" x="1355725" y="3660775"/>
          <p14:tracePt t="11111" x="1363663" y="3660775"/>
          <p14:tracePt t="11127" x="1379538" y="3660775"/>
          <p14:tracePt t="11135" x="1387475" y="3660775"/>
          <p14:tracePt t="11144" x="1403350" y="3652838"/>
          <p14:tracePt t="11151" x="1411288" y="3652838"/>
          <p14:tracePt t="11159" x="1427163" y="3652838"/>
          <p14:tracePt t="11167" x="1443038" y="3652838"/>
          <p14:tracePt t="11183" x="1458913" y="3652838"/>
          <p14:tracePt t="11192" x="1474788" y="3644900"/>
          <p14:tracePt t="11199" x="1482725" y="3644900"/>
          <p14:tracePt t="11208" x="1490663" y="3644900"/>
          <p14:tracePt t="11215" x="1506538" y="3644900"/>
          <p14:tracePt t="11223" x="1530350" y="3644900"/>
          <p14:tracePt t="11230" x="1538288" y="3644900"/>
          <p14:tracePt t="11239" x="1554163" y="3644900"/>
          <p14:tracePt t="11247" x="1562100" y="3644900"/>
          <p14:tracePt t="11255" x="1570038" y="3644900"/>
          <p14:tracePt t="11263" x="1577975" y="3644900"/>
          <p14:tracePt t="11271" x="1585913" y="3644900"/>
          <p14:tracePt t="11279" x="1593850" y="3644900"/>
          <p14:tracePt t="11295" x="1609725" y="3644900"/>
          <p14:tracePt t="11304" x="1625600" y="3644900"/>
          <p14:tracePt t="11311" x="1690688" y="3644900"/>
          <p14:tracePt t="11320" x="1809750" y="3644900"/>
          <p14:tracePt t="11327" x="1873250" y="3644900"/>
          <p14:tracePt t="11335" x="1976438" y="3652838"/>
          <p14:tracePt t="11343" x="2097088" y="3660775"/>
          <p14:tracePt t="11351" x="2192338" y="3660775"/>
          <p14:tracePt t="11359" x="2263775" y="3660775"/>
          <p14:tracePt t="11367" x="2351088" y="3660775"/>
          <p14:tracePt t="11375" x="2384425" y="3660775"/>
          <p14:tracePt t="11383" x="2400300" y="3660775"/>
          <p14:tracePt t="11392" x="2408238" y="3660775"/>
          <p14:tracePt t="11399" x="2416175" y="3668713"/>
          <p14:tracePt t="11407" x="2424113" y="3668713"/>
          <p14:tracePt t="11415" x="2432050" y="3668713"/>
          <p14:tracePt t="11439" x="2439988" y="3676650"/>
          <p14:tracePt t="11447" x="2447925" y="3676650"/>
          <p14:tracePt t="11455" x="2455863" y="3676650"/>
          <p14:tracePt t="11463" x="2463800" y="3676650"/>
          <p14:tracePt t="11471" x="2479675" y="3676650"/>
          <p14:tracePt t="11478" x="2495550" y="3676650"/>
          <p14:tracePt t="11487" x="2503488" y="3676650"/>
          <p14:tracePt t="11495" x="2511425" y="3676650"/>
          <p14:tracePt t="11504" x="2535238" y="3676650"/>
          <p14:tracePt t="11511" x="2543175" y="3676650"/>
          <p14:tracePt t="11526" x="2551113" y="3676650"/>
          <p14:tracePt t="11543" x="2559050" y="3676650"/>
          <p14:tracePt t="11612" x="2566988" y="3668713"/>
          <p14:tracePt t="11640" x="2574925" y="3668713"/>
          <p14:tracePt t="11648" x="2582863" y="3668713"/>
          <p14:tracePt t="11655" x="2590800" y="3668713"/>
          <p14:tracePt t="11671" x="2598738" y="3668713"/>
          <p14:tracePt t="11679" x="2606675" y="3668713"/>
          <p14:tracePt t="11687" x="2614613" y="3668713"/>
          <p14:tracePt t="11695" x="2622550" y="3668713"/>
          <p14:tracePt t="11704" x="2622550" y="3660775"/>
          <p14:tracePt t="11711" x="2646363" y="3660775"/>
          <p14:tracePt t="11727" x="2662238" y="3660775"/>
          <p14:tracePt t="11735" x="2670175" y="3652838"/>
          <p14:tracePt t="11744" x="2686050" y="3644900"/>
          <p14:tracePt t="11763" x="2701925" y="3636963"/>
          <p14:tracePt t="11767" x="2701925" y="3629025"/>
          <p14:tracePt t="11791" x="2709863" y="3629025"/>
          <p14:tracePt t="12056" x="2717800" y="3629025"/>
          <p14:tracePt t="12081" x="2717800" y="3621088"/>
          <p14:tracePt t="12087" x="2725738" y="3621088"/>
          <p14:tracePt t="12095" x="2733675" y="3621088"/>
          <p14:tracePt t="12111" x="2733675" y="3613150"/>
          <p14:tracePt t="12127" x="2741613" y="3613150"/>
          <p14:tracePt t="12159" x="2751138" y="3613150"/>
          <p14:tracePt t="12167" x="2751138" y="3605213"/>
          <p14:tracePt t="12223" x="2741613" y="3605213"/>
          <p14:tracePt t="12239" x="2725738" y="3605213"/>
          <p14:tracePt t="12247" x="2701925" y="3605213"/>
          <p14:tracePt t="12255" x="2638425" y="3605213"/>
          <p14:tracePt t="12263" x="2566988" y="3605213"/>
          <p14:tracePt t="12271" x="2479675" y="3605213"/>
          <p14:tracePt t="12282" x="2416175" y="3605213"/>
          <p14:tracePt t="12287" x="2343150" y="3605213"/>
          <p14:tracePt t="12295" x="2255838" y="3605213"/>
          <p14:tracePt t="12303" x="2239963" y="3605213"/>
          <p14:tracePt t="12313" x="2176463" y="3605213"/>
          <p14:tracePt t="12319" x="2168525" y="3605213"/>
          <p14:tracePt t="12327" x="2152650" y="3613150"/>
          <p14:tracePt t="12504" x="2160588" y="3613150"/>
          <p14:tracePt t="12515" x="2160588" y="3621088"/>
          <p14:tracePt t="12865" x="2168525" y="3621088"/>
          <p14:tracePt t="12936" x="2176463" y="3621088"/>
          <p14:tracePt t="13113" x="2176463" y="3636963"/>
          <p14:tracePt t="13141" x="2176463" y="3644900"/>
          <p14:tracePt t="13143" x="2176463" y="3652838"/>
          <p14:tracePt t="13151" x="2176463" y="3660775"/>
          <p14:tracePt t="13167" x="2176463" y="3668713"/>
          <p14:tracePt t="13199" x="2176463" y="3676650"/>
          <p14:tracePt t="13530" x="2176463" y="3668713"/>
          <p14:tracePt t="13583" x="2176463" y="3660775"/>
          <p14:tracePt t="13599" x="2176463" y="3652838"/>
          <p14:tracePt t="13615" x="2184400" y="3652838"/>
          <p14:tracePt t="13623" x="2192338" y="3652838"/>
          <p14:tracePt t="13631" x="2200275" y="3644900"/>
          <p14:tracePt t="13639" x="2208213" y="3644900"/>
          <p14:tracePt t="13655" x="2224088" y="3629025"/>
          <p14:tracePt t="13663" x="2279650" y="3629025"/>
          <p14:tracePt t="13670" x="2287588" y="3621088"/>
          <p14:tracePt t="13679" x="2295525" y="3605213"/>
          <p14:tracePt t="13688" x="2327275" y="3595688"/>
          <p14:tracePt t="13695" x="2343150" y="3579813"/>
          <p14:tracePt t="13703" x="2351088" y="3579813"/>
          <p14:tracePt t="13711" x="2366963" y="3563938"/>
          <p14:tracePt t="13719" x="2374900" y="3563938"/>
          <p14:tracePt t="13727" x="2384425" y="3540125"/>
          <p14:tracePt t="13736" x="2384425" y="3532188"/>
          <p14:tracePt t="13743" x="2384425" y="3524250"/>
          <p14:tracePt t="13757" x="2384425" y="3508375"/>
          <p14:tracePt t="13760" x="2384425" y="3484563"/>
          <p14:tracePt t="13769" x="2384425" y="3476625"/>
          <p14:tracePt t="13775" x="2384425" y="3468688"/>
          <p14:tracePt t="13783" x="2384425" y="3452813"/>
          <p14:tracePt t="13791" x="2384425" y="3444875"/>
          <p14:tracePt t="13799" x="2384425" y="3436938"/>
          <p14:tracePt t="13823" x="2384425" y="3429000"/>
          <p14:tracePt t="13831" x="2374900" y="3429000"/>
          <p14:tracePt t="13839" x="2366963" y="3413125"/>
          <p14:tracePt t="13846" x="2351088" y="3413125"/>
          <p14:tracePt t="13854" x="2343150" y="3397250"/>
          <p14:tracePt t="13863" x="2335213" y="3397250"/>
          <p14:tracePt t="13870" x="2319338" y="3389313"/>
          <p14:tracePt t="13887" x="2255838" y="3373438"/>
          <p14:tracePt t="13894" x="2239963" y="3365500"/>
          <p14:tracePt t="13903" x="2232025" y="3357563"/>
          <p14:tracePt t="13910" x="2224088" y="3357563"/>
          <p14:tracePt t="13926" x="2216150" y="3357563"/>
          <p14:tracePt t="13935" x="2216150" y="3349625"/>
          <p14:tracePt t="13943" x="2200275" y="3341688"/>
          <p14:tracePt t="13983" x="2192338" y="3341688"/>
          <p14:tracePt t="14055" x="2184400" y="3341688"/>
          <p14:tracePt t="14087" x="2176463" y="3341688"/>
          <p14:tracePt t="14119" x="2168525" y="3341688"/>
          <p14:tracePt t="14135" x="2160588" y="3341688"/>
          <p14:tracePt t="14143" x="2152650" y="3341688"/>
          <p14:tracePt t="14151" x="2144713" y="3341688"/>
          <p14:tracePt t="14159" x="2136775" y="3349625"/>
          <p14:tracePt t="14175" x="2128838" y="3357563"/>
          <p14:tracePt t="14182" x="2120900" y="3357563"/>
          <p14:tracePt t="14191" x="2120900" y="3365500"/>
          <p14:tracePt t="14199" x="2112963" y="3365500"/>
          <p14:tracePt t="14215" x="2105025" y="3365500"/>
          <p14:tracePt t="14223" x="2105025" y="3373438"/>
          <p14:tracePt t="14239" x="2089150" y="3373438"/>
          <p14:tracePt t="14247" x="2089150" y="3381375"/>
          <p14:tracePt t="14264" x="2081213" y="3381375"/>
          <p14:tracePt t="14275" x="2081213" y="3389313"/>
          <p14:tracePt t="14280" x="2081213" y="3397250"/>
          <p14:tracePt t="14287" x="2073275" y="3405188"/>
          <p14:tracePt t="14295" x="2073275" y="3413125"/>
          <p14:tracePt t="14303" x="2073275" y="3421063"/>
          <p14:tracePt t="14311" x="2073275" y="3429000"/>
          <p14:tracePt t="14327" x="2073275" y="3436938"/>
          <p14:tracePt t="14336" x="2073275" y="3444875"/>
          <p14:tracePt t="14339" x="2073275" y="3452813"/>
          <p14:tracePt t="14351" x="2073275" y="3468688"/>
          <p14:tracePt t="14359" x="2073275" y="3484563"/>
          <p14:tracePt t="14368" x="2073275" y="3508375"/>
          <p14:tracePt t="14375" x="2073275" y="3516313"/>
          <p14:tracePt t="14383" x="2081213" y="3532188"/>
          <p14:tracePt t="14390" x="2089150" y="3556000"/>
          <p14:tracePt t="14400" x="2097088" y="3579813"/>
          <p14:tracePt t="14407" x="2105025" y="3595688"/>
          <p14:tracePt t="14414" x="2112963" y="3605213"/>
          <p14:tracePt t="14422" x="2112963" y="3621088"/>
          <p14:tracePt t="14430" x="2120900" y="3621088"/>
          <p14:tracePt t="14446" x="2128838" y="3629025"/>
          <p14:tracePt t="14454" x="2136775" y="3629025"/>
          <p14:tracePt t="14462" x="2136775" y="3636963"/>
          <p14:tracePt t="14470" x="2144713" y="3636963"/>
          <p14:tracePt t="14490" x="2144713" y="3644900"/>
          <p14:tracePt t="14512" x="2152650" y="3644900"/>
          <p14:tracePt t="14527" x="2152650" y="3636963"/>
          <p14:tracePt t="14543" x="2160588" y="3613150"/>
          <p14:tracePt t="14551" x="2168525" y="3613150"/>
          <p14:tracePt t="14559" x="2168525" y="3595688"/>
          <p14:tracePt t="14568" x="2176463" y="3579813"/>
          <p14:tracePt t="14575" x="2184400" y="3571875"/>
          <p14:tracePt t="14584" x="2184400" y="3563938"/>
          <p14:tracePt t="14599" x="2184400" y="3556000"/>
          <p14:tracePt t="14607" x="2192338" y="3556000"/>
          <p14:tracePt t="14687" x="2200275" y="3556000"/>
          <p14:tracePt t="14695" x="2208213" y="3556000"/>
          <p14:tracePt t="14703" x="2216150" y="3556000"/>
          <p14:tracePt t="14712" x="2224088" y="3556000"/>
          <p14:tracePt t="14720" x="2255838" y="3548063"/>
          <p14:tracePt t="14727" x="2343150" y="3548063"/>
          <p14:tracePt t="14735" x="2455863" y="3540125"/>
          <p14:tracePt t="14743" x="2717800" y="3516313"/>
          <p14:tracePt t="14752" x="3052763" y="3492500"/>
          <p14:tracePt t="14759" x="3427413" y="3429000"/>
          <p14:tracePt t="14768" x="3914775" y="3381375"/>
          <p14:tracePt t="14775" x="4456113" y="3333750"/>
          <p14:tracePt t="14784" x="4918075" y="3302000"/>
          <p14:tracePt t="14795" x="5349875" y="3286125"/>
          <p14:tracePt t="14799" x="5764213" y="3252788"/>
          <p14:tracePt t="14807" x="6178550" y="3252788"/>
          <p14:tracePt t="14815" x="6569075" y="3236913"/>
          <p14:tracePt t="14823" x="6935788" y="3221038"/>
          <p14:tracePt t="14831" x="7183438" y="3213100"/>
          <p14:tracePt t="14839" x="7445375" y="3197225"/>
          <p14:tracePt t="14847" x="7645400" y="3189288"/>
          <p14:tracePt t="14855" x="7804150" y="3173413"/>
          <p14:tracePt t="14863" x="7908925" y="3165475"/>
          <p14:tracePt t="14871" x="7996238" y="3157538"/>
          <p14:tracePt t="14879" x="8091488" y="3149600"/>
          <p14:tracePt t="14887" x="8139113" y="3133725"/>
          <p14:tracePt t="14895" x="8194675" y="3117850"/>
          <p14:tracePt t="14903" x="8210550" y="3062288"/>
          <p14:tracePt t="14911" x="8226425" y="3054350"/>
          <p14:tracePt t="14920" x="8243888" y="3006725"/>
          <p14:tracePt t="14927" x="8251825" y="3006725"/>
          <p14:tracePt t="14935" x="8259763" y="2990850"/>
          <p14:tracePt t="14947" x="8267700" y="2974975"/>
          <p14:tracePt t="14952" x="8267700" y="2967038"/>
          <p14:tracePt t="14959" x="8275638" y="2967038"/>
          <p14:tracePt t="14967" x="8283575" y="2959100"/>
          <p14:tracePt t="14975" x="8283575" y="2951163"/>
          <p14:tracePt t="14984" x="8283575" y="2943225"/>
          <p14:tracePt t="14991" x="8283575" y="2927350"/>
          <p14:tracePt t="14999" x="8283575" y="2919413"/>
          <p14:tracePt t="15007" x="8283575" y="2909888"/>
          <p14:tracePt t="15014" x="8283575" y="2901950"/>
          <p14:tracePt t="15023" x="8283575" y="2886075"/>
          <p14:tracePt t="15031" x="8283575" y="2870200"/>
          <p14:tracePt t="15039" x="8283575" y="2830513"/>
          <p14:tracePt t="15047" x="8283575" y="2806700"/>
          <p14:tracePt t="15055" x="8283575" y="2774950"/>
          <p14:tracePt t="15063" x="8283575" y="2735263"/>
          <p14:tracePt t="15071" x="8267700" y="2727325"/>
          <p14:tracePt t="15079" x="8259763" y="2711450"/>
          <p14:tracePt t="15087" x="8202613" y="2687638"/>
          <p14:tracePt t="15100" x="8194675" y="2671763"/>
          <p14:tracePt t="15103" x="8123238" y="2655888"/>
          <p14:tracePt t="15111" x="8067675" y="2624138"/>
          <p14:tracePt t="15119" x="8027988" y="2600325"/>
          <p14:tracePt t="15127" x="7988300" y="2584450"/>
          <p14:tracePt t="15135" x="7924800" y="2527300"/>
          <p14:tracePt t="15143" x="7885113" y="2503488"/>
          <p14:tracePt t="15151" x="7812088" y="2487613"/>
          <p14:tracePt t="15159" x="7780338" y="2471738"/>
          <p14:tracePt t="15168" x="7764463" y="2439988"/>
          <p14:tracePt t="15175" x="7685088" y="2416175"/>
          <p14:tracePt t="15186" x="7661275" y="2408238"/>
          <p14:tracePt t="15191" x="7637463" y="2376488"/>
          <p14:tracePt t="15199" x="7621588" y="2368550"/>
          <p14:tracePt t="15207" x="7613650" y="2352675"/>
          <p14:tracePt t="15217" x="7605713" y="2328863"/>
          <p14:tracePt t="15223" x="7589838" y="2320925"/>
          <p14:tracePt t="15231" x="7589838" y="2312988"/>
          <p14:tracePt t="15239" x="7581900" y="2305050"/>
          <p14:tracePt t="15251" x="7581900" y="2297113"/>
          <p14:tracePt t="15255" x="7566025" y="2297113"/>
          <p14:tracePt t="15263" x="7566025" y="2281238"/>
          <p14:tracePt t="15271" x="7558088" y="2281238"/>
          <p14:tracePt t="15286" x="7558088" y="2273300"/>
          <p14:tracePt t="15295" x="7550150" y="2273300"/>
          <p14:tracePt t="15311" x="7550150" y="2265363"/>
          <p14:tracePt t="15319" x="7542213" y="2257425"/>
          <p14:tracePt t="15327" x="7542213" y="2249488"/>
          <p14:tracePt t="15334" x="7534275" y="2249488"/>
          <p14:tracePt t="15343" x="7534275" y="2233613"/>
          <p14:tracePt t="15351" x="7518400" y="2233613"/>
          <p14:tracePt t="15359" x="7518400" y="2216150"/>
          <p14:tracePt t="15369" x="7510463" y="2208213"/>
          <p14:tracePt t="15375" x="7502525" y="2200275"/>
          <p14:tracePt t="15385" x="7502525" y="2192338"/>
          <p14:tracePt t="15391" x="7493000" y="2184400"/>
          <p14:tracePt t="15407" x="7485063" y="2176463"/>
          <p14:tracePt t="15417" x="7485063" y="2168525"/>
          <p14:tracePt t="15423" x="7477125" y="2160588"/>
          <p14:tracePt t="15431" x="7477125" y="2152650"/>
          <p14:tracePt t="15439" x="7469188" y="2144713"/>
          <p14:tracePt t="15447" x="7461250" y="2136775"/>
          <p14:tracePt t="15454" x="7461250" y="2128838"/>
          <p14:tracePt t="15463" x="7445375" y="2120900"/>
          <p14:tracePt t="15471" x="7445375" y="2105025"/>
          <p14:tracePt t="15479" x="7437438" y="2105025"/>
          <p14:tracePt t="15486" x="7437438" y="2097088"/>
          <p14:tracePt t="15543" x="7429500" y="2097088"/>
          <p14:tracePt t="15559" x="7421563" y="2097088"/>
          <p14:tracePt t="15567" x="7421563" y="2112963"/>
          <p14:tracePt t="15575" x="7421563" y="2128838"/>
          <p14:tracePt t="15584" x="7405688" y="2176463"/>
          <p14:tracePt t="15591" x="7397750" y="2208213"/>
          <p14:tracePt t="15599" x="7381875" y="2320925"/>
          <p14:tracePt t="15607" x="7350125" y="2439988"/>
          <p14:tracePt t="15617" x="7342188" y="2535238"/>
          <p14:tracePt t="15623" x="7326313" y="2647950"/>
          <p14:tracePt t="15633" x="7318375" y="2759075"/>
          <p14:tracePt t="15639" x="7294563" y="2830513"/>
          <p14:tracePt t="15647" x="7286625" y="2870200"/>
          <p14:tracePt t="15655" x="7286625" y="2927350"/>
          <p14:tracePt t="15663" x="7286625" y="2959100"/>
          <p14:tracePt t="15670" x="7286625" y="3006725"/>
          <p14:tracePt t="15679" x="7286625" y="3030538"/>
          <p14:tracePt t="15686" x="7286625" y="3038475"/>
          <p14:tracePt t="15695" x="7286625" y="3046413"/>
          <p14:tracePt t="15703" x="7294563" y="3046413"/>
          <p14:tracePt t="15711" x="7294563" y="3054350"/>
          <p14:tracePt t="15719" x="7302500" y="3062288"/>
          <p14:tracePt t="15727" x="7302500" y="3070225"/>
          <p14:tracePt t="15735" x="7302500" y="3078163"/>
          <p14:tracePt t="15758" x="7310438" y="3086100"/>
          <p14:tracePt t="15772" x="7318375" y="3086100"/>
          <p14:tracePt t="15800" x="7326313" y="3086100"/>
          <p14:tracePt t="15831" x="7334250" y="3086100"/>
          <p14:tracePt t="15847" x="7358063" y="3086100"/>
          <p14:tracePt t="15855" x="7366000" y="3062288"/>
          <p14:tracePt t="15863" x="7381875" y="2990850"/>
          <p14:tracePt t="15871" x="7397750" y="2919413"/>
          <p14:tracePt t="15879" x="7421563" y="2798763"/>
          <p14:tracePt t="15902" x="7429500" y="2551113"/>
          <p14:tracePt t="15911" x="7429500" y="2432050"/>
          <p14:tracePt t="15919" x="7429500" y="2360613"/>
          <p14:tracePt t="15927" x="7413625" y="2273300"/>
          <p14:tracePt t="15935" x="7397750" y="2176463"/>
          <p14:tracePt t="15943" x="7381875" y="2097088"/>
          <p14:tracePt t="15951" x="7366000" y="2009775"/>
          <p14:tracePt t="15959" x="7358063" y="1993900"/>
          <p14:tracePt t="15967" x="7358063" y="1985963"/>
          <p14:tracePt t="15977" x="7350125" y="1962150"/>
          <p14:tracePt t="15987" x="7342188" y="1954213"/>
          <p14:tracePt t="15991" x="7334250" y="1930400"/>
          <p14:tracePt t="16001" x="7326313" y="1922463"/>
          <p14:tracePt t="16007" x="7310438" y="1914525"/>
          <p14:tracePt t="16167" x="7318375" y="1922463"/>
          <p14:tracePt t="16175" x="7318375" y="1938338"/>
          <p14:tracePt t="16183" x="7326313" y="1962150"/>
          <p14:tracePt t="16191" x="7334250" y="1993900"/>
          <p14:tracePt t="16201" x="7342188" y="2041525"/>
          <p14:tracePt t="16207" x="7342188" y="2120900"/>
          <p14:tracePt t="16215" x="7342188" y="2216150"/>
          <p14:tracePt t="16223" x="7342188" y="2320925"/>
          <p14:tracePt t="16231" x="7342188" y="2408238"/>
          <p14:tracePt t="16239" x="7342188" y="2503488"/>
          <p14:tracePt t="16247" x="7342188" y="2576513"/>
          <p14:tracePt t="16255" x="7342188" y="2695575"/>
          <p14:tracePt t="16263" x="7342188" y="2759075"/>
          <p14:tracePt t="16271" x="7342188" y="2830513"/>
          <p14:tracePt t="16279" x="7342188" y="2919413"/>
          <p14:tracePt t="16287" x="7342188" y="2935288"/>
          <p14:tracePt t="16295" x="7342188" y="2951163"/>
          <p14:tracePt t="16302" x="7342188" y="2959100"/>
          <p14:tracePt t="16311" x="7342188" y="2982913"/>
          <p14:tracePt t="16471" x="7342188" y="2990850"/>
          <p14:tracePt t="16479" x="7342188" y="2998788"/>
          <p14:tracePt t="16495" x="7342188" y="3006725"/>
          <p14:tracePt t="16503" x="7342188" y="3014663"/>
          <p14:tracePt t="16511" x="7342188" y="3022600"/>
          <p14:tracePt t="16527" x="7342188" y="3038475"/>
          <p14:tracePt t="16543" x="7342188" y="3046413"/>
          <p14:tracePt t="16551" x="7342188" y="3054350"/>
          <p14:tracePt t="16560" x="7342188" y="3062288"/>
          <p14:tracePt t="16567" x="7342188" y="3070225"/>
          <p14:tracePt t="16583" x="7342188" y="3078163"/>
          <p14:tracePt t="16599" x="7342188" y="3086100"/>
          <p14:tracePt t="16654" x="7342188" y="3078163"/>
          <p14:tracePt t="16687" x="7342188" y="3070225"/>
          <p14:tracePt t="16744" x="7350125" y="3062288"/>
          <p14:tracePt t="16752" x="7358063" y="3062288"/>
          <p14:tracePt t="16767" x="7358063" y="3054350"/>
          <p14:tracePt t="16775" x="7366000" y="3046413"/>
          <p14:tracePt t="16863" x="7373938" y="3046413"/>
          <p14:tracePt t="16985" x="7373938" y="3038475"/>
          <p14:tracePt t="16999" x="7373938" y="3030538"/>
          <p14:tracePt t="17014" x="7381875" y="3006725"/>
          <p14:tracePt t="17024" x="7381875" y="2974975"/>
          <p14:tracePt t="17031" x="7389813" y="2894013"/>
          <p14:tracePt t="17039" x="7389813" y="2846388"/>
          <p14:tracePt t="17047" x="7397750" y="2774950"/>
          <p14:tracePt t="17055" x="7397750" y="2735263"/>
          <p14:tracePt t="17067" x="7397750" y="2679700"/>
          <p14:tracePt t="17072" x="7405688" y="2671763"/>
          <p14:tracePt t="17079" x="7405688" y="2663825"/>
          <p14:tracePt t="17088" x="7413625" y="2647950"/>
          <p14:tracePt t="17095" x="7413625" y="2640013"/>
          <p14:tracePt t="17103" x="7413625" y="2632075"/>
          <p14:tracePt t="17119" x="7413625" y="2624138"/>
          <p14:tracePt t="17135" x="7413625" y="2616200"/>
          <p14:tracePt t="17143" x="7413625" y="2608263"/>
          <p14:tracePt t="17151" x="7413625" y="2600325"/>
          <p14:tracePt t="17167" x="7413625" y="2592388"/>
          <p14:tracePt t="17183" x="7413625" y="2584450"/>
          <p14:tracePt t="17206" x="7413625" y="2576513"/>
          <p14:tracePt t="17231" x="7413625" y="2566988"/>
          <p14:tracePt t="17240" x="7405688" y="2566988"/>
          <p14:tracePt t="17295" x="7397750" y="2566988"/>
          <p14:tracePt t="17303" x="7389813" y="2566988"/>
          <p14:tracePt t="17311" x="7373938" y="2566988"/>
          <p14:tracePt t="17319" x="7358063" y="2576513"/>
          <p14:tracePt t="17327" x="7334250" y="2584450"/>
          <p14:tracePt t="17335" x="7302500" y="2600325"/>
          <p14:tracePt t="17343" x="7254875" y="2616200"/>
          <p14:tracePt t="17351" x="7126288" y="2640013"/>
          <p14:tracePt t="17359" x="7062788" y="2655888"/>
          <p14:tracePt t="17371" x="7046913" y="2679700"/>
          <p14:tracePt t="17375" x="6959600" y="2695575"/>
          <p14:tracePt t="17383" x="6943725" y="2703513"/>
          <p14:tracePt t="17391" x="6919913" y="2719388"/>
          <p14:tracePt t="17399" x="6911975" y="2727325"/>
          <p14:tracePt t="17407" x="6904038" y="2735263"/>
          <p14:tracePt t="17415" x="6880225" y="2751138"/>
          <p14:tracePt t="17423" x="6880225" y="2759075"/>
          <p14:tracePt t="17431" x="6880225" y="2767013"/>
          <p14:tracePt t="17447" x="6880225" y="2774950"/>
          <p14:tracePt t="17503" x="6880225" y="2782888"/>
          <p14:tracePt t="17827" x="6872288" y="2782888"/>
          <p14:tracePt t="18160" x="6880225" y="2782888"/>
          <p14:tracePt t="18167" x="6888163" y="2782888"/>
          <p14:tracePt t="18184" x="6896100" y="2774950"/>
          <p14:tracePt t="18191" x="6919913" y="2767013"/>
          <p14:tracePt t="18199" x="6943725" y="2767013"/>
          <p14:tracePt t="18207" x="6959600" y="2751138"/>
          <p14:tracePt t="18215" x="7031038" y="2735263"/>
          <p14:tracePt t="18223" x="7054850" y="2727325"/>
          <p14:tracePt t="18231" x="7118350" y="2703513"/>
          <p14:tracePt t="18239" x="7175500" y="2679700"/>
          <p14:tracePt t="18247" x="7207250" y="2592388"/>
          <p14:tracePt t="18255" x="7223125" y="2576513"/>
          <p14:tracePt t="18263" x="7254875" y="2519363"/>
          <p14:tracePt t="18271" x="7278688" y="2463800"/>
          <p14:tracePt t="18280" x="7294563" y="2432050"/>
          <p14:tracePt t="18287" x="7302500" y="2384425"/>
          <p14:tracePt t="18296" x="7310438" y="2328863"/>
          <p14:tracePt t="18303" x="7310438" y="2312988"/>
          <p14:tracePt t="18312" x="7310438" y="2297113"/>
          <p14:tracePt t="18319" x="7318375" y="2289175"/>
          <p14:tracePt t="18328" x="7318375" y="2281238"/>
          <p14:tracePt t="18335" x="7318375" y="2273300"/>
          <p14:tracePt t="18367" x="7318375" y="2265363"/>
          <p14:tracePt t="18375" x="7326313" y="2265363"/>
          <p14:tracePt t="18384" x="7326313" y="2257425"/>
          <p14:tracePt t="18399" x="7326313" y="2241550"/>
          <p14:tracePt t="18407" x="7326313" y="2233613"/>
          <p14:tracePt t="18414" x="7326313" y="2216150"/>
          <p14:tracePt t="18423" x="7326313" y="2208213"/>
          <p14:tracePt t="18431" x="7334250" y="2184400"/>
          <p14:tracePt t="18439" x="7334250" y="2168525"/>
          <p14:tracePt t="18447" x="7334250" y="2160588"/>
          <p14:tracePt t="18455" x="7342188" y="2152650"/>
          <p14:tracePt t="18471" x="7342188" y="2144713"/>
          <p14:tracePt t="18479" x="7342188" y="2136775"/>
          <p14:tracePt t="18502" x="7350125" y="2120900"/>
          <p14:tracePt t="18512" x="7350125" y="2112963"/>
          <p14:tracePt t="18519" x="7358063" y="2097088"/>
          <p14:tracePt t="18527" x="7366000" y="2081213"/>
          <p14:tracePt t="18536" x="7373938" y="2081213"/>
          <p14:tracePt t="18543" x="7381875" y="2073275"/>
          <p14:tracePt t="18550" x="7381875" y="2065338"/>
          <p14:tracePt t="18558" x="7389813" y="2057400"/>
          <p14:tracePt t="18695" x="7389813" y="2065338"/>
          <p14:tracePt t="18719" x="7389813" y="2073275"/>
          <p14:tracePt t="18727" x="7389813" y="2089150"/>
          <p14:tracePt t="18735" x="7389813" y="2105025"/>
          <p14:tracePt t="18750" x="7389813" y="2128838"/>
          <p14:tracePt t="18759" x="7389813" y="2136775"/>
          <p14:tracePt t="18767" x="7389813" y="2152650"/>
          <p14:tracePt t="18775" x="7389813" y="2168525"/>
          <p14:tracePt t="18785" x="7389813" y="2184400"/>
          <p14:tracePt t="18791" x="7389813" y="2224088"/>
          <p14:tracePt t="18801" x="7389813" y="2249488"/>
          <p14:tracePt t="18807" x="7389813" y="2305050"/>
          <p14:tracePt t="18815" x="7389813" y="2320925"/>
          <p14:tracePt t="18823" x="7389813" y="2400300"/>
          <p14:tracePt t="18831" x="7389813" y="2432050"/>
          <p14:tracePt t="18839" x="7389813" y="2471738"/>
          <p14:tracePt t="18847" x="7389813" y="2495550"/>
          <p14:tracePt t="18855" x="7389813" y="2527300"/>
          <p14:tracePt t="18863" x="7389813" y="2576513"/>
          <p14:tracePt t="18871" x="7389813" y="2600325"/>
          <p14:tracePt t="18879" x="7389813" y="2632075"/>
          <p14:tracePt t="18886" x="7389813" y="2647950"/>
          <p14:tracePt t="18895" x="7389813" y="2671763"/>
          <p14:tracePt t="18903" x="7389813" y="2687638"/>
          <p14:tracePt t="18911" x="7389813" y="2695575"/>
          <p14:tracePt t="18919" x="7389813" y="2743200"/>
          <p14:tracePt t="18929" x="7389813" y="2751138"/>
          <p14:tracePt t="18935" x="7389813" y="2767013"/>
          <p14:tracePt t="18951" x="7389813" y="2774950"/>
          <p14:tracePt t="18991" x="7389813" y="2782888"/>
          <p14:tracePt t="19007" x="7389813" y="2790825"/>
          <p14:tracePt t="19015" x="7389813" y="2798763"/>
          <p14:tracePt t="19023" x="7389813" y="2806700"/>
          <p14:tracePt t="19031" x="7389813" y="2814638"/>
          <p14:tracePt t="19039" x="7389813" y="2830513"/>
          <p14:tracePt t="19047" x="7389813" y="2846388"/>
          <p14:tracePt t="19055" x="7389813" y="2854325"/>
          <p14:tracePt t="19063" x="7389813" y="2862263"/>
          <p14:tracePt t="19071" x="7389813" y="2878138"/>
          <p14:tracePt t="19079" x="7389813" y="2886075"/>
          <p14:tracePt t="19095" x="7389813" y="2901950"/>
          <p14:tracePt t="19111" x="7389813" y="2909888"/>
          <p14:tracePt t="19119" x="7389813" y="2927350"/>
          <p14:tracePt t="19135" x="7389813" y="2951163"/>
          <p14:tracePt t="19144" x="7389813" y="2959100"/>
          <p14:tracePt t="19151" x="7389813" y="2974975"/>
          <p14:tracePt t="19159" x="7389813" y="2990850"/>
          <p14:tracePt t="19175" x="7389813" y="2998788"/>
          <p14:tracePt t="19311" x="7389813" y="2982913"/>
          <p14:tracePt t="19327" x="7389813" y="2974975"/>
          <p14:tracePt t="19360" x="7389813" y="2967038"/>
          <p14:tracePt t="19479" x="7397750" y="2967038"/>
          <p14:tracePt t="19511" x="7397750" y="2959100"/>
          <p14:tracePt t="19519" x="7397750" y="2951163"/>
          <p14:tracePt t="19527" x="7397750" y="2943225"/>
          <p14:tracePt t="19535" x="7397750" y="2935288"/>
          <p14:tracePt t="19543" x="7397750" y="2927350"/>
          <p14:tracePt t="19551" x="7397750" y="2878138"/>
          <p14:tracePt t="19559" x="7397750" y="2854325"/>
          <p14:tracePt t="19568" x="7397750" y="2790825"/>
          <p14:tracePt t="19575" x="7397750" y="2703513"/>
          <p14:tracePt t="19585" x="7397750" y="2640013"/>
          <p14:tracePt t="19591" x="7397750" y="2535238"/>
          <p14:tracePt t="19601" x="7397750" y="2455863"/>
          <p14:tracePt t="19607" x="7397750" y="2360613"/>
          <p14:tracePt t="19615" x="7397750" y="2344738"/>
          <p14:tracePt t="19623" x="7397750" y="2320925"/>
          <p14:tracePt t="19631" x="7397750" y="2297113"/>
          <p14:tracePt t="19643" x="7397750" y="2281238"/>
          <p14:tracePt t="19647" x="7397750" y="2273300"/>
          <p14:tracePt t="19655" x="7397750" y="2265363"/>
          <p14:tracePt t="19663" x="7397750" y="2257425"/>
          <p14:tracePt t="19679" x="7397750" y="2241550"/>
          <p14:tracePt t="19695" x="7397750" y="2233613"/>
          <p14:tracePt t="19776" x="7389813" y="2233613"/>
          <p14:tracePt t="19783" x="7381875" y="2241550"/>
          <p14:tracePt t="19794" x="7366000" y="2297113"/>
          <p14:tracePt t="19799" x="7342188" y="2360613"/>
          <p14:tracePt t="19807" x="7270750" y="2479675"/>
          <p14:tracePt t="19815" x="7246938" y="2608263"/>
          <p14:tracePt t="19823" x="7191375" y="2679700"/>
          <p14:tracePt t="19831" x="7126288" y="2751138"/>
          <p14:tracePt t="19838" x="7102475" y="2814638"/>
          <p14:tracePt t="19847" x="7062788" y="2838450"/>
          <p14:tracePt t="19855" x="7046913" y="2854325"/>
          <p14:tracePt t="19863" x="7031038" y="2862263"/>
          <p14:tracePt t="19883" x="7023100" y="2862263"/>
          <p14:tracePt t="19895" x="7023100" y="2870200"/>
          <p14:tracePt t="19935" x="7015163" y="2870200"/>
          <p14:tracePt t="19947" x="7015163" y="2878138"/>
          <p14:tracePt t="19959" x="7007225" y="2878138"/>
          <p14:tracePt t="19968" x="6999288" y="2886075"/>
          <p14:tracePt t="19983" x="6991350" y="2886075"/>
          <p14:tracePt t="20103" x="6983413" y="2886075"/>
          <p14:tracePt t="20118" x="6975475" y="2886075"/>
          <p14:tracePt t="20127" x="6967538" y="2886075"/>
          <p14:tracePt t="20135" x="6967538" y="2878138"/>
          <p14:tracePt t="20151" x="6959600" y="2878138"/>
          <p14:tracePt t="20175" x="6951663" y="2878138"/>
          <p14:tracePt t="20182" x="6951663" y="2870200"/>
          <p14:tracePt t="20191" x="6943725" y="2870200"/>
          <p14:tracePt t="20200" x="6935788" y="2870200"/>
          <p14:tracePt t="20207" x="6935788" y="2862263"/>
          <p14:tracePt t="20223" x="6927850" y="2862263"/>
          <p14:tracePt t="20271" x="6919913" y="2862263"/>
          <p14:tracePt t="20321" x="6911975" y="2862263"/>
          <p14:tracePt t="20327" x="6904038" y="2862263"/>
          <p14:tracePt t="20343" x="6896100" y="2862263"/>
          <p14:tracePt t="20359" x="6888163" y="2862263"/>
          <p14:tracePt t="20375" x="6880225" y="2862263"/>
          <p14:tracePt t="20382" x="6872288" y="2870200"/>
          <p14:tracePt t="20391" x="6856413" y="2870200"/>
          <p14:tracePt t="20407" x="6840538" y="2870200"/>
          <p14:tracePt t="20417" x="6832600" y="2870200"/>
          <p14:tracePt t="20422" x="6824663" y="2870200"/>
          <p14:tracePt t="20437" x="6816725" y="2870200"/>
          <p14:tracePt t="20439" x="6792913" y="2870200"/>
          <p14:tracePt t="20447" x="6784975" y="2870200"/>
          <p14:tracePt t="20455" x="6743700" y="2870200"/>
          <p14:tracePt t="20463" x="6719888" y="2870200"/>
          <p14:tracePt t="20471" x="6696075" y="2870200"/>
          <p14:tracePt t="20479" x="6680200" y="2870200"/>
          <p14:tracePt t="20486" x="6656388" y="2878138"/>
          <p14:tracePt t="20495" x="6640513" y="2878138"/>
          <p14:tracePt t="20511" x="6624638" y="2878138"/>
          <p14:tracePt t="20602" x="6632575" y="2886075"/>
          <p14:tracePt t="20616" x="6640513" y="2886075"/>
          <p14:tracePt t="20623" x="6648450" y="2886075"/>
          <p14:tracePt t="20632" x="6656388" y="2886075"/>
          <p14:tracePt t="20639" x="6664325" y="2886075"/>
          <p14:tracePt t="20647" x="6672263" y="2886075"/>
          <p14:tracePt t="20655" x="6680200" y="2886075"/>
          <p14:tracePt t="20663" x="6688138" y="2886075"/>
          <p14:tracePt t="20678" x="6704013" y="2886075"/>
          <p14:tracePt t="20695" x="6711950" y="2886075"/>
          <p14:tracePt t="20703" x="6711950" y="2878138"/>
          <p14:tracePt t="20711" x="6727825" y="2878138"/>
          <p14:tracePt t="20719" x="6735763" y="2878138"/>
          <p14:tracePt t="20734" x="6743700" y="2878138"/>
          <p14:tracePt t="20743" x="6751638" y="2878138"/>
          <p14:tracePt t="20767" x="6759575" y="2870200"/>
          <p14:tracePt t="20791" x="6759575" y="2862263"/>
          <p14:tracePt t="20807" x="6769100" y="2862263"/>
          <p14:tracePt t="20823" x="6777038" y="2862263"/>
          <p14:tracePt t="21161" x="6777038" y="2854325"/>
          <p14:tracePt t="21169" x="6792913" y="2854325"/>
          <p14:tracePt t="21176" x="6800850" y="2854325"/>
          <p14:tracePt t="21186" x="6816725" y="2854325"/>
          <p14:tracePt t="21191" x="6824663" y="2846388"/>
          <p14:tracePt t="21201" x="6840538" y="2846388"/>
          <p14:tracePt t="21207" x="6864350" y="2846388"/>
          <p14:tracePt t="21216" x="6896100" y="2846388"/>
          <p14:tracePt t="21223" x="6911975" y="2846388"/>
          <p14:tracePt t="21231" x="6967538" y="2846388"/>
          <p14:tracePt t="21239" x="6975475" y="2846388"/>
          <p14:tracePt t="21247" x="7015163" y="2846388"/>
          <p14:tracePt t="21255" x="7038975" y="2846388"/>
          <p14:tracePt t="21263" x="7054850" y="2846388"/>
          <p14:tracePt t="21272" x="7070725" y="2846388"/>
          <p14:tracePt t="21279" x="7094538" y="2846388"/>
          <p14:tracePt t="21287" x="7110413" y="2854325"/>
          <p14:tracePt t="21295" x="7126288" y="2854325"/>
          <p14:tracePt t="21303" x="7175500" y="2854325"/>
          <p14:tracePt t="21311" x="7191375" y="2854325"/>
          <p14:tracePt t="21319" x="7231063" y="2854325"/>
          <p14:tracePt t="21327" x="7286625" y="2854325"/>
          <p14:tracePt t="21335" x="7381875" y="2854325"/>
          <p14:tracePt t="21343" x="7485063" y="2846388"/>
          <p14:tracePt t="21352" x="7542213" y="2830513"/>
          <p14:tracePt t="21359" x="7637463" y="2806700"/>
          <p14:tracePt t="21366" x="7685088" y="2798763"/>
          <p14:tracePt t="21375" x="7772400" y="2782888"/>
          <p14:tracePt t="21383" x="7835900" y="2782888"/>
          <p14:tracePt t="21391" x="7877175" y="2782888"/>
          <p14:tracePt t="21400" x="7932738" y="2782888"/>
          <p14:tracePt t="21407" x="7948613" y="2782888"/>
          <p14:tracePt t="21416" x="7964488" y="2782888"/>
          <p14:tracePt t="21423" x="7988300" y="2774950"/>
          <p14:tracePt t="21431" x="8004175" y="2774950"/>
          <p14:tracePt t="21447" x="8012113" y="2767013"/>
          <p14:tracePt t="21455" x="8020050" y="2767013"/>
          <p14:tracePt t="21459" x="8027988" y="2759075"/>
          <p14:tracePt t="21471" x="8043863" y="2751138"/>
          <p14:tracePt t="21479" x="8051800" y="2751138"/>
          <p14:tracePt t="21488" x="8059738" y="2751138"/>
          <p14:tracePt t="21495" x="8075613" y="2751138"/>
          <p14:tracePt t="21502" x="8083550" y="2751138"/>
          <p14:tracePt t="21511" x="8091488" y="2751138"/>
          <p14:tracePt t="21519" x="8099425" y="2751138"/>
          <p14:tracePt t="21543" x="8107363" y="2751138"/>
          <p14:tracePt t="21679" x="8107363" y="2759075"/>
          <p14:tracePt t="21695" x="8107363" y="2774950"/>
          <p14:tracePt t="21702" x="8099425" y="2774950"/>
          <p14:tracePt t="21711" x="8099425" y="2782888"/>
          <p14:tracePt t="21727" x="8099425" y="2790825"/>
          <p14:tracePt t="22000" x="8091488" y="2798763"/>
          <p14:tracePt t="22008" x="8083550" y="2798763"/>
          <p14:tracePt t="22023" x="8083550" y="2806700"/>
          <p14:tracePt t="22031" x="8075613" y="2814638"/>
          <p14:tracePt t="22056" x="8059738" y="2814638"/>
          <p14:tracePt t="22067" x="8051800" y="2814638"/>
          <p14:tracePt t="22087" x="8043863" y="2814638"/>
          <p14:tracePt t="22679" x="8035925" y="2814638"/>
          <p14:tracePt t="22694" x="8035925" y="2822575"/>
          <p14:tracePt t="22703" x="8027988" y="2822575"/>
          <p14:tracePt t="22710" x="8020050" y="2830513"/>
          <p14:tracePt t="22718" x="7996238" y="2846388"/>
          <p14:tracePt t="22727" x="7956550" y="2862263"/>
          <p14:tracePt t="22735" x="7948613" y="2878138"/>
          <p14:tracePt t="22743" x="7900988" y="2894013"/>
          <p14:tracePt t="22751" x="7877175" y="2919413"/>
          <p14:tracePt t="22760" x="7827963" y="2959100"/>
          <p14:tracePt t="22767" x="7677150" y="2982913"/>
          <p14:tracePt t="22775" x="7597775" y="3070225"/>
          <p14:tracePt t="22783" x="7453313" y="3101975"/>
          <p14:tracePt t="22791" x="7262813" y="3221038"/>
          <p14:tracePt t="22799" x="7062788" y="3349625"/>
          <p14:tracePt t="22809" x="6769100" y="3548063"/>
          <p14:tracePt t="22820" x="6457950" y="3684588"/>
          <p14:tracePt t="22828" x="6130925" y="3875088"/>
          <p14:tracePt t="22832" x="5835650" y="4043363"/>
          <p14:tracePt t="22839" x="5532438" y="4130675"/>
          <p14:tracePt t="22848" x="5260975" y="4273550"/>
          <p14:tracePt t="22855" x="5094288" y="4370388"/>
          <p14:tracePt t="22863" x="4878388" y="4410075"/>
          <p14:tracePt t="22871" x="4735513" y="4481513"/>
          <p14:tracePt t="22879" x="4616450" y="4537075"/>
          <p14:tracePt t="22899" x="4344988" y="4600575"/>
          <p14:tracePt t="22903" x="4265613" y="4624388"/>
          <p14:tracePt t="22911" x="4176713" y="4633913"/>
          <p14:tracePt t="22919" x="4081463" y="4641850"/>
          <p14:tracePt t="22927" x="4010025" y="4649788"/>
          <p14:tracePt t="22935" x="3890963" y="4657725"/>
          <p14:tracePt t="22944" x="3825875" y="4673600"/>
          <p14:tracePt t="22951" x="3722688" y="4681538"/>
          <p14:tracePt t="22959" x="3603625" y="4689475"/>
          <p14:tracePt t="22967" x="3508375" y="4689475"/>
          <p14:tracePt t="22975" x="3403600" y="4689475"/>
          <p14:tracePt t="22984" x="3260725" y="4689475"/>
          <p14:tracePt t="22991" x="3141663" y="4689475"/>
          <p14:tracePt t="22999" x="3013075" y="4689475"/>
          <p14:tracePt t="23007" x="2854325" y="4689475"/>
          <p14:tracePt t="23015" x="2741613" y="4689475"/>
          <p14:tracePt t="23023" x="2606675" y="4689475"/>
          <p14:tracePt t="23032" x="2455863" y="4689475"/>
          <p14:tracePt t="23039" x="2343150" y="4689475"/>
          <p14:tracePt t="23048" x="2208213" y="4689475"/>
          <p14:tracePt t="23055" x="2049463" y="4689475"/>
          <p14:tracePt t="23063" x="1984375" y="4681538"/>
          <p14:tracePt t="23071" x="1912938" y="4681538"/>
          <p14:tracePt t="23079" x="1857375" y="4665663"/>
          <p14:tracePt t="23087" x="1817688" y="4657725"/>
          <p14:tracePt t="23095" x="1778000" y="4649788"/>
          <p14:tracePt t="23103" x="1762125" y="4641850"/>
          <p14:tracePt t="23111" x="1754188" y="4641850"/>
          <p14:tracePt t="23119" x="1754188" y="4633913"/>
          <p14:tracePt t="23127" x="1746250" y="4624388"/>
          <p14:tracePt t="23135" x="1738313" y="4624388"/>
          <p14:tracePt t="23160" x="1722438" y="4616450"/>
          <p14:tracePt t="23167" x="1722438" y="4608513"/>
          <p14:tracePt t="23183" x="1714500" y="4600575"/>
          <p14:tracePt t="23199" x="1706563" y="4592638"/>
          <p14:tracePt t="23215" x="1698625" y="4592638"/>
          <p14:tracePt t="23223" x="1690688" y="4584700"/>
          <p14:tracePt t="23239" x="1682750" y="4584700"/>
          <p14:tracePt t="23248" x="1674813" y="4584700"/>
          <p14:tracePt t="23255" x="1666875" y="4584700"/>
          <p14:tracePt t="23264" x="1658938" y="4584700"/>
          <p14:tracePt t="23271" x="1651000" y="4584700"/>
          <p14:tracePt t="23279" x="1641475" y="4584700"/>
          <p14:tracePt t="23295" x="1633538" y="4584700"/>
          <p14:tracePt t="23335" x="1625600" y="4592638"/>
          <p14:tracePt t="23367" x="1625600" y="4600575"/>
          <p14:tracePt t="23407" x="1625600" y="4608513"/>
          <p14:tracePt t="23519" x="1633538" y="4608513"/>
          <p14:tracePt t="23535" x="1651000" y="4608513"/>
          <p14:tracePt t="23543" x="1651000" y="4600575"/>
          <p14:tracePt t="23551" x="1658938" y="4600575"/>
          <p14:tracePt t="23567" x="1666875" y="4600575"/>
          <p14:tracePt t="23591" x="1666875" y="4592638"/>
          <p14:tracePt t="23631" x="1666875" y="4584700"/>
          <p14:tracePt t="23655" x="1666875" y="4576763"/>
          <p14:tracePt t="23671" x="1674813" y="4576763"/>
          <p14:tracePt t="23983" x="1674813" y="4568825"/>
          <p14:tracePt t="24049" x="1674813" y="4560888"/>
          <p14:tracePt t="24071" x="1666875" y="4560888"/>
          <p14:tracePt t="24087" x="1666875" y="4552950"/>
          <p14:tracePt t="24111" x="1666875" y="4545013"/>
          <p14:tracePt t="24128" x="1666875" y="4537075"/>
          <p14:tracePt t="24135" x="1658938" y="4521200"/>
          <p14:tracePt t="24143" x="1641475" y="4489450"/>
          <p14:tracePt t="24150" x="1633538" y="4457700"/>
          <p14:tracePt t="24159" x="1593850" y="4314825"/>
          <p14:tracePt t="24167" x="1522413" y="4059238"/>
          <p14:tracePt t="24175" x="1482725" y="3724275"/>
          <p14:tracePt t="24183" x="1235075" y="3294063"/>
          <p14:tracePt t="24187" x="941388" y="2767013"/>
          <p14:tracePt t="24199" x="477838" y="2176463"/>
          <p14:tracePt t="24207" x="31750" y="1571625"/>
          <p14:tracePt t="24904" x="614363" y="2408238"/>
          <p14:tracePt t="24904" x="1068388" y="2592388"/>
          <p14:tracePt t="24904" x="1538288" y="2687638"/>
          <p14:tracePt t="24904" x="1928813" y="2798763"/>
          <p14:tracePt t="24904" x="2319338" y="2830513"/>
          <p14:tracePt t="24904" x="2733675" y="2838450"/>
          <p14:tracePt t="24904" x="3021013" y="2870200"/>
          <p14:tracePt t="24904" x="3244850" y="2878138"/>
          <p14:tracePt t="24904" x="3443288" y="2894013"/>
          <p14:tracePt t="24904" x="3611563" y="2919413"/>
          <p14:tracePt t="24904" x="3714750" y="2927350"/>
          <p14:tracePt t="24904" x="3802063" y="2935288"/>
          <p14:tracePt t="24904" x="3810000" y="2935288"/>
          <p14:tracePt t="24904" x="3817938" y="2935288"/>
          <p14:tracePt t="24904" x="3810000" y="2935288"/>
          <p14:tracePt t="24904" x="3802063" y="2935288"/>
          <p14:tracePt t="24904" x="3786188" y="2935288"/>
          <p14:tracePt t="24904" x="3778250" y="2935288"/>
          <p14:tracePt t="24904" x="3762375" y="2935288"/>
          <p14:tracePt t="24904" x="3754438" y="2935288"/>
          <p14:tracePt t="24904" x="3738563" y="2935288"/>
          <p14:tracePt t="24904" x="3730625" y="2935288"/>
          <p14:tracePt t="24904" x="3722688" y="2935288"/>
          <p14:tracePt t="24904" x="3714750" y="2935288"/>
          <p14:tracePt t="24904" x="3706813" y="2935288"/>
          <p14:tracePt t="24904" x="3683000" y="2935288"/>
          <p14:tracePt t="24904" x="3667125" y="2935288"/>
          <p14:tracePt t="24904" x="3627438" y="2935288"/>
          <p14:tracePt t="24904" x="3571875" y="2935288"/>
          <p14:tracePt t="24904" x="3508375" y="2935288"/>
          <p14:tracePt t="24904" x="3403600" y="2935288"/>
          <p14:tracePt t="24904" x="3316288" y="2935288"/>
          <p14:tracePt t="24904" x="3205163" y="2935288"/>
          <p14:tracePt t="24904" x="3125788" y="2935288"/>
          <p14:tracePt t="24904" x="3013075" y="2935288"/>
          <p14:tracePt t="24904" x="2917825" y="2935288"/>
          <p14:tracePt t="24904" x="2846388" y="2927350"/>
          <p14:tracePt t="24904" x="2790825" y="2927350"/>
          <p14:tracePt t="24904" x="2774950" y="2927350"/>
          <p14:tracePt t="24904" x="2759075" y="2927350"/>
          <p14:tracePt t="24904" x="2741613" y="2927350"/>
          <p14:tracePt t="24904" x="2725738" y="2927350"/>
          <p14:tracePt t="24904" x="2709863" y="2943225"/>
          <p14:tracePt t="24904" x="2654300" y="2967038"/>
          <p14:tracePt t="24904" x="2630488" y="3022600"/>
          <p14:tracePt t="24904" x="2566988" y="3157538"/>
          <p14:tracePt t="24904" x="2519363" y="3309938"/>
          <p14:tracePt t="24904" x="2495550" y="3516313"/>
          <p14:tracePt t="24904" x="2487613" y="3629025"/>
          <p14:tracePt t="24904" x="2447925" y="3835400"/>
          <p14:tracePt t="24904" x="2424113" y="4035425"/>
          <p14:tracePt t="24904" x="2424113" y="4233863"/>
          <p14:tracePt t="24904" x="2408238" y="4457700"/>
          <p14:tracePt t="24904" x="2408238" y="4608513"/>
          <p14:tracePt t="24904" x="2408238" y="4721225"/>
          <p14:tracePt t="24904" x="2408238" y="4856163"/>
          <p14:tracePt t="24904" x="2408238" y="5008563"/>
          <p14:tracePt t="24904" x="2408238" y="5072063"/>
          <p14:tracePt t="24904" x="2408238" y="5080000"/>
          <p14:tracePt t="24904" x="2408238" y="5087938"/>
          <p14:tracePt t="24904" x="2408238" y="5080000"/>
          <p14:tracePt t="24904" x="2416175" y="5072063"/>
          <p14:tracePt t="24904" x="2432050" y="5056188"/>
          <p14:tracePt t="24904" x="2439988" y="5048250"/>
          <p14:tracePt t="24904" x="2439988" y="5040313"/>
          <p14:tracePt t="24904" x="2447925" y="5032375"/>
          <p14:tracePt t="24904" x="2455863" y="5016500"/>
          <p14:tracePt t="24904" x="2463800" y="5008563"/>
          <p14:tracePt t="24904" x="2463800" y="4992688"/>
          <p14:tracePt t="24904" x="2479675" y="4976813"/>
          <p14:tracePt t="24904" x="2495550" y="4943475"/>
          <p14:tracePt t="24904" x="2511425" y="4935538"/>
          <p14:tracePt t="24904" x="2519363" y="4919663"/>
          <p14:tracePt t="24904" x="2559050" y="4864100"/>
          <p14:tracePt t="24904" x="2606675" y="4792663"/>
          <p14:tracePt t="24904" x="2622550" y="4721225"/>
          <p14:tracePt t="24904" x="2654300" y="4633913"/>
          <p14:tracePt t="24904" x="2751138" y="4465638"/>
          <p14:tracePt t="24904" x="2870200" y="4330700"/>
          <p14:tracePt t="24904" x="2925763" y="4154488"/>
          <p14:tracePt t="24904" x="2981325" y="4083050"/>
          <p14:tracePt t="24904" x="3036888" y="4003675"/>
          <p14:tracePt t="24904" x="3084513" y="3914775"/>
          <p14:tracePt t="24904" x="3141663" y="3811588"/>
          <p14:tracePt t="24904" x="3205163" y="3732213"/>
          <p14:tracePt t="24904" x="3221038" y="3644900"/>
          <p14:tracePt t="24904" x="3244850" y="3579813"/>
          <p14:tracePt t="24904" x="3276600" y="3500438"/>
          <p14:tracePt t="24904" x="3292475" y="3413125"/>
          <p14:tracePt t="24904" x="3324225" y="3349625"/>
          <p14:tracePt t="24904" x="3332163" y="3333750"/>
          <p14:tracePt t="24904" x="3340100" y="3278188"/>
          <p14:tracePt t="24904" x="3340100" y="3270250"/>
          <p14:tracePt t="24904" x="3348038" y="3252788"/>
          <p14:tracePt t="24904" x="3348038" y="3244850"/>
          <p14:tracePt t="24904" x="3348038" y="3236913"/>
          <p14:tracePt t="24904" x="3348038" y="3228975"/>
          <p14:tracePt t="24904" x="3348038" y="3221038"/>
          <p14:tracePt t="24904" x="3348038" y="3213100"/>
          <p14:tracePt t="24904" x="3348038" y="3197225"/>
          <p14:tracePt t="24904" x="3348038" y="3173413"/>
          <p14:tracePt t="24904" x="3340100" y="3157538"/>
          <p14:tracePt t="24904" x="3308350" y="3109913"/>
          <p14:tracePt t="24904" x="3268663" y="3022600"/>
          <p14:tracePt t="24904" x="3109913" y="2878138"/>
          <p14:tracePt t="24904" x="3092450" y="2798763"/>
          <p14:tracePt t="24904" x="2973388" y="2655888"/>
          <p14:tracePt t="24904" x="2830513" y="2527300"/>
          <p14:tracePt t="24904" x="2717800" y="2392363"/>
          <p14:tracePt t="24904" x="2582863" y="2233613"/>
          <p14:tracePt t="24904" x="2559050" y="2192338"/>
          <p14:tracePt t="24904" x="2495550" y="2112963"/>
          <p14:tracePt t="24904" x="2424113" y="2049463"/>
          <p14:tracePt t="24904" x="2408238" y="2017713"/>
          <p14:tracePt t="24904" x="2392363" y="1993900"/>
          <p14:tracePt t="24904" x="2374900" y="1970088"/>
          <p14:tracePt t="24904" x="2374900" y="1962150"/>
          <p14:tracePt t="24904" x="2374900" y="1954213"/>
          <p14:tracePt t="24904" x="2374900" y="1946275"/>
          <p14:tracePt t="24904" x="2384425" y="1946275"/>
          <p14:tracePt t="24904" x="2392363" y="1954213"/>
          <p14:tracePt t="24904" x="2432050" y="1978025"/>
          <p14:tracePt t="24904" x="2566988" y="2073275"/>
          <p14:tracePt t="24904" x="2646363" y="2160588"/>
          <p14:tracePt t="24904" x="2830513" y="2336800"/>
          <p14:tracePt t="24904" x="2925763" y="2424113"/>
          <p14:tracePt t="24904" x="3060700" y="2584450"/>
          <p14:tracePt t="24904" x="3141663" y="2655888"/>
          <p14:tracePt t="24904" x="3284538" y="2782888"/>
          <p14:tracePt t="24904" x="3363913" y="2878138"/>
          <p14:tracePt t="24904" x="3500438" y="3014663"/>
          <p14:tracePt t="24904" x="3563938" y="3094038"/>
          <p14:tracePt t="24904" x="3595688" y="3213100"/>
          <p14:tracePt t="24904" x="3619500" y="3309938"/>
          <p14:tracePt t="24904" x="3627438" y="3413125"/>
          <p14:tracePt t="24904" x="3627438" y="3532188"/>
          <p14:tracePt t="24904" x="3627438" y="3548063"/>
          <p14:tracePt t="24904" x="3619500" y="3587750"/>
          <p14:tracePt t="24904" x="3595688" y="3652838"/>
          <p14:tracePt t="24904" x="3556000" y="3660775"/>
          <p14:tracePt t="24904" x="3532188" y="3660775"/>
          <p14:tracePt t="24904" x="3492500" y="3676650"/>
          <p14:tracePt t="24904" x="3476625" y="3676650"/>
          <p14:tracePt t="24904" x="3427413" y="3676650"/>
          <p14:tracePt t="24904" x="3411538" y="3676650"/>
          <p14:tracePt t="24904" x="3395663" y="3676650"/>
          <p14:tracePt t="24904" x="3371850" y="3660775"/>
          <p14:tracePt t="24904" x="3355975" y="3636963"/>
          <p14:tracePt t="24904" x="3308350" y="3595688"/>
          <p14:tracePt t="24904" x="3292475" y="3579813"/>
          <p14:tracePt t="24904" x="3284538" y="3556000"/>
          <p14:tracePt t="24904" x="3276600" y="3540125"/>
          <p14:tracePt t="24904" x="3268663" y="3524250"/>
          <p14:tracePt t="24904" x="3260725" y="3500438"/>
          <p14:tracePt t="24904" x="3252788" y="3484563"/>
          <p14:tracePt t="24904" x="3252788" y="3444875"/>
          <p14:tracePt t="24904" x="3252788" y="3421063"/>
          <p14:tracePt t="24904" x="3252788" y="3405188"/>
          <p14:tracePt t="24904" x="3252788" y="3397250"/>
          <p14:tracePt t="24904" x="3252788" y="3381375"/>
          <p14:tracePt t="24904" x="3260725" y="3381375"/>
          <p14:tracePt t="24904" x="3292475" y="3389313"/>
          <p14:tracePt t="24904" x="3332163" y="3444875"/>
          <p14:tracePt t="24904" x="3387725" y="3548063"/>
          <p14:tracePt t="24904" x="3443288" y="3629025"/>
          <p14:tracePt t="24904" x="3500438" y="3787775"/>
          <p14:tracePt t="24904" x="3532188" y="3914775"/>
          <p14:tracePt t="24904" x="3714750" y="4138613"/>
          <p14:tracePt t="24904" x="3778250" y="4354513"/>
          <p14:tracePt t="24904" x="3851275" y="4576763"/>
          <p14:tracePt t="24904" x="4033838" y="4800600"/>
          <p14:tracePt t="24904" x="4152900" y="5103813"/>
          <p14:tracePt t="24904" x="4305300" y="5270500"/>
          <p14:tracePt t="24904" x="4344988" y="5422900"/>
          <p14:tracePt t="24904" x="4376738" y="5589588"/>
          <p14:tracePt t="24904" x="4392613" y="5749925"/>
          <p14:tracePt t="24904" x="4408488" y="5829300"/>
          <p14:tracePt t="24904" x="4416425" y="5853113"/>
          <p14:tracePt t="24904" x="4416425" y="5861050"/>
          <p14:tracePt t="24904" x="4408488" y="5861050"/>
          <p14:tracePt t="24904" x="4392613" y="5853113"/>
          <p14:tracePt t="24904" x="4376738" y="5837238"/>
          <p14:tracePt t="24904" x="4368800" y="5829300"/>
          <p14:tracePt t="24904" x="4352925" y="5813425"/>
          <p14:tracePt t="24904" x="4352925" y="5789613"/>
          <p14:tracePt t="24904" x="4337050" y="5765800"/>
          <p14:tracePt t="24904" x="4337050" y="5749925"/>
          <p14:tracePt t="24904" x="4329113" y="5726113"/>
          <p14:tracePt t="24904" x="4329113" y="5694363"/>
          <p14:tracePt t="24904" x="4329113" y="5678488"/>
          <p14:tracePt t="24904" x="4329113" y="5629275"/>
          <p14:tracePt t="24904" x="4329113" y="5597525"/>
          <p14:tracePt t="24904" x="4329113" y="5549900"/>
          <p14:tracePt t="24904" x="4329113" y="5502275"/>
          <p14:tracePt t="24904" x="4329113" y="5430838"/>
          <p14:tracePt t="24904" x="4329113" y="5391150"/>
          <p14:tracePt t="24904" x="4329113" y="5335588"/>
          <p14:tracePt t="24904" x="4337050" y="5270500"/>
          <p14:tracePt t="24904" x="4344988" y="5254625"/>
          <p14:tracePt t="24904" x="4360863" y="5199063"/>
          <p14:tracePt t="24904" x="4376738" y="5167313"/>
          <p14:tracePt t="24904" x="4384675" y="5151438"/>
          <p14:tracePt t="24904" x="4400550" y="5095875"/>
          <p14:tracePt t="24904" x="4408488" y="5080000"/>
          <p14:tracePt t="24904" x="4408488" y="5040313"/>
          <p14:tracePt t="24904" x="4424363" y="5032375"/>
          <p14:tracePt t="24904" x="4432300" y="5008563"/>
          <p14:tracePt t="24904" x="4448175" y="5008563"/>
          <p14:tracePt t="24904" x="4456113" y="4984750"/>
          <p14:tracePt t="24904" x="4471988" y="4967288"/>
          <p14:tracePt t="24904" x="4487863" y="4959350"/>
          <p14:tracePt t="24904" x="4519613" y="4943475"/>
          <p14:tracePt t="24904" x="4567238" y="4927600"/>
          <p14:tracePt t="24904" x="4576763" y="4919663"/>
          <p14:tracePt t="24904" x="4616450" y="4895850"/>
          <p14:tracePt t="24904" x="4687888" y="4864100"/>
          <p14:tracePt t="24904" x="4751388" y="4816475"/>
          <p14:tracePt t="24904" x="4767263" y="4800600"/>
          <p14:tracePt t="24904" x="4806950" y="4768850"/>
          <p14:tracePt t="24904" x="4862513" y="4760913"/>
          <p14:tracePt t="24904" x="4902200" y="4729163"/>
          <p14:tracePt t="24904" x="4951413" y="4721225"/>
          <p14:tracePt t="24904" x="4975225" y="4705350"/>
          <p14:tracePt t="24904" x="4991100" y="4697413"/>
          <p14:tracePt t="24904" x="5006975" y="4689475"/>
          <p14:tracePt t="24904" x="5014913" y="4681538"/>
          <p14:tracePt t="24904" x="5014913" y="4673600"/>
          <p14:tracePt t="24904" x="5014913" y="4665663"/>
          <p14:tracePt t="24904" x="5022850" y="4665663"/>
          <p14:tracePt t="24904" x="5022850" y="4657725"/>
          <p14:tracePt t="24904" x="5022850" y="4649788"/>
          <p14:tracePt t="24904" x="5022850" y="4641850"/>
          <p14:tracePt t="24904" x="5022850" y="4624388"/>
          <p14:tracePt t="24904" x="5022850" y="4608513"/>
          <p14:tracePt t="24904" x="5022850" y="4592638"/>
          <p14:tracePt t="24904" x="5022850" y="4552950"/>
          <p14:tracePt t="24904" x="5022850" y="4545013"/>
          <p14:tracePt t="24904" x="5022850" y="4513263"/>
          <p14:tracePt t="24904" x="5022850" y="4497388"/>
          <p14:tracePt t="24904" x="5022850" y="4473575"/>
          <p14:tracePt t="24904" x="5022850" y="4457700"/>
          <p14:tracePt t="24904" x="5022850" y="4441825"/>
          <p14:tracePt t="24904" x="5022850" y="4418013"/>
          <p14:tracePt t="24904" x="5022850" y="4386263"/>
          <p14:tracePt t="24904" x="5022850" y="4370388"/>
          <p14:tracePt t="24904" x="5022850" y="4346575"/>
          <p14:tracePt t="24904" x="5022850" y="4314825"/>
          <p14:tracePt t="24904" x="5022850" y="4298950"/>
          <p14:tracePt t="24904" x="5022850" y="4273550"/>
          <p14:tracePt t="24904" x="5022850" y="4265613"/>
          <p14:tracePt t="24904" x="5022850" y="4241800"/>
          <p14:tracePt t="24904" x="5022850" y="4233863"/>
          <p14:tracePt t="24904" x="5022850" y="4225925"/>
          <p14:tracePt t="24904" x="5022850" y="4217988"/>
          <p14:tracePt t="24904" x="5022850" y="4210050"/>
          <p14:tracePt t="24904" x="5022850" y="4202113"/>
          <p14:tracePt t="24904" x="5022850" y="4194175"/>
          <p14:tracePt t="24904" x="5030788" y="4170363"/>
          <p14:tracePt t="24904" x="5030788" y="4162425"/>
          <p14:tracePt t="24904" x="5046663" y="4114800"/>
          <p14:tracePt t="24904" x="5054600" y="4090988"/>
          <p14:tracePt t="24904" x="5070475" y="4059238"/>
          <p14:tracePt t="24904" x="5086350" y="3948113"/>
          <p14:tracePt t="24904" x="5102225" y="3867150"/>
          <p14:tracePt t="24904" x="5118100" y="3795713"/>
          <p14:tracePt t="24904" x="5126038" y="3779838"/>
          <p14:tracePt t="24904" x="5126038" y="3771900"/>
          <p14:tracePt t="24904" x="5126038" y="3763963"/>
          <p14:tracePt t="24904" x="5133975" y="3763963"/>
          <p14:tracePt t="24904" x="5133975" y="3756025"/>
          <p14:tracePt t="24904" x="5133975" y="3763963"/>
          <p14:tracePt t="24904" x="5133975" y="3771900"/>
          <p14:tracePt t="24904" x="5126038" y="3779838"/>
          <p14:tracePt t="24904" x="5118100" y="3795713"/>
          <p14:tracePt t="24904" x="5110163" y="3811588"/>
          <p14:tracePt t="24904" x="5102225" y="3819525"/>
          <p14:tracePt t="24904" x="5094288" y="3851275"/>
          <p14:tracePt t="24904" x="5094288" y="3867150"/>
          <p14:tracePt t="24904" x="5094288" y="3883025"/>
          <p14:tracePt t="24904" x="5078413" y="3890963"/>
          <p14:tracePt t="24904" x="5078413" y="3898900"/>
          <p14:tracePt t="24904" x="5078413" y="3906838"/>
          <p14:tracePt t="24904" x="5070475" y="3922713"/>
          <p14:tracePt t="24904" x="5062538" y="3930650"/>
          <p14:tracePt t="24904" x="5062538" y="3948113"/>
          <p14:tracePt t="24904" x="5054600" y="3971925"/>
          <p14:tracePt t="24904" x="5038725" y="3987800"/>
          <p14:tracePt t="24904" x="5030788" y="4035425"/>
          <p14:tracePt t="24904" x="5030788" y="4059238"/>
          <p14:tracePt t="24904" x="5030788" y="4067175"/>
          <p14:tracePt t="24904" x="5014913" y="4210050"/>
          <p14:tracePt t="24904" x="5014913" y="4265613"/>
          <p14:tracePt t="24904" x="5014913" y="4298950"/>
          <p14:tracePt t="24904" x="5038725" y="4322763"/>
          <p14:tracePt t="24904" x="5054600" y="4330700"/>
          <p14:tracePt t="24904" x="5070475" y="4354513"/>
          <p14:tracePt t="24904" x="5078413" y="4418013"/>
          <p14:tracePt t="24904" x="5165725" y="4552950"/>
          <p14:tracePt t="24904" x="5189538" y="4649788"/>
          <p14:tracePt t="24904" x="5292725" y="4776788"/>
          <p14:tracePt t="24904" x="5373688" y="4872038"/>
          <p14:tracePt t="24904" x="5500688" y="4951413"/>
          <p14:tracePt t="24904" x="5532438" y="5032375"/>
          <p14:tracePt t="24904" x="5556250" y="5064125"/>
          <p14:tracePt t="24904" x="5572125" y="5064125"/>
          <p14:tracePt t="24904" x="5588000" y="5064125"/>
          <p14:tracePt t="24904" x="5603875" y="5072063"/>
          <p14:tracePt t="24904" x="5643563" y="5087938"/>
          <p14:tracePt t="24904" x="5667375" y="5087938"/>
          <p14:tracePt t="24904" x="5676900" y="5087938"/>
          <p14:tracePt t="24904" x="5692775" y="5087938"/>
          <p14:tracePt t="24904" x="5700713" y="5080000"/>
          <p14:tracePt t="24904" x="5708650" y="5080000"/>
          <p14:tracePt t="24904" x="5708650" y="5072063"/>
          <p14:tracePt t="24904" x="5716588" y="5072063"/>
          <p14:tracePt t="24904" x="5716588" y="5056188"/>
          <p14:tracePt t="24904" x="5716588" y="5048250"/>
          <p14:tracePt t="24904" x="5716588" y="5040313"/>
          <p14:tracePt t="24904" x="5716588" y="5032375"/>
          <p14:tracePt t="24904" x="5716588" y="5024438"/>
          <p14:tracePt t="24904" x="5716588" y="5016500"/>
          <p14:tracePt t="24904" x="5716588" y="5000625"/>
          <p14:tracePt t="24904" x="5716588" y="4992688"/>
          <p14:tracePt t="24904" x="5716588" y="4976813"/>
          <p14:tracePt t="24904" x="5716588" y="4967288"/>
          <p14:tracePt t="24904" x="5716588" y="4959350"/>
          <p14:tracePt t="24904" x="5716588" y="4943475"/>
          <p14:tracePt t="24904" x="5716588" y="4935538"/>
          <p14:tracePt t="24904" x="5716588" y="4927600"/>
          <p14:tracePt t="24904" x="5724525" y="4927600"/>
          <p14:tracePt t="24904" x="5732463" y="4927600"/>
          <p14:tracePt t="24904" x="5740400" y="4927600"/>
          <p14:tracePt t="24904" x="5756275" y="4927600"/>
          <p14:tracePt t="24904" x="5780088" y="4927600"/>
          <p14:tracePt t="24904" x="5788025" y="4927600"/>
          <p14:tracePt t="24904" x="5827713" y="4927600"/>
          <p14:tracePt t="24904" x="5851525" y="4927600"/>
          <p14:tracePt t="24904" x="5915025" y="4935538"/>
          <p14:tracePt t="24904" x="5986463" y="4943475"/>
          <p14:tracePt t="24904" x="6043613" y="4959350"/>
          <p14:tracePt t="24904" x="6107113" y="4967288"/>
          <p14:tracePt t="24904" x="6154738" y="4976813"/>
          <p14:tracePt t="24904" x="6178550" y="4984750"/>
          <p14:tracePt t="24904" x="6218238" y="5000625"/>
          <p14:tracePt t="24904" x="6234113" y="5008563"/>
          <p14:tracePt t="24904" x="6242050" y="5016500"/>
          <p14:tracePt t="24904" x="6249988" y="5016500"/>
          <p14:tracePt t="24904" x="6257925" y="5016500"/>
          <p14:tracePt t="24904" x="6265863" y="5016500"/>
          <p14:tracePt t="24904" x="6265863" y="5008563"/>
          <p14:tracePt t="24904" x="6265863" y="5000625"/>
          <p14:tracePt t="24904" x="6265863" y="4992688"/>
          <p14:tracePt t="24904" x="6265863" y="4984750"/>
          <p14:tracePt t="24904" x="6265863" y="4976813"/>
          <p14:tracePt t="24904" x="6265863" y="4967288"/>
          <p14:tracePt t="24904" x="6265863" y="4959350"/>
          <p14:tracePt t="24904" x="6265863" y="4951413"/>
          <p14:tracePt t="24904" x="6265863" y="4943475"/>
          <p14:tracePt t="24904" x="6257925" y="4935538"/>
          <p14:tracePt t="24904" x="6249988" y="4927600"/>
          <p14:tracePt t="24904" x="6242050" y="4919663"/>
          <p14:tracePt t="24904" x="6226175" y="4911725"/>
          <p14:tracePt t="24904" x="6210300" y="4895850"/>
          <p14:tracePt t="24904" x="6122988" y="4879975"/>
          <p14:tracePt t="24904" x="6034088" y="4872038"/>
          <p14:tracePt t="24904" x="5915025" y="4864100"/>
          <p14:tracePt t="24904" x="5811838" y="4864100"/>
          <p14:tracePt t="24904" x="5692775" y="4856163"/>
          <p14:tracePt t="24904" x="5684838" y="4856163"/>
          <p14:tracePt t="24904" x="5676900" y="4848225"/>
          <p14:tracePt t="24904" x="5548313" y="4848225"/>
          <p14:tracePt t="24904" x="5453063" y="4832350"/>
          <p14:tracePt t="24904" x="5405438" y="4808538"/>
          <p14:tracePt t="24904" x="5334000" y="4689475"/>
          <p14:tracePt t="24904" x="5268913" y="4624388"/>
          <p14:tracePt t="24904" x="5126038" y="4576763"/>
          <p14:tracePt t="24904" x="4830763" y="4537075"/>
          <p14:tracePt t="24904" x="4624388" y="4513263"/>
          <p14:tracePt t="24904" x="4337050" y="4394200"/>
          <p14:tracePt t="24904" x="4081463" y="4354513"/>
          <p14:tracePt t="24904" x="3914775" y="4314825"/>
          <p14:tracePt t="24904" x="3762375" y="4281488"/>
          <p14:tracePt t="24904" x="3563938" y="4257675"/>
          <p14:tracePt t="24904" x="3403600" y="4241800"/>
          <p14:tracePt t="24904" x="3133725" y="4202113"/>
          <p14:tracePt t="24904" x="2878138" y="4162425"/>
          <p14:tracePt t="24904" x="2717800" y="4138613"/>
          <p14:tracePt t="24904" x="2487613" y="4106863"/>
          <p14:tracePt t="24904" x="2366963" y="4090988"/>
          <p14:tracePt t="24904" x="2335213" y="4083050"/>
          <p14:tracePt t="24904" x="2255838" y="4075113"/>
          <p14:tracePt t="24904" x="2232025" y="4059238"/>
          <p14:tracePt t="24904" x="2224088" y="4051300"/>
          <p14:tracePt t="24904" x="2224088" y="4043363"/>
          <p14:tracePt t="24904" x="2224088" y="4035425"/>
          <p14:tracePt t="24904" x="2224088" y="4019550"/>
          <p14:tracePt t="24904" x="2224088" y="4011613"/>
          <p14:tracePt t="24904" x="2224088" y="4003675"/>
          <p14:tracePt t="24904" x="2224088" y="3995738"/>
          <p14:tracePt t="24904" x="2216150" y="4043363"/>
          <p14:tracePt t="24904" x="2216150" y="4067175"/>
          <p14:tracePt t="24904" x="2208213" y="4122738"/>
          <p14:tracePt t="24904" x="2144713" y="4178300"/>
          <p14:tracePt t="24904" x="2105025" y="4265613"/>
          <p14:tracePt t="24904" x="2025650" y="4338638"/>
          <p14:tracePt t="24904" x="1889125" y="4394200"/>
          <p14:tracePt t="24904" x="1714500" y="4441825"/>
          <p14:tracePt t="24904" x="1570038" y="4473575"/>
          <p14:tracePt t="24904" x="1482725" y="4489450"/>
          <p14:tracePt t="24904" x="1387475" y="4505325"/>
          <p14:tracePt t="24904" x="1284288" y="4513263"/>
          <p14:tracePt t="24904" x="1227138" y="4521200"/>
          <p14:tracePt t="24904" x="1163638" y="4529138"/>
          <p14:tracePt t="24904" x="1116013" y="4529138"/>
          <p14:tracePt t="24904" x="1092200" y="4529138"/>
          <p14:tracePt t="24904" x="1060450" y="4529138"/>
          <p14:tracePt t="24904" x="1044575" y="4529138"/>
          <p14:tracePt t="24904" x="1020763" y="4529138"/>
          <p14:tracePt t="24904" x="1012825" y="4529138"/>
          <p14:tracePt t="24904" x="996950" y="4529138"/>
          <p14:tracePt t="24904" x="989013" y="4529138"/>
          <p14:tracePt t="24904" x="981075" y="4529138"/>
          <p14:tracePt t="24904" x="973138" y="4529138"/>
          <p14:tracePt t="24904" x="973138" y="4537075"/>
          <p14:tracePt t="24904" x="973138" y="4545013"/>
          <p14:tracePt t="24904" x="981075" y="4545013"/>
          <p14:tracePt t="24904" x="981075" y="4552950"/>
          <p14:tracePt t="24904" x="989013" y="4552950"/>
          <p14:tracePt t="24904" x="1004888" y="4560888"/>
          <p14:tracePt t="24904" x="996950" y="4568825"/>
          <p14:tracePt t="24904" x="996950" y="4576763"/>
          <p14:tracePt t="24904" x="949325" y="4592638"/>
          <p14:tracePt t="24904" x="941388" y="4600575"/>
          <p14:tracePt t="24904" x="933450" y="4600575"/>
          <p14:tracePt t="24904" x="933450" y="4592638"/>
          <p14:tracePt t="24904" x="973138" y="4592638"/>
          <p14:tracePt t="24904" x="989013" y="4592638"/>
          <p14:tracePt t="24904" x="1004888" y="4592638"/>
          <p14:tracePt t="24904" x="1028700" y="4592638"/>
          <p14:tracePt t="24904" x="1044575" y="4592638"/>
          <p14:tracePt t="24904" x="1060450" y="4592638"/>
          <p14:tracePt t="24904" x="1084263" y="4592638"/>
          <p14:tracePt t="24904" x="1092200" y="4584700"/>
          <p14:tracePt t="24904" x="1108075" y="4584700"/>
          <p14:tracePt t="24904" x="1116013" y="4584700"/>
          <p14:tracePt t="24904" x="1116013" y="4576763"/>
          <p14:tracePt t="24904" x="1116013" y="4568825"/>
          <p14:tracePt t="24904" x="1116013" y="4560888"/>
          <p14:tracePt t="24904" x="1116013" y="4537075"/>
          <p14:tracePt t="24904" x="1116013" y="4521200"/>
          <p14:tracePt t="24904" x="1116013" y="4505325"/>
          <p14:tracePt t="24904" x="1116013" y="4481513"/>
          <p14:tracePt t="24904" x="1116013" y="4465638"/>
          <p14:tracePt t="24904" x="1116013" y="4457700"/>
          <p14:tracePt t="24904" x="1116013" y="4441825"/>
          <p14:tracePt t="24904" x="1116013" y="4433888"/>
          <p14:tracePt t="24904" x="1123950" y="4433888"/>
          <p14:tracePt t="24904" x="1139825" y="4433888"/>
          <p14:tracePt t="24904" x="1147763" y="4433888"/>
          <p14:tracePt t="24904" x="1179513" y="4433888"/>
          <p14:tracePt t="24904" x="1227138" y="4433888"/>
          <p14:tracePt t="24904" x="1250950" y="4433888"/>
          <p14:tracePt t="24904" x="1250950" y="4441825"/>
          <p14:tracePt t="24904" x="1250950" y="4425950"/>
          <p14:tracePt t="24904" x="1250950" y="4410075"/>
          <p14:tracePt t="24904" x="1250950" y="4402138"/>
          <p14:tracePt t="24904" x="1243013" y="4394200"/>
          <p14:tracePt t="24904" x="1235075" y="4378325"/>
          <p14:tracePt t="24904" x="1219200" y="4378325"/>
          <p14:tracePt t="24904" x="1211263" y="4362450"/>
          <p14:tracePt t="24904" x="1203325" y="4346575"/>
          <p14:tracePt t="24904" x="1195388" y="4338638"/>
          <p14:tracePt t="24904" x="1179513" y="4322763"/>
          <p14:tracePt t="24904" x="1171575" y="4314825"/>
          <p14:tracePt t="24904" x="1139825" y="4298950"/>
          <p14:tracePt t="24904" x="1116013" y="4291013"/>
          <p14:tracePt t="24904" x="1092200" y="4265613"/>
          <p14:tracePt t="24904" x="1060450" y="4249738"/>
          <p14:tracePt t="24904" x="1036638" y="4233863"/>
          <p14:tracePt t="24904" x="981075" y="4217988"/>
          <p14:tracePt t="24904" x="973138" y="4210050"/>
          <p14:tracePt t="24904" x="933450" y="4194175"/>
          <p14:tracePt t="24904" x="900113" y="4186238"/>
          <p14:tracePt t="24904" x="868363" y="4154488"/>
          <p14:tracePt t="24904" x="820738" y="4138613"/>
          <p14:tracePt t="24904" x="812800" y="4138613"/>
          <p14:tracePt t="24904" x="804863" y="4122738"/>
          <p14:tracePt t="24904" x="796925" y="4122738"/>
          <p14:tracePt t="24904" x="796925" y="4114800"/>
          <p14:tracePt t="24904" x="804863" y="4114800"/>
          <p14:tracePt t="24904" x="812800" y="4114800"/>
          <p14:tracePt t="24904" x="820738" y="4114800"/>
          <p14:tracePt t="24904" x="876300" y="4114800"/>
          <p14:tracePt t="24904" x="892175" y="4130675"/>
          <p14:tracePt t="24904" x="933450" y="4138613"/>
          <p14:tracePt t="24904" x="1052513" y="4162425"/>
          <p14:tracePt t="24904" x="1123950" y="4178300"/>
          <p14:tracePt t="24904" x="1227138" y="4210050"/>
          <p14:tracePt t="24904" x="1316038" y="4257675"/>
          <p14:tracePt t="24904" x="1387475" y="4298950"/>
          <p14:tracePt t="24904" x="1490663" y="4322763"/>
          <p14:tracePt t="24904" x="1617663" y="4346575"/>
          <p14:tracePt t="24904" x="1682750" y="4370388"/>
          <p14:tracePt t="24904" x="1730375" y="4386263"/>
          <p14:tracePt t="24904" x="1785938" y="4402138"/>
          <p14:tracePt t="24904" x="1793875" y="4418013"/>
          <p14:tracePt t="24904" x="1809750" y="4418013"/>
          <p14:tracePt t="24904" x="1809750" y="4410075"/>
          <p14:tracePt t="24904" x="1809750" y="4402138"/>
          <p14:tracePt t="24904" x="1809750" y="4394200"/>
          <p14:tracePt t="24904" x="1809750" y="4386263"/>
          <p14:tracePt t="24904" x="1809750" y="4378325"/>
          <p14:tracePt t="24904" x="1809750" y="4370388"/>
          <p14:tracePt t="24904" x="1809750" y="4362450"/>
          <p14:tracePt t="24904" x="1809750" y="4354513"/>
          <p14:tracePt t="24904" x="1809750" y="4346575"/>
          <p14:tracePt t="24904" x="1809750" y="4338638"/>
          <p14:tracePt t="24904" x="1809750" y="4330700"/>
          <p14:tracePt t="24904" x="1817688" y="4330700"/>
          <p14:tracePt t="24904" x="1825625" y="4330700"/>
          <p14:tracePt t="24904" x="1833563" y="4330700"/>
          <p14:tracePt t="24904" x="1841500" y="4322763"/>
          <p14:tracePt t="24904" x="1849438" y="4322763"/>
          <p14:tracePt t="24904" x="1849438" y="4314825"/>
          <p14:tracePt t="24904" x="1857375" y="4306888"/>
          <p14:tracePt t="24904" x="1857375" y="4298950"/>
          <p14:tracePt t="24904" x="1857375" y="4291013"/>
          <p14:tracePt t="24904" x="1857375" y="4281488"/>
          <p14:tracePt t="24904" x="1857375" y="4273550"/>
          <p14:tracePt t="24904" x="1857375" y="4265613"/>
          <p14:tracePt t="24904" x="1857375" y="4257675"/>
          <p14:tracePt t="24904" x="1857375" y="4249738"/>
          <p14:tracePt t="24904" x="1857375" y="4241800"/>
          <p14:tracePt t="24904" x="1865313" y="4241800"/>
          <p14:tracePt t="24904" x="1873250" y="4249738"/>
          <p14:tracePt t="24904" x="1889125" y="4257675"/>
          <p14:tracePt t="24904" x="1897063" y="4265613"/>
          <p14:tracePt t="24904" x="1920875" y="4273550"/>
          <p14:tracePt t="24904" x="1936750" y="4298950"/>
          <p14:tracePt t="24904" x="1960563" y="4306888"/>
          <p14:tracePt t="24904" x="1976438" y="4322763"/>
          <p14:tracePt t="24904" x="2025650" y="4330700"/>
          <p14:tracePt t="24904" x="2049463" y="4338638"/>
          <p14:tracePt t="24904" x="2081213" y="4346575"/>
          <p14:tracePt t="24904" x="2097088" y="4362450"/>
          <p14:tracePt t="24904" x="2128838" y="4362450"/>
          <p14:tracePt t="24904" x="2144713" y="4370388"/>
          <p14:tracePt t="24904" x="2160588" y="4378325"/>
          <p14:tracePt t="24904" x="2168525" y="4378325"/>
          <p14:tracePt t="24904" x="2184400" y="4386263"/>
          <p14:tracePt t="24904" x="2224088" y="4386263"/>
          <p14:tracePt t="24904" x="2239963" y="4386263"/>
          <p14:tracePt t="24904" x="2271713" y="4386263"/>
          <p14:tracePt t="24904" x="2311400" y="4386263"/>
          <p14:tracePt t="24904" x="2366963" y="4386263"/>
          <p14:tracePt t="24904" x="2400300" y="4386263"/>
          <p14:tracePt t="24904" x="2479675" y="4386263"/>
          <p14:tracePt t="24904" x="2527300" y="4386263"/>
          <p14:tracePt t="24904" x="2590800" y="4386263"/>
          <p14:tracePt t="24904" x="2670175" y="4378325"/>
          <p14:tracePt t="24904" x="2717800" y="4378325"/>
          <p14:tracePt t="24904" x="2782888" y="4378325"/>
          <p14:tracePt t="24904" x="2830513" y="4378325"/>
          <p14:tracePt t="24904" x="2917825" y="4378325"/>
          <p14:tracePt t="24904" x="2981325" y="4370388"/>
          <p14:tracePt t="24904" x="3021013" y="4370388"/>
          <p14:tracePt t="24904" x="3109913" y="4370388"/>
          <p14:tracePt t="24904" x="3141663" y="4370388"/>
          <p14:tracePt t="24904" x="3213100" y="4370388"/>
          <p14:tracePt t="24904" x="3268663" y="4370388"/>
          <p14:tracePt t="24904" x="3332163" y="4370388"/>
          <p14:tracePt t="24904" x="3371850" y="4370388"/>
          <p14:tracePt t="24904" x="3427413" y="4370388"/>
          <p14:tracePt t="24904" x="3492500" y="4370388"/>
          <p14:tracePt t="24904" x="3540125" y="4370388"/>
          <p14:tracePt t="24904" x="3595688" y="4370388"/>
          <p14:tracePt t="24904" x="3627438" y="4370388"/>
          <p14:tracePt t="24904" x="3667125" y="4370388"/>
          <p14:tracePt t="24904" x="3690938" y="4370388"/>
          <p14:tracePt t="24904" x="3706813" y="4370388"/>
          <p14:tracePt t="24904" x="3722688" y="4370388"/>
          <p14:tracePt t="24904" x="3730625" y="4370388"/>
          <p14:tracePt t="24904" x="3730625" y="4362450"/>
          <p14:tracePt t="24904" x="3730625" y="4354513"/>
          <p14:tracePt t="24904" x="3730625" y="4346575"/>
          <p14:tracePt t="24904" x="3730625" y="4338638"/>
          <p14:tracePt t="24904" x="3730625" y="4330700"/>
          <p14:tracePt t="24904" x="3730625" y="4322763"/>
          <p14:tracePt t="24904" x="3730625" y="4314825"/>
          <p14:tracePt t="24904" x="3730625" y="4306888"/>
          <p14:tracePt t="24904" x="3730625" y="4298950"/>
          <p14:tracePt t="24904" x="3730625" y="4291013"/>
          <p14:tracePt t="24904" x="3738563" y="4291013"/>
          <p14:tracePt t="24904" x="3738563" y="4281488"/>
          <p14:tracePt t="24904" x="3738563" y="4273550"/>
          <p14:tracePt t="24904" x="3738563" y="4265613"/>
          <p14:tracePt t="24904" x="3762375" y="4265613"/>
          <p14:tracePt t="24904" x="3794125" y="4265613"/>
          <p14:tracePt t="24904" x="3843338" y="4265613"/>
          <p14:tracePt t="24904" x="3922713" y="4265613"/>
          <p14:tracePt t="24904" x="4105275" y="4273550"/>
          <p14:tracePt t="24904" x="4281488" y="4273550"/>
          <p14:tracePt t="24904" x="4519613" y="4273550"/>
          <p14:tracePt t="24904" x="4632325" y="4273550"/>
          <p14:tracePt t="24904" x="4854575" y="4273550"/>
          <p14:tracePt t="24904" x="5141913" y="4273550"/>
          <p14:tracePt t="24904" x="5253038" y="4273550"/>
          <p14:tracePt t="24904" x="5476875" y="4291013"/>
          <p14:tracePt t="24904" x="5635625" y="4291013"/>
          <p14:tracePt t="24904" x="5732463" y="4291013"/>
          <p14:tracePt t="24904" x="5803900" y="4291013"/>
          <p14:tracePt t="24904" x="5859463" y="4291013"/>
          <p14:tracePt t="24904" x="5875338" y="4291013"/>
          <p14:tracePt t="24904" x="5875338" y="4281488"/>
          <p14:tracePt t="24904" x="5867400" y="4281488"/>
          <p14:tracePt t="24904" x="5827713" y="4281488"/>
          <p14:tracePt t="24904" x="5676900" y="4273550"/>
          <p14:tracePt t="24904" x="5524500" y="4273550"/>
          <p14:tracePt t="24904" x="5268913" y="4273550"/>
          <p14:tracePt t="24904" x="4886325" y="4225925"/>
          <p14:tracePt t="24904" x="4592638" y="4170363"/>
          <p14:tracePt t="24904" x="4241800" y="4146550"/>
          <p14:tracePt t="24904" x="3817938" y="4098925"/>
          <p14:tracePt t="24904" x="3451225" y="4067175"/>
          <p14:tracePt t="24904" x="2965450" y="4019550"/>
          <p14:tracePt t="24904" x="2439988" y="3779838"/>
          <p14:tracePt t="24904" x="1992313" y="3532188"/>
          <p14:tracePt t="24904" x="1443038" y="3278188"/>
          <p14:tracePt t="24904" x="908050" y="2967038"/>
          <p14:tracePt t="24904" x="454025" y="2647950"/>
          <p14:tracePt t="25207" x="55563" y="2320925"/>
          <p14:tracePt t="25216" x="438150" y="2592388"/>
          <p14:tracePt t="25224" x="892175" y="2894013"/>
          <p14:tracePt t="25231" x="1387475" y="3181350"/>
          <p14:tracePt t="25239" x="1809750" y="3397250"/>
          <p14:tracePt t="25247" x="2279650" y="3540125"/>
          <p14:tracePt t="25255" x="2646363" y="3748088"/>
          <p14:tracePt t="25263" x="2997200" y="3787775"/>
          <p14:tracePt t="25271" x="3371850" y="3835400"/>
          <p14:tracePt t="25279" x="3587750" y="3883025"/>
          <p14:tracePt t="25287" x="3810000" y="3898900"/>
          <p14:tracePt t="25295" x="3962400" y="3898900"/>
          <p14:tracePt t="25302" x="4057650" y="3898900"/>
          <p14:tracePt t="25311" x="4160838" y="3898900"/>
          <p14:tracePt t="25319" x="4217988" y="3898900"/>
          <p14:tracePt t="25327" x="4233863" y="3898900"/>
          <p14:tracePt t="25335" x="4249738" y="3898900"/>
          <p14:tracePt t="25343" x="4249738" y="3890963"/>
          <p14:tracePt t="25351" x="4265613" y="3883025"/>
          <p14:tracePt t="25358" x="4265613" y="3851275"/>
          <p14:tracePt t="25369" x="4273550" y="3827463"/>
          <p14:tracePt t="25375" x="4273550" y="3803650"/>
          <p14:tracePt t="25383" x="4273550" y="3787775"/>
          <p14:tracePt t="25391" x="4273550" y="3779838"/>
          <p14:tracePt t="25400" x="4273550" y="3771900"/>
          <p14:tracePt t="25407" x="4273550" y="3756025"/>
          <p14:tracePt t="25423" x="4273550" y="3748088"/>
          <p14:tracePt t="25447" x="4273550" y="3740150"/>
          <p14:tracePt t="25696" x="4273550" y="3732213"/>
          <p14:tracePt t="25735" x="4273550" y="3724275"/>
          <p14:tracePt t="25752" x="4281488" y="3724275"/>
          <p14:tracePt t="25879" x="4273550" y="3724275"/>
          <p14:tracePt t="25889" x="4265613" y="3724275"/>
          <p14:tracePt t="25895" x="4217988" y="3724275"/>
          <p14:tracePt t="25903" x="4184650" y="3724275"/>
          <p14:tracePt t="25911" x="4168775" y="3724275"/>
          <p14:tracePt t="26112" x="4192588" y="3724275"/>
          <p14:tracePt t="26121" x="4200525" y="3724275"/>
          <p14:tracePt t="26128" x="4233863" y="3732213"/>
          <p14:tracePt t="26137" x="4233863" y="3756025"/>
          <p14:tracePt t="26143" x="4233863" y="3771900"/>
          <p14:tracePt t="26152" x="4233863" y="3795713"/>
          <p14:tracePt t="26159" x="4233863" y="3867150"/>
          <p14:tracePt t="26169" x="4233863" y="3930650"/>
          <p14:tracePt t="26175" x="4233863" y="4003675"/>
          <p14:tracePt t="26184" x="4233863" y="4090988"/>
          <p14:tracePt t="26191" x="4241800" y="4154488"/>
          <p14:tracePt t="26200" x="4273550" y="4265613"/>
          <p14:tracePt t="26207" x="4297363" y="4354513"/>
          <p14:tracePt t="26215" x="4321175" y="4449763"/>
          <p14:tracePt t="26223" x="4352925" y="4497388"/>
          <p14:tracePt t="26231" x="4368800" y="4529138"/>
          <p14:tracePt t="26239" x="4408488" y="4545013"/>
          <p14:tracePt t="26247" x="4495800" y="4552950"/>
          <p14:tracePt t="26255" x="4592638" y="4584700"/>
          <p14:tracePt t="26263" x="4703763" y="4584700"/>
          <p14:tracePt t="26271" x="4814888" y="4592638"/>
          <p14:tracePt t="26279" x="4910138" y="4592638"/>
          <p14:tracePt t="26287" x="5014913" y="4592638"/>
          <p14:tracePt t="26295" x="5165725" y="4592638"/>
          <p14:tracePt t="26303" x="5253038" y="4592638"/>
          <p14:tracePt t="26311" x="5334000" y="4584700"/>
          <p14:tracePt t="26319" x="5421313" y="4576763"/>
          <p14:tracePt t="26327" x="5453063" y="4568825"/>
          <p14:tracePt t="26336" x="5461000" y="4560888"/>
          <p14:tracePt t="26343" x="5484813" y="4560888"/>
          <p14:tracePt t="26355" x="5492750" y="4560888"/>
          <p14:tracePt t="26359" x="5500688" y="4560888"/>
          <p14:tracePt t="26375" x="5508625" y="4560888"/>
          <p14:tracePt t="26448" x="5508625" y="4600575"/>
          <p14:tracePt t="26456" x="5508625" y="4608513"/>
          <p14:tracePt t="26463" x="5508625" y="4649788"/>
          <p14:tracePt t="26471" x="5508625" y="4665663"/>
          <p14:tracePt t="26479" x="5500688" y="4673600"/>
          <p14:tracePt t="26486" x="5492750" y="4681538"/>
          <p14:tracePt t="26503" x="5484813" y="4689475"/>
          <p14:tracePt t="26511" x="5468938" y="4689475"/>
          <p14:tracePt t="26519" x="5445125" y="4689475"/>
          <p14:tracePt t="26531" x="5429250" y="4689475"/>
          <p14:tracePt t="26534" x="5389563" y="4689475"/>
          <p14:tracePt t="26543" x="5268913" y="4689475"/>
          <p14:tracePt t="26552" x="5181600" y="4689475"/>
          <p14:tracePt t="26559" x="5046663" y="4689475"/>
          <p14:tracePt t="26567" x="4933950" y="4689475"/>
          <p14:tracePt t="26576" x="4814888" y="4689475"/>
          <p14:tracePt t="26584" x="4743450" y="4689475"/>
          <p14:tracePt t="26590" x="4624388" y="4681538"/>
          <p14:tracePt t="26600" x="4527550" y="4681538"/>
          <p14:tracePt t="26606" x="4511675" y="4641850"/>
          <p14:tracePt t="26615" x="4424363" y="4624388"/>
          <p14:tracePt t="26623" x="4321175" y="4560888"/>
          <p14:tracePt t="26631" x="4210050" y="4545013"/>
          <p14:tracePt t="26639" x="4073525" y="4449763"/>
          <p14:tracePt t="26647" x="4002088" y="4386263"/>
          <p14:tracePt t="26655" x="3890963" y="4338638"/>
          <p14:tracePt t="26662" x="3675063" y="4265613"/>
          <p14:tracePt t="26671" x="3524250" y="4186238"/>
          <p14:tracePt t="26684" x="3379788" y="4162425"/>
          <p14:tracePt t="26687" x="3141663" y="4154488"/>
          <p14:tracePt t="26695" x="3044825" y="4154488"/>
          <p14:tracePt t="26703" x="2941638" y="4154488"/>
          <p14:tracePt t="26711" x="2854325" y="4154488"/>
          <p14:tracePt t="26719" x="2846388" y="4154488"/>
          <p14:tracePt t="26727" x="2830513" y="4162425"/>
          <p14:tracePt t="26735" x="2830513" y="4170363"/>
          <p14:tracePt t="26743" x="2822575" y="4170363"/>
          <p14:tracePt t="26767" x="2822575" y="4178300"/>
          <p14:tracePt t="26775" x="2830513" y="4178300"/>
          <p14:tracePt t="26784" x="2838450" y="4194175"/>
          <p14:tracePt t="26791" x="2854325" y="4202113"/>
          <p14:tracePt t="26800" x="2870200" y="4210050"/>
          <p14:tracePt t="26807" x="2870200" y="4217988"/>
          <p14:tracePt t="26815" x="2886075" y="4225925"/>
          <p14:tracePt t="26823" x="2886075" y="4233863"/>
          <p14:tracePt t="26839" x="2886075" y="4241800"/>
          <p14:tracePt t="26863" x="2886075" y="4249738"/>
          <p14:tracePt t="26871" x="2886075" y="4265613"/>
          <p14:tracePt t="26879" x="2886075" y="4273550"/>
          <p14:tracePt t="26887" x="2894013" y="4281488"/>
          <p14:tracePt t="26895" x="2909888" y="4298950"/>
          <p14:tracePt t="26902" x="2917825" y="4306888"/>
          <p14:tracePt t="26911" x="2925763" y="4314825"/>
          <p14:tracePt t="26919" x="2981325" y="4322763"/>
          <p14:tracePt t="26927" x="3013075" y="4322763"/>
          <p14:tracePt t="26936" x="3084513" y="4330700"/>
          <p14:tracePt t="26943" x="3173413" y="4330700"/>
          <p14:tracePt t="26952" x="3268663" y="4330700"/>
          <p14:tracePt t="26959" x="3395663" y="4338638"/>
          <p14:tracePt t="26967" x="3643313" y="4354513"/>
          <p14:tracePt t="26975" x="3883025" y="4354513"/>
          <p14:tracePt t="26987" x="4225925" y="4354513"/>
          <p14:tracePt t="26991" x="4592638" y="4354513"/>
          <p14:tracePt t="26998" x="4870450" y="4354513"/>
          <p14:tracePt t="27007" x="5173663" y="4354513"/>
          <p14:tracePt t="27015" x="5500688" y="4354513"/>
          <p14:tracePt t="27023" x="5659438" y="4362450"/>
          <p14:tracePt t="27031" x="5764213" y="4370388"/>
          <p14:tracePt t="27039" x="5907088" y="4370388"/>
          <p14:tracePt t="27047" x="6026150" y="4370388"/>
          <p14:tracePt t="27055" x="6130925" y="4378325"/>
          <p14:tracePt t="27063" x="6186488" y="4386263"/>
          <p14:tracePt t="27071" x="6249988" y="4402138"/>
          <p14:tracePt t="27078" x="6273800" y="4410075"/>
          <p14:tracePt t="27087" x="6281738" y="4418013"/>
          <p14:tracePt t="27094" x="6289675" y="4425950"/>
          <p14:tracePt t="27103" x="6297613" y="4433888"/>
          <p14:tracePt t="27119" x="6305550" y="4433888"/>
          <p14:tracePt t="27175" x="6313488" y="4433888"/>
          <p14:tracePt t="27183" x="6329363" y="4433888"/>
          <p14:tracePt t="27191" x="6345238" y="4433888"/>
          <p14:tracePt t="27200" x="6353175" y="4433888"/>
          <p14:tracePt t="27207" x="6376988" y="4433888"/>
          <p14:tracePt t="27217" x="6392863" y="4433888"/>
          <p14:tracePt t="27223" x="6410325" y="4433888"/>
          <p14:tracePt t="27231" x="6418263" y="4433888"/>
          <p14:tracePt t="27247" x="6426200" y="4433888"/>
          <p14:tracePt t="27255" x="6434138" y="4433888"/>
          <p14:tracePt t="27263" x="6450013" y="4433888"/>
          <p14:tracePt t="27271" x="6457950" y="4433888"/>
          <p14:tracePt t="27279" x="6465888" y="4433888"/>
          <p14:tracePt t="27287" x="6473825" y="4433888"/>
          <p14:tracePt t="27295" x="6481763" y="4433888"/>
          <p14:tracePt t="27335" x="6489700" y="4433888"/>
          <p14:tracePt t="27343" x="6481763" y="4425950"/>
          <p14:tracePt t="27351" x="6465888" y="4418013"/>
          <p14:tracePt t="27359" x="6450013" y="4418013"/>
          <p14:tracePt t="27367" x="6402388" y="4410075"/>
          <p14:tracePt t="27374" x="6376988" y="4410075"/>
          <p14:tracePt t="27384" x="6361113" y="4410075"/>
          <p14:tracePt t="27391" x="6353175" y="4410075"/>
          <p14:tracePt t="27400" x="6337300" y="4410075"/>
          <p14:tracePt t="27407" x="6321425" y="4410075"/>
          <p14:tracePt t="27416" x="6273800" y="4410075"/>
          <p14:tracePt t="27423" x="6249988" y="4410075"/>
          <p14:tracePt t="27432" x="6210300" y="4410075"/>
          <p14:tracePt t="27439" x="6202363" y="4410075"/>
          <p14:tracePt t="27447" x="6186488" y="4410075"/>
          <p14:tracePt t="27455" x="6178550" y="4410075"/>
          <p14:tracePt t="27463" x="6154738" y="4410075"/>
          <p14:tracePt t="27471" x="6146800" y="4410075"/>
          <p14:tracePt t="27479" x="6138863" y="4410075"/>
          <p14:tracePt t="27486" x="6130925" y="4410075"/>
          <p14:tracePt t="27494" x="6122988" y="4410075"/>
          <p14:tracePt t="27503" x="6115050" y="4410075"/>
          <p14:tracePt t="27510" x="6107113" y="4418013"/>
          <p14:tracePt t="27527" x="6091238" y="4418013"/>
          <p14:tracePt t="27535" x="6083300" y="4418013"/>
          <p14:tracePt t="27543" x="6075363" y="4418013"/>
          <p14:tracePt t="27551" x="6059488" y="4418013"/>
          <p14:tracePt t="27559" x="6034088" y="4418013"/>
          <p14:tracePt t="27567" x="6010275" y="4418013"/>
          <p14:tracePt t="27575" x="5994400" y="4418013"/>
          <p14:tracePt t="27584" x="5970588" y="4418013"/>
          <p14:tracePt t="27591" x="5954713" y="4418013"/>
          <p14:tracePt t="27600" x="5915025" y="4418013"/>
          <p14:tracePt t="27607" x="5803900" y="4418013"/>
          <p14:tracePt t="27617" x="5764213" y="4418013"/>
          <p14:tracePt t="27623" x="5692775" y="4418013"/>
          <p14:tracePt t="27631" x="5667375" y="4418013"/>
          <p14:tracePt t="27639" x="5651500" y="4418013"/>
          <p14:tracePt t="27647" x="5643563" y="4418013"/>
          <p14:tracePt t="27655" x="5635625" y="4418013"/>
          <p14:tracePt t="27735" x="5643563" y="4418013"/>
          <p14:tracePt t="27855" x="5651500" y="4418013"/>
          <p14:tracePt t="27864" x="5659438" y="4418013"/>
          <p14:tracePt t="27879" x="5667375" y="4418013"/>
          <p14:tracePt t="27896" x="5676900" y="4418013"/>
          <p14:tracePt t="27911" x="5692775" y="4418013"/>
          <p14:tracePt t="27919" x="5700713" y="4418013"/>
          <p14:tracePt t="27926" x="5716588" y="4418013"/>
          <p14:tracePt t="27935" x="5724525" y="4418013"/>
          <p14:tracePt t="27943" x="5748338" y="4418013"/>
          <p14:tracePt t="27951" x="5764213" y="4410075"/>
          <p14:tracePt t="27958" x="5780088" y="4410075"/>
          <p14:tracePt t="27967" x="5803900" y="4410075"/>
          <p14:tracePt t="27983" x="5819775" y="4410075"/>
          <p14:tracePt t="27990" x="5827713" y="4410075"/>
          <p14:tracePt t="28016" x="5827713" y="4402138"/>
          <p14:tracePt t="28063" x="5827713" y="4394200"/>
          <p14:tracePt t="28096" x="5827713" y="4386263"/>
          <p14:tracePt t="28103" x="5827713" y="4378325"/>
          <p14:tracePt t="28112" x="5835650" y="4378325"/>
          <p14:tracePt t="28118" x="5835650" y="4370388"/>
          <p14:tracePt t="28127" x="5843588" y="4370388"/>
          <p14:tracePt t="28143" x="5843588" y="4362450"/>
          <p14:tracePt t="28241" x="5835650" y="4362450"/>
          <p14:tracePt t="28279" x="5827713" y="4362450"/>
          <p14:tracePt t="28287" x="5827713" y="4378325"/>
          <p14:tracePt t="28295" x="5811838" y="4378325"/>
          <p14:tracePt t="28302" x="5811838" y="4386263"/>
          <p14:tracePt t="28310" x="5803900" y="4386263"/>
          <p14:tracePt t="28319" x="5795963" y="4386263"/>
          <p14:tracePt t="28327" x="5788025" y="4394200"/>
          <p14:tracePt t="28335" x="5772150" y="4402138"/>
          <p14:tracePt t="28343" x="5756275" y="4402138"/>
          <p14:tracePt t="28352" x="5748338" y="4402138"/>
          <p14:tracePt t="28359" x="5732463" y="4410075"/>
          <p14:tracePt t="28367" x="5692775" y="4410075"/>
          <p14:tracePt t="28375" x="5635625" y="4410075"/>
          <p14:tracePt t="28383" x="5603875" y="4410075"/>
          <p14:tracePt t="28391" x="5588000" y="4410075"/>
          <p14:tracePt t="28400" x="5532438" y="4410075"/>
          <p14:tracePt t="28407" x="5500688" y="4394200"/>
          <p14:tracePt t="28416" x="5484813" y="4394200"/>
          <p14:tracePt t="28423" x="5468938" y="4386263"/>
          <p14:tracePt t="28440" x="5461000" y="4370388"/>
          <p14:tracePt t="28448" x="5461000" y="4362450"/>
          <p14:tracePt t="28455" x="5453063" y="4362450"/>
          <p14:tracePt t="28471" x="5461000" y="4354513"/>
          <p14:tracePt t="28479" x="5476875" y="4354513"/>
          <p14:tracePt t="28487" x="5484813" y="4354513"/>
          <p14:tracePt t="28500" x="5492750" y="4354513"/>
          <p14:tracePt t="28503" x="5500688" y="4354513"/>
          <p14:tracePt t="28511" x="5516563" y="4354513"/>
          <p14:tracePt t="28519" x="5524500" y="4354513"/>
          <p14:tracePt t="28527" x="5532438" y="4354513"/>
          <p14:tracePt t="28535" x="5548313" y="4354513"/>
          <p14:tracePt t="28551" x="5580063" y="4370388"/>
          <p14:tracePt t="28559" x="5588000" y="4370388"/>
          <p14:tracePt t="28566" x="5619750" y="4386263"/>
          <p14:tracePt t="28575" x="5635625" y="4394200"/>
          <p14:tracePt t="28583" x="5635625" y="4402138"/>
          <p14:tracePt t="28591" x="5659438" y="4410075"/>
          <p14:tracePt t="28599" x="5676900" y="4425950"/>
          <p14:tracePt t="28615" x="5684838" y="4441825"/>
          <p14:tracePt t="28651" x="5684838" y="4449763"/>
          <p14:tracePt t="28703" x="5676900" y="4449763"/>
          <p14:tracePt t="28711" x="5667375" y="4449763"/>
          <p14:tracePt t="28719" x="5659438" y="4449763"/>
          <p14:tracePt t="28727" x="5651500" y="4449763"/>
          <p14:tracePt t="28743" x="5643563" y="4449763"/>
          <p14:tracePt t="28767" x="5635625" y="4449763"/>
          <p14:tracePt t="28803" x="5627688" y="4449763"/>
          <p14:tracePt t="29071" x="5627688" y="4441825"/>
          <p14:tracePt t="29087" x="5627688" y="4433888"/>
          <p14:tracePt t="30042" x="5627688" y="4425950"/>
          <p14:tracePt t="30199" x="5635625" y="4425950"/>
          <p14:tracePt t="30329" x="5643563" y="4425950"/>
          <p14:tracePt t="31073" x="5643563" y="4418013"/>
          <p14:tracePt t="31087" x="5635625" y="4418013"/>
          <p14:tracePt t="31103" x="5627688" y="4418013"/>
          <p14:tracePt t="31119" x="5619750" y="4418013"/>
          <p14:tracePt t="31135" x="5611813" y="4418013"/>
          <p14:tracePt t="31143" x="5611813" y="4410075"/>
          <p14:tracePt t="32098" x="5619750" y="4410075"/>
          <p14:tracePt t="32120" x="5627688" y="4410075"/>
          <p14:tracePt t="32128" x="5635625" y="4410075"/>
          <p14:tracePt t="32139" x="5643563" y="4410075"/>
          <p14:tracePt t="32143" x="5651500" y="4410075"/>
          <p14:tracePt t="32151" x="5659438" y="4410075"/>
          <p14:tracePt t="32159" x="5667375" y="4410075"/>
          <p14:tracePt t="32175" x="5676900" y="4410075"/>
          <p14:tracePt t="34125" x="5692775" y="4410075"/>
          <p14:tracePt t="34132" x="5700713" y="4410075"/>
          <p14:tracePt t="34151" x="5708650" y="4410075"/>
          <p14:tracePt t="34159" x="5716588" y="4418013"/>
          <p14:tracePt t="34183" x="5724525" y="4418013"/>
          <p14:tracePt t="34194" x="5732463" y="4418013"/>
          <p14:tracePt t="34231" x="5740400" y="4418013"/>
          <p14:tracePt t="34238" x="5748338" y="4418013"/>
          <p14:tracePt t="34255" x="5756275" y="4418013"/>
          <p14:tracePt t="34267" x="5764213" y="4418013"/>
          <p14:tracePt t="34283" x="5764213" y="4425950"/>
          <p14:tracePt t="34335" x="5772150" y="4425950"/>
          <p14:tracePt t="34424" x="5780088" y="4425950"/>
          <p14:tracePt t="34438" x="5788025" y="4425950"/>
          <p14:tracePt t="34488" x="5795963" y="4425950"/>
          <p14:tracePt t="34531" x="5803900" y="4425950"/>
          <p14:tracePt t="34547" x="5811838" y="4425950"/>
          <p14:tracePt t="34567" x="5819775" y="4425950"/>
          <p14:tracePt t="34591" x="5827713" y="4425950"/>
          <p14:tracePt t="34631" x="5843588" y="4425950"/>
          <p14:tracePt t="34636" x="5859463" y="4425950"/>
          <p14:tracePt t="34643" x="5891213" y="4425950"/>
          <p14:tracePt t="34651" x="5930900" y="4425950"/>
          <p14:tracePt t="34660" x="5954713" y="4425950"/>
          <p14:tracePt t="34667" x="5970588" y="4425950"/>
          <p14:tracePt t="34676" x="6010275" y="4425950"/>
          <p14:tracePt t="34683" x="6099175" y="4425950"/>
          <p14:tracePt t="34692" x="6115050" y="4425950"/>
          <p14:tracePt t="34699" x="6130925" y="4425950"/>
          <p14:tracePt t="34708" x="6138863" y="4425950"/>
          <p14:tracePt t="34719" x="6154738" y="4425950"/>
          <p14:tracePt t="34727" x="6162675" y="4425950"/>
          <p14:tracePt t="34735" x="6170613" y="4425950"/>
          <p14:tracePt t="34751" x="6170613" y="4433888"/>
          <p14:tracePt t="34940" x="6154738" y="4433888"/>
          <p14:tracePt t="34952" x="6146800" y="4433888"/>
          <p14:tracePt t="34961" x="6138863" y="4425950"/>
          <p14:tracePt t="34963" x="6130925" y="4425950"/>
          <p14:tracePt t="34971" x="6122988" y="4425950"/>
          <p14:tracePt t="34979" x="6107113" y="4425950"/>
          <p14:tracePt t="34987" x="6099175" y="4425950"/>
          <p14:tracePt t="34995" x="6091238" y="4418013"/>
          <p14:tracePt t="35003" x="6075363" y="4418013"/>
          <p14:tracePt t="35011" x="6067425" y="4410075"/>
          <p14:tracePt t="35023" x="6059488" y="4410075"/>
          <p14:tracePt t="35032" x="6051550" y="4410075"/>
          <p14:tracePt t="35039" x="6043613" y="4410075"/>
          <p14:tracePt t="35046" x="6034088" y="4410075"/>
          <p14:tracePt t="35054" x="6018213" y="4410075"/>
          <p14:tracePt t="35063" x="6010275" y="4410075"/>
          <p14:tracePt t="35071" x="6002338" y="4410075"/>
          <p14:tracePt t="35079" x="5986463" y="4410075"/>
          <p14:tracePt t="35087" x="5978525" y="4410075"/>
          <p14:tracePt t="35095" x="5970588" y="4410075"/>
          <p14:tracePt t="35099" x="5954713" y="4410075"/>
          <p14:tracePt t="35107" x="5946775" y="4410075"/>
          <p14:tracePt t="35116" x="5938838" y="4410075"/>
          <p14:tracePt t="35123" x="5930900" y="4410075"/>
          <p14:tracePt t="35132" x="5922963" y="4410075"/>
          <p14:tracePt t="35138" x="5915025" y="4402138"/>
          <p14:tracePt t="35148" x="5907088" y="4402138"/>
          <p14:tracePt t="35163" x="5899150" y="4402138"/>
          <p14:tracePt t="35171" x="5891213" y="4402138"/>
          <p14:tracePt t="35235" x="5883275" y="4402138"/>
          <p14:tracePt t="35243" x="5875338" y="4402138"/>
          <p14:tracePt t="35254" x="5867400" y="4402138"/>
          <p14:tracePt t="35262" x="5859463" y="4402138"/>
          <p14:tracePt t="35270" x="5843588" y="4402138"/>
          <p14:tracePt t="35287" x="5835650" y="4402138"/>
          <p14:tracePt t="35295" x="5819775" y="4402138"/>
          <p14:tracePt t="35303" x="5811838" y="4394200"/>
          <p14:tracePt t="35311" x="5803900" y="4394200"/>
          <p14:tracePt t="35324" x="5795963" y="4394200"/>
          <p14:tracePt t="35331" x="5788025" y="4394200"/>
          <p14:tracePt t="35339" x="5780088" y="4394200"/>
          <p14:tracePt t="35348" x="5772150" y="4394200"/>
          <p14:tracePt t="35355" x="5756275" y="4394200"/>
          <p14:tracePt t="35364" x="5748338" y="4394200"/>
          <p14:tracePt t="35371" x="5740400" y="4394200"/>
          <p14:tracePt t="35379" x="5716588" y="4394200"/>
          <p14:tracePt t="35387" x="5708650" y="4394200"/>
          <p14:tracePt t="35394" x="5692775" y="4394200"/>
          <p14:tracePt t="35407" x="5684838" y="4394200"/>
          <p14:tracePt t="35415" x="5676900" y="4394200"/>
          <p14:tracePt t="35423" x="5667375" y="4394200"/>
          <p14:tracePt t="36010" x="5676900" y="4394200"/>
          <p14:tracePt t="36023" x="5684838" y="4394200"/>
          <p14:tracePt t="36035" x="5692775" y="4394200"/>
          <p14:tracePt t="36043" x="5692775" y="4402138"/>
          <p14:tracePt t="36050" x="5700713" y="4402138"/>
          <p14:tracePt t="36066" x="5708650" y="4402138"/>
          <p14:tracePt t="36099" x="5716588" y="4402138"/>
          <p14:tracePt t="36107" x="5724525" y="4402138"/>
          <p14:tracePt t="36123" x="5732463" y="4402138"/>
          <p14:tracePt t="36138" x="5740400" y="4402138"/>
          <p14:tracePt t="36148" x="5748338" y="4402138"/>
          <p14:tracePt t="36155" x="5756275" y="4402138"/>
          <p14:tracePt t="36163" x="5764213" y="4402138"/>
          <p14:tracePt t="36174" x="5780088" y="4402138"/>
          <p14:tracePt t="36183" x="5788025" y="4402138"/>
          <p14:tracePt t="36190" x="5795963" y="4402138"/>
          <p14:tracePt t="36199" x="5819775" y="4402138"/>
          <p14:tracePt t="36206" x="5827713" y="4402138"/>
          <p14:tracePt t="36215" x="5835650" y="4402138"/>
          <p14:tracePt t="36223" x="5843588" y="4402138"/>
          <p14:tracePt t="36228" x="5859463" y="4402138"/>
          <p14:tracePt t="36235" x="5867400" y="4402138"/>
          <p14:tracePt t="36243" x="5875338" y="4402138"/>
          <p14:tracePt t="36250" x="5883275" y="4402138"/>
          <p14:tracePt t="36258" x="5899150" y="4402138"/>
          <p14:tracePt t="36267" x="5907088" y="4402138"/>
          <p14:tracePt t="36275" x="5915025" y="4410075"/>
          <p14:tracePt t="36283" x="5938838" y="4410075"/>
          <p14:tracePt t="36291" x="5954713" y="4410075"/>
          <p14:tracePt t="36299" x="5978525" y="4410075"/>
          <p14:tracePt t="36311" x="5994400" y="4410075"/>
          <p14:tracePt t="36319" x="6010275" y="4410075"/>
          <p14:tracePt t="36328" x="6059488" y="4410075"/>
          <p14:tracePt t="36335" x="6075363" y="4410075"/>
          <p14:tracePt t="36344" x="6091238" y="4410075"/>
          <p14:tracePt t="36351" x="6115050" y="4410075"/>
          <p14:tracePt t="36359" x="6130925" y="4410075"/>
          <p14:tracePt t="36365" x="6138863" y="4410075"/>
          <p14:tracePt t="36371" x="6146800" y="4410075"/>
          <p14:tracePt t="36573" x="6154738" y="4410075"/>
          <p14:tracePt t="36592" x="6154738" y="4402138"/>
          <p14:tracePt t="36600" x="6162675" y="4402138"/>
          <p14:tracePt t="36607" x="6170613" y="4394200"/>
          <p14:tracePt t="36615" x="6178550" y="4394200"/>
          <p14:tracePt t="36631" x="6178550" y="4386263"/>
          <p14:tracePt t="36644" x="6186488" y="4386263"/>
          <p14:tracePt t="36666" x="6194425" y="4386263"/>
          <p14:tracePt t="36674" x="6202363" y="4386263"/>
          <p14:tracePt t="36686" x="6210300" y="4386263"/>
          <p14:tracePt t="36702" x="6226175" y="4386263"/>
          <p14:tracePt t="36707" x="6234113" y="4386263"/>
          <p14:tracePt t="36718" x="6242050" y="4386263"/>
          <p14:tracePt t="36722" x="6249988" y="4386263"/>
          <p14:tracePt t="36731" x="6273800" y="4386263"/>
          <p14:tracePt t="36738" x="6305550" y="4386263"/>
          <p14:tracePt t="36762" x="6353175" y="4370388"/>
          <p14:tracePt t="36763" x="6450013" y="4362450"/>
          <p14:tracePt t="36771" x="6521450" y="4354513"/>
          <p14:tracePt t="36780" x="6640513" y="4346575"/>
          <p14:tracePt t="36787" x="6672263" y="4338638"/>
          <p14:tracePt t="36795" x="6719888" y="4338638"/>
          <p14:tracePt t="36802" x="6743700" y="4330700"/>
          <p14:tracePt t="36812" x="6759575" y="4330700"/>
          <p14:tracePt t="36823" x="6777038" y="4330700"/>
          <p14:tracePt t="36830" x="6784975" y="4330700"/>
          <p14:tracePt t="36844" x="6792913" y="4330700"/>
          <p14:tracePt t="36855" x="6800850" y="4330700"/>
          <p14:tracePt t="36875" x="6808788" y="4330700"/>
          <p14:tracePt t="36883" x="6816725" y="4330700"/>
          <p14:tracePt t="36890" x="6832600" y="4330700"/>
          <p14:tracePt t="36899" x="6848475" y="4330700"/>
          <p14:tracePt t="36906" x="6872288" y="4330700"/>
          <p14:tracePt t="36914" x="6888163" y="4330700"/>
          <p14:tracePt t="36923" x="6927850" y="4330700"/>
          <p14:tracePt t="36931" x="6983413" y="4330700"/>
          <p14:tracePt t="36943" x="7046913" y="4330700"/>
          <p14:tracePt t="36951" x="7054850" y="4330700"/>
          <p14:tracePt t="36959" x="7062788" y="4330700"/>
          <p14:tracePt t="36968" x="7078663" y="4330700"/>
          <p14:tracePt t="36979" x="7086600" y="4338638"/>
          <p14:tracePt t="36995" x="7094538" y="4346575"/>
          <p14:tracePt t="37003" x="7094538" y="4354513"/>
          <p14:tracePt t="37019" x="7094538" y="4362450"/>
          <p14:tracePt t="37143" x="7102475" y="4362450"/>
          <p14:tracePt t="37155" x="7110413" y="4354513"/>
          <p14:tracePt t="37163" x="7126288" y="4346575"/>
          <p14:tracePt t="37170" x="7135813" y="4330700"/>
          <p14:tracePt t="37178" x="7151688" y="4314825"/>
          <p14:tracePt t="37187" x="7167563" y="4291013"/>
          <p14:tracePt t="37195" x="7183438" y="4281488"/>
          <p14:tracePt t="37207" x="7191375" y="4265613"/>
          <p14:tracePt t="37212" x="7215188" y="4217988"/>
          <p14:tracePt t="37218" x="7223125" y="4202113"/>
          <p14:tracePt t="37230" x="7239000" y="4154488"/>
          <p14:tracePt t="37239" x="7246938" y="4146550"/>
          <p14:tracePt t="37244" x="7254875" y="4090988"/>
          <p14:tracePt t="37255" x="7270750" y="4067175"/>
          <p14:tracePt t="37259" x="7286625" y="4019550"/>
          <p14:tracePt t="37267" x="7286625" y="4003675"/>
          <p14:tracePt t="37275" x="7286625" y="3987800"/>
          <p14:tracePt t="37283" x="7302500" y="3971925"/>
          <p14:tracePt t="37295" x="7310438" y="3956050"/>
          <p14:tracePt t="37307" x="7318375" y="3930650"/>
          <p14:tracePt t="37314" x="7318375" y="3922713"/>
          <p14:tracePt t="37323" x="7318375" y="3914775"/>
          <p14:tracePt t="37330" x="7318375" y="3906838"/>
          <p14:tracePt t="37339" x="7318375" y="3898900"/>
          <p14:tracePt t="37347" x="7326313" y="3898900"/>
          <p14:tracePt t="37356" x="7334250" y="3890963"/>
          <p14:tracePt t="37367" x="7334250" y="3883025"/>
          <p14:tracePt t="37375" x="7342188" y="3875088"/>
          <p14:tracePt t="37387" x="7342188" y="3867150"/>
          <p14:tracePt t="37395" x="7342188" y="3859213"/>
          <p14:tracePt t="37403" x="7350125" y="3851275"/>
          <p14:tracePt t="37412" x="7358063" y="3835400"/>
          <p14:tracePt t="37418" x="7366000" y="3819525"/>
          <p14:tracePt t="37428" x="7366000" y="3811588"/>
          <p14:tracePt t="37434" x="7381875" y="3787775"/>
          <p14:tracePt t="37446" x="7381875" y="3771900"/>
          <p14:tracePt t="37451" x="7389813" y="3763963"/>
          <p14:tracePt t="37459" x="7397750" y="3748088"/>
          <p14:tracePt t="37467" x="7405688" y="3740150"/>
          <p14:tracePt t="37483" x="7413625" y="3732213"/>
          <p14:tracePt t="37503" x="7421563" y="3724275"/>
          <p14:tracePt t="37527" x="7421563" y="3716338"/>
          <p14:tracePt t="37531" x="7429500" y="3708400"/>
          <p14:tracePt t="37539" x="7453313" y="3692525"/>
          <p14:tracePt t="37547" x="7469188" y="3684588"/>
          <p14:tracePt t="37555" x="7485063" y="3668713"/>
          <p14:tracePt t="37563" x="7510463" y="3652838"/>
          <p14:tracePt t="37572" x="7526338" y="3636963"/>
          <p14:tracePt t="37579" x="7542213" y="3629025"/>
          <p14:tracePt t="37588" x="7566025" y="3613150"/>
          <p14:tracePt t="37599" x="7581900" y="3613150"/>
          <p14:tracePt t="37604" x="7597775" y="3595688"/>
          <p14:tracePt t="37616" x="7621588" y="3587750"/>
          <p14:tracePt t="37620" x="7629525" y="3587750"/>
          <p14:tracePt t="37630" x="7645400" y="3587750"/>
          <p14:tracePt t="37639" x="7669213" y="3587750"/>
          <p14:tracePt t="37646" x="7685088" y="3587750"/>
          <p14:tracePt t="37651" x="7700963" y="3587750"/>
          <p14:tracePt t="37663" x="7708900" y="3587750"/>
          <p14:tracePt t="37667" x="7724775" y="3587750"/>
          <p14:tracePt t="37675" x="7764463" y="3587750"/>
          <p14:tracePt t="37683" x="7772400" y="3587750"/>
          <p14:tracePt t="37691" x="7804150" y="3587750"/>
          <p14:tracePt t="37699" x="7851775" y="3587750"/>
          <p14:tracePt t="37707" x="7908925" y="3587750"/>
          <p14:tracePt t="37715" x="7972425" y="3587750"/>
          <p14:tracePt t="37723" x="8012113" y="3587750"/>
          <p14:tracePt t="37730" x="8099425" y="3587750"/>
          <p14:tracePt t="37738" x="8162925" y="3587750"/>
          <p14:tracePt t="37747" x="8202613" y="3587750"/>
          <p14:tracePt t="37763" x="8275638" y="3587750"/>
          <p14:tracePt t="37771" x="8291513" y="3587750"/>
          <p14:tracePt t="37779" x="8323263" y="3595688"/>
          <p14:tracePt t="37791" x="8339138" y="3595688"/>
          <p14:tracePt t="37799" x="8347075" y="3605213"/>
          <p14:tracePt t="37803" x="8355013" y="3605213"/>
          <p14:tracePt t="37811" x="8362950" y="3605213"/>
          <p14:tracePt t="37820" x="8370888" y="3605213"/>
          <p14:tracePt t="37835" x="8378825" y="3605213"/>
          <p14:tracePt t="37844" x="8378825" y="3613150"/>
          <p14:tracePt t="37861" x="8386763" y="3613150"/>
          <p14:tracePt t="37887" x="8402638" y="3621088"/>
          <p14:tracePt t="37906" x="8410575" y="3621088"/>
          <p14:tracePt t="37911" x="8418513" y="3621088"/>
          <p14:tracePt t="37915" x="8426450" y="3621088"/>
          <p14:tracePt t="37923" x="8434388" y="3621088"/>
          <p14:tracePt t="37939" x="8442325" y="3621088"/>
          <p14:tracePt t="37947" x="8450263" y="3621088"/>
          <p14:tracePt t="37955" x="8458200" y="3621088"/>
          <p14:tracePt t="37963" x="8474075" y="3621088"/>
          <p14:tracePt t="37979" x="8482013" y="3621088"/>
          <p14:tracePt t="37987" x="8489950" y="3621088"/>
          <p14:tracePt t="37995" x="8497888" y="3621088"/>
          <p14:tracePt t="38131" x="8505825" y="3621088"/>
          <p14:tracePt t="38146" x="8521700" y="3629025"/>
          <p14:tracePt t="38155" x="8521700" y="3636963"/>
          <p14:tracePt t="38163" x="8537575" y="3644900"/>
          <p14:tracePt t="38179" x="8545513" y="3660775"/>
          <p14:tracePt t="38187" x="8553450" y="3660775"/>
          <p14:tracePt t="38195" x="8561388" y="3660775"/>
          <p14:tracePt t="38203" x="8561388" y="3668713"/>
          <p14:tracePt t="38219" x="8569325" y="3668713"/>
          <p14:tracePt t="38228" x="8577263" y="3668713"/>
          <p14:tracePt t="38244" x="8585200" y="3668713"/>
          <p14:tracePt t="39635" x="8585200" y="3676650"/>
          <p14:tracePt t="39852" x="8585200" y="3684588"/>
          <p14:tracePt t="39915" x="8585200" y="3676650"/>
          <p14:tracePt t="40062" x="8585200" y="3668713"/>
          <p14:tracePt t="40428" x="8585200" y="3660775"/>
          <p14:tracePt t="41724" x="8577263" y="3660775"/>
          <p14:tracePt t="41731" x="8569325" y="3660775"/>
          <p14:tracePt t="41749" x="8553450" y="3676650"/>
          <p14:tracePt t="41755" x="8545513" y="3684588"/>
          <p14:tracePt t="41764" x="8537575" y="3692525"/>
          <p14:tracePt t="41771" x="8537575" y="3708400"/>
          <p14:tracePt t="41779" x="8521700" y="3708400"/>
          <p14:tracePt t="41787" x="8513763" y="3724275"/>
          <p14:tracePt t="41795" x="8505825" y="3724275"/>
          <p14:tracePt t="41811" x="8489950" y="3732213"/>
          <p14:tracePt t="41827" x="8489950" y="3740150"/>
          <p14:tracePt t="41866" x="8489950" y="3748088"/>
          <p14:tracePt t="41875" x="8482013" y="3748088"/>
          <p14:tracePt t="42027" x="8482013" y="3756025"/>
          <p14:tracePt t="42043" x="8474075" y="3756025"/>
          <p14:tracePt t="42050" x="8474075" y="3763963"/>
          <p14:tracePt t="42091" x="8466138" y="3763963"/>
          <p14:tracePt t="42107" x="8458200" y="3763963"/>
          <p14:tracePt t="42123" x="8450263" y="3756025"/>
          <p14:tracePt t="42131" x="8442325" y="3756025"/>
          <p14:tracePt t="42139" x="8434388" y="3748088"/>
          <p14:tracePt t="42148" x="8434388" y="3740150"/>
          <p14:tracePt t="42155" x="8418513" y="3724275"/>
          <p14:tracePt t="42171" x="8402638" y="3708400"/>
          <p14:tracePt t="42179" x="8394700" y="3708400"/>
          <p14:tracePt t="42187" x="8386763" y="3708400"/>
          <p14:tracePt t="42195" x="8370888" y="3700463"/>
          <p14:tracePt t="42203" x="8362950" y="3700463"/>
          <p14:tracePt t="42211" x="8355013" y="3700463"/>
          <p14:tracePt t="42219" x="8339138" y="3700463"/>
          <p14:tracePt t="42227" x="8291513" y="3700463"/>
          <p14:tracePt t="42234" x="8259763" y="3700463"/>
          <p14:tracePt t="42243" x="8218488" y="3700463"/>
          <p14:tracePt t="42251" x="8162925" y="3700463"/>
          <p14:tracePt t="42259" x="8067675" y="3700463"/>
          <p14:tracePt t="42267" x="7964488" y="3700463"/>
          <p14:tracePt t="42275" x="7877175" y="3700463"/>
          <p14:tracePt t="42282" x="7780338" y="3700463"/>
          <p14:tracePt t="42290" x="7708900" y="3700463"/>
          <p14:tracePt t="42299" x="7589838" y="3700463"/>
          <p14:tracePt t="42306" x="7558088" y="3700463"/>
          <p14:tracePt t="42315" x="7485063" y="3700463"/>
          <p14:tracePt t="42324" x="7429500" y="3700463"/>
          <p14:tracePt t="42337" x="7413625" y="3700463"/>
          <p14:tracePt t="42339" x="7373938" y="3708400"/>
          <p14:tracePt t="42350" x="7366000" y="3708400"/>
          <p14:tracePt t="42355" x="7358063" y="3708400"/>
          <p14:tracePt t="42364" x="7350125" y="3708400"/>
          <p14:tracePt t="42387" x="7342188" y="3708400"/>
          <p14:tracePt t="42419" x="7334250" y="3716338"/>
          <p14:tracePt t="42435" x="7326313" y="3724275"/>
          <p14:tracePt t="42443" x="7318375" y="3732213"/>
          <p14:tracePt t="42451" x="7310438" y="3732213"/>
          <p14:tracePt t="42459" x="7310438" y="3740150"/>
          <p14:tracePt t="42466" x="7294563" y="3740150"/>
          <p14:tracePt t="42475" x="7286625" y="3748088"/>
          <p14:tracePt t="42483" x="7286625" y="3756025"/>
          <p14:tracePt t="42491" x="7278688" y="3756025"/>
          <p14:tracePt t="42500" x="7278688" y="3763963"/>
          <p14:tracePt t="42507" x="7278688" y="3771900"/>
          <p14:tracePt t="42515" x="7270750" y="3779838"/>
          <p14:tracePt t="42532" x="7270750" y="3787775"/>
          <p14:tracePt t="42555" x="7270750" y="3795713"/>
          <p14:tracePt t="42587" x="7270750" y="3803650"/>
          <p14:tracePt t="42594" x="7270750" y="3811588"/>
          <p14:tracePt t="42602" x="7262813" y="3827463"/>
          <p14:tracePt t="42611" x="7262813" y="3835400"/>
          <p14:tracePt t="42619" x="7254875" y="3843338"/>
          <p14:tracePt t="42627" x="7254875" y="3859213"/>
          <p14:tracePt t="42635" x="7246938" y="3875088"/>
          <p14:tracePt t="42643" x="7246938" y="3898900"/>
          <p14:tracePt t="42650" x="7231063" y="3930650"/>
          <p14:tracePt t="42659" x="7223125" y="3948113"/>
          <p14:tracePt t="42666" x="7223125" y="3971925"/>
          <p14:tracePt t="42674" x="7223125" y="3987800"/>
          <p14:tracePt t="42683" x="7207250" y="4011613"/>
          <p14:tracePt t="42691" x="7199313" y="4035425"/>
          <p14:tracePt t="42699" x="7183438" y="4051300"/>
          <p14:tracePt t="42707" x="7175500" y="4090988"/>
          <p14:tracePt t="42715" x="7167563" y="4114800"/>
          <p14:tracePt t="42722" x="7167563" y="4154488"/>
          <p14:tracePt t="42731" x="7159625" y="4162425"/>
          <p14:tracePt t="42739" x="7159625" y="4170363"/>
          <p14:tracePt t="42750" x="7151688" y="4186238"/>
          <p14:tracePt t="42755" x="7151688" y="4194175"/>
          <p14:tracePt t="42764" x="7143750" y="4202113"/>
          <p14:tracePt t="42770" x="7135813" y="4210050"/>
          <p14:tracePt t="42781" x="7135813" y="4217988"/>
          <p14:tracePt t="42786" x="7126288" y="4217988"/>
          <p14:tracePt t="42795" x="7126288" y="4225925"/>
          <p14:tracePt t="42803" x="7118350" y="4233863"/>
          <p14:tracePt t="42811" x="7118350" y="4241800"/>
          <p14:tracePt t="42819" x="7110413" y="4241800"/>
          <p14:tracePt t="42826" x="7110413" y="4249738"/>
          <p14:tracePt t="42835" x="7094538" y="4249738"/>
          <p14:tracePt t="42843" x="7094538" y="4257675"/>
          <p14:tracePt t="42850" x="7078663" y="4265613"/>
          <p14:tracePt t="42859" x="7078663" y="4273550"/>
          <p14:tracePt t="42867" x="7062788" y="4281488"/>
          <p14:tracePt t="42875" x="7054850" y="4298950"/>
          <p14:tracePt t="42882" x="7046913" y="4298950"/>
          <p14:tracePt t="42891" x="7046913" y="4306888"/>
          <p14:tracePt t="42899" x="7038975" y="4306888"/>
          <p14:tracePt t="42907" x="7031038" y="4322763"/>
          <p14:tracePt t="42914" x="7023100" y="4322763"/>
          <p14:tracePt t="42923" x="7007225" y="4338638"/>
          <p14:tracePt t="42936" x="6991350" y="4346575"/>
          <p14:tracePt t="42939" x="6983413" y="4362450"/>
          <p14:tracePt t="42949" x="6951663" y="4378325"/>
          <p14:tracePt t="42955" x="6935788" y="4386263"/>
          <p14:tracePt t="42965" x="6896100" y="4402138"/>
          <p14:tracePt t="42971" x="6888163" y="4410075"/>
          <p14:tracePt t="42980" x="6864350" y="4418013"/>
          <p14:tracePt t="42987" x="6824663" y="4418013"/>
          <p14:tracePt t="42995" x="6777038" y="4418013"/>
          <p14:tracePt t="43003" x="6751638" y="4418013"/>
          <p14:tracePt t="43011" x="6711950" y="4418013"/>
          <p14:tracePt t="43019" x="6688138" y="4418013"/>
          <p14:tracePt t="43027" x="6672263" y="4418013"/>
          <p14:tracePt t="43035" x="6632575" y="4418013"/>
          <p14:tracePt t="43043" x="6608763" y="4418013"/>
          <p14:tracePt t="43050" x="6553200" y="4418013"/>
          <p14:tracePt t="43059" x="6537325" y="4418013"/>
          <p14:tracePt t="43066" x="6481763" y="4418013"/>
          <p14:tracePt t="43075" x="6450013" y="4418013"/>
          <p14:tracePt t="43082" x="6442075" y="4425950"/>
          <p14:tracePt t="43091" x="6434138" y="4425950"/>
          <p14:tracePt t="43218" x="6442075" y="4425950"/>
          <p14:tracePt t="43243" x="6450013" y="4425950"/>
          <p14:tracePt t="43259" x="6457950" y="4425950"/>
          <p14:tracePt t="43267" x="6465888" y="4425950"/>
          <p14:tracePt t="43275" x="6481763" y="4425950"/>
          <p14:tracePt t="43282" x="6497638" y="4425950"/>
          <p14:tracePt t="43291" x="6521450" y="4425950"/>
          <p14:tracePt t="43299" x="6537325" y="4425950"/>
          <p14:tracePt t="43307" x="6577013" y="4425950"/>
          <p14:tracePt t="43315" x="6632575" y="4425950"/>
          <p14:tracePt t="43324" x="6664325" y="4425950"/>
          <p14:tracePt t="43330" x="6711950" y="4433888"/>
          <p14:tracePt t="43340" x="6735763" y="4433888"/>
          <p14:tracePt t="43348" x="6769100" y="4441825"/>
          <p14:tracePt t="43359" x="6784975" y="4441825"/>
          <p14:tracePt t="43364" x="6792913" y="4441825"/>
          <p14:tracePt t="43371" x="6800850" y="4441825"/>
          <p14:tracePt t="43411" x="6808788" y="4441825"/>
          <p14:tracePt t="43443" x="6816725" y="4441825"/>
          <p14:tracePt t="43451" x="6816725" y="4433888"/>
          <p14:tracePt t="43459" x="6824663" y="4433888"/>
          <p14:tracePt t="43467" x="6824663" y="4425950"/>
          <p14:tracePt t="43475" x="6832600" y="4418013"/>
          <p14:tracePt t="43499" x="6832600" y="4410075"/>
          <p14:tracePt t="43511" x="6840538" y="4394200"/>
          <p14:tracePt t="43515" x="6840538" y="4378325"/>
          <p14:tracePt t="43523" x="6848475" y="4362450"/>
          <p14:tracePt t="43530" x="6848475" y="4314825"/>
          <p14:tracePt t="43539" x="6856413" y="4273550"/>
          <p14:tracePt t="43547" x="6864350" y="4257675"/>
          <p14:tracePt t="43555" x="6872288" y="4186238"/>
          <p14:tracePt t="43564" x="6896100" y="4170363"/>
          <p14:tracePt t="43572" x="6904038" y="4162425"/>
          <p14:tracePt t="43585" x="6919913" y="4146550"/>
          <p14:tracePt t="43589" x="6927850" y="4138613"/>
          <p14:tracePt t="43598" x="6927850" y="4130675"/>
          <p14:tracePt t="43603" x="6935788" y="4130675"/>
          <p14:tracePt t="43610" x="6943725" y="4122738"/>
          <p14:tracePt t="43626" x="6943725" y="4114800"/>
          <p14:tracePt t="43635" x="6943725" y="4106863"/>
          <p14:tracePt t="43642" x="6951663" y="4106863"/>
          <p14:tracePt t="43651" x="6951663" y="4098925"/>
          <p14:tracePt t="43682" x="6951663" y="4090988"/>
          <p14:tracePt t="43691" x="6959600" y="4090988"/>
          <p14:tracePt t="43723" x="6975475" y="4083050"/>
          <p14:tracePt t="43731" x="6975475" y="4075113"/>
          <p14:tracePt t="43739" x="6983413" y="4075113"/>
          <p14:tracePt t="43749" x="6991350" y="4059238"/>
          <p14:tracePt t="43755" x="7007225" y="4059238"/>
          <p14:tracePt t="43771" x="7015163" y="4051300"/>
          <p14:tracePt t="43780" x="7031038" y="4043363"/>
          <p14:tracePt t="43797" x="7038975" y="4035425"/>
          <p14:tracePt t="43803" x="7038975" y="4027488"/>
          <p14:tracePt t="43815" x="7038975" y="4019550"/>
          <p14:tracePt t="43819" x="7046913" y="4011613"/>
          <p14:tracePt t="43827" x="7054850" y="4003675"/>
          <p14:tracePt t="43835" x="7062788" y="3979863"/>
          <p14:tracePt t="43842" x="7078663" y="3938588"/>
          <p14:tracePt t="43851" x="7094538" y="3890963"/>
          <p14:tracePt t="43859" x="7102475" y="3867150"/>
          <p14:tracePt t="43866" x="7110413" y="3835400"/>
          <p14:tracePt t="43875" x="7118350" y="3811588"/>
          <p14:tracePt t="43882" x="7135813" y="3803650"/>
          <p14:tracePt t="43891" x="7143750" y="3795713"/>
          <p14:tracePt t="43899" x="7151688" y="3787775"/>
          <p14:tracePt t="43907" x="7151688" y="3779838"/>
          <p14:tracePt t="43946" x="7159625" y="3779838"/>
          <p14:tracePt t="43955" x="7159625" y="3771900"/>
          <p14:tracePt t="43987" x="7159625" y="3763963"/>
          <p14:tracePt t="43996" x="7167563" y="3763963"/>
          <p14:tracePt t="44028" x="7175500" y="3763963"/>
          <p14:tracePt t="44043" x="7183438" y="3756025"/>
          <p14:tracePt t="44067" x="7191375" y="3756025"/>
          <p14:tracePt t="44075" x="7191375" y="3748088"/>
          <p14:tracePt t="44107" x="7199313" y="3748088"/>
          <p14:tracePt t="44123" x="7207250" y="3748088"/>
          <p14:tracePt t="44131" x="7215188" y="3748088"/>
          <p14:tracePt t="44139" x="7223125" y="3748088"/>
          <p14:tracePt t="44146" x="7231063" y="3748088"/>
          <p14:tracePt t="44155" x="7239000" y="3748088"/>
          <p14:tracePt t="44164" x="7254875" y="3748088"/>
          <p14:tracePt t="44171" x="7262813" y="3748088"/>
          <p14:tracePt t="44180" x="7278688" y="3748088"/>
          <p14:tracePt t="44187" x="7294563" y="3740150"/>
          <p14:tracePt t="44198" x="7318375" y="3732213"/>
          <p14:tracePt t="44203" x="7334250" y="3732213"/>
          <p14:tracePt t="44213" x="7342188" y="3724275"/>
          <p14:tracePt t="44218" x="7366000" y="3716338"/>
          <p14:tracePt t="44226" x="7373938" y="3716338"/>
          <p14:tracePt t="44243" x="7389813" y="3708400"/>
          <p14:tracePt t="44259" x="7405688" y="3700463"/>
          <p14:tracePt t="44267" x="7413625" y="3700463"/>
          <p14:tracePt t="44275" x="7421563" y="3692525"/>
          <p14:tracePt t="44291" x="7437438" y="3692525"/>
          <p14:tracePt t="44299" x="7445375" y="3684588"/>
          <p14:tracePt t="44307" x="7461250" y="3684588"/>
          <p14:tracePt t="44315" x="7469188" y="3684588"/>
          <p14:tracePt t="44331" x="7477125" y="3684588"/>
          <p14:tracePt t="44347" x="7493000" y="3684588"/>
          <p14:tracePt t="44363" x="7518400" y="3684588"/>
          <p14:tracePt t="44370" x="7526338" y="3684588"/>
          <p14:tracePt t="44380" x="7542213" y="3684588"/>
          <p14:tracePt t="44387" x="7566025" y="3684588"/>
          <p14:tracePt t="44396" x="7581900" y="3684588"/>
          <p14:tracePt t="44403" x="7597775" y="3684588"/>
          <p14:tracePt t="44410" x="7621588" y="3684588"/>
          <p14:tracePt t="44418" x="7645400" y="3684588"/>
          <p14:tracePt t="44427" x="7661275" y="3684588"/>
          <p14:tracePt t="44435" x="7685088" y="3684588"/>
          <p14:tracePt t="44443" x="7700963" y="3684588"/>
          <p14:tracePt t="44451" x="7716838" y="3684588"/>
          <p14:tracePt t="44459" x="7764463" y="3684588"/>
          <p14:tracePt t="44467" x="7780338" y="3684588"/>
          <p14:tracePt t="44475" x="7796213" y="3684588"/>
          <p14:tracePt t="44482" x="7820025" y="3684588"/>
          <p14:tracePt t="44491" x="7843838" y="3684588"/>
          <p14:tracePt t="44499" x="7885113" y="3684588"/>
          <p14:tracePt t="44507" x="7932738" y="3684588"/>
          <p14:tracePt t="44515" x="7948613" y="3684588"/>
          <p14:tracePt t="44523" x="7964488" y="3684588"/>
          <p14:tracePt t="44531" x="7988300" y="3684588"/>
          <p14:tracePt t="44539" x="7996238" y="3684588"/>
          <p14:tracePt t="44547" x="8004175" y="3684588"/>
          <p14:tracePt t="44555" x="8012113" y="3684588"/>
          <p14:tracePt t="44563" x="8020050" y="3684588"/>
          <p14:tracePt t="44571" x="8027988" y="3684588"/>
          <p14:tracePt t="44580" x="8043863" y="3684588"/>
          <p14:tracePt t="44587" x="8051800" y="3684588"/>
          <p14:tracePt t="44597" x="8059738" y="3684588"/>
          <p14:tracePt t="44603" x="8067675" y="3684588"/>
          <p14:tracePt t="44613" x="8083550" y="3676650"/>
          <p14:tracePt t="44618" x="8091488" y="3676650"/>
          <p14:tracePt t="44627" x="8099425" y="3676650"/>
          <p14:tracePt t="44634" x="8107363" y="3676650"/>
          <p14:tracePt t="44643" x="8115300" y="3676650"/>
          <p14:tracePt t="44651" x="8123238" y="3676650"/>
          <p14:tracePt t="44659" x="8131175" y="3676650"/>
          <p14:tracePt t="44666" x="8139113" y="3676650"/>
          <p14:tracePt t="44674" x="8147050" y="3676650"/>
          <p14:tracePt t="44691" x="8162925" y="3668713"/>
          <p14:tracePt t="44698" x="8170863" y="3668713"/>
          <p14:tracePt t="44707" x="8178800" y="3668713"/>
          <p14:tracePt t="44715" x="8186738" y="3668713"/>
          <p14:tracePt t="44731" x="8194675" y="3668713"/>
          <p14:tracePt t="44739" x="8202613" y="3668713"/>
          <p14:tracePt t="44762" x="8202613" y="3660775"/>
          <p14:tracePt t="44843" x="8178800" y="3668713"/>
          <p14:tracePt t="44851" x="8178800" y="3676650"/>
          <p14:tracePt t="44859" x="8162925" y="3684588"/>
          <p14:tracePt t="44867" x="8139113" y="3700463"/>
          <p14:tracePt t="44875" x="8099425" y="3708400"/>
          <p14:tracePt t="44882" x="8051800" y="3724275"/>
          <p14:tracePt t="44891" x="7964488" y="3748088"/>
          <p14:tracePt t="44898" x="7900988" y="3763963"/>
          <p14:tracePt t="44907" x="7796213" y="3779838"/>
          <p14:tracePt t="44915" x="7708900" y="3787775"/>
          <p14:tracePt t="44923" x="7613650" y="3803650"/>
          <p14:tracePt t="44930" x="7510463" y="3803650"/>
          <p14:tracePt t="44939" x="7389813" y="3803650"/>
          <p14:tracePt t="44948" x="7373938" y="3811588"/>
          <p14:tracePt t="44955" x="7334250" y="3819525"/>
          <p14:tracePt t="44962" x="7318375" y="3819525"/>
          <p14:tracePt t="44971" x="7302500" y="3819525"/>
          <p14:tracePt t="44979" x="7294563" y="3819525"/>
          <p14:tracePt t="44987" x="7286625" y="3827463"/>
          <p14:tracePt t="44997" x="7278688" y="3827463"/>
          <p14:tracePt t="45003" x="7278688" y="3835400"/>
          <p14:tracePt t="45034" x="7270750" y="3835400"/>
          <p14:tracePt t="45125" x="7270750" y="3827463"/>
          <p14:tracePt t="45148" x="7270750" y="3819525"/>
          <p14:tracePt t="45155" x="7278688" y="3819525"/>
          <p14:tracePt t="45162" x="7278688" y="3811588"/>
          <p14:tracePt t="45171" x="7278688" y="3803650"/>
          <p14:tracePt t="45187" x="7278688" y="3795713"/>
          <p14:tracePt t="45197" x="7286625" y="3787775"/>
          <p14:tracePt t="45308" x="7286625" y="3795713"/>
          <p14:tracePt t="45314" x="7270750" y="3803650"/>
          <p14:tracePt t="45323" x="7270750" y="3819525"/>
          <p14:tracePt t="45331" x="7246938" y="3827463"/>
          <p14:tracePt t="45339" x="7246938" y="3843338"/>
          <p14:tracePt t="45347" x="7239000" y="3875088"/>
          <p14:tracePt t="45355" x="7231063" y="3883025"/>
          <p14:tracePt t="45364" x="7223125" y="3898900"/>
          <p14:tracePt t="45373" x="7207250" y="3922713"/>
          <p14:tracePt t="45383" x="7199313" y="3938588"/>
          <p14:tracePt t="45387" x="7199313" y="3956050"/>
          <p14:tracePt t="45397" x="7191375" y="3963988"/>
          <p14:tracePt t="45403" x="7183438" y="3979863"/>
          <p14:tracePt t="45414" x="7183438" y="3995738"/>
          <p14:tracePt t="45418" x="7183438" y="4003675"/>
          <p14:tracePt t="45429" x="7183438" y="4011613"/>
          <p14:tracePt t="45435" x="7183438" y="4019550"/>
          <p14:tracePt t="45442" x="7183438" y="4027488"/>
          <p14:tracePt t="45451" x="7183438" y="4035425"/>
          <p14:tracePt t="45467" x="7175500" y="4043363"/>
          <p14:tracePt t="45475" x="7175500" y="4051300"/>
          <p14:tracePt t="45482" x="7175500" y="4067175"/>
          <p14:tracePt t="45491" x="7175500" y="4075113"/>
          <p14:tracePt t="45498" x="7167563" y="4090988"/>
          <p14:tracePt t="45515" x="7167563" y="4106863"/>
          <p14:tracePt t="45523" x="7167563" y="4114800"/>
          <p14:tracePt t="45530" x="7159625" y="4130675"/>
          <p14:tracePt t="45539" x="7151688" y="4146550"/>
          <p14:tracePt t="45546" x="7151688" y="4154488"/>
          <p14:tracePt t="45555" x="7135813" y="4162425"/>
          <p14:tracePt t="45563" x="7126288" y="4178300"/>
          <p14:tracePt t="45570" x="7118350" y="4194175"/>
          <p14:tracePt t="45579" x="7110413" y="4202113"/>
          <p14:tracePt t="45587" x="7102475" y="4217988"/>
          <p14:tracePt t="45595" x="7094538" y="4225925"/>
          <p14:tracePt t="45603" x="7086600" y="4241800"/>
          <p14:tracePt t="45619" x="7078663" y="4249738"/>
          <p14:tracePt t="45643" x="7078663" y="4257675"/>
          <p14:tracePt t="45925" x="7070725" y="4257675"/>
          <p14:tracePt t="45937" x="7070725" y="4265613"/>
          <p14:tracePt t="45940" x="7062788" y="4265613"/>
          <p14:tracePt t="45950" x="7062788" y="4273550"/>
          <p14:tracePt t="45955" x="7054850" y="4281488"/>
          <p14:tracePt t="45964" x="7046913" y="4281488"/>
          <p14:tracePt t="45971" x="7046913" y="4298950"/>
          <p14:tracePt t="45980" x="7038975" y="4298950"/>
          <p14:tracePt t="45987" x="7038975" y="4306888"/>
          <p14:tracePt t="46003" x="7031038" y="4306888"/>
          <p14:tracePt t="46011" x="7031038" y="4314825"/>
          <p14:tracePt t="46018" x="7031038" y="4322763"/>
          <p14:tracePt t="46042" x="7031038" y="4330700"/>
          <p14:tracePt t="46051" x="7031038" y="4338638"/>
          <p14:tracePt t="46059" x="7031038" y="4346575"/>
          <p14:tracePt t="46066" x="7031038" y="4354513"/>
          <p14:tracePt t="46087" x="7023100" y="4354513"/>
          <p14:tracePt t="46099" x="7023100" y="4362450"/>
          <p14:tracePt t="46549" x="7031038" y="4362450"/>
          <p14:tracePt t="46556" x="7031038" y="4354513"/>
          <p14:tracePt t="46563" x="7038975" y="4346575"/>
          <p14:tracePt t="46571" x="7046913" y="4338638"/>
          <p14:tracePt t="46579" x="7046913" y="4330700"/>
          <p14:tracePt t="46587" x="7054850" y="4322763"/>
          <p14:tracePt t="46595" x="7062788" y="4314825"/>
          <p14:tracePt t="46611" x="7070725" y="4298950"/>
          <p14:tracePt t="46627" x="7070725" y="4291013"/>
          <p14:tracePt t="46635" x="7070725" y="4273550"/>
          <p14:tracePt t="46642" x="7078663" y="4265613"/>
          <p14:tracePt t="46650" x="7078663" y="4257675"/>
          <p14:tracePt t="46659" x="7086600" y="4257675"/>
          <p14:tracePt t="46679" x="7086600" y="4249738"/>
          <p14:tracePt t="46716" x="7086600" y="4241800"/>
          <p14:tracePt t="46731" x="7086600" y="4233863"/>
          <p14:tracePt t="46770" x="7086600" y="4225925"/>
          <p14:tracePt t="47005" x="7094538" y="4210050"/>
          <p14:tracePt t="47015" x="7102475" y="4194175"/>
          <p14:tracePt t="47019" x="7110413" y="4186238"/>
          <p14:tracePt t="47027" x="7135813" y="4162425"/>
          <p14:tracePt t="47035" x="7143750" y="4154488"/>
          <p14:tracePt t="47043" x="7151688" y="4154488"/>
          <p14:tracePt t="47051" x="7159625" y="4138613"/>
          <p14:tracePt t="47059" x="7159625" y="4122738"/>
          <p14:tracePt t="47066" x="7159625" y="4114800"/>
          <p14:tracePt t="47074" x="7167563" y="4106863"/>
          <p14:tracePt t="47082" x="7167563" y="4090988"/>
          <p14:tracePt t="47091" x="7175500" y="4083050"/>
          <p14:tracePt t="47099" x="7175500" y="4075113"/>
          <p14:tracePt t="47108" x="7175500" y="4059238"/>
          <p14:tracePt t="47115" x="7183438" y="4051300"/>
          <p14:tracePt t="47124" x="7183438" y="4043363"/>
          <p14:tracePt t="47131" x="7183438" y="4027488"/>
          <p14:tracePt t="47139" x="7183438" y="4019550"/>
          <p14:tracePt t="47148" x="7191375" y="4011613"/>
          <p14:tracePt t="47173" x="7199313" y="4003675"/>
          <p14:tracePt t="47196" x="7207250" y="3995738"/>
          <p14:tracePt t="47211" x="7215188" y="3987800"/>
          <p14:tracePt t="47219" x="7215188" y="3979863"/>
          <p14:tracePt t="47227" x="7223125" y="3971925"/>
          <p14:tracePt t="47235" x="7231063" y="3971925"/>
          <p14:tracePt t="47243" x="7231063" y="3963988"/>
          <p14:tracePt t="47251" x="7239000" y="3956050"/>
          <p14:tracePt t="47259" x="7246938" y="3956050"/>
          <p14:tracePt t="47267" x="7254875" y="3948113"/>
          <p14:tracePt t="47333" x="7254875" y="3938588"/>
          <p14:tracePt t="47349" x="7262813" y="3938588"/>
          <p14:tracePt t="47356" x="7262813" y="3930650"/>
          <p14:tracePt t="47363" x="7262813" y="3922713"/>
          <p14:tracePt t="47371" x="7270750" y="3922713"/>
          <p14:tracePt t="47380" x="7270750" y="3914775"/>
          <p14:tracePt t="47396" x="7270750" y="3906838"/>
          <p14:tracePt t="47403" x="7278688" y="3906838"/>
          <p14:tracePt t="47411" x="7278688" y="3898900"/>
          <p14:tracePt t="47419" x="7286625" y="3890963"/>
          <p14:tracePt t="47426" x="7286625" y="3883025"/>
          <p14:tracePt t="47451" x="7286625" y="3875088"/>
          <p14:tracePt t="47466" x="7294563" y="3867150"/>
          <p14:tracePt t="47482" x="7294563" y="3859213"/>
          <p14:tracePt t="47491" x="7294563" y="3851275"/>
          <p14:tracePt t="47507" x="7302500" y="3843338"/>
          <p14:tracePt t="47515" x="7302500" y="3835400"/>
          <p14:tracePt t="47528" x="7310438" y="3827463"/>
          <p14:tracePt t="47532" x="7318375" y="3811588"/>
          <p14:tracePt t="47539" x="7318375" y="3803650"/>
          <p14:tracePt t="47547" x="7326313" y="3795713"/>
          <p14:tracePt t="47555" x="7334250" y="3795713"/>
          <p14:tracePt t="47563" x="7342188" y="3787775"/>
          <p14:tracePt t="47571" x="7342188" y="3779838"/>
          <p14:tracePt t="47580" x="7350125" y="3779838"/>
          <p14:tracePt t="47597" x="7358063" y="3779838"/>
          <p14:tracePt t="47666" x="7358063" y="3771900"/>
          <p14:tracePt t="47844" x="7366000" y="3771900"/>
          <p14:tracePt t="47875" x="7373938" y="3763963"/>
          <p14:tracePt t="47883" x="7381875" y="3756025"/>
          <p14:tracePt t="47892" x="7381875" y="3748088"/>
          <p14:tracePt t="47899" x="7389813" y="3748088"/>
          <p14:tracePt t="47907" x="7389813" y="3740150"/>
          <p14:tracePt t="47915" x="7397750" y="3740150"/>
          <p14:tracePt t="47931" x="7413625" y="3740150"/>
          <p14:tracePt t="47939" x="7421563" y="3732213"/>
          <p14:tracePt t="47947" x="7437438" y="3732213"/>
          <p14:tracePt t="47955" x="7453313" y="3732213"/>
          <p14:tracePt t="47963" x="7477125" y="3732213"/>
          <p14:tracePt t="47971" x="7510463" y="3732213"/>
          <p14:tracePt t="47980" x="7558088" y="3732213"/>
          <p14:tracePt t="47987" x="7613650" y="3724275"/>
          <p14:tracePt t="47996" x="7629525" y="3724275"/>
          <p14:tracePt t="48003" x="7637463" y="3724275"/>
          <p14:tracePt t="48013" x="7645400" y="3724275"/>
          <p14:tracePt t="48019" x="7653338" y="3724275"/>
          <p14:tracePt t="48427" x="7645400" y="3724275"/>
          <p14:tracePt t="48435" x="7629525" y="3724275"/>
          <p14:tracePt t="48444" x="7613650" y="3732213"/>
          <p14:tracePt t="48452" x="7605713" y="3732213"/>
          <p14:tracePt t="48459" x="7589838" y="3732213"/>
          <p14:tracePt t="48467" x="7573963" y="3748088"/>
          <p14:tracePt t="48475" x="7526338" y="3756025"/>
          <p14:tracePt t="48482" x="7485063" y="3771900"/>
          <p14:tracePt t="48491" x="7437438" y="3787775"/>
          <p14:tracePt t="48498" x="7413625" y="3795713"/>
          <p14:tracePt t="48506" x="7342188" y="3827463"/>
          <p14:tracePt t="48514" x="7334250" y="3851275"/>
          <p14:tracePt t="48523" x="7310438" y="3851275"/>
          <p14:tracePt t="48530" x="7302500" y="3867150"/>
          <p14:tracePt t="48538" x="7302500" y="3875088"/>
          <p14:tracePt t="48547" x="7294563" y="3875088"/>
          <p14:tracePt t="48555" x="7286625" y="3883025"/>
          <p14:tracePt t="48647" x="7286625" y="3890963"/>
          <p14:tracePt t="48650" x="7278688" y="3890963"/>
          <p14:tracePt t="48795" x="7278688" y="3898900"/>
          <p14:tracePt t="48803" x="7278688" y="3906838"/>
          <p14:tracePt t="48811" x="7270750" y="3906838"/>
          <p14:tracePt t="48819" x="7270750" y="3914775"/>
          <p14:tracePt t="48834" x="7270750" y="3922713"/>
          <p14:tracePt t="48851" x="7262813" y="3930650"/>
          <p14:tracePt t="48859" x="7262813" y="3938588"/>
          <p14:tracePt t="48874" x="7254875" y="3938588"/>
          <p14:tracePt t="48891" x="7254875" y="3963988"/>
          <p14:tracePt t="48899" x="7254875" y="3971925"/>
          <p14:tracePt t="48907" x="7254875" y="3987800"/>
          <p14:tracePt t="48915" x="7246938" y="3995738"/>
          <p14:tracePt t="48923" x="7246938" y="4011613"/>
          <p14:tracePt t="48931" x="7246938" y="4019550"/>
          <p14:tracePt t="48939" x="7246938" y="4035425"/>
          <p14:tracePt t="48947" x="7246938" y="4043363"/>
          <p14:tracePt t="48955" x="7246938" y="4059238"/>
          <p14:tracePt t="48995" x="7239000" y="4059238"/>
          <p14:tracePt t="49003" x="7239000" y="4067175"/>
          <p14:tracePt t="49027" x="7239000" y="4090988"/>
          <p14:tracePt t="49035" x="7239000" y="4106863"/>
          <p14:tracePt t="49043" x="7231063" y="4122738"/>
          <p14:tracePt t="49052" x="7223125" y="4194175"/>
          <p14:tracePt t="49058" x="7215188" y="4225925"/>
          <p14:tracePt t="49068" x="7199313" y="4273550"/>
          <p14:tracePt t="49075" x="7183438" y="4362450"/>
          <p14:tracePt t="49083" x="7159625" y="4402138"/>
          <p14:tracePt t="49091" x="7143750" y="4441825"/>
          <p14:tracePt t="49099" x="7126288" y="4473575"/>
          <p14:tracePt t="49106" x="7118350" y="4505325"/>
          <p14:tracePt t="49119" x="7094538" y="4529138"/>
          <p14:tracePt t="49123" x="7086600" y="4552950"/>
          <p14:tracePt t="49130" x="7070725" y="4560888"/>
          <p14:tracePt t="49139" x="7070725" y="4576763"/>
          <p14:tracePt t="49146" x="7062788" y="4576763"/>
          <p14:tracePt t="49244" x="7062788" y="4568825"/>
          <p14:tracePt t="49251" x="7070725" y="4560888"/>
          <p14:tracePt t="49259" x="7102475" y="4513263"/>
          <p14:tracePt t="49271" x="7110413" y="4457700"/>
          <p14:tracePt t="49275" x="7135813" y="4362450"/>
          <p14:tracePt t="49283" x="7143750" y="4257675"/>
          <p14:tracePt t="49291" x="7151688" y="4170363"/>
          <p14:tracePt t="49298" x="7159625" y="4106863"/>
          <p14:tracePt t="49306" x="7175500" y="4027488"/>
          <p14:tracePt t="49317" x="7175500" y="3948113"/>
          <p14:tracePt t="49325" x="7175500" y="3914775"/>
          <p14:tracePt t="49334" x="7175500" y="3835400"/>
          <p14:tracePt t="49338" x="7175500" y="3724275"/>
          <p14:tracePt t="49348" x="7175500" y="3692525"/>
          <p14:tracePt t="49355" x="7175500" y="3644900"/>
          <p14:tracePt t="49363" x="7167563" y="3556000"/>
          <p14:tracePt t="49371" x="7167563" y="3548063"/>
          <p14:tracePt t="49379" x="7159625" y="3532188"/>
          <p14:tracePt t="49386" x="7159625" y="3516313"/>
          <p14:tracePt t="49395" x="7159625" y="3508375"/>
          <p14:tracePt t="49476" x="7159625" y="3524250"/>
          <p14:tracePt t="49484" x="7151688" y="3548063"/>
          <p14:tracePt t="49491" x="7151688" y="3613150"/>
          <p14:tracePt t="49500" x="7143750" y="3660775"/>
          <p14:tracePt t="49506" x="7135813" y="3716338"/>
          <p14:tracePt t="49517" x="7126288" y="3779838"/>
          <p14:tracePt t="49523" x="7110413" y="3827463"/>
          <p14:tracePt t="49531" x="7110413" y="3906838"/>
          <p14:tracePt t="49539" x="7102475" y="3971925"/>
          <p14:tracePt t="49547" x="7102475" y="4051300"/>
          <p14:tracePt t="49555" x="7102475" y="4162425"/>
          <p14:tracePt t="49562" x="7102475" y="4194175"/>
          <p14:tracePt t="49575" x="7102475" y="4241800"/>
          <p14:tracePt t="49578" x="7102475" y="4291013"/>
          <p14:tracePt t="49586" x="7102475" y="4330700"/>
          <p14:tracePt t="49595" x="7102475" y="4338638"/>
          <p14:tracePt t="49651" x="7102475" y="4314825"/>
          <p14:tracePt t="49659" x="7102475" y="4249738"/>
          <p14:tracePt t="49666" x="7102475" y="4178300"/>
          <p14:tracePt t="49675" x="7102475" y="4035425"/>
          <p14:tracePt t="49684" x="7102475" y="3971925"/>
          <p14:tracePt t="49691" x="7102475" y="3867150"/>
          <p14:tracePt t="49699" x="7102475" y="3811588"/>
          <p14:tracePt t="49706" x="7102475" y="3795713"/>
          <p14:tracePt t="49715" x="7102475" y="3787775"/>
          <p14:tracePt t="49771" x="7102475" y="3795713"/>
          <p14:tracePt t="49779" x="7102475" y="3827463"/>
          <p14:tracePt t="49787" x="7102475" y="3898900"/>
          <p14:tracePt t="49794" x="7102475" y="3987800"/>
          <p14:tracePt t="49803" x="7102475" y="4083050"/>
          <p14:tracePt t="49811" x="7102475" y="4154488"/>
          <p14:tracePt t="49819" x="7102475" y="4273550"/>
          <p14:tracePt t="49827" x="7094538" y="4306888"/>
          <p14:tracePt t="49835" x="7094538" y="4322763"/>
          <p14:tracePt t="49843" x="7094538" y="4330700"/>
          <p14:tracePt t="49891" x="7094538" y="4314825"/>
          <p14:tracePt t="49899" x="7094538" y="4306888"/>
          <p14:tracePt t="49907" x="7102475" y="4265613"/>
          <p14:tracePt t="49915" x="7110413" y="4146550"/>
          <p14:tracePt t="49923" x="7118350" y="4114800"/>
          <p14:tracePt t="49932" x="7126288" y="3979863"/>
          <p14:tracePt t="49939" x="7143750" y="3956050"/>
          <p14:tracePt t="49947" x="7143750" y="3938588"/>
          <p14:tracePt t="49955" x="7143750" y="3922713"/>
          <p14:tracePt t="49963" x="7143750" y="3914775"/>
          <p14:tracePt t="50034" x="7143750" y="3948113"/>
          <p14:tracePt t="50035" x="7143750" y="3971925"/>
          <p14:tracePt t="50043" x="7143750" y="4059238"/>
          <p14:tracePt t="50051" x="7143750" y="4130675"/>
          <p14:tracePt t="50059" x="7143750" y="4241800"/>
          <p14:tracePt t="50068" x="7143750" y="4306888"/>
          <p14:tracePt t="50075" x="7143750" y="4386263"/>
          <p14:tracePt t="50084" x="7143750" y="4433888"/>
          <p14:tracePt t="50091" x="7143750" y="4449763"/>
          <p14:tracePt t="50139" x="7143750" y="4410075"/>
          <p14:tracePt t="50147" x="7143750" y="4346575"/>
          <p14:tracePt t="50155" x="7143750" y="4241800"/>
          <p14:tracePt t="50164" x="7143750" y="4122738"/>
          <p14:tracePt t="50171" x="7143750" y="4090988"/>
          <p14:tracePt t="50179" x="7151688" y="3987800"/>
          <p14:tracePt t="50187" x="7151688" y="3898900"/>
          <p14:tracePt t="50195" x="7159625" y="3867150"/>
          <p14:tracePt t="50203" x="7159625" y="3851275"/>
          <p14:tracePt t="50211" x="7159625" y="3843338"/>
          <p14:tracePt t="50259" x="7167563" y="3875088"/>
          <p14:tracePt t="50267" x="7167563" y="3898900"/>
          <p14:tracePt t="50275" x="7167563" y="3930650"/>
          <p14:tracePt t="50282" x="7167563" y="3948113"/>
          <p14:tracePt t="50291" x="7167563" y="3971925"/>
          <p14:tracePt t="50300" x="7167563" y="3987800"/>
          <p14:tracePt t="50306" x="7167563" y="4027488"/>
          <p14:tracePt t="50315" x="7167563" y="4083050"/>
          <p14:tracePt t="50322" x="7167563" y="4098925"/>
          <p14:tracePt t="50331" x="7167563" y="4114800"/>
          <p14:tracePt t="50395" x="7167563" y="4106863"/>
          <p14:tracePt t="50403" x="7167563" y="4075113"/>
          <p14:tracePt t="50411" x="7167563" y="4027488"/>
          <p14:tracePt t="50419" x="7167563" y="3979863"/>
          <p14:tracePt t="50427" x="7167563" y="3956050"/>
          <p14:tracePt t="50436" x="7167563" y="3914775"/>
          <p14:tracePt t="50443" x="7167563" y="3890963"/>
          <p14:tracePt t="50451" x="7167563" y="3875088"/>
          <p14:tracePt t="50469" x="7167563" y="3867150"/>
          <p14:tracePt t="50475" x="7167563" y="3859213"/>
          <p14:tracePt t="50538" x="7167563" y="3867150"/>
          <p14:tracePt t="50555" x="7167563" y="3875088"/>
          <p14:tracePt t="50563" x="7159625" y="3890963"/>
          <p14:tracePt t="50571" x="7151688" y="3898900"/>
          <p14:tracePt t="50579" x="7135813" y="3914775"/>
          <p14:tracePt t="50587" x="7126288" y="3938588"/>
          <p14:tracePt t="50595" x="7078663" y="3963988"/>
          <p14:tracePt t="50603" x="7015163" y="4011613"/>
          <p14:tracePt t="50611" x="6951663" y="4043363"/>
          <p14:tracePt t="50619" x="6904038" y="4067175"/>
          <p14:tracePt t="50627" x="6848475" y="4090988"/>
          <p14:tracePt t="50635" x="6751638" y="4114800"/>
          <p14:tracePt t="50643" x="6640513" y="4130675"/>
          <p14:tracePt t="50652" x="6489700" y="4146550"/>
          <p14:tracePt t="50659" x="6361113" y="4194175"/>
          <p14:tracePt t="50668" x="6218238" y="4202113"/>
          <p14:tracePt t="50674" x="6067425" y="4210050"/>
          <p14:tracePt t="50683" x="5946775" y="4210050"/>
          <p14:tracePt t="50691" x="5819775" y="4210050"/>
          <p14:tracePt t="50700" x="5732463" y="4210050"/>
          <p14:tracePt t="50706" x="5619750" y="4217988"/>
          <p14:tracePt t="50714" x="5508625" y="4225925"/>
          <p14:tracePt t="50722" x="5365750" y="4225925"/>
          <p14:tracePt t="50731" x="5213350" y="4225925"/>
          <p14:tracePt t="50739" x="5038725" y="4225925"/>
          <p14:tracePt t="50747" x="4886325" y="4225925"/>
          <p14:tracePt t="50768" x="4471988" y="4225925"/>
          <p14:tracePt t="50770" x="4192588" y="4225925"/>
          <p14:tracePt t="50779" x="4073525" y="4233863"/>
          <p14:tracePt t="50787" x="3875088" y="4257675"/>
          <p14:tracePt t="50795" x="3762375" y="4265613"/>
          <p14:tracePt t="50802" x="3643313" y="4273550"/>
          <p14:tracePt t="50811" x="3484563" y="4291013"/>
          <p14:tracePt t="50819" x="3363913" y="4291013"/>
          <p14:tracePt t="50827" x="3268663" y="4291013"/>
          <p14:tracePt t="50835" x="3197225" y="4291013"/>
          <p14:tracePt t="50843" x="3141663" y="4291013"/>
          <p14:tracePt t="50851" x="3076575" y="4291013"/>
          <p14:tracePt t="50859" x="3036888" y="4291013"/>
          <p14:tracePt t="50866" x="3013075" y="4291013"/>
          <p14:tracePt t="50874" x="2973388" y="4281488"/>
          <p14:tracePt t="50883" x="2933700" y="4281488"/>
          <p14:tracePt t="50891" x="2878138" y="4273550"/>
          <p14:tracePt t="50900" x="2846388" y="4273550"/>
          <p14:tracePt t="50907" x="2774950" y="4273550"/>
          <p14:tracePt t="50916" x="2686050" y="4273550"/>
          <p14:tracePt t="50922" x="2622550" y="4273550"/>
          <p14:tracePt t="50932" x="2551113" y="4273550"/>
          <p14:tracePt t="50938" x="2432050" y="4273550"/>
          <p14:tracePt t="50947" x="2366963" y="4273550"/>
          <p14:tracePt t="50954" x="2295525" y="4265613"/>
          <p14:tracePt t="50963" x="2208213" y="4265613"/>
          <p14:tracePt t="50972" x="2176463" y="4265613"/>
          <p14:tracePt t="50979" x="2097088" y="4265613"/>
          <p14:tracePt t="50986" x="2073275" y="4265613"/>
          <p14:tracePt t="50995" x="2041525" y="4265613"/>
          <p14:tracePt t="51003" x="2025650" y="4265613"/>
          <p14:tracePt t="51011" x="1976438" y="4265613"/>
          <p14:tracePt t="51018" x="1960563" y="4265613"/>
          <p14:tracePt t="51026" x="1944688" y="4265613"/>
          <p14:tracePt t="51035" x="1920875" y="4265613"/>
          <p14:tracePt t="51043" x="1912938" y="4265613"/>
          <p14:tracePt t="51058" x="1905000" y="4265613"/>
          <p14:tracePt t="51067" x="1889125" y="4273550"/>
          <p14:tracePt t="51074" x="1881188" y="4281488"/>
          <p14:tracePt t="51083" x="1857375" y="4281488"/>
          <p14:tracePt t="51091" x="1825625" y="4281488"/>
          <p14:tracePt t="51099" x="1778000" y="4291013"/>
          <p14:tracePt t="51107" x="1722438" y="4298950"/>
          <p14:tracePt t="51117" x="1690688" y="4298950"/>
          <p14:tracePt t="51123" x="1674813" y="4306888"/>
          <p14:tracePt t="51130" x="1625600" y="4314825"/>
          <p14:tracePt t="51139" x="1609725" y="4314825"/>
          <p14:tracePt t="51147" x="1538288" y="4314825"/>
          <p14:tracePt t="51156" x="1514475" y="4314825"/>
          <p14:tracePt t="51171" x="1506538" y="4314825"/>
          <p14:tracePt t="51179" x="1498600" y="4322763"/>
          <p14:tracePt t="51187" x="1498600" y="4330700"/>
          <p14:tracePt t="51195" x="1498600" y="4346575"/>
          <p14:tracePt t="51211" x="1506538" y="4354513"/>
          <p14:tracePt t="51218" x="1506538" y="4362450"/>
          <p14:tracePt t="51226" x="1522413" y="4370388"/>
          <p14:tracePt t="51235" x="1530350" y="4370388"/>
          <p14:tracePt t="51243" x="1546225" y="4386263"/>
          <p14:tracePt t="51251" x="1562100" y="4386263"/>
          <p14:tracePt t="51259" x="1570038" y="4394200"/>
          <p14:tracePt t="51266" x="1577975" y="4402138"/>
          <p14:tracePt t="51275" x="1617663" y="4402138"/>
          <p14:tracePt t="51283" x="1674813" y="4410075"/>
          <p14:tracePt t="51290" x="1690688" y="4418013"/>
          <p14:tracePt t="51299" x="1706563" y="4418013"/>
          <p14:tracePt t="51307" x="1754188" y="4425950"/>
          <p14:tracePt t="51317" x="1793875" y="4441825"/>
          <p14:tracePt t="51322" x="1897063" y="4449763"/>
          <p14:tracePt t="51331" x="1952625" y="4465638"/>
          <p14:tracePt t="51339" x="2017713" y="4481513"/>
          <p14:tracePt t="51347" x="2120900" y="4481513"/>
          <p14:tracePt t="51355" x="2208213" y="4489450"/>
          <p14:tracePt t="51363" x="2271713" y="4497388"/>
          <p14:tracePt t="51371" x="2351088" y="4505325"/>
          <p14:tracePt t="51381" x="2408238" y="4513263"/>
          <p14:tracePt t="51389" x="2471738" y="4513263"/>
          <p14:tracePt t="51395" x="2511425" y="4513263"/>
          <p14:tracePt t="51403" x="2566988" y="4521200"/>
          <p14:tracePt t="51411" x="2574925" y="4521200"/>
          <p14:tracePt t="51418" x="2614613" y="4521200"/>
          <p14:tracePt t="51427" x="2701925" y="4521200"/>
          <p14:tracePt t="51435" x="2733675" y="4521200"/>
          <p14:tracePt t="51443" x="2751138" y="4521200"/>
          <p14:tracePt t="51451" x="2806700" y="4513263"/>
          <p14:tracePt t="51458" x="2822575" y="4513263"/>
          <p14:tracePt t="51467" x="2838450" y="4513263"/>
          <p14:tracePt t="51475" x="2846388" y="4505325"/>
          <p14:tracePt t="51483" x="2878138" y="4497388"/>
          <p14:tracePt t="51491" x="2901950" y="4489450"/>
          <p14:tracePt t="51507" x="2901950" y="4473575"/>
          <p14:tracePt t="51517" x="2925763" y="4465638"/>
          <p14:tracePt t="51522" x="2973388" y="4441825"/>
          <p14:tracePt t="51531" x="2989263" y="4433888"/>
          <p14:tracePt t="51538" x="3036888" y="4410075"/>
          <p14:tracePt t="51548" x="3044825" y="4402138"/>
          <p14:tracePt t="51555" x="3052763" y="4394200"/>
          <p14:tracePt t="51563" x="3052763" y="4386263"/>
          <p14:tracePt t="51571" x="3060700" y="4378325"/>
          <p14:tracePt t="51579" x="3060700" y="4370388"/>
          <p14:tracePt t="51587" x="3060700" y="4362450"/>
          <p14:tracePt t="51603" x="3060700" y="4354513"/>
          <p14:tracePt t="51635" x="3052763" y="4346575"/>
          <p14:tracePt t="51643" x="3044825" y="4346575"/>
          <p14:tracePt t="51651" x="3021013" y="4338638"/>
          <p14:tracePt t="51659" x="2981325" y="4330700"/>
          <p14:tracePt t="51668" x="2909888" y="4322763"/>
          <p14:tracePt t="51675" x="2759075" y="4298950"/>
          <p14:tracePt t="51682" x="2662238" y="4281488"/>
          <p14:tracePt t="51692" x="2559050" y="4281488"/>
          <p14:tracePt t="51699" x="2439988" y="4281488"/>
          <p14:tracePt t="51706" x="2374900" y="4281488"/>
          <p14:tracePt t="51717" x="2247900" y="4281488"/>
          <p14:tracePt t="51722" x="2160588" y="4281488"/>
          <p14:tracePt t="51732" x="2097088" y="4281488"/>
          <p14:tracePt t="51739" x="2057400" y="4281488"/>
          <p14:tracePt t="51753" x="1968500" y="4291013"/>
          <p14:tracePt t="51755" x="1952625" y="4298950"/>
          <p14:tracePt t="51763" x="1936750" y="4298950"/>
          <p14:tracePt t="51771" x="1928813" y="4306888"/>
          <p14:tracePt t="51779" x="1920875" y="4314825"/>
          <p14:tracePt t="51787" x="1928813" y="4314825"/>
          <p14:tracePt t="51795" x="1920875" y="4314825"/>
          <p14:tracePt t="51802" x="1912938" y="4330700"/>
          <p14:tracePt t="51811" x="1905000" y="4338638"/>
          <p14:tracePt t="51818" x="1897063" y="4354513"/>
          <p14:tracePt t="51827" x="1881188" y="4378325"/>
          <p14:tracePt t="51835" x="1881188" y="4394200"/>
          <p14:tracePt t="51843" x="1881188" y="4402138"/>
          <p14:tracePt t="51850" x="1881188" y="4418013"/>
          <p14:tracePt t="51859" x="1873250" y="4418013"/>
          <p14:tracePt t="51867" x="1873250" y="4425950"/>
          <p14:tracePt t="51875" x="1873250" y="4433888"/>
          <p14:tracePt t="51882" x="1873250" y="4441825"/>
          <p14:tracePt t="51891" x="1873250" y="4449763"/>
          <p14:tracePt t="51907" x="1889125" y="4457700"/>
          <p14:tracePt t="51916" x="1928813" y="4473575"/>
          <p14:tracePt t="51923" x="2017713" y="4489450"/>
          <p14:tracePt t="51932" x="2033588" y="4505325"/>
          <p14:tracePt t="51938" x="2120900" y="4513263"/>
          <p14:tracePt t="51946" x="2239963" y="4513263"/>
          <p14:tracePt t="51955" x="2359025" y="4513263"/>
          <p14:tracePt t="51963" x="2519363" y="4513263"/>
          <p14:tracePt t="51971" x="2798763" y="4513263"/>
          <p14:tracePt t="51978" x="3036888" y="4513263"/>
          <p14:tracePt t="51987" x="3260725" y="4513263"/>
          <p14:tracePt t="51999" x="3500438" y="4513263"/>
          <p14:tracePt t="52003" x="3738563" y="4513263"/>
          <p14:tracePt t="52011" x="3867150" y="4513263"/>
          <p14:tracePt t="52018" x="3986213" y="4513263"/>
          <p14:tracePt t="52027" x="4081463" y="4505325"/>
          <p14:tracePt t="52034" x="4184650" y="4497388"/>
          <p14:tracePt t="52043" x="4241800" y="4481513"/>
          <p14:tracePt t="52050" x="4249738" y="4473575"/>
          <p14:tracePt t="52059" x="4257675" y="4465638"/>
          <p14:tracePt t="52067" x="4257675" y="4457700"/>
          <p14:tracePt t="52075" x="4257675" y="4441825"/>
          <p14:tracePt t="52082" x="4257675" y="4433888"/>
          <p14:tracePt t="52091" x="4257675" y="4425950"/>
          <p14:tracePt t="52099" x="4257675" y="4410075"/>
          <p14:tracePt t="52116" x="4257675" y="4402138"/>
          <p14:tracePt t="52123" x="4249738" y="4394200"/>
          <p14:tracePt t="52132" x="4241800" y="4378325"/>
          <p14:tracePt t="52139" x="4241800" y="4370388"/>
          <p14:tracePt t="52150" x="4225925" y="4362450"/>
          <p14:tracePt t="52155" x="4225925" y="4354513"/>
          <p14:tracePt t="52163" x="4192588" y="4338638"/>
          <p14:tracePt t="52180" x="4184650" y="4322763"/>
          <p14:tracePt t="52187" x="4152900" y="4306888"/>
          <p14:tracePt t="52194" x="4089400" y="4273550"/>
          <p14:tracePt t="52203" x="4073525" y="4257675"/>
          <p14:tracePt t="52210" x="3970338" y="4241800"/>
          <p14:tracePt t="52218" x="3898900" y="4233863"/>
          <p14:tracePt t="52227" x="3770313" y="4233863"/>
          <p14:tracePt t="52234" x="3611563" y="4225925"/>
          <p14:tracePt t="52243" x="3500438" y="4225925"/>
          <p14:tracePt t="52251" x="3363913" y="4225925"/>
          <p14:tracePt t="52259" x="3252788" y="4225925"/>
          <p14:tracePt t="52267" x="3133725" y="4225925"/>
          <p14:tracePt t="52275" x="3092450" y="4233863"/>
          <p14:tracePt t="52283" x="3060700" y="4249738"/>
          <p14:tracePt t="52291" x="3028950" y="4257675"/>
          <p14:tracePt t="52303" x="3021013" y="4281488"/>
          <p14:tracePt t="52307" x="3013075" y="4298950"/>
          <p14:tracePt t="52321" x="2997200" y="4306888"/>
          <p14:tracePt t="52326" x="2989263" y="4322763"/>
          <p14:tracePt t="52334" x="2989263" y="4346575"/>
          <p14:tracePt t="52339" x="2989263" y="4354513"/>
          <p14:tracePt t="52347" x="2981325" y="4370388"/>
          <p14:tracePt t="52355" x="2981325" y="4386263"/>
          <p14:tracePt t="52362" x="2981325" y="4410075"/>
          <p14:tracePt t="52371" x="2981325" y="4425950"/>
          <p14:tracePt t="52379" x="2981325" y="4465638"/>
          <p14:tracePt t="52387" x="2981325" y="4497388"/>
          <p14:tracePt t="52394" x="2997200" y="4513263"/>
          <p14:tracePt t="52403" x="3005138" y="4521200"/>
          <p14:tracePt t="52411" x="3028950" y="4529138"/>
          <p14:tracePt t="52420" x="3044825" y="4537075"/>
          <p14:tracePt t="52427" x="3117850" y="4537075"/>
          <p14:tracePt t="52435" x="3133725" y="4537075"/>
          <p14:tracePt t="52443" x="3205163" y="4537075"/>
          <p14:tracePt t="52455" x="3284538" y="4529138"/>
          <p14:tracePt t="52459" x="3308350" y="4521200"/>
          <p14:tracePt t="52467" x="3371850" y="4497388"/>
          <p14:tracePt t="52475" x="3427413" y="4473575"/>
          <p14:tracePt t="52484" x="3451225" y="4449763"/>
          <p14:tracePt t="52491" x="3500438" y="4402138"/>
          <p14:tracePt t="52498" x="3508375" y="4402138"/>
          <p14:tracePt t="52507" x="3516313" y="4378325"/>
          <p14:tracePt t="52515" x="3516313" y="4370388"/>
          <p14:tracePt t="52523" x="3516313" y="4362450"/>
          <p14:tracePt t="52533" x="3516313" y="4354513"/>
          <p14:tracePt t="52538" x="3516313" y="4346575"/>
          <p14:tracePt t="52548" x="3516313" y="4338638"/>
          <p14:tracePt t="52554" x="3492500" y="4306888"/>
          <p14:tracePt t="52563" x="3476625" y="4306888"/>
          <p14:tracePt t="52570" x="3467100" y="4306888"/>
          <p14:tracePt t="52578" x="3451225" y="4306888"/>
          <p14:tracePt t="52587" x="3435350" y="4322763"/>
          <p14:tracePt t="52594" x="3411538" y="4322763"/>
          <p14:tracePt t="52607" x="3371850" y="4354513"/>
          <p14:tracePt t="52610" x="3332163" y="4378325"/>
          <p14:tracePt t="52618" x="3268663" y="4425950"/>
          <p14:tracePt t="52626" x="3228975" y="4457700"/>
          <p14:tracePt t="52634" x="3205163" y="4529138"/>
          <p14:tracePt t="52642" x="3189288" y="4600575"/>
          <p14:tracePt t="52651" x="3173413" y="4657725"/>
          <p14:tracePt t="52659" x="3165475" y="4697413"/>
          <p14:tracePt t="52667" x="3165475" y="4713288"/>
          <p14:tracePt t="52683" x="3165475" y="4721225"/>
          <p14:tracePt t="52707" x="3173413" y="4721225"/>
          <p14:tracePt t="52716" x="3197225" y="4721225"/>
          <p14:tracePt t="52723" x="3213100" y="4713288"/>
          <p14:tracePt t="52733" x="3221038" y="4705350"/>
          <p14:tracePt t="52748" x="3268663" y="4657725"/>
          <p14:tracePt t="52759" x="3316288" y="4616450"/>
          <p14:tracePt t="52762" x="3379788" y="4537075"/>
          <p14:tracePt t="52771" x="3395663" y="4449763"/>
          <p14:tracePt t="52779" x="3419475" y="4386263"/>
          <p14:tracePt t="52787" x="3435350" y="4362450"/>
          <p14:tracePt t="52794" x="3435350" y="4314825"/>
          <p14:tracePt t="52803" x="3435350" y="4306888"/>
          <p14:tracePt t="52811" x="3435350" y="4298950"/>
          <p14:tracePt t="52827" x="3435350" y="4291013"/>
          <p14:tracePt t="52851" x="3427413" y="4291013"/>
          <p14:tracePt t="52867" x="3411538" y="4306888"/>
          <p14:tracePt t="52875" x="3395663" y="4338638"/>
          <p14:tracePt t="52884" x="3371850" y="4370388"/>
          <p14:tracePt t="52890" x="3340100" y="4418013"/>
          <p14:tracePt t="52899" x="3324225" y="4505325"/>
          <p14:tracePt t="52907" x="3268663" y="4576763"/>
          <p14:tracePt t="52916" x="3252788" y="4649788"/>
          <p14:tracePt t="52923" x="3236913" y="4737100"/>
          <p14:tracePt t="52932" x="3228975" y="4776788"/>
          <p14:tracePt t="52938" x="3221038" y="4792663"/>
          <p14:tracePt t="52955" x="3221038" y="4800600"/>
          <p14:tracePt t="52987" x="3236913" y="4784725"/>
          <p14:tracePt t="52994" x="3244850" y="4760913"/>
          <p14:tracePt t="53003" x="3260725" y="4745038"/>
          <p14:tracePt t="53011" x="3268663" y="4721225"/>
          <p14:tracePt t="53019" x="3292475" y="4657725"/>
          <p14:tracePt t="53027" x="3308350" y="4545013"/>
          <p14:tracePt t="53035" x="3324225" y="4457700"/>
          <p14:tracePt t="53043" x="3324225" y="4394200"/>
          <p14:tracePt t="53050" x="3332163" y="4378325"/>
          <p14:tracePt t="53059" x="3332163" y="4306888"/>
          <p14:tracePt t="53066" x="3332163" y="4298950"/>
          <p14:tracePt t="53075" x="3324225" y="4273550"/>
          <p14:tracePt t="53091" x="3316288" y="4273550"/>
          <p14:tracePt t="53099" x="3300413" y="4273550"/>
          <p14:tracePt t="53107" x="3284538" y="4273550"/>
          <p14:tracePt t="53115" x="3268663" y="4291013"/>
          <p14:tracePt t="53123" x="3244850" y="4306888"/>
          <p14:tracePt t="53131" x="3228975" y="4330700"/>
          <p14:tracePt t="53138" x="3205163" y="4370388"/>
          <p14:tracePt t="53148" x="3197225" y="4386263"/>
          <p14:tracePt t="53155" x="3181350" y="4441825"/>
          <p14:tracePt t="53162" x="3173413" y="4457700"/>
          <p14:tracePt t="53171" x="3165475" y="4497388"/>
          <p14:tracePt t="53179" x="3157538" y="4505325"/>
          <p14:tracePt t="53187" x="3157538" y="4521200"/>
          <p14:tracePt t="53195" x="3157538" y="4529138"/>
          <p14:tracePt t="53259" x="3157538" y="4505325"/>
          <p14:tracePt t="53268" x="3157538" y="4497388"/>
          <p14:tracePt t="53275" x="3157538" y="4489450"/>
          <p14:tracePt t="53283" x="3157538" y="4473575"/>
          <p14:tracePt t="53291" x="3157538" y="4457700"/>
          <p14:tracePt t="53300" x="3157538" y="4433888"/>
          <p14:tracePt t="53307" x="3157538" y="4425950"/>
          <p14:tracePt t="53314" x="3157538" y="4402138"/>
          <p14:tracePt t="53323" x="3149600" y="4394200"/>
          <p14:tracePt t="53331" x="3141663" y="4386263"/>
          <p14:tracePt t="53363" x="3141663" y="4378325"/>
          <p14:tracePt t="53387" x="3133725" y="4378325"/>
          <p14:tracePt t="53411" x="3133725" y="4386263"/>
          <p14:tracePt t="53419" x="3133725" y="4394200"/>
          <p14:tracePt t="53563" x="3133725" y="4386263"/>
          <p14:tracePt t="53595" x="3133725" y="4378325"/>
          <p14:tracePt t="54756" x="3141663" y="4378325"/>
          <p14:tracePt t="54763" x="3149600" y="4378325"/>
          <p14:tracePt t="54779" x="3157538" y="4378325"/>
          <p14:tracePt t="54795" x="3165475" y="4378325"/>
          <p14:tracePt t="54804" x="3173413" y="4378325"/>
          <p14:tracePt t="54811" x="3181350" y="4378325"/>
          <p14:tracePt t="54820" x="3189288" y="4378325"/>
          <p14:tracePt t="54835" x="3197225" y="4378325"/>
          <p14:tracePt t="54843" x="3205163" y="4378325"/>
          <p14:tracePt t="54851" x="3221038" y="4378325"/>
          <p14:tracePt t="54859" x="3228975" y="4370388"/>
          <p14:tracePt t="54866" x="3236913" y="4370388"/>
          <p14:tracePt t="54879" x="3244850" y="4370388"/>
          <p14:tracePt t="54883" x="3260725" y="4370388"/>
          <p14:tracePt t="54890" x="3276600" y="4370388"/>
          <p14:tracePt t="54898" x="3284538" y="4370388"/>
          <p14:tracePt t="54907" x="3300413" y="4370388"/>
          <p14:tracePt t="54916" x="3316288" y="4370388"/>
          <p14:tracePt t="54926" x="3371850" y="4362450"/>
          <p14:tracePt t="54931" x="3403600" y="4362450"/>
          <p14:tracePt t="54939" x="3419475" y="4362450"/>
          <p14:tracePt t="54947" x="3467100" y="4362450"/>
          <p14:tracePt t="54955" x="3476625" y="4362450"/>
          <p14:tracePt t="54963" x="3492500" y="4362450"/>
          <p14:tracePt t="54971" x="3508375" y="4362450"/>
          <p14:tracePt t="54979" x="3516313" y="4362450"/>
          <p14:tracePt t="54988" x="3524250" y="4362450"/>
          <p14:tracePt t="55004" x="3532188" y="4362450"/>
          <p14:tracePt t="55843" x="3540125" y="4362450"/>
          <p14:tracePt t="55851" x="3540125" y="4354513"/>
          <p14:tracePt t="55858" x="3548063" y="4346575"/>
          <p14:tracePt t="55867" x="3556000" y="4338638"/>
          <p14:tracePt t="55875" x="3571875" y="4338638"/>
          <p14:tracePt t="55883" x="3595688" y="4322763"/>
          <p14:tracePt t="55891" x="3627438" y="4322763"/>
          <p14:tracePt t="55898" x="3643313" y="4306888"/>
          <p14:tracePt t="55907" x="3667125" y="4306888"/>
          <p14:tracePt t="55915" x="3706813" y="4298950"/>
          <p14:tracePt t="55923" x="3778250" y="4291013"/>
          <p14:tracePt t="55931" x="3802063" y="4281488"/>
          <p14:tracePt t="55938" x="3817938" y="4281488"/>
          <p14:tracePt t="55948" x="3833813" y="4273550"/>
          <p14:tracePt t="55955" x="3843338" y="4273550"/>
          <p14:tracePt t="56180" x="3851275" y="4273550"/>
          <p14:tracePt t="56188" x="3851275" y="4265613"/>
          <p14:tracePt t="56196" x="3851275" y="4257675"/>
          <p14:tracePt t="56206" x="3851275" y="4241800"/>
          <p14:tracePt t="56211" x="3851275" y="4233863"/>
          <p14:tracePt t="56220" x="3851275" y="4225925"/>
          <p14:tracePt t="56226" x="3851275" y="4217988"/>
          <p14:tracePt t="56236" x="3851275" y="4210050"/>
          <p14:tracePt t="56243" x="3851275" y="4202113"/>
          <p14:tracePt t="56251" x="3851275" y="4194175"/>
          <p14:tracePt t="56259" x="3851275" y="4186238"/>
          <p14:tracePt t="56282" x="3851275" y="4178300"/>
          <p14:tracePt t="56382" x="3851275" y="4194175"/>
          <p14:tracePt t="56388" x="3851275" y="4202113"/>
          <p14:tracePt t="56395" x="3851275" y="4210050"/>
          <p14:tracePt t="56404" x="3851275" y="4225925"/>
          <p14:tracePt t="56410" x="3851275" y="4249738"/>
          <p14:tracePt t="56420" x="3851275" y="4257675"/>
          <p14:tracePt t="56426" x="3851275" y="4298950"/>
          <p14:tracePt t="56436" x="3851275" y="4306888"/>
          <p14:tracePt t="56443" x="3851275" y="4322763"/>
          <p14:tracePt t="56452" x="3851275" y="4338638"/>
          <p14:tracePt t="56459" x="3851275" y="4346575"/>
          <p14:tracePt t="56467" x="3851275" y="4354513"/>
          <p14:tracePt t="56475" x="3851275" y="4370388"/>
          <p14:tracePt t="56491" x="3851275" y="4378325"/>
          <p14:tracePt t="56499" x="3843338" y="4378325"/>
          <p14:tracePt t="56523" x="3843338" y="4386263"/>
          <p14:tracePt t="56539" x="3843338" y="4394200"/>
          <p14:tracePt t="56547" x="3843338" y="4402138"/>
          <p14:tracePt t="56555" x="3843338" y="4410075"/>
          <p14:tracePt t="56564" x="3833813" y="4418013"/>
          <p14:tracePt t="56571" x="3833813" y="4425950"/>
          <p14:tracePt t="56579" x="3833813" y="4433888"/>
          <p14:tracePt t="56587" x="3833813" y="4441825"/>
          <p14:tracePt t="56596" x="3825875" y="4449763"/>
          <p14:tracePt t="56612" x="3825875" y="4457700"/>
          <p14:tracePt t="56620" x="3817938" y="4457700"/>
          <p14:tracePt t="56636" x="3817938" y="4465638"/>
          <p14:tracePt t="56642" x="3817938" y="4473575"/>
          <p14:tracePt t="56652" x="3817938" y="4481513"/>
          <p14:tracePt t="56659" x="3817938" y="4505325"/>
          <p14:tracePt t="56666" x="3817938" y="4521200"/>
          <p14:tracePt t="56674" x="3817938" y="4568825"/>
          <p14:tracePt t="56682" x="3817938" y="4584700"/>
          <p14:tracePt t="56690" x="3817938" y="4600575"/>
          <p14:tracePt t="56698" x="3810000" y="4624388"/>
          <p14:tracePt t="56706" x="3810000" y="4633913"/>
          <p14:tracePt t="56714" x="3802063" y="4633913"/>
          <p14:tracePt t="56722" x="3802063" y="4641850"/>
          <p14:tracePt t="56786" x="3810000" y="4641850"/>
          <p14:tracePt t="56796" x="3825875" y="4624388"/>
          <p14:tracePt t="56802" x="3867150" y="4616450"/>
          <p14:tracePt t="56811" x="3922713" y="4600575"/>
          <p14:tracePt t="56819" x="3930650" y="4592638"/>
          <p14:tracePt t="56827" x="3946525" y="4584700"/>
          <p14:tracePt t="56835" x="3962400" y="4568825"/>
          <p14:tracePt t="56842" x="3970338" y="4560888"/>
          <p14:tracePt t="56852" x="3978275" y="4552950"/>
          <p14:tracePt t="56859" x="3986213" y="4545013"/>
          <p14:tracePt t="56867" x="3986213" y="4537075"/>
          <p14:tracePt t="56882" x="3986213" y="4529138"/>
          <p14:tracePt t="56997" x="3978275" y="4529138"/>
          <p14:tracePt t="57003" x="3978275" y="4537075"/>
          <p14:tracePt t="57019" x="3970338" y="4545013"/>
          <p14:tracePt t="57027" x="3970338" y="4560888"/>
          <p14:tracePt t="57043" x="3970338" y="4568825"/>
          <p14:tracePt t="57052" x="3970338" y="4576763"/>
          <p14:tracePt t="57059" x="3970338" y="4584700"/>
          <p14:tracePt t="57066" x="3970338" y="4592638"/>
          <p14:tracePt t="57130" x="3970338" y="4568825"/>
          <p14:tracePt t="57139" x="3970338" y="4560888"/>
          <p14:tracePt t="57147" x="3978275" y="4505325"/>
          <p14:tracePt t="57154" x="3986213" y="4457700"/>
          <p14:tracePt t="57163" x="3986213" y="4433888"/>
          <p14:tracePt t="57171" x="3986213" y="4402138"/>
          <p14:tracePt t="57187" x="3986213" y="4394200"/>
          <p14:tracePt t="57235" x="3986213" y="4402138"/>
          <p14:tracePt t="57243" x="3986213" y="4410075"/>
          <p14:tracePt t="57251" x="3986213" y="4418013"/>
          <p14:tracePt t="57259" x="3978275" y="4425950"/>
          <p14:tracePt t="57275" x="3978275" y="4441825"/>
          <p14:tracePt t="57283" x="3978275" y="4449763"/>
          <p14:tracePt t="57291" x="3978275" y="4457700"/>
          <p14:tracePt t="57303" x="3978275" y="4473575"/>
          <p14:tracePt t="57307" x="3978275" y="4497388"/>
          <p14:tracePt t="57315" x="3978275" y="4521200"/>
          <p14:tracePt t="57331" x="3978275" y="4529138"/>
          <p14:tracePt t="57411" x="3978275" y="4521200"/>
          <p14:tracePt t="57482" x="3978275" y="4529138"/>
          <p14:tracePt t="57491" x="3970338" y="4537075"/>
          <p14:tracePt t="57499" x="3962400" y="4552950"/>
          <p14:tracePt t="57507" x="3962400" y="4560888"/>
          <p14:tracePt t="57515" x="3962400" y="4592638"/>
          <p14:tracePt t="57523" x="3954463" y="4600575"/>
          <p14:tracePt t="57530" x="3954463" y="4616450"/>
          <p14:tracePt t="57539" x="3946525" y="4624388"/>
          <p14:tracePt t="57547" x="3946525" y="4633913"/>
          <p14:tracePt t="57607" x="3954463" y="4624388"/>
          <p14:tracePt t="57611" x="3954463" y="4600575"/>
          <p14:tracePt t="57627" x="3954463" y="4584700"/>
          <p14:tracePt t="57635" x="3970338" y="4560888"/>
          <p14:tracePt t="57642" x="3970338" y="4552950"/>
          <p14:tracePt t="57651" x="3970338" y="4545013"/>
          <p14:tracePt t="57707" x="3970338" y="4552950"/>
          <p14:tracePt t="57714" x="3970338" y="4560888"/>
          <p14:tracePt t="57723" x="3970338" y="4568825"/>
          <p14:tracePt t="57731" x="3970338" y="4584700"/>
          <p14:tracePt t="57739" x="3970338" y="4600575"/>
          <p14:tracePt t="57753" x="3970338" y="4608513"/>
          <p14:tracePt t="57763" x="3970338" y="4616450"/>
          <p14:tracePt t="57770" x="3970338" y="4624388"/>
          <p14:tracePt t="57827" x="3970338" y="4584700"/>
          <p14:tracePt t="57834" x="3978275" y="4560888"/>
          <p14:tracePt t="57843" x="3986213" y="4545013"/>
          <p14:tracePt t="57851" x="3986213" y="4521200"/>
          <p14:tracePt t="57859" x="3986213" y="4505325"/>
          <p14:tracePt t="57869" x="3986213" y="4497388"/>
          <p14:tracePt t="57875" x="3986213" y="4489450"/>
          <p14:tracePt t="57911" x="3978275" y="4489450"/>
          <p14:tracePt t="57915" x="3970338" y="4505325"/>
          <p14:tracePt t="57923" x="3962400" y="4529138"/>
          <p14:tracePt t="57931" x="3962400" y="4560888"/>
          <p14:tracePt t="57939" x="3954463" y="4608513"/>
          <p14:tracePt t="57946" x="3954463" y="4657725"/>
          <p14:tracePt t="57955" x="3954463" y="4673600"/>
          <p14:tracePt t="57963" x="3954463" y="4689475"/>
          <p14:tracePt t="57970" x="3954463" y="4697413"/>
          <p14:tracePt t="57979" x="3954463" y="4705350"/>
          <p14:tracePt t="57986" x="3954463" y="4713288"/>
          <p14:tracePt t="58019" x="3954463" y="4721225"/>
          <p14:tracePt t="58027" x="3954463" y="4713288"/>
          <p14:tracePt t="58034" x="3954463" y="4689475"/>
          <p14:tracePt t="58043" x="3954463" y="4665663"/>
          <p14:tracePt t="58051" x="3962400" y="4584700"/>
          <p14:tracePt t="58063" x="3962400" y="4537075"/>
          <p14:tracePt t="58069" x="3970338" y="4513263"/>
          <p14:tracePt t="58075" x="3970338" y="4497388"/>
          <p14:tracePt t="58091" x="3970338" y="4489450"/>
          <p14:tracePt t="58131" x="3970338" y="4505325"/>
          <p14:tracePt t="58146" x="3970338" y="4513263"/>
          <p14:tracePt t="58155" x="3970338" y="4529138"/>
          <p14:tracePt t="58171" x="3970338" y="4537075"/>
          <p14:tracePt t="58242" x="3970338" y="4497388"/>
          <p14:tracePt t="58250" x="3970338" y="4481513"/>
          <p14:tracePt t="58259" x="3970338" y="4473575"/>
          <p14:tracePt t="58267" x="3978275" y="4473575"/>
          <p14:tracePt t="58275" x="3986213" y="4465638"/>
          <p14:tracePt t="58291" x="3986213" y="4457700"/>
          <p14:tracePt t="58330" x="3986213" y="4465638"/>
          <p14:tracePt t="58347" x="3986213" y="4473575"/>
          <p14:tracePt t="58363" x="3986213" y="4481513"/>
          <p14:tracePt t="58371" x="3978275" y="4497388"/>
          <p14:tracePt t="58387" x="3978275" y="4513263"/>
          <p14:tracePt t="58403" x="3978275" y="4521200"/>
          <p14:tracePt t="58459" x="3978275" y="4513263"/>
          <p14:tracePt t="58467" x="3978275" y="4505325"/>
          <p14:tracePt t="58474" x="3978275" y="4497388"/>
          <p14:tracePt t="58491" x="3978275" y="4489450"/>
          <p14:tracePt t="58499" x="3978275" y="4481513"/>
          <p14:tracePt t="58516" x="3978275" y="4473575"/>
          <p14:tracePt t="58539" x="3986213" y="4473575"/>
          <p14:tracePt t="58612" x="3986213" y="4481513"/>
          <p14:tracePt t="58619" x="3986213" y="4489450"/>
          <p14:tracePt t="58627" x="3986213" y="4497388"/>
          <p14:tracePt t="58634" x="3978275" y="4505325"/>
          <p14:tracePt t="58643" x="3970338" y="4529138"/>
          <p14:tracePt t="58650" x="3970338" y="4545013"/>
          <p14:tracePt t="58658" x="3970338" y="4560888"/>
          <p14:tracePt t="58668" x="3970338" y="4568825"/>
          <p14:tracePt t="58675" x="3970338" y="4576763"/>
          <p14:tracePt t="58684" x="3970338" y="4592638"/>
          <p14:tracePt t="58690" x="3970338" y="4600575"/>
          <p14:tracePt t="58700" x="3970338" y="4616450"/>
          <p14:tracePt t="58707" x="3970338" y="4624388"/>
          <p14:tracePt t="58715" x="3970338" y="4649788"/>
          <p14:tracePt t="58723" x="3970338" y="4673600"/>
          <p14:tracePt t="58731" x="3970338" y="4689475"/>
          <p14:tracePt t="58739" x="3962400" y="4697413"/>
          <p14:tracePt t="58747" x="3954463" y="4705350"/>
          <p14:tracePt t="58755" x="3954463" y="4729163"/>
          <p14:tracePt t="58763" x="3938588" y="4737100"/>
          <p14:tracePt t="58771" x="3930650" y="4752975"/>
          <p14:tracePt t="58779" x="3914775" y="4760913"/>
          <p14:tracePt t="58788" x="3906838" y="4768850"/>
          <p14:tracePt t="58795" x="3898900" y="4784725"/>
          <p14:tracePt t="58802" x="3890963" y="4792663"/>
          <p14:tracePt t="58811" x="3875088" y="4808538"/>
          <p14:tracePt t="58819" x="3851275" y="4816475"/>
          <p14:tracePt t="58827" x="3843338" y="4832350"/>
          <p14:tracePt t="58836" x="3817938" y="4856163"/>
          <p14:tracePt t="58845" x="3810000" y="4872038"/>
          <p14:tracePt t="58857" x="3730625" y="4919663"/>
          <p14:tracePt t="58860" x="3722688" y="4927600"/>
          <p14:tracePt t="58868" x="3706813" y="4943475"/>
          <p14:tracePt t="58875" x="3675063" y="4959350"/>
          <p14:tracePt t="58883" x="3667125" y="4959350"/>
          <p14:tracePt t="58891" x="3651250" y="4967288"/>
          <p14:tracePt t="58900" x="3635375" y="4976813"/>
          <p14:tracePt t="58906" x="3619500" y="4976813"/>
          <p14:tracePt t="58915" x="3603625" y="4976813"/>
          <p14:tracePt t="58923" x="3579813" y="4976813"/>
          <p14:tracePt t="58931" x="3571875" y="4976813"/>
          <p14:tracePt t="58939" x="3556000" y="4976813"/>
          <p14:tracePt t="58947" x="3540125" y="4976813"/>
          <p14:tracePt t="58955" x="3532188" y="4976813"/>
          <p14:tracePt t="58971" x="3524250" y="4976813"/>
          <p14:tracePt t="58979" x="3516313" y="4984750"/>
          <p14:tracePt t="58995" x="3508375" y="4992688"/>
          <p14:tracePt t="59002" x="3508375" y="5000625"/>
          <p14:tracePt t="59011" x="3500438" y="5000625"/>
          <p14:tracePt t="59019" x="3492500" y="5016500"/>
          <p14:tracePt t="59027" x="3484563" y="5016500"/>
          <p14:tracePt t="59035" x="3476625" y="5016500"/>
          <p14:tracePt t="59043" x="3467100" y="5024438"/>
          <p14:tracePt t="59051" x="3459163" y="5024438"/>
          <p14:tracePt t="59067" x="3451225" y="5024438"/>
          <p14:tracePt t="59074" x="3443288" y="5040313"/>
          <p14:tracePt t="59084" x="3427413" y="5048250"/>
          <p14:tracePt t="59091" x="3419475" y="5056188"/>
          <p14:tracePt t="59100" x="3403600" y="5087938"/>
          <p14:tracePt t="59107" x="3395663" y="5095875"/>
          <p14:tracePt t="59115" x="3387725" y="5103813"/>
          <p14:tracePt t="59123" x="3387725" y="5111750"/>
          <p14:tracePt t="59131" x="3379788" y="5119688"/>
          <p14:tracePt t="59139" x="3379788" y="5135563"/>
          <p14:tracePt t="59147" x="3379788" y="5143500"/>
          <p14:tracePt t="59163" x="3379788" y="5159375"/>
          <p14:tracePt t="59171" x="3379788" y="5167313"/>
          <p14:tracePt t="59178" x="3379788" y="5175250"/>
          <p14:tracePt t="59187" x="3387725" y="5183188"/>
          <p14:tracePt t="59195" x="3395663" y="5183188"/>
          <p14:tracePt t="59203" x="3411538" y="5191125"/>
          <p14:tracePt t="59211" x="3427413" y="5191125"/>
          <p14:tracePt t="59219" x="3443288" y="5191125"/>
          <p14:tracePt t="59227" x="3451225" y="5191125"/>
          <p14:tracePt t="59236" x="3500438" y="5191125"/>
          <p14:tracePt t="59243" x="3524250" y="5191125"/>
          <p14:tracePt t="59251" x="3540125" y="5175250"/>
          <p14:tracePt t="59259" x="3563938" y="5159375"/>
          <p14:tracePt t="59270" x="3579813" y="5151438"/>
          <p14:tracePt t="59274" x="3595688" y="5143500"/>
          <p14:tracePt t="59284" x="3603625" y="5143500"/>
          <p14:tracePt t="59291" x="3619500" y="5135563"/>
          <p14:tracePt t="59300" x="3627438" y="5135563"/>
          <p14:tracePt t="59316" x="3635375" y="5135563"/>
          <p14:tracePt t="59406" x="3643313" y="5135563"/>
          <p14:tracePt t="59490" x="3643313" y="5127625"/>
          <p14:tracePt t="59508" x="3667125" y="5127625"/>
          <p14:tracePt t="59515" x="3675063" y="5119688"/>
          <p14:tracePt t="59523" x="3675063" y="5111750"/>
          <p14:tracePt t="59531" x="3675063" y="5072063"/>
          <p14:tracePt t="59539" x="3675063" y="4984750"/>
          <p14:tracePt t="59907" x="3635375" y="4984750"/>
          <p14:tracePt t="59915" x="3427413" y="4984750"/>
          <p14:tracePt t="59923" x="3324225" y="4984750"/>
          <p14:tracePt t="59931" x="3236913" y="4984750"/>
          <p14:tracePt t="59939" x="3228975" y="4984750"/>
          <p14:tracePt t="59987" x="3228975" y="4992688"/>
          <p14:tracePt t="59995" x="3228975" y="5008563"/>
          <p14:tracePt t="60003" x="3228975" y="5016500"/>
          <p14:tracePt t="60011" x="3228975" y="5032375"/>
          <p14:tracePt t="60019" x="3228975" y="5048250"/>
          <p14:tracePt t="60031" x="3228975" y="5095875"/>
          <p14:tracePt t="60035" x="3236913" y="5119688"/>
          <p14:tracePt t="60042" x="3236913" y="5127625"/>
          <p14:tracePt t="60051" x="3244850" y="5175250"/>
          <p14:tracePt t="60059" x="3244850" y="5207000"/>
          <p14:tracePt t="60066" x="3244850" y="5222875"/>
          <p14:tracePt t="60074" x="3252788" y="5230813"/>
          <p14:tracePt t="60082" x="3260725" y="5238750"/>
          <p14:tracePt t="60090" x="3260725" y="5254625"/>
          <p14:tracePt t="60099" x="3260725" y="5262563"/>
          <p14:tracePt t="60108" x="3268663" y="5270500"/>
          <p14:tracePt t="60115" x="3276600" y="5278438"/>
          <p14:tracePt t="60124" x="3276600" y="5286375"/>
          <p14:tracePt t="60131" x="3284538" y="5286375"/>
          <p14:tracePt t="60141" x="3284538" y="5294313"/>
          <p14:tracePt t="60147" x="3292475" y="5294313"/>
          <p14:tracePt t="60171" x="3300413" y="5294313"/>
          <p14:tracePt t="60243" x="3308350" y="5294313"/>
          <p14:tracePt t="60251" x="3308350" y="5302250"/>
          <p14:tracePt t="60275" x="3316288" y="5302250"/>
          <p14:tracePt t="60290" x="3332163" y="5302250"/>
          <p14:tracePt t="60299" x="3340100" y="5302250"/>
          <p14:tracePt t="60307" x="3348038" y="5302250"/>
          <p14:tracePt t="60315" x="3371850" y="5302250"/>
          <p14:tracePt t="60325" x="3387725" y="5302250"/>
          <p14:tracePt t="60331" x="3427413" y="5310188"/>
          <p14:tracePt t="60340" x="3435350" y="5310188"/>
          <p14:tracePt t="60347" x="3443288" y="5310188"/>
          <p14:tracePt t="60355" x="3459163" y="5310188"/>
          <p14:tracePt t="60363" x="3476625" y="5310188"/>
          <p14:tracePt t="60378" x="3492500" y="5310188"/>
          <p14:tracePt t="60396" x="3500438" y="5310188"/>
          <p14:tracePt t="60403" x="3508375" y="5310188"/>
          <p14:tracePt t="60427" x="3524250" y="5302250"/>
          <p14:tracePt t="60443" x="3532188" y="5294313"/>
          <p14:tracePt t="60451" x="3540125" y="5294313"/>
          <p14:tracePt t="60460" x="3540125" y="5286375"/>
          <p14:tracePt t="60467" x="3548063" y="5278438"/>
          <p14:tracePt t="60475" x="3556000" y="5278438"/>
          <p14:tracePt t="60483" x="3563938" y="5270500"/>
          <p14:tracePt t="60490" x="3571875" y="5270500"/>
          <p14:tracePt t="60498" x="3571875" y="5262563"/>
          <p14:tracePt t="60508" x="3579813" y="5262563"/>
          <p14:tracePt t="60515" x="3579813" y="5254625"/>
          <p14:tracePt t="60531" x="3587750" y="5254625"/>
          <p14:tracePt t="60541" x="3595688" y="5246688"/>
          <p14:tracePt t="60547" x="3603625" y="5246688"/>
          <p14:tracePt t="60557" x="3611563" y="5238750"/>
          <p14:tracePt t="60563" x="3619500" y="5230813"/>
          <p14:tracePt t="60571" x="3627438" y="5214938"/>
          <p14:tracePt t="60578" x="3635375" y="5207000"/>
          <p14:tracePt t="60587" x="3651250" y="5199063"/>
          <p14:tracePt t="60595" x="3659188" y="5199063"/>
          <p14:tracePt t="60603" x="3675063" y="5183188"/>
          <p14:tracePt t="60619" x="3683000" y="5183188"/>
          <p14:tracePt t="60626" x="3683000" y="5175250"/>
          <p14:tracePt t="60675" x="3683000" y="5167313"/>
          <p14:tracePt t="60818" x="3675063" y="5167313"/>
          <p14:tracePt t="60842" x="3667125" y="5175250"/>
          <p14:tracePt t="60859" x="3659188" y="5183188"/>
          <p14:tracePt t="60867" x="3651250" y="5183188"/>
          <p14:tracePt t="60875" x="3643313" y="5191125"/>
          <p14:tracePt t="60899" x="3643313" y="5199063"/>
          <p14:tracePt t="60922" x="3643313" y="5207000"/>
          <p14:tracePt t="61114" x="3659188" y="5199063"/>
          <p14:tracePt t="61133" x="3683000" y="5199063"/>
          <p14:tracePt t="61140" x="3690938" y="5191125"/>
          <p14:tracePt t="61147" x="3714750" y="5183188"/>
          <p14:tracePt t="61156" x="3722688" y="5183188"/>
          <p14:tracePt t="61163" x="3754438" y="5175250"/>
          <p14:tracePt t="61172" x="3770313" y="5159375"/>
          <p14:tracePt t="61180" x="3794125" y="5159375"/>
          <p14:tracePt t="61188" x="3810000" y="5151438"/>
          <p14:tracePt t="61196" x="3825875" y="5143500"/>
          <p14:tracePt t="61211" x="3833813" y="5143500"/>
          <p14:tracePt t="61227" x="3843338" y="5143500"/>
          <p14:tracePt t="61282" x="3851275" y="5143500"/>
          <p14:tracePt t="61299" x="3859213" y="5143500"/>
          <p14:tracePt t="61314" x="3867150" y="5135563"/>
          <p14:tracePt t="61323" x="3875088" y="5127625"/>
          <p14:tracePt t="61338" x="3883025" y="5119688"/>
          <p14:tracePt t="61347" x="3890963" y="5119688"/>
          <p14:tracePt t="61355" x="3898900" y="5111750"/>
          <p14:tracePt t="61363" x="3906838" y="5111750"/>
          <p14:tracePt t="61372" x="3906838" y="5103813"/>
          <p14:tracePt t="61379" x="3914775" y="5103813"/>
          <p14:tracePt t="61391" x="3922713" y="5095875"/>
          <p14:tracePt t="61411" x="3930650" y="5095875"/>
          <p14:tracePt t="61428" x="3930650" y="5087938"/>
          <p14:tracePt t="61435" x="3930650" y="5080000"/>
          <p14:tracePt t="61475" x="3938588" y="5072063"/>
          <p14:tracePt t="61795" x="3938588" y="5064125"/>
          <p14:tracePt t="61803" x="3938588" y="5056188"/>
          <p14:tracePt t="61821" x="3938588" y="5048250"/>
          <p14:tracePt t="61828" x="3930650" y="5040313"/>
          <p14:tracePt t="61835" x="3922713" y="5040313"/>
          <p14:tracePt t="61847" x="3914775" y="5040313"/>
          <p14:tracePt t="61851" x="3906838" y="5032375"/>
          <p14:tracePt t="61859" x="3898900" y="5032375"/>
          <p14:tracePt t="61867" x="3890963" y="5032375"/>
          <p14:tracePt t="61875" x="3883025" y="5032375"/>
          <p14:tracePt t="61883" x="3875088" y="5032375"/>
          <p14:tracePt t="61891" x="3867150" y="5032375"/>
          <p14:tracePt t="61900" x="3859213" y="5032375"/>
          <p14:tracePt t="61907" x="3851275" y="5040313"/>
          <p14:tracePt t="61923" x="3843338" y="5040313"/>
          <p14:tracePt t="61971" x="3843338" y="5048250"/>
          <p14:tracePt t="61987" x="3843338" y="5064125"/>
          <p14:tracePt t="61999" x="3833813" y="5064125"/>
          <p14:tracePt t="62003" x="3833813" y="5072063"/>
          <p14:tracePt t="62011" x="3825875" y="5087938"/>
          <p14:tracePt t="62019" x="3825875" y="5103813"/>
          <p14:tracePt t="62027" x="3825875" y="5111750"/>
          <p14:tracePt t="62035" x="3825875" y="5127625"/>
          <p14:tracePt t="62043" x="3817938" y="5151438"/>
          <p14:tracePt t="62051" x="3817938" y="5159375"/>
          <p14:tracePt t="62058" x="3817938" y="5175250"/>
          <p14:tracePt t="62067" x="3810000" y="5191125"/>
          <p14:tracePt t="62075" x="3802063" y="5207000"/>
          <p14:tracePt t="62084" x="3802063" y="5222875"/>
          <p14:tracePt t="62091" x="3802063" y="5230813"/>
          <p14:tracePt t="62099" x="3802063" y="5238750"/>
          <p14:tracePt t="62106" x="3802063" y="5254625"/>
          <p14:tracePt t="62116" x="3802063" y="5262563"/>
          <p14:tracePt t="62131" x="3802063" y="5278438"/>
          <p14:tracePt t="62151" x="3802063" y="5286375"/>
          <p14:tracePt t="62171" x="3802063" y="5294313"/>
          <p14:tracePt t="62221" x="3802063" y="5286375"/>
          <p14:tracePt t="62229" x="3802063" y="5278438"/>
          <p14:tracePt t="62235" x="3802063" y="5262563"/>
          <p14:tracePt t="62243" x="3825875" y="5262563"/>
          <p14:tracePt t="62251" x="3843338" y="5246688"/>
          <p14:tracePt t="62258" x="3859213" y="5238750"/>
          <p14:tracePt t="62267" x="3867150" y="5222875"/>
          <p14:tracePt t="62274" x="3883025" y="5222875"/>
          <p14:tracePt t="62283" x="3883025" y="5207000"/>
          <p14:tracePt t="62290" x="3898900" y="5207000"/>
          <p14:tracePt t="62303" x="3898900" y="5199063"/>
          <p14:tracePt t="62307" x="3906838" y="5191125"/>
          <p14:tracePt t="62323" x="3906838" y="5183188"/>
          <p14:tracePt t="62340" x="3914775" y="5183188"/>
          <p14:tracePt t="62467" x="3922713" y="5183188"/>
          <p14:tracePt t="62491" x="3930650" y="5191125"/>
          <p14:tracePt t="62499" x="3938588" y="5199063"/>
          <p14:tracePt t="62507" x="3946525" y="5207000"/>
          <p14:tracePt t="62515" x="3954463" y="5214938"/>
          <p14:tracePt t="62530" x="3962400" y="5222875"/>
          <p14:tracePt t="62539" x="3970338" y="5222875"/>
          <p14:tracePt t="62571" x="3978275" y="5222875"/>
          <p14:tracePt t="62619" x="3986213" y="5222875"/>
          <p14:tracePt t="62635" x="3994150" y="5214938"/>
          <p14:tracePt t="62643" x="4002088" y="5207000"/>
          <p14:tracePt t="62651" x="4002088" y="5199063"/>
          <p14:tracePt t="62659" x="4010025" y="5199063"/>
          <p14:tracePt t="62667" x="4010025" y="5183188"/>
          <p14:tracePt t="62675" x="4017963" y="5183188"/>
          <p14:tracePt t="62683" x="4017963" y="5175250"/>
          <p14:tracePt t="62811" x="4017963" y="5167313"/>
          <p14:tracePt t="62819" x="4010025" y="5207000"/>
          <p14:tracePt t="62827" x="4002088" y="5207000"/>
          <p14:tracePt t="62835" x="4002088" y="5214938"/>
          <p14:tracePt t="62843" x="3994150" y="5214938"/>
          <p14:tracePt t="62851" x="3994150" y="5222875"/>
          <p14:tracePt t="62859" x="3994150" y="5230813"/>
          <p14:tracePt t="63172" x="3986213" y="5230813"/>
          <p14:tracePt t="63188" x="3978275" y="5230813"/>
          <p14:tracePt t="63205" x="3962400" y="5238750"/>
          <p14:tracePt t="63211" x="3922713" y="5254625"/>
          <p14:tracePt t="63219" x="3898900" y="5262563"/>
          <p14:tracePt t="63229" x="3802063" y="5278438"/>
          <p14:tracePt t="63236" x="3754438" y="5286375"/>
          <p14:tracePt t="63244" x="3675063" y="5286375"/>
          <p14:tracePt t="63251" x="3611563" y="5286375"/>
          <p14:tracePt t="63259" x="3563938" y="5294313"/>
          <p14:tracePt t="63266" x="3508375" y="5294313"/>
          <p14:tracePt t="63275" x="3476625" y="5294313"/>
          <p14:tracePt t="63283" x="3467100" y="5294313"/>
          <p14:tracePt t="63291" x="3459163" y="5294313"/>
          <p14:tracePt t="63331" x="3451225" y="5294313"/>
          <p14:tracePt t="63355" x="3443288" y="5286375"/>
          <p14:tracePt t="63363" x="3435350" y="5278438"/>
          <p14:tracePt t="63379" x="3435350" y="5270500"/>
          <p14:tracePt t="63395" x="3435350" y="5262563"/>
          <p14:tracePt t="63411" x="3435350" y="5254625"/>
          <p14:tracePt t="63419" x="3435350" y="5246688"/>
          <p14:tracePt t="63427" x="3435350" y="5238750"/>
          <p14:tracePt t="63435" x="3435350" y="5222875"/>
          <p14:tracePt t="63444" x="3443288" y="5222875"/>
          <p14:tracePt t="63451" x="3443288" y="5214938"/>
          <p14:tracePt t="63459" x="3451225" y="5214938"/>
          <p14:tracePt t="63466" x="3451225" y="5207000"/>
          <p14:tracePt t="63475" x="3459163" y="5207000"/>
          <p14:tracePt t="63491" x="3467100" y="5199063"/>
          <p14:tracePt t="63511" x="3476625" y="5199063"/>
          <p14:tracePt t="63546" x="3484563" y="5199063"/>
          <p14:tracePt t="63570" x="3500438" y="5207000"/>
          <p14:tracePt t="63579" x="3500438" y="5214938"/>
          <p14:tracePt t="63587" x="3508375" y="5222875"/>
          <p14:tracePt t="63595" x="3516313" y="5222875"/>
          <p14:tracePt t="63602" x="3516313" y="5230813"/>
          <p14:tracePt t="63615" x="3524250" y="5230813"/>
          <p14:tracePt t="63619" x="3524250" y="5238750"/>
          <p14:tracePt t="63707" x="3524250" y="5230813"/>
          <p14:tracePt t="63715" x="3532188" y="5230813"/>
          <p14:tracePt t="63731" x="3548063" y="5222875"/>
          <p14:tracePt t="63755" x="3548063" y="5214938"/>
          <p14:tracePt t="63771" x="3556000" y="5214938"/>
          <p14:tracePt t="63779" x="3556000" y="5207000"/>
          <p14:tracePt t="63931" x="3563938" y="5207000"/>
          <p14:tracePt t="63995" x="3571875" y="5207000"/>
          <p14:tracePt t="64003" x="3579813" y="5207000"/>
          <p14:tracePt t="64026" x="3587750" y="5207000"/>
          <p14:tracePt t="64058" x="3595688" y="5207000"/>
          <p14:tracePt t="64074" x="3603625" y="5207000"/>
          <p14:tracePt t="64083" x="3611563" y="5207000"/>
          <p14:tracePt t="64091" x="3619500" y="5207000"/>
          <p14:tracePt t="64119" x="3635375" y="5207000"/>
          <p14:tracePt t="64131" x="3643313" y="5207000"/>
          <p14:tracePt t="64139" x="3651250" y="5199063"/>
          <p14:tracePt t="64147" x="3659188" y="5199063"/>
          <p14:tracePt t="64154" x="3659188" y="5191125"/>
          <p14:tracePt t="64177" x="3667125" y="5191125"/>
          <p14:tracePt t="64179" x="3667125" y="5183188"/>
          <p14:tracePt t="64188" x="3667125" y="5175250"/>
          <p14:tracePt t="64331" x="3667125" y="5183188"/>
          <p14:tracePt t="64347" x="3667125" y="5191125"/>
          <p14:tracePt t="64355" x="3667125" y="5199063"/>
          <p14:tracePt t="64363" x="3667125" y="5207000"/>
          <p14:tracePt t="64370" x="3667125" y="5214938"/>
          <p14:tracePt t="65115" x="3667125" y="5207000"/>
          <p14:tracePt t="65123" x="3659188" y="5151438"/>
          <p14:tracePt t="65131" x="3651250" y="5127625"/>
          <p14:tracePt t="65139" x="3643313" y="5032375"/>
          <p14:tracePt t="65147" x="3627438" y="4951413"/>
          <p14:tracePt t="65156" x="3595688" y="4832350"/>
          <p14:tracePt t="65163" x="3579813" y="4737100"/>
          <p14:tracePt t="65172" x="3500438" y="4529138"/>
          <p14:tracePt t="65179" x="3435350" y="4306888"/>
          <p14:tracePt t="65189" x="3403600" y="4210050"/>
          <p14:tracePt t="65195" x="3387725" y="4043363"/>
          <p14:tracePt t="65203" x="3363913" y="3883025"/>
          <p14:tracePt t="65211" x="3348038" y="3756025"/>
          <p14:tracePt t="65219" x="3340100" y="3621088"/>
          <p14:tracePt t="65227" x="3316288" y="3460750"/>
          <p14:tracePt t="65235" x="3300413" y="3365500"/>
          <p14:tracePt t="65243" x="3260725" y="3252788"/>
          <p14:tracePt t="65251" x="3213100" y="3165475"/>
          <p14:tracePt t="65259" x="3197225" y="3062288"/>
          <p14:tracePt t="65267" x="3181350" y="3022600"/>
          <p14:tracePt t="65275" x="3165475" y="2935288"/>
          <p14:tracePt t="65283" x="3157538" y="2919413"/>
          <p14:tracePt t="65290" x="3157538" y="2894013"/>
          <p14:tracePt t="65299" x="3149600" y="2846388"/>
          <p14:tracePt t="65306" x="3133725" y="2846388"/>
          <p14:tracePt t="65315" x="3133725" y="2822575"/>
          <p14:tracePt t="65330" x="3133725" y="2814638"/>
          <p14:tracePt t="65339" x="3133725" y="2806700"/>
          <p14:tracePt t="65347" x="3133725" y="2798763"/>
          <p14:tracePt t="65355" x="3125788" y="2782888"/>
          <p14:tracePt t="65362" x="3117850" y="2743200"/>
          <p14:tracePt t="65371" x="3109913" y="2655888"/>
          <p14:tracePt t="65378" x="3109913" y="2624138"/>
          <p14:tracePt t="65388" x="3092450" y="2543175"/>
          <p14:tracePt t="65395" x="3084513" y="2519363"/>
          <p14:tracePt t="65404" x="3076575" y="2487613"/>
          <p14:tracePt t="65411" x="3076575" y="2439988"/>
          <p14:tracePt t="65419" x="3076575" y="2432050"/>
          <p14:tracePt t="65427" x="3068638" y="2376488"/>
          <p14:tracePt t="65435" x="3060700" y="2352675"/>
          <p14:tracePt t="65443" x="3052763" y="2305050"/>
          <p14:tracePt t="65451" x="3044825" y="2289175"/>
          <p14:tracePt t="65459" x="3044825" y="2273300"/>
          <p14:tracePt t="65467" x="3036888" y="2257425"/>
          <p14:tracePt t="65475" x="3028950" y="2257425"/>
          <p14:tracePt t="65499" x="3021013" y="2249488"/>
          <p14:tracePt t="65516" x="3013075" y="2249488"/>
          <p14:tracePt t="65523" x="2997200" y="2249488"/>
          <p14:tracePt t="65530" x="2989263" y="2257425"/>
          <p14:tracePt t="65539" x="2981325" y="2265363"/>
          <p14:tracePt t="65547" x="2973388" y="2273300"/>
          <p14:tracePt t="65555" x="2957513" y="2273300"/>
          <p14:tracePt t="65562" x="2925763" y="2289175"/>
          <p14:tracePt t="65571" x="2909888" y="2297113"/>
          <p14:tracePt t="65588" x="2894013" y="2305050"/>
          <p14:tracePt t="65595" x="2894013" y="2312988"/>
          <p14:tracePt t="65602" x="2878138" y="2320925"/>
          <p14:tracePt t="65612" x="2878138" y="2328863"/>
          <p14:tracePt t="65620" x="2870200" y="2344738"/>
          <p14:tracePt t="65627" x="2854325" y="2360613"/>
          <p14:tracePt t="65635" x="2846388" y="2424113"/>
          <p14:tracePt t="65643" x="2822575" y="2543175"/>
          <p14:tracePt t="65651" x="2774950" y="2584450"/>
          <p14:tracePt t="65659" x="2717800" y="2640013"/>
          <p14:tracePt t="65667" x="2693988" y="2695575"/>
          <p14:tracePt t="65675" x="2646363" y="2711450"/>
          <p14:tracePt t="65682" x="2638425" y="2719388"/>
          <p14:tracePt t="65690" x="2622550" y="2719388"/>
          <p14:tracePt t="65699" x="2622550" y="2727325"/>
          <p14:tracePt t="65739" x="2622550" y="2735263"/>
          <p14:tracePt t="65754" x="2622550" y="2743200"/>
          <p14:tracePt t="65771" x="2622550" y="2751138"/>
          <p14:tracePt t="65787" x="2622550" y="2759075"/>
          <p14:tracePt t="65803" x="2622550" y="2774950"/>
          <p14:tracePt t="65818" x="2622550" y="2782888"/>
          <p14:tracePt t="65827" x="2638425" y="2798763"/>
          <p14:tracePt t="65835" x="2646363" y="2806700"/>
          <p14:tracePt t="65843" x="2662238" y="2830513"/>
          <p14:tracePt t="65851" x="2670175" y="2854325"/>
          <p14:tracePt t="65859" x="2678113" y="2862263"/>
          <p14:tracePt t="65867" x="2686050" y="2870200"/>
          <p14:tracePt t="65875" x="2686050" y="2878138"/>
          <p14:tracePt t="65917" x="2701925" y="2878138"/>
          <p14:tracePt t="65923" x="2701925" y="2830513"/>
          <p14:tracePt t="65931" x="2709863" y="2814638"/>
          <p14:tracePt t="65939" x="2709863" y="2719388"/>
          <p14:tracePt t="65947" x="2709863" y="2640013"/>
          <p14:tracePt t="65955" x="2709863" y="2543175"/>
          <p14:tracePt t="65963" x="2709863" y="2471738"/>
          <p14:tracePt t="65971" x="2709863" y="2352675"/>
          <p14:tracePt t="65979" x="2709863" y="2336800"/>
          <p14:tracePt t="65988" x="2709863" y="2320925"/>
          <p14:tracePt t="65994" x="2709863" y="2312988"/>
          <p14:tracePt t="66059" x="2701925" y="2312988"/>
          <p14:tracePt t="66075" x="2701925" y="2320925"/>
          <p14:tracePt t="66083" x="2693988" y="2328863"/>
          <p14:tracePt t="66087" x="2686050" y="2352675"/>
          <p14:tracePt t="66100" x="2670175" y="2392363"/>
          <p14:tracePt t="66107" x="2662238" y="2439988"/>
          <p14:tracePt t="66115" x="2646363" y="2559050"/>
          <p14:tracePt t="66123" x="2622550" y="2679700"/>
          <p14:tracePt t="66131" x="2614613" y="2751138"/>
          <p14:tracePt t="66140" x="2614613" y="2838450"/>
          <p14:tracePt t="66147" x="2606675" y="2854325"/>
          <p14:tracePt t="66155" x="2606675" y="2894013"/>
          <p14:tracePt t="66162" x="2606675" y="2919413"/>
          <p14:tracePt t="66171" x="2606675" y="2935288"/>
          <p14:tracePt t="66178" x="2606675" y="2943225"/>
          <p14:tracePt t="66189" x="2606675" y="2951163"/>
          <p14:tracePt t="66211" x="2614613" y="2951163"/>
          <p14:tracePt t="66220" x="2622550" y="2951163"/>
          <p14:tracePt t="66239" x="2630488" y="2943225"/>
          <p14:tracePt t="66243" x="2630488" y="2935288"/>
          <p14:tracePt t="66251" x="2638425" y="2927350"/>
          <p14:tracePt t="66259" x="2646363" y="2909888"/>
          <p14:tracePt t="66267" x="2646363" y="2886075"/>
          <p14:tracePt t="66275" x="2646363" y="2870200"/>
          <p14:tracePt t="66283" x="2646363" y="2830513"/>
          <p14:tracePt t="66291" x="2646363" y="2806700"/>
          <p14:tracePt t="66300" x="2646363" y="2790825"/>
          <p14:tracePt t="66306" x="2646363" y="2774950"/>
          <p14:tracePt t="66315" x="2646363" y="2767013"/>
          <p14:tracePt t="66411" x="2646363" y="2774950"/>
          <p14:tracePt t="66427" x="2646363" y="2782888"/>
          <p14:tracePt t="66443" x="2646363" y="2790825"/>
          <p14:tracePt t="66459" x="2654300" y="2798763"/>
          <p14:tracePt t="66516" x="2662238" y="2798763"/>
          <p14:tracePt t="66522" x="2662238" y="2782888"/>
          <p14:tracePt t="66532" x="2662238" y="2759075"/>
          <p14:tracePt t="66543" x="2662238" y="2743200"/>
          <p14:tracePt t="66547" x="2662238" y="2703513"/>
          <p14:tracePt t="66555" x="2646363" y="2616200"/>
          <p14:tracePt t="66564" x="2638425" y="2600325"/>
          <p14:tracePt t="66571" x="2638425" y="2576513"/>
          <p14:tracePt t="66588" x="2630488" y="2566988"/>
          <p14:tracePt t="66683" x="2630488" y="2576513"/>
          <p14:tracePt t="66695" x="2630488" y="2592388"/>
          <p14:tracePt t="66699" x="2630488" y="2600325"/>
          <p14:tracePt t="66707" x="2630488" y="2608263"/>
          <p14:tracePt t="66715" x="2630488" y="2616200"/>
          <p14:tracePt t="66723" x="2630488" y="2624138"/>
          <p14:tracePt t="66731" x="2630488" y="2632075"/>
          <p14:tracePt t="66747" x="2630488" y="2640013"/>
          <p14:tracePt t="67091" x="2630488" y="2655888"/>
          <p14:tracePt t="67099" x="2630488" y="2663825"/>
          <p14:tracePt t="67107" x="2622550" y="2671763"/>
          <p14:tracePt t="67123" x="2606675" y="2679700"/>
          <p14:tracePt t="67139" x="2598738" y="2687638"/>
          <p14:tracePt t="67156" x="2598738" y="2695575"/>
          <p14:tracePt t="67163" x="2598738" y="2703513"/>
          <p14:tracePt t="67843" x="2598738" y="2711450"/>
          <p14:tracePt t="67859" x="2598738" y="2719388"/>
          <p14:tracePt t="67875" x="2606675" y="2719388"/>
          <p14:tracePt t="67884" x="2606675" y="2727325"/>
          <p14:tracePt t="67891" x="2606675" y="2735263"/>
          <p14:tracePt t="67923" x="2606675" y="2743200"/>
          <p14:tracePt t="67939" x="2614613" y="2743200"/>
          <p14:tracePt t="68164" x="2614613" y="2735263"/>
          <p14:tracePt t="68172" x="2622550" y="2735263"/>
          <p14:tracePt t="68291" x="2630488" y="2735263"/>
          <p14:tracePt t="68635" x="2638425" y="2735263"/>
          <p14:tracePt t="68867" x="2646363" y="2735263"/>
          <p14:tracePt t="68883" x="2654300" y="2743200"/>
          <p14:tracePt t="68891" x="2670175" y="2751138"/>
          <p14:tracePt t="68899" x="2725738" y="2767013"/>
          <p14:tracePt t="68908" x="2741613" y="2790825"/>
          <p14:tracePt t="68915" x="2822575" y="2814638"/>
          <p14:tracePt t="68923" x="2846388" y="2830513"/>
          <p14:tracePt t="68931" x="2886075" y="2862263"/>
          <p14:tracePt t="68939" x="2909888" y="2878138"/>
          <p14:tracePt t="68947" x="2965450" y="2901950"/>
          <p14:tracePt t="68955" x="2981325" y="2919413"/>
          <p14:tracePt t="68966" x="2997200" y="2927350"/>
          <p14:tracePt t="68970" x="3021013" y="2943225"/>
          <p14:tracePt t="68980" x="3036888" y="2951163"/>
          <p14:tracePt t="68986" x="3044825" y="2951163"/>
          <p14:tracePt t="68995" x="3068638" y="2959100"/>
          <p14:tracePt t="69002" x="3076575" y="2959100"/>
          <p14:tracePt t="69011" x="3084513" y="2959100"/>
          <p14:tracePt t="69019" x="3092450" y="2959100"/>
          <p14:tracePt t="69034" x="3100388" y="2959100"/>
          <p14:tracePt t="69050" x="3100388" y="2967038"/>
          <p14:tracePt t="69190" x="3109913" y="2967038"/>
          <p14:tracePt t="69844" x="3109913" y="2974975"/>
          <p14:tracePt t="69852" x="3109913" y="2982913"/>
          <p14:tracePt t="69859" x="3100388" y="2990850"/>
          <p14:tracePt t="69867" x="3100388" y="2998788"/>
          <p14:tracePt t="69878" x="3092450" y="3014663"/>
          <p14:tracePt t="69883" x="3092450" y="3038475"/>
          <p14:tracePt t="69891" x="3092450" y="3070225"/>
          <p14:tracePt t="69899" x="3092450" y="3078163"/>
          <p14:tracePt t="69907" x="3092450" y="3157538"/>
          <p14:tracePt t="69916" x="3084513" y="3173413"/>
          <p14:tracePt t="69923" x="3084513" y="3189288"/>
          <p14:tracePt t="69931" x="3076575" y="3213100"/>
          <p14:tracePt t="69939" x="3076575" y="3228975"/>
          <p14:tracePt t="69947" x="3076575" y="3302000"/>
          <p14:tracePt t="69955" x="3076575" y="3309938"/>
          <p14:tracePt t="69964" x="3076575" y="3341688"/>
          <p14:tracePt t="69971" x="3076575" y="3357563"/>
          <p14:tracePt t="69979" x="3076575" y="3381375"/>
          <p14:tracePt t="69987" x="3076575" y="3397250"/>
          <p14:tracePt t="69996" x="3076575" y="3413125"/>
          <p14:tracePt t="70003" x="3060700" y="3460750"/>
          <p14:tracePt t="70011" x="3052763" y="3468688"/>
          <p14:tracePt t="70019" x="3052763" y="3476625"/>
          <p14:tracePt t="70031" x="3052763" y="3492500"/>
          <p14:tracePt t="70035" x="3044825" y="3492500"/>
          <p14:tracePt t="70043" x="3036888" y="3508375"/>
          <p14:tracePt t="70050" x="3036888" y="3516313"/>
          <p14:tracePt t="70058" x="3021013" y="3524250"/>
          <p14:tracePt t="70066" x="3021013" y="3532188"/>
          <p14:tracePt t="70075" x="3013075" y="3540125"/>
          <p14:tracePt t="70082" x="2997200" y="3556000"/>
          <p14:tracePt t="70091" x="2965450" y="3595688"/>
          <p14:tracePt t="70099" x="2941638" y="3652838"/>
          <p14:tracePt t="70107" x="2854325" y="3763963"/>
          <p14:tracePt t="70116" x="2686050" y="3914775"/>
          <p14:tracePt t="70123" x="2614613" y="4011613"/>
          <p14:tracePt t="70131" x="2471738" y="4138613"/>
          <p14:tracePt t="70139" x="2374900" y="4225925"/>
          <p14:tracePt t="70147" x="2255838" y="4338638"/>
          <p14:tracePt t="70155" x="2208213" y="4378325"/>
          <p14:tracePt t="70163" x="2057400" y="4410075"/>
          <p14:tracePt t="70171" x="2017713" y="4441825"/>
          <p14:tracePt t="70178" x="1968500" y="4465638"/>
          <p14:tracePt t="70187" x="1936750" y="4481513"/>
          <p14:tracePt t="70195" x="1920875" y="4513263"/>
          <p14:tracePt t="70203" x="1897063" y="4529138"/>
          <p14:tracePt t="70211" x="1865313" y="4576763"/>
          <p14:tracePt t="70219" x="1825625" y="4633913"/>
          <p14:tracePt t="70228" x="1778000" y="4673600"/>
          <p14:tracePt t="70236" x="1690688" y="4729163"/>
          <p14:tracePt t="70250" x="1641475" y="4816475"/>
          <p14:tracePt t="70251" x="1570038" y="4864100"/>
          <p14:tracePt t="70259" x="1474788" y="4911725"/>
          <p14:tracePt t="70266" x="1443038" y="4943475"/>
          <p14:tracePt t="70275" x="1363663" y="4967288"/>
          <p14:tracePt t="70282" x="1339850" y="4984750"/>
          <p14:tracePt t="70291" x="1316038" y="4992688"/>
          <p14:tracePt t="70299" x="1316038" y="5000625"/>
          <p14:tracePt t="70307" x="1308100" y="5000625"/>
          <p14:tracePt t="70379" x="1308100" y="4992688"/>
          <p14:tracePt t="70396" x="1308100" y="4984750"/>
          <p14:tracePt t="70403" x="1316038" y="4976813"/>
          <p14:tracePt t="70411" x="1316038" y="4967288"/>
          <p14:tracePt t="70419" x="1323975" y="4959350"/>
          <p14:tracePt t="70429" x="1331913" y="4951413"/>
          <p14:tracePt t="70435" x="1331913" y="4943475"/>
          <p14:tracePt t="70475" x="1331913" y="4935538"/>
          <p14:tracePt t="70499" x="1331913" y="4927600"/>
          <p14:tracePt t="70507" x="1331913" y="4919663"/>
          <p14:tracePt t="70523" x="1339850" y="4911725"/>
          <p14:tracePt t="70531" x="1347788" y="4903788"/>
          <p14:tracePt t="70539" x="1347788" y="4895850"/>
          <p14:tracePt t="70555" x="1355725" y="4887913"/>
          <p14:tracePt t="70579" x="1363663" y="4887913"/>
          <p14:tracePt t="70587" x="1363663" y="4879975"/>
          <p14:tracePt t="70603" x="1371600" y="4879975"/>
          <p14:tracePt t="70612" x="1379538" y="4879975"/>
          <p14:tracePt t="70619" x="1387475" y="4879975"/>
          <p14:tracePt t="70635" x="1403350" y="4879975"/>
          <p14:tracePt t="70644" x="1411288" y="4879975"/>
          <p14:tracePt t="70651" x="1419225" y="4879975"/>
          <p14:tracePt t="70659" x="1427163" y="4879975"/>
          <p14:tracePt t="70666" x="1435100" y="4879975"/>
          <p14:tracePt t="70674" x="1443038" y="4879975"/>
          <p14:tracePt t="70682" x="1450975" y="4879975"/>
          <p14:tracePt t="70699" x="1466850" y="4887913"/>
          <p14:tracePt t="70715" x="1474788" y="4887913"/>
          <p14:tracePt t="70730" x="1482725" y="4887913"/>
          <p14:tracePt t="70747" x="1490663" y="4887913"/>
          <p14:tracePt t="70771" x="1498600" y="4887913"/>
          <p14:tracePt t="70787" x="1506538" y="4887913"/>
          <p14:tracePt t="70802" x="1514475" y="4887913"/>
          <p14:tracePt t="70811" x="1522413" y="4887913"/>
          <p14:tracePt t="70819" x="1530350" y="4887913"/>
          <p14:tracePt t="70835" x="1546225" y="4879975"/>
          <p14:tracePt t="70844" x="1554163" y="4879975"/>
          <p14:tracePt t="70850" x="1554163" y="4872038"/>
          <p14:tracePt t="70859" x="1570038" y="4864100"/>
          <p14:tracePt t="70874" x="1577975" y="4856163"/>
          <p14:tracePt t="70883" x="1585913" y="4856163"/>
          <p14:tracePt t="70891" x="1593850" y="4856163"/>
          <p14:tracePt t="70898" x="1601788" y="4856163"/>
          <p14:tracePt t="70907" x="1609725" y="4856163"/>
          <p14:tracePt t="70915" x="1625600" y="4856163"/>
          <p14:tracePt t="70923" x="1641475" y="4864100"/>
          <p14:tracePt t="70931" x="1690688" y="4872038"/>
          <p14:tracePt t="70936" x="1754188" y="4887913"/>
          <p14:tracePt t="70950" x="1865313" y="4903788"/>
          <p14:tracePt t="70955" x="2017713" y="4927600"/>
          <p14:tracePt t="70963" x="2184400" y="4967288"/>
          <p14:tracePt t="70970" x="2366963" y="4984750"/>
          <p14:tracePt t="70979" x="2566988" y="4992688"/>
          <p14:tracePt t="70987" x="2686050" y="5000625"/>
          <p14:tracePt t="70994" x="2909888" y="5016500"/>
          <p14:tracePt t="71003" x="3109913" y="5024438"/>
          <p14:tracePt t="71010" x="3228975" y="5024438"/>
          <p14:tracePt t="71022" x="3355975" y="5024438"/>
          <p14:tracePt t="71031" x="3467100" y="5024438"/>
          <p14:tracePt t="71035" x="3532188" y="5032375"/>
          <p14:tracePt t="71044" x="3611563" y="5032375"/>
          <p14:tracePt t="71051" x="3690938" y="5032375"/>
          <p14:tracePt t="71060" x="3714750" y="5032375"/>
          <p14:tracePt t="71067" x="3722688" y="5032375"/>
          <p14:tracePt t="71075" x="3730625" y="5032375"/>
          <p14:tracePt t="71087" x="3738563" y="5032375"/>
          <p14:tracePt t="71098" x="3738563" y="5024438"/>
          <p14:tracePt t="71107" x="3746500" y="5024438"/>
          <p14:tracePt t="71115" x="3746500" y="5016500"/>
          <p14:tracePt t="71122" x="3754438" y="5016500"/>
          <p14:tracePt t="71131" x="3754438" y="5008563"/>
          <p14:tracePt t="71139" x="3762375" y="5008563"/>
          <p14:tracePt t="71147" x="3762375" y="5000625"/>
          <p14:tracePt t="71163" x="3762375" y="4992688"/>
          <p14:tracePt t="71171" x="3762375" y="4984750"/>
          <p14:tracePt t="71179" x="3770313" y="4984750"/>
          <p14:tracePt t="71187" x="3770313" y="4976813"/>
          <p14:tracePt t="71194" x="3778250" y="4976813"/>
          <p14:tracePt t="71203" x="3786188" y="4959350"/>
          <p14:tracePt t="71227" x="3786188" y="4951413"/>
          <p14:tracePt t="71243" x="3794125" y="4951413"/>
          <p14:tracePt t="71252" x="3794125" y="4943475"/>
          <p14:tracePt t="71291" x="3794125" y="4935538"/>
          <p14:tracePt t="71315" x="3794125" y="4927600"/>
          <p14:tracePt t="71331" x="3794125" y="4919663"/>
          <p14:tracePt t="71339" x="3794125" y="4911725"/>
          <p14:tracePt t="71347" x="3794125" y="4903788"/>
          <p14:tracePt t="71355" x="3794125" y="4895850"/>
          <p14:tracePt t="71362" x="3794125" y="4887913"/>
          <p14:tracePt t="71371" x="3794125" y="4879975"/>
          <p14:tracePt t="71379" x="3794125" y="4872038"/>
          <p14:tracePt t="71395" x="3794125" y="4864100"/>
          <p14:tracePt t="71403" x="3794125" y="4856163"/>
          <p14:tracePt t="71410" x="3794125" y="4848225"/>
          <p14:tracePt t="71427" x="3794125" y="4840288"/>
          <p14:tracePt t="71435" x="3794125" y="4832350"/>
          <p14:tracePt t="71444" x="3794125" y="4824413"/>
          <p14:tracePt t="71451" x="3794125" y="4816475"/>
          <p14:tracePt t="71460" x="3794125" y="4808538"/>
          <p14:tracePt t="71466" x="3794125" y="4800600"/>
          <p14:tracePt t="71475" x="3794125" y="4792663"/>
          <p14:tracePt t="71482" x="3794125" y="4784725"/>
          <p14:tracePt t="71507" x="3794125" y="4776788"/>
          <p14:tracePt t="71523" x="3794125" y="4768850"/>
          <p14:tracePt t="71547" x="3786188" y="4752975"/>
          <p14:tracePt t="71563" x="3786188" y="4745038"/>
          <p14:tracePt t="71571" x="3786188" y="4737100"/>
          <p14:tracePt t="71579" x="3786188" y="4729163"/>
          <p14:tracePt t="71589" x="3778250" y="4729163"/>
          <p14:tracePt t="71599" x="3778250" y="4721225"/>
          <p14:tracePt t="71627" x="3778250" y="4705350"/>
          <p14:tracePt t="71635" x="3786188" y="4705350"/>
          <p14:tracePt t="71651" x="3794125" y="4705350"/>
          <p14:tracePt t="71660" x="3794125" y="4697413"/>
          <p14:tracePt t="71939" x="3778250" y="4673600"/>
          <p14:tracePt t="71956" x="3714750" y="4673600"/>
          <p14:tracePt t="71963" x="3595688" y="4673600"/>
          <p14:tracePt t="71971" x="3492500" y="4657725"/>
          <p14:tracePt t="71981" x="3435350" y="4649788"/>
          <p14:tracePt t="71987" x="3340100" y="4649788"/>
          <p14:tracePt t="71995" x="3236913" y="4665663"/>
          <p14:tracePt t="72003" x="3149600" y="4681538"/>
          <p14:tracePt t="72011" x="3076575" y="4697413"/>
          <p14:tracePt t="72019" x="2941638" y="4729163"/>
          <p14:tracePt t="72027" x="2814638" y="4752975"/>
          <p14:tracePt t="72035" x="2774950" y="4816475"/>
          <p14:tracePt t="72043" x="2759075" y="4832350"/>
          <p14:tracePt t="72051" x="2725738" y="4856163"/>
          <p14:tracePt t="72059" x="2701925" y="4911725"/>
          <p14:tracePt t="72066" x="2701925" y="4927600"/>
          <p14:tracePt t="72075" x="2686050" y="4967288"/>
          <p14:tracePt t="72083" x="2686050" y="4976813"/>
          <p14:tracePt t="72091" x="2686050" y="5000625"/>
          <p14:tracePt t="72099" x="2686050" y="5016500"/>
          <p14:tracePt t="72106" x="2686050" y="5024438"/>
          <p14:tracePt t="72114" x="2693988" y="5040313"/>
          <p14:tracePt t="72123" x="2693988" y="5056188"/>
          <p14:tracePt t="72131" x="2701925" y="5087938"/>
          <p14:tracePt t="72139" x="2717800" y="5095875"/>
          <p14:tracePt t="72147" x="2725738" y="5103813"/>
          <p14:tracePt t="72155" x="2725738" y="5111750"/>
          <p14:tracePt t="72164" x="2733675" y="5119688"/>
          <p14:tracePt t="72187" x="2741613" y="5119688"/>
          <p14:tracePt t="72339" x="2751138" y="5119688"/>
          <p14:tracePt t="72355" x="2759075" y="5119688"/>
          <p14:tracePt t="72379" x="2759075" y="5111750"/>
          <p14:tracePt t="72453" x="2767013" y="5111750"/>
          <p14:tracePt t="72627" x="2774950" y="5111750"/>
          <p14:tracePt t="72643" x="2782888" y="5103813"/>
          <p14:tracePt t="72658" x="2790825" y="5103813"/>
          <p14:tracePt t="72674" x="2798763" y="5103813"/>
          <p14:tracePt t="72690" x="2806700" y="5103813"/>
          <p14:tracePt t="72706" x="2806700" y="5095875"/>
          <p14:tracePt t="72714" x="2814638" y="5095875"/>
          <p14:tracePt t="72723" x="2822575" y="5087938"/>
          <p14:tracePt t="72731" x="2838450" y="5087938"/>
          <p14:tracePt t="72739" x="2846388" y="5080000"/>
          <p14:tracePt t="72755" x="2862263" y="5080000"/>
          <p14:tracePt t="72763" x="2878138" y="5072063"/>
          <p14:tracePt t="72771" x="2894013" y="5064125"/>
          <p14:tracePt t="72779" x="2909888" y="5056188"/>
          <p14:tracePt t="72787" x="2933700" y="5056188"/>
          <p14:tracePt t="72795" x="2965450" y="5056188"/>
          <p14:tracePt t="72802" x="2981325" y="5048250"/>
          <p14:tracePt t="72810" x="3060700" y="5048250"/>
          <p14:tracePt t="72819" x="3092450" y="5048250"/>
          <p14:tracePt t="72827" x="3133725" y="5048250"/>
          <p14:tracePt t="72835" x="3252788" y="5040313"/>
          <p14:tracePt t="72843" x="3363913" y="5040313"/>
          <p14:tracePt t="72851" x="3476625" y="5032375"/>
          <p14:tracePt t="72858" x="3587750" y="5032375"/>
          <p14:tracePt t="72867" x="3706813" y="5032375"/>
          <p14:tracePt t="72875" x="3867150" y="5024438"/>
          <p14:tracePt t="72884" x="3954463" y="5024438"/>
          <p14:tracePt t="72890" x="4049713" y="5024438"/>
          <p14:tracePt t="72900" x="4089400" y="5024438"/>
          <p14:tracePt t="72907" x="4176713" y="5016500"/>
          <p14:tracePt t="72916" x="4210050" y="5016500"/>
          <p14:tracePt t="72923" x="4257675" y="5016500"/>
          <p14:tracePt t="72931" x="4337050" y="5016500"/>
          <p14:tracePt t="72939" x="4400550" y="5016500"/>
          <p14:tracePt t="72946" x="4479925" y="5016500"/>
          <p14:tracePt t="72955" x="4559300" y="5008563"/>
          <p14:tracePt t="72963" x="4679950" y="5000625"/>
          <p14:tracePt t="72971" x="4806950" y="5000625"/>
          <p14:tracePt t="72978" x="4975225" y="4959350"/>
          <p14:tracePt t="72987" x="5133975" y="4951413"/>
          <p14:tracePt t="72995" x="5205413" y="4951413"/>
          <p14:tracePt t="73003" x="5326063" y="4935538"/>
          <p14:tracePt t="73011" x="5516563" y="4848225"/>
          <p14:tracePt t="73019" x="5700713" y="4824413"/>
          <p14:tracePt t="73027" x="5867400" y="4792663"/>
          <p14:tracePt t="73036" x="6026150" y="4768850"/>
          <p14:tracePt t="73043" x="6186488" y="4713288"/>
          <p14:tracePt t="73052" x="6305550" y="4697413"/>
          <p14:tracePt t="73062" x="6481763" y="4649788"/>
          <p14:tracePt t="73070" x="6680200" y="4584700"/>
          <p14:tracePt t="73076" x="6800850" y="4568825"/>
          <p14:tracePt t="73083" x="6872288" y="4537075"/>
          <p14:tracePt t="73090" x="6911975" y="4529138"/>
          <p14:tracePt t="73100" x="6999288" y="4513263"/>
          <p14:tracePt t="73106" x="7007225" y="4505325"/>
          <p14:tracePt t="73114" x="7031038" y="4497388"/>
          <p14:tracePt t="73130" x="7038975" y="4497388"/>
          <p14:tracePt t="73138" x="7038975" y="4489450"/>
          <p14:tracePt t="73227" x="7038975" y="4481513"/>
          <p14:tracePt t="73235" x="7023100" y="4481513"/>
          <p14:tracePt t="73243" x="7015163" y="4481513"/>
          <p14:tracePt t="73251" x="7007225" y="4481513"/>
          <p14:tracePt t="73260" x="6991350" y="4473575"/>
          <p14:tracePt t="73267" x="6991350" y="4465638"/>
          <p14:tracePt t="73491" x="6983413" y="4457700"/>
          <p14:tracePt t="73499" x="6975475" y="4418013"/>
          <p14:tracePt t="73511" x="6959600" y="4402138"/>
          <p14:tracePt t="73515" x="6967538" y="4402138"/>
          <p14:tracePt t="73522" x="6975475" y="4402138"/>
          <p14:tracePt t="73532" x="6983413" y="4402138"/>
          <p14:tracePt t="73539" x="7023100" y="4394200"/>
          <p14:tracePt t="73548" x="7078663" y="4378325"/>
          <p14:tracePt t="73555" x="7102475" y="4362450"/>
          <p14:tracePt t="73562" x="7143750" y="4354513"/>
          <p14:tracePt t="73571" x="7167563" y="4330700"/>
          <p14:tracePt t="73579" x="7239000" y="4298950"/>
          <p14:tracePt t="73587" x="7286625" y="4273550"/>
          <p14:tracePt t="73595" x="7342188" y="4249738"/>
          <p14:tracePt t="73603" x="7405688" y="4217988"/>
          <p14:tracePt t="73611" x="7453313" y="4194175"/>
          <p14:tracePt t="73619" x="7542213" y="4162425"/>
          <p14:tracePt t="73627" x="7558088" y="4138613"/>
          <p14:tracePt t="73635" x="7566025" y="4122738"/>
          <p14:tracePt t="73643" x="7581900" y="4106863"/>
          <p14:tracePt t="73650" x="7581900" y="4098925"/>
          <p14:tracePt t="73662" x="7581900" y="4090988"/>
          <p14:tracePt t="73667" x="7581900" y="4051300"/>
          <p14:tracePt t="73675" x="7581900" y="4043363"/>
          <p14:tracePt t="73683" x="7581900" y="4035425"/>
          <p14:tracePt t="73691" x="7581900" y="4027488"/>
          <p14:tracePt t="73700" x="7581900" y="4011613"/>
          <p14:tracePt t="73707" x="7581900" y="4003675"/>
          <p14:tracePt t="73819" x="7581900" y="3995738"/>
          <p14:tracePt t="73835" x="7566025" y="4003675"/>
          <p14:tracePt t="73843" x="7558088" y="4019550"/>
          <p14:tracePt t="73850" x="7542213" y="4027488"/>
          <p14:tracePt t="73859" x="7421563" y="4106863"/>
          <p14:tracePt t="73867" x="7397750" y="4138613"/>
          <p14:tracePt t="73875" x="7373938" y="4178300"/>
          <p14:tracePt t="73884" x="7350125" y="4194175"/>
          <p14:tracePt t="73891" x="7326313" y="4249738"/>
          <p14:tracePt t="73899" x="7302500" y="4265613"/>
          <p14:tracePt t="73907" x="7294563" y="4281488"/>
          <p14:tracePt t="73915" x="7286625" y="4291013"/>
          <p14:tracePt t="73933" x="7286625" y="4298950"/>
          <p14:tracePt t="73966" x="7278688" y="4298950"/>
          <p14:tracePt t="73971" x="7278688" y="4291013"/>
          <p14:tracePt t="73979" x="7278688" y="4265613"/>
          <p14:tracePt t="73987" x="7278688" y="4233863"/>
          <p14:tracePt t="73995" x="7278688" y="4217988"/>
          <p14:tracePt t="74003" x="7278688" y="4146550"/>
          <p14:tracePt t="74010" x="7278688" y="4122738"/>
          <p14:tracePt t="74019" x="7278688" y="4106863"/>
          <p14:tracePt t="74027" x="7278688" y="4059238"/>
          <p14:tracePt t="74034" x="7278688" y="4051300"/>
          <p14:tracePt t="74043" x="7278688" y="4035425"/>
          <p14:tracePt t="74050" x="7286625" y="4019550"/>
          <p14:tracePt t="74059" x="7286625" y="4011613"/>
          <p14:tracePt t="74066" x="7286625" y="4003675"/>
          <p14:tracePt t="74075" x="7286625" y="3995738"/>
          <p14:tracePt t="74157" x="7278688" y="4011613"/>
          <p14:tracePt t="74165" x="7270750" y="4019550"/>
          <p14:tracePt t="74171" x="7254875" y="4035425"/>
          <p14:tracePt t="74179" x="7246938" y="4059238"/>
          <p14:tracePt t="74187" x="7239000" y="4083050"/>
          <p14:tracePt t="74195" x="7215188" y="4114800"/>
          <p14:tracePt t="74203" x="7215188" y="4130675"/>
          <p14:tracePt t="74210" x="7199313" y="4162425"/>
          <p14:tracePt t="74219" x="7191375" y="4170363"/>
          <p14:tracePt t="74227" x="7183438" y="4186238"/>
          <p14:tracePt t="74235" x="7183438" y="4194175"/>
          <p14:tracePt t="74243" x="7175500" y="4194175"/>
          <p14:tracePt t="74259" x="7175500" y="4202113"/>
          <p14:tracePt t="74468" x="7175500" y="4194175"/>
          <p14:tracePt t="75548" x="7175500" y="4186238"/>
          <p14:tracePt t="75578" x="7183438" y="4186238"/>
          <p14:tracePt t="75595" x="7191375" y="4186238"/>
          <p14:tracePt t="75628" x="0" y="0"/>
        </p14:tracePtLst>
        <p14:tracePtLst>
          <p14:tracePt t="243098" x="4814888" y="6203950"/>
          <p14:tracePt t="243392" x="4822825" y="6203950"/>
          <p14:tracePt t="243406" x="4830763" y="6203950"/>
          <p14:tracePt t="243414" x="4838700" y="6203950"/>
          <p14:tracePt t="243424" x="4862513" y="6196013"/>
          <p14:tracePt t="243434" x="4878388" y="6172200"/>
          <p14:tracePt t="243439" x="4926013" y="6156325"/>
          <p14:tracePt t="243448" x="5014913" y="6132513"/>
          <p14:tracePt t="243455" x="5126038" y="6029325"/>
          <p14:tracePt t="243464" x="5205413" y="5988050"/>
          <p14:tracePt t="243471" x="5373688" y="5853113"/>
          <p14:tracePt t="243479" x="5532438" y="5726113"/>
          <p14:tracePt t="243487" x="5795963" y="5541963"/>
          <p14:tracePt t="243495" x="6130925" y="5254625"/>
          <p14:tracePt t="243503" x="6361113" y="5119688"/>
          <p14:tracePt t="243511" x="6529388" y="5024438"/>
          <p14:tracePt t="243519" x="6672263" y="4951413"/>
          <p14:tracePt t="243527" x="6711950" y="4864100"/>
          <p14:tracePt t="243535" x="6792913" y="4824413"/>
          <p14:tracePt t="243543" x="6832600" y="4745038"/>
          <p14:tracePt t="243550" x="6848475" y="4624388"/>
          <p14:tracePt t="243559" x="6872288" y="4529138"/>
          <p14:tracePt t="243566" x="6911975" y="4449763"/>
          <p14:tracePt t="243575" x="6927850" y="4362450"/>
          <p14:tracePt t="243583" x="6935788" y="4346575"/>
          <p14:tracePt t="243591" x="6951663" y="4306888"/>
          <p14:tracePt t="243599" x="6959600" y="4291013"/>
          <p14:tracePt t="243615" x="6959600" y="4281488"/>
          <p14:tracePt t="243631" x="6951663" y="4273550"/>
          <p14:tracePt t="243639" x="6951663" y="4265613"/>
          <p14:tracePt t="243647" x="6943725" y="4265613"/>
          <p14:tracePt t="243654" x="6935788" y="4265613"/>
          <p14:tracePt t="243663" x="6935788" y="4257675"/>
          <p14:tracePt t="243686" x="6927850" y="4257675"/>
          <p14:tracePt t="243703" x="6919913" y="4249738"/>
          <p14:tracePt t="243719" x="6904038" y="4241800"/>
          <p14:tracePt t="243726" x="6888163" y="4225925"/>
          <p14:tracePt t="243734" x="6848475" y="4217988"/>
          <p14:tracePt t="243742" x="6824663" y="4194175"/>
          <p14:tracePt t="243750" x="6784975" y="4178300"/>
          <p14:tracePt t="243759" x="6735763" y="4162425"/>
          <p14:tracePt t="243766" x="6648450" y="4146550"/>
          <p14:tracePt t="243776" x="6640513" y="4146550"/>
          <p14:tracePt t="243782" x="6640513" y="4138613"/>
          <p14:tracePt t="243815" x="6632575" y="4138613"/>
          <p14:tracePt t="243822" x="6632575" y="4154488"/>
          <p14:tracePt t="243831" x="6624638" y="4194175"/>
          <p14:tracePt t="243839" x="6584950" y="4281488"/>
          <p14:tracePt t="243847" x="6553200" y="4354513"/>
          <p14:tracePt t="243855" x="6450013" y="4473575"/>
          <p14:tracePt t="243864" x="6376988" y="4568825"/>
          <p14:tracePt t="243871" x="6281738" y="4689475"/>
          <p14:tracePt t="243878" x="6273800" y="4689475"/>
          <p14:tracePt t="244096" x="6273800" y="4697413"/>
          <p14:tracePt t="244103" x="6273800" y="4705350"/>
          <p14:tracePt t="244111" x="6305550" y="4649788"/>
          <p14:tracePt t="244120" x="6329363" y="4584700"/>
          <p14:tracePt t="244126" x="6376988" y="4560888"/>
          <p14:tracePt t="244135" x="6465888" y="4513263"/>
          <p14:tracePt t="244143" x="6608763" y="4370388"/>
          <p14:tracePt t="244152" x="6743700" y="4281488"/>
          <p14:tracePt t="244159" x="6864350" y="4106863"/>
          <p14:tracePt t="244170" x="6959600" y="3956050"/>
          <p14:tracePt t="244175" x="7110413" y="3787775"/>
          <p14:tracePt t="244182" x="7358063" y="3556000"/>
          <p14:tracePt t="244191" x="7534275" y="3349625"/>
          <p14:tracePt t="244199" x="7756525" y="3173413"/>
          <p14:tracePt t="244207" x="8012113" y="2935288"/>
          <p14:tracePt t="244215" x="8194675" y="2695575"/>
          <p14:tracePt t="244222" x="8299450" y="2535238"/>
          <p14:tracePt t="244230" x="8362950" y="2463800"/>
          <p14:tracePt t="244238" x="8394700" y="2305050"/>
          <p14:tracePt t="244246" x="8394700" y="2192338"/>
          <p14:tracePt t="244254" x="8394700" y="2065338"/>
          <p14:tracePt t="244262" x="8378825" y="1938338"/>
          <p14:tracePt t="244270" x="8378825" y="1873250"/>
          <p14:tracePt t="244278" x="8378825" y="1770063"/>
          <p14:tracePt t="244286" x="8355013" y="1682750"/>
          <p14:tracePt t="244295" x="8347075" y="1666875"/>
          <p14:tracePt t="244303" x="8331200" y="1627188"/>
          <p14:tracePt t="244311" x="8323263" y="1571625"/>
          <p14:tracePt t="244318" x="8307388" y="1555750"/>
          <p14:tracePt t="244326" x="8307388" y="1538288"/>
          <p14:tracePt t="244335" x="8299450" y="1530350"/>
          <p14:tracePt t="244342" x="8299450" y="1522413"/>
          <p14:tracePt t="244352" x="8299450" y="1514475"/>
          <p14:tracePt t="244359" x="8299450" y="1506538"/>
          <p14:tracePt t="244406" x="8299450" y="1514475"/>
          <p14:tracePt t="244415" x="8291513" y="1530350"/>
          <p14:tracePt t="244422" x="8267700" y="1635125"/>
          <p14:tracePt t="244431" x="8243888" y="1730375"/>
          <p14:tracePt t="244438" x="8178800" y="1849438"/>
          <p14:tracePt t="244448" x="8123238" y="1985963"/>
          <p14:tracePt t="244454" x="8027988" y="2105025"/>
          <p14:tracePt t="244463" x="7988300" y="2257425"/>
          <p14:tracePt t="244470" x="7932738" y="2392363"/>
          <p14:tracePt t="244478" x="7835900" y="2511425"/>
          <p14:tracePt t="244486" x="7756525" y="2679700"/>
          <p14:tracePt t="244494" x="7708900" y="2767013"/>
          <p14:tracePt t="244504" x="7700963" y="2798763"/>
          <p14:tracePt t="244510" x="7669213" y="2814638"/>
          <p14:tracePt t="244518" x="7661275" y="2822575"/>
          <p14:tracePt t="244526" x="7653338" y="2830513"/>
          <p14:tracePt t="244575" x="7653338" y="2822575"/>
          <p14:tracePt t="244582" x="7645400" y="2806700"/>
          <p14:tracePt t="244591" x="7629525" y="2790825"/>
          <p14:tracePt t="244599" x="7621588" y="2782888"/>
          <p14:tracePt t="244606" x="7581900" y="2767013"/>
          <p14:tracePt t="244615" x="7493000" y="2751138"/>
          <p14:tracePt t="244622" x="7477125" y="2751138"/>
          <p14:tracePt t="244631" x="7429500" y="2743200"/>
          <p14:tracePt t="244638" x="7413625" y="2743200"/>
          <p14:tracePt t="244647" x="7389813" y="2743200"/>
          <p14:tracePt t="244663" x="7381875" y="2743200"/>
          <p14:tracePt t="244718" x="7373938" y="2743200"/>
          <p14:tracePt t="244727" x="7366000" y="2751138"/>
          <p14:tracePt t="244735" x="7358063" y="2759075"/>
          <p14:tracePt t="244743" x="7342188" y="2782888"/>
          <p14:tracePt t="244752" x="7310438" y="2798763"/>
          <p14:tracePt t="244759" x="7302500" y="2814638"/>
          <p14:tracePt t="244768" x="7262813" y="2822575"/>
          <p14:tracePt t="244775" x="7231063" y="2838450"/>
          <p14:tracePt t="244782" x="7223125" y="2838450"/>
          <p14:tracePt t="244790" x="7215188" y="2846388"/>
          <p14:tracePt t="244806" x="7207250" y="2846388"/>
          <p14:tracePt t="244858" x="7191375" y="2846388"/>
          <p14:tracePt t="244863" x="7183438" y="2846388"/>
          <p14:tracePt t="244870" x="7159625" y="2846388"/>
          <p14:tracePt t="244878" x="7143750" y="2846388"/>
          <p14:tracePt t="244886" x="7135813" y="2838450"/>
          <p14:tracePt t="244895" x="7126288" y="2838450"/>
          <p14:tracePt t="244903" x="7118350" y="2838450"/>
          <p14:tracePt t="244975" x="7110413" y="2838450"/>
          <p14:tracePt t="244999" x="7102475" y="2838450"/>
          <p14:tracePt t="245023" x="7094538" y="2846388"/>
          <p14:tracePt t="245039" x="7086600" y="2846388"/>
          <p14:tracePt t="245046" x="7078663" y="2854325"/>
          <p14:tracePt t="245063" x="7062788" y="2854325"/>
          <p14:tracePt t="245118" x="7054850" y="2854325"/>
          <p14:tracePt t="245127" x="7046913" y="2854325"/>
          <p14:tracePt t="245134" x="7023100" y="2854325"/>
          <p14:tracePt t="245143" x="7015163" y="2854325"/>
          <p14:tracePt t="245154" x="6999288" y="2854325"/>
          <p14:tracePt t="245163" x="6975475" y="2854325"/>
          <p14:tracePt t="245168" x="6967538" y="2854325"/>
          <p14:tracePt t="245175" x="6951663" y="2854325"/>
          <p14:tracePt t="245191" x="6943725" y="2854325"/>
          <p14:tracePt t="245263" x="6935788" y="2854325"/>
          <p14:tracePt t="245279" x="6927850" y="2854325"/>
          <p14:tracePt t="245286" x="6919913" y="2854325"/>
          <p14:tracePt t="245302" x="6904038" y="2854325"/>
          <p14:tracePt t="245318" x="6856413" y="2854325"/>
          <p14:tracePt t="245326" x="6848475" y="2854325"/>
          <p14:tracePt t="245334" x="6840538" y="2854325"/>
          <p14:tracePt t="245343" x="6832600" y="2854325"/>
          <p14:tracePt t="245391" x="6824663" y="2854325"/>
          <p14:tracePt t="245406" x="6816725" y="2854325"/>
          <p14:tracePt t="245414" x="6808788" y="2854325"/>
          <p14:tracePt t="245422" x="6800850" y="2854325"/>
          <p14:tracePt t="245438" x="6784975" y="2854325"/>
          <p14:tracePt t="245454" x="6777038" y="2862263"/>
          <p14:tracePt t="245479" x="6769100" y="2862263"/>
          <p14:tracePt t="245655" x="6784975" y="2862263"/>
          <p14:tracePt t="245663" x="6832600" y="2862263"/>
          <p14:tracePt t="245671" x="6896100" y="2862263"/>
          <p14:tracePt t="245679" x="7007225" y="2862263"/>
          <p14:tracePt t="245686" x="7118350" y="2862263"/>
          <p14:tracePt t="245695" x="7183438" y="2862263"/>
          <p14:tracePt t="245703" x="7286625" y="2862263"/>
          <p14:tracePt t="245710" x="7373938" y="2862263"/>
          <p14:tracePt t="245719" x="7469188" y="2862263"/>
          <p14:tracePt t="245726" x="7542213" y="2862263"/>
          <p14:tracePt t="245735" x="7629525" y="2862263"/>
          <p14:tracePt t="245743" x="7645400" y="2862263"/>
          <p14:tracePt t="245751" x="7685088" y="2862263"/>
          <p14:tracePt t="245759" x="7740650" y="2862263"/>
          <p14:tracePt t="245769" x="7748588" y="2862263"/>
          <p14:tracePt t="245775" x="7764463" y="2862263"/>
          <p14:tracePt t="245784" x="7772400" y="2862263"/>
          <p14:tracePt t="245791" x="7780338" y="2862263"/>
          <p14:tracePt t="245799" x="7788275" y="2862263"/>
          <p14:tracePt t="245806" x="7788275" y="2854325"/>
          <p14:tracePt t="245862" x="7804150" y="2854325"/>
          <p14:tracePt t="245870" x="7812088" y="2854325"/>
          <p14:tracePt t="245886" x="7827963" y="2854325"/>
          <p14:tracePt t="245958" x="7835900" y="2854325"/>
          <p14:tracePt t="245982" x="7843838" y="2854325"/>
          <p14:tracePt t="245990" x="7859713" y="2854325"/>
          <p14:tracePt t="245999" x="7869238" y="2854325"/>
          <p14:tracePt t="246006" x="7893050" y="2854325"/>
          <p14:tracePt t="246014" x="7924800" y="2854325"/>
          <p14:tracePt t="246022" x="7940675" y="2854325"/>
          <p14:tracePt t="246031" x="7988300" y="2854325"/>
          <p14:tracePt t="246038" x="8012113" y="2854325"/>
          <p14:tracePt t="246046" x="8051800" y="2854325"/>
          <p14:tracePt t="246054" x="8075613" y="2854325"/>
          <p14:tracePt t="246063" x="8083550" y="2854325"/>
          <p14:tracePt t="246215" x="8075613" y="2854325"/>
          <p14:tracePt t="246223" x="8059738" y="2862263"/>
          <p14:tracePt t="246231" x="8051800" y="2862263"/>
          <p14:tracePt t="246239" x="8051800" y="2870200"/>
          <p14:tracePt t="246247" x="8043863" y="2870200"/>
          <p14:tracePt t="246262" x="8043863" y="2878138"/>
          <p14:tracePt t="246644" x="8051800" y="2878138"/>
          <p14:tracePt t="246646" x="8059738" y="2870200"/>
          <p14:tracePt t="246670" x="8067675" y="2862263"/>
          <p14:tracePt t="246679" x="8075613" y="2862263"/>
          <p14:tracePt t="246687" x="8083550" y="2862263"/>
          <p14:tracePt t="248809" x="8067675" y="2862263"/>
          <p14:tracePt t="248816" x="8059738" y="2862263"/>
          <p14:tracePt t="248823" x="8035925" y="2862263"/>
          <p14:tracePt t="248831" x="8012113" y="2862263"/>
          <p14:tracePt t="248838" x="7980363" y="2862263"/>
          <p14:tracePt t="248846" x="7908925" y="2862263"/>
          <p14:tracePt t="248854" x="7796213" y="2862263"/>
          <p14:tracePt t="248863" x="7732713" y="2862263"/>
          <p14:tracePt t="248870" x="7621588" y="2862263"/>
          <p14:tracePt t="248879" x="7510463" y="2862263"/>
          <p14:tracePt t="248886" x="7389813" y="2854325"/>
          <p14:tracePt t="248894" x="7286625" y="2854325"/>
          <p14:tracePt t="248902" x="7110413" y="2846388"/>
          <p14:tracePt t="248911" x="7046913" y="2846388"/>
          <p14:tracePt t="248919" x="6911975" y="2838450"/>
          <p14:tracePt t="248926" x="6856413" y="2830513"/>
          <p14:tracePt t="248936" x="6759575" y="2814638"/>
          <p14:tracePt t="248942" x="6719888" y="2814638"/>
          <p14:tracePt t="248950" x="6664325" y="2814638"/>
          <p14:tracePt t="248959" x="6632575" y="2814638"/>
          <p14:tracePt t="248973" x="6616700" y="2814638"/>
          <p14:tracePt t="248974" x="6592888" y="2814638"/>
          <p14:tracePt t="248984" x="6569075" y="2814638"/>
          <p14:tracePt t="248991" x="6561138" y="2814638"/>
          <p14:tracePt t="249063" x="6553200" y="2814638"/>
          <p14:tracePt t="249071" x="6545263" y="2814638"/>
          <p14:tracePt t="249087" x="6545263" y="2822575"/>
          <p14:tracePt t="249175" x="6553200" y="2822575"/>
          <p14:tracePt t="249199" x="6561138" y="2822575"/>
          <p14:tracePt t="249207" x="6569075" y="2830513"/>
          <p14:tracePt t="249215" x="6577013" y="2830513"/>
          <p14:tracePt t="249222" x="6584950" y="2830513"/>
          <p14:tracePt t="249239" x="6592888" y="2830513"/>
          <p14:tracePt t="249247" x="6600825" y="2830513"/>
          <p14:tracePt t="249255" x="6616700" y="2830513"/>
          <p14:tracePt t="249270" x="6624638" y="2830513"/>
          <p14:tracePt t="249279" x="6632575" y="2830513"/>
          <p14:tracePt t="249286" x="6640513" y="2830513"/>
          <p14:tracePt t="249295" x="6648450" y="2830513"/>
          <p14:tracePt t="249302" x="6656388" y="2830513"/>
          <p14:tracePt t="249310" x="6664325" y="2830513"/>
          <p14:tracePt t="249334" x="6672263" y="2830513"/>
          <p14:tracePt t="249359" x="6680200" y="2830513"/>
          <p14:tracePt t="249688" x="6719888" y="2830513"/>
          <p14:tracePt t="249695" x="6727825" y="2830513"/>
          <p14:tracePt t="249702" x="6759575" y="2830513"/>
          <p14:tracePt t="249711" x="6808788" y="2830513"/>
          <p14:tracePt t="249719" x="6888163" y="2830513"/>
          <p14:tracePt t="249726" x="6904038" y="2830513"/>
          <p14:tracePt t="249736" x="6975475" y="2830513"/>
          <p14:tracePt t="249743" x="7086600" y="2830513"/>
          <p14:tracePt t="249750" x="7102475" y="2830513"/>
          <p14:tracePt t="249759" x="7126288" y="2830513"/>
          <p14:tracePt t="249766" x="7151688" y="2838450"/>
          <p14:tracePt t="249783" x="7159625" y="2838450"/>
          <p14:tracePt t="249872" x="7151688" y="2838450"/>
          <p14:tracePt t="249880" x="7143750" y="2838450"/>
          <p14:tracePt t="249886" x="7126288" y="2838450"/>
          <p14:tracePt t="249902" x="7110413" y="2838450"/>
          <p14:tracePt t="249910" x="7094538" y="2838450"/>
          <p14:tracePt t="249919" x="7086600" y="2838450"/>
          <p14:tracePt t="249926" x="7062788" y="2838450"/>
          <p14:tracePt t="249936" x="7046913" y="2838450"/>
          <p14:tracePt t="249943" x="7023100" y="2838450"/>
          <p14:tracePt t="249953" x="7007225" y="2838450"/>
          <p14:tracePt t="249959" x="6967538" y="2838450"/>
          <p14:tracePt t="249967" x="6943725" y="2838450"/>
          <p14:tracePt t="249974" x="6927850" y="2838450"/>
          <p14:tracePt t="249982" x="6919913" y="2838450"/>
          <p14:tracePt t="249991" x="6904038" y="2838450"/>
          <p14:tracePt t="250095" x="6896100" y="2838450"/>
          <p14:tracePt t="250127" x="6888163" y="2838450"/>
          <p14:tracePt t="250135" x="6880225" y="2838450"/>
          <p14:tracePt t="250151" x="6872288" y="2846388"/>
          <p14:tracePt t="250158" x="6848475" y="2846388"/>
          <p14:tracePt t="250162" x="6840538" y="2846388"/>
          <p14:tracePt t="250182" x="6824663" y="2854325"/>
          <p14:tracePt t="250198" x="6816725" y="2854325"/>
          <p14:tracePt t="250215" x="6808788" y="2854325"/>
          <p14:tracePt t="250231" x="6800850" y="2854325"/>
          <p14:tracePt t="250238" x="6792913" y="2854325"/>
          <p14:tracePt t="250246" x="6784975" y="2854325"/>
          <p14:tracePt t="250263" x="6769100" y="2854325"/>
          <p14:tracePt t="250593" x="6769100" y="2862263"/>
          <p14:tracePt t="250606" x="6759575" y="2862263"/>
          <p14:tracePt t="250618" x="6759575" y="2870200"/>
          <p14:tracePt t="250865" x="6751638" y="2870200"/>
          <p14:tracePt t="251095" x="6769100" y="2870200"/>
          <p14:tracePt t="251103" x="6784975" y="2870200"/>
          <p14:tracePt t="251110" x="6792913" y="2870200"/>
          <p14:tracePt t="251119" x="6800850" y="2870200"/>
          <p14:tracePt t="251127" x="6816725" y="2870200"/>
          <p14:tracePt t="251135" x="6824663" y="2870200"/>
          <p14:tracePt t="251143" x="6832600" y="2870200"/>
          <p14:tracePt t="251150" x="6848475" y="2870200"/>
          <p14:tracePt t="251166" x="6856413" y="2870200"/>
          <p14:tracePt t="251187" x="6864350" y="2862263"/>
          <p14:tracePt t="251198" x="6872288" y="2862263"/>
          <p14:tracePt t="251206" x="6880225" y="2870200"/>
          <p14:tracePt t="251226" x="6888163" y="2870200"/>
          <p14:tracePt t="251270" x="6896100" y="2870200"/>
          <p14:tracePt t="251286" x="6904038" y="2870200"/>
          <p14:tracePt t="251295" x="6904038" y="2878138"/>
          <p14:tracePt t="251302" x="6911975" y="2878138"/>
          <p14:tracePt t="251311" x="6919913" y="2878138"/>
          <p14:tracePt t="251319" x="6927850" y="2878138"/>
          <p14:tracePt t="251327" x="6935788" y="2878138"/>
          <p14:tracePt t="251335" x="6951663" y="2878138"/>
          <p14:tracePt t="251343" x="6975475" y="2878138"/>
          <p14:tracePt t="251350" x="6991350" y="2878138"/>
          <p14:tracePt t="251359" x="7007225" y="2878138"/>
          <p14:tracePt t="251366" x="7078663" y="2878138"/>
          <p14:tracePt t="251375" x="7175500" y="2878138"/>
          <p14:tracePt t="251382" x="7254875" y="2886075"/>
          <p14:tracePt t="251390" x="7366000" y="2886075"/>
          <p14:tracePt t="251399" x="7429500" y="2894013"/>
          <p14:tracePt t="251407" x="7542213" y="2894013"/>
          <p14:tracePt t="251415" x="7621588" y="2894013"/>
          <p14:tracePt t="251422" x="7716838" y="2894013"/>
          <p14:tracePt t="251430" x="7820025" y="2894013"/>
          <p14:tracePt t="251438" x="7908925" y="2894013"/>
          <p14:tracePt t="251446" x="7940675" y="2894013"/>
          <p14:tracePt t="251454" x="7956550" y="2894013"/>
          <p14:tracePt t="251463" x="7972425" y="2894013"/>
          <p14:tracePt t="251470" x="7980363" y="2886075"/>
          <p14:tracePt t="251479" x="7988300" y="2886075"/>
          <p14:tracePt t="251639" x="7988300" y="2878138"/>
          <p14:tracePt t="251671" x="7972425" y="2878138"/>
          <p14:tracePt t="251743" x="7972425" y="2870200"/>
          <p14:tracePt t="251759" x="7972425" y="2862263"/>
          <p14:tracePt t="251767" x="7972425" y="2870200"/>
          <p14:tracePt t="251774" x="7980363" y="2870200"/>
          <p14:tracePt t="251791" x="7988300" y="2862263"/>
          <p14:tracePt t="251808" x="7996238" y="2862263"/>
          <p14:tracePt t="251814" x="7996238" y="2854325"/>
          <p14:tracePt t="251830" x="8004175" y="2854325"/>
          <p14:tracePt t="253471" x="8004175" y="2862263"/>
          <p14:tracePt t="253487" x="8004175" y="2870200"/>
          <p14:tracePt t="253498" x="8012113" y="2870200"/>
          <p14:tracePt t="253503" x="8012113" y="2878138"/>
          <p14:tracePt t="253512" x="8012113" y="2886075"/>
          <p14:tracePt t="253519" x="8012113" y="2894013"/>
          <p14:tracePt t="253527" x="8012113" y="2901950"/>
          <p14:tracePt t="253535" x="8012113" y="2909888"/>
          <p14:tracePt t="253550" x="8012113" y="2927350"/>
          <p14:tracePt t="253558" x="8012113" y="2935288"/>
          <p14:tracePt t="253566" x="8012113" y="2943225"/>
          <p14:tracePt t="253574" x="8012113" y="2967038"/>
          <p14:tracePt t="253582" x="8004175" y="2982913"/>
          <p14:tracePt t="253590" x="8004175" y="2990850"/>
          <p14:tracePt t="253598" x="7996238" y="3014663"/>
          <p14:tracePt t="253606" x="7996238" y="3022600"/>
          <p14:tracePt t="253614" x="7988300" y="3070225"/>
          <p14:tracePt t="253622" x="7964488" y="3125788"/>
          <p14:tracePt t="253630" x="7948613" y="3133725"/>
          <p14:tracePt t="253639" x="7940675" y="3149600"/>
          <p14:tracePt t="253650" x="7916863" y="3205163"/>
          <p14:tracePt t="253655" x="7893050" y="3236913"/>
          <p14:tracePt t="253664" x="7877175" y="3317875"/>
          <p14:tracePt t="253671" x="7869238" y="3373438"/>
          <p14:tracePt t="253678" x="7843838" y="3413125"/>
          <p14:tracePt t="253686" x="7835900" y="3429000"/>
          <p14:tracePt t="253695" x="7827963" y="3452813"/>
          <p14:tracePt t="253703" x="7820025" y="3460750"/>
          <p14:tracePt t="253712" x="7820025" y="3476625"/>
          <p14:tracePt t="253719" x="7820025" y="3484563"/>
          <p14:tracePt t="253728" x="7812088" y="3484563"/>
          <p14:tracePt t="253735" x="7812088" y="3500438"/>
          <p14:tracePt t="253743" x="7812088" y="3508375"/>
          <p14:tracePt t="253750" x="7804150" y="3508375"/>
          <p14:tracePt t="253759" x="7804150" y="3516313"/>
          <p14:tracePt t="253766" x="7796213" y="3524250"/>
          <p14:tracePt t="253783" x="7796213" y="3532188"/>
          <p14:tracePt t="253791" x="7796213" y="3540125"/>
          <p14:tracePt t="253871" x="7796213" y="3532188"/>
          <p14:tracePt t="253878" x="7796213" y="3524250"/>
          <p14:tracePt t="253887" x="7796213" y="3516313"/>
          <p14:tracePt t="253895" x="7796213" y="3508375"/>
          <p14:tracePt t="253903" x="7796213" y="3492500"/>
          <p14:tracePt t="253912" x="7788275" y="3468688"/>
          <p14:tracePt t="253919" x="7788275" y="3444875"/>
          <p14:tracePt t="253928" x="7772400" y="3436938"/>
          <p14:tracePt t="253935" x="7772400" y="3421063"/>
          <p14:tracePt t="253955" x="7764463" y="3421063"/>
          <p14:tracePt t="253959" x="7756525" y="3421063"/>
          <p14:tracePt t="253975" x="7748588" y="3429000"/>
          <p14:tracePt t="253982" x="7716838" y="3444875"/>
          <p14:tracePt t="253991" x="7685088" y="3460750"/>
          <p14:tracePt t="253998" x="7605713" y="3500438"/>
          <p14:tracePt t="254006" x="7566025" y="3613150"/>
          <p14:tracePt t="254014" x="7502525" y="3676650"/>
          <p14:tracePt t="254022" x="7469188" y="3740150"/>
          <p14:tracePt t="254030" x="7334250" y="3875088"/>
          <p14:tracePt t="254039" x="7310438" y="3956050"/>
          <p14:tracePt t="254047" x="7223125" y="4098925"/>
          <p14:tracePt t="254055" x="7143750" y="4225925"/>
          <p14:tracePt t="254064" x="7118350" y="4306888"/>
          <p14:tracePt t="254071" x="7086600" y="4433888"/>
          <p14:tracePt t="254079" x="7031038" y="4481513"/>
          <p14:tracePt t="254086" x="7007225" y="4537075"/>
          <p14:tracePt t="254095" x="6983413" y="4576763"/>
          <p14:tracePt t="254107" x="6927850" y="4624388"/>
          <p14:tracePt t="254111" x="6904038" y="4641850"/>
          <p14:tracePt t="254119" x="6896100" y="4657725"/>
          <p14:tracePt t="254128" x="6888163" y="4665663"/>
          <p14:tracePt t="254135" x="6872288" y="4665663"/>
          <p14:tracePt t="254150" x="6872288" y="4657725"/>
          <p14:tracePt t="254159" x="6872288" y="4649788"/>
          <p14:tracePt t="254182" x="6848475" y="4633913"/>
          <p14:tracePt t="254191" x="6848475" y="4624388"/>
          <p14:tracePt t="254198" x="6832600" y="4608513"/>
          <p14:tracePt t="254206" x="6824663" y="4584700"/>
          <p14:tracePt t="254214" x="6800850" y="4576763"/>
          <p14:tracePt t="254223" x="6800850" y="4560888"/>
          <p14:tracePt t="254230" x="6784975" y="4537075"/>
          <p14:tracePt t="254238" x="6777038" y="4521200"/>
          <p14:tracePt t="254247" x="6759575" y="4513263"/>
          <p14:tracePt t="254259" x="6743700" y="4497388"/>
          <p14:tracePt t="254263" x="6727825" y="4489450"/>
          <p14:tracePt t="254271" x="6680200" y="4481513"/>
          <p14:tracePt t="254280" x="6664325" y="4473575"/>
          <p14:tracePt t="254286" x="6624638" y="4473575"/>
          <p14:tracePt t="254294" x="6616700" y="4473575"/>
          <p14:tracePt t="254303" x="6600825" y="4473575"/>
          <p14:tracePt t="254312" x="6584950" y="4473575"/>
          <p14:tracePt t="254319" x="6577013" y="4473575"/>
          <p14:tracePt t="254328" x="6569075" y="4473575"/>
          <p14:tracePt t="254334" x="6561138" y="4473575"/>
          <p14:tracePt t="254343" x="6537325" y="4473575"/>
          <p14:tracePt t="254359" x="6521450" y="4473575"/>
          <p14:tracePt t="254366" x="6513513" y="4481513"/>
          <p14:tracePt t="254375" x="6489700" y="4497388"/>
          <p14:tracePt t="254382" x="6473825" y="4497388"/>
          <p14:tracePt t="254391" x="6457950" y="4505325"/>
          <p14:tracePt t="254398" x="6434138" y="4513263"/>
          <p14:tracePt t="254407" x="6426200" y="4513263"/>
          <p14:tracePt t="254414" x="6410325" y="4513263"/>
          <p14:tracePt t="254446" x="6402388" y="4513263"/>
          <p14:tracePt t="254471" x="6402388" y="4505325"/>
          <p14:tracePt t="254486" x="6392863" y="4497388"/>
          <p14:tracePt t="254503" x="6384925" y="4489450"/>
          <p14:tracePt t="254511" x="6376988" y="4473575"/>
          <p14:tracePt t="254519" x="6376988" y="4457700"/>
          <p14:tracePt t="254528" x="6353175" y="4449763"/>
          <p14:tracePt t="254535" x="6345238" y="4425950"/>
          <p14:tracePt t="254544" x="6321425" y="4410075"/>
          <p14:tracePt t="254550" x="6305550" y="4402138"/>
          <p14:tracePt t="254559" x="6297613" y="4394200"/>
          <p14:tracePt t="254566" x="6281738" y="4386263"/>
          <p14:tracePt t="254574" x="6273800" y="4386263"/>
          <p14:tracePt t="254582" x="6257925" y="4386263"/>
          <p14:tracePt t="254591" x="6249988" y="4386263"/>
          <p14:tracePt t="254598" x="6242050" y="4386263"/>
          <p14:tracePt t="254606" x="6234113" y="4386263"/>
          <p14:tracePt t="254614" x="6226175" y="4386263"/>
          <p14:tracePt t="254622" x="6218238" y="4386263"/>
          <p14:tracePt t="254631" x="6210300" y="4394200"/>
          <p14:tracePt t="254638" x="6210300" y="4402138"/>
          <p14:tracePt t="254655" x="6202363" y="4402138"/>
          <p14:tracePt t="254662" x="6202363" y="4410075"/>
          <p14:tracePt t="254671" x="6194425" y="4425950"/>
          <p14:tracePt t="254678" x="6186488" y="4441825"/>
          <p14:tracePt t="254686" x="6178550" y="4449763"/>
          <p14:tracePt t="254695" x="6170613" y="4473575"/>
          <p14:tracePt t="254703" x="6162675" y="4489450"/>
          <p14:tracePt t="254711" x="6146800" y="4497388"/>
          <p14:tracePt t="254719" x="6146800" y="4505325"/>
          <p14:tracePt t="254830" x="6146800" y="4497388"/>
          <p14:tracePt t="254854" x="6138863" y="4497388"/>
          <p14:tracePt t="254881" x="6130925" y="4497388"/>
          <p14:tracePt t="254911" x="6122988" y="4497388"/>
          <p14:tracePt t="254919" x="6115050" y="4497388"/>
          <p14:tracePt t="254935" x="6099175" y="4497388"/>
          <p14:tracePt t="254951" x="6091238" y="4497388"/>
          <p14:tracePt t="254959" x="6075363" y="4497388"/>
          <p14:tracePt t="254967" x="6059488" y="4497388"/>
          <p14:tracePt t="254975" x="6051550" y="4497388"/>
          <p14:tracePt t="254982" x="6043613" y="4497388"/>
          <p14:tracePt t="254991" x="6026150" y="4497388"/>
          <p14:tracePt t="254998" x="6018213" y="4497388"/>
          <p14:tracePt t="255007" x="6002338" y="4497388"/>
          <p14:tracePt t="255014" x="5994400" y="4497388"/>
          <p14:tracePt t="255022" x="5986463" y="4497388"/>
          <p14:tracePt t="255030" x="5978525" y="4497388"/>
          <p14:tracePt t="255087" x="5986463" y="4489450"/>
          <p14:tracePt t="255095" x="5994400" y="4489450"/>
          <p14:tracePt t="255119" x="6002338" y="4489450"/>
          <p14:tracePt t="255126" x="6002338" y="4481513"/>
          <p14:tracePt t="255134" x="6002338" y="4473575"/>
          <p14:tracePt t="255143" x="6010275" y="4473575"/>
          <p14:tracePt t="255160" x="6018213" y="4473575"/>
          <p14:tracePt t="255162" x="6026150" y="4473575"/>
          <p14:tracePt t="255183" x="6034088" y="4465638"/>
          <p14:tracePt t="255199" x="6034088" y="4457700"/>
          <p14:tracePt t="255214" x="6043613" y="4457700"/>
          <p14:tracePt t="255222" x="6043613" y="4441825"/>
          <p14:tracePt t="255238" x="6043613" y="4433888"/>
          <p14:tracePt t="255254" x="6034088" y="4433888"/>
          <p14:tracePt t="255262" x="6018213" y="4433888"/>
          <p14:tracePt t="255271" x="6002338" y="4425950"/>
          <p14:tracePt t="255278" x="5978525" y="4425950"/>
          <p14:tracePt t="255286" x="5946775" y="4425950"/>
          <p14:tracePt t="255295" x="5907088" y="4418013"/>
          <p14:tracePt t="255302" x="5788025" y="4410075"/>
          <p14:tracePt t="255314" x="5756275" y="4402138"/>
          <p14:tracePt t="255318" x="5643563" y="4378325"/>
          <p14:tracePt t="255327" x="5588000" y="4346575"/>
          <p14:tracePt t="255334" x="5580063" y="4338638"/>
          <p14:tracePt t="255344" x="5564188" y="4322763"/>
          <p14:tracePt t="255350" x="5556250" y="4306888"/>
          <p14:tracePt t="255360" x="5548313" y="4298950"/>
          <p14:tracePt t="255367" x="5540375" y="4291013"/>
          <p14:tracePt t="255375" x="5540375" y="4273550"/>
          <p14:tracePt t="255382" x="5540375" y="4265613"/>
          <p14:tracePt t="255391" x="5540375" y="4257675"/>
          <p14:tracePt t="255399" x="5540375" y="4249738"/>
          <p14:tracePt t="255406" x="5548313" y="4217988"/>
          <p14:tracePt t="255414" x="5548313" y="4210050"/>
          <p14:tracePt t="255422" x="5556250" y="4194175"/>
          <p14:tracePt t="255430" x="5564188" y="4186238"/>
          <p14:tracePt t="255440" x="5572125" y="4162425"/>
          <p14:tracePt t="255446" x="5580063" y="4146550"/>
          <p14:tracePt t="255455" x="5580063" y="4122738"/>
          <p14:tracePt t="255466" x="5588000" y="4114800"/>
          <p14:tracePt t="255471" x="5588000" y="4098925"/>
          <p14:tracePt t="255478" x="5588000" y="4090988"/>
          <p14:tracePt t="255486" x="5588000" y="4075113"/>
          <p14:tracePt t="255495" x="5595938" y="4067175"/>
          <p14:tracePt t="255503" x="5595938" y="4043363"/>
          <p14:tracePt t="255511" x="5595938" y="4027488"/>
          <p14:tracePt t="255518" x="5588000" y="3987800"/>
          <p14:tracePt t="255527" x="5580063" y="3979863"/>
          <p14:tracePt t="255534" x="5572125" y="3963988"/>
          <p14:tracePt t="255543" x="5564188" y="3956050"/>
          <p14:tracePt t="255550" x="5548313" y="3948113"/>
          <p14:tracePt t="255560" x="5540375" y="3930650"/>
          <p14:tracePt t="255566" x="5516563" y="3922713"/>
          <p14:tracePt t="255575" x="5508625" y="3922713"/>
          <p14:tracePt t="255582" x="5492750" y="3922713"/>
          <p14:tracePt t="255599" x="5484813" y="3922713"/>
          <p14:tracePt t="255657" x="5500688" y="3922713"/>
          <p14:tracePt t="255663" x="5516563" y="3914775"/>
          <p14:tracePt t="255671" x="5540375" y="3914775"/>
          <p14:tracePt t="255678" x="5556250" y="3906838"/>
          <p14:tracePt t="255687" x="5572125" y="3906838"/>
          <p14:tracePt t="255695" x="5619750" y="3898900"/>
          <p14:tracePt t="255703" x="5643563" y="3883025"/>
          <p14:tracePt t="255710" x="5651500" y="3875088"/>
          <p14:tracePt t="255718" x="5700713" y="3867150"/>
          <p14:tracePt t="255727" x="5724525" y="3859213"/>
          <p14:tracePt t="255735" x="5732463" y="3851275"/>
          <p14:tracePt t="255749" x="5740400" y="3843338"/>
          <p14:tracePt t="255750" x="5756275" y="3827463"/>
          <p14:tracePt t="255760" x="5772150" y="3827463"/>
          <p14:tracePt t="255771" x="5795963" y="3803650"/>
          <p14:tracePt t="255776" x="5819775" y="3779838"/>
          <p14:tracePt t="255782" x="5867400" y="3756025"/>
          <p14:tracePt t="255790" x="5875338" y="3740150"/>
          <p14:tracePt t="255799" x="5891213" y="3668713"/>
          <p14:tracePt t="255806" x="5907088" y="3652838"/>
          <p14:tracePt t="255815" x="5930900" y="3636963"/>
          <p14:tracePt t="255822" x="5938838" y="3629025"/>
          <p14:tracePt t="255830" x="5938838" y="3613150"/>
          <p14:tracePt t="255838" x="5946775" y="3613150"/>
          <p14:tracePt t="255846" x="5946775" y="3605213"/>
          <p14:tracePt t="255871" x="5938838" y="3595688"/>
          <p14:tracePt t="255878" x="5922963" y="3587750"/>
          <p14:tracePt t="255886" x="5883275" y="3579813"/>
          <p14:tracePt t="255895" x="5827713" y="3579813"/>
          <p14:tracePt t="255903" x="5732463" y="3571875"/>
          <p14:tracePt t="255910" x="5651500" y="3571875"/>
          <p14:tracePt t="255923" x="5540375" y="3563938"/>
          <p14:tracePt t="255926" x="5476875" y="3563938"/>
          <p14:tracePt t="255936" x="5397500" y="3563938"/>
          <p14:tracePt t="255943" x="5318125" y="3563938"/>
          <p14:tracePt t="255951" x="5284788" y="3563938"/>
          <p14:tracePt t="255960" x="5237163" y="3563938"/>
          <p14:tracePt t="255966" x="5213350" y="3563938"/>
          <p14:tracePt t="255975" x="5197475" y="3571875"/>
          <p14:tracePt t="255982" x="5181600" y="3571875"/>
          <p14:tracePt t="255991" x="5165725" y="3587750"/>
          <p14:tracePt t="255999" x="5165725" y="3595688"/>
          <p14:tracePt t="256006" x="5157788" y="3613150"/>
          <p14:tracePt t="256015" x="5157788" y="3652838"/>
          <p14:tracePt t="256022" x="5149850" y="3708400"/>
          <p14:tracePt t="256031" x="5149850" y="3740150"/>
          <p14:tracePt t="256038" x="5157788" y="3756025"/>
          <p14:tracePt t="256046" x="5157788" y="3803650"/>
          <p14:tracePt t="256055" x="5157788" y="3819525"/>
          <p14:tracePt t="256062" x="5157788" y="3843338"/>
          <p14:tracePt t="256071" x="5157788" y="3867150"/>
          <p14:tracePt t="256078" x="5165725" y="3883025"/>
          <p14:tracePt t="256086" x="5173663" y="3890963"/>
          <p14:tracePt t="256094" x="5197475" y="3922713"/>
          <p14:tracePt t="256103" x="5213350" y="3938588"/>
          <p14:tracePt t="256110" x="5268913" y="3956050"/>
          <p14:tracePt t="256119" x="5300663" y="3956050"/>
          <p14:tracePt t="256126" x="5381625" y="3963988"/>
          <p14:tracePt t="256136" x="5492750" y="3963988"/>
          <p14:tracePt t="256149" x="5556250" y="3963988"/>
          <p14:tracePt t="256152" x="5692775" y="3963988"/>
          <p14:tracePt t="256161" x="5803900" y="3963988"/>
          <p14:tracePt t="256176" x="5994400" y="3948113"/>
          <p14:tracePt t="256182" x="6051550" y="3938588"/>
          <p14:tracePt t="256194" x="6115050" y="3930650"/>
          <p14:tracePt t="256199" x="6162675" y="3922713"/>
          <p14:tracePt t="256206" x="6218238" y="3914775"/>
          <p14:tracePt t="256215" x="6234113" y="3883025"/>
          <p14:tracePt t="256222" x="6257925" y="3867150"/>
          <p14:tracePt t="256231" x="6265863" y="3851275"/>
          <p14:tracePt t="256238" x="6273800" y="3835400"/>
          <p14:tracePt t="256246" x="6281738" y="3827463"/>
          <p14:tracePt t="256254" x="6281738" y="3811588"/>
          <p14:tracePt t="256262" x="6289675" y="3795713"/>
          <p14:tracePt t="256271" x="6297613" y="3779838"/>
          <p14:tracePt t="256278" x="6305550" y="3740150"/>
          <p14:tracePt t="256286" x="6305550" y="3732213"/>
          <p14:tracePt t="256294" x="6305550" y="3716338"/>
          <p14:tracePt t="256303" x="6305550" y="3708400"/>
          <p14:tracePt t="256319" x="6305550" y="3700463"/>
          <p14:tracePt t="256326" x="6305550" y="3692525"/>
          <p14:tracePt t="256350" x="6297613" y="3692525"/>
          <p14:tracePt t="256360" x="6281738" y="3692525"/>
          <p14:tracePt t="256366" x="6265863" y="3692525"/>
          <p14:tracePt t="256375" x="6186488" y="3684588"/>
          <p14:tracePt t="256382" x="6122988" y="3684588"/>
          <p14:tracePt t="256391" x="6051550" y="3684588"/>
          <p14:tracePt t="256399" x="5994400" y="3684588"/>
          <p14:tracePt t="256406" x="5962650" y="3692525"/>
          <p14:tracePt t="256415" x="5851525" y="3700463"/>
          <p14:tracePt t="256431" x="5795963" y="3732213"/>
          <p14:tracePt t="256438" x="5780088" y="3748088"/>
          <p14:tracePt t="256446" x="5756275" y="3763963"/>
          <p14:tracePt t="256454" x="5740400" y="3787775"/>
          <p14:tracePt t="256462" x="5732463" y="3803650"/>
          <p14:tracePt t="256471" x="5724525" y="3819525"/>
          <p14:tracePt t="256478" x="5724525" y="3827463"/>
          <p14:tracePt t="256486" x="5724525" y="3843338"/>
          <p14:tracePt t="256494" x="5740400" y="3859213"/>
          <p14:tracePt t="256502" x="5756275" y="3867150"/>
          <p14:tracePt t="256510" x="5795963" y="3890963"/>
          <p14:tracePt t="256519" x="5883275" y="3898900"/>
          <p14:tracePt t="256527" x="5946775" y="3906838"/>
          <p14:tracePt t="256535" x="6051550" y="3906838"/>
          <p14:tracePt t="256542" x="6170613" y="3906838"/>
          <p14:tracePt t="256550" x="6281738" y="3906838"/>
          <p14:tracePt t="256560" x="6418263" y="3906838"/>
          <p14:tracePt t="256566" x="6569075" y="3906838"/>
          <p14:tracePt t="256575" x="6727825" y="3898900"/>
          <p14:tracePt t="256582" x="6864350" y="3890963"/>
          <p14:tracePt t="256592" x="6951663" y="3875088"/>
          <p14:tracePt t="256599" x="7046913" y="3843338"/>
          <p14:tracePt t="256606" x="7126288" y="3819525"/>
          <p14:tracePt t="256615" x="7151688" y="3811588"/>
          <p14:tracePt t="256622" x="7167563" y="3756025"/>
          <p14:tracePt t="256631" x="7175500" y="3732213"/>
          <p14:tracePt t="256638" x="7183438" y="3692525"/>
          <p14:tracePt t="256646" x="7183438" y="3684588"/>
          <p14:tracePt t="256654" x="7183438" y="3676650"/>
          <p14:tracePt t="256662" x="7183438" y="3660775"/>
          <p14:tracePt t="256671" x="7151688" y="3644900"/>
          <p14:tracePt t="256675" x="7070725" y="3629025"/>
          <p14:tracePt t="256686" x="6983413" y="3621088"/>
          <p14:tracePt t="256694" x="6888163" y="3621088"/>
          <p14:tracePt t="256703" x="6727825" y="3621088"/>
          <p14:tracePt t="256710" x="6577013" y="3621088"/>
          <p14:tracePt t="256718" x="6426200" y="3621088"/>
          <p14:tracePt t="256727" x="6249988" y="3621088"/>
          <p14:tracePt t="256734" x="6051550" y="3621088"/>
          <p14:tracePt t="256743" x="5922963" y="3636963"/>
          <p14:tracePt t="256750" x="5748338" y="3652838"/>
          <p14:tracePt t="256760" x="5659438" y="3668713"/>
          <p14:tracePt t="256766" x="5619750" y="3700463"/>
          <p14:tracePt t="256776" x="5572125" y="3724275"/>
          <p14:tracePt t="256782" x="5564188" y="3732213"/>
          <p14:tracePt t="256790" x="5556250" y="3756025"/>
          <p14:tracePt t="256798" x="5548313" y="3795713"/>
          <p14:tracePt t="256806" x="5548313" y="3811588"/>
          <p14:tracePt t="256815" x="5548313" y="3835400"/>
          <p14:tracePt t="256827" x="5556250" y="3843338"/>
          <p14:tracePt t="256831" x="5556250" y="3851275"/>
          <p14:tracePt t="256838" x="5572125" y="3883025"/>
          <p14:tracePt t="256846" x="5619750" y="3898900"/>
          <p14:tracePt t="256854" x="5643563" y="3906838"/>
          <p14:tracePt t="256862" x="5659438" y="3914775"/>
          <p14:tracePt t="256870" x="5732463" y="3922713"/>
          <p14:tracePt t="256878" x="5875338" y="3922713"/>
          <p14:tracePt t="256886" x="5970588" y="3922713"/>
          <p14:tracePt t="256894" x="6107113" y="3922713"/>
          <p14:tracePt t="256903" x="6257925" y="3922713"/>
          <p14:tracePt t="256911" x="6418263" y="3922713"/>
          <p14:tracePt t="256919" x="6521450" y="3922713"/>
          <p14:tracePt t="256927" x="6696075" y="3922713"/>
          <p14:tracePt t="256934" x="6792913" y="3906838"/>
          <p14:tracePt t="256943" x="6840538" y="3906838"/>
          <p14:tracePt t="256951" x="6872288" y="3859213"/>
          <p14:tracePt t="256959" x="6872288" y="3843338"/>
          <p14:tracePt t="256966" x="6872288" y="3835400"/>
          <p14:tracePt t="256978" x="6872288" y="3827463"/>
          <p14:tracePt t="256983" x="6872288" y="3811588"/>
          <p14:tracePt t="256992" x="6872288" y="3803650"/>
          <p14:tracePt t="256999" x="6824663" y="3787775"/>
          <p14:tracePt t="257006" x="6800850" y="3779838"/>
          <p14:tracePt t="257015" x="6759575" y="3771900"/>
          <p14:tracePt t="257022" x="6704013" y="3763963"/>
          <p14:tracePt t="257030" x="6640513" y="3763963"/>
          <p14:tracePt t="257039" x="6569075" y="3763963"/>
          <p14:tracePt t="257046" x="6450013" y="3763963"/>
          <p14:tracePt t="257054" x="6337300" y="3763963"/>
          <p14:tracePt t="257062" x="6226175" y="3763963"/>
          <p14:tracePt t="257072" x="6107113" y="3787775"/>
          <p14:tracePt t="257079" x="5994400" y="3795713"/>
          <p14:tracePt t="257087" x="5915025" y="3827463"/>
          <p14:tracePt t="257094" x="5827713" y="3843338"/>
          <p14:tracePt t="257103" x="5811838" y="3867150"/>
          <p14:tracePt t="257110" x="5803900" y="3875088"/>
          <p14:tracePt t="257119" x="5795963" y="3883025"/>
          <p14:tracePt t="257135" x="5795963" y="3890963"/>
          <p14:tracePt t="257151" x="5795963" y="3898900"/>
          <p14:tracePt t="257176" x="5764213" y="3898900"/>
          <p14:tracePt t="257182" x="5700713" y="3898900"/>
          <p14:tracePt t="257192" x="5540375" y="3898900"/>
          <p14:tracePt t="257199" x="5341938" y="3906838"/>
          <p14:tracePt t="257207" x="5014913" y="3906838"/>
          <p14:tracePt t="257215" x="4632325" y="3906838"/>
          <p14:tracePt t="257223" x="4257675" y="3890963"/>
          <p14:tracePt t="257231" x="3970338" y="3890963"/>
          <p14:tracePt t="257239" x="3714750" y="3890963"/>
          <p14:tracePt t="257246" x="3427413" y="3890963"/>
          <p14:tracePt t="257254" x="3276600" y="3875088"/>
          <p14:tracePt t="257262" x="3100388" y="3875088"/>
          <p14:tracePt t="257271" x="3013075" y="3867150"/>
          <p14:tracePt t="257282" x="2997200" y="3867150"/>
          <p14:tracePt t="257286" x="2981325" y="3859213"/>
          <p14:tracePt t="257294" x="2965450" y="3843338"/>
          <p14:tracePt t="257310" x="2957513" y="3835400"/>
          <p14:tracePt t="257319" x="2949575" y="3835400"/>
          <p14:tracePt t="257327" x="2941638" y="3835400"/>
          <p14:tracePt t="257334" x="2941638" y="3827463"/>
          <p14:tracePt t="257342" x="2917825" y="3827463"/>
          <p14:tracePt t="257351" x="2909888" y="3819525"/>
          <p14:tracePt t="257366" x="2901950" y="3819525"/>
          <p14:tracePt t="257382" x="2894013" y="3811588"/>
          <p14:tracePt t="257392" x="2886075" y="3811588"/>
          <p14:tracePt t="257399" x="2870200" y="3811588"/>
          <p14:tracePt t="257408" x="2862263" y="3795713"/>
          <p14:tracePt t="257415" x="2838450" y="3795713"/>
          <p14:tracePt t="257422" x="2830513" y="3787775"/>
          <p14:tracePt t="257434" x="2814638" y="3787775"/>
          <p14:tracePt t="257439" x="2790825" y="3787775"/>
          <p14:tracePt t="257446" x="2782888" y="3787775"/>
          <p14:tracePt t="257455" x="2774950" y="3787775"/>
          <p14:tracePt t="257462" x="2751138" y="3787775"/>
          <p14:tracePt t="257470" x="2733675" y="3787775"/>
          <p14:tracePt t="257479" x="2725738" y="3787775"/>
          <p14:tracePt t="257494" x="2717800" y="3787775"/>
          <p14:tracePt t="257503" x="2709863" y="3787775"/>
          <p14:tracePt t="257510" x="2701925" y="3787775"/>
          <p14:tracePt t="257518" x="2693988" y="3787775"/>
          <p14:tracePt t="257527" x="2693988" y="3779838"/>
          <p14:tracePt t="257534" x="2686050" y="3779838"/>
          <p14:tracePt t="257566" x="2678113" y="3779838"/>
          <p14:tracePt t="257577" x="2678113" y="3771900"/>
          <p14:tracePt t="257590" x="2678113" y="3763963"/>
          <p14:tracePt t="257598" x="2670175" y="3756025"/>
          <p14:tracePt t="257606" x="2670175" y="3748088"/>
          <p14:tracePt t="257622" x="2662238" y="3740150"/>
          <p14:tracePt t="257630" x="2654300" y="3732213"/>
          <p14:tracePt t="257642" x="2646363" y="3724275"/>
          <p14:tracePt t="257647" x="2638425" y="3716338"/>
          <p14:tracePt t="257655" x="2630488" y="3700463"/>
          <p14:tracePt t="257662" x="2614613" y="3692525"/>
          <p14:tracePt t="257670" x="2614613" y="3684588"/>
          <p14:tracePt t="257678" x="2606675" y="3676650"/>
          <p14:tracePt t="257687" x="2598738" y="3668713"/>
          <p14:tracePt t="257694" x="2590800" y="3668713"/>
          <p14:tracePt t="257702" x="2590800" y="3660775"/>
          <p14:tracePt t="257808" x="2598738" y="3660775"/>
          <p14:tracePt t="257855" x="2582863" y="3676650"/>
          <p14:tracePt t="257863" x="2559050" y="3676650"/>
          <p14:tracePt t="257870" x="2551113" y="3676650"/>
          <p14:tracePt t="257878" x="2479675" y="3676650"/>
          <p14:tracePt t="257886" x="2471738" y="3676650"/>
          <p14:tracePt t="257894" x="2439988" y="3676650"/>
          <p14:tracePt t="257903" x="2432050" y="3684588"/>
          <p14:tracePt t="257910" x="2424113" y="3684588"/>
          <p14:tracePt t="257926" x="2416175" y="3676650"/>
          <p14:tracePt t="257935" x="2408238" y="3676650"/>
          <p14:tracePt t="257942" x="2408238" y="3668713"/>
          <p14:tracePt t="257950" x="2408238" y="3652838"/>
          <p14:tracePt t="257958" x="2408238" y="3644900"/>
          <p14:tracePt t="257966" x="2400300" y="3636963"/>
          <p14:tracePt t="257975" x="2400300" y="3629025"/>
          <p14:tracePt t="257992" x="2400300" y="3621088"/>
          <p14:tracePt t="258015" x="2400300" y="3613150"/>
          <p14:tracePt t="258046" x="2408238" y="3613150"/>
          <p14:tracePt t="258086" x="2424113" y="3613150"/>
          <p14:tracePt t="258094" x="2424113" y="3621088"/>
          <p14:tracePt t="258110" x="2432050" y="3621088"/>
          <p14:tracePt t="258134" x="2439988" y="3621088"/>
          <p14:tracePt t="258150" x="2439988" y="3613150"/>
          <p14:tracePt t="258166" x="2439988" y="3605213"/>
          <p14:tracePt t="258174" x="2439988" y="3595688"/>
          <p14:tracePt t="258182" x="2439988" y="3587750"/>
          <p14:tracePt t="258191" x="2439988" y="3579813"/>
          <p14:tracePt t="258214" x="2439988" y="3571875"/>
          <p14:tracePt t="258231" x="2439988" y="3563938"/>
          <p14:tracePt t="258303" x="2432050" y="3563938"/>
          <p14:tracePt t="258310" x="2432050" y="3571875"/>
          <p14:tracePt t="258319" x="2416175" y="3571875"/>
          <p14:tracePt t="258326" x="2416175" y="3579813"/>
          <p14:tracePt t="258335" x="2408238" y="3579813"/>
          <p14:tracePt t="258342" x="2408238" y="3587750"/>
          <p14:tracePt t="258358" x="2400300" y="3587750"/>
          <p14:tracePt t="258455" x="2400300" y="3579813"/>
          <p14:tracePt t="258478" x="2400300" y="3563938"/>
          <p14:tracePt t="258503" x="2400300" y="3556000"/>
          <p14:tracePt t="259009" x="2408238" y="3556000"/>
          <p14:tracePt t="259017" x="2408238" y="3548063"/>
          <p14:tracePt t="259023" x="2416175" y="3548063"/>
          <p14:tracePt t="259039" x="2439988" y="3548063"/>
          <p14:tracePt t="259048" x="2447925" y="3548063"/>
          <p14:tracePt t="259055" x="2463800" y="3548063"/>
          <p14:tracePt t="259064" x="2471738" y="3548063"/>
          <p14:tracePt t="259070" x="2487613" y="3548063"/>
          <p14:tracePt t="259079" x="2503488" y="3548063"/>
          <p14:tracePt t="259086" x="2551113" y="3548063"/>
          <p14:tracePt t="259099" x="2614613" y="3548063"/>
          <p14:tracePt t="259103" x="2693988" y="3548063"/>
          <p14:tracePt t="259111" x="2806700" y="3548063"/>
          <p14:tracePt t="259119" x="2870200" y="3548063"/>
          <p14:tracePt t="259126" x="2973388" y="3548063"/>
          <p14:tracePt t="259134" x="3060700" y="3548063"/>
          <p14:tracePt t="259143" x="3125788" y="3548063"/>
          <p14:tracePt t="259150" x="3173413" y="3548063"/>
          <p14:tracePt t="259159" x="3197225" y="3532188"/>
          <p14:tracePt t="259167" x="3205163" y="3532188"/>
          <p14:tracePt t="259182" x="3213100" y="3524250"/>
          <p14:tracePt t="259263" x="3221038" y="3524250"/>
          <p14:tracePt t="259271" x="3228975" y="3524250"/>
          <p14:tracePt t="259279" x="3236913" y="3524250"/>
          <p14:tracePt t="259287" x="3244850" y="3524250"/>
          <p14:tracePt t="259295" x="3252788" y="3524250"/>
          <p14:tracePt t="259302" x="3260725" y="3532188"/>
          <p14:tracePt t="259310" x="3268663" y="3532188"/>
          <p14:tracePt t="259318" x="3276600" y="3532188"/>
          <p14:tracePt t="259326" x="3284538" y="3532188"/>
          <p14:tracePt t="259334" x="3284538" y="3540125"/>
          <p14:tracePt t="259343" x="3292475" y="3540125"/>
          <p14:tracePt t="259350" x="3300413" y="3540125"/>
          <p14:tracePt t="259414" x="3308350" y="3540125"/>
          <p14:tracePt t="260026" x="3300413" y="3532188"/>
          <p14:tracePt t="260031" x="3284538" y="3532188"/>
          <p14:tracePt t="260039" x="3228975" y="3524250"/>
          <p14:tracePt t="260046" x="3165475" y="3516313"/>
          <p14:tracePt t="260054" x="3060700" y="3500438"/>
          <p14:tracePt t="260065" x="2917825" y="3500438"/>
          <p14:tracePt t="260071" x="2759075" y="3500438"/>
          <p14:tracePt t="260078" x="2590800" y="3500438"/>
          <p14:tracePt t="260086" x="2384425" y="3484563"/>
          <p14:tracePt t="260094" x="2184400" y="3460750"/>
          <p14:tracePt t="260102" x="1960563" y="3460750"/>
          <p14:tracePt t="260111" x="1722438" y="3452813"/>
          <p14:tracePt t="260119" x="1601788" y="3452813"/>
          <p14:tracePt t="260126" x="1379538" y="3452813"/>
          <p14:tracePt t="260134" x="1227138" y="3452813"/>
          <p14:tracePt t="260143" x="1116013" y="3452813"/>
          <p14:tracePt t="260151" x="1004888" y="3452813"/>
          <p14:tracePt t="260177" x="892175" y="3452813"/>
          <p14:tracePt t="260185" x="884238" y="3452813"/>
          <p14:tracePt t="260191" x="876300" y="3452813"/>
          <p14:tracePt t="260198" x="868363" y="3452813"/>
          <p14:tracePt t="260238" x="868363" y="3460750"/>
          <p14:tracePt t="260246" x="868363" y="3468688"/>
          <p14:tracePt t="260254" x="884238" y="3468688"/>
          <p14:tracePt t="260262" x="884238" y="3476625"/>
          <p14:tracePt t="260278" x="892175" y="3476625"/>
          <p14:tracePt t="260286" x="892175" y="3484563"/>
          <p14:tracePt t="260302" x="892175" y="3492500"/>
          <p14:tracePt t="260318" x="900113" y="3508375"/>
          <p14:tracePt t="260327" x="908050" y="3508375"/>
          <p14:tracePt t="260335" x="917575" y="3524250"/>
          <p14:tracePt t="260343" x="941388" y="3540125"/>
          <p14:tracePt t="260350" x="957263" y="3548063"/>
          <p14:tracePt t="260359" x="965200" y="3556000"/>
          <p14:tracePt t="260367" x="989013" y="3556000"/>
          <p14:tracePt t="260375" x="1020763" y="3556000"/>
          <p14:tracePt t="260384" x="1036638" y="3563938"/>
          <p14:tracePt t="260391" x="1060450" y="3571875"/>
          <p14:tracePt t="260400" x="1068388" y="3571875"/>
          <p14:tracePt t="260406" x="1076325" y="3571875"/>
          <p14:tracePt t="260415" x="1084263" y="3571875"/>
          <p14:tracePt t="260423" x="1092200" y="3571875"/>
          <p14:tracePt t="260478" x="1092200" y="3556000"/>
          <p14:tracePt t="260486" x="1092200" y="3548063"/>
          <p14:tracePt t="260494" x="1084263" y="3532188"/>
          <p14:tracePt t="260502" x="1076325" y="3508375"/>
          <p14:tracePt t="260510" x="1068388" y="3492500"/>
          <p14:tracePt t="260518" x="1060450" y="3484563"/>
          <p14:tracePt t="260526" x="1052513" y="3460750"/>
          <p14:tracePt t="260535" x="1044575" y="3460750"/>
          <p14:tracePt t="260542" x="1028700" y="3444875"/>
          <p14:tracePt t="260559" x="1020763" y="3436938"/>
          <p14:tracePt t="260567" x="1012825" y="3429000"/>
          <p14:tracePt t="260583" x="1004888" y="3429000"/>
          <p14:tracePt t="260623" x="1004888" y="3436938"/>
          <p14:tracePt t="260631" x="1004888" y="3444875"/>
          <p14:tracePt t="260646" x="1004888" y="3460750"/>
          <p14:tracePt t="260655" x="1004888" y="3468688"/>
          <p14:tracePt t="260663" x="1004888" y="3476625"/>
          <p14:tracePt t="260670" x="1012825" y="3492500"/>
          <p14:tracePt t="260679" x="1020763" y="3508375"/>
          <p14:tracePt t="260686" x="1036638" y="3516313"/>
          <p14:tracePt t="260695" x="1052513" y="3548063"/>
          <p14:tracePt t="260702" x="1068388" y="3548063"/>
          <p14:tracePt t="260710" x="1076325" y="3563938"/>
          <p14:tracePt t="260718" x="1084263" y="3563938"/>
          <p14:tracePt t="260727" x="1100138" y="3571875"/>
          <p14:tracePt t="260735" x="1108075" y="3571875"/>
          <p14:tracePt t="260750" x="1123950" y="3571875"/>
          <p14:tracePt t="260767" x="1123950" y="3563938"/>
          <p14:tracePt t="260775" x="1123950" y="3548063"/>
          <p14:tracePt t="260783" x="1123950" y="3532188"/>
          <p14:tracePt t="260791" x="1123950" y="3508375"/>
          <p14:tracePt t="260800" x="1116013" y="3500438"/>
          <p14:tracePt t="260806" x="1108075" y="3484563"/>
          <p14:tracePt t="260814" x="1092200" y="3476625"/>
          <p14:tracePt t="260823" x="1084263" y="3460750"/>
          <p14:tracePt t="260831" x="1076325" y="3460750"/>
          <p14:tracePt t="260839" x="1060450" y="3460750"/>
          <p14:tracePt t="260879" x="1052513" y="3460750"/>
          <p14:tracePt t="260902" x="1052513" y="3468688"/>
          <p14:tracePt t="260910" x="1052513" y="3476625"/>
          <p14:tracePt t="260918" x="1052513" y="3484563"/>
          <p14:tracePt t="260926" x="1052513" y="3492500"/>
          <p14:tracePt t="260934" x="1052513" y="3516313"/>
          <p14:tracePt t="260943" x="1052513" y="3532188"/>
          <p14:tracePt t="260954" x="1060450" y="3548063"/>
          <p14:tracePt t="260959" x="1060450" y="3595688"/>
          <p14:tracePt t="260967" x="1060450" y="3605213"/>
          <p14:tracePt t="260975" x="1068388" y="3613150"/>
          <p14:tracePt t="260984" x="1076325" y="3613150"/>
          <p14:tracePt t="260991" x="1076325" y="3621088"/>
          <p14:tracePt t="261030" x="1076325" y="3613150"/>
          <p14:tracePt t="261038" x="1076325" y="3605213"/>
          <p14:tracePt t="261047" x="1068388" y="3587750"/>
          <p14:tracePt t="261055" x="1052513" y="3556000"/>
          <p14:tracePt t="261063" x="1036638" y="3524250"/>
          <p14:tracePt t="261071" x="1020763" y="3516313"/>
          <p14:tracePt t="261079" x="1012825" y="3500438"/>
          <p14:tracePt t="261102" x="1012825" y="3492500"/>
          <p14:tracePt t="261118" x="1004888" y="3492500"/>
          <p14:tracePt t="261166" x="1004888" y="3508375"/>
          <p14:tracePt t="261174" x="1004888" y="3524250"/>
          <p14:tracePt t="261182" x="1004888" y="3532188"/>
          <p14:tracePt t="261191" x="996950" y="3556000"/>
          <p14:tracePt t="261200" x="989013" y="3571875"/>
          <p14:tracePt t="261206" x="989013" y="3579813"/>
          <p14:tracePt t="261216" x="989013" y="3587750"/>
          <p14:tracePt t="261218" x="996950" y="3595688"/>
          <p14:tracePt t="261239" x="1004888" y="3595688"/>
          <p14:tracePt t="261255" x="1012825" y="3595688"/>
          <p14:tracePt t="261263" x="1020763" y="3595688"/>
          <p14:tracePt t="261271" x="1036638" y="3595688"/>
          <p14:tracePt t="261286" x="1044575" y="3587750"/>
          <p14:tracePt t="261295" x="1060450" y="3579813"/>
          <p14:tracePt t="261302" x="1076325" y="3563938"/>
          <p14:tracePt t="261311" x="1084263" y="3556000"/>
          <p14:tracePt t="261318" x="1084263" y="3548063"/>
          <p14:tracePt t="261326" x="1084263" y="3524250"/>
          <p14:tracePt t="261343" x="1084263" y="3516313"/>
          <p14:tracePt t="261350" x="1084263" y="3500438"/>
          <p14:tracePt t="261371" x="1084263" y="3492500"/>
          <p14:tracePt t="261415" x="1076325" y="3492500"/>
          <p14:tracePt t="261423" x="1076325" y="3508375"/>
          <p14:tracePt t="261430" x="1068388" y="3516313"/>
          <p14:tracePt t="261439" x="1068388" y="3532188"/>
          <p14:tracePt t="261446" x="1060450" y="3540125"/>
          <p14:tracePt t="261455" x="1060450" y="3556000"/>
          <p14:tracePt t="261463" x="1060450" y="3563938"/>
          <p14:tracePt t="261471" x="1060450" y="3571875"/>
          <p14:tracePt t="261502" x="1060450" y="3579813"/>
          <p14:tracePt t="261543" x="1068388" y="3563938"/>
          <p14:tracePt t="261551" x="1068388" y="3532188"/>
          <p14:tracePt t="261559" x="1068388" y="3524250"/>
          <p14:tracePt t="261566" x="1076325" y="3476625"/>
          <p14:tracePt t="261574" x="1076325" y="3405188"/>
          <p14:tracePt t="261583" x="1076325" y="3389313"/>
          <p14:tracePt t="261591" x="1076325" y="3381375"/>
          <p14:tracePt t="261599" x="1068388" y="3373438"/>
          <p14:tracePt t="261615" x="1068388" y="3365500"/>
          <p14:tracePt t="261631" x="1060450" y="3365500"/>
          <p14:tracePt t="261639" x="1052513" y="3365500"/>
          <p14:tracePt t="261646" x="1036638" y="3381375"/>
          <p14:tracePt t="261655" x="1036638" y="3389313"/>
          <p14:tracePt t="261663" x="1012825" y="3405188"/>
          <p14:tracePt t="261675" x="1004888" y="3429000"/>
          <p14:tracePt t="261679" x="989013" y="3468688"/>
          <p14:tracePt t="261686" x="981075" y="3492500"/>
          <p14:tracePt t="261695" x="973138" y="3532188"/>
          <p14:tracePt t="261702" x="973138" y="3636963"/>
          <p14:tracePt t="261711" x="973138" y="3684588"/>
          <p14:tracePt t="261718" x="973138" y="3724275"/>
          <p14:tracePt t="261726" x="973138" y="3763963"/>
          <p14:tracePt t="261734" x="973138" y="3787775"/>
          <p14:tracePt t="261744" x="996950" y="3803650"/>
          <p14:tracePt t="261750" x="1004888" y="3811588"/>
          <p14:tracePt t="261759" x="1036638" y="3819525"/>
          <p14:tracePt t="261766" x="1052513" y="3819525"/>
          <p14:tracePt t="261774" x="1100138" y="3819525"/>
          <p14:tracePt t="261782" x="1139825" y="3803650"/>
          <p14:tracePt t="261791" x="1147763" y="3787775"/>
          <p14:tracePt t="261798" x="1179513" y="3771900"/>
          <p14:tracePt t="261806" x="1179513" y="3716338"/>
          <p14:tracePt t="261815" x="1187450" y="3700463"/>
          <p14:tracePt t="261826" x="1187450" y="3660775"/>
          <p14:tracePt t="261830" x="1171575" y="3629025"/>
          <p14:tracePt t="261839" x="1171575" y="3621088"/>
          <p14:tracePt t="261846" x="1163638" y="3613150"/>
          <p14:tracePt t="261855" x="1155700" y="3595688"/>
          <p14:tracePt t="261862" x="1147763" y="3595688"/>
          <p14:tracePt t="261911" x="1139825" y="3595688"/>
          <p14:tracePt t="261926" x="1139825" y="3605213"/>
          <p14:tracePt t="261943" x="1139825" y="3621088"/>
          <p14:tracePt t="261950" x="1139825" y="3629025"/>
          <p14:tracePt t="261959" x="1139825" y="3636963"/>
          <p14:tracePt t="261979" x="1147763" y="3636963"/>
          <p14:tracePt t="261982" x="1147763" y="3644900"/>
          <p14:tracePt t="261991" x="1155700" y="3644900"/>
          <p14:tracePt t="262000" x="1163638" y="3644900"/>
          <p14:tracePt t="262006" x="1171575" y="3636963"/>
          <p14:tracePt t="262023" x="1187450" y="3629025"/>
          <p14:tracePt t="262031" x="1187450" y="3613150"/>
          <p14:tracePt t="262039" x="1195388" y="3595688"/>
          <p14:tracePt t="262046" x="1195388" y="3587750"/>
          <p14:tracePt t="262055" x="1195388" y="3563938"/>
          <p14:tracePt t="262062" x="1195388" y="3548063"/>
          <p14:tracePt t="262071" x="1187450" y="3500438"/>
          <p14:tracePt t="262079" x="1179513" y="3476625"/>
          <p14:tracePt t="262087" x="1163638" y="3460750"/>
          <p14:tracePt t="262094" x="1163638" y="3452813"/>
          <p14:tracePt t="262103" x="1147763" y="3444875"/>
          <p14:tracePt t="262118" x="1139825" y="3444875"/>
          <p14:tracePt t="262134" x="1131888" y="3444875"/>
          <p14:tracePt t="262142" x="1131888" y="3452813"/>
          <p14:tracePt t="262150" x="1123950" y="3460750"/>
          <p14:tracePt t="262159" x="1123950" y="3468688"/>
          <p14:tracePt t="262175" x="1123950" y="3484563"/>
          <p14:tracePt t="262191" x="1123950" y="3492500"/>
          <p14:tracePt t="262200" x="1123950" y="3500438"/>
          <p14:tracePt t="262206" x="1123950" y="3508375"/>
          <p14:tracePt t="262218" x="1123950" y="3524250"/>
          <p14:tracePt t="262223" x="1131888" y="3524250"/>
          <p14:tracePt t="262232" x="1131888" y="3532188"/>
          <p14:tracePt t="262238" x="1139825" y="3532188"/>
          <p14:tracePt t="262262" x="1147763" y="3532188"/>
          <p14:tracePt t="262279" x="1147763" y="3516313"/>
          <p14:tracePt t="262286" x="1147763" y="3492500"/>
          <p14:tracePt t="262295" x="1147763" y="3476625"/>
          <p14:tracePt t="262302" x="1147763" y="3460750"/>
          <p14:tracePt t="262310" x="1147763" y="3452813"/>
          <p14:tracePt t="262318" x="1147763" y="3429000"/>
          <p14:tracePt t="262326" x="1139825" y="3429000"/>
          <p14:tracePt t="262334" x="1139825" y="3421063"/>
          <p14:tracePt t="262342" x="1139825" y="3405188"/>
          <p14:tracePt t="262350" x="1131888" y="3405188"/>
          <p14:tracePt t="262366" x="1123950" y="3405188"/>
          <p14:tracePt t="262391" x="1116013" y="3405188"/>
          <p14:tracePt t="262399" x="1116013" y="3429000"/>
          <p14:tracePt t="262406" x="1116013" y="3436938"/>
          <p14:tracePt t="262415" x="1116013" y="3452813"/>
          <p14:tracePt t="262423" x="1116013" y="3460750"/>
          <p14:tracePt t="262431" x="1116013" y="3476625"/>
          <p14:tracePt t="262439" x="1116013" y="3484563"/>
          <p14:tracePt t="262446" x="1123950" y="3492500"/>
          <p14:tracePt t="262455" x="1123950" y="3500438"/>
          <p14:tracePt t="262462" x="1131888" y="3508375"/>
          <p14:tracePt t="262471" x="1139825" y="3508375"/>
          <p14:tracePt t="262478" x="1147763" y="3516313"/>
          <p14:tracePt t="262486" x="1155700" y="3516313"/>
          <p14:tracePt t="262495" x="1163638" y="3516313"/>
          <p14:tracePt t="262511" x="1171575" y="3508375"/>
          <p14:tracePt t="262518" x="1171575" y="3500438"/>
          <p14:tracePt t="262527" x="1171575" y="3484563"/>
          <p14:tracePt t="262534" x="1171575" y="3476625"/>
          <p14:tracePt t="262550" x="1171575" y="3468688"/>
          <p14:tracePt t="262566" x="1171575" y="3460750"/>
          <p14:tracePt t="262598" x="1163638" y="3468688"/>
          <p14:tracePt t="262606" x="1155700" y="3468688"/>
          <p14:tracePt t="262623" x="1147763" y="3476625"/>
          <p14:tracePt t="262639" x="1147763" y="3492500"/>
          <p14:tracePt t="262662" x="1147763" y="3500438"/>
          <p14:tracePt t="262671" x="1147763" y="3508375"/>
          <p14:tracePt t="262679" x="1147763" y="3516313"/>
          <p14:tracePt t="262734" x="1155700" y="3516313"/>
          <p14:tracePt t="262750" x="1163638" y="3516313"/>
          <p14:tracePt t="262766" x="1163638" y="3508375"/>
          <p14:tracePt t="262775" x="1163638" y="3500438"/>
          <p14:tracePt t="262791" x="1163638" y="3492500"/>
          <p14:tracePt t="262800" x="1171575" y="3492500"/>
          <p14:tracePt t="263367" x="1179513" y="3492500"/>
          <p14:tracePt t="263374" x="1187450" y="3492500"/>
          <p14:tracePt t="263383" x="1211263" y="3492500"/>
          <p14:tracePt t="263391" x="1227138" y="3492500"/>
          <p14:tracePt t="263399" x="1235075" y="3492500"/>
          <p14:tracePt t="263408" x="1292225" y="3492500"/>
          <p14:tracePt t="263416" x="1387475" y="3492500"/>
          <p14:tracePt t="263424" x="1546225" y="3500438"/>
          <p14:tracePt t="263432" x="1746250" y="3516313"/>
          <p14:tracePt t="263445" x="1905000" y="3516313"/>
          <p14:tracePt t="263448" x="2120900" y="3524250"/>
          <p14:tracePt t="263455" x="2495550" y="3540125"/>
          <p14:tracePt t="263462" x="2822575" y="3556000"/>
          <p14:tracePt t="263470" x="3165475" y="3556000"/>
          <p14:tracePt t="263478" x="3540125" y="3587750"/>
          <p14:tracePt t="263486" x="3825875" y="3595688"/>
          <p14:tracePt t="263491" x="4137025" y="3629025"/>
          <p14:tracePt t="263502" x="4464050" y="3644900"/>
          <p14:tracePt t="263510" x="4664075" y="3652838"/>
          <p14:tracePt t="263518" x="4967288" y="3652838"/>
          <p14:tracePt t="263526" x="5118100" y="3652838"/>
          <p14:tracePt t="263534" x="5237163" y="3652838"/>
          <p14:tracePt t="263542" x="5341938" y="3652838"/>
          <p14:tracePt t="263550" x="5429250" y="3652838"/>
          <p14:tracePt t="263558" x="5461000" y="3652838"/>
          <p14:tracePt t="263566" x="5500688" y="3652838"/>
          <p14:tracePt t="263574" x="5516563" y="3652838"/>
          <p14:tracePt t="263582" x="5524500" y="3652838"/>
          <p14:tracePt t="263599" x="5532438" y="3652838"/>
          <p14:tracePt t="263607" x="5540375" y="3652838"/>
          <p14:tracePt t="263615" x="5548313" y="3652838"/>
          <p14:tracePt t="263623" x="5564188" y="3652838"/>
          <p14:tracePt t="263631" x="5564188" y="3644900"/>
          <p14:tracePt t="263642" x="5580063" y="3644900"/>
          <p14:tracePt t="263647" x="5588000" y="3644900"/>
          <p14:tracePt t="263655" x="5595938" y="3644900"/>
          <p14:tracePt t="263663" x="5611813" y="3636963"/>
          <p14:tracePt t="263671" x="5635625" y="3636963"/>
          <p14:tracePt t="263679" x="5651500" y="3636963"/>
          <p14:tracePt t="263686" x="5716588" y="3636963"/>
          <p14:tracePt t="263695" x="5740400" y="3636963"/>
          <p14:tracePt t="263702" x="5772150" y="3629025"/>
          <p14:tracePt t="263710" x="5819775" y="3629025"/>
          <p14:tracePt t="263718" x="5843588" y="3629025"/>
          <p14:tracePt t="263726" x="5875338" y="3629025"/>
          <p14:tracePt t="263734" x="5891213" y="3621088"/>
          <p14:tracePt t="263742" x="5938838" y="3621088"/>
          <p14:tracePt t="263750" x="6002338" y="3621088"/>
          <p14:tracePt t="263758" x="6043613" y="3621088"/>
          <p14:tracePt t="263766" x="6099175" y="3621088"/>
          <p14:tracePt t="263774" x="6162675" y="3621088"/>
          <p14:tracePt t="263782" x="6210300" y="3621088"/>
          <p14:tracePt t="263794" x="6234113" y="3621088"/>
          <p14:tracePt t="263798" x="6265863" y="3621088"/>
          <p14:tracePt t="263807" x="6281738" y="3621088"/>
          <p14:tracePt t="263814" x="6289675" y="3621088"/>
          <p14:tracePt t="263823" x="6297613" y="3621088"/>
          <p14:tracePt t="263863" x="6305550" y="3613150"/>
          <p14:tracePt t="263879" x="6305550" y="3605213"/>
          <p14:tracePt t="263887" x="6313488" y="3605213"/>
          <p14:tracePt t="263895" x="6313488" y="3595688"/>
          <p14:tracePt t="263902" x="6313488" y="3587750"/>
          <p14:tracePt t="263919" x="6313488" y="3579813"/>
          <p14:tracePt t="264001" x="6305550" y="3579813"/>
          <p14:tracePt t="264031" x="6289675" y="3587750"/>
          <p14:tracePt t="264040" x="6289675" y="3605213"/>
          <p14:tracePt t="264047" x="6273800" y="3621088"/>
          <p14:tracePt t="264055" x="6265863" y="3652838"/>
          <p14:tracePt t="264062" x="6249988" y="3668713"/>
          <p14:tracePt t="264071" x="6242050" y="3740150"/>
          <p14:tracePt t="264079" x="6242050" y="3756025"/>
          <p14:tracePt t="264087" x="6226175" y="3827463"/>
          <p14:tracePt t="264098" x="6210300" y="3851275"/>
          <p14:tracePt t="264103" x="6202363" y="3948113"/>
          <p14:tracePt t="264111" x="6202363" y="3987800"/>
          <p14:tracePt t="264118" x="6194425" y="4043363"/>
          <p14:tracePt t="264126" x="6186488" y="4083050"/>
          <p14:tracePt t="264134" x="6186488" y="4154488"/>
          <p14:tracePt t="264142" x="6178550" y="4241800"/>
          <p14:tracePt t="264158" x="6170613" y="4322763"/>
          <p14:tracePt t="264166" x="6162675" y="4330700"/>
          <p14:tracePt t="264174" x="6162675" y="4346575"/>
          <p14:tracePt t="264199" x="6154738" y="4346575"/>
          <p14:tracePt t="264214" x="6146800" y="4330700"/>
          <p14:tracePt t="264223" x="6130925" y="4225925"/>
          <p14:tracePt t="264231" x="6107113" y="4154488"/>
          <p14:tracePt t="264240" x="6091238" y="4083050"/>
          <p14:tracePt t="264250" x="6083300" y="4067175"/>
          <p14:tracePt t="264256" x="6083300" y="4035425"/>
          <p14:tracePt t="264263" x="6083300" y="4027488"/>
          <p14:tracePt t="264271" x="6083300" y="4003675"/>
          <p14:tracePt t="264279" x="6075363" y="3995738"/>
          <p14:tracePt t="264287" x="6067425" y="3987800"/>
          <p14:tracePt t="264295" x="6059488" y="3979863"/>
          <p14:tracePt t="264335" x="6051550" y="3979863"/>
          <p14:tracePt t="264342" x="6051550" y="3987800"/>
          <p14:tracePt t="264351" x="6043613" y="4003675"/>
          <p14:tracePt t="264358" x="6034088" y="4019550"/>
          <p14:tracePt t="264366" x="6026150" y="4067175"/>
          <p14:tracePt t="264374" x="6026150" y="4075113"/>
          <p14:tracePt t="264382" x="6018213" y="4090988"/>
          <p14:tracePt t="264391" x="6010275" y="4098925"/>
          <p14:tracePt t="264398" x="6010275" y="4106863"/>
          <p14:tracePt t="264407" x="5994400" y="4114800"/>
          <p14:tracePt t="264414" x="5994400" y="4122738"/>
          <p14:tracePt t="264426" x="5986463" y="4130675"/>
          <p14:tracePt t="264439" x="5970588" y="4138613"/>
          <p14:tracePt t="264446" x="5954713" y="4146550"/>
          <p14:tracePt t="264455" x="5875338" y="4154488"/>
          <p14:tracePt t="264463" x="5843588" y="4154488"/>
          <p14:tracePt t="264471" x="5764213" y="4162425"/>
          <p14:tracePt t="264479" x="5619750" y="4178300"/>
          <p14:tracePt t="264486" x="5500688" y="4186238"/>
          <p14:tracePt t="264495" x="5397500" y="4194175"/>
          <p14:tracePt t="264503" x="5253038" y="4194175"/>
          <p14:tracePt t="264511" x="5181600" y="4202113"/>
          <p14:tracePt t="264519" x="5173663" y="4202113"/>
          <p14:tracePt t="264623" x="5173663" y="4194175"/>
          <p14:tracePt t="264638" x="5157788" y="4194175"/>
          <p14:tracePt t="264647" x="5149850" y="4194175"/>
          <p14:tracePt t="264655" x="5141913" y="4194175"/>
          <p14:tracePt t="264663" x="5126038" y="4210050"/>
          <p14:tracePt t="264678" x="5118100" y="4217988"/>
          <p14:tracePt t="264719" x="5118100" y="4225925"/>
          <p14:tracePt t="264727" x="5126038" y="4225925"/>
          <p14:tracePt t="264736" x="5133975" y="4241800"/>
          <p14:tracePt t="264743" x="5141913" y="4241800"/>
          <p14:tracePt t="264751" x="5149850" y="4257675"/>
          <p14:tracePt t="264758" x="5149850" y="4291013"/>
          <p14:tracePt t="264767" x="5157788" y="4298950"/>
          <p14:tracePt t="264782" x="5165725" y="4314825"/>
          <p14:tracePt t="264807" x="5165725" y="4322763"/>
          <p14:tracePt t="264815" x="5173663" y="4330700"/>
          <p14:tracePt t="264823" x="5181600" y="4338638"/>
          <p14:tracePt t="264830" x="5189538" y="4338638"/>
          <p14:tracePt t="264839" x="5197475" y="4354513"/>
          <p14:tracePt t="264855" x="5205413" y="4362450"/>
          <p14:tracePt t="264872" x="5205413" y="4370388"/>
          <p14:tracePt t="264879" x="5221288" y="4378325"/>
          <p14:tracePt t="264895" x="5229225" y="4386263"/>
          <p14:tracePt t="264903" x="5229225" y="4394200"/>
          <p14:tracePt t="264911" x="5245100" y="4394200"/>
          <p14:tracePt t="264919" x="5245100" y="4402138"/>
          <p14:tracePt t="264926" x="5253038" y="4402138"/>
          <p14:tracePt t="264942" x="5260975" y="4402138"/>
          <p14:tracePt t="264951" x="5268913" y="4410075"/>
          <p14:tracePt t="264958" x="5276850" y="4410075"/>
          <p14:tracePt t="264983" x="5284788" y="4410075"/>
          <p14:tracePt t="264990" x="5292725" y="4410075"/>
          <p14:tracePt t="264999" x="5300663" y="4410075"/>
          <p14:tracePt t="265006" x="5310188" y="4410075"/>
          <p14:tracePt t="265022" x="5326063" y="4410075"/>
          <p14:tracePt t="265039" x="5334000" y="4410075"/>
          <p14:tracePt t="265046" x="5334000" y="4402138"/>
          <p14:tracePt t="265055" x="5341938" y="4402138"/>
          <p14:tracePt t="265079" x="5349875" y="4402138"/>
          <p14:tracePt t="265095" x="5357813" y="4402138"/>
          <p14:tracePt t="265111" x="5365750" y="4402138"/>
          <p14:tracePt t="265119" x="5373688" y="4402138"/>
          <p14:tracePt t="265127" x="5381625" y="4402138"/>
          <p14:tracePt t="265135" x="5389563" y="4394200"/>
          <p14:tracePt t="265151" x="5405438" y="4394200"/>
          <p14:tracePt t="265158" x="5421313" y="4394200"/>
          <p14:tracePt t="265167" x="5429250" y="4394200"/>
          <p14:tracePt t="265174" x="5437188" y="4394200"/>
          <p14:tracePt t="265182" x="5453063" y="4402138"/>
          <p14:tracePt t="265190" x="5500688" y="4402138"/>
          <p14:tracePt t="265198" x="5516563" y="4402138"/>
          <p14:tracePt t="265206" x="5532438" y="4402138"/>
          <p14:tracePt t="265215" x="5611813" y="4402138"/>
          <p14:tracePt t="265222" x="5643563" y="4402138"/>
          <p14:tracePt t="265231" x="5716588" y="4402138"/>
          <p14:tracePt t="265239" x="5835650" y="4418013"/>
          <p14:tracePt t="265246" x="5930900" y="4425950"/>
          <p14:tracePt t="265255" x="6002338" y="4425950"/>
          <p14:tracePt t="265262" x="6091238" y="4425950"/>
          <p14:tracePt t="265270" x="6154738" y="4433888"/>
          <p14:tracePt t="265279" x="6194425" y="4433888"/>
          <p14:tracePt t="265286" x="6281738" y="4433888"/>
          <p14:tracePt t="265295" x="6297613" y="4433888"/>
          <p14:tracePt t="265303" x="6361113" y="4433888"/>
          <p14:tracePt t="265311" x="6376988" y="4433888"/>
          <p14:tracePt t="265320" x="6410325" y="4433888"/>
          <p14:tracePt t="265326" x="6450013" y="4433888"/>
          <p14:tracePt t="265335" x="6473825" y="4433888"/>
          <p14:tracePt t="265342" x="6505575" y="4433888"/>
          <p14:tracePt t="265351" x="6513513" y="4433888"/>
          <p14:tracePt t="265358" x="6529388" y="4433888"/>
          <p14:tracePt t="265374" x="6537325" y="4433888"/>
          <p14:tracePt t="265382" x="6545263" y="4433888"/>
          <p14:tracePt t="265399" x="6553200" y="4433888"/>
          <p14:tracePt t="265414" x="6561138" y="4433888"/>
          <p14:tracePt t="265431" x="6569075" y="4433888"/>
          <p14:tracePt t="265439" x="6577013" y="4433888"/>
          <p14:tracePt t="265446" x="6584950" y="4433888"/>
          <p14:tracePt t="265463" x="6592888" y="4433888"/>
          <p14:tracePt t="265479" x="6600825" y="4433888"/>
          <p14:tracePt t="265511" x="6608763" y="4425950"/>
          <p14:tracePt t="265519" x="6608763" y="4418013"/>
          <p14:tracePt t="265606" x="6608763" y="4410075"/>
          <p14:tracePt t="265610" x="6616700" y="4402138"/>
          <p14:tracePt t="265622" x="6624638" y="4394200"/>
          <p14:tracePt t="265630" x="6632575" y="4386263"/>
          <p14:tracePt t="265639" x="6640513" y="4378325"/>
          <p14:tracePt t="265646" x="6648450" y="4370388"/>
          <p14:tracePt t="265655" x="6664325" y="4354513"/>
          <p14:tracePt t="265672" x="6680200" y="4346575"/>
          <p14:tracePt t="265688" x="6688138" y="4330700"/>
          <p14:tracePt t="265694" x="6696075" y="4322763"/>
          <p14:tracePt t="265703" x="6704013" y="4314825"/>
          <p14:tracePt t="265711" x="6711950" y="4291013"/>
          <p14:tracePt t="265719" x="6711950" y="4265613"/>
          <p14:tracePt t="265726" x="6719888" y="4257675"/>
          <p14:tracePt t="265734" x="6719888" y="4233863"/>
          <p14:tracePt t="265743" x="6727825" y="4225925"/>
          <p14:tracePt t="265750" x="6727825" y="4217988"/>
          <p14:tracePt t="265763" x="6735763" y="4210050"/>
          <p14:tracePt t="265766" x="6735763" y="4202113"/>
          <p14:tracePt t="265774" x="6743700" y="4194175"/>
          <p14:tracePt t="265783" x="6743700" y="4186238"/>
          <p14:tracePt t="265791" x="6751638" y="4178300"/>
          <p14:tracePt t="265798" x="6759575" y="4170363"/>
          <p14:tracePt t="265807" x="6769100" y="4170363"/>
          <p14:tracePt t="265815" x="6784975" y="4170363"/>
          <p14:tracePt t="265823" x="6792913" y="4170363"/>
          <p14:tracePt t="265831" x="6808788" y="4170363"/>
          <p14:tracePt t="265839" x="6816725" y="4170363"/>
          <p14:tracePt t="265847" x="6840538" y="4162425"/>
          <p14:tracePt t="265856" x="6856413" y="4162425"/>
          <p14:tracePt t="265862" x="6872288" y="4162425"/>
          <p14:tracePt t="265872" x="6896100" y="4162425"/>
          <p14:tracePt t="265879" x="6904038" y="4162425"/>
          <p14:tracePt t="265888" x="6919913" y="4162425"/>
          <p14:tracePt t="265895" x="6935788" y="4154488"/>
          <p14:tracePt t="265903" x="6943725" y="4154488"/>
          <p14:tracePt t="265917" x="6951663" y="4154488"/>
          <p14:tracePt t="265920" x="6959600" y="4154488"/>
          <p14:tracePt t="265927" x="6959600" y="4146550"/>
          <p14:tracePt t="265943" x="6967538" y="4146550"/>
          <p14:tracePt t="265951" x="6967538" y="4138613"/>
          <p14:tracePt t="265959" x="6975475" y="4122738"/>
          <p14:tracePt t="265967" x="6975475" y="4114800"/>
          <p14:tracePt t="265974" x="6975475" y="4067175"/>
          <p14:tracePt t="265982" x="6975475" y="4035425"/>
          <p14:tracePt t="265990" x="6975475" y="4019550"/>
          <p14:tracePt t="265998" x="6975475" y="3995738"/>
          <p14:tracePt t="266006" x="6975475" y="3987800"/>
          <p14:tracePt t="266014" x="6975475" y="3979863"/>
          <p14:tracePt t="266031" x="6983413" y="3971925"/>
          <p14:tracePt t="266046" x="6983413" y="3963988"/>
          <p14:tracePt t="266056" x="6991350" y="3956050"/>
          <p14:tracePt t="266071" x="6991350" y="3948113"/>
          <p14:tracePt t="266079" x="6999288" y="3930650"/>
          <p14:tracePt t="266095" x="7015163" y="3914775"/>
          <p14:tracePt t="266103" x="7023100" y="3906838"/>
          <p14:tracePt t="266111" x="7046913" y="3890963"/>
          <p14:tracePt t="266119" x="7070725" y="3867150"/>
          <p14:tracePt t="266127" x="7086600" y="3851275"/>
          <p14:tracePt t="266134" x="7110413" y="3843338"/>
          <p14:tracePt t="266143" x="7126288" y="3835400"/>
          <p14:tracePt t="266151" x="7151688" y="3827463"/>
          <p14:tracePt t="266171" x="7231063" y="3811588"/>
          <p14:tracePt t="266175" x="7310438" y="3811588"/>
          <p14:tracePt t="266182" x="7421563" y="3803650"/>
          <p14:tracePt t="266191" x="7485063" y="3795713"/>
          <p14:tracePt t="266198" x="7534275" y="3787775"/>
          <p14:tracePt t="266207" x="7653338" y="3779838"/>
          <p14:tracePt t="266218" x="7716838" y="3771900"/>
          <p14:tracePt t="266224" x="7788275" y="3763963"/>
          <p14:tracePt t="266231" x="7877175" y="3763963"/>
          <p14:tracePt t="266238" x="7940675" y="3763963"/>
          <p14:tracePt t="266247" x="8012113" y="3763963"/>
          <p14:tracePt t="266257" x="8067675" y="3756025"/>
          <p14:tracePt t="266263" x="8099425" y="3756025"/>
          <p14:tracePt t="266271" x="8115300" y="3756025"/>
          <p14:tracePt t="266280" x="8162925" y="3756025"/>
          <p14:tracePt t="266294" x="8186738" y="3756025"/>
          <p14:tracePt t="266295" x="8202613" y="3748088"/>
          <p14:tracePt t="266304" x="8226425" y="3748088"/>
          <p14:tracePt t="266311" x="8243888" y="3748088"/>
          <p14:tracePt t="266318" x="8283575" y="3748088"/>
          <p14:tracePt t="266326" x="8307388" y="3748088"/>
          <p14:tracePt t="266334" x="8339138" y="3748088"/>
          <p14:tracePt t="266342" x="8386763" y="3748088"/>
          <p14:tracePt t="266350" x="8466138" y="3748088"/>
          <p14:tracePt t="266359" x="8561388" y="3748088"/>
          <p14:tracePt t="266366" x="8602663" y="3748088"/>
          <p14:tracePt t="266374" x="8689975" y="3748088"/>
          <p14:tracePt t="266382" x="8721725" y="3748088"/>
          <p14:tracePt t="266390" x="8769350" y="3748088"/>
          <p14:tracePt t="266398" x="8793163" y="3748088"/>
          <p14:tracePt t="266406" x="8809038" y="3748088"/>
          <p14:tracePt t="266415" x="8816975" y="3748088"/>
          <p14:tracePt t="266423" x="8824913" y="3748088"/>
          <p14:tracePt t="266431" x="8840788" y="3748088"/>
          <p14:tracePt t="266439" x="8848725" y="3748088"/>
          <p14:tracePt t="266446" x="8896350" y="3756025"/>
          <p14:tracePt t="266456" x="8912225" y="3756025"/>
          <p14:tracePt t="266462" x="8928100" y="3756025"/>
          <p14:tracePt t="266471" x="8977313" y="3756025"/>
          <p14:tracePt t="266479" x="8985250" y="3756025"/>
          <p14:tracePt t="266488" x="9001125" y="3756025"/>
          <p14:tracePt t="266495" x="9009063" y="3756025"/>
          <p14:tracePt t="267543" x="9009063" y="3763963"/>
          <p14:tracePt t="267550" x="9001125" y="3763963"/>
          <p14:tracePt t="267561" x="8959850" y="3787775"/>
          <p14:tracePt t="267566" x="8904288" y="3803650"/>
          <p14:tracePt t="267575" x="8840788" y="3835400"/>
          <p14:tracePt t="267582" x="8721725" y="3883025"/>
          <p14:tracePt t="267590" x="8634413" y="3938588"/>
          <p14:tracePt t="267598" x="8529638" y="4003675"/>
          <p14:tracePt t="267606" x="8339138" y="4067175"/>
          <p14:tracePt t="267614" x="8218488" y="4075113"/>
          <p14:tracePt t="267622" x="8123238" y="4106863"/>
          <p14:tracePt t="267631" x="8043863" y="4114800"/>
          <p14:tracePt t="267639" x="8035925" y="4138613"/>
          <p14:tracePt t="267647" x="7996238" y="4146550"/>
          <p14:tracePt t="267654" x="7980363" y="4154488"/>
          <p14:tracePt t="267663" x="7972425" y="4162425"/>
          <p14:tracePt t="267670" x="7964488" y="4170363"/>
          <p14:tracePt t="267684" x="7956550" y="4178300"/>
          <p14:tracePt t="267686" x="7940675" y="4186238"/>
          <p14:tracePt t="267696" x="7924800" y="4186238"/>
          <p14:tracePt t="267702" x="7924800" y="4194175"/>
          <p14:tracePt t="267711" x="7900988" y="4202113"/>
          <p14:tracePt t="267718" x="7885113" y="4202113"/>
          <p14:tracePt t="267727" x="7869238" y="4210050"/>
          <p14:tracePt t="267730" x="7843838" y="4217988"/>
          <p14:tracePt t="267743" x="7804150" y="4225925"/>
          <p14:tracePt t="267750" x="7764463" y="4225925"/>
          <p14:tracePt t="267759" x="7645400" y="4233863"/>
          <p14:tracePt t="267766" x="7534275" y="4241800"/>
          <p14:tracePt t="267774" x="7397750" y="4257675"/>
          <p14:tracePt t="267782" x="7191375" y="4273550"/>
          <p14:tracePt t="267791" x="6991350" y="4281488"/>
          <p14:tracePt t="267798" x="6856413" y="4291013"/>
          <p14:tracePt t="267806" x="6656388" y="4291013"/>
          <p14:tracePt t="267814" x="6545263" y="4306888"/>
          <p14:tracePt t="267822" x="6410325" y="4322763"/>
          <p14:tracePt t="267830" x="6210300" y="4338638"/>
          <p14:tracePt t="267839" x="6146800" y="4346575"/>
          <p14:tracePt t="267846" x="5978525" y="4346575"/>
          <p14:tracePt t="267854" x="5899150" y="4354513"/>
          <p14:tracePt t="267862" x="5867400" y="4354513"/>
          <p14:tracePt t="267871" x="5819775" y="4362450"/>
          <p14:tracePt t="267882" x="5795963" y="4362450"/>
          <p14:tracePt t="267886" x="5788025" y="4370388"/>
          <p14:tracePt t="267895" x="5780088" y="4378325"/>
          <p14:tracePt t="267903" x="5772150" y="4378325"/>
          <p14:tracePt t="267919" x="5772150" y="4386263"/>
          <p14:tracePt t="267945" x="5772150" y="4394200"/>
          <p14:tracePt t="267966" x="5764213" y="4402138"/>
          <p14:tracePt t="267975" x="5764213" y="4410075"/>
          <p14:tracePt t="267990" x="5764213" y="4418013"/>
          <p14:tracePt t="268014" x="5764213" y="4425950"/>
          <p14:tracePt t="268038" x="5764213" y="4433888"/>
          <p14:tracePt t="268111" x="5772150" y="4433888"/>
          <p14:tracePt t="268119" x="5780088" y="4433888"/>
          <p14:tracePt t="268126" x="5788025" y="4433888"/>
          <p14:tracePt t="268134" x="5795963" y="4433888"/>
          <p14:tracePt t="268143" x="5819775" y="4433888"/>
          <p14:tracePt t="268151" x="5827713" y="4433888"/>
          <p14:tracePt t="268164" x="5851525" y="4425950"/>
          <p14:tracePt t="268166" x="5922963" y="4410075"/>
          <p14:tracePt t="268175" x="5986463" y="4394200"/>
          <p14:tracePt t="268187" x="6099175" y="4362450"/>
          <p14:tracePt t="268191" x="6281738" y="4330700"/>
          <p14:tracePt t="268198" x="6450013" y="4314825"/>
          <p14:tracePt t="268207" x="6672263" y="4281488"/>
          <p14:tracePt t="268214" x="6967538" y="4241800"/>
          <p14:tracePt t="268223" x="7215188" y="4217988"/>
          <p14:tracePt t="268230" x="7437438" y="4194175"/>
          <p14:tracePt t="268238" x="7780338" y="4106863"/>
          <p14:tracePt t="268246" x="7996238" y="4051300"/>
          <p14:tracePt t="268254" x="8226425" y="4011613"/>
          <p14:tracePt t="268262" x="8489950" y="3930650"/>
          <p14:tracePt t="268270" x="8634413" y="3851275"/>
          <p14:tracePt t="268279" x="8832850" y="3795713"/>
          <p14:tracePt t="268286" x="8969375" y="3724275"/>
          <p14:tracePt t="268295" x="9104313" y="3684588"/>
          <p14:tracePt t="268455" x="9080500" y="3803650"/>
          <p14:tracePt t="268462" x="8943975" y="3835400"/>
          <p14:tracePt t="268471" x="8888413" y="3859213"/>
          <p14:tracePt t="268478" x="8793163" y="3875088"/>
          <p14:tracePt t="268490" x="8713788" y="3890963"/>
          <p14:tracePt t="268495" x="8658225" y="3906838"/>
          <p14:tracePt t="268503" x="8626475" y="3914775"/>
          <p14:tracePt t="268511" x="8618538" y="3914775"/>
          <p14:tracePt t="268518" x="8610600" y="3914775"/>
          <p14:tracePt t="268542" x="8610600" y="3906838"/>
          <p14:tracePt t="268550" x="8610600" y="3898900"/>
          <p14:tracePt t="268559" x="8610600" y="3890963"/>
          <p14:tracePt t="268566" x="8610600" y="3875088"/>
          <p14:tracePt t="268582" x="8602663" y="3867150"/>
          <p14:tracePt t="268591" x="8593138" y="3859213"/>
          <p14:tracePt t="268598" x="8585200" y="3851275"/>
          <p14:tracePt t="268606" x="8577263" y="3851275"/>
          <p14:tracePt t="268614" x="8569325" y="3835400"/>
          <p14:tracePt t="268623" x="8561388" y="3835400"/>
          <p14:tracePt t="268630" x="8553450" y="3819525"/>
          <p14:tracePt t="268646" x="8545513" y="3811588"/>
          <p14:tracePt t="268655" x="8545513" y="3803650"/>
          <p14:tracePt t="268662" x="8545513" y="3795713"/>
          <p14:tracePt t="268672" x="8537575" y="3795713"/>
          <p14:tracePt t="268678" x="8537575" y="3787775"/>
          <p14:tracePt t="268686" x="8537575" y="3779838"/>
          <p14:tracePt t="268703" x="8529638" y="3763963"/>
          <p14:tracePt t="268719" x="8529638" y="3756025"/>
          <p14:tracePt t="268728" x="8521700" y="3740150"/>
          <p14:tracePt t="268734" x="8513763" y="3732213"/>
          <p14:tracePt t="268742" x="8505825" y="3724275"/>
          <p14:tracePt t="268750" x="8497888" y="3724275"/>
          <p14:tracePt t="268766" x="8489950" y="3724275"/>
          <p14:tracePt t="268774" x="8482013" y="3724275"/>
          <p14:tracePt t="268782" x="8474075" y="3732213"/>
          <p14:tracePt t="268791" x="8458200" y="3748088"/>
          <p14:tracePt t="268798" x="8450263" y="3763963"/>
          <p14:tracePt t="268806" x="8442325" y="3763963"/>
          <p14:tracePt t="268814" x="8426450" y="3779838"/>
          <p14:tracePt t="268830" x="8410575" y="3795713"/>
          <p14:tracePt t="268838" x="8394700" y="3803650"/>
          <p14:tracePt t="268846" x="8394700" y="3811588"/>
          <p14:tracePt t="268855" x="8378825" y="3811588"/>
          <p14:tracePt t="268871" x="8370888" y="3811588"/>
          <p14:tracePt t="268878" x="8362950" y="3811588"/>
          <p14:tracePt t="268887" x="8355013" y="3811588"/>
          <p14:tracePt t="268903" x="8355013" y="3803650"/>
          <p14:tracePt t="268911" x="8355013" y="3795713"/>
          <p14:tracePt t="268928" x="8355013" y="3787775"/>
          <p14:tracePt t="268934" x="8355013" y="3779838"/>
          <p14:tracePt t="268943" x="8355013" y="3771900"/>
          <p14:tracePt t="268950" x="8355013" y="3763963"/>
          <p14:tracePt t="268958" x="8355013" y="3756025"/>
          <p14:tracePt t="268974" x="8355013" y="3748088"/>
          <p14:tracePt t="269238" x="8355013" y="3740150"/>
          <p14:tracePt t="269263" x="8355013" y="3732213"/>
          <p14:tracePt t="269271" x="8355013" y="3724275"/>
          <p14:tracePt t="269287" x="8355013" y="3716338"/>
          <p14:tracePt t="269303" x="8355013" y="3708400"/>
          <p14:tracePt t="269318" x="8355013" y="3700463"/>
          <p14:tracePt t="269350" x="8355013" y="3692525"/>
          <p14:tracePt t="269841" x="8362950" y="3692525"/>
          <p14:tracePt t="269862" x="8370888" y="3700463"/>
          <p14:tracePt t="269880" x="8370888" y="3708400"/>
          <p14:tracePt t="269894" x="8378825" y="3716338"/>
          <p14:tracePt t="269910" x="8386763" y="3724275"/>
          <p14:tracePt t="269919" x="8386763" y="3732213"/>
          <p14:tracePt t="269943" x="8386763" y="3740150"/>
          <p14:tracePt t="270033" x="8394700" y="3732213"/>
          <p14:tracePt t="270040" x="8402638" y="3732213"/>
          <p14:tracePt t="270054" x="8402638" y="3724275"/>
          <p14:tracePt t="270062" x="8410575" y="3716338"/>
          <p14:tracePt t="270159" x="8418513" y="3708400"/>
          <p14:tracePt t="270182" x="8426450" y="3708400"/>
          <p14:tracePt t="270222" x="8434388" y="3708400"/>
          <p14:tracePt t="270278" x="8434388" y="3700463"/>
          <p14:tracePt t="270307" x="8442325" y="3700463"/>
          <p14:tracePt t="270408" x="8442325" y="3692525"/>
          <p14:tracePt t="270438" x="8450263" y="3692525"/>
          <p14:tracePt t="270470" x="8458200" y="3692525"/>
          <p14:tracePt t="270478" x="8458200" y="3684588"/>
          <p14:tracePt t="270765" x="8466138" y="3684588"/>
          <p14:tracePt t="271088" x="8474075" y="3692525"/>
          <p14:tracePt t="271335" x="8474075" y="3700463"/>
          <p14:tracePt t="271351" x="8474075" y="3708400"/>
          <p14:tracePt t="271382" x="8474075" y="3716338"/>
          <p14:tracePt t="271407" x="8474075" y="3724275"/>
          <p14:tracePt t="271431" x="8474075" y="3732213"/>
          <p14:tracePt t="271456" x="8474075" y="3740150"/>
          <p14:tracePt t="271506" x="8474075" y="3748088"/>
          <p14:tracePt t="271534" x="8474075" y="3756025"/>
          <p14:tracePt t="271558" x="8466138" y="3756025"/>
          <p14:tracePt t="271567" x="8458200" y="3756025"/>
          <p14:tracePt t="271575" x="8442325" y="3756025"/>
          <p14:tracePt t="271582" x="8426450" y="3756025"/>
          <p14:tracePt t="271592" x="8386763" y="3756025"/>
          <p14:tracePt t="271598" x="8362950" y="3756025"/>
          <p14:tracePt t="271608" x="8331200" y="3756025"/>
          <p14:tracePt t="271615" x="8283575" y="3756025"/>
          <p14:tracePt t="271623" x="8226425" y="3756025"/>
          <p14:tracePt t="271631" x="8162925" y="3756025"/>
          <p14:tracePt t="271640" x="8123238" y="3756025"/>
          <p14:tracePt t="271646" x="8067675" y="3756025"/>
          <p14:tracePt t="271655" x="8051800" y="3756025"/>
          <p14:tracePt t="271662" x="8012113" y="3756025"/>
          <p14:tracePt t="271670" x="7988300" y="3756025"/>
          <p14:tracePt t="271678" x="7972425" y="3756025"/>
          <p14:tracePt t="271686" x="7964488" y="3756025"/>
          <p14:tracePt t="271694" x="7948613" y="3756025"/>
          <p14:tracePt t="271702" x="7932738" y="3756025"/>
          <p14:tracePt t="271710" x="7916863" y="3756025"/>
          <p14:tracePt t="271718" x="7893050" y="3756025"/>
          <p14:tracePt t="271726" x="7877175" y="3756025"/>
          <p14:tracePt t="271734" x="7859713" y="3756025"/>
          <p14:tracePt t="271743" x="7835900" y="3756025"/>
          <p14:tracePt t="271750" x="7820025" y="3756025"/>
          <p14:tracePt t="271758" x="7804150" y="3756025"/>
          <p14:tracePt t="271766" x="7780338" y="3756025"/>
          <p14:tracePt t="271778" x="7748588" y="3756025"/>
          <p14:tracePt t="271782" x="7732713" y="3756025"/>
          <p14:tracePt t="271792" x="7708900" y="3756025"/>
          <p14:tracePt t="271799" x="7700963" y="3756025"/>
          <p14:tracePt t="271808" x="7693025" y="3756025"/>
          <p14:tracePt t="271815" x="7685088" y="3756025"/>
          <p14:tracePt t="271831" x="7669213" y="3756025"/>
          <p14:tracePt t="271842" x="7653338" y="3763963"/>
          <p14:tracePt t="271846" x="7637463" y="3771900"/>
          <p14:tracePt t="271855" x="7621588" y="3787775"/>
          <p14:tracePt t="271863" x="7597775" y="3787775"/>
          <p14:tracePt t="271871" x="7534275" y="3811588"/>
          <p14:tracePt t="271878" x="7485063" y="3811588"/>
          <p14:tracePt t="271886" x="7397750" y="3827463"/>
          <p14:tracePt t="271894" x="7334250" y="3835400"/>
          <p14:tracePt t="271903" x="7286625" y="3843338"/>
          <p14:tracePt t="271910" x="7262813" y="3843338"/>
          <p14:tracePt t="271918" x="7246938" y="3851275"/>
          <p14:tracePt t="271926" x="7207250" y="3867150"/>
          <p14:tracePt t="271934" x="7183438" y="3875088"/>
          <p14:tracePt t="271943" x="7159625" y="3906838"/>
          <p14:tracePt t="271950" x="7110413" y="3922713"/>
          <p14:tracePt t="271958" x="7102475" y="3930650"/>
          <p14:tracePt t="271966" x="7086600" y="3956050"/>
          <p14:tracePt t="271974" x="7078663" y="3971925"/>
          <p14:tracePt t="271982" x="7062788" y="3979863"/>
          <p14:tracePt t="271991" x="7054850" y="3995738"/>
          <p14:tracePt t="271999" x="7046913" y="3995738"/>
          <p14:tracePt t="272008" x="7046913" y="4003675"/>
          <p14:tracePt t="272014" x="7038975" y="4011613"/>
          <p14:tracePt t="272025" x="7038975" y="4019550"/>
          <p14:tracePt t="272039" x="7038975" y="4027488"/>
          <p14:tracePt t="272046" x="7031038" y="4027488"/>
          <p14:tracePt t="272055" x="7031038" y="4035425"/>
          <p14:tracePt t="272063" x="7023100" y="4043363"/>
          <p14:tracePt t="272071" x="7023100" y="4059238"/>
          <p14:tracePt t="272086" x="7023100" y="4083050"/>
          <p14:tracePt t="272110" x="7023100" y="4090988"/>
          <p14:tracePt t="272118" x="7023100" y="4098925"/>
          <p14:tracePt t="272134" x="7023100" y="4106863"/>
          <p14:tracePt t="272142" x="7023100" y="4114800"/>
          <p14:tracePt t="272150" x="7031038" y="4122738"/>
          <p14:tracePt t="272160" x="7038975" y="4146550"/>
          <p14:tracePt t="272166" x="7038975" y="4170363"/>
          <p14:tracePt t="272175" x="7038975" y="4202113"/>
          <p14:tracePt t="272182" x="7038975" y="4217988"/>
          <p14:tracePt t="272191" x="7038975" y="4241800"/>
          <p14:tracePt t="272199" x="7038975" y="4257675"/>
          <p14:tracePt t="272208" x="7038975" y="4273550"/>
          <p14:tracePt t="272215" x="7038975" y="4298950"/>
          <p14:tracePt t="272223" x="7038975" y="4314825"/>
          <p14:tracePt t="272230" x="7038975" y="4338638"/>
          <p14:tracePt t="272241" x="7038975" y="4346575"/>
          <p14:tracePt t="272246" x="7038975" y="4362450"/>
          <p14:tracePt t="272255" x="7038975" y="4378325"/>
          <p14:tracePt t="272263" x="7038975" y="4402138"/>
          <p14:tracePt t="272271" x="7038975" y="4418013"/>
          <p14:tracePt t="272274" x="7031038" y="4441825"/>
          <p14:tracePt t="272286" x="7031038" y="4489450"/>
          <p14:tracePt t="272294" x="7031038" y="4497388"/>
          <p14:tracePt t="272302" x="7031038" y="4513263"/>
          <p14:tracePt t="272310" x="7031038" y="4529138"/>
          <p14:tracePt t="272318" x="7031038" y="4537075"/>
          <p14:tracePt t="272326" x="7031038" y="4552950"/>
          <p14:tracePt t="272334" x="7031038" y="4560888"/>
          <p14:tracePt t="272342" x="7031038" y="4576763"/>
          <p14:tracePt t="272350" x="7031038" y="4592638"/>
          <p14:tracePt t="272359" x="7031038" y="4616450"/>
          <p14:tracePt t="272366" x="7031038" y="4624388"/>
          <p14:tracePt t="272375" x="7031038" y="4633913"/>
          <p14:tracePt t="272382" x="7031038" y="4641850"/>
          <p14:tracePt t="272392" x="7031038" y="4649788"/>
          <p14:tracePt t="272399" x="7031038" y="4657725"/>
          <p14:tracePt t="272408" x="7038975" y="4657725"/>
          <p14:tracePt t="272415" x="7038975" y="4665663"/>
          <p14:tracePt t="272455" x="7038975" y="4673600"/>
          <p14:tracePt t="272472" x="7031038" y="4689475"/>
          <p14:tracePt t="272478" x="7015163" y="4705350"/>
          <p14:tracePt t="272487" x="6975475" y="4737100"/>
          <p14:tracePt t="272494" x="6951663" y="4752975"/>
          <p14:tracePt t="272502" x="6872288" y="4848225"/>
          <p14:tracePt t="272510" x="6824663" y="4887913"/>
          <p14:tracePt t="272518" x="6719888" y="5008563"/>
          <p14:tracePt t="272527" x="6600825" y="5119688"/>
          <p14:tracePt t="272534" x="6529388" y="5143500"/>
          <p14:tracePt t="272543" x="6465888" y="5167313"/>
          <p14:tracePt t="272550" x="6450013" y="5183188"/>
          <p14:tracePt t="272558" x="6442075" y="5183188"/>
          <p14:tracePt t="272566" x="6434138" y="5191125"/>
          <p14:tracePt t="272656" x="6426200" y="5183188"/>
          <p14:tracePt t="272720" x="6426200" y="5191125"/>
          <p14:tracePt t="272731" x="6426200" y="5199063"/>
          <p14:tracePt t="272742" x="6418263" y="5207000"/>
          <p14:tracePt t="272806" x="6410325" y="5207000"/>
          <p14:tracePt t="272815" x="6402388" y="5207000"/>
          <p14:tracePt t="272823" x="6392863" y="5207000"/>
          <p14:tracePt t="272831" x="6384925" y="5207000"/>
          <p14:tracePt t="272839" x="6369050" y="5207000"/>
          <p14:tracePt t="272847" x="6353175" y="5207000"/>
          <p14:tracePt t="272855" x="6345238" y="5207000"/>
          <p14:tracePt t="272863" x="6321425" y="5207000"/>
          <p14:tracePt t="272871" x="6313488" y="5207000"/>
          <p14:tracePt t="272882" x="6305550" y="5207000"/>
          <p14:tracePt t="272887" x="6297613" y="5207000"/>
          <p14:tracePt t="272895" x="6289675" y="5207000"/>
          <p14:tracePt t="272910" x="6281738" y="5207000"/>
          <p14:tracePt t="273007" x="6273800" y="5207000"/>
          <p14:tracePt t="273024" x="6265863" y="5207000"/>
          <p14:tracePt t="273035" x="6257925" y="5207000"/>
          <p14:tracePt t="273039" x="6234113" y="5207000"/>
          <p14:tracePt t="273055" x="6226175" y="5207000"/>
          <p14:tracePt t="273063" x="6218238" y="5207000"/>
          <p14:tracePt t="273071" x="6210300" y="5207000"/>
          <p14:tracePt t="273087" x="6202363" y="5207000"/>
          <p14:tracePt t="273103" x="6194425" y="5207000"/>
          <p14:tracePt t="273119" x="6178550" y="5207000"/>
          <p14:tracePt t="273126" x="6170613" y="5207000"/>
          <p14:tracePt t="273135" x="6162675" y="5207000"/>
          <p14:tracePt t="273142" x="6154738" y="5199063"/>
          <p14:tracePt t="273150" x="6154738" y="5191125"/>
          <p14:tracePt t="273159" x="6146800" y="5191125"/>
          <p14:tracePt t="273175" x="6138863" y="5183188"/>
          <p14:tracePt t="273187" x="6130925" y="5167313"/>
          <p14:tracePt t="273199" x="6130925" y="5159375"/>
          <p14:tracePt t="273206" x="6130925" y="5151438"/>
          <p14:tracePt t="273215" x="6130925" y="5143500"/>
          <p14:tracePt t="273239" x="6130925" y="5135563"/>
          <p14:tracePt t="273255" x="6130925" y="5127625"/>
          <p14:tracePt t="273263" x="6130925" y="5119688"/>
          <p14:tracePt t="273271" x="6138863" y="5111750"/>
          <p14:tracePt t="273278" x="6146800" y="5111750"/>
          <p14:tracePt t="273294" x="6154738" y="5103813"/>
          <p14:tracePt t="273319" x="6162675" y="5103813"/>
          <p14:tracePt t="273326" x="6162675" y="5087938"/>
          <p14:tracePt t="273342" x="6170613" y="5080000"/>
          <p14:tracePt t="273406" x="6154738" y="5080000"/>
          <p14:tracePt t="273423" x="6138863" y="5080000"/>
          <p14:tracePt t="273439" x="6122988" y="5087938"/>
          <p14:tracePt t="273447" x="6122988" y="5095875"/>
          <p14:tracePt t="273455" x="6115050" y="5103813"/>
          <p14:tracePt t="273463" x="6115050" y="5111750"/>
          <p14:tracePt t="273470" x="6107113" y="5111750"/>
          <p14:tracePt t="273558" x="6115050" y="5111750"/>
          <p14:tracePt t="273590" x="6115050" y="5103813"/>
          <p14:tracePt t="273622" x="6122988" y="5103813"/>
          <p14:tracePt t="273631" x="6130925" y="5103813"/>
          <p14:tracePt t="273648" x="6130925" y="5095875"/>
          <p14:tracePt t="273670" x="6138863" y="5095875"/>
          <p14:tracePt t="273710" x="6146800" y="5095875"/>
          <p14:tracePt t="273726" x="6146800" y="5087938"/>
          <p14:tracePt t="273871" x="6154738" y="5087938"/>
          <p14:tracePt t="274098" x="6170613" y="5087938"/>
          <p14:tracePt t="274104" x="6178550" y="5095875"/>
          <p14:tracePt t="274111" x="6186488" y="5095875"/>
          <p14:tracePt t="274119" x="6202363" y="5103813"/>
          <p14:tracePt t="274126" x="6210300" y="5103813"/>
          <p14:tracePt t="274134" x="6218238" y="5111750"/>
          <p14:tracePt t="274150" x="6226175" y="5111750"/>
          <p14:tracePt t="274158" x="6234113" y="5111750"/>
          <p14:tracePt t="274190" x="6242050" y="5111750"/>
          <p14:tracePt t="274225" x="6249988" y="5103813"/>
          <p14:tracePt t="274232" x="6249988" y="5095875"/>
          <p14:tracePt t="274239" x="6265863" y="5087938"/>
          <p14:tracePt t="274246" x="6273800" y="5080000"/>
          <p14:tracePt t="274258" x="6281738" y="5064125"/>
          <p14:tracePt t="274263" x="6289675" y="5064125"/>
          <p14:tracePt t="274272" x="6305550" y="5016500"/>
          <p14:tracePt t="274280" x="6353175" y="4976813"/>
          <p14:tracePt t="274287" x="6384925" y="4951413"/>
          <p14:tracePt t="274296" x="6410325" y="4927600"/>
          <p14:tracePt t="274305" x="6450013" y="4919663"/>
          <p14:tracePt t="274311" x="6505575" y="4895850"/>
          <p14:tracePt t="274319" x="6529388" y="4879975"/>
          <p14:tracePt t="274326" x="6545263" y="4872038"/>
          <p14:tracePt t="274334" x="6569075" y="4848225"/>
          <p14:tracePt t="274342" x="6584950" y="4840288"/>
          <p14:tracePt t="274350" x="6656388" y="4824413"/>
          <p14:tracePt t="274358" x="6711950" y="4800600"/>
          <p14:tracePt t="274366" x="6777038" y="4768850"/>
          <p14:tracePt t="274374" x="6832600" y="4729163"/>
          <p14:tracePt t="274382" x="6856413" y="4705350"/>
          <p14:tracePt t="274390" x="6927850" y="4641850"/>
          <p14:tracePt t="274395" x="6975475" y="4616450"/>
          <p14:tracePt t="274407" x="7007225" y="4568825"/>
          <p14:tracePt t="274414" x="7031038" y="4513263"/>
          <p14:tracePt t="274422" x="7038975" y="4481513"/>
          <p14:tracePt t="274431" x="7070725" y="4433888"/>
          <p14:tracePt t="274438" x="7078663" y="4378325"/>
          <p14:tracePt t="274446" x="7086600" y="4338638"/>
          <p14:tracePt t="274455" x="7094538" y="4322763"/>
          <p14:tracePt t="274463" x="7110413" y="4298950"/>
          <p14:tracePt t="274471" x="7110413" y="4281488"/>
          <p14:tracePt t="274478" x="7110413" y="4265613"/>
          <p14:tracePt t="274487" x="7110413" y="4249738"/>
          <p14:tracePt t="274494" x="7118350" y="4241800"/>
          <p14:tracePt t="274503" x="7118350" y="4233863"/>
          <p14:tracePt t="274511" x="7126288" y="4210050"/>
          <p14:tracePt t="274519" x="7126288" y="4202113"/>
          <p14:tracePt t="274526" x="7126288" y="4194175"/>
          <p14:tracePt t="274534" x="7126288" y="4186238"/>
          <p14:tracePt t="274546" x="7126288" y="4170363"/>
          <p14:tracePt t="274558" x="7126288" y="4162425"/>
          <p14:tracePt t="274566" x="7126288" y="4146550"/>
          <p14:tracePt t="274574" x="7126288" y="4130675"/>
          <p14:tracePt t="274582" x="7126288" y="4122738"/>
          <p14:tracePt t="274590" x="7126288" y="4106863"/>
          <p14:tracePt t="274600" x="7126288" y="4098925"/>
          <p14:tracePt t="274606" x="7126288" y="4075113"/>
          <p14:tracePt t="274615" x="7126288" y="4059238"/>
          <p14:tracePt t="274622" x="7126288" y="4043363"/>
          <p14:tracePt t="274631" x="7126288" y="4035425"/>
          <p14:tracePt t="274639" x="7135813" y="4011613"/>
          <p14:tracePt t="274646" x="7135813" y="3995738"/>
          <p14:tracePt t="274655" x="7135813" y="3987800"/>
          <p14:tracePt t="274663" x="7126288" y="3971925"/>
          <p14:tracePt t="274672" x="7126288" y="3956050"/>
          <p14:tracePt t="274679" x="7126288" y="3938588"/>
          <p14:tracePt t="274687" x="7126288" y="3922713"/>
          <p14:tracePt t="274699" x="7126288" y="3906838"/>
          <p14:tracePt t="274702" x="7126288" y="3898900"/>
          <p14:tracePt t="274711" x="7126288" y="3875088"/>
          <p14:tracePt t="274719" x="7126288" y="3867150"/>
          <p14:tracePt t="274726" x="7126288" y="3859213"/>
          <p14:tracePt t="274734" x="7126288" y="3851275"/>
          <p14:tracePt t="274742" x="7126288" y="3843338"/>
          <p14:tracePt t="274750" x="7126288" y="3835400"/>
          <p14:tracePt t="274759" x="7126288" y="3827463"/>
          <p14:tracePt t="274855" x="7126288" y="3835400"/>
          <p14:tracePt t="274871" x="7126288" y="3843338"/>
          <p14:tracePt t="274879" x="7118350" y="3851275"/>
          <p14:tracePt t="274887" x="7110413" y="3875088"/>
          <p14:tracePt t="274895" x="7102475" y="3914775"/>
          <p14:tracePt t="274903" x="7094538" y="3930650"/>
          <p14:tracePt t="274911" x="7078663" y="4011613"/>
          <p14:tracePt t="274919" x="7062788" y="4043363"/>
          <p14:tracePt t="274927" x="7054850" y="4059238"/>
          <p14:tracePt t="274935" x="7038975" y="4114800"/>
          <p14:tracePt t="274942" x="7023100" y="4130675"/>
          <p14:tracePt t="274951" x="7015163" y="4170363"/>
          <p14:tracePt t="274958" x="7015163" y="4178300"/>
          <p14:tracePt t="274966" x="7015163" y="4210050"/>
          <p14:tracePt t="274974" x="7015163" y="4233863"/>
          <p14:tracePt t="274982" x="7015163" y="4281488"/>
          <p14:tracePt t="274990" x="7015163" y="4314825"/>
          <p14:tracePt t="275002" x="7015163" y="4386263"/>
          <p14:tracePt t="275007" x="7015163" y="4410075"/>
          <p14:tracePt t="275016" x="7015163" y="4441825"/>
          <p14:tracePt t="275022" x="7015163" y="4465638"/>
          <p14:tracePt t="275030" x="7023100" y="4489450"/>
          <p14:tracePt t="275040" x="7031038" y="4521200"/>
          <p14:tracePt t="275046" x="7031038" y="4537075"/>
          <p14:tracePt t="275054" x="7038975" y="4545013"/>
          <p14:tracePt t="275063" x="7038975" y="4568825"/>
          <p14:tracePt t="275071" x="7038975" y="4576763"/>
          <p14:tracePt t="275079" x="7054850" y="4584700"/>
          <p14:tracePt t="275087" x="7054850" y="4600575"/>
          <p14:tracePt t="275094" x="7054850" y="4608513"/>
          <p14:tracePt t="275102" x="7078663" y="4624388"/>
          <p14:tracePt t="275111" x="7078663" y="4633913"/>
          <p14:tracePt t="275119" x="7086600" y="4633913"/>
          <p14:tracePt t="275126" x="7086600" y="4649788"/>
          <p14:tracePt t="275156" x="7094538" y="4649788"/>
          <p14:tracePt t="275190" x="7102475" y="4641850"/>
          <p14:tracePt t="275199" x="7102475" y="4633913"/>
          <p14:tracePt t="275206" x="7118350" y="4616450"/>
          <p14:tracePt t="275215" x="7126288" y="4576763"/>
          <p14:tracePt t="275222" x="7135813" y="4545013"/>
          <p14:tracePt t="275231" x="7159625" y="4513263"/>
          <p14:tracePt t="275239" x="7175500" y="4465638"/>
          <p14:tracePt t="275246" x="7199313" y="4378325"/>
          <p14:tracePt t="275255" x="7231063" y="4314825"/>
          <p14:tracePt t="275263" x="7246938" y="4233863"/>
          <p14:tracePt t="275271" x="7270750" y="4114800"/>
          <p14:tracePt t="275279" x="7286625" y="4043363"/>
          <p14:tracePt t="275288" x="7318375" y="3995738"/>
          <p14:tracePt t="275295" x="7334250" y="3938588"/>
          <p14:tracePt t="275306" x="7334250" y="3906838"/>
          <p14:tracePt t="275311" x="7334250" y="3835400"/>
          <p14:tracePt t="275319" x="7334250" y="3779838"/>
          <p14:tracePt t="275326" x="7334250" y="3748088"/>
          <p14:tracePt t="275335" x="7334250" y="3708400"/>
          <p14:tracePt t="275343" x="7334250" y="3652838"/>
          <p14:tracePt t="275350" x="7334250" y="3621088"/>
          <p14:tracePt t="275358" x="7334250" y="3571875"/>
          <p14:tracePt t="275366" x="7334250" y="3548063"/>
          <p14:tracePt t="275374" x="7334250" y="3540125"/>
          <p14:tracePt t="275382" x="7334250" y="3524250"/>
          <p14:tracePt t="275390" x="7334250" y="3516313"/>
          <p14:tracePt t="275414" x="7334250" y="3508375"/>
          <p14:tracePt t="275463" x="7334250" y="3516313"/>
          <p14:tracePt t="275470" x="7326313" y="3516313"/>
          <p14:tracePt t="275479" x="7318375" y="3524250"/>
          <p14:tracePt t="275487" x="7310438" y="3532188"/>
          <p14:tracePt t="275495" x="7302500" y="3532188"/>
          <p14:tracePt t="275502" x="7302500" y="3548063"/>
          <p14:tracePt t="275511" x="7302500" y="3563938"/>
          <p14:tracePt t="275519" x="7278688" y="3595688"/>
          <p14:tracePt t="275526" x="7270750" y="3629025"/>
          <p14:tracePt t="275534" x="7254875" y="3700463"/>
          <p14:tracePt t="275542" x="7239000" y="3787775"/>
          <p14:tracePt t="275550" x="7215188" y="3859213"/>
          <p14:tracePt t="275558" x="7199313" y="3963988"/>
          <p14:tracePt t="275566" x="7183438" y="4051300"/>
          <p14:tracePt t="275574" x="7175500" y="4146550"/>
          <p14:tracePt t="275582" x="7159625" y="4217988"/>
          <p14:tracePt t="275590" x="7151688" y="4338638"/>
          <p14:tracePt t="275599" x="7151688" y="4370388"/>
          <p14:tracePt t="275606" x="7143750" y="4449763"/>
          <p14:tracePt t="275615" x="7143750" y="4497388"/>
          <p14:tracePt t="275622" x="7143750" y="4529138"/>
          <p14:tracePt t="275630" x="7143750" y="4545013"/>
          <p14:tracePt t="275638" x="7143750" y="4552950"/>
          <p14:tracePt t="275646" x="7143750" y="4560888"/>
          <p14:tracePt t="275695" x="7151688" y="4552950"/>
          <p14:tracePt t="275702" x="7159625" y="4537075"/>
          <p14:tracePt t="275711" x="7167563" y="4529138"/>
          <p14:tracePt t="275718" x="7183438" y="4505325"/>
          <p14:tracePt t="275727" x="7207250" y="4481513"/>
          <p14:tracePt t="275735" x="7215188" y="4433888"/>
          <p14:tracePt t="275743" x="7246938" y="4378325"/>
          <p14:tracePt t="275750" x="7254875" y="4346575"/>
          <p14:tracePt t="275758" x="7278688" y="4233863"/>
          <p14:tracePt t="275766" x="7294563" y="4225925"/>
          <p14:tracePt t="275774" x="7302500" y="4194175"/>
          <p14:tracePt t="275782" x="7310438" y="4170363"/>
          <p14:tracePt t="275790" x="7318375" y="4122738"/>
          <p14:tracePt t="275798" x="7318375" y="4114800"/>
          <p14:tracePt t="275806" x="7318375" y="4106863"/>
          <p14:tracePt t="275814" x="7318375" y="4098925"/>
          <p14:tracePt t="275846" x="7302500" y="4106863"/>
          <p14:tracePt t="275855" x="7294563" y="4162425"/>
          <p14:tracePt t="275863" x="7286625" y="4178300"/>
          <p14:tracePt t="275871" x="7254875" y="4249738"/>
          <p14:tracePt t="275878" x="7239000" y="4370388"/>
          <p14:tracePt t="275888" x="7183438" y="4473575"/>
          <p14:tracePt t="275895" x="7135813" y="4624388"/>
          <p14:tracePt t="275902" x="7078663" y="4800600"/>
          <p14:tracePt t="275910" x="7046913" y="4967288"/>
          <p14:tracePt t="275918" x="6999288" y="5119688"/>
          <p14:tracePt t="275926" x="6967538" y="5246688"/>
          <p14:tracePt t="275934" x="6967538" y="5278438"/>
          <p14:tracePt t="275942" x="6959600" y="5359400"/>
          <p14:tracePt t="275950" x="6959600" y="5367338"/>
          <p14:tracePt t="275958" x="6959600" y="5375275"/>
          <p14:tracePt t="275990" x="6975475" y="5335588"/>
          <p14:tracePt t="275999" x="6975475" y="5310188"/>
          <p14:tracePt t="276006" x="6975475" y="5246688"/>
          <p14:tracePt t="276014" x="6983413" y="5159375"/>
          <p14:tracePt t="276022" x="6991350" y="5048250"/>
          <p14:tracePt t="276031" x="6991350" y="4856163"/>
          <p14:tracePt t="276038" x="7015163" y="4689475"/>
          <p14:tracePt t="276047" x="7038975" y="4481513"/>
          <p14:tracePt t="276054" x="7038975" y="4306888"/>
          <p14:tracePt t="276063" x="7062788" y="4106863"/>
          <p14:tracePt t="276071" x="7078663" y="3979863"/>
          <p14:tracePt t="276079" x="7086600" y="3843338"/>
          <p14:tracePt t="276088" x="7094538" y="3732213"/>
          <p14:tracePt t="276094" x="7094538" y="3708400"/>
          <p14:tracePt t="276126" x="7094538" y="3716338"/>
          <p14:tracePt t="276134" x="7086600" y="3740150"/>
          <p14:tracePt t="276142" x="7078663" y="3811588"/>
          <p14:tracePt t="276150" x="7070725" y="3906838"/>
          <p14:tracePt t="276172" x="7046913" y="4162425"/>
          <p14:tracePt t="276174" x="7023100" y="4257675"/>
          <p14:tracePt t="276182" x="7023100" y="4418013"/>
          <p14:tracePt t="276190" x="7015163" y="4616450"/>
          <p14:tracePt t="276198" x="7007225" y="4713288"/>
          <p14:tracePt t="276206" x="7007225" y="4840288"/>
          <p14:tracePt t="276215" x="7007225" y="4959350"/>
          <p14:tracePt t="276222" x="7007225" y="4992688"/>
          <p14:tracePt t="276231" x="7007225" y="5000625"/>
          <p14:tracePt t="276238" x="7007225" y="5024438"/>
          <p14:tracePt t="276270" x="7007225" y="5016500"/>
          <p14:tracePt t="276279" x="7015163" y="4967288"/>
          <p14:tracePt t="276288" x="7015163" y="4935538"/>
          <p14:tracePt t="276295" x="7023100" y="4887913"/>
          <p14:tracePt t="276304" x="7038975" y="4800600"/>
          <p14:tracePt t="276311" x="7062788" y="4705350"/>
          <p14:tracePt t="276320" x="7102475" y="4560888"/>
          <p14:tracePt t="276326" x="7126288" y="4481513"/>
          <p14:tracePt t="276335" x="7151688" y="4378325"/>
          <p14:tracePt t="276342" x="7167563" y="4306888"/>
          <p14:tracePt t="276350" x="7183438" y="4217988"/>
          <p14:tracePt t="276358" x="7183438" y="4202113"/>
          <p14:tracePt t="276366" x="7191375" y="4194175"/>
          <p14:tracePt t="276390" x="7191375" y="4210050"/>
          <p14:tracePt t="276398" x="7175500" y="4249738"/>
          <p14:tracePt t="276406" x="7159625" y="4338638"/>
          <p14:tracePt t="276415" x="7151688" y="4402138"/>
          <p14:tracePt t="276422" x="7143750" y="4505325"/>
          <p14:tracePt t="276431" x="7135813" y="4657725"/>
          <p14:tracePt t="276438" x="7135813" y="4721225"/>
          <p14:tracePt t="276446" x="7135813" y="4792663"/>
          <p14:tracePt t="276454" x="7135813" y="4848225"/>
          <p14:tracePt t="276462" x="7135813" y="4879975"/>
          <p14:tracePt t="276472" x="7135813" y="4887913"/>
          <p14:tracePt t="276511" x="7135813" y="4864100"/>
          <p14:tracePt t="276514" x="7135813" y="4848225"/>
          <p14:tracePt t="276526" x="7135813" y="4824413"/>
          <p14:tracePt t="276534" x="7143750" y="4768850"/>
          <p14:tracePt t="276542" x="7151688" y="4752975"/>
          <p14:tracePt t="276550" x="7151688" y="4649788"/>
          <p14:tracePt t="276558" x="7159625" y="4552950"/>
          <p14:tracePt t="276566" x="7159625" y="4481513"/>
          <p14:tracePt t="276574" x="7167563" y="4449763"/>
          <p14:tracePt t="276590" x="7167563" y="4441825"/>
          <p14:tracePt t="276614" x="7159625" y="4433888"/>
          <p14:tracePt t="276622" x="7159625" y="4441825"/>
          <p14:tracePt t="276630" x="7151688" y="4457700"/>
          <p14:tracePt t="276638" x="7151688" y="4465638"/>
          <p14:tracePt t="276646" x="7151688" y="4481513"/>
          <p14:tracePt t="276654" x="7151688" y="4489450"/>
          <p14:tracePt t="276666" x="7151688" y="4497388"/>
          <p14:tracePt t="276671" x="7151688" y="4505325"/>
          <p14:tracePt t="276678" x="7151688" y="4513263"/>
          <p14:tracePt t="276719" x="7151688" y="4505325"/>
          <p14:tracePt t="276727" x="7151688" y="4489450"/>
          <p14:tracePt t="276734" x="7151688" y="4465638"/>
          <p14:tracePt t="276743" x="7159625" y="4425950"/>
          <p14:tracePt t="276750" x="7167563" y="4354513"/>
          <p14:tracePt t="276759" x="7175500" y="4265613"/>
          <p14:tracePt t="276766" x="7183438" y="4170363"/>
          <p14:tracePt t="276774" x="7183438" y="4130675"/>
          <p14:tracePt t="276782" x="7191375" y="4043363"/>
          <p14:tracePt t="276790" x="7191375" y="4035425"/>
          <p14:tracePt t="276798" x="7191375" y="4019550"/>
          <p14:tracePt t="276838" x="7183438" y="4043363"/>
          <p14:tracePt t="276847" x="7183438" y="4059238"/>
          <p14:tracePt t="276855" x="7167563" y="4098925"/>
          <p14:tracePt t="276863" x="7159625" y="4122738"/>
          <p14:tracePt t="276870" x="7151688" y="4162425"/>
          <p14:tracePt t="276879" x="7143750" y="4233863"/>
          <p14:tracePt t="276887" x="7135813" y="4291013"/>
          <p14:tracePt t="276894" x="7110413" y="4330700"/>
          <p14:tracePt t="276904" x="7102475" y="4370388"/>
          <p14:tracePt t="276910" x="7086600" y="4425950"/>
          <p14:tracePt t="276920" x="7078663" y="4441825"/>
          <p14:tracePt t="276970" x="7078663" y="4433888"/>
          <p14:tracePt t="276974" x="7078663" y="4418013"/>
          <p14:tracePt t="276982" x="7078663" y="4394200"/>
          <p14:tracePt t="276991" x="7078663" y="4354513"/>
          <p14:tracePt t="276998" x="7086600" y="4338638"/>
          <p14:tracePt t="277006" x="7086600" y="4330700"/>
          <p14:tracePt t="277015" x="7086600" y="4314825"/>
          <p14:tracePt t="277022" x="7086600" y="4306888"/>
          <p14:tracePt t="277031" x="7086600" y="4291013"/>
          <p14:tracePt t="277066" x="7078663" y="4298950"/>
          <p14:tracePt t="277071" x="7062788" y="4314825"/>
          <p14:tracePt t="277080" x="7038975" y="4354513"/>
          <p14:tracePt t="277086" x="7007225" y="4441825"/>
          <p14:tracePt t="277094" x="6999288" y="4481513"/>
          <p14:tracePt t="277103" x="6856413" y="4608513"/>
          <p14:tracePt t="277110" x="6759575" y="4760913"/>
          <p14:tracePt t="277122" x="6680200" y="4832350"/>
          <p14:tracePt t="277127" x="6537325" y="4959350"/>
          <p14:tracePt t="277135" x="6465888" y="5056188"/>
          <p14:tracePt t="277143" x="6313488" y="5222875"/>
          <p14:tracePt t="277150" x="6202363" y="5359400"/>
          <p14:tracePt t="277159" x="6146800" y="5494338"/>
          <p14:tracePt t="277172" x="6067425" y="5565775"/>
          <p14:tracePt t="277174" x="5962650" y="5694363"/>
          <p14:tracePt t="277182" x="5922963" y="5749925"/>
          <p14:tracePt t="277190" x="5867400" y="5821363"/>
          <p14:tracePt t="277198" x="5811838" y="5868988"/>
          <p14:tracePt t="277206" x="5772150" y="5900738"/>
          <p14:tracePt t="277215" x="5748338" y="5940425"/>
          <p14:tracePt t="277222" x="5724525" y="5948363"/>
          <p14:tracePt t="277231" x="5716588" y="5956300"/>
          <p14:tracePt t="277247" x="5708650" y="5956300"/>
          <p14:tracePt t="277255" x="5700713" y="5956300"/>
          <p14:tracePt t="277263" x="5684838" y="5932488"/>
          <p14:tracePt t="277275" x="5676900" y="5916613"/>
          <p14:tracePt t="277280" x="5659438" y="5908675"/>
          <p14:tracePt t="277291" x="5611813" y="5868988"/>
          <p14:tracePt t="277295" x="5556250" y="5821363"/>
          <p14:tracePt t="277304" x="5532438" y="5789613"/>
          <p14:tracePt t="277312" x="5508625" y="5757863"/>
          <p14:tracePt t="277320" x="5453063" y="5702300"/>
          <p14:tracePt t="277326" x="5429250" y="5678488"/>
          <p14:tracePt t="277336" x="5413375" y="5653088"/>
          <p14:tracePt t="277343" x="5381625" y="5637213"/>
          <p14:tracePt t="277350" x="5373688" y="5605463"/>
          <p14:tracePt t="277359" x="5365750" y="5589588"/>
          <p14:tracePt t="277366" x="5357813" y="5573713"/>
          <p14:tracePt t="277375" x="5357813" y="5565775"/>
          <p14:tracePt t="277382" x="5357813" y="5557838"/>
          <p14:tracePt t="277390" x="5357813" y="5541963"/>
          <p14:tracePt t="277406" x="5357813" y="5526088"/>
          <p14:tracePt t="277415" x="5357813" y="5518150"/>
          <p14:tracePt t="277426" x="5365750" y="5510213"/>
          <p14:tracePt t="277431" x="5373688" y="5494338"/>
          <p14:tracePt t="277446" x="5389563" y="5494338"/>
          <p14:tracePt t="277455" x="5389563" y="5470525"/>
          <p14:tracePt t="277464" x="5405438" y="5470525"/>
          <p14:tracePt t="277470" x="5405438" y="5422900"/>
          <p14:tracePt t="277479" x="5413375" y="5399088"/>
          <p14:tracePt t="277486" x="5429250" y="5391150"/>
          <p14:tracePt t="277495" x="5437188" y="5367338"/>
          <p14:tracePt t="277503" x="5461000" y="5343525"/>
          <p14:tracePt t="277511" x="5468938" y="5327650"/>
          <p14:tracePt t="277520" x="5484813" y="5319713"/>
          <p14:tracePt t="277526" x="5484813" y="5302250"/>
          <p14:tracePt t="277536" x="5500688" y="5294313"/>
          <p14:tracePt t="277543" x="5500688" y="5270500"/>
          <p14:tracePt t="277550" x="5508625" y="5262563"/>
          <p14:tracePt t="277559" x="5516563" y="5246688"/>
          <p14:tracePt t="277566" x="5524500" y="5222875"/>
          <p14:tracePt t="277578" x="5524500" y="5214938"/>
          <p14:tracePt t="277582" x="5524500" y="5199063"/>
          <p14:tracePt t="277591" x="5532438" y="5191125"/>
          <p14:tracePt t="277598" x="5540375" y="5183188"/>
          <p14:tracePt t="277607" x="5540375" y="5175250"/>
          <p14:tracePt t="277614" x="5548313" y="5167313"/>
          <p14:tracePt t="277622" x="5548313" y="5159375"/>
          <p14:tracePt t="277638" x="5548313" y="5151438"/>
          <p14:tracePt t="277646" x="5540375" y="5151438"/>
          <p14:tracePt t="277670" x="5524500" y="5151438"/>
          <p14:tracePt t="277686" x="5516563" y="5159375"/>
          <p14:tracePt t="277695" x="5508625" y="5159375"/>
          <p14:tracePt t="277703" x="5500688" y="5159375"/>
          <p14:tracePt t="277711" x="5492750" y="5167313"/>
          <p14:tracePt t="277727" x="5484813" y="5167313"/>
          <p14:tracePt t="277782" x="5476875" y="5167313"/>
          <p14:tracePt t="277791" x="5468938" y="5159375"/>
          <p14:tracePt t="277798" x="5461000" y="5151438"/>
          <p14:tracePt t="277806" x="5453063" y="5135563"/>
          <p14:tracePt t="277814" x="5445125" y="5127625"/>
          <p14:tracePt t="277822" x="5437188" y="5111750"/>
          <p14:tracePt t="277831" x="5429250" y="5095875"/>
          <p14:tracePt t="277838" x="5421313" y="5087938"/>
          <p14:tracePt t="277846" x="5413375" y="5072063"/>
          <p14:tracePt t="277854" x="5405438" y="5064125"/>
          <p14:tracePt t="277863" x="5405438" y="5048250"/>
          <p14:tracePt t="277871" x="5405438" y="5040313"/>
          <p14:tracePt t="277879" x="5405438" y="5016500"/>
          <p14:tracePt t="277886" x="5405438" y="5000625"/>
          <p14:tracePt t="277895" x="5405438" y="4984750"/>
          <p14:tracePt t="277903" x="5405438" y="4976813"/>
          <p14:tracePt t="277911" x="5405438" y="4967288"/>
          <p14:tracePt t="277919" x="5405438" y="4943475"/>
          <p14:tracePt t="277927" x="5405438" y="4935538"/>
          <p14:tracePt t="277936" x="5405438" y="4927600"/>
          <p14:tracePt t="277942" x="5405438" y="4911725"/>
          <p14:tracePt t="277952" x="5405438" y="4903788"/>
          <p14:tracePt t="277959" x="5413375" y="4895850"/>
          <p14:tracePt t="277967" x="5421313" y="4879975"/>
          <p14:tracePt t="277974" x="5421313" y="4856163"/>
          <p14:tracePt t="277982" x="5429250" y="4856163"/>
          <p14:tracePt t="277991" x="5445125" y="4840288"/>
          <p14:tracePt t="277998" x="5453063" y="4832350"/>
          <p14:tracePt t="278006" x="5492750" y="4824413"/>
          <p14:tracePt t="278014" x="5548313" y="4808538"/>
          <p14:tracePt t="278022" x="5588000" y="4792663"/>
          <p14:tracePt t="278030" x="5667375" y="4776788"/>
          <p14:tracePt t="278038" x="5780088" y="4768850"/>
          <p14:tracePt t="278046" x="5875338" y="4760913"/>
          <p14:tracePt t="278054" x="6010275" y="4752975"/>
          <p14:tracePt t="278063" x="6162675" y="4752975"/>
          <p14:tracePt t="278070" x="6313488" y="4752975"/>
          <p14:tracePt t="278079" x="6489700" y="4752975"/>
          <p14:tracePt t="278086" x="6608763" y="4752975"/>
          <p14:tracePt t="278094" x="6672263" y="4752975"/>
          <p14:tracePt t="278103" x="6743700" y="4752975"/>
          <p14:tracePt t="278111" x="6800850" y="4776788"/>
          <p14:tracePt t="278119" x="6824663" y="4832350"/>
          <p14:tracePt t="278126" x="6840538" y="4848225"/>
          <p14:tracePt t="278136" x="6840538" y="4864100"/>
          <p14:tracePt t="278143" x="6840538" y="4887913"/>
          <p14:tracePt t="278152" x="6840538" y="4919663"/>
          <p14:tracePt t="278169" x="6832600" y="4992688"/>
          <p14:tracePt t="278174" x="6808788" y="5064125"/>
          <p14:tracePt t="278182" x="6792913" y="5080000"/>
          <p14:tracePt t="278190" x="6777038" y="5087938"/>
          <p14:tracePt t="278198" x="6759575" y="5111750"/>
          <p14:tracePt t="278206" x="6704013" y="5127625"/>
          <p14:tracePt t="278214" x="6664325" y="5135563"/>
          <p14:tracePt t="278222" x="6592888" y="5143500"/>
          <p14:tracePt t="278230" x="6473825" y="5151438"/>
          <p14:tracePt t="278238" x="6361113" y="5151438"/>
          <p14:tracePt t="278246" x="6226175" y="5159375"/>
          <p14:tracePt t="278254" x="6034088" y="5159375"/>
          <p14:tracePt t="278262" x="5827713" y="5151438"/>
          <p14:tracePt t="278270" x="5611813" y="5143500"/>
          <p14:tracePt t="278278" x="5413375" y="5143500"/>
          <p14:tracePt t="278286" x="5260975" y="5143500"/>
          <p14:tracePt t="278295" x="5118100" y="5119688"/>
          <p14:tracePt t="278302" x="4999038" y="5103813"/>
          <p14:tracePt t="278310" x="4926013" y="5095875"/>
          <p14:tracePt t="278319" x="4910138" y="5080000"/>
          <p14:tracePt t="278326" x="4902200" y="5072063"/>
          <p14:tracePt t="278336" x="4894263" y="5048250"/>
          <p14:tracePt t="278343" x="4886325" y="5040313"/>
          <p14:tracePt t="278352" x="4886325" y="5024438"/>
          <p14:tracePt t="278359" x="4886325" y="5016500"/>
          <p14:tracePt t="278368" x="4894263" y="5000625"/>
          <p14:tracePt t="278375" x="4902200" y="4984750"/>
          <p14:tracePt t="278382" x="4910138" y="4967288"/>
          <p14:tracePt t="278391" x="4910138" y="4959350"/>
          <p14:tracePt t="278398" x="4926013" y="4951413"/>
          <p14:tracePt t="278406" x="4933950" y="4927600"/>
          <p14:tracePt t="278414" x="4933950" y="4911725"/>
          <p14:tracePt t="278422" x="4943475" y="4903788"/>
          <p14:tracePt t="278430" x="4951413" y="4879975"/>
          <p14:tracePt t="278438" x="4951413" y="4864100"/>
          <p14:tracePt t="278446" x="4967288" y="4840288"/>
          <p14:tracePt t="278454" x="4975225" y="4832350"/>
          <p14:tracePt t="278463" x="4999038" y="4816475"/>
          <p14:tracePt t="278470" x="5022850" y="4792663"/>
          <p14:tracePt t="278478" x="5046663" y="4768850"/>
          <p14:tracePt t="278487" x="5086350" y="4752975"/>
          <p14:tracePt t="278495" x="5118100" y="4737100"/>
          <p14:tracePt t="278502" x="5133975" y="4721225"/>
          <p14:tracePt t="278510" x="5149850" y="4721225"/>
          <p14:tracePt t="278519" x="5173663" y="4721225"/>
          <p14:tracePt t="278526" x="5189538" y="4721225"/>
          <p14:tracePt t="278535" x="5205413" y="4721225"/>
          <p14:tracePt t="278542" x="5260975" y="4721225"/>
          <p14:tracePt t="278552" x="5268913" y="4729163"/>
          <p14:tracePt t="278559" x="5310188" y="4737100"/>
          <p14:tracePt t="278569" x="5334000" y="4737100"/>
          <p14:tracePt t="278575" x="5349875" y="4737100"/>
          <p14:tracePt t="278582" x="5373688" y="4737100"/>
          <p14:tracePt t="278591" x="5381625" y="4745038"/>
          <p14:tracePt t="278599" x="5389563" y="4752975"/>
          <p14:tracePt t="278606" x="5405438" y="4752975"/>
          <p14:tracePt t="278622" x="5413375" y="4768850"/>
          <p14:tracePt t="278638" x="5413375" y="4776788"/>
          <p14:tracePt t="278646" x="5413375" y="4784725"/>
          <p14:tracePt t="278654" x="5413375" y="4792663"/>
          <p14:tracePt t="278670" x="5413375" y="4800600"/>
          <p14:tracePt t="278679" x="5413375" y="4808538"/>
          <p14:tracePt t="278694" x="5413375" y="4832350"/>
          <p14:tracePt t="278702" x="5413375" y="4840288"/>
          <p14:tracePt t="278711" x="5413375" y="4864100"/>
          <p14:tracePt t="278719" x="5405438" y="4887913"/>
          <p14:tracePt t="278726" x="5397500" y="4903788"/>
          <p14:tracePt t="278735" x="5381625" y="4911725"/>
          <p14:tracePt t="278743" x="5365750" y="4943475"/>
          <p14:tracePt t="278752" x="5349875" y="5040313"/>
          <p14:tracePt t="278759" x="5292725" y="5056188"/>
          <p14:tracePt t="278768" x="5221288" y="5072063"/>
          <p14:tracePt t="278775" x="5173663" y="5095875"/>
          <p14:tracePt t="278786" x="5094288" y="5103813"/>
          <p14:tracePt t="278791" x="5030788" y="5111750"/>
          <p14:tracePt t="278799" x="4983163" y="5111750"/>
          <p14:tracePt t="278806" x="4926013" y="5111750"/>
          <p14:tracePt t="278814" x="4910138" y="5111750"/>
          <p14:tracePt t="278822" x="4894263" y="5111750"/>
          <p14:tracePt t="278830" x="4886325" y="5103813"/>
          <p14:tracePt t="278838" x="4878388" y="5103813"/>
          <p14:tracePt t="278846" x="4870450" y="5087938"/>
          <p14:tracePt t="278854" x="4870450" y="5080000"/>
          <p14:tracePt t="278862" x="4870450" y="5072063"/>
          <p14:tracePt t="278870" x="4870450" y="5048250"/>
          <p14:tracePt t="278879" x="4870450" y="5040313"/>
          <p14:tracePt t="278886" x="4870450" y="4984750"/>
          <p14:tracePt t="278895" x="4870450" y="4967288"/>
          <p14:tracePt t="278902" x="4870450" y="4951413"/>
          <p14:tracePt t="278911" x="4870450" y="4927600"/>
          <p14:tracePt t="278919" x="4878388" y="4895850"/>
          <p14:tracePt t="278926" x="4894263" y="4887913"/>
          <p14:tracePt t="278938" x="4894263" y="4832350"/>
          <p14:tracePt t="278943" x="4910138" y="4800600"/>
          <p14:tracePt t="278952" x="4943475" y="4776788"/>
          <p14:tracePt t="278959" x="4967288" y="4721225"/>
          <p14:tracePt t="278968" x="5046663" y="4681538"/>
          <p14:tracePt t="278975" x="5133975" y="4649788"/>
          <p14:tracePt t="278985" x="5229225" y="4633913"/>
          <p14:tracePt t="278991" x="5334000" y="4624388"/>
          <p14:tracePt t="278999" x="5476875" y="4624388"/>
          <p14:tracePt t="279006" x="5572125" y="4624388"/>
          <p14:tracePt t="279014" x="5676900" y="4624388"/>
          <p14:tracePt t="279022" x="5764213" y="4624388"/>
          <p14:tracePt t="279030" x="5827713" y="4624388"/>
          <p14:tracePt t="279038" x="5875338" y="4633913"/>
          <p14:tracePt t="279046" x="5899150" y="4649788"/>
          <p14:tracePt t="279054" x="5907088" y="4649788"/>
          <p14:tracePt t="279063" x="5922963" y="4657725"/>
          <p14:tracePt t="279070" x="5930900" y="4665663"/>
          <p14:tracePt t="279078" x="5930900" y="4681538"/>
          <p14:tracePt t="279094" x="5938838" y="4697413"/>
          <p14:tracePt t="279103" x="5938838" y="4705350"/>
          <p14:tracePt t="279111" x="5938838" y="4713288"/>
          <p14:tracePt t="279118" x="5938838" y="4729163"/>
          <p14:tracePt t="279126" x="5938838" y="4745038"/>
          <p14:tracePt t="279141" x="5938838" y="4760913"/>
          <p14:tracePt t="279143" x="5938838" y="4768850"/>
          <p14:tracePt t="279154" x="5938838" y="4792663"/>
          <p14:tracePt t="279169" x="5938838" y="4816475"/>
          <p14:tracePt t="279175" x="5938838" y="4840288"/>
          <p14:tracePt t="279185" x="5930900" y="4848225"/>
          <p14:tracePt t="279190" x="5915025" y="4864100"/>
          <p14:tracePt t="279199" x="5907088" y="4872038"/>
          <p14:tracePt t="279206" x="5891213" y="4879975"/>
          <p14:tracePt t="279214" x="5867400" y="4879975"/>
          <p14:tracePt t="279222" x="5851525" y="4887913"/>
          <p14:tracePt t="279230" x="5811838" y="4887913"/>
          <p14:tracePt t="279243" x="5756275" y="4887913"/>
          <p14:tracePt t="279246" x="5740400" y="4887913"/>
          <p14:tracePt t="279254" x="5732463" y="4887913"/>
          <p14:tracePt t="279263" x="5724525" y="4887913"/>
          <p14:tracePt t="279270" x="5716588" y="4887913"/>
          <p14:tracePt t="279303" x="5708650" y="4887913"/>
          <p14:tracePt t="279446" x="5708650" y="4879975"/>
          <p14:tracePt t="279471" x="5716588" y="4879975"/>
          <p14:tracePt t="279511" x="5724525" y="4879975"/>
          <p14:tracePt t="279518" x="5724525" y="4872038"/>
          <p14:tracePt t="279558" x="5732463" y="4872038"/>
          <p14:tracePt t="279574" x="5732463" y="4864100"/>
          <p14:tracePt t="279582" x="5748338" y="4864100"/>
          <p14:tracePt t="279591" x="5748338" y="4856163"/>
          <p14:tracePt t="279607" x="5756275" y="4856163"/>
          <p14:tracePt t="279671" x="5764213" y="4856163"/>
          <p14:tracePt t="279686" x="5772150" y="4856163"/>
          <p14:tracePt t="279694" x="5780088" y="4848225"/>
          <p14:tracePt t="279718" x="5788025" y="4848225"/>
          <p14:tracePt t="280520" x="5788025" y="4856163"/>
          <p14:tracePt t="280526" x="5772150" y="4864100"/>
          <p14:tracePt t="280534" x="5756275" y="4879975"/>
          <p14:tracePt t="280543" x="5708650" y="4895850"/>
          <p14:tracePt t="280551" x="5635625" y="4927600"/>
          <p14:tracePt t="280560" x="5532438" y="4943475"/>
          <p14:tracePt t="280566" x="5365750" y="5048250"/>
          <p14:tracePt t="280576" x="5229225" y="5087938"/>
          <p14:tracePt t="280582" x="5022850" y="5191125"/>
          <p14:tracePt t="280591" x="4743450" y="5367338"/>
          <p14:tracePt t="280599" x="4495800" y="5581650"/>
          <p14:tracePt t="280606" x="4241800" y="5741988"/>
          <p14:tracePt t="280615" x="3914775" y="5988050"/>
          <p14:tracePt t="280622" x="3556000" y="6196013"/>
          <p14:tracePt t="280631" x="3252788" y="6388100"/>
          <p14:tracePt t="280638" x="2925763" y="6642100"/>
          <p14:tracePt t="280646" x="2709863" y="6850063"/>
          <p14:tracePt t="280854" x="2374900" y="6802438"/>
          <p14:tracePt t="280863" x="2392363" y="6699250"/>
          <p14:tracePt t="280871" x="2432050" y="6610350"/>
          <p14:tracePt t="280878" x="2463800" y="6538913"/>
          <p14:tracePt t="280887" x="2519363" y="6459538"/>
          <p14:tracePt t="280894" x="2566988" y="6372225"/>
          <p14:tracePt t="280904" x="2614613" y="6330950"/>
          <p14:tracePt t="280910" x="2630488" y="6283325"/>
          <p14:tracePt t="280919" x="2654300" y="6227763"/>
          <p14:tracePt t="280926" x="2670175" y="6196013"/>
          <p14:tracePt t="280935" x="2693988" y="6180138"/>
          <p14:tracePt t="280942" x="2709863" y="6124575"/>
          <p14:tracePt t="280950" x="2725738" y="6108700"/>
          <p14:tracePt t="280959" x="2741613" y="6092825"/>
          <p14:tracePt t="280966" x="2759075" y="6076950"/>
          <p14:tracePt t="280975" x="2774950" y="6061075"/>
          <p14:tracePt t="280982" x="2790825" y="6045200"/>
          <p14:tracePt t="280991" x="2798763" y="6029325"/>
          <p14:tracePt t="280999" x="2806700" y="6021388"/>
          <p14:tracePt t="281006" x="2814638" y="6005513"/>
          <p14:tracePt t="281015" x="2814638" y="5995988"/>
          <p14:tracePt t="281022" x="2814638" y="5988050"/>
          <p14:tracePt t="281103" x="2814638" y="5995988"/>
          <p14:tracePt t="281111" x="2814638" y="6005513"/>
          <p14:tracePt t="281142" x="2814638" y="6013450"/>
          <p14:tracePt t="281159" x="2814638" y="6021388"/>
          <p14:tracePt t="281179" x="2814638" y="6029325"/>
          <p14:tracePt t="281183" x="2814638" y="6037263"/>
          <p14:tracePt t="281199" x="2814638" y="6045200"/>
          <p14:tracePt t="281210" x="2814638" y="6053138"/>
          <p14:tracePt t="281223" x="2798763" y="6061075"/>
          <p14:tracePt t="281238" x="2790825" y="6069013"/>
          <p14:tracePt t="281246" x="2782888" y="6069013"/>
          <p14:tracePt t="281254" x="2774950" y="6069013"/>
          <p14:tracePt t="281262" x="2767013" y="6069013"/>
          <p14:tracePt t="281278" x="2767013" y="6061075"/>
          <p14:tracePt t="281286" x="2767013" y="6045200"/>
          <p14:tracePt t="281294" x="2767013" y="6021388"/>
          <p14:tracePt t="281303" x="2767013" y="5995988"/>
          <p14:tracePt t="281310" x="2774950" y="5980113"/>
          <p14:tracePt t="281319" x="2790825" y="5956300"/>
          <p14:tracePt t="281327" x="2790825" y="5948363"/>
          <p14:tracePt t="281335" x="2806700" y="5940425"/>
          <p14:tracePt t="281342" x="2822575" y="5924550"/>
          <p14:tracePt t="281362" x="2830513" y="5916613"/>
          <p14:tracePt t="281366" x="2838450" y="5916613"/>
          <p14:tracePt t="281382" x="2846388" y="5916613"/>
          <p14:tracePt t="281398" x="2854325" y="5916613"/>
          <p14:tracePt t="281406" x="2862263" y="5916613"/>
          <p14:tracePt t="281415" x="2870200" y="5916613"/>
          <p14:tracePt t="281422" x="2886075" y="5916613"/>
          <p14:tracePt t="281431" x="2894013" y="5916613"/>
          <p14:tracePt t="281438" x="2901950" y="5924550"/>
          <p14:tracePt t="281446" x="2909888" y="5932488"/>
          <p14:tracePt t="281454" x="2925763" y="5948363"/>
          <p14:tracePt t="281463" x="2925763" y="5964238"/>
          <p14:tracePt t="281470" x="2941638" y="5980113"/>
          <p14:tracePt t="281478" x="2941638" y="5988050"/>
          <p14:tracePt t="281486" x="2949575" y="6013450"/>
          <p14:tracePt t="281494" x="2949575" y="6037263"/>
          <p14:tracePt t="281503" x="2949575" y="6045200"/>
          <p14:tracePt t="281515" x="2949575" y="6053138"/>
          <p14:tracePt t="281519" x="2941638" y="6069013"/>
          <p14:tracePt t="281527" x="2933700" y="6069013"/>
          <p14:tracePt t="281534" x="2917825" y="6084888"/>
          <p14:tracePt t="281543" x="2901950" y="6084888"/>
          <p14:tracePt t="281550" x="2878138" y="6100763"/>
          <p14:tracePt t="281559" x="2862263" y="6100763"/>
          <p14:tracePt t="281566" x="2822575" y="6100763"/>
          <p14:tracePt t="281575" x="2806700" y="6100763"/>
          <p14:tracePt t="281582" x="2790825" y="6092825"/>
          <p14:tracePt t="281591" x="2774950" y="6069013"/>
          <p14:tracePt t="281598" x="2741613" y="6021388"/>
          <p14:tracePt t="281607" x="2725738" y="5995988"/>
          <p14:tracePt t="281614" x="2717800" y="5980113"/>
          <p14:tracePt t="281623" x="2717800" y="5940425"/>
          <p14:tracePt t="281631" x="2717800" y="5916613"/>
          <p14:tracePt t="281639" x="2725738" y="5892800"/>
          <p14:tracePt t="281647" x="2751138" y="5876925"/>
          <p14:tracePt t="281654" x="2774950" y="5845175"/>
          <p14:tracePt t="281666" x="2790825" y="5837238"/>
          <p14:tracePt t="281671" x="2814638" y="5829300"/>
          <p14:tracePt t="281679" x="2846388" y="5821363"/>
          <p14:tracePt t="281686" x="2870200" y="5821363"/>
          <p14:tracePt t="281694" x="2941638" y="5813425"/>
          <p14:tracePt t="281703" x="2973388" y="5813425"/>
          <p14:tracePt t="281710" x="2989263" y="5813425"/>
          <p14:tracePt t="281719" x="3044825" y="5813425"/>
          <p14:tracePt t="281726" x="3060700" y="5821363"/>
          <p14:tracePt t="281734" x="3100388" y="5829300"/>
          <p14:tracePt t="281742" x="3125788" y="5829300"/>
          <p14:tracePt t="281750" x="3141663" y="5845175"/>
          <p14:tracePt t="281759" x="3157538" y="5853113"/>
          <p14:tracePt t="281766" x="3165475" y="5868988"/>
          <p14:tracePt t="281775" x="3165475" y="5876925"/>
          <p14:tracePt t="281782" x="3173413" y="5884863"/>
          <p14:tracePt t="281798" x="3173413" y="5892800"/>
          <p14:tracePt t="281806" x="3173413" y="5900738"/>
          <p14:tracePt t="281819" x="3165475" y="5908675"/>
          <p14:tracePt t="281823" x="3157538" y="5924550"/>
          <p14:tracePt t="281831" x="3149600" y="5932488"/>
          <p14:tracePt t="281838" x="3125788" y="5948363"/>
          <p14:tracePt t="281846" x="3109913" y="5956300"/>
          <p14:tracePt t="281855" x="3092450" y="5964238"/>
          <p14:tracePt t="281862" x="3013075" y="5972175"/>
          <p14:tracePt t="281870" x="2981325" y="5972175"/>
          <p14:tracePt t="281878" x="2909888" y="5972175"/>
          <p14:tracePt t="281886" x="2854325" y="5972175"/>
          <p14:tracePt t="281895" x="2822575" y="5972175"/>
          <p14:tracePt t="281903" x="2814638" y="5964238"/>
          <p14:tracePt t="281911" x="2798763" y="5964238"/>
          <p14:tracePt t="281920" x="2790825" y="5940425"/>
          <p14:tracePt t="281929" x="2790825" y="5924550"/>
          <p14:tracePt t="281935" x="2790825" y="5908675"/>
          <p14:tracePt t="281943" x="2798763" y="5900738"/>
          <p14:tracePt t="281950" x="2806700" y="5884863"/>
          <p14:tracePt t="281958" x="2822575" y="5861050"/>
          <p14:tracePt t="281971" x="2830513" y="5853113"/>
          <p14:tracePt t="281975" x="2846388" y="5845175"/>
          <p14:tracePt t="281982" x="2846388" y="5837238"/>
          <p14:tracePt t="281992" x="2854325" y="5829300"/>
          <p14:tracePt t="281998" x="2862263" y="5829300"/>
          <p14:tracePt t="282007" x="2870200" y="5829300"/>
          <p14:tracePt t="282015" x="2878138" y="5829300"/>
          <p14:tracePt t="282023" x="2886075" y="5829300"/>
          <p14:tracePt t="282039" x="2894013" y="5829300"/>
          <p14:tracePt t="282054" x="2901950" y="5829300"/>
          <p14:tracePt t="282062" x="2917825" y="5829300"/>
          <p14:tracePt t="282078" x="2933700" y="5829300"/>
          <p14:tracePt t="282094" x="2941638" y="5829300"/>
          <p14:tracePt t="282110" x="2957513" y="5837238"/>
          <p14:tracePt t="282119" x="2965450" y="5853113"/>
          <p14:tracePt t="282128" x="2973388" y="5853113"/>
          <p14:tracePt t="282134" x="2973388" y="5861050"/>
          <p14:tracePt t="282143" x="2981325" y="5861050"/>
          <p14:tracePt t="282158" x="2989263" y="5868988"/>
          <p14:tracePt t="282185" x="2997200" y="5868988"/>
          <p14:tracePt t="282192" x="3005138" y="5868988"/>
          <p14:tracePt t="282255" x="3005138" y="5884863"/>
          <p14:tracePt t="282263" x="2997200" y="5884863"/>
          <p14:tracePt t="282270" x="2997200" y="5892800"/>
          <p14:tracePt t="282278" x="2989263" y="5900738"/>
          <p14:tracePt t="282287" x="2981325" y="5908675"/>
          <p14:tracePt t="282294" x="2973388" y="5916613"/>
          <p14:tracePt t="282303" x="2965450" y="5924550"/>
          <p14:tracePt t="282310" x="2949575" y="5940425"/>
          <p14:tracePt t="282319" x="2949575" y="5956300"/>
          <p14:tracePt t="282326" x="2933700" y="5980113"/>
          <p14:tracePt t="282334" x="2925763" y="5988050"/>
          <p14:tracePt t="282343" x="2909888" y="5988050"/>
          <p14:tracePt t="282350" x="2894013" y="6005513"/>
          <p14:tracePt t="282358" x="2894013" y="6013450"/>
          <p14:tracePt t="282366" x="2886075" y="6013450"/>
          <p14:tracePt t="282374" x="2878138" y="6013450"/>
          <p14:tracePt t="282414" x="2870200" y="6013450"/>
          <p14:tracePt t="282447" x="2870200" y="6005513"/>
          <p14:tracePt t="282463" x="2862263" y="5995988"/>
          <p14:tracePt t="282478" x="2862263" y="5988050"/>
          <p14:tracePt t="282486" x="2862263" y="5980113"/>
          <p14:tracePt t="282494" x="2862263" y="5972175"/>
          <p14:tracePt t="282503" x="2862263" y="5956300"/>
          <p14:tracePt t="282510" x="2878138" y="5956300"/>
          <p14:tracePt t="282519" x="2886075" y="5940425"/>
          <p14:tracePt t="282526" x="2901950" y="5932488"/>
          <p14:tracePt t="282534" x="2917825" y="5916613"/>
          <p14:tracePt t="282543" x="2949575" y="5900738"/>
          <p14:tracePt t="282550" x="2965450" y="5892800"/>
          <p14:tracePt t="282558" x="2989263" y="5876925"/>
          <p14:tracePt t="282567" x="3060700" y="5861050"/>
          <p14:tracePt t="282574" x="3076575" y="5861050"/>
          <p14:tracePt t="282583" x="3100388" y="5861050"/>
          <p14:tracePt t="282591" x="3117850" y="5853113"/>
          <p14:tracePt t="282598" x="3125788" y="5853113"/>
          <p14:tracePt t="282608" x="3141663" y="5853113"/>
          <p14:tracePt t="282614" x="3149600" y="5853113"/>
          <p14:tracePt t="282624" x="3157538" y="5868988"/>
          <p14:tracePt t="282630" x="3157538" y="5876925"/>
          <p14:tracePt t="282639" x="3157538" y="5884863"/>
          <p14:tracePt t="282646" x="3157538" y="5892800"/>
          <p14:tracePt t="282654" x="3157538" y="5916613"/>
          <p14:tracePt t="282663" x="3157538" y="5924550"/>
          <p14:tracePt t="282670" x="3157538" y="5932488"/>
          <p14:tracePt t="282678" x="3149600" y="5956300"/>
          <p14:tracePt t="282686" x="3133725" y="5964238"/>
          <p14:tracePt t="282694" x="3117850" y="5980113"/>
          <p14:tracePt t="282703" x="3100388" y="5988050"/>
          <p14:tracePt t="282710" x="3068638" y="6005513"/>
          <p14:tracePt t="282719" x="3052763" y="6021388"/>
          <p14:tracePt t="282726" x="2997200" y="6037263"/>
          <p14:tracePt t="282734" x="2965450" y="6045200"/>
          <p14:tracePt t="282742" x="2917825" y="6045200"/>
          <p14:tracePt t="282750" x="2862263" y="6045200"/>
          <p14:tracePt t="282758" x="2854325" y="6037263"/>
          <p14:tracePt t="282766" x="2838450" y="6029325"/>
          <p14:tracePt t="282775" x="2830513" y="6013450"/>
          <p14:tracePt t="282783" x="2822575" y="5988050"/>
          <p14:tracePt t="282791" x="2814638" y="5956300"/>
          <p14:tracePt t="282799" x="2814638" y="5916613"/>
          <p14:tracePt t="282808" x="2814638" y="5861050"/>
          <p14:tracePt t="282815" x="2830513" y="5845175"/>
          <p14:tracePt t="282824" x="2846388" y="5805488"/>
          <p14:tracePt t="282830" x="2854325" y="5797550"/>
          <p14:tracePt t="282839" x="2894013" y="5789613"/>
          <p14:tracePt t="282847" x="2901950" y="5789613"/>
          <p14:tracePt t="282854" x="2965450" y="5789613"/>
          <p14:tracePt t="282863" x="2981325" y="5789613"/>
          <p14:tracePt t="282870" x="3052763" y="5789613"/>
          <p14:tracePt t="282878" x="3149600" y="5789613"/>
          <p14:tracePt t="282886" x="3228975" y="5797550"/>
          <p14:tracePt t="282894" x="3348038" y="5813425"/>
          <p14:tracePt t="282903" x="3411538" y="5821363"/>
          <p14:tracePt t="282910" x="3419475" y="5837238"/>
          <p14:tracePt t="282919" x="3443288" y="5837238"/>
          <p14:tracePt t="282926" x="3459163" y="5845175"/>
          <p14:tracePt t="282934" x="3459163" y="5853113"/>
          <p14:tracePt t="282942" x="3459163" y="5861050"/>
          <p14:tracePt t="282958" x="3459163" y="5868988"/>
          <p14:tracePt t="282966" x="3435350" y="5892800"/>
          <p14:tracePt t="282975" x="3419475" y="5900738"/>
          <p14:tracePt t="282982" x="3348038" y="5916613"/>
          <p14:tracePt t="282991" x="3260725" y="5924550"/>
          <p14:tracePt t="282999" x="3165475" y="5932488"/>
          <p14:tracePt t="283008" x="3092450" y="5932488"/>
          <p14:tracePt t="283015" x="3036888" y="5932488"/>
          <p14:tracePt t="283024" x="3021013" y="5932488"/>
          <p14:tracePt t="283031" x="3013075" y="5932488"/>
          <p14:tracePt t="283047" x="3005138" y="5932488"/>
          <p14:tracePt t="283054" x="3005138" y="5924550"/>
          <p14:tracePt t="283063" x="3005138" y="5916613"/>
          <p14:tracePt t="283070" x="3005138" y="5908675"/>
          <p14:tracePt t="283078" x="3005138" y="5900738"/>
          <p14:tracePt t="283094" x="3013075" y="5900738"/>
          <p14:tracePt t="283126" x="3021013" y="5900738"/>
          <p14:tracePt t="284287" x="0" y="0"/>
        </p14:tracePtLst>
        <p14:tracePtLst>
          <p14:tracePt t="290032" x="2814638" y="5924550"/>
          <p14:tracePt t="290177" x="2822575" y="5924550"/>
          <p14:tracePt t="290190" x="2830513" y="5924550"/>
          <p14:tracePt t="290198" x="2838450" y="5924550"/>
          <p14:tracePt t="290214" x="2846388" y="5932488"/>
          <p14:tracePt t="290222" x="2870200" y="5940425"/>
          <p14:tracePt t="290234" x="2878138" y="5940425"/>
          <p14:tracePt t="290243" x="2886075" y="5948363"/>
          <p14:tracePt t="290254" x="2894013" y="5948363"/>
          <p14:tracePt t="290263" x="2901950" y="5948363"/>
          <p14:tracePt t="290271" x="2909888" y="5948363"/>
          <p14:tracePt t="290279" x="2917825" y="5948363"/>
          <p14:tracePt t="290287" x="2925763" y="5948363"/>
          <p14:tracePt t="290294" x="2933700" y="5948363"/>
          <p14:tracePt t="290304" x="2949575" y="5948363"/>
          <p14:tracePt t="290311" x="2965450" y="5948363"/>
          <p14:tracePt t="290327" x="2981325" y="5948363"/>
          <p14:tracePt t="290334" x="2989263" y="5948363"/>
          <p14:tracePt t="290342" x="3013075" y="5948363"/>
          <p14:tracePt t="290350" x="3028950" y="5948363"/>
          <p14:tracePt t="290358" x="3044825" y="5948363"/>
          <p14:tracePt t="290362" x="3068638" y="5948363"/>
          <p14:tracePt t="290371" x="3084513" y="5948363"/>
          <p14:tracePt t="290379" x="3100388" y="5948363"/>
          <p14:tracePt t="290390" x="3125788" y="5948363"/>
          <p14:tracePt t="290398" x="3141663" y="5948363"/>
          <p14:tracePt t="290406" x="3157538" y="5948363"/>
          <p14:tracePt t="290414" x="3213100" y="5948363"/>
          <p14:tracePt t="290422" x="3244850" y="5948363"/>
          <p14:tracePt t="290430" x="3316288" y="5948363"/>
          <p14:tracePt t="290438" x="3403600" y="5940425"/>
          <p14:tracePt t="290446" x="3435350" y="5940425"/>
          <p14:tracePt t="290455" x="3508375" y="5940425"/>
          <p14:tracePt t="290463" x="3595688" y="5940425"/>
          <p14:tracePt t="290471" x="3627438" y="5932488"/>
          <p14:tracePt t="290479" x="3675063" y="5932488"/>
          <p14:tracePt t="290487" x="3754438" y="5932488"/>
          <p14:tracePt t="290494" x="3817938" y="5932488"/>
          <p14:tracePt t="290498" x="3833813" y="5932488"/>
          <p14:tracePt t="290506" x="3883025" y="5924550"/>
          <p14:tracePt t="290519" x="3898900" y="5924550"/>
          <p14:tracePt t="290526" x="3914775" y="5924550"/>
          <p14:tracePt t="290534" x="3922713" y="5924550"/>
          <p14:tracePt t="290544" x="3938588" y="5924550"/>
          <p14:tracePt t="290550" x="3946525" y="5924550"/>
          <p14:tracePt t="290560" x="3954463" y="5924550"/>
          <p14:tracePt t="290566" x="3970338" y="5924550"/>
          <p14:tracePt t="290582" x="3978275" y="5916613"/>
          <p14:tracePt t="290606" x="3986213" y="5916613"/>
          <p14:tracePt t="290622" x="3986213" y="5908675"/>
          <p14:tracePt t="290639" x="3994150" y="5908675"/>
          <p14:tracePt t="290646" x="4002088" y="5908675"/>
          <p14:tracePt t="290655" x="4010025" y="5908675"/>
          <p14:tracePt t="290663" x="4025900" y="5908675"/>
          <p14:tracePt t="290679" x="4041775" y="5892800"/>
          <p14:tracePt t="290687" x="4049713" y="5892800"/>
          <p14:tracePt t="290698" x="4065588" y="5884863"/>
          <p14:tracePt t="290734" x="4073525" y="5884863"/>
          <p14:tracePt t="291007" x="4065588" y="5884863"/>
          <p14:tracePt t="291016" x="4057650" y="5884863"/>
          <p14:tracePt t="291032" x="4049713" y="5884863"/>
          <p14:tracePt t="291034" x="4033838" y="5884863"/>
          <p14:tracePt t="291062" x="4025900" y="5884863"/>
          <p14:tracePt t="291091" x="4017963" y="5884863"/>
          <p14:tracePt t="291111" x="4010025" y="5892800"/>
          <p14:tracePt t="291126" x="4002088" y="5892800"/>
          <p14:tracePt t="291166" x="3994150" y="5892800"/>
          <p14:tracePt t="291211" x="3986213" y="5892800"/>
          <p14:tracePt t="291303" x="3986213" y="5900738"/>
          <p14:tracePt t="291327" x="3986213" y="5908675"/>
          <p14:tracePt t="291335" x="3986213" y="5916613"/>
          <p14:tracePt t="291350" x="3986213" y="5924550"/>
          <p14:tracePt t="291364" x="3986213" y="5932488"/>
          <p14:tracePt t="291540" x="3994150" y="5940425"/>
          <p14:tracePt t="291567" x="3994150" y="5948363"/>
          <p14:tracePt t="291591" x="4002088" y="5948363"/>
          <p14:tracePt t="291598" x="4002088" y="5956300"/>
          <p14:tracePt t="291615" x="4010025" y="5964238"/>
          <p14:tracePt t="291622" x="4017963" y="5964238"/>
          <p14:tracePt t="291630" x="4017963" y="5972175"/>
          <p14:tracePt t="291634" x="4025900" y="5972175"/>
          <p14:tracePt t="291646" x="4033838" y="5972175"/>
          <p14:tracePt t="291650" x="4041775" y="5980113"/>
          <p14:tracePt t="291659" x="4057650" y="5988050"/>
          <p14:tracePt t="291668" x="4065588" y="6005513"/>
          <p14:tracePt t="291681" x="4097338" y="6013450"/>
          <p14:tracePt t="291686" x="4113213" y="6029325"/>
          <p14:tracePt t="291696" x="4121150" y="6029325"/>
          <p14:tracePt t="291702" x="4129088" y="6037263"/>
          <p14:tracePt t="291710" x="4137025" y="6045200"/>
          <p14:tracePt t="291726" x="4144963" y="6053138"/>
          <p14:tracePt t="291743" x="4152900" y="6053138"/>
          <p14:tracePt t="291788" x="4160838" y="6053138"/>
          <p14:tracePt t="291928" x="4160838" y="6045200"/>
          <p14:tracePt t="291937" x="4168775" y="6045200"/>
          <p14:tracePt t="291954" x="4168775" y="6037263"/>
          <p14:tracePt t="291970" x="4176713" y="6029325"/>
          <p14:tracePt t="291982" x="4176713" y="6021388"/>
          <p14:tracePt t="292086" x="4176713" y="6013450"/>
          <p14:tracePt t="292099" x="4184650" y="6013450"/>
          <p14:tracePt t="292123" x="4184650" y="6005513"/>
          <p14:tracePt t="292331" x="4184650" y="5995988"/>
          <p14:tracePt t="292356" x="4192588" y="5995988"/>
          <p14:tracePt t="292375" x="4192588" y="5988050"/>
          <p14:tracePt t="292390" x="4200525" y="5988050"/>
          <p14:tracePt t="292399" x="4200525" y="5980113"/>
          <p14:tracePt t="292548" x="4192588" y="5980113"/>
          <p14:tracePt t="292579" x="4184650" y="5980113"/>
          <p14:tracePt t="292582" x="4176713" y="5980113"/>
          <p14:tracePt t="292606" x="4168775" y="5988050"/>
          <p14:tracePt t="292627" x="4160838" y="5995988"/>
          <p14:tracePt t="292646" x="4152900" y="6005513"/>
          <p14:tracePt t="292654" x="4144963" y="6005513"/>
          <p14:tracePt t="292662" x="4137025" y="6013450"/>
          <p14:tracePt t="292671" x="4129088" y="6013450"/>
          <p14:tracePt t="292679" x="4121150" y="6013450"/>
          <p14:tracePt t="292686" x="4113213" y="6013450"/>
          <p14:tracePt t="292695" x="4105275" y="6021388"/>
          <p14:tracePt t="292702" x="4089400" y="6021388"/>
          <p14:tracePt t="292712" x="4089400" y="6029325"/>
          <p14:tracePt t="292719" x="4081463" y="6029325"/>
          <p14:tracePt t="292726" x="4073525" y="6029325"/>
          <p14:tracePt t="292738" x="4065588" y="6029325"/>
          <p14:tracePt t="292746" x="4057650" y="6029325"/>
          <p14:tracePt t="292766" x="4049713" y="6029325"/>
          <p14:tracePt t="292810" x="4041775" y="6029325"/>
          <p14:tracePt t="292830" x="4041775" y="6037263"/>
          <p14:tracePt t="292839" x="4025900" y="6037263"/>
          <p14:tracePt t="292854" x="4017963" y="6037263"/>
          <p14:tracePt t="292858" x="4010025" y="6037263"/>
          <p14:tracePt t="292870" x="4002088" y="6045200"/>
          <p14:tracePt t="292879" x="3994150" y="6045200"/>
          <p14:tracePt t="292890" x="3986213" y="6045200"/>
          <p14:tracePt t="292955" x="3986213" y="6053138"/>
          <p14:tracePt t="292962" x="3978275" y="6053138"/>
          <p14:tracePt t="292978" x="3970338" y="6053138"/>
          <p14:tracePt t="292998" x="3962400" y="6053138"/>
          <p14:tracePt t="293050" x="3962400" y="6045200"/>
          <p14:tracePt t="293070" x="3962400" y="6037263"/>
          <p14:tracePt t="293082" x="3962400" y="6029325"/>
          <p14:tracePt t="293090" x="3962400" y="6021388"/>
          <p14:tracePt t="293099" x="3962400" y="6013450"/>
          <p14:tracePt t="293106" x="3962400" y="5995988"/>
          <p14:tracePt t="293114" x="3962400" y="5988050"/>
          <p14:tracePt t="293123" x="3962400" y="5940425"/>
          <p14:tracePt t="293130" x="3962400" y="5924550"/>
          <p14:tracePt t="293138" x="3962400" y="5884863"/>
          <p14:tracePt t="293150" x="3954463" y="5861050"/>
          <p14:tracePt t="293163" x="3954463" y="5837238"/>
          <p14:tracePt t="293166" x="3938588" y="5797550"/>
          <p14:tracePt t="293174" x="3930650" y="5797550"/>
          <p14:tracePt t="293182" x="3930650" y="5789613"/>
          <p14:tracePt t="293266" x="3930650" y="5797550"/>
          <p14:tracePt t="293282" x="3930650" y="5805488"/>
          <p14:tracePt t="293298" x="3930650" y="5829300"/>
          <p14:tracePt t="293306" x="3930650" y="5837238"/>
          <p14:tracePt t="293314" x="3930650" y="5853113"/>
          <p14:tracePt t="293323" x="3930650" y="5876925"/>
          <p14:tracePt t="293339" x="3930650" y="5892800"/>
          <p14:tracePt t="293358" x="3930650" y="5900738"/>
          <p14:tracePt t="293439" x="3938588" y="5900738"/>
          <p14:tracePt t="293475" x="3938588" y="5892800"/>
          <p14:tracePt t="293486" x="3946525" y="5884863"/>
          <p14:tracePt t="293803" x="3954463" y="5884863"/>
          <p14:tracePt t="294219" x="3954463" y="5892800"/>
          <p14:tracePt t="294235" x="3962400" y="5892800"/>
          <p14:tracePt t="294251" x="3962400" y="5900738"/>
          <p14:tracePt t="294275" x="3962400" y="5908675"/>
          <p14:tracePt t="294290" x="3962400" y="5916613"/>
          <p14:tracePt t="294298" x="3962400" y="5924550"/>
          <p14:tracePt t="294306" x="3962400" y="5932488"/>
          <p14:tracePt t="294326" x="3962400" y="5940425"/>
          <p14:tracePt t="294427" x="3970338" y="5940425"/>
          <p14:tracePt t="294539" x="3970338" y="5948363"/>
          <p14:tracePt t="294547" x="3970338" y="5956300"/>
          <p14:tracePt t="294623" x="3978275" y="5956300"/>
          <p14:tracePt t="294671" x="3986213" y="5956300"/>
          <p14:tracePt t="297651" x="3986213" y="5964238"/>
          <p14:tracePt t="297667" x="3994150" y="5964238"/>
          <p14:tracePt t="299788" x="3994150" y="5972175"/>
          <p14:tracePt t="299795" x="4002088" y="5972175"/>
          <p14:tracePt t="299810" x="4002088" y="5980113"/>
          <p14:tracePt t="299818" x="4002088" y="5988050"/>
          <p14:tracePt t="299827" x="4010025" y="5988050"/>
          <p14:tracePt t="299855" x="4017963" y="5995988"/>
          <p14:tracePt t="299859" x="4025900" y="6005513"/>
          <p14:tracePt t="299866" x="4033838" y="6013450"/>
          <p14:tracePt t="299874" x="4033838" y="6021388"/>
          <p14:tracePt t="299882" x="4041775" y="6029325"/>
          <p14:tracePt t="299898" x="4049713" y="6029325"/>
          <p14:tracePt t="299906" x="4049713" y="6037263"/>
          <p14:tracePt t="299914" x="4057650" y="6037263"/>
          <p14:tracePt t="300010" x="4065588" y="6037263"/>
          <p14:tracePt t="300043" x="4073525" y="6037263"/>
          <p14:tracePt t="300058" x="4081463" y="6037263"/>
          <p14:tracePt t="300090" x="4089400" y="6037263"/>
          <p14:tracePt t="300114" x="4097338" y="6037263"/>
          <p14:tracePt t="300139" x="4105275" y="6037263"/>
          <p14:tracePt t="300146" x="4113213" y="6037263"/>
          <p14:tracePt t="300162" x="4121150" y="6037263"/>
          <p14:tracePt t="300171" x="4129088" y="6037263"/>
          <p14:tracePt t="300178" x="4137025" y="6029325"/>
          <p14:tracePt t="300187" x="4137025" y="6021388"/>
          <p14:tracePt t="300195" x="4144963" y="6021388"/>
          <p14:tracePt t="300203" x="4152900" y="6013450"/>
          <p14:tracePt t="300218" x="4152900" y="6005513"/>
          <p14:tracePt t="300227" x="4160838" y="5995988"/>
          <p14:tracePt t="300234" x="4160838" y="5988050"/>
          <p14:tracePt t="300244" x="4168775" y="5988050"/>
          <p14:tracePt t="300260" x="4168775" y="5980113"/>
          <p14:tracePt t="300282" x="4176713" y="5980113"/>
          <p14:tracePt t="300306" x="4192588" y="5964238"/>
          <p14:tracePt t="300322" x="4192588" y="5956300"/>
          <p14:tracePt t="300338" x="4200525" y="5940425"/>
          <p14:tracePt t="300354" x="4200525" y="5932488"/>
          <p14:tracePt t="300362" x="4200525" y="5924550"/>
          <p14:tracePt t="300371" x="4200525" y="5916613"/>
          <p14:tracePt t="300386" x="4200525" y="5908675"/>
          <p14:tracePt t="300450" x="4200525" y="5900738"/>
          <p14:tracePt t="300466" x="4200525" y="5892800"/>
          <p14:tracePt t="300474" x="4200525" y="5884863"/>
          <p14:tracePt t="300482" x="4192588" y="5884863"/>
          <p14:tracePt t="300490" x="4192588" y="5876925"/>
          <p14:tracePt t="300515" x="4192588" y="5868988"/>
          <p14:tracePt t="300580" x="4184650" y="5861050"/>
          <p14:tracePt t="300587" x="4184650" y="5853113"/>
          <p14:tracePt t="300595" x="4184650" y="5845175"/>
          <p14:tracePt t="300610" x="4176713" y="5845175"/>
          <p14:tracePt t="300618" x="4176713" y="5837238"/>
          <p14:tracePt t="300796" x="4168775" y="5837238"/>
          <p14:tracePt t="300802" x="4160838" y="5837238"/>
          <p14:tracePt t="300810" x="4152900" y="5837238"/>
          <p14:tracePt t="300826" x="4144963" y="5829300"/>
          <p14:tracePt t="300835" x="4137025" y="5821363"/>
          <p14:tracePt t="300852" x="4129088" y="5821363"/>
          <p14:tracePt t="300971" x="4121150" y="5821363"/>
          <p14:tracePt t="301002" x="4113213" y="5821363"/>
          <p14:tracePt t="301018" x="4105275" y="5829300"/>
          <p14:tracePt t="301026" x="4105275" y="5837238"/>
          <p14:tracePt t="301051" x="4097338" y="5845175"/>
          <p14:tracePt t="301069" x="4097338" y="5853113"/>
          <p14:tracePt t="301076" x="4089400" y="5853113"/>
          <p14:tracePt t="301091" x="4089400" y="5861050"/>
          <p14:tracePt t="301099" x="4089400" y="5868988"/>
          <p14:tracePt t="301124" x="4081463" y="5876925"/>
          <p14:tracePt t="301132" x="4081463" y="5884863"/>
          <p14:tracePt t="301140" x="4081463" y="5892800"/>
          <p14:tracePt t="301147" x="4081463" y="5900738"/>
          <p14:tracePt t="301154" x="4081463" y="5908675"/>
          <p14:tracePt t="301162" x="4073525" y="5916613"/>
          <p14:tracePt t="301170" x="4073525" y="5924550"/>
          <p14:tracePt t="301178" x="4073525" y="5932488"/>
          <p14:tracePt t="301194" x="4073525" y="5940425"/>
          <p14:tracePt t="301202" x="4073525" y="5948363"/>
          <p14:tracePt t="301226" x="4073525" y="5956300"/>
          <p14:tracePt t="301235" x="4073525" y="5964238"/>
          <p14:tracePt t="301242" x="4065588" y="5972175"/>
          <p14:tracePt t="301259" x="4065588" y="5980113"/>
          <p14:tracePt t="301266" x="4065588" y="5988050"/>
          <p14:tracePt t="301298" x="4073525" y="5988050"/>
          <p14:tracePt t="301306" x="4073525" y="5995988"/>
          <p14:tracePt t="301338" x="4081463" y="5995988"/>
          <p14:tracePt t="301354" x="4097338" y="6005513"/>
          <p14:tracePt t="301370" x="4113213" y="6013450"/>
          <p14:tracePt t="301379" x="4121150" y="6013450"/>
          <p14:tracePt t="301386" x="4137025" y="6013450"/>
          <p14:tracePt t="301395" x="4144963" y="6021388"/>
          <p14:tracePt t="301402" x="4152900" y="6021388"/>
          <p14:tracePt t="301411" x="4168775" y="6021388"/>
          <p14:tracePt t="301418" x="4176713" y="6021388"/>
          <p14:tracePt t="301427" x="4184650" y="6021388"/>
          <p14:tracePt t="301435" x="4192588" y="6021388"/>
          <p14:tracePt t="301443" x="4210050" y="6021388"/>
          <p14:tracePt t="301451" x="4217988" y="6021388"/>
          <p14:tracePt t="301459" x="4225925" y="6021388"/>
          <p14:tracePt t="301468" x="4241800" y="6021388"/>
          <p14:tracePt t="301475" x="4257675" y="6021388"/>
          <p14:tracePt t="301482" x="4281488" y="6021388"/>
          <p14:tracePt t="301491" x="4289425" y="6021388"/>
          <p14:tracePt t="301498" x="4305300" y="6021388"/>
          <p14:tracePt t="301507" x="4360863" y="6021388"/>
          <p14:tracePt t="301514" x="4392613" y="6021388"/>
          <p14:tracePt t="301523" x="4432300" y="6021388"/>
          <p14:tracePt t="301530" x="4519613" y="6013450"/>
          <p14:tracePt t="301538" x="4584700" y="5995988"/>
          <p14:tracePt t="301546" x="4695825" y="5980113"/>
          <p14:tracePt t="301554" x="4814888" y="5956300"/>
          <p14:tracePt t="301563" x="4910138" y="5940425"/>
          <p14:tracePt t="301570" x="5014913" y="5924550"/>
          <p14:tracePt t="301579" x="5102225" y="5916613"/>
          <p14:tracePt t="301586" x="5141913" y="5900738"/>
          <p14:tracePt t="301594" x="5157788" y="5892800"/>
          <p14:tracePt t="301604" x="5165725" y="5892800"/>
          <p14:tracePt t="301612" x="5181600" y="5876925"/>
          <p14:tracePt t="301618" x="5189538" y="5868988"/>
          <p14:tracePt t="301627" x="5205413" y="5853113"/>
          <p14:tracePt t="301634" x="5213350" y="5837238"/>
          <p14:tracePt t="301643" x="5229225" y="5821363"/>
          <p14:tracePt t="301651" x="5245100" y="5773738"/>
          <p14:tracePt t="301659" x="5260975" y="5749925"/>
          <p14:tracePt t="301670" x="5276850" y="5734050"/>
          <p14:tracePt t="301674" x="5292725" y="5710238"/>
          <p14:tracePt t="301682" x="5310188" y="5686425"/>
          <p14:tracePt t="301690" x="5326063" y="5670550"/>
          <p14:tracePt t="301698" x="5373688" y="5645150"/>
          <p14:tracePt t="301706" x="5381625" y="5637213"/>
          <p14:tracePt t="301714" x="5405438" y="5621338"/>
          <p14:tracePt t="301723" x="5413375" y="5613400"/>
          <p14:tracePt t="301730" x="5421313" y="5597525"/>
          <p14:tracePt t="301738" x="5429250" y="5597525"/>
          <p14:tracePt t="301747" x="5437188" y="5589588"/>
          <p14:tracePt t="301754" x="5437188" y="5581650"/>
          <p14:tracePt t="301763" x="5437188" y="5573713"/>
          <p14:tracePt t="301795" x="5429250" y="5589588"/>
          <p14:tracePt t="301802" x="5365750" y="5718175"/>
          <p14:tracePt t="301811" x="5268913" y="5805488"/>
          <p14:tracePt t="301822" x="5173663" y="5956300"/>
          <p14:tracePt t="301827" x="5054600" y="6005513"/>
          <p14:tracePt t="301834" x="4975225" y="6013450"/>
          <p14:tracePt t="301843" x="4951413" y="6013450"/>
          <p14:tracePt t="302051" x="5014913" y="5884863"/>
          <p14:tracePt t="302058" x="5014913" y="5876925"/>
          <p14:tracePt t="302066" x="5022850" y="5876925"/>
          <p14:tracePt t="302075" x="5046663" y="5876925"/>
          <p14:tracePt t="302084" x="5062538" y="5853113"/>
          <p14:tracePt t="302091" x="5110163" y="5829300"/>
          <p14:tracePt t="302100" x="5118100" y="5813425"/>
          <p14:tracePt t="302107" x="5189538" y="5694363"/>
          <p14:tracePt t="302116" x="5326063" y="5605463"/>
          <p14:tracePt t="302127" x="5421313" y="5518150"/>
          <p14:tracePt t="302131" x="5603875" y="5270500"/>
          <p14:tracePt t="302139" x="5788025" y="5135563"/>
          <p14:tracePt t="302146" x="5915025" y="4959350"/>
          <p14:tracePt t="302155" x="6059488" y="4760913"/>
          <p14:tracePt t="302163" x="6202363" y="4633913"/>
          <p14:tracePt t="302183" x="6402388" y="4418013"/>
          <p14:tracePt t="302186" x="6481763" y="4346575"/>
          <p14:tracePt t="302195" x="6521450" y="4233863"/>
          <p14:tracePt t="302202" x="6569075" y="4146550"/>
          <p14:tracePt t="302211" x="6577013" y="4051300"/>
          <p14:tracePt t="302218" x="6577013" y="4043363"/>
          <p14:tracePt t="302226" x="6584950" y="3995738"/>
          <p14:tracePt t="302234" x="6600825" y="3930650"/>
          <p14:tracePt t="302242" x="6608763" y="3906838"/>
          <p14:tracePt t="302250" x="6624638" y="3883025"/>
          <p14:tracePt t="302259" x="6624638" y="3867150"/>
          <p14:tracePt t="302266" x="6640513" y="3851275"/>
          <p14:tracePt t="302278" x="6640513" y="3827463"/>
          <p14:tracePt t="302284" x="6648450" y="3811588"/>
          <p14:tracePt t="302290" x="6648450" y="3795713"/>
          <p14:tracePt t="302299" x="6648450" y="3771900"/>
          <p14:tracePt t="302306" x="6648450" y="3740150"/>
          <p14:tracePt t="302315" x="6656388" y="3724275"/>
          <p14:tracePt t="302322" x="6664325" y="3629025"/>
          <p14:tracePt t="302330" x="6680200" y="3587750"/>
          <p14:tracePt t="302339" x="6688138" y="3571875"/>
          <p14:tracePt t="302346" x="6704013" y="3524250"/>
          <p14:tracePt t="302354" x="6719888" y="3484563"/>
          <p14:tracePt t="302363" x="6727825" y="3436938"/>
          <p14:tracePt t="302371" x="6743700" y="3381375"/>
          <p14:tracePt t="302379" x="6759575" y="3365500"/>
          <p14:tracePt t="302386" x="6759575" y="3325813"/>
          <p14:tracePt t="302395" x="6769100" y="3302000"/>
          <p14:tracePt t="302402" x="6784975" y="3262313"/>
          <p14:tracePt t="302410" x="6792913" y="3244850"/>
          <p14:tracePt t="302418" x="6808788" y="3221038"/>
          <p14:tracePt t="302430" x="6824663" y="3213100"/>
          <p14:tracePt t="302434" x="6832600" y="3205163"/>
          <p14:tracePt t="302442" x="6840538" y="3189288"/>
          <p14:tracePt t="302450" x="6848475" y="3173413"/>
          <p14:tracePt t="302458" x="6864350" y="3157538"/>
          <p14:tracePt t="302466" x="6880225" y="3101975"/>
          <p14:tracePt t="302474" x="6904038" y="3086100"/>
          <p14:tracePt t="302484" x="6927850" y="3070225"/>
          <p14:tracePt t="302491" x="6951663" y="3038475"/>
          <p14:tracePt t="302500" x="6975475" y="2998788"/>
          <p14:tracePt t="302506" x="7007225" y="2951163"/>
          <p14:tracePt t="302515" x="7023100" y="2943225"/>
          <p14:tracePt t="302522" x="7038975" y="2935288"/>
          <p14:tracePt t="302531" x="7062788" y="2927350"/>
          <p14:tracePt t="302539" x="7078663" y="2919413"/>
          <p14:tracePt t="302546" x="7102475" y="2901950"/>
          <p14:tracePt t="302555" x="7126288" y="2886075"/>
          <p14:tracePt t="302562" x="7151688" y="2854325"/>
          <p14:tracePt t="302570" x="7167563" y="2838450"/>
          <p14:tracePt t="302579" x="7191375" y="2822575"/>
          <p14:tracePt t="302587" x="7207250" y="2759075"/>
          <p14:tracePt t="302595" x="7254875" y="2743200"/>
          <p14:tracePt t="302602" x="7270750" y="2719388"/>
          <p14:tracePt t="302611" x="7286625" y="2719388"/>
          <p14:tracePt t="302618" x="7294563" y="2703513"/>
          <p14:tracePt t="302626" x="7310438" y="2687638"/>
          <p14:tracePt t="302634" x="7326313" y="2679700"/>
          <p14:tracePt t="302642" x="7342188" y="2663825"/>
          <p14:tracePt t="302651" x="7389813" y="2616200"/>
          <p14:tracePt t="302659" x="7413625" y="2592388"/>
          <p14:tracePt t="302668" x="7437438" y="2519363"/>
          <p14:tracePt t="302675" x="7461250" y="2503488"/>
          <p14:tracePt t="302682" x="7477125" y="2479675"/>
          <p14:tracePt t="302690" x="7493000" y="2455863"/>
          <p14:tracePt t="302699" x="7526338" y="2439988"/>
          <p14:tracePt t="302707" x="7534275" y="2408238"/>
          <p14:tracePt t="302716" x="7542213" y="2400300"/>
          <p14:tracePt t="302722" x="7550150" y="2392363"/>
          <p14:tracePt t="302746" x="7550150" y="2384425"/>
          <p14:tracePt t="302763" x="7558088" y="2376488"/>
          <p14:tracePt t="302779" x="7558088" y="2368550"/>
          <p14:tracePt t="302794" x="7558088" y="2360613"/>
          <p14:tracePt t="302883" x="7558088" y="2352675"/>
          <p14:tracePt t="302891" x="7558088" y="2344738"/>
          <p14:tracePt t="302898" x="7558088" y="2328863"/>
          <p14:tracePt t="302906" x="7558088" y="2320925"/>
          <p14:tracePt t="302915" x="7558088" y="2305050"/>
          <p14:tracePt t="302922" x="7550150" y="2289175"/>
          <p14:tracePt t="302932" x="7550150" y="2281238"/>
          <p14:tracePt t="302938" x="7550150" y="2273300"/>
          <p14:tracePt t="303019" x="7550150" y="2265363"/>
          <p14:tracePt t="303043" x="7542213" y="2257425"/>
          <p14:tracePt t="303059" x="7534275" y="2257425"/>
          <p14:tracePt t="303066" x="7526338" y="2249488"/>
          <p14:tracePt t="303074" x="7526338" y="2241550"/>
          <p14:tracePt t="303082" x="7518400" y="2241550"/>
          <p14:tracePt t="303098" x="7510463" y="2241550"/>
          <p14:tracePt t="303115" x="7502525" y="2241550"/>
          <p14:tracePt t="303131" x="7493000" y="2241550"/>
          <p14:tracePt t="303204" x="7493000" y="2249488"/>
          <p14:tracePt t="303210" x="7493000" y="2257425"/>
          <p14:tracePt t="303218" x="7493000" y="2265363"/>
          <p14:tracePt t="303234" x="7493000" y="2273300"/>
          <p14:tracePt t="303243" x="7493000" y="2281238"/>
          <p14:tracePt t="303258" x="7493000" y="2289175"/>
          <p14:tracePt t="303266" x="7493000" y="2305050"/>
          <p14:tracePt t="303274" x="7493000" y="2312988"/>
          <p14:tracePt t="303287" x="7493000" y="2352675"/>
          <p14:tracePt t="303290" x="7502525" y="2376488"/>
          <p14:tracePt t="303299" x="7510463" y="2439988"/>
          <p14:tracePt t="303306" x="7510463" y="2519363"/>
          <p14:tracePt t="303316" x="7518400" y="2543175"/>
          <p14:tracePt t="303322" x="7518400" y="2559050"/>
          <p14:tracePt t="303332" x="7518400" y="2566988"/>
          <p14:tracePt t="303338" x="7518400" y="2576513"/>
          <p14:tracePt t="303347" x="7526338" y="2576513"/>
          <p14:tracePt t="303355" x="7526338" y="2584450"/>
          <p14:tracePt t="303427" x="7526338" y="2592388"/>
          <p14:tracePt t="303443" x="7526338" y="2600325"/>
          <p14:tracePt t="303459" x="7526338" y="2608263"/>
          <p14:tracePt t="303467" x="7526338" y="2616200"/>
          <p14:tracePt t="303474" x="7526338" y="2640013"/>
          <p14:tracePt t="303482" x="7526338" y="2671763"/>
          <p14:tracePt t="303490" x="7526338" y="2743200"/>
          <p14:tracePt t="303499" x="7526338" y="2830513"/>
          <p14:tracePt t="303506" x="7526338" y="2927350"/>
          <p14:tracePt t="303515" x="7534275" y="2998788"/>
          <p14:tracePt t="303522" x="7534275" y="3022600"/>
          <p14:tracePt t="303532" x="7542213" y="3038475"/>
          <p14:tracePt t="303554" x="7550150" y="3038475"/>
          <p14:tracePt t="303619" x="7550150" y="3030538"/>
          <p14:tracePt t="303627" x="7550150" y="3022600"/>
          <p14:tracePt t="303634" x="7550150" y="3006725"/>
          <p14:tracePt t="303643" x="7550150" y="2959100"/>
          <p14:tracePt t="303650" x="7550150" y="2943225"/>
          <p14:tracePt t="303658" x="7550150" y="2927350"/>
          <p14:tracePt t="303667" x="7550150" y="2901950"/>
          <p14:tracePt t="303674" x="7550150" y="2878138"/>
          <p14:tracePt t="303682" x="7558088" y="2870200"/>
          <p14:tracePt t="303691" x="7558088" y="2822575"/>
          <p14:tracePt t="303698" x="7558088" y="2806700"/>
          <p14:tracePt t="303706" x="7558088" y="2790825"/>
          <p14:tracePt t="303714" x="7558088" y="2767013"/>
          <p14:tracePt t="303722" x="7558088" y="2751138"/>
          <p14:tracePt t="303731" x="7558088" y="2743200"/>
          <p14:tracePt t="303738" x="7558088" y="2735263"/>
          <p14:tracePt t="303748" x="7558088" y="2719388"/>
          <p14:tracePt t="303762" x="7558088" y="2695575"/>
          <p14:tracePt t="303770" x="7558088" y="2679700"/>
          <p14:tracePt t="303779" x="7558088" y="2663825"/>
          <p14:tracePt t="303786" x="7558088" y="2616200"/>
          <p14:tracePt t="303794" x="7558088" y="2600325"/>
          <p14:tracePt t="303802" x="7558088" y="2559050"/>
          <p14:tracePt t="303811" x="7558088" y="2535238"/>
          <p14:tracePt t="303818" x="7558088" y="2511425"/>
          <p14:tracePt t="303826" x="7558088" y="2495550"/>
          <p14:tracePt t="303834" x="7558088" y="2471738"/>
          <p14:tracePt t="303843" x="7558088" y="2455863"/>
          <p14:tracePt t="303850" x="7558088" y="2447925"/>
          <p14:tracePt t="303858" x="7558088" y="2439988"/>
          <p14:tracePt t="303866" x="7558088" y="2432050"/>
          <p14:tracePt t="303875" x="7550150" y="2424113"/>
          <p14:tracePt t="303883" x="7550150" y="2416175"/>
          <p14:tracePt t="303891" x="7550150" y="2408238"/>
          <p14:tracePt t="303898" x="7550150" y="2400300"/>
          <p14:tracePt t="303906" x="7550150" y="2392363"/>
          <p14:tracePt t="303923" x="7550150" y="2384425"/>
          <p14:tracePt t="303942" x="7550150" y="2376488"/>
          <p14:tracePt t="303954" x="7550150" y="2368550"/>
          <p14:tracePt t="304027" x="7542213" y="2368550"/>
          <p14:tracePt t="304035" x="7542213" y="2360613"/>
          <p14:tracePt t="304043" x="7542213" y="2352675"/>
          <p14:tracePt t="304050" x="7534275" y="2344738"/>
          <p14:tracePt t="304067" x="7534275" y="2336800"/>
          <p14:tracePt t="304082" x="7526338" y="2328863"/>
          <p14:tracePt t="304099" x="7518400" y="2312988"/>
          <p14:tracePt t="304114" x="7510463" y="2305050"/>
          <p14:tracePt t="304124" x="7502525" y="2305050"/>
          <p14:tracePt t="304130" x="7502525" y="2297113"/>
          <p14:tracePt t="304139" x="7493000" y="2289175"/>
          <p14:tracePt t="304155" x="7485063" y="2281238"/>
          <p14:tracePt t="304170" x="7485063" y="2273300"/>
          <p14:tracePt t="304435" x="7485063" y="2265363"/>
          <p14:tracePt t="304442" x="7485063" y="2257425"/>
          <p14:tracePt t="304450" x="7485063" y="2249488"/>
          <p14:tracePt t="304458" x="7485063" y="2241550"/>
          <p14:tracePt t="304466" x="7485063" y="2233613"/>
          <p14:tracePt t="304475" x="7485063" y="2224088"/>
          <p14:tracePt t="304482" x="7485063" y="2216150"/>
          <p14:tracePt t="304630" x="7485063" y="2233613"/>
          <p14:tracePt t="304636" x="7493000" y="2241550"/>
          <p14:tracePt t="304644" x="7493000" y="2249488"/>
          <p14:tracePt t="304658" x="7493000" y="2257425"/>
          <p14:tracePt t="304666" x="7502525" y="2265363"/>
          <p14:tracePt t="304675" x="7502525" y="2273300"/>
          <p14:tracePt t="304682" x="7510463" y="2289175"/>
          <p14:tracePt t="304692" x="7518400" y="2336800"/>
          <p14:tracePt t="304702" x="7526338" y="2368550"/>
          <p14:tracePt t="304706" x="7542213" y="2447925"/>
          <p14:tracePt t="304715" x="7550150" y="2527300"/>
          <p14:tracePt t="304722" x="7573963" y="2632075"/>
          <p14:tracePt t="304730" x="7581900" y="2647950"/>
          <p14:tracePt t="304739" x="7581900" y="2695575"/>
          <p14:tracePt t="304746" x="7597775" y="2711450"/>
          <p14:tracePt t="304754" x="7597775" y="2727325"/>
          <p14:tracePt t="304762" x="7597775" y="2735263"/>
          <p14:tracePt t="304771" x="7597775" y="2743200"/>
          <p14:tracePt t="304778" x="7597775" y="2751138"/>
          <p14:tracePt t="304794" x="7597775" y="2759075"/>
          <p14:tracePt t="304802" x="7605713" y="2759075"/>
          <p14:tracePt t="304818" x="7605713" y="2767013"/>
          <p14:tracePt t="304834" x="7605713" y="2774950"/>
          <p14:tracePt t="304855" x="7605713" y="2782888"/>
          <p14:tracePt t="304860" x="7605713" y="2790825"/>
          <p14:tracePt t="304866" x="7605713" y="2798763"/>
          <p14:tracePt t="304876" x="7605713" y="2814638"/>
          <p14:tracePt t="304882" x="7605713" y="2838450"/>
          <p14:tracePt t="304891" x="7605713" y="2846388"/>
          <p14:tracePt t="304898" x="7605713" y="2862263"/>
          <p14:tracePt t="304908" x="7605713" y="2870200"/>
          <p14:tracePt t="304914" x="7605713" y="2878138"/>
          <p14:tracePt t="304930" x="7605713" y="2886075"/>
          <p14:tracePt t="304938" x="7605713" y="2894013"/>
          <p14:tracePt t="305065" x="7605713" y="2886075"/>
          <p14:tracePt t="305068" x="7597775" y="2886075"/>
          <p14:tracePt t="305083" x="7589838" y="2878138"/>
          <p14:tracePt t="305090" x="7581900" y="2878138"/>
          <p14:tracePt t="305115" x="7573963" y="2870200"/>
          <p14:tracePt t="305130" x="7566025" y="2862263"/>
          <p14:tracePt t="305138" x="7550150" y="2862263"/>
          <p14:tracePt t="305146" x="7542213" y="2862263"/>
          <p14:tracePt t="305154" x="7518400" y="2854325"/>
          <p14:tracePt t="305177" x="7453313" y="2846388"/>
          <p14:tracePt t="305178" x="7429500" y="2846388"/>
          <p14:tracePt t="305186" x="7397750" y="2846388"/>
          <p14:tracePt t="305194" x="7358063" y="2846388"/>
          <p14:tracePt t="305202" x="7342188" y="2846388"/>
          <p14:tracePt t="305210" x="7326313" y="2846388"/>
          <p14:tracePt t="305219" x="7310438" y="2846388"/>
          <p14:tracePt t="305226" x="7286625" y="2846388"/>
          <p14:tracePt t="305234" x="7270750" y="2846388"/>
          <p14:tracePt t="305242" x="7262813" y="2846388"/>
          <p14:tracePt t="305250" x="7239000" y="2846388"/>
          <p14:tracePt t="305258" x="7223125" y="2846388"/>
          <p14:tracePt t="305266" x="7199313" y="2838450"/>
          <p14:tracePt t="305275" x="7175500" y="2838450"/>
          <p14:tracePt t="305283" x="7159625" y="2830513"/>
          <p14:tracePt t="305291" x="7143750" y="2830513"/>
          <p14:tracePt t="305298" x="7118350" y="2830513"/>
          <p14:tracePt t="305308" x="7102475" y="2822575"/>
          <p14:tracePt t="305315" x="7086600" y="2822575"/>
          <p14:tracePt t="305323" x="7070725" y="2814638"/>
          <p14:tracePt t="305330" x="7054850" y="2806700"/>
          <p14:tracePt t="305339" x="7046913" y="2806700"/>
          <p14:tracePt t="305346" x="7038975" y="2806700"/>
          <p14:tracePt t="305355" x="7023100" y="2806700"/>
          <p14:tracePt t="305362" x="7015163" y="2806700"/>
          <p14:tracePt t="305371" x="7015163" y="2798763"/>
          <p14:tracePt t="305378" x="7007225" y="2798763"/>
          <p14:tracePt t="305403" x="6999288" y="2798763"/>
          <p14:tracePt t="305426" x="6991350" y="2798763"/>
          <p14:tracePt t="305434" x="6983413" y="2798763"/>
          <p14:tracePt t="305442" x="6975475" y="2798763"/>
          <p14:tracePt t="305450" x="6959600" y="2798763"/>
          <p14:tracePt t="305458" x="6951663" y="2798763"/>
          <p14:tracePt t="305466" x="6943725" y="2798763"/>
          <p14:tracePt t="305475" x="6927850" y="2798763"/>
          <p14:tracePt t="305482" x="6911975" y="2798763"/>
          <p14:tracePt t="305491" x="6896100" y="2798763"/>
          <p14:tracePt t="305498" x="6888163" y="2798763"/>
          <p14:tracePt t="305507" x="6880225" y="2798763"/>
          <p14:tracePt t="305515" x="6864350" y="2814638"/>
          <p14:tracePt t="305524" x="6848475" y="2822575"/>
          <p14:tracePt t="305530" x="6840538" y="2822575"/>
          <p14:tracePt t="305538" x="6832600" y="2830513"/>
          <p14:tracePt t="305546" x="6824663" y="2830513"/>
          <p14:tracePt t="305554" x="6824663" y="2838450"/>
          <p14:tracePt t="305562" x="6824663" y="2846388"/>
          <p14:tracePt t="305578" x="6816725" y="2854325"/>
          <p14:tracePt t="305594" x="6816725" y="2862263"/>
          <p14:tracePt t="305603" x="6808788" y="2862263"/>
          <p14:tracePt t="305610" x="6800850" y="2870200"/>
          <p14:tracePt t="305618" x="6792913" y="2878138"/>
          <p14:tracePt t="305634" x="6784975" y="2886075"/>
          <p14:tracePt t="305650" x="6777038" y="2894013"/>
          <p14:tracePt t="305698" x="6777038" y="2901950"/>
          <p14:tracePt t="305706" x="6777038" y="2909888"/>
          <p14:tracePt t="305732" x="6784975" y="2919413"/>
          <p14:tracePt t="305739" x="6792913" y="2919413"/>
          <p14:tracePt t="305747" x="6800850" y="2927350"/>
          <p14:tracePt t="305755" x="6808788" y="2927350"/>
          <p14:tracePt t="305763" x="6816725" y="2927350"/>
          <p14:tracePt t="305770" x="6824663" y="2935288"/>
          <p14:tracePt t="305778" x="6840538" y="2935288"/>
          <p14:tracePt t="305794" x="6848475" y="2935288"/>
          <p14:tracePt t="305818" x="6856413" y="2927350"/>
          <p14:tracePt t="305826" x="6864350" y="2919413"/>
          <p14:tracePt t="305835" x="6864350" y="2901950"/>
          <p14:tracePt t="305842" x="6864350" y="2886075"/>
          <p14:tracePt t="305850" x="6864350" y="2830513"/>
          <p14:tracePt t="305858" x="6864350" y="2814638"/>
          <p14:tracePt t="305866" x="6864350" y="2806700"/>
          <p14:tracePt t="305875" x="6864350" y="2798763"/>
          <p14:tracePt t="305882" x="6864350" y="2790825"/>
          <p14:tracePt t="305891" x="6856413" y="2790825"/>
          <p14:tracePt t="305898" x="6856413" y="2782888"/>
          <p14:tracePt t="305907" x="6848475" y="2782888"/>
          <p14:tracePt t="305924" x="6840538" y="2774950"/>
          <p14:tracePt t="305931" x="6832600" y="2767013"/>
          <p14:tracePt t="305939" x="6824663" y="2767013"/>
          <p14:tracePt t="305955" x="6816725" y="2767013"/>
          <p14:tracePt t="305963" x="6808788" y="2767013"/>
          <p14:tracePt t="305971" x="6800850" y="2767013"/>
          <p14:tracePt t="305978" x="6784975" y="2774950"/>
          <p14:tracePt t="305987" x="6784975" y="2782888"/>
          <p14:tracePt t="305994" x="6769100" y="2790825"/>
          <p14:tracePt t="306003" x="6759575" y="2790825"/>
          <p14:tracePt t="306010" x="6751638" y="2798763"/>
          <p14:tracePt t="306018" x="6743700" y="2806700"/>
          <p14:tracePt t="306026" x="6735763" y="2806700"/>
          <p14:tracePt t="306042" x="6727825" y="2806700"/>
          <p14:tracePt t="306050" x="6727825" y="2814638"/>
          <p14:tracePt t="306066" x="6719888" y="2814638"/>
          <p14:tracePt t="306074" x="6719888" y="2830513"/>
          <p14:tracePt t="306091" x="6719888" y="2838450"/>
          <p14:tracePt t="306098" x="6719888" y="2846388"/>
          <p14:tracePt t="306107" x="6719888" y="2854325"/>
          <p14:tracePt t="306114" x="6719888" y="2862263"/>
          <p14:tracePt t="306131" x="6719888" y="2870200"/>
          <p14:tracePt t="306140" x="6719888" y="2878138"/>
          <p14:tracePt t="306146" x="6719888" y="2886075"/>
          <p14:tracePt t="306154" x="6719888" y="2894013"/>
          <p14:tracePt t="306162" x="6719888" y="2901950"/>
          <p14:tracePt t="306176" x="6727825" y="2919413"/>
          <p14:tracePt t="306178" x="6735763" y="2919413"/>
          <p14:tracePt t="306187" x="6735763" y="2927350"/>
          <p14:tracePt t="306226" x="6743700" y="2919413"/>
          <p14:tracePt t="306234" x="6743700" y="2909888"/>
          <p14:tracePt t="306242" x="6743700" y="2894013"/>
          <p14:tracePt t="306258" x="6743700" y="2886075"/>
          <p14:tracePt t="306266" x="6743700" y="2878138"/>
          <p14:tracePt t="306323" x="6751638" y="2878138"/>
          <p14:tracePt t="306338" x="6769100" y="2870200"/>
          <p14:tracePt t="306346" x="6824663" y="2862263"/>
          <p14:tracePt t="306354" x="6856413" y="2862263"/>
          <p14:tracePt t="306362" x="6959600" y="2862263"/>
          <p14:tracePt t="306370" x="7078663" y="2854325"/>
          <p14:tracePt t="306378" x="7191375" y="2854325"/>
          <p14:tracePt t="306386" x="7318375" y="2854325"/>
          <p14:tracePt t="306394" x="7558088" y="2854325"/>
          <p14:tracePt t="306402" x="7708900" y="2854325"/>
          <p14:tracePt t="306410" x="7843838" y="2854325"/>
          <p14:tracePt t="306418" x="8004175" y="2846388"/>
          <p14:tracePt t="306426" x="8035925" y="2838450"/>
          <p14:tracePt t="306434" x="8083550" y="2830513"/>
          <p14:tracePt t="306442" x="8091488" y="2814638"/>
          <p14:tracePt t="306451" x="8107363" y="2798763"/>
          <p14:tracePt t="306467" x="8115300" y="2782888"/>
          <p14:tracePt t="306474" x="8115300" y="2774950"/>
          <p14:tracePt t="306482" x="8123238" y="2767013"/>
          <p14:tracePt t="306490" x="8131175" y="2767013"/>
          <p14:tracePt t="306507" x="8139113" y="2767013"/>
          <p14:tracePt t="306514" x="8139113" y="2759075"/>
          <p14:tracePt t="306530" x="8147050" y="2759075"/>
          <p14:tracePt t="306538" x="8154988" y="2751138"/>
          <p14:tracePt t="306554" x="8162925" y="2751138"/>
          <p14:tracePt t="306563" x="8170863" y="2743200"/>
          <p14:tracePt t="306570" x="8194675" y="2743200"/>
          <p14:tracePt t="306579" x="8210550" y="2743200"/>
          <p14:tracePt t="306586" x="8226425" y="2743200"/>
          <p14:tracePt t="306594" x="8283575" y="2743200"/>
          <p14:tracePt t="306602" x="8299450" y="2743200"/>
          <p14:tracePt t="306610" x="8307388" y="2743200"/>
          <p14:tracePt t="306619" x="8315325" y="2743200"/>
          <p14:tracePt t="306626" x="8323263" y="2743200"/>
          <p14:tracePt t="306690" x="8307388" y="2751138"/>
          <p14:tracePt t="306699" x="8283575" y="2759075"/>
          <p14:tracePt t="306706" x="8267700" y="2774950"/>
          <p14:tracePt t="306714" x="8251825" y="2782888"/>
          <p14:tracePt t="306723" x="8202613" y="2790825"/>
          <p14:tracePt t="306731" x="8186738" y="2790825"/>
          <p14:tracePt t="306739" x="8147050" y="2790825"/>
          <p14:tracePt t="306746" x="8123238" y="2790825"/>
          <p14:tracePt t="306754" x="8107363" y="2790825"/>
          <p14:tracePt t="306762" x="8099425" y="2790825"/>
          <p14:tracePt t="306770" x="8091488" y="2790825"/>
          <p14:tracePt t="306778" x="8083550" y="2790825"/>
          <p14:tracePt t="306794" x="8075613" y="2790825"/>
          <p14:tracePt t="308674" x="8075613" y="2782888"/>
          <p14:tracePt t="308970" x="8083550" y="2782888"/>
          <p14:tracePt t="308978" x="8083550" y="2774950"/>
          <p14:tracePt t="309002" x="8091488" y="2774950"/>
          <p14:tracePt t="309011" x="8099425" y="2774950"/>
          <p14:tracePt t="311131" x="8099425" y="2782888"/>
          <p14:tracePt t="311139" x="8099425" y="2790825"/>
          <p14:tracePt t="311147" x="8099425" y="2798763"/>
          <p14:tracePt t="311158" x="8099425" y="2806700"/>
          <p14:tracePt t="311163" x="8099425" y="2814638"/>
          <p14:tracePt t="311171" x="8099425" y="2822575"/>
          <p14:tracePt t="311178" x="8099425" y="2830513"/>
          <p14:tracePt t="311186" x="8099425" y="2846388"/>
          <p14:tracePt t="311259" x="8107363" y="2838450"/>
          <p14:tracePt t="311267" x="8115300" y="2806700"/>
          <p14:tracePt t="311275" x="8123238" y="2790825"/>
          <p14:tracePt t="311283" x="8123238" y="2782888"/>
          <p14:tracePt t="311291" x="8131175" y="2767013"/>
          <p14:tracePt t="311307" x="8131175" y="2759075"/>
          <p14:tracePt t="311378" x="8139113" y="2759075"/>
          <p14:tracePt t="311419" x="8139113" y="2767013"/>
          <p14:tracePt t="311435" x="8131175" y="2767013"/>
          <p14:tracePt t="311443" x="8123238" y="2767013"/>
          <p14:tracePt t="311458" x="8115300" y="2767013"/>
          <p14:tracePt t="311474" x="8107363" y="2767013"/>
          <p14:tracePt t="311482" x="8107363" y="2759075"/>
          <p14:tracePt t="311490" x="8099425" y="2751138"/>
          <p14:tracePt t="311499" x="8091488" y="2743200"/>
          <p14:tracePt t="311507" x="8083550" y="2735263"/>
          <p14:tracePt t="311515" x="8083550" y="2727325"/>
          <p14:tracePt t="311523" x="8075613" y="2727325"/>
          <p14:tracePt t="311531" x="8067675" y="2719388"/>
          <p14:tracePt t="311546" x="8067675" y="2711450"/>
          <p14:tracePt t="311555" x="8059738" y="2703513"/>
          <p14:tracePt t="311619" x="8051800" y="2703513"/>
          <p14:tracePt t="311635" x="8043863" y="2703513"/>
          <p14:tracePt t="311651" x="8035925" y="2703513"/>
          <p14:tracePt t="311658" x="8027988" y="2703513"/>
          <p14:tracePt t="311674" x="8020050" y="2711450"/>
          <p14:tracePt t="311683" x="8012113" y="2711450"/>
          <p14:tracePt t="311690" x="8012113" y="2719388"/>
          <p14:tracePt t="311700" x="8004175" y="2719388"/>
          <p14:tracePt t="311706" x="8004175" y="2727325"/>
          <p14:tracePt t="311731" x="8004175" y="2743200"/>
          <p14:tracePt t="311747" x="8004175" y="2751138"/>
          <p14:tracePt t="311757" x="8004175" y="2767013"/>
          <p14:tracePt t="311771" x="8004175" y="2782888"/>
          <p14:tracePt t="311778" x="8004175" y="2790825"/>
          <p14:tracePt t="311802" x="8004175" y="2798763"/>
          <p14:tracePt t="311826" x="8004175" y="2806700"/>
          <p14:tracePt t="311843" x="8004175" y="2814638"/>
          <p14:tracePt t="311858" x="8004175" y="2822575"/>
          <p14:tracePt t="311874" x="7996238" y="2822575"/>
          <p14:tracePt t="311882" x="7996238" y="2830513"/>
          <p14:tracePt t="311899" x="7996238" y="2838450"/>
          <p14:tracePt t="311906" x="7988300" y="2846388"/>
          <p14:tracePt t="311914" x="7988300" y="2862263"/>
          <p14:tracePt t="311923" x="7972425" y="2870200"/>
          <p14:tracePt t="311931" x="7956550" y="2878138"/>
          <p14:tracePt t="312178" x="7948613" y="2878138"/>
          <p14:tracePt t="312186" x="7940675" y="2870200"/>
          <p14:tracePt t="312194" x="7940675" y="2862263"/>
          <p14:tracePt t="312202" x="7940675" y="2854325"/>
          <p14:tracePt t="312210" x="7932738" y="2838450"/>
          <p14:tracePt t="312218" x="7932738" y="2830513"/>
          <p14:tracePt t="312226" x="7924800" y="2830513"/>
          <p14:tracePt t="312266" x="7924800" y="2838450"/>
          <p14:tracePt t="312274" x="7924800" y="2846388"/>
          <p14:tracePt t="312282" x="7924800" y="2854325"/>
          <p14:tracePt t="312290" x="7924800" y="2878138"/>
          <p14:tracePt t="312300" x="7924800" y="2886075"/>
          <p14:tracePt t="312307" x="7924800" y="2901950"/>
          <p14:tracePt t="312316" x="7924800" y="2919413"/>
          <p14:tracePt t="312323" x="7916863" y="2935288"/>
          <p14:tracePt t="312331" x="7908925" y="2951163"/>
          <p14:tracePt t="312339" x="7893050" y="2998788"/>
          <p14:tracePt t="312346" x="7877175" y="3070225"/>
          <p14:tracePt t="312354" x="7869238" y="3141663"/>
          <p14:tracePt t="312362" x="7843838" y="3294063"/>
          <p14:tracePt t="312370" x="7812088" y="3421063"/>
          <p14:tracePt t="312379" x="7796213" y="3532188"/>
          <p14:tracePt t="312386" x="7772400" y="3652838"/>
          <p14:tracePt t="312394" x="7756525" y="3716338"/>
          <p14:tracePt t="312402" x="7740650" y="3763963"/>
          <p14:tracePt t="312410" x="7740650" y="3771900"/>
          <p14:tracePt t="312418" x="7724775" y="3787775"/>
          <p14:tracePt t="312426" x="7724775" y="3795713"/>
          <p14:tracePt t="312434" x="7716838" y="3803650"/>
          <p14:tracePt t="312442" x="7716838" y="3811588"/>
          <p14:tracePt t="312450" x="7708900" y="3819525"/>
          <p14:tracePt t="312458" x="7708900" y="3835400"/>
          <p14:tracePt t="312466" x="7700963" y="3835400"/>
          <p14:tracePt t="312483" x="7693025" y="3835400"/>
          <p14:tracePt t="312500" x="7693025" y="3843338"/>
          <p14:tracePt t="312506" x="7685088" y="3843338"/>
          <p14:tracePt t="312523" x="7677150" y="3843338"/>
          <p14:tracePt t="312531" x="7653338" y="3851275"/>
          <p14:tracePt t="312539" x="7653338" y="3859213"/>
          <p14:tracePt t="312555" x="7637463" y="3867150"/>
          <p14:tracePt t="312579" x="7629525" y="3867150"/>
          <p14:tracePt t="312586" x="7621588" y="3883025"/>
          <p14:tracePt t="312594" x="7613650" y="3883025"/>
          <p14:tracePt t="312602" x="7613650" y="3890963"/>
          <p14:tracePt t="312610" x="7597775" y="3898900"/>
          <p14:tracePt t="312618" x="7589838" y="3906838"/>
          <p14:tracePt t="312626" x="7566025" y="3922713"/>
          <p14:tracePt t="312634" x="7542213" y="3956050"/>
          <p14:tracePt t="312642" x="7518400" y="3987800"/>
          <p14:tracePt t="312651" x="7502525" y="4067175"/>
          <p14:tracePt t="312658" x="7461250" y="4154488"/>
          <p14:tracePt t="312666" x="7437438" y="4194175"/>
          <p14:tracePt t="312674" x="7342188" y="4273550"/>
          <p14:tracePt t="312683" x="7318375" y="4338638"/>
          <p14:tracePt t="312691" x="7270750" y="4362450"/>
          <p14:tracePt t="312700" x="7254875" y="4378325"/>
          <p14:tracePt t="312707" x="7246938" y="4386263"/>
          <p14:tracePt t="312716" x="7239000" y="4402138"/>
          <p14:tracePt t="312738" x="7231063" y="4402138"/>
          <p14:tracePt t="312770" x="7231063" y="4394200"/>
          <p14:tracePt t="312778" x="7231063" y="4378325"/>
          <p14:tracePt t="312786" x="7239000" y="4362450"/>
          <p14:tracePt t="312794" x="7254875" y="4354513"/>
          <p14:tracePt t="312802" x="7262813" y="4298950"/>
          <p14:tracePt t="312810" x="7262813" y="4281488"/>
          <p14:tracePt t="312818" x="7278688" y="4241800"/>
          <p14:tracePt t="312826" x="7302500" y="4217988"/>
          <p14:tracePt t="312835" x="7310438" y="4178300"/>
          <p14:tracePt t="312842" x="7310438" y="4170363"/>
          <p14:tracePt t="312851" x="7310438" y="4162425"/>
          <p14:tracePt t="312858" x="7318375" y="4162425"/>
          <p14:tracePt t="312931" x="7318375" y="4154488"/>
          <p14:tracePt t="312939" x="7326313" y="4146550"/>
          <p14:tracePt t="312947" x="7334250" y="4138613"/>
          <p14:tracePt t="312971" x="7342188" y="4130675"/>
          <p14:tracePt t="312987" x="7342188" y="4122738"/>
          <p14:tracePt t="312995" x="7350125" y="4114800"/>
          <p14:tracePt t="313010" x="7358063" y="4106863"/>
          <p14:tracePt t="313026" x="7358063" y="4090988"/>
          <p14:tracePt t="313578" x="7366000" y="4090988"/>
          <p14:tracePt t="313586" x="7366000" y="4130675"/>
          <p14:tracePt t="313594" x="7366000" y="4138613"/>
          <p14:tracePt t="313602" x="7366000" y="4146550"/>
          <p14:tracePt t="313610" x="7366000" y="4194175"/>
          <p14:tracePt t="313619" x="7358063" y="4210050"/>
          <p14:tracePt t="313626" x="7358063" y="4225925"/>
          <p14:tracePt t="313635" x="7358063" y="4249738"/>
          <p14:tracePt t="313646" x="7358063" y="4257675"/>
          <p14:tracePt t="313652" x="7350125" y="4273550"/>
          <p14:tracePt t="313666" x="7350125" y="4281488"/>
          <p14:tracePt t="313738" x="7342188" y="4281488"/>
          <p14:tracePt t="313884" x="7342188" y="4291013"/>
          <p14:tracePt t="313949" x="7342188" y="4298950"/>
          <p14:tracePt t="313964" x="7342188" y="4306888"/>
          <p14:tracePt t="314059" x="7342188" y="4314825"/>
          <p14:tracePt t="314076" x="7334250" y="4330700"/>
          <p14:tracePt t="314083" x="7334250" y="4338638"/>
          <p14:tracePt t="314099" x="7318375" y="4354513"/>
          <p14:tracePt t="314105" x="7318375" y="4362450"/>
          <p14:tracePt t="314115" x="7310438" y="4370388"/>
          <p14:tracePt t="314123" x="7310438" y="4378325"/>
          <p14:tracePt t="314210" x="7302500" y="4378325"/>
          <p14:tracePt t="314259" x="7294563" y="4370388"/>
          <p14:tracePt t="314266" x="7294563" y="4362450"/>
          <p14:tracePt t="314282" x="7294563" y="4354513"/>
          <p14:tracePt t="314306" x="7294563" y="4346575"/>
          <p14:tracePt t="314322" x="7286625" y="4338638"/>
          <p14:tracePt t="314339" x="7286625" y="4330700"/>
          <p14:tracePt t="314355" x="7286625" y="4322763"/>
          <p14:tracePt t="314371" x="7286625" y="4314825"/>
          <p14:tracePt t="314379" x="7286625" y="4298950"/>
          <p14:tracePt t="314386" x="7286625" y="4291013"/>
          <p14:tracePt t="314395" x="7286625" y="4281488"/>
          <p14:tracePt t="314403" x="7286625" y="4273550"/>
          <p14:tracePt t="314500" x="7278688" y="4273550"/>
          <p14:tracePt t="314515" x="7278688" y="4281488"/>
          <p14:tracePt t="314522" x="7278688" y="4291013"/>
          <p14:tracePt t="314531" x="7270750" y="4298950"/>
          <p14:tracePt t="314547" x="7270750" y="4306888"/>
          <p14:tracePt t="314555" x="7262813" y="4314825"/>
          <p14:tracePt t="314571" x="7254875" y="4314825"/>
          <p14:tracePt t="314579" x="7254875" y="4322763"/>
          <p14:tracePt t="314587" x="7246938" y="4322763"/>
          <p14:tracePt t="314595" x="7239000" y="4322763"/>
          <p14:tracePt t="314603" x="7223125" y="4322763"/>
          <p14:tracePt t="314611" x="7215188" y="4322763"/>
          <p14:tracePt t="314618" x="7207250" y="4330700"/>
          <p14:tracePt t="314626" x="7191375" y="4338638"/>
          <p14:tracePt t="314634" x="7183438" y="4338638"/>
          <p14:tracePt t="314642" x="7175500" y="4346575"/>
          <p14:tracePt t="314650" x="7159625" y="4354513"/>
          <p14:tracePt t="314658" x="7151688" y="4354513"/>
          <p14:tracePt t="314666" x="7143750" y="4354513"/>
          <p14:tracePt t="314674" x="7135813" y="4354513"/>
          <p14:tracePt t="314682" x="7126288" y="4354513"/>
          <p14:tracePt t="314731" x="7118350" y="4354513"/>
          <p14:tracePt t="314746" x="7118350" y="4346575"/>
          <p14:tracePt t="314755" x="7118350" y="4338638"/>
          <p14:tracePt t="314763" x="7118350" y="4330700"/>
          <p14:tracePt t="314770" x="7118350" y="4322763"/>
          <p14:tracePt t="314778" x="7118350" y="4314825"/>
          <p14:tracePt t="314786" x="7118350" y="4298950"/>
          <p14:tracePt t="314795" x="7118350" y="4291013"/>
          <p14:tracePt t="314803" x="7118350" y="4281488"/>
          <p14:tracePt t="314811" x="7126288" y="4273550"/>
          <p14:tracePt t="314818" x="7126288" y="4265613"/>
          <p14:tracePt t="314826" x="7126288" y="4241800"/>
          <p14:tracePt t="314834" x="7126288" y="4225925"/>
          <p14:tracePt t="314842" x="7126288" y="4217988"/>
          <p14:tracePt t="314850" x="7143750" y="4194175"/>
          <p14:tracePt t="314858" x="7143750" y="4186238"/>
          <p14:tracePt t="314938" x="7143750" y="4194175"/>
          <p14:tracePt t="314947" x="7135813" y="4202113"/>
          <p14:tracePt t="314963" x="7126288" y="4217988"/>
          <p14:tracePt t="314971" x="7126288" y="4225925"/>
          <p14:tracePt t="314987" x="7126288" y="4241800"/>
          <p14:tracePt t="314995" x="7126288" y="4249738"/>
          <p14:tracePt t="315002" x="7126288" y="4257675"/>
          <p14:tracePt t="315075" x="7110413" y="4249738"/>
          <p14:tracePt t="315090" x="7110413" y="4241800"/>
          <p14:tracePt t="315099" x="7110413" y="4233863"/>
          <p14:tracePt t="315106" x="7110413" y="4225925"/>
          <p14:tracePt t="315114" x="7110413" y="4217988"/>
          <p14:tracePt t="315122" x="7110413" y="4202113"/>
          <p14:tracePt t="315130" x="7110413" y="4194175"/>
          <p14:tracePt t="315139" x="7110413" y="4186238"/>
          <p14:tracePt t="315146" x="7110413" y="4170363"/>
          <p14:tracePt t="315162" x="7110413" y="4154488"/>
          <p14:tracePt t="315178" x="7110413" y="4138613"/>
          <p14:tracePt t="315195" x="7110413" y="4130675"/>
          <p14:tracePt t="315242" x="7110413" y="4122738"/>
          <p14:tracePt t="315275" x="7110413" y="4106863"/>
          <p14:tracePt t="315290" x="7110413" y="4098925"/>
          <p14:tracePt t="315299" x="7110413" y="4090988"/>
          <p14:tracePt t="315311" x="7110413" y="4083050"/>
          <p14:tracePt t="315347" x="7110413" y="4075113"/>
          <p14:tracePt t="315363" x="7110413" y="4067175"/>
          <p14:tracePt t="315379" x="7110413" y="4059238"/>
          <p14:tracePt t="315386" x="7118350" y="4051300"/>
          <p14:tracePt t="315397" x="7118350" y="4043363"/>
          <p14:tracePt t="315404" x="7126288" y="4035425"/>
          <p14:tracePt t="315411" x="7135813" y="4027488"/>
          <p14:tracePt t="315418" x="7135813" y="4011613"/>
          <p14:tracePt t="315426" x="7143750" y="4003675"/>
          <p14:tracePt t="315434" x="7151688" y="3987800"/>
          <p14:tracePt t="315442" x="7159625" y="3979863"/>
          <p14:tracePt t="315450" x="7167563" y="3971925"/>
          <p14:tracePt t="315458" x="7167563" y="3963988"/>
          <p14:tracePt t="315474" x="7175500" y="3963988"/>
          <p14:tracePt t="315482" x="7175500" y="3948113"/>
          <p14:tracePt t="315490" x="7183438" y="3948113"/>
          <p14:tracePt t="315498" x="7191375" y="3938588"/>
          <p14:tracePt t="315515" x="7199313" y="3922713"/>
          <p14:tracePt t="315531" x="7207250" y="3914775"/>
          <p14:tracePt t="315546" x="7215188" y="3906838"/>
          <p14:tracePt t="315564" x="7223125" y="3906838"/>
          <p14:tracePt t="315577" x="7223125" y="3898900"/>
          <p14:tracePt t="315579" x="7223125" y="3890963"/>
          <p14:tracePt t="315587" x="7223125" y="3883025"/>
          <p14:tracePt t="315594" x="7231063" y="3883025"/>
          <p14:tracePt t="315614" x="7239000" y="3875088"/>
          <p14:tracePt t="315778" x="7239000" y="3883025"/>
          <p14:tracePt t="315789" x="7239000" y="3898900"/>
          <p14:tracePt t="315795" x="7231063" y="3948113"/>
          <p14:tracePt t="315803" x="7231063" y="3971925"/>
          <p14:tracePt t="315810" x="7199313" y="4035425"/>
          <p14:tracePt t="315818" x="7151688" y="4122738"/>
          <p14:tracePt t="315827" x="7126288" y="4162425"/>
          <p14:tracePt t="315834" x="7118350" y="4178300"/>
          <p14:tracePt t="315845" x="7102475" y="4233863"/>
          <p14:tracePt t="315851" x="7094538" y="4249738"/>
          <p14:tracePt t="315858" x="7086600" y="4265613"/>
          <p14:tracePt t="315866" x="7078663" y="4273550"/>
          <p14:tracePt t="315877" x="7078663" y="4291013"/>
          <p14:tracePt t="315891" x="7070725" y="4291013"/>
          <p14:tracePt t="315946" x="7070725" y="4281488"/>
          <p14:tracePt t="315955" x="7070725" y="4273550"/>
          <p14:tracePt t="315962" x="7078663" y="4265613"/>
          <p14:tracePt t="315978" x="7078663" y="4257675"/>
          <p14:tracePt t="315986" x="7078663" y="4249738"/>
          <p14:tracePt t="315995" x="7078663" y="4241800"/>
          <p14:tracePt t="316003" x="7086600" y="4233863"/>
          <p14:tracePt t="316011" x="7094538" y="4225925"/>
          <p14:tracePt t="316027" x="7102475" y="4217988"/>
          <p14:tracePt t="316034" x="7102475" y="4210050"/>
          <p14:tracePt t="316045" x="7102475" y="4202113"/>
          <p14:tracePt t="316050" x="7110413" y="4186238"/>
          <p14:tracePt t="316061" x="7118350" y="4178300"/>
          <p14:tracePt t="316071" x="7118350" y="4170363"/>
          <p14:tracePt t="316075" x="7126288" y="4154488"/>
          <p14:tracePt t="316082" x="7135813" y="4146550"/>
          <p14:tracePt t="316091" x="7143750" y="4130675"/>
          <p14:tracePt t="316098" x="7143750" y="4122738"/>
          <p14:tracePt t="316107" x="7151688" y="4114800"/>
          <p14:tracePt t="316115" x="7159625" y="4098925"/>
          <p14:tracePt t="316123" x="7159625" y="4090988"/>
          <p14:tracePt t="316130" x="7167563" y="4083050"/>
          <p14:tracePt t="316138" x="7167563" y="4075113"/>
          <p14:tracePt t="316147" x="7167563" y="4067175"/>
          <p14:tracePt t="316154" x="7175500" y="4051300"/>
          <p14:tracePt t="316178" x="7183438" y="4043363"/>
          <p14:tracePt t="316186" x="7191375" y="4035425"/>
          <p14:tracePt t="316195" x="7191375" y="4027488"/>
          <p14:tracePt t="316202" x="7199313" y="4011613"/>
          <p14:tracePt t="316242" x="7199313" y="4003675"/>
          <p14:tracePt t="316266" x="7199313" y="3995738"/>
          <p14:tracePt t="316275" x="7207250" y="3995738"/>
          <p14:tracePt t="316282" x="7207250" y="3987800"/>
          <p14:tracePt t="316290" x="7207250" y="3979863"/>
          <p14:tracePt t="316298" x="7215188" y="3971925"/>
          <p14:tracePt t="316306" x="7223125" y="3971925"/>
          <p14:tracePt t="316315" x="7223125" y="3956050"/>
          <p14:tracePt t="316323" x="7223125" y="3948113"/>
          <p14:tracePt t="316330" x="7231063" y="3948113"/>
          <p14:tracePt t="316339" x="7231063" y="3938588"/>
          <p14:tracePt t="316346" x="7231063" y="3930650"/>
          <p14:tracePt t="316354" x="7239000" y="3922713"/>
          <p14:tracePt t="316403" x="7239000" y="3914775"/>
          <p14:tracePt t="316426" x="7246938" y="3914775"/>
          <p14:tracePt t="316442" x="7246938" y="3906838"/>
          <p14:tracePt t="316514" x="7246938" y="3914775"/>
          <p14:tracePt t="316522" x="7246938" y="3922713"/>
          <p14:tracePt t="316530" x="7246938" y="3930650"/>
          <p14:tracePt t="316538" x="7246938" y="3938588"/>
          <p14:tracePt t="316547" x="7239000" y="3956050"/>
          <p14:tracePt t="316554" x="7239000" y="3971925"/>
          <p14:tracePt t="316563" x="7239000" y="3979863"/>
          <p14:tracePt t="316570" x="7231063" y="4003675"/>
          <p14:tracePt t="316578" x="7215188" y="4035425"/>
          <p14:tracePt t="316586" x="7199313" y="4059238"/>
          <p14:tracePt t="316596" x="7191375" y="4106863"/>
          <p14:tracePt t="316602" x="7167563" y="4146550"/>
          <p14:tracePt t="316612" x="7151688" y="4162425"/>
          <p14:tracePt t="316618" x="7143750" y="4210050"/>
          <p14:tracePt t="316626" x="7126288" y="4249738"/>
          <p14:tracePt t="316634" x="7110413" y="4265613"/>
          <p14:tracePt t="316643" x="7110413" y="4273550"/>
          <p14:tracePt t="316650" x="7110413" y="4281488"/>
          <p14:tracePt t="316660" x="7110413" y="4291013"/>
          <p14:tracePt t="316682" x="7110413" y="4281488"/>
          <p14:tracePt t="316690" x="7110413" y="4249738"/>
          <p14:tracePt t="316699" x="7110413" y="4241800"/>
          <p14:tracePt t="316706" x="7110413" y="4217988"/>
          <p14:tracePt t="316714" x="7126288" y="4202113"/>
          <p14:tracePt t="316722" x="7143750" y="4178300"/>
          <p14:tracePt t="316730" x="7151688" y="4162425"/>
          <p14:tracePt t="316738" x="7167563" y="4114800"/>
          <p14:tracePt t="316746" x="7167563" y="4090988"/>
          <p14:tracePt t="316754" x="7175500" y="4059238"/>
          <p14:tracePt t="316762" x="7191375" y="4043363"/>
          <p14:tracePt t="316770" x="7191375" y="4019550"/>
          <p14:tracePt t="316778" x="7199313" y="3979863"/>
          <p14:tracePt t="316786" x="7207250" y="3971925"/>
          <p14:tracePt t="316795" x="7207250" y="3963988"/>
          <p14:tracePt t="316802" x="7215188" y="3956050"/>
          <p14:tracePt t="316819" x="7215188" y="3948113"/>
          <p14:tracePt t="316858" x="7215188" y="3956050"/>
          <p14:tracePt t="316866" x="7207250" y="3956050"/>
          <p14:tracePt t="316875" x="7199313" y="3971925"/>
          <p14:tracePt t="316882" x="7191375" y="3979863"/>
          <p14:tracePt t="316890" x="7191375" y="3995738"/>
          <p14:tracePt t="316898" x="7191375" y="4003675"/>
          <p14:tracePt t="316906" x="7183438" y="4011613"/>
          <p14:tracePt t="316914" x="7175500" y="4027488"/>
          <p14:tracePt t="316922" x="7175500" y="4043363"/>
          <p14:tracePt t="316930" x="7167563" y="4051300"/>
          <p14:tracePt t="316938" x="7159625" y="4059238"/>
          <p14:tracePt t="316946" x="7159625" y="4075113"/>
          <p14:tracePt t="317015" x="7159625" y="4043363"/>
          <p14:tracePt t="317021" x="7159625" y="4019550"/>
          <p14:tracePt t="317026" x="7159625" y="4003675"/>
          <p14:tracePt t="317034" x="7159625" y="3995738"/>
          <p14:tracePt t="317043" x="7167563" y="3948113"/>
          <p14:tracePt t="317050" x="7175500" y="3922713"/>
          <p14:tracePt t="317059" x="7175500" y="3906838"/>
          <p14:tracePt t="317066" x="7175500" y="3883025"/>
          <p14:tracePt t="317075" x="7183438" y="3875088"/>
          <p14:tracePt t="317082" x="7191375" y="3867150"/>
          <p14:tracePt t="317092" x="7191375" y="3859213"/>
          <p14:tracePt t="317139" x="7191375" y="3867150"/>
          <p14:tracePt t="317146" x="7191375" y="3890963"/>
          <p14:tracePt t="317159" x="7183438" y="3906838"/>
          <p14:tracePt t="317162" x="7175500" y="3948113"/>
          <p14:tracePt t="317170" x="7151688" y="4075113"/>
          <p14:tracePt t="317178" x="7143750" y="4138613"/>
          <p14:tracePt t="317186" x="7126288" y="4210050"/>
          <p14:tracePt t="317194" x="7102475" y="4298950"/>
          <p14:tracePt t="317203" x="7102475" y="4330700"/>
          <p14:tracePt t="317210" x="7086600" y="4378325"/>
          <p14:tracePt t="317219" x="7086600" y="4402138"/>
          <p14:tracePt t="317226" x="7086600" y="4418013"/>
          <p14:tracePt t="317234" x="7086600" y="4425950"/>
          <p14:tracePt t="317278" x="7086600" y="4410075"/>
          <p14:tracePt t="317282" x="7094538" y="4370388"/>
          <p14:tracePt t="317291" x="7102475" y="4346575"/>
          <p14:tracePt t="317298" x="7110413" y="4306888"/>
          <p14:tracePt t="317306" x="7126288" y="4265613"/>
          <p14:tracePt t="317314" x="7135813" y="4249738"/>
          <p14:tracePt t="317322" x="7151688" y="4217988"/>
          <p14:tracePt t="317330" x="7183438" y="4138613"/>
          <p14:tracePt t="317338" x="7191375" y="4114800"/>
          <p14:tracePt t="317346" x="7191375" y="4106863"/>
          <p14:tracePt t="317355" x="7199313" y="4090988"/>
          <p14:tracePt t="317362" x="7199313" y="4083050"/>
          <p14:tracePt t="317371" x="7207250" y="4075113"/>
          <p14:tracePt t="317410" x="7207250" y="4098925"/>
          <p14:tracePt t="317418" x="7199313" y="4114800"/>
          <p14:tracePt t="317430" x="7199313" y="4186238"/>
          <p14:tracePt t="317434" x="7199313" y="4194175"/>
          <p14:tracePt t="317443" x="7183438" y="4225925"/>
          <p14:tracePt t="317451" x="7183438" y="4241800"/>
          <p14:tracePt t="317459" x="7167563" y="4291013"/>
          <p14:tracePt t="317467" x="7159625" y="4306888"/>
          <p14:tracePt t="317475" x="7151688" y="4314825"/>
          <p14:tracePt t="317482" x="7143750" y="4330700"/>
          <p14:tracePt t="317492" x="7143750" y="4338638"/>
          <p14:tracePt t="317539" x="7143750" y="4306888"/>
          <p14:tracePt t="317546" x="7143750" y="4257675"/>
          <p14:tracePt t="317554" x="7151688" y="4233863"/>
          <p14:tracePt t="317562" x="7159625" y="4170363"/>
          <p14:tracePt t="317570" x="7167563" y="4122738"/>
          <p14:tracePt t="317582" x="7183438" y="4067175"/>
          <p14:tracePt t="317586" x="7191375" y="4051300"/>
          <p14:tracePt t="317594" x="7191375" y="4035425"/>
          <p14:tracePt t="317603" x="7191375" y="4011613"/>
          <p14:tracePt t="317610" x="7191375" y="4003675"/>
          <p14:tracePt t="317618" x="7199313" y="4003675"/>
          <p14:tracePt t="317658" x="7199313" y="4011613"/>
          <p14:tracePt t="317666" x="7199313" y="4019550"/>
          <p14:tracePt t="317674" x="7199313" y="4027488"/>
          <p14:tracePt t="317682" x="7199313" y="4035425"/>
          <p14:tracePt t="317692" x="7191375" y="4043363"/>
          <p14:tracePt t="317794" x="7191375" y="4035425"/>
          <p14:tracePt t="317810" x="7191375" y="4027488"/>
          <p14:tracePt t="317826" x="7191375" y="4019550"/>
          <p14:tracePt t="317842" x="7199313" y="4019550"/>
          <p14:tracePt t="317858" x="7199313" y="4011613"/>
          <p14:tracePt t="318692" x="7207250" y="4011613"/>
          <p14:tracePt t="318698" x="7215188" y="4011613"/>
          <p14:tracePt t="318706" x="7223125" y="4011613"/>
          <p14:tracePt t="318715" x="7231063" y="4011613"/>
          <p14:tracePt t="318940" x="0" y="0"/>
        </p14:tracePtLst>
        <p14:tracePtLst>
          <p14:tracePt t="319116" x="7191375" y="3571875"/>
          <p14:tracePt t="319123" x="7191375" y="3563938"/>
          <p14:tracePt t="319131" x="7191375" y="3556000"/>
          <p14:tracePt t="319139" x="7191375" y="3540125"/>
          <p14:tracePt t="319146" x="7191375" y="3524250"/>
          <p14:tracePt t="319154" x="7183438" y="3508375"/>
          <p14:tracePt t="319165" x="7183438" y="3500438"/>
          <p14:tracePt t="319170" x="7175500" y="3476625"/>
          <p14:tracePt t="319179" x="7175500" y="3460750"/>
          <p14:tracePt t="319186" x="7175500" y="3452813"/>
          <p14:tracePt t="319196" x="7175500" y="3444875"/>
          <p14:tracePt t="319202" x="7183438" y="3429000"/>
          <p14:tracePt t="319218" x="7191375" y="3421063"/>
          <p14:tracePt t="319234" x="7191375" y="3413125"/>
          <p14:tracePt t="319242" x="7199313" y="3413125"/>
          <p14:tracePt t="319275" x="7199313" y="3405188"/>
          <p14:tracePt t="319282" x="7199313" y="3397250"/>
          <p14:tracePt t="319306" x="7199313" y="3389313"/>
          <p14:tracePt t="319379" x="7191375" y="3389313"/>
          <p14:tracePt t="319387" x="7191375" y="3381375"/>
          <p14:tracePt t="319396" x="7191375" y="3373438"/>
          <p14:tracePt t="319403" x="7191375" y="3365500"/>
          <p14:tracePt t="319419" x="7183438" y="3357563"/>
          <p14:tracePt t="319427" x="7183438" y="3341688"/>
          <p14:tracePt t="319443" x="7175500" y="3333750"/>
          <p14:tracePt t="319450" x="7175500" y="3317875"/>
          <p14:tracePt t="319459" x="7159625" y="3309938"/>
          <p14:tracePt t="319466" x="7159625" y="3294063"/>
          <p14:tracePt t="319475" x="7151688" y="3286125"/>
          <p14:tracePt t="319482" x="7151688" y="3278188"/>
          <p14:tracePt t="319506" x="7143750" y="3270250"/>
          <p14:tracePt t="319571" x="7143750" y="3262313"/>
          <p14:tracePt t="319594" x="7143750" y="3252788"/>
          <p14:tracePt t="319603" x="7135813" y="3252788"/>
          <p14:tracePt t="319610" x="7135813" y="3236913"/>
          <p14:tracePt t="319619" x="7126288" y="3236913"/>
          <p14:tracePt t="319627" x="7118350" y="3221038"/>
          <p14:tracePt t="319635" x="7110413" y="3197225"/>
          <p14:tracePt t="319642" x="7102475" y="3165475"/>
          <p14:tracePt t="319651" x="7094538" y="3149600"/>
          <p14:tracePt t="319659" x="7094538" y="3101975"/>
          <p14:tracePt t="319666" x="7094538" y="3062288"/>
          <p14:tracePt t="319675" x="7078663" y="3022600"/>
          <p14:tracePt t="319682" x="7078663" y="2998788"/>
          <p14:tracePt t="319691" x="7078663" y="2982913"/>
          <p14:tracePt t="319698" x="7070725" y="2982913"/>
          <p14:tracePt t="319703" x="7070725" y="2974975"/>
          <p14:tracePt t="319771" x="7070725" y="2967038"/>
          <p14:tracePt t="319778" x="7062788" y="2967038"/>
          <p14:tracePt t="319786" x="7062788" y="2959100"/>
          <p14:tracePt t="319794" x="7054850" y="2959100"/>
          <p14:tracePt t="319813" x="7046913" y="2951163"/>
          <p14:tracePt t="319834" x="7038975" y="2951163"/>
          <p14:tracePt t="319843" x="7031038" y="2951163"/>
          <p14:tracePt t="319859" x="7031038" y="2943225"/>
          <p14:tracePt t="319866" x="7023100" y="2943225"/>
          <p14:tracePt t="319875" x="7015163" y="2935288"/>
          <p14:tracePt t="319882" x="7007225" y="2927350"/>
          <p14:tracePt t="319891" x="6991350" y="2927350"/>
          <p14:tracePt t="319898" x="6983413" y="2927350"/>
          <p14:tracePt t="319907" x="6959600" y="2909888"/>
          <p14:tracePt t="319914" x="6943725" y="2909888"/>
          <p14:tracePt t="319923" x="6927850" y="2909888"/>
          <p14:tracePt t="319931" x="6911975" y="2909888"/>
          <p14:tracePt t="319939" x="6896100" y="2909888"/>
          <p14:tracePt t="319946" x="6888163" y="2909888"/>
          <p14:tracePt t="319955" x="6880225" y="2909888"/>
          <p14:tracePt t="320019" x="6872288" y="2909888"/>
          <p14:tracePt t="320026" x="6872288" y="2901950"/>
          <p14:tracePt t="320042" x="6864350" y="2901950"/>
          <p14:tracePt t="320050" x="6856413" y="2894013"/>
          <p14:tracePt t="320066" x="6848475" y="2886075"/>
          <p14:tracePt t="320091" x="6840538" y="2886075"/>
          <p14:tracePt t="320123" x="6840538" y="2878138"/>
          <p14:tracePt t="320146" x="6840538" y="2870200"/>
          <p14:tracePt t="320170" x="6832600" y="2862263"/>
          <p14:tracePt t="320178" x="6824663" y="2862263"/>
          <p14:tracePt t="320186" x="6824663" y="2854325"/>
          <p14:tracePt t="320194" x="6816725" y="2838450"/>
          <p14:tracePt t="320203" x="6808788" y="2838450"/>
          <p14:tracePt t="320250" x="6808788" y="2830513"/>
          <p14:tracePt t="320341" x="6808788" y="2838450"/>
          <p14:tracePt t="320346" x="6800850" y="2838450"/>
          <p14:tracePt t="320419" x="6800850" y="2822575"/>
          <p14:tracePt t="320427" x="6800850" y="2814638"/>
          <p14:tracePt t="320435" x="6800850" y="2806700"/>
          <p14:tracePt t="320443" x="6792913" y="2806700"/>
          <p14:tracePt t="320524" x="6792913" y="2814638"/>
          <p14:tracePt t="320530" x="6784975" y="2814638"/>
          <p14:tracePt t="320538" x="6777038" y="2822575"/>
          <p14:tracePt t="320547" x="6769100" y="2838450"/>
          <p14:tracePt t="320554" x="6769100" y="2862263"/>
          <p14:tracePt t="320562" x="6759575" y="2862263"/>
          <p14:tracePt t="320571" x="6759575" y="2878138"/>
          <p14:tracePt t="320578" x="6759575" y="2886075"/>
          <p14:tracePt t="320587" x="6759575" y="2894013"/>
          <p14:tracePt t="320595" x="6751638" y="2894013"/>
          <p14:tracePt t="320682" x="6759575" y="2894013"/>
          <p14:tracePt t="320699" x="6769100" y="2886075"/>
          <p14:tracePt t="320707" x="6769100" y="2870200"/>
          <p14:tracePt t="320715" x="6777038" y="2862263"/>
          <p14:tracePt t="320723" x="6777038" y="2854325"/>
          <p14:tracePt t="320731" x="6777038" y="2846388"/>
          <p14:tracePt t="320738" x="6777038" y="2838450"/>
          <p14:tracePt t="320755" x="6777038" y="2830513"/>
          <p14:tracePt t="320786" x="6777038" y="2822575"/>
          <p14:tracePt t="320859" x="6777038" y="2830513"/>
          <p14:tracePt t="320882" x="6769100" y="2838450"/>
          <p14:tracePt t="321002" x="6769100" y="2830513"/>
          <p14:tracePt t="321010" x="6769100" y="2822575"/>
          <p14:tracePt t="321261" x="6769100" y="2814638"/>
          <p14:tracePt t="321282" x="6769100" y="2806700"/>
          <p14:tracePt t="321339" x="6769100" y="2798763"/>
          <p14:tracePt t="321354" x="6759575" y="2798763"/>
          <p14:tracePt t="321419" x="6759575" y="2806700"/>
          <p14:tracePt t="321458" x="6759575" y="2814638"/>
          <p14:tracePt t="321966" x="6759575" y="2822575"/>
          <p14:tracePt t="321986" x="6759575" y="2830513"/>
          <p14:tracePt t="322010" x="6759575" y="2838450"/>
          <p14:tracePt t="322042" x="6769100" y="2846388"/>
          <p14:tracePt t="322052" x="6777038" y="2846388"/>
          <p14:tracePt t="322075" x="6784975" y="2846388"/>
          <p14:tracePt t="322083" x="6800850" y="2846388"/>
          <p14:tracePt t="322090" x="6808788" y="2846388"/>
          <p14:tracePt t="322098" x="6824663" y="2846388"/>
          <p14:tracePt t="322107" x="6832600" y="2846388"/>
          <p14:tracePt t="322114" x="6864350" y="2846388"/>
          <p14:tracePt t="322124" x="6943725" y="2846388"/>
          <p14:tracePt t="322126" x="7031038" y="2830513"/>
          <p14:tracePt t="322139" x="7126288" y="2830513"/>
          <p14:tracePt t="322147" x="7167563" y="2830513"/>
          <p14:tracePt t="322159" x="7278688" y="2830513"/>
          <p14:tracePt t="322162" x="7373938" y="2830513"/>
          <p14:tracePt t="322170" x="7421563" y="2830513"/>
          <p14:tracePt t="322178" x="7477125" y="2830513"/>
          <p14:tracePt t="322186" x="7493000" y="2830513"/>
          <p14:tracePt t="322194" x="7502525" y="2830513"/>
          <p14:tracePt t="322203" x="7510463" y="2830513"/>
          <p14:tracePt t="322226" x="7518400" y="2830513"/>
          <p14:tracePt t="322250" x="7526338" y="2830513"/>
          <p14:tracePt t="322258" x="7542213" y="2830513"/>
          <p14:tracePt t="322266" x="7550150" y="2830513"/>
          <p14:tracePt t="322275" x="7566025" y="2830513"/>
          <p14:tracePt t="322278" x="7581900" y="2830513"/>
          <p14:tracePt t="322291" x="7605713" y="2830513"/>
          <p14:tracePt t="322299" x="7621588" y="2830513"/>
          <p14:tracePt t="322307" x="7637463" y="2830513"/>
          <p14:tracePt t="322315" x="7645400" y="2830513"/>
          <p14:tracePt t="322324" x="7653338" y="2830513"/>
          <p14:tracePt t="322330" x="7669213" y="2830513"/>
          <p14:tracePt t="322347" x="7677150" y="2830513"/>
          <p14:tracePt t="322378" x="7693025" y="2830513"/>
          <p14:tracePt t="322386" x="7700963" y="2830513"/>
          <p14:tracePt t="322394" x="7724775" y="2830513"/>
          <p14:tracePt t="322402" x="7740650" y="2830513"/>
          <p14:tracePt t="322410" x="7748588" y="2830513"/>
          <p14:tracePt t="322418" x="7764463" y="2830513"/>
          <p14:tracePt t="322432" x="7780338" y="2830513"/>
          <p14:tracePt t="322442" x="7788275" y="2830513"/>
          <p14:tracePt t="322566" x="7796213" y="2830513"/>
          <p14:tracePt t="322573" x="7804150" y="2830513"/>
          <p14:tracePt t="322586" x="7812088" y="2830513"/>
          <p14:tracePt t="322594" x="7827963" y="2830513"/>
          <p14:tracePt t="322602" x="7851775" y="2830513"/>
          <p14:tracePt t="322610" x="7859713" y="2830513"/>
          <p14:tracePt t="322618" x="7869238" y="2822575"/>
          <p14:tracePt t="322626" x="7885113" y="2822575"/>
          <p14:tracePt t="322634" x="7900988" y="2822575"/>
          <p14:tracePt t="322642" x="7908925" y="2822575"/>
          <p14:tracePt t="322650" x="7932738" y="2822575"/>
          <p14:tracePt t="322658" x="7940675" y="2822575"/>
          <p14:tracePt t="322666" x="7964488" y="2822575"/>
          <p14:tracePt t="322674" x="8059738" y="2822575"/>
          <p14:tracePt t="322682" x="8123238" y="2822575"/>
          <p14:tracePt t="322691" x="8202613" y="2814638"/>
          <p14:tracePt t="322698" x="8251825" y="2806700"/>
          <p14:tracePt t="322707" x="8275638" y="2806700"/>
          <p14:tracePt t="322715" x="8283575" y="2806700"/>
          <p14:tracePt t="322876" x="8283575" y="2814638"/>
          <p14:tracePt t="322890" x="8275638" y="2814638"/>
          <p14:tracePt t="322898" x="8267700" y="2822575"/>
          <p14:tracePt t="322906" x="8259763" y="2822575"/>
          <p14:tracePt t="322914" x="8251825" y="2822575"/>
          <p14:tracePt t="322922" x="8243888" y="2822575"/>
          <p14:tracePt t="322930" x="8226425" y="2830513"/>
          <p14:tracePt t="322938" x="8210550" y="2830513"/>
          <p14:tracePt t="322946" x="8202613" y="2830513"/>
          <p14:tracePt t="322954" x="8194675" y="2830513"/>
          <p14:tracePt t="322963" x="8186738" y="2830513"/>
          <p14:tracePt t="322971" x="8178800" y="2830513"/>
          <p14:tracePt t="322986" x="8170863" y="2830513"/>
          <p14:tracePt t="323108" x="8162925" y="2830513"/>
          <p14:tracePt t="323115" x="8162925" y="2838450"/>
          <p14:tracePt t="323122" x="8147050" y="2846388"/>
          <p14:tracePt t="323130" x="8147050" y="2862263"/>
          <p14:tracePt t="323138" x="8131175" y="2901950"/>
          <p14:tracePt t="323147" x="8107363" y="2959100"/>
          <p14:tracePt t="323154" x="8099425" y="2974975"/>
          <p14:tracePt t="323162" x="8067675" y="3070225"/>
          <p14:tracePt t="323170" x="8051800" y="3157538"/>
          <p14:tracePt t="323180" x="8020050" y="3262313"/>
          <p14:tracePt t="323190" x="7964488" y="3341688"/>
          <p14:tracePt t="323195" x="7843838" y="3476625"/>
          <p14:tracePt t="323202" x="7748588" y="3595688"/>
          <p14:tracePt t="323212" x="7653338" y="3684588"/>
          <p14:tracePt t="323219" x="7518400" y="3843338"/>
          <p14:tracePt t="323227" x="7429500" y="3914775"/>
          <p14:tracePt t="323234" x="7342188" y="3971925"/>
          <p14:tracePt t="323242" x="7302500" y="3995738"/>
          <p14:tracePt t="323250" x="7262813" y="4011613"/>
          <p14:tracePt t="323259" x="7239000" y="4011613"/>
          <p14:tracePt t="323266" x="7215188" y="4027488"/>
          <p14:tracePt t="323275" x="7207250" y="4027488"/>
          <p14:tracePt t="323290" x="7199313" y="4027488"/>
          <p14:tracePt t="323298" x="7183438" y="4027488"/>
          <p14:tracePt t="323314" x="7167563" y="4027488"/>
          <p14:tracePt t="323330" x="7159625" y="4019550"/>
          <p14:tracePt t="323338" x="7151688" y="4019550"/>
          <p14:tracePt t="323346" x="7135813" y="4019550"/>
          <p14:tracePt t="323354" x="7126288" y="4027488"/>
          <p14:tracePt t="323362" x="7110413" y="4035425"/>
          <p14:tracePt t="323378" x="7094538" y="4035425"/>
          <p14:tracePt t="323386" x="7094538" y="4043363"/>
          <p14:tracePt t="323395" x="7086600" y="4043363"/>
          <p14:tracePt t="323450" x="7086600" y="4035425"/>
          <p14:tracePt t="323458" x="7086600" y="3987800"/>
          <p14:tracePt t="323466" x="7094538" y="3948113"/>
          <p14:tracePt t="323475" x="7094538" y="3843338"/>
          <p14:tracePt t="323482" x="7094538" y="3668713"/>
          <p14:tracePt t="323491" x="7094538" y="3605213"/>
          <p14:tracePt t="323498" x="7094538" y="3476625"/>
          <p14:tracePt t="323507" x="7094538" y="3389313"/>
          <p14:tracePt t="323514" x="7094538" y="3278188"/>
          <p14:tracePt t="323523" x="7094538" y="3173413"/>
          <p14:tracePt t="323530" x="7094538" y="3054350"/>
          <p14:tracePt t="323539" x="7094538" y="3038475"/>
          <p14:tracePt t="323546" x="7094538" y="3022600"/>
          <p14:tracePt t="323554" x="7094538" y="3006725"/>
          <p14:tracePt t="323562" x="7094538" y="2990850"/>
          <p14:tracePt t="323570" x="7094538" y="2982913"/>
          <p14:tracePt t="323610" x="7094538" y="2974975"/>
          <p14:tracePt t="323659" x="7094538" y="2967038"/>
          <p14:tracePt t="323675" x="7086600" y="2967038"/>
          <p14:tracePt t="323682" x="7086600" y="2951163"/>
          <p14:tracePt t="323691" x="7070725" y="2943225"/>
          <p14:tracePt t="323698" x="7062788" y="2927350"/>
          <p14:tracePt t="323707" x="7046913" y="2909888"/>
          <p14:tracePt t="323723" x="7038975" y="2894013"/>
          <p14:tracePt t="323730" x="7031038" y="2878138"/>
          <p14:tracePt t="323739" x="7031038" y="2854325"/>
          <p14:tracePt t="323746" x="7031038" y="2846388"/>
          <p14:tracePt t="323755" x="7031038" y="2838450"/>
          <p14:tracePt t="323762" x="7031038" y="2830513"/>
          <p14:tracePt t="323771" x="7031038" y="2822575"/>
          <p14:tracePt t="323778" x="7031038" y="2814638"/>
          <p14:tracePt t="323796" x="7031038" y="2806700"/>
          <p14:tracePt t="323866" x="7023100" y="2806700"/>
          <p14:tracePt t="323882" x="7023100" y="2814638"/>
          <p14:tracePt t="323898" x="7023100" y="2822575"/>
          <p14:tracePt t="323914" x="7023100" y="2830513"/>
          <p14:tracePt t="323939" x="7015163" y="2838450"/>
          <p14:tracePt t="323956" x="7007225" y="2854325"/>
          <p14:tracePt t="323963" x="6991350" y="2862263"/>
          <p14:tracePt t="323970" x="6991350" y="2870200"/>
          <p14:tracePt t="323978" x="6983413" y="2878138"/>
          <p14:tracePt t="323986" x="6967538" y="2878138"/>
          <p14:tracePt t="323994" x="6959600" y="2886075"/>
          <p14:tracePt t="324002" x="6951663" y="2886075"/>
          <p14:tracePt t="324027" x="6951663" y="2878138"/>
          <p14:tracePt t="324034" x="6951663" y="2870200"/>
          <p14:tracePt t="324043" x="6951663" y="2862263"/>
          <p14:tracePt t="324050" x="6943725" y="2854325"/>
          <p14:tracePt t="324066" x="6943725" y="2846388"/>
          <p14:tracePt t="324090" x="6943725" y="2838450"/>
          <p14:tracePt t="324163" x="6935788" y="2838450"/>
          <p14:tracePt t="324180" x="6927850" y="2838450"/>
          <p14:tracePt t="324186" x="6919913" y="2838450"/>
          <p14:tracePt t="324316" x="6927850" y="2830513"/>
          <p14:tracePt t="324326" x="6935788" y="2822575"/>
          <p14:tracePt t="324331" x="6943725" y="2806700"/>
          <p14:tracePt t="324339" x="6959600" y="2790825"/>
          <p14:tracePt t="324346" x="7007225" y="2767013"/>
          <p14:tracePt t="324355" x="7046913" y="2735263"/>
          <p14:tracePt t="324362" x="7062788" y="2727325"/>
          <p14:tracePt t="324370" x="7086600" y="2711450"/>
          <p14:tracePt t="324380" x="7110413" y="2655888"/>
          <p14:tracePt t="324388" x="7118350" y="2647950"/>
          <p14:tracePt t="324400" x="7143750" y="2640013"/>
          <p14:tracePt t="324410" x="7143750" y="2616200"/>
          <p14:tracePt t="324418" x="7151688" y="2616200"/>
          <p14:tracePt t="324427" x="7159625" y="2600325"/>
          <p14:tracePt t="324434" x="7159625" y="2584450"/>
          <p14:tracePt t="324444" x="7159625" y="2576513"/>
          <p14:tracePt t="324450" x="7175500" y="2551113"/>
          <p14:tracePt t="324459" x="7183438" y="2535238"/>
          <p14:tracePt t="324466" x="7183438" y="2527300"/>
          <p14:tracePt t="324474" x="7191375" y="2519363"/>
          <p14:tracePt t="324482" x="7191375" y="2511425"/>
          <p14:tracePt t="324498" x="7199313" y="2511425"/>
          <p14:tracePt t="324514" x="7207250" y="2503488"/>
          <p14:tracePt t="324550" x="7207250" y="2495550"/>
          <p14:tracePt t="324554" x="7215188" y="2487613"/>
          <p14:tracePt t="324586" x="7215188" y="2479675"/>
          <p14:tracePt t="324594" x="7223125" y="2479675"/>
          <p14:tracePt t="324610" x="7223125" y="2471738"/>
          <p14:tracePt t="324619" x="7231063" y="2471738"/>
          <p14:tracePt t="324628" x="7239000" y="2471738"/>
          <p14:tracePt t="324644" x="7246938" y="2463800"/>
          <p14:tracePt t="324650" x="7254875" y="2463800"/>
          <p14:tracePt t="324661" x="7262813" y="2455863"/>
          <p14:tracePt t="324674" x="7270750" y="2447925"/>
          <p14:tracePt t="324682" x="7278688" y="2447925"/>
          <p14:tracePt t="324702" x="7286625" y="2439988"/>
          <p14:tracePt t="324706" x="7294563" y="2439988"/>
          <p14:tracePt t="324738" x="7302500" y="2439988"/>
          <p14:tracePt t="324754" x="7302500" y="2432050"/>
          <p14:tracePt t="324762" x="7302500" y="2424113"/>
          <p14:tracePt t="324770" x="7310438" y="2424113"/>
          <p14:tracePt t="324778" x="7310438" y="2416175"/>
          <p14:tracePt t="324786" x="7318375" y="2416175"/>
          <p14:tracePt t="324802" x="7326313" y="2416175"/>
          <p14:tracePt t="324842" x="7326313" y="2408238"/>
          <p14:tracePt t="324859" x="7334250" y="2408238"/>
          <p14:tracePt t="324866" x="7342188" y="2400300"/>
          <p14:tracePt t="324874" x="7350125" y="2392363"/>
          <p14:tracePt t="324882" x="7358063" y="2392363"/>
          <p14:tracePt t="324890" x="7366000" y="2392363"/>
          <p14:tracePt t="324898" x="7373938" y="2384425"/>
          <p14:tracePt t="324914" x="7381875" y="2376488"/>
          <p14:tracePt t="324946" x="7389813" y="2376488"/>
          <p14:tracePt t="324954" x="7397750" y="2376488"/>
          <p14:tracePt t="324970" x="7405688" y="2376488"/>
          <p14:tracePt t="324986" x="7413625" y="2376488"/>
          <p14:tracePt t="324994" x="7453313" y="2392363"/>
          <p14:tracePt t="325006" x="7510463" y="2400300"/>
          <p14:tracePt t="325011" x="7526338" y="2416175"/>
          <p14:tracePt t="325018" x="7566025" y="2424113"/>
          <p14:tracePt t="325027" x="7621588" y="2432050"/>
          <p14:tracePt t="325034" x="7661275" y="2463800"/>
          <p14:tracePt t="325044" x="7732713" y="2479675"/>
          <p14:tracePt t="325052" x="7796213" y="2535238"/>
          <p14:tracePt t="325065" x="7812088" y="2559050"/>
          <p14:tracePt t="325067" x="7859713" y="2584450"/>
          <p14:tracePt t="325075" x="7924800" y="2632075"/>
          <p14:tracePt t="325083" x="7940675" y="2663825"/>
          <p14:tracePt t="325090" x="7988300" y="2703513"/>
          <p14:tracePt t="325098" x="8004175" y="2711450"/>
          <p14:tracePt t="325106" x="8059738" y="2743200"/>
          <p14:tracePt t="325114" x="8083550" y="2759075"/>
          <p14:tracePt t="325122" x="8091488" y="2774950"/>
          <p14:tracePt t="325130" x="8099425" y="2774950"/>
          <p14:tracePt t="325146" x="8099425" y="2782888"/>
          <p14:tracePt t="325158" x="8099425" y="2790825"/>
          <p14:tracePt t="325186" x="8107363" y="2790825"/>
          <p14:tracePt t="325349" x="8107363" y="2798763"/>
          <p14:tracePt t="325355" x="8107363" y="2806700"/>
          <p14:tracePt t="325364" x="8099425" y="2822575"/>
          <p14:tracePt t="325371" x="8091488" y="2838450"/>
          <p14:tracePt t="325379" x="8083550" y="2846388"/>
          <p14:tracePt t="325387" x="8083550" y="2862263"/>
          <p14:tracePt t="325394" x="8051800" y="2886075"/>
          <p14:tracePt t="325402" x="8051800" y="2909888"/>
          <p14:tracePt t="325410" x="8027988" y="2927350"/>
          <p14:tracePt t="325418" x="8020050" y="3006725"/>
          <p14:tracePt t="325426" x="7996238" y="3094038"/>
          <p14:tracePt t="325434" x="7980363" y="3125788"/>
          <p14:tracePt t="325442" x="7964488" y="3228975"/>
          <p14:tracePt t="325450" x="7940675" y="3294063"/>
          <p14:tracePt t="325462" x="7924800" y="3309938"/>
          <p14:tracePt t="325467" x="7916863" y="3349625"/>
          <p14:tracePt t="325474" x="7893050" y="3357563"/>
          <p14:tracePt t="325483" x="7893050" y="3365500"/>
          <p14:tracePt t="325490" x="7877175" y="3381375"/>
          <p14:tracePt t="325499" x="7869238" y="3381375"/>
          <p14:tracePt t="325506" x="7859713" y="3389313"/>
          <p14:tracePt t="325516" x="7851775" y="3397250"/>
          <p14:tracePt t="325522" x="7835900" y="3405188"/>
          <p14:tracePt t="325530" x="7827963" y="3405188"/>
          <p14:tracePt t="325538" x="7788275" y="3421063"/>
          <p14:tracePt t="325546" x="7772400" y="3436938"/>
          <p14:tracePt t="325554" x="7724775" y="3452813"/>
          <p14:tracePt t="325562" x="7693025" y="3500438"/>
          <p14:tracePt t="325571" x="7677150" y="3516313"/>
          <p14:tracePt t="325578" x="7637463" y="3532188"/>
          <p14:tracePt t="325586" x="7621588" y="3556000"/>
          <p14:tracePt t="325594" x="7613650" y="3556000"/>
          <p14:tracePt t="325602" x="7597775" y="3579813"/>
          <p14:tracePt t="325610" x="7589838" y="3579813"/>
          <p14:tracePt t="325618" x="7581900" y="3595688"/>
          <p14:tracePt t="325626" x="7566025" y="3629025"/>
          <p14:tracePt t="325634" x="7526338" y="3708400"/>
          <p14:tracePt t="325642" x="7510463" y="3732213"/>
          <p14:tracePt t="325651" x="7493000" y="3795713"/>
          <p14:tracePt t="325658" x="7461250" y="3843338"/>
          <p14:tracePt t="325668" x="7445375" y="3875088"/>
          <p14:tracePt t="325674" x="7437438" y="3890963"/>
          <p14:tracePt t="325683" x="7429500" y="3906838"/>
          <p14:tracePt t="325691" x="7413625" y="3922713"/>
          <p14:tracePt t="325699" x="7405688" y="3922713"/>
          <p14:tracePt t="325706" x="7405688" y="3930650"/>
          <p14:tracePt t="325716" x="7397750" y="3930650"/>
          <p14:tracePt t="325762" x="7397750" y="3914775"/>
          <p14:tracePt t="325770" x="7397750" y="3906838"/>
          <p14:tracePt t="325779" x="7389813" y="3898900"/>
          <p14:tracePt t="325787" x="7389813" y="3851275"/>
          <p14:tracePt t="325794" x="7389813" y="3835400"/>
          <p14:tracePt t="325802" x="7381875" y="3819525"/>
          <p14:tracePt t="325811" x="7366000" y="3811588"/>
          <p14:tracePt t="325818" x="7358063" y="3795713"/>
          <p14:tracePt t="325826" x="7358063" y="3787775"/>
          <p14:tracePt t="325834" x="7358063" y="3803650"/>
          <p14:tracePt t="325842" x="7350125" y="3803650"/>
          <p14:tracePt t="325850" x="7350125" y="3795713"/>
          <p14:tracePt t="325859" x="7350125" y="3787775"/>
          <p14:tracePt t="325874" x="7342188" y="3787775"/>
          <p14:tracePt t="325898" x="7342188" y="3779838"/>
          <p14:tracePt t="325923" x="7334250" y="3779838"/>
          <p14:tracePt t="325971" x="7326313" y="3779838"/>
          <p14:tracePt t="325979" x="7326313" y="3787775"/>
          <p14:tracePt t="325987" x="7310438" y="3787775"/>
          <p14:tracePt t="325995" x="7310438" y="3795713"/>
          <p14:tracePt t="326003" x="7302500" y="3803650"/>
          <p14:tracePt t="326011" x="7294563" y="3811588"/>
          <p14:tracePt t="326018" x="7286625" y="3819525"/>
          <p14:tracePt t="326026" x="7270750" y="3835400"/>
          <p14:tracePt t="326042" x="7262813" y="3843338"/>
          <p14:tracePt t="326058" x="7254875" y="3851275"/>
          <p14:tracePt t="326066" x="7246938" y="3859213"/>
          <p14:tracePt t="326074" x="7231063" y="3875088"/>
          <p14:tracePt t="326084" x="7231063" y="3883025"/>
          <p14:tracePt t="326091" x="7215188" y="3890963"/>
          <p14:tracePt t="326099" x="7207250" y="3914775"/>
          <p14:tracePt t="326106" x="7199313" y="3938588"/>
          <p14:tracePt t="326115" x="7183438" y="3948113"/>
          <p14:tracePt t="326123" x="7175500" y="3995738"/>
          <p14:tracePt t="326132" x="7159625" y="4035425"/>
          <p14:tracePt t="326138" x="7143750" y="4083050"/>
          <p14:tracePt t="326146" x="7102475" y="4114800"/>
          <p14:tracePt t="326154" x="7094538" y="4146550"/>
          <p14:tracePt t="326169" x="7086600" y="4154488"/>
          <p14:tracePt t="326170" x="7078663" y="4210050"/>
          <p14:tracePt t="326178" x="7078663" y="4225925"/>
          <p14:tracePt t="326186" x="7070725" y="4241800"/>
          <p14:tracePt t="326195" x="7070725" y="4265613"/>
          <p14:tracePt t="326202" x="7062788" y="4273550"/>
          <p14:tracePt t="326210" x="7062788" y="4281488"/>
          <p14:tracePt t="326226" x="7062788" y="4291013"/>
          <p14:tracePt t="326234" x="7062788" y="4298950"/>
          <p14:tracePt t="326275" x="7062788" y="4291013"/>
          <p14:tracePt t="326282" x="7070725" y="4281488"/>
          <p14:tracePt t="326290" x="7078663" y="4273550"/>
          <p14:tracePt t="326298" x="7094538" y="4225925"/>
          <p14:tracePt t="326308" x="7110413" y="4170363"/>
          <p14:tracePt t="326322" x="7167563" y="4027488"/>
          <p14:tracePt t="326333" x="7191375" y="3906838"/>
          <p14:tracePt t="326338" x="7215188" y="3843338"/>
          <p14:tracePt t="326348" x="7246938" y="3763963"/>
          <p14:tracePt t="326355" x="7262813" y="3676650"/>
          <p14:tracePt t="326364" x="7294563" y="3579813"/>
          <p14:tracePt t="326370" x="7326313" y="3468688"/>
          <p14:tracePt t="326379" x="7334250" y="3413125"/>
          <p14:tracePt t="326386" x="7350125" y="3397250"/>
          <p14:tracePt t="326394" x="7350125" y="3389313"/>
          <p14:tracePt t="326402" x="7358063" y="3381375"/>
          <p14:tracePt t="326450" x="7358063" y="3389313"/>
          <p14:tracePt t="326466" x="7358063" y="3405188"/>
          <p14:tracePt t="326474" x="7358063" y="3421063"/>
          <p14:tracePt t="326482" x="7350125" y="3476625"/>
          <p14:tracePt t="326490" x="7334250" y="3492500"/>
          <p14:tracePt t="326498" x="7326313" y="3571875"/>
          <p14:tracePt t="326506" x="7302500" y="3636963"/>
          <p14:tracePt t="326516" x="7286625" y="3740150"/>
          <p14:tracePt t="326518" x="7254875" y="3867150"/>
          <p14:tracePt t="326532" x="7231063" y="3930650"/>
          <p14:tracePt t="326538" x="7199313" y="4043363"/>
          <p14:tracePt t="326548" x="7191375" y="4130675"/>
          <p14:tracePt t="326554" x="7175500" y="4146550"/>
          <p14:tracePt t="326564" x="7175500" y="4186238"/>
          <p14:tracePt t="326570" x="7167563" y="4210050"/>
          <p14:tracePt t="326578" x="7167563" y="4217988"/>
          <p14:tracePt t="326594" x="7167563" y="4225925"/>
          <p14:tracePt t="326618" x="7175500" y="4225925"/>
          <p14:tracePt t="326634" x="7175500" y="4217988"/>
          <p14:tracePt t="326642" x="7183438" y="4202113"/>
          <p14:tracePt t="326650" x="7183438" y="4186238"/>
          <p14:tracePt t="326659" x="7191375" y="4178300"/>
          <p14:tracePt t="326670" x="7207250" y="4138613"/>
          <p14:tracePt t="326674" x="7223125" y="4098925"/>
          <p14:tracePt t="326683" x="7231063" y="4011613"/>
          <p14:tracePt t="326690" x="7246938" y="3948113"/>
          <p14:tracePt t="326698" x="7254875" y="3930650"/>
          <p14:tracePt t="326706" x="7254875" y="3906838"/>
          <p14:tracePt t="326714" x="7262813" y="3890963"/>
          <p14:tracePt t="326754" x="7254875" y="3930650"/>
          <p14:tracePt t="326763" x="7239000" y="3971925"/>
          <p14:tracePt t="326770" x="7223125" y="4011613"/>
          <p14:tracePt t="326778" x="7207250" y="4067175"/>
          <p14:tracePt t="326786" x="7183438" y="4138613"/>
          <p14:tracePt t="326794" x="7151688" y="4210050"/>
          <p14:tracePt t="326802" x="7135813" y="4298950"/>
          <p14:tracePt t="326811" x="7126288" y="4322763"/>
          <p14:tracePt t="326822" x="7126288" y="4338638"/>
          <p14:tracePt t="326826" x="7126288" y="4346575"/>
          <p14:tracePt t="326834" x="7126288" y="4354513"/>
          <p14:tracePt t="326875" x="7126288" y="4314825"/>
          <p14:tracePt t="326883" x="7126288" y="4281488"/>
          <p14:tracePt t="326890" x="7143750" y="4233863"/>
          <p14:tracePt t="326899" x="7151688" y="4178300"/>
          <p14:tracePt t="326906" x="7151688" y="4162425"/>
          <p14:tracePt t="326915" x="7159625" y="4122738"/>
          <p14:tracePt t="326922" x="7159625" y="4098925"/>
          <p14:tracePt t="326931" x="7159625" y="4090988"/>
          <p14:tracePt t="326963" x="7151688" y="4098925"/>
          <p14:tracePt t="326974" x="7143750" y="4122738"/>
          <p14:tracePt t="326979" x="7143750" y="4154488"/>
          <p14:tracePt t="326986" x="7143750" y="4170363"/>
          <p14:tracePt t="326994" x="7143750" y="4217988"/>
          <p14:tracePt t="327003" x="7143750" y="4233863"/>
          <p14:tracePt t="327010" x="7135813" y="4281488"/>
          <p14:tracePt t="327019" x="7135813" y="4306888"/>
          <p14:tracePt t="327029" x="7135813" y="4322763"/>
          <p14:tracePt t="327037" x="7126288" y="4330700"/>
          <p14:tracePt t="327043" x="7126288" y="4338638"/>
          <p14:tracePt t="327051" x="7126288" y="4354513"/>
          <p14:tracePt t="327067" x="7126288" y="4362450"/>
          <p14:tracePt t="327187" x="7118350" y="4378325"/>
          <p14:tracePt t="327194" x="7110413" y="4386263"/>
          <p14:tracePt t="327203" x="7102475" y="4394200"/>
          <p14:tracePt t="327211" x="7086600" y="4425950"/>
          <p14:tracePt t="327219" x="7062788" y="4457700"/>
          <p14:tracePt t="327226" x="7038975" y="4481513"/>
          <p14:tracePt t="327235" x="6991350" y="4537075"/>
          <p14:tracePt t="327243" x="6919913" y="4560888"/>
          <p14:tracePt t="327250" x="6784975" y="4624388"/>
          <p14:tracePt t="327258" x="6592888" y="4752975"/>
          <p14:tracePt t="327266" x="6376988" y="4903788"/>
          <p14:tracePt t="327280" x="6146800" y="5024438"/>
          <p14:tracePt t="327282" x="5938838" y="5207000"/>
          <p14:tracePt t="327290" x="5635625" y="5399088"/>
          <p14:tracePt t="327299" x="5318125" y="5613400"/>
          <p14:tracePt t="327306" x="4951413" y="5821363"/>
          <p14:tracePt t="327314" x="4656138" y="6013450"/>
          <p14:tracePt t="327322" x="4344988" y="6148388"/>
          <p14:tracePt t="327331" x="4129088" y="6196013"/>
          <p14:tracePt t="327338" x="3922713" y="6307138"/>
          <p14:tracePt t="327347" x="3794125" y="6323013"/>
          <p14:tracePt t="327354" x="3778250" y="6348413"/>
          <p14:tracePt t="327364" x="3754438" y="6364288"/>
          <p14:tracePt t="327370" x="3706813" y="6372225"/>
          <p14:tracePt t="327379" x="3698875" y="6372225"/>
          <p14:tracePt t="327386" x="3690938" y="6380163"/>
          <p14:tracePt t="327394" x="3683000" y="6380163"/>
          <p14:tracePt t="327402" x="3683000" y="6388100"/>
          <p14:tracePt t="327410" x="3683000" y="6396038"/>
          <p14:tracePt t="327426" x="3683000" y="6403975"/>
          <p14:tracePt t="327434" x="3683000" y="6411913"/>
          <p14:tracePt t="327466" x="3690938" y="6411913"/>
          <p14:tracePt t="327474" x="3698875" y="6411913"/>
          <p14:tracePt t="327482" x="3714750" y="6411913"/>
          <p14:tracePt t="327491" x="3722688" y="6411913"/>
          <p14:tracePt t="327498" x="3746500" y="6403975"/>
          <p14:tracePt t="327506" x="3786188" y="6388100"/>
          <p14:tracePt t="327514" x="3867150" y="6372225"/>
          <p14:tracePt t="327522" x="3978275" y="6364288"/>
          <p14:tracePt t="327530" x="4049713" y="6330950"/>
          <p14:tracePt t="327538" x="4152900" y="6315075"/>
          <p14:tracePt t="327547" x="4337050" y="6275388"/>
          <p14:tracePt t="327555" x="4432300" y="6243638"/>
          <p14:tracePt t="327564" x="4479925" y="6227763"/>
          <p14:tracePt t="327571" x="4567238" y="6203950"/>
          <p14:tracePt t="327578" x="4592638" y="6172200"/>
          <p14:tracePt t="327586" x="4664075" y="6164263"/>
          <p14:tracePt t="327597" x="4695825" y="6148388"/>
          <p14:tracePt t="327602" x="4711700" y="6132513"/>
          <p14:tracePt t="327610" x="4719638" y="6116638"/>
          <p14:tracePt t="327618" x="4735513" y="6100763"/>
          <p14:tracePt t="327626" x="4743450" y="6092825"/>
          <p14:tracePt t="327634" x="4743450" y="6076950"/>
          <p14:tracePt t="327642" x="4743450" y="6061075"/>
          <p14:tracePt t="327650" x="4743450" y="6053138"/>
          <p14:tracePt t="327658" x="4743450" y="6037263"/>
          <p14:tracePt t="327666" x="4743450" y="6029325"/>
          <p14:tracePt t="327674" x="4735513" y="6021388"/>
          <p14:tracePt t="327682" x="4703763" y="6013450"/>
          <p14:tracePt t="327690" x="4679950" y="6005513"/>
          <p14:tracePt t="327698" x="4640263" y="6005513"/>
          <p14:tracePt t="327706" x="4567238" y="6005513"/>
          <p14:tracePt t="327714" x="4511675" y="6005513"/>
          <p14:tracePt t="327722" x="4479925" y="6005513"/>
          <p14:tracePt t="327731" x="4408488" y="6013450"/>
          <p14:tracePt t="327738" x="4352925" y="6013450"/>
          <p14:tracePt t="327747" x="4321175" y="6013450"/>
          <p14:tracePt t="327754" x="4305300" y="6021388"/>
          <p14:tracePt t="327764" x="4281488" y="6021388"/>
          <p14:tracePt t="327770" x="4257675" y="6021388"/>
          <p14:tracePt t="327780" x="4249738" y="6021388"/>
          <p14:tracePt t="327786" x="4241800" y="6021388"/>
          <p14:tracePt t="327797" x="4225925" y="6029325"/>
          <p14:tracePt t="327802" x="4217988" y="6029325"/>
          <p14:tracePt t="327818" x="4210050" y="6029325"/>
          <p14:tracePt t="327826" x="4200525" y="6029325"/>
          <p14:tracePt t="327834" x="4200525" y="6021388"/>
          <p14:tracePt t="327842" x="4200525" y="6005513"/>
          <p14:tracePt t="327850" x="4200525" y="5972175"/>
          <p14:tracePt t="327860" x="4200525" y="5956300"/>
          <p14:tracePt t="327867" x="4217988" y="5932488"/>
          <p14:tracePt t="327874" x="4225925" y="5868988"/>
          <p14:tracePt t="327882" x="4241800" y="5789613"/>
          <p14:tracePt t="327890" x="4257675" y="5670550"/>
          <p14:tracePt t="327898" x="4289425" y="5605463"/>
          <p14:tracePt t="327906" x="4321175" y="5494338"/>
          <p14:tracePt t="327915" x="4329113" y="5470525"/>
          <p14:tracePt t="327923" x="4337050" y="5454650"/>
          <p14:tracePt t="327930" x="4337050" y="5430838"/>
          <p14:tracePt t="327938" x="4337050" y="5422900"/>
          <p14:tracePt t="327954" x="4337050" y="5414963"/>
          <p14:tracePt t="327964" x="4321175" y="5414963"/>
          <p14:tracePt t="327970" x="4305300" y="5414963"/>
          <p14:tracePt t="327980" x="4281488" y="5430838"/>
          <p14:tracePt t="327986" x="4265613" y="5454650"/>
          <p14:tracePt t="327996" x="4249738" y="5478463"/>
          <p14:tracePt t="328002" x="4184650" y="5557838"/>
          <p14:tracePt t="328011" x="4144963" y="5589588"/>
          <p14:tracePt t="328018" x="4129088" y="5621338"/>
          <p14:tracePt t="328027" x="4073525" y="5645150"/>
          <p14:tracePt t="328034" x="4057650" y="5678488"/>
          <p14:tracePt t="328042" x="4041775" y="5710238"/>
          <p14:tracePt t="328050" x="4033838" y="5726113"/>
          <p14:tracePt t="328058" x="4033838" y="5734050"/>
          <p14:tracePt t="328082" x="4041775" y="5734050"/>
          <p14:tracePt t="328090" x="4049713" y="5734050"/>
          <p14:tracePt t="328098" x="4065588" y="5726113"/>
          <p14:tracePt t="328106" x="4089400" y="5718175"/>
          <p14:tracePt t="328114" x="4105275" y="5702300"/>
          <p14:tracePt t="328123" x="4152900" y="5686425"/>
          <p14:tracePt t="328130" x="4176713" y="5670550"/>
          <p14:tracePt t="328138" x="4192588" y="5653088"/>
          <p14:tracePt t="328146" x="4217988" y="5629275"/>
          <p14:tracePt t="328155" x="4233863" y="5621338"/>
          <p14:tracePt t="328165" x="4233863" y="5613400"/>
          <p14:tracePt t="328170" x="4233863" y="5605463"/>
          <p14:tracePt t="328195" x="4233863" y="5613400"/>
          <p14:tracePt t="328203" x="4176713" y="5718175"/>
          <p14:tracePt t="328213" x="4121150" y="5861050"/>
          <p14:tracePt t="328218" x="4057650" y="5995988"/>
          <p14:tracePt t="328227" x="4017963" y="6116638"/>
          <p14:tracePt t="328234" x="3867150" y="6348413"/>
          <p14:tracePt t="328244" x="3802063" y="6491288"/>
          <p14:tracePt t="328250" x="3762375" y="6602413"/>
          <p14:tracePt t="328258" x="3730625" y="6731000"/>
          <p14:tracePt t="328266" x="3730625" y="6762750"/>
          <p14:tracePt t="328274" x="3730625" y="6770688"/>
          <p14:tracePt t="328282" x="3738563" y="6778625"/>
          <p14:tracePt t="328290" x="3754438" y="6778625"/>
          <p14:tracePt t="328298" x="3802063" y="6770688"/>
          <p14:tracePt t="328306" x="3906838" y="6707188"/>
          <p14:tracePt t="328315" x="4073525" y="6602413"/>
          <p14:tracePt t="328322" x="4241800" y="6459538"/>
          <p14:tracePt t="328334" x="4360863" y="6348413"/>
          <p14:tracePt t="328338" x="4551363" y="6140450"/>
          <p14:tracePt t="328346" x="4703763" y="6037263"/>
          <p14:tracePt t="328354" x="4846638" y="5837238"/>
          <p14:tracePt t="328363" x="4991100" y="5710238"/>
          <p14:tracePt t="328370" x="5030788" y="5589588"/>
          <p14:tracePt t="328380" x="5054600" y="5430838"/>
          <p14:tracePt t="328386" x="5054600" y="5399088"/>
          <p14:tracePt t="328396" x="5054600" y="5375275"/>
          <p14:tracePt t="328418" x="5046663" y="5375275"/>
          <p14:tracePt t="328427" x="5038725" y="5375275"/>
          <p14:tracePt t="328434" x="5022850" y="5375275"/>
          <p14:tracePt t="328444" x="5014913" y="5391150"/>
          <p14:tracePt t="328450" x="5014913" y="5399088"/>
          <p14:tracePt t="328459" x="5006975" y="5407025"/>
          <p14:tracePt t="328466" x="5006975" y="5414963"/>
          <p14:tracePt t="328490" x="5014913" y="5414963"/>
          <p14:tracePt t="328498" x="5022850" y="5414963"/>
          <p14:tracePt t="328506" x="5030788" y="5414963"/>
          <p14:tracePt t="328514" x="5038725" y="5407025"/>
          <p14:tracePt t="328523" x="5054600" y="5375275"/>
          <p14:tracePt t="328530" x="5078413" y="5343525"/>
          <p14:tracePt t="328538" x="5094288" y="5262563"/>
          <p14:tracePt t="328546" x="5118100" y="5175250"/>
          <p14:tracePt t="328554" x="5133975" y="5056188"/>
          <p14:tracePt t="328563" x="5141913" y="4984750"/>
          <p14:tracePt t="328571" x="5157788" y="4927600"/>
          <p14:tracePt t="328580" x="5173663" y="4832350"/>
          <p14:tracePt t="328586" x="5181600" y="4784725"/>
          <p14:tracePt t="328596" x="5181600" y="4729163"/>
          <p14:tracePt t="328603" x="5181600" y="4697413"/>
          <p14:tracePt t="328611" x="5181600" y="4657725"/>
          <p14:tracePt t="328619" x="5181600" y="4641850"/>
          <p14:tracePt t="328627" x="5181600" y="4624388"/>
          <p14:tracePt t="328638" x="5181600" y="4616450"/>
          <p14:tracePt t="328644" x="5181600" y="4608513"/>
          <p14:tracePt t="328650" x="5181600" y="4600575"/>
          <p14:tracePt t="328659" x="5181600" y="4584700"/>
          <p14:tracePt t="328666" x="5181600" y="4576763"/>
          <p14:tracePt t="328675" x="5181600" y="4560888"/>
          <p14:tracePt t="328682" x="5181600" y="4545013"/>
          <p14:tracePt t="328690" x="5181600" y="4521200"/>
          <p14:tracePt t="328698" x="5189538" y="4481513"/>
          <p14:tracePt t="328706" x="5197475" y="4441825"/>
          <p14:tracePt t="328715" x="5205413" y="4354513"/>
          <p14:tracePt t="328723" x="5205413" y="4322763"/>
          <p14:tracePt t="328730" x="5205413" y="4249738"/>
          <p14:tracePt t="328738" x="5165725" y="4186238"/>
          <p14:tracePt t="328746" x="5165725" y="4154488"/>
          <p14:tracePt t="328755" x="5165725" y="4138613"/>
          <p14:tracePt t="328763" x="5149850" y="4059238"/>
          <p14:tracePt t="328770" x="5133975" y="4027488"/>
          <p14:tracePt t="328779" x="5126038" y="4011613"/>
          <p14:tracePt t="328791" x="5118100" y="3987800"/>
          <p14:tracePt t="328796" x="5110163" y="3963988"/>
          <p14:tracePt t="328802" x="5094288" y="3948113"/>
          <p14:tracePt t="328811" x="5094288" y="3938588"/>
          <p14:tracePt t="328818" x="5086350" y="3922713"/>
          <p14:tracePt t="328866" x="5078413" y="3922713"/>
          <p14:tracePt t="328875" x="5070475" y="3922713"/>
          <p14:tracePt t="328882" x="5070475" y="3930650"/>
          <p14:tracePt t="328890" x="5062538" y="3938588"/>
          <p14:tracePt t="328898" x="5046663" y="3948113"/>
          <p14:tracePt t="328906" x="5022850" y="3995738"/>
          <p14:tracePt t="328915" x="4999038" y="4083050"/>
          <p14:tracePt t="328922" x="4983163" y="4146550"/>
          <p14:tracePt t="328930" x="4967288" y="4194175"/>
          <p14:tracePt t="328943" x="4951413" y="4273550"/>
          <p14:tracePt t="328946" x="4943475" y="4298950"/>
          <p14:tracePt t="328955" x="4943475" y="4362450"/>
          <p14:tracePt t="328963" x="4933950" y="4370388"/>
          <p14:tracePt t="328970" x="4933950" y="4378325"/>
          <p14:tracePt t="328979" x="4933950" y="4386263"/>
          <p14:tracePt t="328996" x="4943475" y="4386263"/>
          <p14:tracePt t="329003" x="4959350" y="4370388"/>
          <p14:tracePt t="329011" x="4967288" y="4346575"/>
          <p14:tracePt t="329018" x="4983163" y="4314825"/>
          <p14:tracePt t="329027" x="4991100" y="4202113"/>
          <p14:tracePt t="329035" x="5014913" y="4146550"/>
          <p14:tracePt t="329043" x="5030788" y="4051300"/>
          <p14:tracePt t="329050" x="5038725" y="3979863"/>
          <p14:tracePt t="329059" x="5062538" y="3859213"/>
          <p14:tracePt t="329066" x="5070475" y="3795713"/>
          <p14:tracePt t="329075" x="5070475" y="3771900"/>
          <p14:tracePt t="329082" x="5062538" y="3748088"/>
          <p14:tracePt t="329090" x="5054600" y="3740150"/>
          <p14:tracePt t="329098" x="5030788" y="3732213"/>
          <p14:tracePt t="329106" x="5014913" y="3724275"/>
          <p14:tracePt t="329115" x="4967288" y="3724275"/>
          <p14:tracePt t="329123" x="4918075" y="3724275"/>
          <p14:tracePt t="329130" x="4902200" y="3732213"/>
          <p14:tracePt t="329138" x="4886325" y="3740150"/>
          <p14:tracePt t="329146" x="4878388" y="3756025"/>
          <p14:tracePt t="329154" x="4862513" y="3763963"/>
          <p14:tracePt t="329165" x="4862513" y="3771900"/>
          <p14:tracePt t="329170" x="4862513" y="3795713"/>
          <p14:tracePt t="329179" x="4862513" y="3819525"/>
          <p14:tracePt t="329186" x="4870450" y="3827463"/>
          <p14:tracePt t="329196" x="4878388" y="3835400"/>
          <p14:tracePt t="329202" x="4886325" y="3851275"/>
          <p14:tracePt t="329210" x="4902200" y="3859213"/>
          <p14:tracePt t="329218" x="4902200" y="3867150"/>
          <p14:tracePt t="329226" x="4910138" y="3867150"/>
          <p14:tracePt t="329234" x="4918075" y="3867150"/>
          <p14:tracePt t="329274" x="4918075" y="3859213"/>
          <p14:tracePt t="329282" x="4918075" y="3835400"/>
          <p14:tracePt t="329291" x="4918075" y="3827463"/>
          <p14:tracePt t="329298" x="4910138" y="3811588"/>
          <p14:tracePt t="329314" x="4902200" y="3803650"/>
          <p14:tracePt t="329331" x="4902200" y="3795713"/>
          <p14:tracePt t="329346" x="4902200" y="3787775"/>
          <p14:tracePt t="329403" x="4902200" y="3795713"/>
          <p14:tracePt t="329411" x="4902200" y="3819525"/>
          <p14:tracePt t="329418" x="4902200" y="3827463"/>
          <p14:tracePt t="329426" x="4902200" y="3851275"/>
          <p14:tracePt t="329434" x="4902200" y="3875088"/>
          <p14:tracePt t="329443" x="4902200" y="3890963"/>
          <p14:tracePt t="329450" x="4902200" y="3906838"/>
          <p14:tracePt t="329459" x="4910138" y="3914775"/>
          <p14:tracePt t="329466" x="4918075" y="3930650"/>
          <p14:tracePt t="329475" x="4926013" y="3938588"/>
          <p14:tracePt t="329482" x="4933950" y="3948113"/>
          <p14:tracePt t="329490" x="4951413" y="3948113"/>
          <p14:tracePt t="329506" x="4967288" y="3922713"/>
          <p14:tracePt t="329514" x="4991100" y="3914775"/>
          <p14:tracePt t="329522" x="4999038" y="3875088"/>
          <p14:tracePt t="329531" x="5022850" y="3843338"/>
          <p14:tracePt t="329538" x="5030788" y="3827463"/>
          <p14:tracePt t="329547" x="5038725" y="3787775"/>
          <p14:tracePt t="329554" x="5038725" y="3771900"/>
          <p14:tracePt t="329562" x="5038725" y="3756025"/>
          <p14:tracePt t="329595" x="5030788" y="3756025"/>
          <p14:tracePt t="329602" x="5014913" y="3756025"/>
          <p14:tracePt t="329612" x="5006975" y="3763963"/>
          <p14:tracePt t="329618" x="4967288" y="3779838"/>
          <p14:tracePt t="329626" x="4943475" y="3811588"/>
          <p14:tracePt t="329634" x="4926013" y="3827463"/>
          <p14:tracePt t="329642" x="4910138" y="3843338"/>
          <p14:tracePt t="329650" x="4902200" y="3859213"/>
          <p14:tracePt t="329659" x="4902200" y="3875088"/>
          <p14:tracePt t="329666" x="4894263" y="3890963"/>
          <p14:tracePt t="329675" x="4894263" y="3898900"/>
          <p14:tracePt t="329682" x="4894263" y="3914775"/>
          <p14:tracePt t="329690" x="4894263" y="3922713"/>
          <p14:tracePt t="329698" x="4902200" y="3930650"/>
          <p14:tracePt t="329714" x="4910138" y="3930650"/>
          <p14:tracePt t="329722" x="4910138" y="3922713"/>
          <p14:tracePt t="329730" x="4918075" y="3906838"/>
          <p14:tracePt t="329747" x="4926013" y="3898900"/>
          <p14:tracePt t="329754" x="4926013" y="3890963"/>
          <p14:tracePt t="329763" x="4933950" y="3883025"/>
          <p14:tracePt t="329786" x="4933950" y="3875088"/>
          <p14:tracePt t="329802" x="4943475" y="3875088"/>
          <p14:tracePt t="329899" x="4943475" y="3883025"/>
          <p14:tracePt t="329906" x="4943475" y="3890963"/>
          <p14:tracePt t="329923" x="4951413" y="3898900"/>
          <p14:tracePt t="329938" x="4959350" y="3906838"/>
          <p14:tracePt t="329955" x="4967288" y="3906838"/>
          <p14:tracePt t="329962" x="4967288" y="3922713"/>
          <p14:tracePt t="329978" x="4975225" y="3922713"/>
          <p14:tracePt t="329986" x="4975225" y="3930650"/>
          <p14:tracePt t="329998" x="4975225" y="3979863"/>
          <p14:tracePt t="330002" x="4975225" y="4003675"/>
          <p14:tracePt t="330012" x="4975225" y="4083050"/>
          <p14:tracePt t="330018" x="4975225" y="4154488"/>
          <p14:tracePt t="330027" x="4975225" y="4273550"/>
          <p14:tracePt t="330034" x="4967288" y="4394200"/>
          <p14:tracePt t="330042" x="4951413" y="4521200"/>
          <p14:tracePt t="330050" x="4918075" y="4649788"/>
          <p14:tracePt t="330059" x="4886325" y="4776788"/>
          <p14:tracePt t="330066" x="4846638" y="4895850"/>
          <p14:tracePt t="330074" x="4799013" y="5032375"/>
          <p14:tracePt t="330082" x="4632325" y="5270500"/>
          <p14:tracePt t="330090" x="4424363" y="5462588"/>
          <p14:tracePt t="330098" x="4265613" y="5702300"/>
          <p14:tracePt t="330106" x="4041775" y="5884863"/>
          <p14:tracePt t="330114" x="3843338" y="6045200"/>
          <p14:tracePt t="330123" x="3627438" y="6291263"/>
          <p14:tracePt t="330130" x="3459163" y="6388100"/>
          <p14:tracePt t="330139" x="3316288" y="6451600"/>
          <p14:tracePt t="330150" x="3252788" y="6467475"/>
          <p14:tracePt t="330154" x="3228975" y="6475413"/>
          <p14:tracePt t="330164" x="3205163" y="6483350"/>
          <p14:tracePt t="330179" x="3197225" y="6483350"/>
          <p14:tracePt t="330227" x="3197225" y="6475413"/>
          <p14:tracePt t="330234" x="3189288" y="6475413"/>
          <p14:tracePt t="330243" x="3181350" y="6475413"/>
          <p14:tracePt t="330250" x="3173413" y="6475413"/>
          <p14:tracePt t="330258" x="3165475" y="6459538"/>
          <p14:tracePt t="330266" x="3149600" y="6451600"/>
          <p14:tracePt t="330275" x="3133725" y="6435725"/>
          <p14:tracePt t="330282" x="3125788" y="6411913"/>
          <p14:tracePt t="330293" x="3109913" y="6364288"/>
          <p14:tracePt t="330303" x="3092450" y="6330950"/>
          <p14:tracePt t="330306" x="3076575" y="6307138"/>
          <p14:tracePt t="330315" x="3076575" y="6259513"/>
          <p14:tracePt t="330322" x="3076575" y="6251575"/>
          <p14:tracePt t="330330" x="3076575" y="6235700"/>
          <p14:tracePt t="330339" x="3092450" y="6211888"/>
          <p14:tracePt t="330346" x="3100388" y="6188075"/>
          <p14:tracePt t="330354" x="3133725" y="6172200"/>
          <p14:tracePt t="330362" x="3141663" y="6156325"/>
          <p14:tracePt t="330371" x="3149600" y="6148388"/>
          <p14:tracePt t="330378" x="3165475" y="6140450"/>
          <p14:tracePt t="330386" x="3165475" y="6124575"/>
          <p14:tracePt t="330395" x="3165475" y="6108700"/>
          <p14:tracePt t="330402" x="3165475" y="6100763"/>
          <p14:tracePt t="330411" x="3165475" y="6084888"/>
          <p14:tracePt t="330418" x="3157538" y="6076950"/>
          <p14:tracePt t="330427" x="3149600" y="6061075"/>
          <p14:tracePt t="330434" x="3133725" y="6045200"/>
          <p14:tracePt t="330442" x="3117850" y="6045200"/>
          <p14:tracePt t="330454" x="3068638" y="6037263"/>
          <p14:tracePt t="330458" x="3052763" y="6037263"/>
          <p14:tracePt t="330466" x="2989263" y="6037263"/>
          <p14:tracePt t="330474" x="2901950" y="6037263"/>
          <p14:tracePt t="330482" x="2838450" y="6037263"/>
          <p14:tracePt t="330490" x="2733675" y="6037263"/>
          <p14:tracePt t="330498" x="2646363" y="6037263"/>
          <p14:tracePt t="330506" x="2614613" y="6037263"/>
          <p14:tracePt t="330514" x="2598738" y="6037263"/>
          <p14:tracePt t="330522" x="2582863" y="6029325"/>
          <p14:tracePt t="330539" x="2582863" y="6021388"/>
          <p14:tracePt t="330546" x="2590800" y="6005513"/>
          <p14:tracePt t="330555" x="2606675" y="5980113"/>
          <p14:tracePt t="330563" x="2622550" y="5964238"/>
          <p14:tracePt t="330570" x="2678113" y="5956300"/>
          <p14:tracePt t="330582" x="2693988" y="5940425"/>
          <p14:tracePt t="330586" x="2717800" y="5932488"/>
          <p14:tracePt t="330595" x="2767013" y="5916613"/>
          <p14:tracePt t="330602" x="2782888" y="5908675"/>
          <p14:tracePt t="330611" x="2798763" y="5900738"/>
          <p14:tracePt t="330618" x="2822575" y="5900738"/>
          <p14:tracePt t="330628" x="2846388" y="5892800"/>
          <p14:tracePt t="330634" x="2886075" y="5892800"/>
          <p14:tracePt t="330643" x="2894013" y="5884863"/>
          <p14:tracePt t="330650" x="2901950" y="5884863"/>
          <p14:tracePt t="330658" x="2917825" y="5884863"/>
          <p14:tracePt t="330698" x="2917825" y="5900738"/>
          <p14:tracePt t="330706" x="2901950" y="5908675"/>
          <p14:tracePt t="330714" x="2894013" y="5924550"/>
          <p14:tracePt t="330722" x="2830513" y="5932488"/>
          <p14:tracePt t="330730" x="2774950" y="5940425"/>
          <p14:tracePt t="330738" x="2733675" y="5956300"/>
          <p14:tracePt t="330746" x="2693988" y="5964238"/>
          <p14:tracePt t="330754" x="2638425" y="5972175"/>
          <p14:tracePt t="330762" x="2630488" y="5972175"/>
          <p14:tracePt t="330794" x="2678113" y="5948363"/>
          <p14:tracePt t="330803" x="2798763" y="5932488"/>
          <p14:tracePt t="330811" x="2894013" y="5916613"/>
          <p14:tracePt t="330819" x="2965450" y="5892800"/>
          <p14:tracePt t="330828" x="3052763" y="5876925"/>
          <p14:tracePt t="330834" x="3092450" y="5868988"/>
          <p14:tracePt t="330843" x="3092450" y="5861050"/>
          <p14:tracePt t="330850" x="3117850" y="5853113"/>
          <p14:tracePt t="330938" x="3125788" y="5853113"/>
          <p14:tracePt t="330946" x="3133725" y="5861050"/>
          <p14:tracePt t="330954" x="3141663" y="5861050"/>
          <p14:tracePt t="330962" x="3157538" y="5876925"/>
          <p14:tracePt t="330970" x="3205163" y="5892800"/>
          <p14:tracePt t="330979" x="3268663" y="5908675"/>
          <p14:tracePt t="330989" x="3411538" y="5956300"/>
          <p14:tracePt t="331000" x="3579813" y="5980113"/>
          <p14:tracePt t="331004" x="3690938" y="5988050"/>
          <p14:tracePt t="331012" x="3890963" y="5972175"/>
          <p14:tracePt t="331020" x="4184650" y="6005513"/>
          <p14:tracePt t="331034" x="4297363" y="6013450"/>
          <p14:tracePt t="331036" x="4432300" y="6029325"/>
          <p14:tracePt t="331044" x="4551363" y="6037263"/>
          <p14:tracePt t="331050" x="4616450" y="6037263"/>
          <p14:tracePt t="331059" x="4632325" y="6037263"/>
          <p14:tracePt t="331082" x="4640263" y="6037263"/>
          <p14:tracePt t="331091" x="4640263" y="6029325"/>
          <p14:tracePt t="331098" x="4632325" y="6029325"/>
          <p14:tracePt t="331106" x="4600575" y="6029325"/>
          <p14:tracePt t="331114" x="4584700" y="6029325"/>
          <p14:tracePt t="331123" x="4559300" y="6029325"/>
          <p14:tracePt t="331130" x="4543425" y="6029325"/>
          <p14:tracePt t="331138" x="4535488" y="6029325"/>
          <p14:tracePt t="331146" x="4511675" y="6029325"/>
          <p14:tracePt t="331163" x="4495800" y="6029325"/>
          <p14:tracePt t="331178" x="4487863" y="6029325"/>
          <p14:tracePt t="331314" x="4487863" y="6021388"/>
          <p14:tracePt t="331339" x="4495800" y="6013450"/>
          <p14:tracePt t="331354" x="4503738" y="6013450"/>
          <p14:tracePt t="331362" x="4503738" y="6005513"/>
          <p14:tracePt t="331370" x="4511675" y="6005513"/>
          <p14:tracePt t="331378" x="4511675" y="5995988"/>
          <p14:tracePt t="331386" x="4527550" y="5988050"/>
          <p14:tracePt t="331395" x="4535488" y="5972175"/>
          <p14:tracePt t="331402" x="4551363" y="5964238"/>
          <p14:tracePt t="331411" x="4559300" y="5948363"/>
          <p14:tracePt t="331418" x="4567238" y="5932488"/>
          <p14:tracePt t="331427" x="4584700" y="5924550"/>
          <p14:tracePt t="331434" x="4608513" y="5900738"/>
          <p14:tracePt t="331444" x="4624388" y="5900738"/>
          <p14:tracePt t="331450" x="4640263" y="5884863"/>
          <p14:tracePt t="331459" x="4648200" y="5876925"/>
          <p14:tracePt t="331466" x="4664075" y="5876925"/>
          <p14:tracePt t="331482" x="4664075" y="5868988"/>
          <p14:tracePt t="331490" x="4672013" y="5868988"/>
          <p14:tracePt t="331754" x="4679950" y="5868988"/>
          <p14:tracePt t="331755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Equilibrium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1896232" y="1991305"/>
                <a:ext cx="5186163" cy="106106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de-DE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de-DE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</a:rPr>
                        <m:t>=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rgbClr val="6699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6699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rgbClr val="669900"/>
                                      </a:solidFill>
                                      <a:latin typeface="Cambria Math"/>
                                    </a:rPr>
                                    <m:t>𝜙</m:t>
                                  </m:r>
                                </m:e>
                              </m:d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de-DE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de-DE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de-DE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𝑘</m:t>
                              </m:r>
                              <m:sSup>
                                <m:sSupPr>
                                  <m:ctrlPr>
                                    <a:rPr lang="de-DE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de-DE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𝛻𝜙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</a:rPr>
                        <m:t>𝑑𝑉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6232" y="1991305"/>
                <a:ext cx="5186163" cy="106106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feld 4"/>
          <p:cNvSpPr txBox="1"/>
          <p:nvPr/>
        </p:nvSpPr>
        <p:spPr>
          <a:xfrm>
            <a:off x="222330" y="1556740"/>
            <a:ext cx="775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dirty="0">
                <a:solidFill>
                  <a:srgbClr val="000000"/>
                </a:solidFill>
              </a:rPr>
              <a:t>Free </a:t>
            </a:r>
            <a:r>
              <a:rPr lang="de-DE" sz="2000" dirty="0" err="1">
                <a:solidFill>
                  <a:srgbClr val="000000"/>
                </a:solidFill>
              </a:rPr>
              <a:t>energy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consists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of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two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parts</a:t>
            </a:r>
            <a:r>
              <a:rPr lang="de-DE" sz="2000" dirty="0">
                <a:solidFill>
                  <a:srgbClr val="000000"/>
                </a:solidFill>
              </a:rPr>
              <a:t>: </a:t>
            </a:r>
            <a:r>
              <a:rPr lang="de-DE" sz="2000" dirty="0" err="1">
                <a:solidFill>
                  <a:srgbClr val="669900"/>
                </a:solidFill>
              </a:rPr>
              <a:t>local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and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nonlocal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>
                <a:solidFill>
                  <a:srgbClr val="FF0000"/>
                </a:solidFill>
              </a:rPr>
              <a:t>( </a:t>
            </a:r>
            <a:r>
              <a:rPr lang="de-DE" sz="2000" dirty="0" err="1">
                <a:solidFill>
                  <a:srgbClr val="FF0000"/>
                </a:solidFill>
              </a:rPr>
              <a:t>or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gradient</a:t>
            </a:r>
            <a:r>
              <a:rPr lang="de-DE" sz="2000" dirty="0">
                <a:solidFill>
                  <a:srgbClr val="FF0000"/>
                </a:solidFill>
              </a:rPr>
              <a:t>) </a:t>
            </a:r>
            <a:endParaRPr lang="en-US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/>
              <p:cNvSpPr txBox="1"/>
              <p:nvPr/>
            </p:nvSpPr>
            <p:spPr>
              <a:xfrm>
                <a:off x="5582687" y="5680048"/>
                <a:ext cx="2538002" cy="70788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sz="2000" dirty="0" err="1">
                    <a:solidFill>
                      <a:srgbClr val="000000"/>
                    </a:solidFill>
                  </a:rPr>
                  <a:t>interface</a:t>
                </a:r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thickness</a:t>
                </a:r>
                <a:r>
                  <a:rPr lang="de-DE" sz="2000" dirty="0">
                    <a:solidFill>
                      <a:srgbClr val="00000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de-DE" sz="2000" i="1">
                        <a:solidFill>
                          <a:srgbClr val="000000"/>
                        </a:solidFill>
                        <a:latin typeface="Cambria Math"/>
                      </a:rPr>
                      <m:t>𝑙</m:t>
                    </m:r>
                  </m:oMath>
                </a14:m>
                <a:endParaRPr lang="en-US" sz="2000" dirty="0">
                  <a:solidFill>
                    <a:srgbClr val="000000"/>
                  </a:solidFill>
                </a:endParaRPr>
              </a:p>
              <a:p>
                <a:r>
                  <a:rPr lang="de-DE" sz="2000" dirty="0" err="1">
                    <a:solidFill>
                      <a:srgbClr val="000000"/>
                    </a:solidFill>
                  </a:rPr>
                  <a:t>interfacial</a:t>
                </a:r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energy</a:t>
                </a:r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i="1">
                        <a:solidFill>
                          <a:srgbClr val="000000"/>
                        </a:solidFill>
                        <a:latin typeface="Cambria Math"/>
                      </a:rPr>
                      <m:t>𝐺</m:t>
                    </m:r>
                  </m:oMath>
                </a14:m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0" name="Textfeld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687" y="5680048"/>
                <a:ext cx="2538002" cy="707886"/>
              </a:xfrm>
              <a:prstGeom prst="rect">
                <a:avLst/>
              </a:prstGeom>
              <a:blipFill>
                <a:blip r:embed="rId5"/>
                <a:stretch>
                  <a:fillRect l="-2404" t="-4310" b="-155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feld 20"/>
              <p:cNvSpPr txBox="1"/>
              <p:nvPr/>
            </p:nvSpPr>
            <p:spPr>
              <a:xfrm>
                <a:off x="672933" y="5686748"/>
                <a:ext cx="3428824" cy="70788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sz="2000" dirty="0">
                    <a:solidFill>
                      <a:srgbClr val="000000"/>
                    </a:solidFill>
                  </a:rPr>
                  <a:t>energy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barrier</a:t>
                </a:r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de-DE" sz="2000" b="0" dirty="0">
                  <a:solidFill>
                    <a:srgbClr val="000000"/>
                  </a:solidFill>
                </a:endParaRPr>
              </a:p>
              <a:p>
                <a:r>
                  <a:rPr lang="de-DE" sz="2000" dirty="0" err="1">
                    <a:solidFill>
                      <a:srgbClr val="000000"/>
                    </a:solidFill>
                  </a:rPr>
                  <a:t>coefficent</a:t>
                </a:r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of</a:t>
                </a:r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gradient</a:t>
                </a:r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term</a:t>
                </a:r>
                <a:r>
                  <a:rPr lang="de-DE" sz="2000" dirty="0">
                    <a:solidFill>
                      <a:srgbClr val="00000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de-DE" sz="2000" i="1">
                        <a:solidFill>
                          <a:srgbClr val="000000"/>
                        </a:solidFill>
                        <a:latin typeface="Cambria Math"/>
                      </a:rPr>
                      <m:t>𝑘</m:t>
                    </m:r>
                  </m:oMath>
                </a14:m>
                <a:endParaRPr lang="en-US" sz="2000" i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1" name="Textfeld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933" y="5686748"/>
                <a:ext cx="3428824" cy="707886"/>
              </a:xfrm>
              <a:prstGeom prst="rect">
                <a:avLst/>
              </a:prstGeom>
              <a:blipFill>
                <a:blip r:embed="rId6"/>
                <a:stretch>
                  <a:fillRect l="-1421" t="-4310" b="-155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Pfeil nach links und rechts 21"/>
          <p:cNvSpPr/>
          <p:nvPr/>
        </p:nvSpPr>
        <p:spPr bwMode="auto">
          <a:xfrm>
            <a:off x="4776571" y="5967396"/>
            <a:ext cx="386451" cy="197929"/>
          </a:xfrm>
          <a:prstGeom prst="leftRightArrow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156D2C42-1E51-4F53-B9B4-49957DC695D7}"/>
                  </a:ext>
                </a:extLst>
              </p:cNvPr>
              <p:cNvSpPr txBox="1"/>
              <p:nvPr/>
            </p:nvSpPr>
            <p:spPr>
              <a:xfrm>
                <a:off x="3296807" y="4229238"/>
                <a:ext cx="2959528" cy="120642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</a:rPr>
                        <m:t>~</m:t>
                      </m:r>
                      <m:f>
                        <m:f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den>
                      </m:f>
                      <m:r>
                        <a:rPr lang="de-DE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       </m:t>
                      </m:r>
                      <m:r>
                        <a:rPr lang="de-DE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𝑙</m:t>
                      </m:r>
                      <m:r>
                        <a:rPr lang="de-DE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 ~ </m:t>
                      </m:r>
                      <m:rad>
                        <m:radPr>
                          <m:degHide m:val="on"/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𝑘</m:t>
                          </m:r>
                          <m:r>
                            <a:rPr lang="de-DE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/</m:t>
                          </m:r>
                          <m:r>
                            <a:rPr lang="de-DE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rad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</a:rPr>
                        <m:t>𝑘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</a:rPr>
                        <m:t> ~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</a:rPr>
                        <m:t>𝐺𝑙</m:t>
                      </m:r>
                      <m:r>
                        <a:rPr lang="de-DE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       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</a:rPr>
                        <m:t>𝐺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</a:rPr>
                        <m:t> ~</m:t>
                      </m:r>
                      <m:rad>
                        <m:radPr>
                          <m:degHide m:val="on"/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𝑘</m:t>
                          </m:r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rad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156D2C42-1E51-4F53-B9B4-49957DC695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6807" y="4229238"/>
                <a:ext cx="2959528" cy="12064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Grafik 2">
            <a:extLst>
              <a:ext uri="{FF2B5EF4-FFF2-40B4-BE49-F238E27FC236}">
                <a16:creationId xmlns:a16="http://schemas.microsoft.com/office/drawing/2014/main" id="{8E52775D-C49D-4940-9C65-AC0A68C3AA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344" y="3518621"/>
            <a:ext cx="2680402" cy="178263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86AA817-9FFC-4FB1-90E4-2A3D2D3A81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02717" y="3429000"/>
            <a:ext cx="3066215" cy="1704441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F06287AC-321B-4230-98CC-4893B7F8AB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43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3505">
        <p:fade/>
      </p:transition>
    </mc:Choice>
    <mc:Fallback>
      <p:transition advTm="2035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66" x="5054600" y="3629025"/>
          <p14:tracePt t="3965" x="5062538" y="3636963"/>
          <p14:tracePt t="3980" x="5062538" y="3644900"/>
          <p14:tracePt t="3989" x="5070475" y="3644900"/>
          <p14:tracePt t="4013" x="5078413" y="3644900"/>
          <p14:tracePt t="4037" x="5078413" y="3652838"/>
          <p14:tracePt t="4044" x="5086350" y="3652838"/>
          <p14:tracePt t="4061" x="5094288" y="3652838"/>
          <p14:tracePt t="4069" x="5102225" y="3652838"/>
          <p14:tracePt t="4199" x="5102225" y="3660775"/>
          <p14:tracePt t="4214" x="5102225" y="3668713"/>
          <p14:tracePt t="4221" x="5102225" y="3676650"/>
          <p14:tracePt t="4317" x="5102225" y="3684588"/>
          <p14:tracePt t="4333" x="5110163" y="3692525"/>
          <p14:tracePt t="4357" x="5110163" y="3700463"/>
          <p14:tracePt t="4366" x="5118100" y="3716338"/>
          <p14:tracePt t="4374" x="5126038" y="3724275"/>
          <p14:tracePt t="4383" x="5126038" y="3740150"/>
          <p14:tracePt t="4389" x="5133975" y="3756025"/>
          <p14:tracePt t="4397" x="5141913" y="3763963"/>
          <p14:tracePt t="4407" x="5149850" y="3779838"/>
          <p14:tracePt t="4413" x="5157788" y="3779838"/>
          <p14:tracePt t="4421" x="5197475" y="3787775"/>
          <p14:tracePt t="4428" x="5205413" y="3787775"/>
          <p14:tracePt t="4437" x="5205413" y="3795713"/>
          <p14:tracePt t="4469" x="5213350" y="3795713"/>
          <p14:tracePt t="4477" x="5221288" y="3795713"/>
          <p14:tracePt t="4485" x="5229225" y="3795713"/>
          <p14:tracePt t="4493" x="5237163" y="3795713"/>
          <p14:tracePt t="4533" x="5245100" y="3795713"/>
          <p14:tracePt t="4549" x="5253038" y="3787775"/>
          <p14:tracePt t="4557" x="5221288" y="3748088"/>
          <p14:tracePt t="4565" x="5213350" y="3740150"/>
          <p14:tracePt t="4823" x="5205413" y="3740150"/>
          <p14:tracePt t="4837" x="5197475" y="3740150"/>
          <p14:tracePt t="4845" x="5189538" y="3732213"/>
          <p14:tracePt t="4853" x="5189538" y="3724275"/>
          <p14:tracePt t="4861" x="5165725" y="3700463"/>
          <p14:tracePt t="4869" x="5118100" y="3676650"/>
          <p14:tracePt t="4877" x="5086350" y="3605213"/>
          <p14:tracePt t="4884" x="5006975" y="3468688"/>
          <p14:tracePt t="4893" x="4926013" y="3397250"/>
          <p14:tracePt t="4901" x="4862513" y="3317875"/>
          <p14:tracePt t="4909" x="4846638" y="3197225"/>
          <p14:tracePt t="4917" x="4830763" y="3125788"/>
          <p14:tracePt t="4925" x="4806950" y="3022600"/>
          <p14:tracePt t="4937" x="4799013" y="2901950"/>
          <p14:tracePt t="4940" x="4799013" y="2790825"/>
          <p14:tracePt t="4950" x="4799013" y="2687638"/>
          <p14:tracePt t="4957" x="4799013" y="2600325"/>
          <p14:tracePt t="4966" x="4791075" y="2503488"/>
          <p14:tracePt t="4973" x="4791075" y="2487613"/>
          <p14:tracePt t="4981" x="4791075" y="2463800"/>
          <p14:tracePt t="4989" x="4791075" y="2447925"/>
          <p14:tracePt t="4997" x="4791075" y="2439988"/>
          <p14:tracePt t="5005" x="4791075" y="2432050"/>
          <p14:tracePt t="5013" x="4791075" y="2424113"/>
          <p14:tracePt t="5021" x="4791075" y="2416175"/>
          <p14:tracePt t="5030" x="4791075" y="2408238"/>
          <p14:tracePt t="5037" x="4783138" y="2400300"/>
          <p14:tracePt t="5061" x="4783138" y="2392363"/>
          <p14:tracePt t="5068" x="4775200" y="2392363"/>
          <p14:tracePt t="5089" x="4775200" y="2384425"/>
          <p14:tracePt t="5101" x="4767263" y="2376488"/>
          <p14:tracePt t="5108" x="4759325" y="2368550"/>
          <p14:tracePt t="5117" x="4751388" y="2360613"/>
          <p14:tracePt t="5133" x="4743450" y="2344738"/>
          <p14:tracePt t="5141" x="4735513" y="2344738"/>
          <p14:tracePt t="5149" x="4719638" y="2328863"/>
          <p14:tracePt t="5157" x="4695825" y="2328863"/>
          <p14:tracePt t="5166" x="4687888" y="2320925"/>
          <p14:tracePt t="5173" x="4672013" y="2312988"/>
          <p14:tracePt t="5189" x="4656138" y="2312988"/>
          <p14:tracePt t="5197" x="4648200" y="2312988"/>
          <p14:tracePt t="5205" x="4640263" y="2305050"/>
          <p14:tracePt t="5216" x="4624388" y="2297113"/>
          <p14:tracePt t="5231" x="4616450" y="2297113"/>
          <p14:tracePt t="5253" x="4608513" y="2289175"/>
          <p14:tracePt t="5261" x="4600575" y="2289175"/>
          <p14:tracePt t="5268" x="4592638" y="2289175"/>
          <p14:tracePt t="5277" x="4592638" y="2281238"/>
          <p14:tracePt t="5285" x="4576763" y="2273300"/>
          <p14:tracePt t="5293" x="4559300" y="2265363"/>
          <p14:tracePt t="5301" x="4543425" y="2249488"/>
          <p14:tracePt t="5308" x="4527550" y="2233613"/>
          <p14:tracePt t="5317" x="4511675" y="2224088"/>
          <p14:tracePt t="5325" x="4495800" y="2216150"/>
          <p14:tracePt t="5333" x="4448175" y="2200275"/>
          <p14:tracePt t="5341" x="4432300" y="2192338"/>
          <p14:tracePt t="5349" x="4416425" y="2192338"/>
          <p14:tracePt t="5357" x="4408488" y="2192338"/>
          <p14:tracePt t="5365" x="4400550" y="2192338"/>
          <p14:tracePt t="5373" x="4384675" y="2192338"/>
          <p14:tracePt t="5382" x="4360863" y="2192338"/>
          <p14:tracePt t="5392" x="4352925" y="2192338"/>
          <p14:tracePt t="5405" x="4344988" y="2192338"/>
          <p14:tracePt t="5413" x="4337050" y="2192338"/>
          <p14:tracePt t="5421" x="4321175" y="2192338"/>
          <p14:tracePt t="5430" x="4313238" y="2192338"/>
          <p14:tracePt t="5437" x="4305300" y="2200275"/>
          <p14:tracePt t="5446" x="4289425" y="2200275"/>
          <p14:tracePt t="5453" x="4281488" y="2200275"/>
          <p14:tracePt t="5461" x="4265613" y="2208213"/>
          <p14:tracePt t="5469" x="4257675" y="2224088"/>
          <p14:tracePt t="5477" x="4233863" y="2224088"/>
          <p14:tracePt t="5485" x="4225925" y="2233613"/>
          <p14:tracePt t="5493" x="4210050" y="2241550"/>
          <p14:tracePt t="5501" x="4192588" y="2241550"/>
          <p14:tracePt t="5509" x="4192588" y="2249488"/>
          <p14:tracePt t="5517" x="4184650" y="2257425"/>
          <p14:tracePt t="5525" x="4184650" y="2265363"/>
          <p14:tracePt t="5545" x="4168775" y="2273300"/>
          <p14:tracePt t="5550" x="4168775" y="2281238"/>
          <p14:tracePt t="5566" x="4168775" y="2289175"/>
          <p14:tracePt t="5573" x="4168775" y="2305050"/>
          <p14:tracePt t="5581" x="4168775" y="2328863"/>
          <p14:tracePt t="5589" x="4168775" y="2344738"/>
          <p14:tracePt t="5597" x="4176713" y="2384425"/>
          <p14:tracePt t="5605" x="4184650" y="2408238"/>
          <p14:tracePt t="5613" x="4200525" y="2424113"/>
          <p14:tracePt t="5621" x="4210050" y="2471738"/>
          <p14:tracePt t="5630" x="4217988" y="2495550"/>
          <p14:tracePt t="5637" x="4233863" y="2511425"/>
          <p14:tracePt t="5645" x="4241800" y="2527300"/>
          <p14:tracePt t="5653" x="4257675" y="2559050"/>
          <p14:tracePt t="5661" x="4273550" y="2559050"/>
          <p14:tracePt t="5669" x="4289425" y="2584450"/>
          <p14:tracePt t="5677" x="4289425" y="2592388"/>
          <p14:tracePt t="5685" x="4313238" y="2600325"/>
          <p14:tracePt t="5699" x="4337050" y="2624138"/>
          <p14:tracePt t="5706" x="4344988" y="2632075"/>
          <p14:tracePt t="5709" x="4360863" y="2640013"/>
          <p14:tracePt t="5717" x="4360863" y="2647950"/>
          <p14:tracePt t="5725" x="4368800" y="2647950"/>
          <p14:tracePt t="5733" x="4384675" y="2655888"/>
          <p14:tracePt t="5749" x="4400550" y="2655888"/>
          <p14:tracePt t="5757" x="4400550" y="2663825"/>
          <p14:tracePt t="5766" x="4408488" y="2663825"/>
          <p14:tracePt t="5773" x="4416425" y="2663825"/>
          <p14:tracePt t="5789" x="4424363" y="2663825"/>
          <p14:tracePt t="5797" x="4424363" y="2671763"/>
          <p14:tracePt t="5805" x="4432300" y="2671763"/>
          <p14:tracePt t="5813" x="4440238" y="2663825"/>
          <p14:tracePt t="5821" x="4448175" y="2663825"/>
          <p14:tracePt t="5830" x="4456113" y="2663825"/>
          <p14:tracePt t="5837" x="4464050" y="2655888"/>
          <p14:tracePt t="5846" x="4471988" y="2640013"/>
          <p14:tracePt t="5853" x="4479925" y="2632075"/>
          <p14:tracePt t="5862" x="4495800" y="2624138"/>
          <p14:tracePt t="5869" x="4511675" y="2608263"/>
          <p14:tracePt t="5877" x="4519613" y="2592388"/>
          <p14:tracePt t="5885" x="4527550" y="2584450"/>
          <p14:tracePt t="5893" x="4535488" y="2566988"/>
          <p14:tracePt t="5901" x="4543425" y="2519363"/>
          <p14:tracePt t="5909" x="4543425" y="2503488"/>
          <p14:tracePt t="5918" x="4543425" y="2463800"/>
          <p14:tracePt t="5924" x="4543425" y="2408238"/>
          <p14:tracePt t="5934" x="4543425" y="2376488"/>
          <p14:tracePt t="5941" x="4543425" y="2368550"/>
          <p14:tracePt t="5950" x="4535488" y="2344738"/>
          <p14:tracePt t="5957" x="4535488" y="2336800"/>
          <p14:tracePt t="5965" x="4527550" y="2328863"/>
          <p14:tracePt t="5973" x="4519613" y="2320925"/>
          <p14:tracePt t="5981" x="4519613" y="2312988"/>
          <p14:tracePt t="5989" x="4495800" y="2312988"/>
          <p14:tracePt t="5997" x="4487863" y="2312988"/>
          <p14:tracePt t="6005" x="4479925" y="2305050"/>
          <p14:tracePt t="6012" x="4471988" y="2305050"/>
          <p14:tracePt t="6021" x="4464050" y="2297113"/>
          <p14:tracePt t="6029" x="4456113" y="2297113"/>
          <p14:tracePt t="6037" x="4448175" y="2297113"/>
          <p14:tracePt t="6077" x="4440238" y="2297113"/>
          <p14:tracePt t="6094" x="4432300" y="2297113"/>
          <p14:tracePt t="6117" x="4424363" y="2297113"/>
          <p14:tracePt t="6133" x="4416425" y="2305050"/>
          <p14:tracePt t="6143" x="4416425" y="2312988"/>
          <p14:tracePt t="6150" x="4408488" y="2320925"/>
          <p14:tracePt t="6157" x="4400550" y="2320925"/>
          <p14:tracePt t="6166" x="4384675" y="2336800"/>
          <p14:tracePt t="6173" x="4376738" y="2344738"/>
          <p14:tracePt t="6181" x="4376738" y="2352675"/>
          <p14:tracePt t="6189" x="4376738" y="2360613"/>
          <p14:tracePt t="6197" x="4352925" y="2384425"/>
          <p14:tracePt t="6205" x="4352925" y="2408238"/>
          <p14:tracePt t="6213" x="4337050" y="2424113"/>
          <p14:tracePt t="6221" x="4329113" y="2471738"/>
          <p14:tracePt t="6229" x="4329113" y="2487613"/>
          <p14:tracePt t="6237" x="4329113" y="2527300"/>
          <p14:tracePt t="6245" x="4329113" y="2551113"/>
          <p14:tracePt t="6253" x="4329113" y="2584450"/>
          <p14:tracePt t="6262" x="4329113" y="2600325"/>
          <p14:tracePt t="6269" x="4329113" y="2616200"/>
          <p14:tracePt t="6278" x="4337050" y="2624138"/>
          <p14:tracePt t="6285" x="4352925" y="2640013"/>
          <p14:tracePt t="6294" x="4360863" y="2655888"/>
          <p14:tracePt t="6301" x="4360863" y="2663825"/>
          <p14:tracePt t="6309" x="4376738" y="2679700"/>
          <p14:tracePt t="6317" x="4384675" y="2687638"/>
          <p14:tracePt t="6325" x="4392613" y="2695575"/>
          <p14:tracePt t="6333" x="4400550" y="2703513"/>
          <p14:tracePt t="6341" x="4408488" y="2703513"/>
          <p14:tracePt t="6349" x="4424363" y="2703513"/>
          <p14:tracePt t="6357" x="4432300" y="2703513"/>
          <p14:tracePt t="6365" x="4440238" y="2703513"/>
          <p14:tracePt t="6373" x="4448175" y="2703513"/>
          <p14:tracePt t="6381" x="4456113" y="2703513"/>
          <p14:tracePt t="6389" x="4471988" y="2703513"/>
          <p14:tracePt t="6397" x="4479925" y="2703513"/>
          <p14:tracePt t="6405" x="4495800" y="2695575"/>
          <p14:tracePt t="6413" x="4503738" y="2687638"/>
          <p14:tracePt t="6421" x="4511675" y="2679700"/>
          <p14:tracePt t="6429" x="4519613" y="2655888"/>
          <p14:tracePt t="6437" x="4527550" y="2632075"/>
          <p14:tracePt t="6445" x="4527550" y="2624138"/>
          <p14:tracePt t="6453" x="4527550" y="2608263"/>
          <p14:tracePt t="6462" x="4535488" y="2559050"/>
          <p14:tracePt t="6469" x="4535488" y="2543175"/>
          <p14:tracePt t="6478" x="4535488" y="2519363"/>
          <p14:tracePt t="6485" x="4535488" y="2511425"/>
          <p14:tracePt t="6494" x="4535488" y="2503488"/>
          <p14:tracePt t="6509" x="4535488" y="2495550"/>
          <p14:tracePt t="6541" x="4527550" y="2495550"/>
          <p14:tracePt t="6565" x="4511675" y="2495550"/>
          <p14:tracePt t="6589" x="4503738" y="2495550"/>
          <p14:tracePt t="6597" x="4503738" y="2503488"/>
          <p14:tracePt t="6605" x="4487863" y="2503488"/>
          <p14:tracePt t="6614" x="4487863" y="2511425"/>
          <p14:tracePt t="6629" x="4479925" y="2511425"/>
          <p14:tracePt t="6661" x="4471988" y="2511425"/>
          <p14:tracePt t="6709" x="4464050" y="2511425"/>
          <p14:tracePt t="6733" x="4456113" y="2511425"/>
          <p14:tracePt t="6749" x="4448175" y="2511425"/>
          <p14:tracePt t="6805" x="4440238" y="2511425"/>
          <p14:tracePt t="6813" x="4432300" y="2519363"/>
          <p14:tracePt t="6828" x="4424363" y="2519363"/>
          <p14:tracePt t="6837" x="4424363" y="2527300"/>
          <p14:tracePt t="6845" x="4424363" y="2535238"/>
          <p14:tracePt t="6853" x="4416425" y="2543175"/>
          <p14:tracePt t="6862" x="4416425" y="2559050"/>
          <p14:tracePt t="6869" x="4408488" y="2576513"/>
          <p14:tracePt t="6878" x="4408488" y="2584450"/>
          <p14:tracePt t="6885" x="4408488" y="2608263"/>
          <p14:tracePt t="6894" x="4408488" y="2624138"/>
          <p14:tracePt t="6905" x="4408488" y="2640013"/>
          <p14:tracePt t="6909" x="4408488" y="2655888"/>
          <p14:tracePt t="6917" x="4408488" y="2671763"/>
          <p14:tracePt t="6925" x="4408488" y="2679700"/>
          <p14:tracePt t="6933" x="4408488" y="2687638"/>
          <p14:tracePt t="6941" x="4408488" y="2703513"/>
          <p14:tracePt t="6950" x="4408488" y="2711450"/>
          <p14:tracePt t="6957" x="4408488" y="2719388"/>
          <p14:tracePt t="6965" x="4408488" y="2727325"/>
          <p14:tracePt t="6973" x="4408488" y="2735263"/>
          <p14:tracePt t="6981" x="4408488" y="2743200"/>
          <p14:tracePt t="6989" x="4408488" y="2751138"/>
          <p14:tracePt t="6997" x="4400550" y="2759075"/>
          <p14:tracePt t="7079" x="4392613" y="2759075"/>
          <p14:tracePt t="7085" x="4384675" y="2759075"/>
          <p14:tracePt t="7437" x="4384675" y="2751138"/>
          <p14:tracePt t="7461" x="4384675" y="2743200"/>
          <p14:tracePt t="7478" x="4384675" y="2735263"/>
          <p14:tracePt t="7485" x="4384675" y="2727325"/>
          <p14:tracePt t="7494" x="4384675" y="2719388"/>
          <p14:tracePt t="7501" x="4376738" y="2719388"/>
          <p14:tracePt t="7514" x="4376738" y="2703513"/>
          <p14:tracePt t="7525" x="4376738" y="2695575"/>
          <p14:tracePt t="7541" x="4376738" y="2687638"/>
          <p14:tracePt t="7565" x="4368800" y="2687638"/>
          <p14:tracePt t="7573" x="4352925" y="2687638"/>
          <p14:tracePt t="7581" x="4337050" y="2687638"/>
          <p14:tracePt t="7589" x="4225925" y="2743200"/>
          <p14:tracePt t="7597" x="4152900" y="2774950"/>
          <p14:tracePt t="7605" x="4073525" y="2814638"/>
          <p14:tracePt t="7615" x="3914775" y="2878138"/>
          <p14:tracePt t="7621" x="3770313" y="2959100"/>
          <p14:tracePt t="7629" x="3603625" y="3054350"/>
          <p14:tracePt t="7637" x="3476625" y="3086100"/>
          <p14:tracePt t="7644" x="3316288" y="3205163"/>
          <p14:tracePt t="7653" x="3149600" y="3302000"/>
          <p14:tracePt t="7666" x="2997200" y="3413125"/>
          <p14:tracePt t="7669" x="2925763" y="3468688"/>
          <p14:tracePt t="7677" x="2774950" y="3556000"/>
          <p14:tracePt t="7684" x="2590800" y="3629025"/>
          <p14:tracePt t="7694" x="2439988" y="3748088"/>
          <p14:tracePt t="7701" x="2327275" y="3779838"/>
          <p14:tracePt t="7709" x="2192338" y="3867150"/>
          <p14:tracePt t="7717" x="2128838" y="3906838"/>
          <p14:tracePt t="7725" x="2008188" y="3956050"/>
          <p14:tracePt t="7733" x="1952625" y="3971925"/>
          <p14:tracePt t="7741" x="1920875" y="3979863"/>
          <p14:tracePt t="7749" x="1841500" y="4011613"/>
          <p14:tracePt t="7756" x="1785938" y="4019550"/>
          <p14:tracePt t="7766" x="1770063" y="4019550"/>
          <p14:tracePt t="7773" x="1754188" y="4027488"/>
          <p14:tracePt t="7781" x="1706563" y="4043363"/>
          <p14:tracePt t="7789" x="1682750" y="4051300"/>
          <p14:tracePt t="7797" x="1666875" y="4051300"/>
          <p14:tracePt t="7805" x="1641475" y="4067175"/>
          <p14:tracePt t="7816" x="1633538" y="4075113"/>
          <p14:tracePt t="7821" x="1609725" y="4098925"/>
          <p14:tracePt t="7829" x="1585913" y="4114800"/>
          <p14:tracePt t="7836" x="1570038" y="4130675"/>
          <p14:tracePt t="7844" x="1554163" y="4146550"/>
          <p14:tracePt t="7853" x="1530350" y="4170363"/>
          <p14:tracePt t="7861" x="1514475" y="4194175"/>
          <p14:tracePt t="7869" x="1506538" y="4202113"/>
          <p14:tracePt t="7877" x="1498600" y="4217988"/>
          <p14:tracePt t="7885" x="1490663" y="4241800"/>
          <p14:tracePt t="7893" x="1482725" y="4249738"/>
          <p14:tracePt t="7900" x="1482725" y="4265613"/>
          <p14:tracePt t="7909" x="1482725" y="4291013"/>
          <p14:tracePt t="7917" x="1482725" y="4306888"/>
          <p14:tracePt t="7925" x="1490663" y="4354513"/>
          <p14:tracePt t="7933" x="1490663" y="4378325"/>
          <p14:tracePt t="7941" x="1498600" y="4410075"/>
          <p14:tracePt t="7949" x="1498600" y="4481513"/>
          <p14:tracePt t="7957" x="1514475" y="4600575"/>
          <p14:tracePt t="7965" x="1530350" y="4665663"/>
          <p14:tracePt t="7973" x="1530350" y="4745038"/>
          <p14:tracePt t="7982" x="1538288" y="4824413"/>
          <p14:tracePt t="7989" x="1546225" y="4864100"/>
          <p14:tracePt t="7997" x="1554163" y="4903788"/>
          <p14:tracePt t="8005" x="1562100" y="4927600"/>
          <p14:tracePt t="8013" x="1562100" y="4943475"/>
          <p14:tracePt t="8029" x="1562100" y="4951413"/>
          <p14:tracePt t="8077" x="1570038" y="4951413"/>
          <p14:tracePt t="8085" x="1570038" y="4943475"/>
          <p14:tracePt t="8094" x="1577975" y="4927600"/>
          <p14:tracePt t="8101" x="1585913" y="4903788"/>
          <p14:tracePt t="8109" x="1593850" y="4887913"/>
          <p14:tracePt t="8116" x="1601788" y="4872038"/>
          <p14:tracePt t="8125" x="1617663" y="4840288"/>
          <p14:tracePt t="8133" x="1633538" y="4824413"/>
          <p14:tracePt t="8141" x="1641475" y="4824413"/>
          <p14:tracePt t="8149" x="1641475" y="4800600"/>
          <p14:tracePt t="8157" x="1651000" y="4792663"/>
          <p14:tracePt t="8166" x="1658938" y="4776788"/>
          <p14:tracePt t="8173" x="1658938" y="4768850"/>
          <p14:tracePt t="8189" x="1658938" y="4760913"/>
          <p14:tracePt t="8205" x="1658938" y="4745038"/>
          <p14:tracePt t="8221" x="1658938" y="4737100"/>
          <p14:tracePt t="8293" x="1666875" y="4737100"/>
          <p14:tracePt t="8301" x="1674813" y="4737100"/>
          <p14:tracePt t="8310" x="1682750" y="4737100"/>
          <p14:tracePt t="8317" x="1690688" y="4745038"/>
          <p14:tracePt t="8326" x="1706563" y="4745038"/>
          <p14:tracePt t="8333" x="1722438" y="4760913"/>
          <p14:tracePt t="8341" x="1730375" y="4768850"/>
          <p14:tracePt t="8349" x="1746250" y="4784725"/>
          <p14:tracePt t="8357" x="1754188" y="4784725"/>
          <p14:tracePt t="8366" x="1762125" y="4800600"/>
          <p14:tracePt t="8373" x="1770063" y="4800600"/>
          <p14:tracePt t="8429" x="1770063" y="4792663"/>
          <p14:tracePt t="8438" x="1770063" y="4784725"/>
          <p14:tracePt t="8445" x="1770063" y="4737100"/>
          <p14:tracePt t="8453" x="1770063" y="4641850"/>
          <p14:tracePt t="8461" x="1770063" y="4568825"/>
          <p14:tracePt t="8469" x="1778000" y="4481513"/>
          <p14:tracePt t="8477" x="1785938" y="4465638"/>
          <p14:tracePt t="8485" x="1785938" y="4449763"/>
          <p14:tracePt t="8493" x="1793875" y="4441825"/>
          <p14:tracePt t="8517" x="1801813" y="4441825"/>
          <p14:tracePt t="8549" x="1793875" y="4441825"/>
          <p14:tracePt t="8557" x="1793875" y="4457700"/>
          <p14:tracePt t="8565" x="1778000" y="4465638"/>
          <p14:tracePt t="8573" x="1778000" y="4473575"/>
          <p14:tracePt t="8582" x="1762125" y="4497388"/>
          <p14:tracePt t="8589" x="1754188" y="4513263"/>
          <p14:tracePt t="8597" x="1738313" y="4560888"/>
          <p14:tracePt t="8605" x="1714500" y="4600575"/>
          <p14:tracePt t="8613" x="1706563" y="4641850"/>
          <p14:tracePt t="8621" x="1698625" y="4665663"/>
          <p14:tracePt t="8629" x="1698625" y="4689475"/>
          <p14:tracePt t="8638" x="1698625" y="4697413"/>
          <p14:tracePt t="8645" x="1698625" y="4705350"/>
          <p14:tracePt t="8661" x="1698625" y="4713288"/>
          <p14:tracePt t="8709" x="1698625" y="4705350"/>
          <p14:tracePt t="8717" x="1698625" y="4697413"/>
          <p14:tracePt t="8725" x="1706563" y="4689475"/>
          <p14:tracePt t="8733" x="1706563" y="4673600"/>
          <p14:tracePt t="8741" x="1706563" y="4665663"/>
          <p14:tracePt t="8749" x="1706563" y="4657725"/>
          <p14:tracePt t="8757" x="1706563" y="4649788"/>
          <p14:tracePt t="8765" x="1714500" y="4641850"/>
          <p14:tracePt t="8830" x="1706563" y="4641850"/>
          <p14:tracePt t="8837" x="1706563" y="4649788"/>
          <p14:tracePt t="8845" x="1706563" y="4657725"/>
          <p14:tracePt t="8853" x="1706563" y="4665663"/>
          <p14:tracePt t="8861" x="1706563" y="4673600"/>
          <p14:tracePt t="8869" x="1706563" y="4689475"/>
          <p14:tracePt t="8877" x="1706563" y="4705350"/>
          <p14:tracePt t="8886" x="1706563" y="4721225"/>
          <p14:tracePt t="8900" x="1706563" y="4745038"/>
          <p14:tracePt t="8909" x="1706563" y="4760913"/>
          <p14:tracePt t="8973" x="1698625" y="4752975"/>
          <p14:tracePt t="8981" x="1698625" y="4729163"/>
          <p14:tracePt t="8989" x="1674813" y="4705350"/>
          <p14:tracePt t="8997" x="1666875" y="4689475"/>
          <p14:tracePt t="9005" x="1666875" y="4681538"/>
          <p14:tracePt t="9012" x="1666875" y="4657725"/>
          <p14:tracePt t="9021" x="1666875" y="4649788"/>
          <p14:tracePt t="9025" x="1666875" y="4641850"/>
          <p14:tracePt t="9157" x="1666875" y="4649788"/>
          <p14:tracePt t="9177" x="1666875" y="4657725"/>
          <p14:tracePt t="9181" x="1666875" y="4665663"/>
          <p14:tracePt t="9189" x="1666875" y="4673600"/>
          <p14:tracePt t="9197" x="1666875" y="4681538"/>
          <p14:tracePt t="9221" x="1666875" y="4697413"/>
          <p14:tracePt t="9237" x="1658938" y="4705350"/>
          <p14:tracePt t="9261" x="1651000" y="4713288"/>
          <p14:tracePt t="9269" x="1641475" y="4713288"/>
          <p14:tracePt t="9285" x="1633538" y="4713288"/>
          <p14:tracePt t="9329" x="1633538" y="4705350"/>
          <p14:tracePt t="9397" x="1641475" y="4705350"/>
          <p14:tracePt t="9413" x="1651000" y="4705350"/>
          <p14:tracePt t="9429" x="1658938" y="4705350"/>
          <p14:tracePt t="9445" x="1666875" y="4705350"/>
          <p14:tracePt t="9453" x="1674813" y="4705350"/>
          <p14:tracePt t="9461" x="1682750" y="4721225"/>
          <p14:tracePt t="9469" x="1682750" y="4729163"/>
          <p14:tracePt t="9481" x="1682750" y="4737100"/>
          <p14:tracePt t="9485" x="1690688" y="4737100"/>
          <p14:tracePt t="9493" x="1690688" y="4745038"/>
          <p14:tracePt t="9509" x="1698625" y="4752975"/>
          <p14:tracePt t="10421" x="1698625" y="4760913"/>
          <p14:tracePt t="10429" x="1698625" y="4768850"/>
          <p14:tracePt t="10437" x="1698625" y="4784725"/>
          <p14:tracePt t="10445" x="1698625" y="4792663"/>
          <p14:tracePt t="10453" x="1698625" y="4808538"/>
          <p14:tracePt t="10461" x="1698625" y="4816475"/>
          <p14:tracePt t="10469" x="1706563" y="4840288"/>
          <p14:tracePt t="10478" x="1714500" y="4856163"/>
          <p14:tracePt t="10485" x="1714500" y="4864100"/>
          <p14:tracePt t="10493" x="1730375" y="4887913"/>
          <p14:tracePt t="10501" x="1746250" y="4903788"/>
          <p14:tracePt t="10509" x="1778000" y="4927600"/>
          <p14:tracePt t="10517" x="1817688" y="4984750"/>
          <p14:tracePt t="10525" x="1952625" y="5016500"/>
          <p14:tracePt t="10533" x="2008188" y="5040313"/>
          <p14:tracePt t="10541" x="2112963" y="5103813"/>
          <p14:tracePt t="10549" x="2160588" y="5127625"/>
          <p14:tracePt t="10557" x="2279650" y="5151438"/>
          <p14:tracePt t="10566" x="2343150" y="5151438"/>
          <p14:tracePt t="10573" x="2424113" y="5159375"/>
          <p14:tracePt t="10582" x="2471738" y="5159375"/>
          <p14:tracePt t="10589" x="2566988" y="5159375"/>
          <p14:tracePt t="10597" x="2678113" y="5135563"/>
          <p14:tracePt t="10605" x="2774950" y="5056188"/>
          <p14:tracePt t="10613" x="2878138" y="4984750"/>
          <p14:tracePt t="10621" x="2989263" y="4832350"/>
          <p14:tracePt t="10629" x="3189288" y="4641850"/>
          <p14:tracePt t="10637" x="3411538" y="4394200"/>
          <p14:tracePt t="10645" x="3611563" y="4146550"/>
          <p14:tracePt t="10653" x="3906838" y="3867150"/>
          <p14:tracePt t="10661" x="4160838" y="3579813"/>
          <p14:tracePt t="10669" x="4360863" y="3373438"/>
          <p14:tracePt t="10677" x="4567238" y="3181350"/>
          <p14:tracePt t="10685" x="4775200" y="2967038"/>
          <p14:tracePt t="10693" x="4959350" y="2798763"/>
          <p14:tracePt t="10701" x="5094288" y="2584450"/>
          <p14:tracePt t="10709" x="5141913" y="2447925"/>
          <p14:tracePt t="10717" x="5173663" y="2320925"/>
          <p14:tracePt t="10725" x="5292725" y="2176463"/>
          <p14:tracePt t="10733" x="5318125" y="2049463"/>
          <p14:tracePt t="10741" x="5373688" y="1985963"/>
          <p14:tracePt t="10749" x="5405438" y="1906588"/>
          <p14:tracePt t="10758" x="5429250" y="1817688"/>
          <p14:tracePt t="10765" x="5508625" y="1746250"/>
          <p14:tracePt t="10773" x="5572125" y="1698625"/>
          <p14:tracePt t="10782" x="5588000" y="1666875"/>
          <p14:tracePt t="10788" x="5603875" y="1651000"/>
          <p14:tracePt t="10797" x="5611813" y="1643063"/>
          <p14:tracePt t="10815" x="5611813" y="1635125"/>
          <p14:tracePt t="10821" x="5619750" y="1635125"/>
          <p14:tracePt t="10861" x="5627688" y="1635125"/>
          <p14:tracePt t="10885" x="5643563" y="1635125"/>
          <p14:tracePt t="10917" x="5643563" y="1643063"/>
          <p14:tracePt t="10925" x="5643563" y="1651000"/>
          <p14:tracePt t="10933" x="5643563" y="1698625"/>
          <p14:tracePt t="10941" x="5643563" y="1738313"/>
          <p14:tracePt t="10949" x="5643563" y="1841500"/>
          <p14:tracePt t="10957" x="5643563" y="1985963"/>
          <p14:tracePt t="10965" x="5627688" y="2184400"/>
          <p14:tracePt t="10973" x="5611813" y="2376488"/>
          <p14:tracePt t="10981" x="5611813" y="2566988"/>
          <p14:tracePt t="10989" x="5595938" y="2663825"/>
          <p14:tracePt t="10997" x="5588000" y="2743200"/>
          <p14:tracePt t="11005" x="5572125" y="2822575"/>
          <p14:tracePt t="11013" x="5564188" y="2846388"/>
          <p14:tracePt t="11021" x="5564188" y="2862263"/>
          <p14:tracePt t="11037" x="5564188" y="2870200"/>
          <p14:tracePt t="11047" x="5564188" y="2878138"/>
          <p14:tracePt t="11061" x="5556250" y="2878138"/>
          <p14:tracePt t="11078" x="5548313" y="2878138"/>
          <p14:tracePt t="11093" x="5548313" y="2870200"/>
          <p14:tracePt t="11101" x="5540375" y="2838450"/>
          <p14:tracePt t="11109" x="5540375" y="2814638"/>
          <p14:tracePt t="11117" x="5532438" y="2767013"/>
          <p14:tracePt t="11125" x="5532438" y="2759075"/>
          <p14:tracePt t="11133" x="5532438" y="2743200"/>
          <p14:tracePt t="11141" x="5532438" y="2735263"/>
          <p14:tracePt t="11149" x="5540375" y="2735263"/>
          <p14:tracePt t="11157" x="5540375" y="2719388"/>
          <p14:tracePt t="11165" x="5548313" y="2719388"/>
          <p14:tracePt t="11181" x="5548313" y="2711450"/>
          <p14:tracePt t="11189" x="5556250" y="2703513"/>
          <p14:tracePt t="11197" x="5564188" y="2695575"/>
          <p14:tracePt t="11213" x="5572125" y="2679700"/>
          <p14:tracePt t="11221" x="5580063" y="2671763"/>
          <p14:tracePt t="11229" x="5580063" y="2663825"/>
          <p14:tracePt t="11237" x="5580063" y="2655888"/>
          <p14:tracePt t="11246" x="5588000" y="2647950"/>
          <p14:tracePt t="11253" x="5595938" y="2647950"/>
          <p14:tracePt t="11260" x="5595938" y="2640013"/>
          <p14:tracePt t="11326" x="5603875" y="2632075"/>
          <p14:tracePt t="11429" x="5603875" y="2640013"/>
          <p14:tracePt t="11437" x="5603875" y="2647950"/>
          <p14:tracePt t="11448" x="5611813" y="2655888"/>
          <p14:tracePt t="11799" x="5611813" y="2663825"/>
          <p14:tracePt t="11806" x="5611813" y="2671763"/>
          <p14:tracePt t="11821" x="5611813" y="2679700"/>
          <p14:tracePt t="11970" x="5611813" y="2687638"/>
          <p14:tracePt t="11981" x="5611813" y="2695575"/>
          <p14:tracePt t="11989" x="5611813" y="2711450"/>
          <p14:tracePt t="11997" x="5611813" y="2719388"/>
          <p14:tracePt t="12005" x="5603875" y="2735263"/>
          <p14:tracePt t="12013" x="5595938" y="2751138"/>
          <p14:tracePt t="12021" x="5595938" y="2759075"/>
          <p14:tracePt t="12029" x="5595938" y="2767013"/>
          <p14:tracePt t="12037" x="5595938" y="2782888"/>
          <p14:tracePt t="12045" x="5588000" y="2798763"/>
          <p14:tracePt t="12058" x="5588000" y="2806700"/>
          <p14:tracePt t="12061" x="5588000" y="2822575"/>
          <p14:tracePt t="12069" x="5588000" y="2830513"/>
          <p14:tracePt t="12077" x="5588000" y="2846388"/>
          <p14:tracePt t="12092" x="5588000" y="2854325"/>
          <p14:tracePt t="12149" x="5588000" y="2846388"/>
          <p14:tracePt t="12157" x="5588000" y="2806700"/>
          <p14:tracePt t="12165" x="5588000" y="2751138"/>
          <p14:tracePt t="12172" x="5588000" y="2735263"/>
          <p14:tracePt t="12182" x="5588000" y="2719388"/>
          <p14:tracePt t="12189" x="5588000" y="2711450"/>
          <p14:tracePt t="12197" x="5588000" y="2703513"/>
          <p14:tracePt t="12208" x="5588000" y="2695575"/>
          <p14:tracePt t="12213" x="5588000" y="2687638"/>
          <p14:tracePt t="12220" x="5588000" y="2679700"/>
          <p14:tracePt t="12237" x="5588000" y="2671763"/>
          <p14:tracePt t="12301" x="5588000" y="2727325"/>
          <p14:tracePt t="12309" x="5588000" y="2806700"/>
          <p14:tracePt t="12317" x="5588000" y="2870200"/>
          <p14:tracePt t="12325" x="5588000" y="3006725"/>
          <p14:tracePt t="12334" x="5588000" y="3117850"/>
          <p14:tracePt t="12343" x="5588000" y="3181350"/>
          <p14:tracePt t="12349" x="5588000" y="3286125"/>
          <p14:tracePt t="12361" x="5588000" y="3341688"/>
          <p14:tracePt t="12365" x="5588000" y="3373438"/>
          <p14:tracePt t="12373" x="5588000" y="3381375"/>
          <p14:tracePt t="12421" x="5595938" y="3365500"/>
          <p14:tracePt t="12430" x="5603875" y="3349625"/>
          <p14:tracePt t="12437" x="5611813" y="3302000"/>
          <p14:tracePt t="12445" x="5611813" y="3286125"/>
          <p14:tracePt t="12453" x="5619750" y="3244850"/>
          <p14:tracePt t="12461" x="5627688" y="3221038"/>
          <p14:tracePt t="12469" x="5627688" y="3189288"/>
          <p14:tracePt t="12476" x="5627688" y="3165475"/>
          <p14:tracePt t="12485" x="5627688" y="3149600"/>
          <p14:tracePt t="12492" x="5627688" y="3117850"/>
          <p14:tracePt t="12501" x="5627688" y="3101975"/>
          <p14:tracePt t="12514" x="5627688" y="3094038"/>
          <p14:tracePt t="12517" x="5627688" y="3086100"/>
          <p14:tracePt t="12598" x="5627688" y="3078163"/>
          <p14:tracePt t="12614" x="5627688" y="3062288"/>
          <p14:tracePt t="12629" x="5627688" y="3054350"/>
          <p14:tracePt t="12637" x="5627688" y="3038475"/>
          <p14:tracePt t="12645" x="5627688" y="3030538"/>
          <p14:tracePt t="12655" x="5627688" y="3014663"/>
          <p14:tracePt t="12661" x="5627688" y="2998788"/>
          <p14:tracePt t="12670" x="5627688" y="2982913"/>
          <p14:tracePt t="12677" x="5627688" y="2951163"/>
          <p14:tracePt t="12685" x="5627688" y="2943225"/>
          <p14:tracePt t="12693" x="5635625" y="2919413"/>
          <p14:tracePt t="12701" x="5635625" y="2909888"/>
          <p14:tracePt t="12709" x="5635625" y="2894013"/>
          <p14:tracePt t="12717" x="5635625" y="2886075"/>
          <p14:tracePt t="12725" x="5635625" y="2878138"/>
          <p14:tracePt t="12732" x="5635625" y="2862263"/>
          <p14:tracePt t="12741" x="5635625" y="2854325"/>
          <p14:tracePt t="12757" x="5635625" y="2846388"/>
          <p14:tracePt t="12829" x="5627688" y="2862263"/>
          <p14:tracePt t="12837" x="5627688" y="2870200"/>
          <p14:tracePt t="12845" x="5627688" y="2878138"/>
          <p14:tracePt t="12853" x="5627688" y="2894013"/>
          <p14:tracePt t="12861" x="5627688" y="2901950"/>
          <p14:tracePt t="12881" x="5627688" y="2909888"/>
          <p14:tracePt t="12958" x="5627688" y="2901950"/>
          <p14:tracePt t="12966" x="5627688" y="2894013"/>
          <p14:tracePt t="12975" x="5627688" y="2886075"/>
          <p14:tracePt t="12997" x="5627688" y="2878138"/>
          <p14:tracePt t="14382" x="5643563" y="2878138"/>
          <p14:tracePt t="14389" x="5659438" y="2870200"/>
          <p14:tracePt t="14397" x="5659438" y="2862263"/>
          <p14:tracePt t="14406" x="5692775" y="2862263"/>
          <p14:tracePt t="14413" x="5708650" y="2846388"/>
          <p14:tracePt t="14421" x="5732463" y="2846388"/>
          <p14:tracePt t="14429" x="5764213" y="2838450"/>
          <p14:tracePt t="14437" x="5780088" y="2838450"/>
          <p14:tracePt t="14445" x="5835650" y="2838450"/>
          <p14:tracePt t="14453" x="5899150" y="2838450"/>
          <p14:tracePt t="14461" x="5970588" y="2838450"/>
          <p14:tracePt t="14469" x="6091238" y="2846388"/>
          <p14:tracePt t="14482" x="6154738" y="2870200"/>
          <p14:tracePt t="14485" x="6226175" y="2878138"/>
          <p14:tracePt t="14492" x="6313488" y="2878138"/>
          <p14:tracePt t="14501" x="6410325" y="2878138"/>
          <p14:tracePt t="14509" x="6481763" y="2878138"/>
          <p14:tracePt t="14517" x="6600825" y="2878138"/>
          <p14:tracePt t="14525" x="6664325" y="2878138"/>
          <p14:tracePt t="14533" x="6735763" y="2878138"/>
          <p14:tracePt t="14542" x="6792913" y="2886075"/>
          <p14:tracePt t="14549" x="6824663" y="2886075"/>
          <p14:tracePt t="14556" x="6840538" y="2886075"/>
          <p14:tracePt t="14566" x="6864350" y="2886075"/>
          <p14:tracePt t="14573" x="6880225" y="2886075"/>
          <p14:tracePt t="14581" x="6896100" y="2886075"/>
          <p14:tracePt t="14597" x="6904038" y="2886075"/>
          <p14:tracePt t="14614" x="6911975" y="2886075"/>
          <p14:tracePt t="14633" x="6919913" y="2886075"/>
          <p14:tracePt t="14637" x="6919913" y="2894013"/>
          <p14:tracePt t="14645" x="6927850" y="2894013"/>
          <p14:tracePt t="14653" x="6927850" y="2909888"/>
          <p14:tracePt t="14661" x="6935788" y="2909888"/>
          <p14:tracePt t="14669" x="6959600" y="2919413"/>
          <p14:tracePt t="14677" x="6959600" y="2951163"/>
          <p14:tracePt t="14685" x="6975475" y="2982913"/>
          <p14:tracePt t="14693" x="7015163" y="3062288"/>
          <p14:tracePt t="14701" x="7054850" y="3149600"/>
          <p14:tracePt t="14709" x="7086600" y="3244850"/>
          <p14:tracePt t="14717" x="7143750" y="3325813"/>
          <p14:tracePt t="14725" x="7167563" y="3357563"/>
          <p14:tracePt t="14733" x="7183438" y="3373438"/>
          <p14:tracePt t="14742" x="7215188" y="3397250"/>
          <p14:tracePt t="14749" x="7231063" y="3421063"/>
          <p14:tracePt t="14758" x="7254875" y="3436938"/>
          <p14:tracePt t="14765" x="7278688" y="3452813"/>
          <p14:tracePt t="14772" x="7302500" y="3540125"/>
          <p14:tracePt t="14785" x="7310438" y="3548063"/>
          <p14:tracePt t="14789" x="7334250" y="3571875"/>
          <p14:tracePt t="14797" x="7350125" y="3595688"/>
          <p14:tracePt t="14805" x="7350125" y="3605213"/>
          <p14:tracePt t="14814" x="7358063" y="3613150"/>
          <p14:tracePt t="14821" x="7366000" y="3621088"/>
          <p14:tracePt t="14829" x="7366000" y="3636963"/>
          <p14:tracePt t="14837" x="7373938" y="3644900"/>
          <p14:tracePt t="14846" x="7381875" y="3652838"/>
          <p14:tracePt t="14855" x="7381875" y="3660775"/>
          <p14:tracePt t="14864" x="7389813" y="3668713"/>
          <p14:tracePt t="14869" x="7397750" y="3676650"/>
          <p14:tracePt t="14893" x="7397750" y="3700463"/>
          <p14:tracePt t="14900" x="7405688" y="3716338"/>
          <p14:tracePt t="14909" x="7413625" y="3724275"/>
          <p14:tracePt t="14917" x="7413625" y="3740150"/>
          <p14:tracePt t="14925" x="7421563" y="3756025"/>
          <p14:tracePt t="14937" x="7429500" y="3763963"/>
          <p14:tracePt t="14941" x="7429500" y="3787775"/>
          <p14:tracePt t="14949" x="7437438" y="3795713"/>
          <p14:tracePt t="14958" x="7445375" y="3835400"/>
          <p14:tracePt t="14965" x="7453313" y="3851275"/>
          <p14:tracePt t="14972" x="7453313" y="3883025"/>
          <p14:tracePt t="14981" x="7469188" y="3898900"/>
          <p14:tracePt t="14989" x="7469188" y="3922713"/>
          <p14:tracePt t="14997" x="7469188" y="3938588"/>
          <p14:tracePt t="15005" x="7477125" y="3948113"/>
          <p14:tracePt t="15013" x="7485063" y="3971925"/>
          <p14:tracePt t="15021" x="7485063" y="3995738"/>
          <p14:tracePt t="15029" x="7493000" y="4035425"/>
          <p14:tracePt t="15037" x="7493000" y="4059238"/>
          <p14:tracePt t="15045" x="7493000" y="4090988"/>
          <p14:tracePt t="15053" x="7502525" y="4130675"/>
          <p14:tracePt t="15061" x="7502525" y="4154488"/>
          <p14:tracePt t="15071" x="7510463" y="4178300"/>
          <p14:tracePt t="15077" x="7510463" y="4186238"/>
          <p14:tracePt t="15089" x="7518400" y="4210050"/>
          <p14:tracePt t="15093" x="7518400" y="4217988"/>
          <p14:tracePt t="15101" x="7518400" y="4225925"/>
          <p14:tracePt t="15109" x="7518400" y="4233863"/>
          <p14:tracePt t="15117" x="7518400" y="4241800"/>
          <p14:tracePt t="15125" x="7518400" y="4249738"/>
          <p14:tracePt t="15132" x="7518400" y="4257675"/>
          <p14:tracePt t="15141" x="7518400" y="4273550"/>
          <p14:tracePt t="15149" x="7518400" y="4281488"/>
          <p14:tracePt t="15158" x="7518400" y="4291013"/>
          <p14:tracePt t="15165" x="7518400" y="4298950"/>
          <p14:tracePt t="15172" x="7518400" y="4306888"/>
          <p14:tracePt t="15189" x="7518400" y="4314825"/>
          <p14:tracePt t="15197" x="7518400" y="4322763"/>
          <p14:tracePt t="15205" x="7518400" y="4330700"/>
          <p14:tracePt t="15213" x="7518400" y="4338638"/>
          <p14:tracePt t="15221" x="7518400" y="4354513"/>
          <p14:tracePt t="15229" x="7518400" y="4362450"/>
          <p14:tracePt t="15237" x="7518400" y="4378325"/>
          <p14:tracePt t="15245" x="7518400" y="4386263"/>
          <p14:tracePt t="15253" x="7518400" y="4410075"/>
          <p14:tracePt t="15261" x="7518400" y="4418013"/>
          <p14:tracePt t="15270" x="7518400" y="4433888"/>
          <p14:tracePt t="15277" x="7518400" y="4449763"/>
          <p14:tracePt t="15286" x="7518400" y="4465638"/>
          <p14:tracePt t="15293" x="7518400" y="4473575"/>
          <p14:tracePt t="15302" x="7518400" y="4489450"/>
          <p14:tracePt t="15308" x="7518400" y="4505325"/>
          <p14:tracePt t="15317" x="7518400" y="4513263"/>
          <p14:tracePt t="15325" x="7526338" y="4521200"/>
          <p14:tracePt t="15333" x="7526338" y="4537075"/>
          <p14:tracePt t="15341" x="7526338" y="4545013"/>
          <p14:tracePt t="15357" x="7534275" y="4545013"/>
          <p14:tracePt t="15365" x="7534275" y="4552950"/>
          <p14:tracePt t="15454" x="7542213" y="4552950"/>
          <p14:tracePt t="15461" x="7550150" y="4537075"/>
          <p14:tracePt t="15470" x="7558088" y="4529138"/>
          <p14:tracePt t="15477" x="7558088" y="4521200"/>
          <p14:tracePt t="15486" x="7566025" y="4497388"/>
          <p14:tracePt t="15493" x="7581900" y="4473575"/>
          <p14:tracePt t="15502" x="7581900" y="4457700"/>
          <p14:tracePt t="15508" x="7589838" y="4410075"/>
          <p14:tracePt t="15517" x="7597775" y="4402138"/>
          <p14:tracePt t="15525" x="7605713" y="4378325"/>
          <p14:tracePt t="15533" x="7605713" y="4370388"/>
          <p14:tracePt t="15541" x="7605713" y="4362450"/>
          <p14:tracePt t="15549" x="7613650" y="4346575"/>
          <p14:tracePt t="15565" x="7613650" y="4330700"/>
          <p14:tracePt t="15574" x="7613650" y="4322763"/>
          <p14:tracePt t="15581" x="7613650" y="4314825"/>
          <p14:tracePt t="15588" x="7621588" y="4306888"/>
          <p14:tracePt t="15597" x="7621588" y="4298950"/>
          <p14:tracePt t="15605" x="7621588" y="4291013"/>
          <p14:tracePt t="15613" x="7621588" y="4281488"/>
          <p14:tracePt t="15637" x="7621588" y="4273550"/>
          <p14:tracePt t="15653" x="7621588" y="4265613"/>
          <p14:tracePt t="15685" x="7621588" y="4257675"/>
          <p14:tracePt t="15693" x="7621588" y="4249738"/>
          <p14:tracePt t="15709" x="7621588" y="4241800"/>
          <p14:tracePt t="15718" x="7621588" y="4233863"/>
          <p14:tracePt t="15725" x="7621588" y="4210050"/>
          <p14:tracePt t="15733" x="7629525" y="4210050"/>
          <p14:tracePt t="15741" x="7629525" y="4202113"/>
          <p14:tracePt t="15749" x="7629525" y="4186238"/>
          <p14:tracePt t="15758" x="7637463" y="4178300"/>
          <p14:tracePt t="15765" x="7637463" y="4170363"/>
          <p14:tracePt t="15774" x="7637463" y="4154488"/>
          <p14:tracePt t="15781" x="7645400" y="4138613"/>
          <p14:tracePt t="15790" x="7645400" y="4130675"/>
          <p14:tracePt t="15797" x="7653338" y="4106863"/>
          <p14:tracePt t="15805" x="7653338" y="4090988"/>
          <p14:tracePt t="15813" x="7661275" y="4075113"/>
          <p14:tracePt t="15821" x="7661275" y="4067175"/>
          <p14:tracePt t="15829" x="7661275" y="4059238"/>
          <p14:tracePt t="15837" x="7661275" y="4051300"/>
          <p14:tracePt t="15853" x="7661275" y="4043363"/>
          <p14:tracePt t="15861" x="7661275" y="4035425"/>
          <p14:tracePt t="15869" x="7669213" y="4027488"/>
          <p14:tracePt t="15876" x="7669213" y="4019550"/>
          <p14:tracePt t="15893" x="7669213" y="4011613"/>
          <p14:tracePt t="16030" x="7669213" y="4003675"/>
          <p14:tracePt t="16046" x="7685088" y="4003675"/>
          <p14:tracePt t="16054" x="7693025" y="3995738"/>
          <p14:tracePt t="16061" x="7700963" y="3987800"/>
          <p14:tracePt t="16069" x="7700963" y="3971925"/>
          <p14:tracePt t="16077" x="7700963" y="3963988"/>
          <p14:tracePt t="16085" x="7708900" y="3963988"/>
          <p14:tracePt t="16093" x="7708900" y="3956050"/>
          <p14:tracePt t="16103" x="7716838" y="3956050"/>
          <p14:tracePt t="16118" x="7724775" y="3948113"/>
          <p14:tracePt t="16125" x="7724775" y="3938588"/>
          <p14:tracePt t="16133" x="7724775" y="3930650"/>
          <p14:tracePt t="16141" x="7732713" y="3930650"/>
          <p14:tracePt t="16149" x="7732713" y="3922713"/>
          <p14:tracePt t="16157" x="7740650" y="3914775"/>
          <p14:tracePt t="16165" x="7740650" y="3906838"/>
          <p14:tracePt t="16173" x="7748588" y="3906838"/>
          <p14:tracePt t="16181" x="7748588" y="3898900"/>
          <p14:tracePt t="16677" x="7748588" y="3906838"/>
          <p14:tracePt t="16685" x="7748588" y="3922713"/>
          <p14:tracePt t="16693" x="7748588" y="3938588"/>
          <p14:tracePt t="16702" x="7748588" y="3963988"/>
          <p14:tracePt t="16709" x="7748588" y="3995738"/>
          <p14:tracePt t="16717" x="7748588" y="4011613"/>
          <p14:tracePt t="16725" x="7748588" y="4059238"/>
          <p14:tracePt t="16733" x="7748588" y="4090988"/>
          <p14:tracePt t="16741" x="7748588" y="4098925"/>
          <p14:tracePt t="16755" x="7748588" y="4178300"/>
          <p14:tracePt t="16757" x="7748588" y="4186238"/>
          <p14:tracePt t="16765" x="7748588" y="4202113"/>
          <p14:tracePt t="16774" x="7748588" y="4210050"/>
          <p14:tracePt t="16780" x="7748588" y="4233863"/>
          <p14:tracePt t="16789" x="7748588" y="4249738"/>
          <p14:tracePt t="16797" x="7748588" y="4257675"/>
          <p14:tracePt t="16805" x="7748588" y="4273550"/>
          <p14:tracePt t="16813" x="7748588" y="4281488"/>
          <p14:tracePt t="16822" x="7748588" y="4298950"/>
          <p14:tracePt t="16829" x="7748588" y="4306888"/>
          <p14:tracePt t="16837" x="7748588" y="4314825"/>
          <p14:tracePt t="16845" x="7748588" y="4322763"/>
          <p14:tracePt t="16853" x="7748588" y="4330700"/>
          <p14:tracePt t="16861" x="7748588" y="4338638"/>
          <p14:tracePt t="16887" x="7748588" y="4346575"/>
          <p14:tracePt t="16893" x="7748588" y="4354513"/>
          <p14:tracePt t="16905" x="7748588" y="4362450"/>
          <p14:tracePt t="16981" x="7740650" y="4362450"/>
          <p14:tracePt t="17014" x="7732713" y="4362450"/>
          <p14:tracePt t="17021" x="7732713" y="4370388"/>
          <p14:tracePt t="17045" x="7724775" y="4370388"/>
          <p14:tracePt t="17057" x="7724775" y="4378325"/>
          <p14:tracePt t="17061" x="7716838" y="4378325"/>
          <p14:tracePt t="17070" x="7708900" y="4386263"/>
          <p14:tracePt t="17078" x="7700963" y="4394200"/>
          <p14:tracePt t="17094" x="7700963" y="4402138"/>
          <p14:tracePt t="17349" x="7693025" y="4402138"/>
          <p14:tracePt t="17361" x="7693025" y="4394200"/>
          <p14:tracePt t="17365" x="7693025" y="4386263"/>
          <p14:tracePt t="17397" x="7693025" y="4378325"/>
          <p14:tracePt t="17421" x="7693025" y="4370388"/>
          <p14:tracePt t="17437" x="7693025" y="4362450"/>
          <p14:tracePt t="17445" x="7693025" y="4354513"/>
          <p14:tracePt t="17461" x="7693025" y="4346575"/>
          <p14:tracePt t="17469" x="7693025" y="4338638"/>
          <p14:tracePt t="17485" x="7693025" y="4330700"/>
          <p14:tracePt t="17493" x="7693025" y="4322763"/>
          <p14:tracePt t="17517" x="7693025" y="4314825"/>
          <p14:tracePt t="17525" x="7693025" y="4306888"/>
          <p14:tracePt t="17533" x="7693025" y="4298950"/>
          <p14:tracePt t="17541" x="7693025" y="4281488"/>
          <p14:tracePt t="17549" x="7693025" y="4273550"/>
          <p14:tracePt t="17557" x="7693025" y="4249738"/>
          <p14:tracePt t="17565" x="7693025" y="4233863"/>
          <p14:tracePt t="17573" x="7693025" y="4217988"/>
          <p14:tracePt t="17581" x="7693025" y="4170363"/>
          <p14:tracePt t="17589" x="7693025" y="4138613"/>
          <p14:tracePt t="17597" x="7693025" y="4122738"/>
          <p14:tracePt t="17605" x="7693025" y="4098925"/>
          <p14:tracePt t="17613" x="7693025" y="4090988"/>
          <p14:tracePt t="17621" x="7693025" y="4083050"/>
          <p14:tracePt t="17629" x="7693025" y="4067175"/>
          <p14:tracePt t="17637" x="7693025" y="4059238"/>
          <p14:tracePt t="17645" x="7693025" y="4051300"/>
          <p14:tracePt t="17653" x="7693025" y="4043363"/>
          <p14:tracePt t="17670" x="7693025" y="4035425"/>
          <p14:tracePt t="17677" x="7693025" y="4027488"/>
          <p14:tracePt t="17686" x="7693025" y="4019550"/>
          <p14:tracePt t="17741" x="7693025" y="4011613"/>
          <p14:tracePt t="17749" x="7700963" y="4011613"/>
          <p14:tracePt t="18176" x="7653338" y="4019550"/>
          <p14:tracePt t="18181" x="7637463" y="4035425"/>
          <p14:tracePt t="18189" x="7566025" y="4051300"/>
          <p14:tracePt t="18197" x="7526338" y="4067175"/>
          <p14:tracePt t="18205" x="7485063" y="4090988"/>
          <p14:tracePt t="18213" x="7397750" y="4114800"/>
          <p14:tracePt t="18220" x="7326313" y="4130675"/>
          <p14:tracePt t="18230" x="7223125" y="4154488"/>
          <p14:tracePt t="18237" x="7135813" y="4170363"/>
          <p14:tracePt t="18245" x="7007225" y="4210050"/>
          <p14:tracePt t="18252" x="6935788" y="4225925"/>
          <p14:tracePt t="18261" x="6848475" y="4233863"/>
          <p14:tracePt t="18270" x="6751638" y="4249738"/>
          <p14:tracePt t="18277" x="6616700" y="4265613"/>
          <p14:tracePt t="18286" x="6497638" y="4265613"/>
          <p14:tracePt t="18293" x="6384925" y="4273550"/>
          <p14:tracePt t="18302" x="6257925" y="4273550"/>
          <p14:tracePt t="18309" x="6138863" y="4281488"/>
          <p14:tracePt t="18316" x="6018213" y="4291013"/>
          <p14:tracePt t="18325" x="5859463" y="4306888"/>
          <p14:tracePt t="18333" x="5659438" y="4314825"/>
          <p14:tracePt t="18341" x="5461000" y="4314825"/>
          <p14:tracePt t="18349" x="5276850" y="4338638"/>
          <p14:tracePt t="18357" x="5118100" y="4346575"/>
          <p14:tracePt t="18365" x="5006975" y="4354513"/>
          <p14:tracePt t="18373" x="4870450" y="4370388"/>
          <p14:tracePt t="18381" x="4783138" y="4378325"/>
          <p14:tracePt t="18389" x="4719638" y="4394200"/>
          <p14:tracePt t="18397" x="4648200" y="4394200"/>
          <p14:tracePt t="18405" x="4632325" y="4394200"/>
          <p14:tracePt t="18413" x="4624388" y="4394200"/>
          <p14:tracePt t="18421" x="4608513" y="4402138"/>
          <p14:tracePt t="18430" x="4600575" y="4402138"/>
          <p14:tracePt t="18437" x="4576763" y="4402138"/>
          <p14:tracePt t="18446" x="4567238" y="4410075"/>
          <p14:tracePt t="18453" x="4559300" y="4418013"/>
          <p14:tracePt t="18462" x="4551363" y="4425950"/>
          <p14:tracePt t="18469" x="4535488" y="4433888"/>
          <p14:tracePt t="18477" x="4519613" y="4433888"/>
          <p14:tracePt t="18486" x="4511675" y="4449763"/>
          <p14:tracePt t="18493" x="4503738" y="4449763"/>
          <p14:tracePt t="18502" x="4495800" y="4473575"/>
          <p14:tracePt t="18509" x="4487863" y="4473575"/>
          <p14:tracePt t="18518" x="4471988" y="4489450"/>
          <p14:tracePt t="18557" x="4471988" y="4497388"/>
          <p14:tracePt t="18573" x="4471988" y="4505325"/>
          <p14:tracePt t="18581" x="4471988" y="4513263"/>
          <p14:tracePt t="18589" x="4471988" y="4521200"/>
          <p14:tracePt t="18597" x="4471988" y="4537075"/>
          <p14:tracePt t="18605" x="4479925" y="4545013"/>
          <p14:tracePt t="18613" x="4487863" y="4560888"/>
          <p14:tracePt t="18621" x="4511675" y="4568825"/>
          <p14:tracePt t="18630" x="4527550" y="4576763"/>
          <p14:tracePt t="18637" x="4535488" y="4584700"/>
          <p14:tracePt t="18646" x="4543425" y="4584700"/>
          <p14:tracePt t="18653" x="4551363" y="4584700"/>
          <p14:tracePt t="18662" x="4559300" y="4584700"/>
          <p14:tracePt t="18669" x="4567238" y="4584700"/>
          <p14:tracePt t="18677" x="4576763" y="4584700"/>
          <p14:tracePt t="18685" x="4576763" y="4592638"/>
          <p14:tracePt t="18693" x="4584700" y="4592638"/>
          <p14:tracePt t="18702" x="4592638" y="4600575"/>
          <p14:tracePt t="18718" x="4592638" y="4608513"/>
          <p14:tracePt t="18749" x="4592638" y="4616450"/>
          <p14:tracePt t="18757" x="4600575" y="4616450"/>
          <p14:tracePt t="18789" x="4608513" y="4616450"/>
          <p14:tracePt t="18797" x="4608513" y="4608513"/>
          <p14:tracePt t="18805" x="4624388" y="4600575"/>
          <p14:tracePt t="18822" x="4632325" y="4584700"/>
          <p14:tracePt t="18829" x="4648200" y="4568825"/>
          <p14:tracePt t="18837" x="4664075" y="4552950"/>
          <p14:tracePt t="18845" x="4672013" y="4537075"/>
          <p14:tracePt t="18853" x="4687888" y="4505325"/>
          <p14:tracePt t="18861" x="4695825" y="4497388"/>
          <p14:tracePt t="18873" x="4703763" y="4489450"/>
          <p14:tracePt t="18893" x="4711700" y="4481513"/>
          <p14:tracePt t="18941" x="4711700" y="4489450"/>
          <p14:tracePt t="18952" x="4719638" y="4497388"/>
          <p14:tracePt t="18959" x="4719638" y="4545013"/>
          <p14:tracePt t="18967" x="4735513" y="4649788"/>
          <p14:tracePt t="18973" x="4735513" y="4721225"/>
          <p14:tracePt t="18981" x="4751388" y="4864100"/>
          <p14:tracePt t="18989" x="4767263" y="4967288"/>
          <p14:tracePt t="18997" x="4775200" y="5127625"/>
          <p14:tracePt t="19005" x="4783138" y="5183188"/>
          <p14:tracePt t="19013" x="4799013" y="5222875"/>
          <p14:tracePt t="19025" x="4806950" y="5262563"/>
          <p14:tracePt t="19029" x="4814888" y="5278438"/>
          <p14:tracePt t="19046" x="4822825" y="5278438"/>
          <p14:tracePt t="19053" x="4822825" y="5270500"/>
          <p14:tracePt t="19061" x="4830763" y="5191125"/>
          <p14:tracePt t="19069" x="4830763" y="5095875"/>
          <p14:tracePt t="19077" x="4830763" y="4967288"/>
          <p14:tracePt t="19086" x="4838700" y="4911725"/>
          <p14:tracePt t="19093" x="4838700" y="4879975"/>
          <p14:tracePt t="19102" x="4838700" y="4872038"/>
          <p14:tracePt t="19109" x="4830763" y="4856163"/>
          <p14:tracePt t="19119" x="4822825" y="4856163"/>
          <p14:tracePt t="19125" x="4814888" y="4856163"/>
          <p14:tracePt t="19133" x="4806950" y="4848225"/>
          <p14:tracePt t="19141" x="4799013" y="4848225"/>
          <p14:tracePt t="19149" x="4791075" y="4848225"/>
          <p14:tracePt t="19157" x="4783138" y="4848225"/>
          <p14:tracePt t="19177" x="4775200" y="4848225"/>
          <p14:tracePt t="19189" x="4767263" y="4840288"/>
          <p14:tracePt t="19197" x="4767263" y="4832350"/>
          <p14:tracePt t="19205" x="4759325" y="4832350"/>
          <p14:tracePt t="19221" x="4751388" y="4824413"/>
          <p14:tracePt t="19229" x="4751388" y="4816475"/>
          <p14:tracePt t="19237" x="4743450" y="4808538"/>
          <p14:tracePt t="19246" x="4735513" y="4800600"/>
          <p14:tracePt t="19252" x="4735513" y="4792663"/>
          <p14:tracePt t="19263" x="4735513" y="4784725"/>
          <p14:tracePt t="19277" x="4735513" y="4776788"/>
          <p14:tracePt t="19285" x="4735513" y="4768850"/>
          <p14:tracePt t="19293" x="4735513" y="4752975"/>
          <p14:tracePt t="19302" x="4735513" y="4745038"/>
          <p14:tracePt t="19318" x="4727575" y="4729163"/>
          <p14:tracePt t="19335" x="4727575" y="4721225"/>
          <p14:tracePt t="19341" x="4727575" y="4713288"/>
          <p14:tracePt t="19349" x="4727575" y="4705350"/>
          <p14:tracePt t="19365" x="4727575" y="4697413"/>
          <p14:tracePt t="19405" x="4727575" y="4689475"/>
          <p14:tracePt t="19487" x="4735513" y="4689475"/>
          <p14:tracePt t="19501" x="4735513" y="4697413"/>
          <p14:tracePt t="19517" x="4735513" y="4713288"/>
          <p14:tracePt t="19525" x="4743450" y="4721225"/>
          <p14:tracePt t="19532" x="4751388" y="4729163"/>
          <p14:tracePt t="19541" x="4751388" y="4745038"/>
          <p14:tracePt t="19545" x="4751388" y="4760913"/>
          <p14:tracePt t="19557" x="4751388" y="4768850"/>
          <p14:tracePt t="19565" x="4759325" y="4784725"/>
          <p14:tracePt t="19573" x="4775200" y="4800600"/>
          <p14:tracePt t="19581" x="4783138" y="4808538"/>
          <p14:tracePt t="19589" x="4791075" y="4824413"/>
          <p14:tracePt t="19597" x="4822825" y="4832350"/>
          <p14:tracePt t="19605" x="4862513" y="4887913"/>
          <p14:tracePt t="19613" x="4902200" y="4895850"/>
          <p14:tracePt t="19621" x="4967288" y="4911725"/>
          <p14:tracePt t="19632" x="5030788" y="4919663"/>
          <p14:tracePt t="19636" x="5133975" y="4919663"/>
          <p14:tracePt t="19645" x="5221288" y="4919663"/>
          <p14:tracePt t="19653" x="5310188" y="4919663"/>
          <p14:tracePt t="19661" x="5421313" y="4919663"/>
          <p14:tracePt t="19669" x="5500688" y="4919663"/>
          <p14:tracePt t="19677" x="5595938" y="4919663"/>
          <p14:tracePt t="19685" x="5611813" y="4927600"/>
          <p14:tracePt t="19693" x="5635625" y="4927600"/>
          <p14:tracePt t="19702" x="5659438" y="4927600"/>
          <p14:tracePt t="19709" x="5676900" y="4927600"/>
          <p14:tracePt t="19719" x="5724525" y="4927600"/>
          <p14:tracePt t="19725" x="5756275" y="4919663"/>
          <p14:tracePt t="19734" x="5803900" y="4879975"/>
          <p14:tracePt t="19741" x="5891213" y="4864100"/>
          <p14:tracePt t="19749" x="5994400" y="4832350"/>
          <p14:tracePt t="19757" x="6099175" y="4808538"/>
          <p14:tracePt t="19765" x="6321425" y="4745038"/>
          <p14:tracePt t="19773" x="6505575" y="4657725"/>
          <p14:tracePt t="19781" x="6696075" y="4616450"/>
          <p14:tracePt t="19789" x="6911975" y="4545013"/>
          <p14:tracePt t="19797" x="7070725" y="4418013"/>
          <p14:tracePt t="19805" x="7350125" y="4354513"/>
          <p14:tracePt t="19813" x="7653338" y="4265613"/>
          <p14:tracePt t="19821" x="7851775" y="4090988"/>
          <p14:tracePt t="19829" x="7972425" y="4043363"/>
          <p14:tracePt t="19837" x="8210550" y="3867150"/>
          <p14:tracePt t="19841" x="8331200" y="3763963"/>
          <p14:tracePt t="19848" x="8497888" y="3668713"/>
          <p14:tracePt t="19861" x="8561388" y="3613150"/>
          <p14:tracePt t="19868" x="8569325" y="3556000"/>
          <p14:tracePt t="19877" x="8577263" y="3540125"/>
          <p14:tracePt t="19885" x="8577263" y="3524250"/>
          <p14:tracePt t="19901" x="8577263" y="3500438"/>
          <p14:tracePt t="19909" x="8577263" y="3492500"/>
          <p14:tracePt t="19919" x="8577263" y="3484563"/>
          <p14:tracePt t="19925" x="8577263" y="3476625"/>
          <p14:tracePt t="19934" x="8577263" y="3468688"/>
          <p14:tracePt t="19941" x="8577263" y="3460750"/>
          <p14:tracePt t="19965" x="8577263" y="3452813"/>
          <p14:tracePt t="19989" x="8569325" y="3444875"/>
          <p14:tracePt t="20005" x="8569325" y="3429000"/>
          <p14:tracePt t="20021" x="8553450" y="3413125"/>
          <p14:tracePt t="20029" x="8545513" y="3405188"/>
          <p14:tracePt t="20037" x="8537575" y="3397250"/>
          <p14:tracePt t="20045" x="8529638" y="3389313"/>
          <p14:tracePt t="20052" x="8521700" y="3381375"/>
          <p14:tracePt t="20061" x="8513763" y="3381375"/>
          <p14:tracePt t="20085" x="8497888" y="3381375"/>
          <p14:tracePt t="20093" x="8489950" y="3381375"/>
          <p14:tracePt t="20101" x="8482013" y="3389313"/>
          <p14:tracePt t="20108" x="8450263" y="3397250"/>
          <p14:tracePt t="20117" x="8402638" y="3421063"/>
          <p14:tracePt t="20125" x="8275638" y="3452813"/>
          <p14:tracePt t="20134" x="8154988" y="3563938"/>
          <p14:tracePt t="20141" x="8107363" y="3587750"/>
          <p14:tracePt t="20148" x="8020050" y="3636963"/>
          <p14:tracePt t="20157" x="7948613" y="3700463"/>
          <p14:tracePt t="20165" x="7827963" y="3779838"/>
          <p14:tracePt t="20169" x="7740650" y="3803650"/>
          <p14:tracePt t="20177" x="7677150" y="3843338"/>
          <p14:tracePt t="20189" x="7566025" y="3867150"/>
          <p14:tracePt t="20197" x="7534275" y="3914775"/>
          <p14:tracePt t="20205" x="7469188" y="3979863"/>
          <p14:tracePt t="20213" x="7413625" y="4019550"/>
          <p14:tracePt t="20221" x="7381875" y="4067175"/>
          <p14:tracePt t="20229" x="7373938" y="4090988"/>
          <p14:tracePt t="20237" x="7358063" y="4130675"/>
          <p14:tracePt t="20245" x="7350125" y="4138613"/>
          <p14:tracePt t="20252" x="7350125" y="4162425"/>
          <p14:tracePt t="20269" x="7350125" y="4170363"/>
          <p14:tracePt t="20277" x="7350125" y="4178300"/>
          <p14:tracePt t="20285" x="7350125" y="4186238"/>
          <p14:tracePt t="20293" x="7350125" y="4194175"/>
          <p14:tracePt t="20301" x="7350125" y="4202113"/>
          <p14:tracePt t="20305" x="7350125" y="4233863"/>
          <p14:tracePt t="20313" x="7342188" y="4281488"/>
          <p14:tracePt t="20325" x="7342188" y="4306888"/>
          <p14:tracePt t="20329" x="7342188" y="4338638"/>
          <p14:tracePt t="20337" x="7350125" y="4386263"/>
          <p14:tracePt t="20348" x="7350125" y="4433888"/>
          <p14:tracePt t="20357" x="7358063" y="4457700"/>
          <p14:tracePt t="20365" x="7366000" y="4473575"/>
          <p14:tracePt t="20373" x="7373938" y="4481513"/>
          <p14:tracePt t="20381" x="7389813" y="4505325"/>
          <p14:tracePt t="20389" x="7405688" y="4513263"/>
          <p14:tracePt t="20397" x="7421563" y="4521200"/>
          <p14:tracePt t="20404" x="7429500" y="4521200"/>
          <p14:tracePt t="20413" x="7461250" y="4537075"/>
          <p14:tracePt t="20421" x="7469188" y="4545013"/>
          <p14:tracePt t="20434" x="7477125" y="4545013"/>
          <p14:tracePt t="20473" x="7485063" y="4545013"/>
          <p14:tracePt t="20501" x="7485063" y="4537075"/>
          <p14:tracePt t="20509" x="7485063" y="4529138"/>
          <p14:tracePt t="20517" x="7493000" y="4513263"/>
          <p14:tracePt t="20525" x="7493000" y="4465638"/>
          <p14:tracePt t="20534" x="7493000" y="4433888"/>
          <p14:tracePt t="20541" x="7493000" y="4418013"/>
          <p14:tracePt t="20549" x="7485063" y="4314825"/>
          <p14:tracePt t="20557" x="7485063" y="4281488"/>
          <p14:tracePt t="20565" x="7485063" y="4265613"/>
          <p14:tracePt t="20573" x="7485063" y="4241800"/>
          <p14:tracePt t="20581" x="7485063" y="4210050"/>
          <p14:tracePt t="20589" x="7477125" y="4162425"/>
          <p14:tracePt t="20593" x="7469188" y="4138613"/>
          <p14:tracePt t="20601" x="7469188" y="4122738"/>
          <p14:tracePt t="20609" x="7469188" y="4083050"/>
          <p14:tracePt t="20617" x="7469188" y="4027488"/>
          <p14:tracePt t="20625" x="7469188" y="3995738"/>
          <p14:tracePt t="20637" x="7469188" y="3979863"/>
          <p14:tracePt t="20645" x="7469188" y="3956050"/>
          <p14:tracePt t="20653" x="7469188" y="3922713"/>
          <p14:tracePt t="20661" x="7469188" y="3906838"/>
          <p14:tracePt t="20669" x="7469188" y="3883025"/>
          <p14:tracePt t="20688" x="7469188" y="3875088"/>
          <p14:tracePt t="20701" x="7469188" y="3867150"/>
          <p14:tracePt t="20713" x="7469188" y="3859213"/>
          <p14:tracePt t="20741" x="7469188" y="3851275"/>
          <p14:tracePt t="20781" x="7469188" y="3843338"/>
          <p14:tracePt t="20804" x="7469188" y="3835400"/>
          <p14:tracePt t="20814" x="7469188" y="3827463"/>
          <p14:tracePt t="20833" x="7469188" y="3819525"/>
          <p14:tracePt t="20863" x="7469188" y="3811588"/>
          <p14:tracePt t="20877" x="7469188" y="3803650"/>
          <p14:tracePt t="20885" x="7469188" y="3795713"/>
          <p14:tracePt t="20901" x="7469188" y="3787775"/>
          <p14:tracePt t="20913" x="7469188" y="3779838"/>
          <p14:tracePt t="20941" x="7469188" y="3771900"/>
          <p14:tracePt t="20949" x="7469188" y="3763963"/>
          <p14:tracePt t="20966" x="7469188" y="3756025"/>
          <p14:tracePt t="21037" x="7469188" y="3771900"/>
          <p14:tracePt t="21045" x="7469188" y="3779838"/>
          <p14:tracePt t="21053" x="7469188" y="3835400"/>
          <p14:tracePt t="21061" x="7469188" y="3914775"/>
          <p14:tracePt t="21068" x="7477125" y="4090988"/>
          <p14:tracePt t="21077" x="7477125" y="4241800"/>
          <p14:tracePt t="21084" x="7477125" y="4457700"/>
          <p14:tracePt t="21093" x="7477125" y="4697413"/>
          <p14:tracePt t="21101" x="7477125" y="4856163"/>
          <p14:tracePt t="21109" x="7477125" y="5024438"/>
          <p14:tracePt t="21116" x="7477125" y="5143500"/>
          <p14:tracePt t="21125" x="7493000" y="5207000"/>
          <p14:tracePt t="21129" x="7502525" y="5222875"/>
          <p14:tracePt t="21145" x="7502525" y="5254625"/>
          <p14:tracePt t="21150" x="7526338" y="5262563"/>
          <p14:tracePt t="21157" x="7526338" y="5270500"/>
          <p14:tracePt t="21161" x="7542213" y="5270500"/>
          <p14:tracePt t="21203" x="7558088" y="5270500"/>
          <p14:tracePt t="21214" x="7558088" y="5238750"/>
          <p14:tracePt t="21218" x="7573963" y="5207000"/>
          <p14:tracePt t="21225" x="7581900" y="5191125"/>
          <p14:tracePt t="21238" x="7597775" y="5111750"/>
          <p14:tracePt t="21245" x="7613650" y="5048250"/>
          <p14:tracePt t="21253" x="7613650" y="5008563"/>
          <p14:tracePt t="21261" x="7621588" y="4951413"/>
          <p14:tracePt t="21268" x="7621588" y="4887913"/>
          <p14:tracePt t="21277" x="7621588" y="4776788"/>
          <p14:tracePt t="21284" x="7629525" y="4729163"/>
          <p14:tracePt t="21297" x="7629525" y="4657725"/>
          <p14:tracePt t="21301" x="7637463" y="4552950"/>
          <p14:tracePt t="21305" x="7637463" y="4473575"/>
          <p14:tracePt t="21313" x="7637463" y="4410075"/>
          <p14:tracePt t="21321" x="7637463" y="4330700"/>
          <p14:tracePt t="21329" x="7637463" y="4241800"/>
          <p14:tracePt t="21337" x="7637463" y="4154488"/>
          <p14:tracePt t="21345" x="7637463" y="4130675"/>
          <p14:tracePt t="21354" x="7637463" y="4106863"/>
          <p14:tracePt t="21360" x="7637463" y="4090988"/>
          <p14:tracePt t="21373" x="7629525" y="4083050"/>
          <p14:tracePt t="21380" x="7629525" y="4059238"/>
          <p14:tracePt t="21389" x="7621588" y="4043363"/>
          <p14:tracePt t="21397" x="7621588" y="4027488"/>
          <p14:tracePt t="21405" x="7621588" y="4003675"/>
          <p14:tracePt t="21413" x="7621588" y="3987800"/>
          <p14:tracePt t="21421" x="7621588" y="3979863"/>
          <p14:tracePt t="21429" x="7621588" y="3971925"/>
          <p14:tracePt t="21438" x="7621588" y="3956050"/>
          <p14:tracePt t="21449" x="7621588" y="3948113"/>
          <p14:tracePt t="21457" x="7621588" y="3930650"/>
          <p14:tracePt t="21473" x="7613650" y="3922713"/>
          <p14:tracePt t="21489" x="7613650" y="3914775"/>
          <p14:tracePt t="21541" x="7613650" y="3906838"/>
          <p14:tracePt t="21565" x="7605713" y="3914775"/>
          <p14:tracePt t="21573" x="7589838" y="3938588"/>
          <p14:tracePt t="21580" x="7573963" y="3987800"/>
          <p14:tracePt t="21589" x="7526338" y="4027488"/>
          <p14:tracePt t="21601" x="7429500" y="4114800"/>
          <p14:tracePt t="21605" x="7310438" y="4225925"/>
          <p14:tracePt t="21609" x="7215188" y="4338638"/>
          <p14:tracePt t="21617" x="6880225" y="4624388"/>
          <p14:tracePt t="21625" x="6672263" y="4832350"/>
          <p14:tracePt t="21633" x="6481763" y="5040313"/>
          <p14:tracePt t="21641" x="6321425" y="5143500"/>
          <p14:tracePt t="21650" x="6138863" y="5391150"/>
          <p14:tracePt t="21661" x="6059488" y="5430838"/>
          <p14:tracePt t="21669" x="5922963" y="5526088"/>
          <p14:tracePt t="21677" x="5883275" y="5557838"/>
          <p14:tracePt t="21685" x="5780088" y="5573713"/>
          <p14:tracePt t="21693" x="5724525" y="5589588"/>
          <p14:tracePt t="21700" x="5708650" y="5597525"/>
          <p14:tracePt t="21709" x="5667375" y="5605463"/>
          <p14:tracePt t="21717" x="5651500" y="5605463"/>
          <p14:tracePt t="21725" x="5635625" y="5605463"/>
          <p14:tracePt t="21733" x="5619750" y="5605463"/>
          <p14:tracePt t="21741" x="5595938" y="5605463"/>
          <p14:tracePt t="21750" x="5580063" y="5605463"/>
          <p14:tracePt t="21753" x="5540375" y="5605463"/>
          <p14:tracePt t="21761" x="5453063" y="5621338"/>
          <p14:tracePt t="21769" x="5334000" y="5637213"/>
          <p14:tracePt t="21777" x="5189538" y="5653088"/>
          <p14:tracePt t="21789" x="4983163" y="5678488"/>
          <p14:tracePt t="21794" x="4886325" y="5718175"/>
          <p14:tracePt t="21801" x="4783138" y="5734050"/>
          <p14:tracePt t="21813" x="4751388" y="5749925"/>
          <p14:tracePt t="21821" x="4735513" y="5757863"/>
          <p14:tracePt t="21829" x="4727575" y="5765800"/>
          <p14:tracePt t="21837" x="4719638" y="5765800"/>
          <p14:tracePt t="21845" x="4711700" y="5765800"/>
          <p14:tracePt t="21873" x="4711700" y="5749925"/>
          <p14:tracePt t="21885" x="4711700" y="5726113"/>
          <p14:tracePt t="21894" x="4711700" y="5694363"/>
          <p14:tracePt t="21902" x="4711700" y="5678488"/>
          <p14:tracePt t="21909" x="4711700" y="5629275"/>
          <p14:tracePt t="21917" x="4711700" y="5613400"/>
          <p14:tracePt t="21926" x="4711700" y="5573713"/>
          <p14:tracePt t="21933" x="4703763" y="5549900"/>
          <p14:tracePt t="21941" x="4703763" y="5534025"/>
          <p14:tracePt t="21949" x="4703763" y="5510213"/>
          <p14:tracePt t="21957" x="4687888" y="5502275"/>
          <p14:tracePt t="21961" x="4679950" y="5502275"/>
          <p14:tracePt t="21969" x="4672013" y="5494338"/>
          <p14:tracePt t="21985" x="4672013" y="5486400"/>
          <p14:tracePt t="22001" x="4672013" y="5478463"/>
          <p14:tracePt t="22009" x="4679950" y="5478463"/>
          <p14:tracePt t="22021" x="4679950" y="5470525"/>
          <p14:tracePt t="22025" x="4679950" y="5462588"/>
          <p14:tracePt t="22033" x="4687888" y="5462588"/>
          <p14:tracePt t="22053" x="4703763" y="5462588"/>
          <p14:tracePt t="22061" x="4703763" y="5454650"/>
          <p14:tracePt t="22081" x="4711700" y="5454650"/>
          <p14:tracePt t="22117" x="4719638" y="5454650"/>
          <p14:tracePt t="22177" x="4727575" y="5454650"/>
          <p14:tracePt t="22185" x="4727575" y="5446713"/>
          <p14:tracePt t="22197" x="4735513" y="5446713"/>
          <p14:tracePt t="22213" x="4743450" y="5438775"/>
          <p14:tracePt t="22229" x="4751388" y="5438775"/>
          <p14:tracePt t="22237" x="4751388" y="5430838"/>
          <p14:tracePt t="22245" x="4759325" y="5430838"/>
          <p14:tracePt t="22257" x="4767263" y="5430838"/>
          <p14:tracePt t="22330" x="4775200" y="5430838"/>
          <p14:tracePt t="22731" x="4783138" y="5430838"/>
          <p14:tracePt t="22738" x="4783138" y="5422900"/>
          <p14:tracePt t="22746" x="4799013" y="5422900"/>
          <p14:tracePt t="22753" x="4814888" y="5422900"/>
          <p14:tracePt t="22761" x="4830763" y="5422900"/>
          <p14:tracePt t="22769" x="4878388" y="5422900"/>
          <p14:tracePt t="22777" x="4943475" y="5422900"/>
          <p14:tracePt t="22788" x="4991100" y="5422900"/>
          <p14:tracePt t="22793" x="4991100" y="5414963"/>
          <p14:tracePt t="22801" x="4991100" y="5407025"/>
          <p14:tracePt t="23078" x="4983163" y="5399088"/>
          <p14:tracePt t="23085" x="4975225" y="5399088"/>
          <p14:tracePt t="23093" x="4967288" y="5391150"/>
          <p14:tracePt t="23101" x="4959350" y="5351463"/>
          <p14:tracePt t="23109" x="4959350" y="5335588"/>
          <p14:tracePt t="23121" x="4959350" y="5327650"/>
          <p14:tracePt t="23129" x="4959350" y="5319713"/>
          <p14:tracePt t="23137" x="4959350" y="5310188"/>
          <p14:tracePt t="23145" x="4959350" y="5302250"/>
          <p14:tracePt t="23153" x="4959350" y="5278438"/>
          <p14:tracePt t="23161" x="4959350" y="5270500"/>
          <p14:tracePt t="23169" x="4959350" y="5254625"/>
          <p14:tracePt t="23177" x="4967288" y="5246688"/>
          <p14:tracePt t="23186" x="4967288" y="5230813"/>
          <p14:tracePt t="23196" x="4967288" y="5191125"/>
          <p14:tracePt t="23205" x="4967288" y="5183188"/>
          <p14:tracePt t="23213" x="4967288" y="5167313"/>
          <p14:tracePt t="23221" x="4967288" y="5143500"/>
          <p14:tracePt t="23229" x="4975225" y="5143500"/>
          <p14:tracePt t="23237" x="4975225" y="5135563"/>
          <p14:tracePt t="23245" x="4991100" y="5111750"/>
          <p14:tracePt t="23253" x="4991100" y="5103813"/>
          <p14:tracePt t="23265" x="5006975" y="5095875"/>
          <p14:tracePt t="23269" x="5014913" y="5080000"/>
          <p14:tracePt t="23273" x="5030788" y="5072063"/>
          <p14:tracePt t="23281" x="5038725" y="5056188"/>
          <p14:tracePt t="23289" x="5062538" y="5048250"/>
          <p14:tracePt t="23297" x="5078413" y="5032375"/>
          <p14:tracePt t="23305" x="5086350" y="5024438"/>
          <p14:tracePt t="23313" x="5094288" y="5008563"/>
          <p14:tracePt t="23325" x="5110163" y="5000625"/>
          <p14:tracePt t="23333" x="5118100" y="4992688"/>
          <p14:tracePt t="23341" x="5133975" y="4976813"/>
          <p14:tracePt t="23357" x="5149850" y="4959350"/>
          <p14:tracePt t="23365" x="5205413" y="4943475"/>
          <p14:tracePt t="23373" x="5221288" y="4927600"/>
          <p14:tracePt t="23382" x="5237163" y="4911725"/>
          <p14:tracePt t="23389" x="5245100" y="4895850"/>
          <p14:tracePt t="23397" x="5276850" y="4895850"/>
          <p14:tracePt t="23400" x="5284788" y="4872038"/>
          <p14:tracePt t="23409" x="5300663" y="4856163"/>
          <p14:tracePt t="23416" x="5318125" y="4848225"/>
          <p14:tracePt t="23426" x="5334000" y="4832350"/>
          <p14:tracePt t="23433" x="5334000" y="4824413"/>
          <p14:tracePt t="23441" x="5357813" y="4808538"/>
          <p14:tracePt t="23449" x="5365750" y="4800600"/>
          <p14:tracePt t="23461" x="5373688" y="4792663"/>
          <p14:tracePt t="23469" x="5389563" y="4768850"/>
          <p14:tracePt t="23478" x="5405438" y="4752975"/>
          <p14:tracePt t="23485" x="5437188" y="4729163"/>
          <p14:tracePt t="23493" x="5445125" y="4705350"/>
          <p14:tracePt t="23501" x="5468938" y="4681538"/>
          <p14:tracePt t="23508" x="5476875" y="4673600"/>
          <p14:tracePt t="23517" x="5484813" y="4649788"/>
          <p14:tracePt t="23525" x="5500688" y="4641850"/>
          <p14:tracePt t="23533" x="5508625" y="4633913"/>
          <p14:tracePt t="23537" x="5516563" y="4624388"/>
          <p14:tracePt t="23545" x="5524500" y="4624388"/>
          <p14:tracePt t="23553" x="5532438" y="4624388"/>
          <p14:tracePt t="23561" x="5532438" y="4616450"/>
          <p14:tracePt t="23582" x="5540375" y="4616450"/>
          <p14:tracePt t="23589" x="5548313" y="4616450"/>
          <p14:tracePt t="23597" x="5548313" y="4608513"/>
          <p14:tracePt t="23605" x="5556250" y="4608513"/>
          <p14:tracePt t="23613" x="5572125" y="4608513"/>
          <p14:tracePt t="23621" x="5588000" y="4608513"/>
          <p14:tracePt t="23629" x="5595938" y="4608513"/>
          <p14:tracePt t="23632" x="5643563" y="4608513"/>
          <p14:tracePt t="23641" x="5667375" y="4624388"/>
          <p14:tracePt t="23649" x="5732463" y="4641850"/>
          <p14:tracePt t="23657" x="5788025" y="4689475"/>
          <p14:tracePt t="23665" x="5811838" y="4721225"/>
          <p14:tracePt t="23673" x="5859463" y="4760913"/>
          <p14:tracePt t="23681" x="5891213" y="4776788"/>
          <p14:tracePt t="23689" x="5915025" y="4832350"/>
          <p14:tracePt t="23697" x="5930900" y="4856163"/>
          <p14:tracePt t="23705" x="5954713" y="4872038"/>
          <p14:tracePt t="23713" x="5970588" y="4903788"/>
          <p14:tracePt t="23721" x="5978525" y="4919663"/>
          <p14:tracePt t="23733" x="5986463" y="4927600"/>
          <p14:tracePt t="23741" x="5986463" y="4943475"/>
          <p14:tracePt t="23749" x="5986463" y="4951413"/>
          <p14:tracePt t="23757" x="5986463" y="4959350"/>
          <p14:tracePt t="23765" x="5986463" y="4967288"/>
          <p14:tracePt t="23769" x="5986463" y="4984750"/>
          <p14:tracePt t="23777" x="5986463" y="4992688"/>
          <p14:tracePt t="23786" x="5986463" y="5000625"/>
          <p14:tracePt t="23793" x="5986463" y="5016500"/>
          <p14:tracePt t="23808" x="5986463" y="5024438"/>
          <p14:tracePt t="23817" x="5970588" y="5048250"/>
          <p14:tracePt t="23825" x="5962650" y="5064125"/>
          <p14:tracePt t="23832" x="5946775" y="5087938"/>
          <p14:tracePt t="23841" x="5930900" y="5103813"/>
          <p14:tracePt t="23850" x="5922963" y="5103813"/>
          <p14:tracePt t="23856" x="5907088" y="5111750"/>
          <p14:tracePt t="23873" x="5859463" y="5127625"/>
          <p14:tracePt t="23877" x="5851525" y="5127625"/>
          <p14:tracePt t="23885" x="5835650" y="5135563"/>
          <p14:tracePt t="23893" x="5764213" y="5143500"/>
          <p14:tracePt t="23901" x="5756275" y="5143500"/>
          <p14:tracePt t="23905" x="5724525" y="5143500"/>
          <p14:tracePt t="23913" x="5708650" y="5143500"/>
          <p14:tracePt t="23921" x="5700713" y="5143500"/>
          <p14:tracePt t="23929" x="5676900" y="5143500"/>
          <p14:tracePt t="23937" x="5676900" y="5135563"/>
          <p14:tracePt t="23944" x="5667375" y="5127625"/>
          <p14:tracePt t="23953" x="5659438" y="5119688"/>
          <p14:tracePt t="23961" x="5651500" y="5095875"/>
          <p14:tracePt t="23969" x="5643563" y="5056188"/>
          <p14:tracePt t="23977" x="5643563" y="5000625"/>
          <p14:tracePt t="23985" x="5635625" y="4903788"/>
          <p14:tracePt t="23993" x="5635625" y="4832350"/>
          <p14:tracePt t="24005" x="5635625" y="4776788"/>
          <p14:tracePt t="24013" x="5635625" y="4760913"/>
          <p14:tracePt t="24025" x="5627688" y="4721225"/>
          <p14:tracePt t="24029" x="5627688" y="4713288"/>
          <p14:tracePt t="24033" x="5627688" y="4697413"/>
          <p14:tracePt t="24050" x="5627688" y="4689475"/>
          <p14:tracePt t="24057" x="5627688" y="4673600"/>
          <p14:tracePt t="24066" x="5627688" y="4665663"/>
          <p14:tracePt t="24073" x="5627688" y="4657725"/>
          <p14:tracePt t="24082" x="5627688" y="4641850"/>
          <p14:tracePt t="24089" x="5635625" y="4624388"/>
          <p14:tracePt t="24097" x="5635625" y="4600575"/>
          <p14:tracePt t="24105" x="5635625" y="4592638"/>
          <p14:tracePt t="24113" x="5651500" y="4576763"/>
          <p14:tracePt t="24121" x="5659438" y="4568825"/>
          <p14:tracePt t="24129" x="5667375" y="4560888"/>
          <p14:tracePt t="24137" x="5676900" y="4545013"/>
          <p14:tracePt t="24145" x="5676900" y="4521200"/>
          <p14:tracePt t="24157" x="5684838" y="4513263"/>
          <p14:tracePt t="24165" x="5700713" y="4497388"/>
          <p14:tracePt t="24173" x="5700713" y="4473575"/>
          <p14:tracePt t="24177" x="5708650" y="4465638"/>
          <p14:tracePt t="24189" x="5716588" y="4457700"/>
          <p14:tracePt t="24193" x="5732463" y="4457700"/>
          <p14:tracePt t="24200" x="5748338" y="4449763"/>
          <p14:tracePt t="24216" x="5756275" y="4441825"/>
          <p14:tracePt t="24225" x="5764213" y="4441825"/>
          <p14:tracePt t="24233" x="5772150" y="4441825"/>
          <p14:tracePt t="24241" x="5780088" y="4441825"/>
          <p14:tracePt t="24250" x="5788025" y="4441825"/>
          <p14:tracePt t="24257" x="5843588" y="4449763"/>
          <p14:tracePt t="24265" x="5859463" y="4457700"/>
          <p14:tracePt t="24273" x="5899150" y="4465638"/>
          <p14:tracePt t="24282" x="6026150" y="4529138"/>
          <p14:tracePt t="24293" x="6067425" y="4560888"/>
          <p14:tracePt t="24300" x="6146800" y="4584700"/>
          <p14:tracePt t="24308" x="6202363" y="4608513"/>
          <p14:tracePt t="24317" x="6273800" y="4641850"/>
          <p14:tracePt t="24325" x="6289675" y="4681538"/>
          <p14:tracePt t="24329" x="6321425" y="4729163"/>
          <p14:tracePt t="24337" x="6345238" y="4752975"/>
          <p14:tracePt t="24345" x="6353175" y="4768850"/>
          <p14:tracePt t="24353" x="6361113" y="4784725"/>
          <p14:tracePt t="24361" x="6361113" y="4792663"/>
          <p14:tracePt t="24369" x="6361113" y="4808538"/>
          <p14:tracePt t="24385" x="6361113" y="4816475"/>
          <p14:tracePt t="24393" x="6353175" y="4816475"/>
          <p14:tracePt t="24400" x="6353175" y="4832350"/>
          <p14:tracePt t="24408" x="6345238" y="4832350"/>
          <p14:tracePt t="24416" x="6329363" y="4848225"/>
          <p14:tracePt t="24425" x="6305550" y="4848225"/>
          <p14:tracePt t="24433" x="6289675" y="4856163"/>
          <p14:tracePt t="24445" x="6249988" y="4864100"/>
          <p14:tracePt t="24453" x="6162675" y="4864100"/>
          <p14:tracePt t="24460" x="6099175" y="4864100"/>
          <p14:tracePt t="24469" x="5994400" y="4864100"/>
          <p14:tracePt t="24477" x="5875338" y="4864100"/>
          <p14:tracePt t="24481" x="5811838" y="4864100"/>
          <p14:tracePt t="24489" x="5708650" y="4864100"/>
          <p14:tracePt t="24497" x="5619750" y="4856163"/>
          <p14:tracePt t="24506" x="5556250" y="4856163"/>
          <p14:tracePt t="24513" x="5540375" y="4840288"/>
          <p14:tracePt t="24521" x="5532438" y="4832350"/>
          <p14:tracePt t="24529" x="5524500" y="4816475"/>
          <p14:tracePt t="24537" x="5516563" y="4800600"/>
          <p14:tracePt t="24553" x="5516563" y="4776788"/>
          <p14:tracePt t="24561" x="5516563" y="4768850"/>
          <p14:tracePt t="24569" x="5516563" y="4760913"/>
          <p14:tracePt t="24581" x="5516563" y="4752975"/>
          <p14:tracePt t="24589" x="5516563" y="4745038"/>
          <p14:tracePt t="24597" x="5516563" y="4737100"/>
          <p14:tracePt t="24609" x="5524500" y="4737100"/>
          <p14:tracePt t="24616" x="5524500" y="4729163"/>
          <p14:tracePt t="24629" x="5524500" y="4721225"/>
          <p14:tracePt t="24633" x="5524500" y="4713288"/>
          <p14:tracePt t="24649" x="5532438" y="4697413"/>
          <p14:tracePt t="24657" x="5532438" y="4689475"/>
          <p14:tracePt t="24677" x="5532438" y="4673600"/>
          <p14:tracePt t="24685" x="5548313" y="4657725"/>
          <p14:tracePt t="24700" x="5564188" y="4649788"/>
          <p14:tracePt t="24709" x="5580063" y="4633913"/>
          <p14:tracePt t="24716" x="5588000" y="4633913"/>
          <p14:tracePt t="24725" x="5635625" y="4633913"/>
          <p14:tracePt t="24729" x="5651500" y="4633913"/>
          <p14:tracePt t="24737" x="5659438" y="4633913"/>
          <p14:tracePt t="24745" x="5667375" y="4633913"/>
          <p14:tracePt t="24753" x="5684838" y="4633913"/>
          <p14:tracePt t="24761" x="5692775" y="4633913"/>
          <p14:tracePt t="24784" x="5700713" y="4633913"/>
          <p14:tracePt t="24793" x="5708650" y="4641850"/>
          <p14:tracePt t="24801" x="5724525" y="4657725"/>
          <p14:tracePt t="24813" x="5740400" y="4673600"/>
          <p14:tracePt t="24821" x="5748338" y="4689475"/>
          <p14:tracePt t="24829" x="5772150" y="4745038"/>
          <p14:tracePt t="24838" x="5788025" y="4760913"/>
          <p14:tracePt t="24845" x="5795963" y="4800600"/>
          <p14:tracePt t="24853" x="5811838" y="4824413"/>
          <p14:tracePt t="24857" x="5819775" y="4832350"/>
          <p14:tracePt t="24866" x="5819775" y="4848225"/>
          <p14:tracePt t="24873" x="5827713" y="4856163"/>
          <p14:tracePt t="24881" x="5827713" y="4872038"/>
          <p14:tracePt t="24889" x="5827713" y="4887913"/>
          <p14:tracePt t="24897" x="5827713" y="4903788"/>
          <p14:tracePt t="24905" x="5827713" y="4919663"/>
          <p14:tracePt t="24913" x="5827713" y="4935538"/>
          <p14:tracePt t="24921" x="5811838" y="4984750"/>
          <p14:tracePt t="24933" x="5788025" y="5056188"/>
          <p14:tracePt t="24938" x="5732463" y="5103813"/>
          <p14:tracePt t="24945" x="5708650" y="5135563"/>
          <p14:tracePt t="24958" x="5692775" y="5151438"/>
          <p14:tracePt t="24966" x="5667375" y="5167313"/>
          <p14:tracePt t="24973" x="5651500" y="5175250"/>
          <p14:tracePt t="24977" x="5635625" y="5191125"/>
          <p14:tracePt t="24985" x="5627688" y="5191125"/>
          <p14:tracePt t="24997" x="5627688" y="5199063"/>
          <p14:tracePt t="25000" x="5619750" y="5199063"/>
          <p14:tracePt t="25009" x="5619750" y="5207000"/>
          <p14:tracePt t="25017" x="5611813" y="5207000"/>
          <p14:tracePt t="25024" x="5603875" y="5214938"/>
          <p14:tracePt t="25033" x="5595938" y="5222875"/>
          <p14:tracePt t="25049" x="5588000" y="5222875"/>
          <p14:tracePt t="25162" x="5588000" y="5214938"/>
          <p14:tracePt t="25174" x="5588000" y="5207000"/>
          <p14:tracePt t="25182" x="5588000" y="5183188"/>
          <p14:tracePt t="25189" x="5588000" y="5167313"/>
          <p14:tracePt t="25197" x="5580063" y="5119688"/>
          <p14:tracePt t="25205" x="5572125" y="5072063"/>
          <p14:tracePt t="25209" x="5564188" y="5032375"/>
          <p14:tracePt t="25217" x="5556250" y="4992688"/>
          <p14:tracePt t="25225" x="5548313" y="4935538"/>
          <p14:tracePt t="25237" x="5548313" y="4903788"/>
          <p14:tracePt t="25240" x="5548313" y="4879975"/>
          <p14:tracePt t="25249" x="5548313" y="4856163"/>
          <p14:tracePt t="25257" x="5548313" y="4840288"/>
          <p14:tracePt t="25266" x="5548313" y="4800600"/>
          <p14:tracePt t="25273" x="5548313" y="4776788"/>
          <p14:tracePt t="25281" x="5548313" y="4760913"/>
          <p14:tracePt t="25289" x="5548313" y="4752975"/>
          <p14:tracePt t="25297" x="5548313" y="4729163"/>
          <p14:tracePt t="25305" x="5548313" y="4713288"/>
          <p14:tracePt t="25313" x="5548313" y="4697413"/>
          <p14:tracePt t="25321" x="5556250" y="4673600"/>
          <p14:tracePt t="25333" x="5572125" y="4657725"/>
          <p14:tracePt t="25341" x="5580063" y="4649788"/>
          <p14:tracePt t="25345" x="5588000" y="4633913"/>
          <p14:tracePt t="25353" x="5635625" y="4633913"/>
          <p14:tracePt t="25370" x="5651500" y="4608513"/>
          <p14:tracePt t="25377" x="5667375" y="4600575"/>
          <p14:tracePt t="25385" x="5676900" y="4592638"/>
          <p14:tracePt t="25393" x="5684838" y="4592638"/>
          <p14:tracePt t="25401" x="5700713" y="4584700"/>
          <p14:tracePt t="25409" x="5708650" y="4576763"/>
          <p14:tracePt t="25417" x="5724525" y="4576763"/>
          <p14:tracePt t="25424" x="5740400" y="4576763"/>
          <p14:tracePt t="25433" x="5748338" y="4576763"/>
          <p14:tracePt t="25441" x="5756275" y="4576763"/>
          <p14:tracePt t="25449" x="5772150" y="4576763"/>
          <p14:tracePt t="25457" x="5780088" y="4576763"/>
          <p14:tracePt t="25470" x="5788025" y="4576763"/>
          <p14:tracePt t="25477" x="5795963" y="4576763"/>
          <p14:tracePt t="25483" x="5811838" y="4576763"/>
          <p14:tracePt t="25499" x="5819775" y="4584700"/>
          <p14:tracePt t="25504" x="5835650" y="4584700"/>
          <p14:tracePt t="25513" x="5851525" y="4616450"/>
          <p14:tracePt t="25521" x="5875338" y="4633913"/>
          <p14:tracePt t="25529" x="5899150" y="4649788"/>
          <p14:tracePt t="25537" x="5922963" y="4713288"/>
          <p14:tracePt t="25545" x="5930900" y="4745038"/>
          <p14:tracePt t="25553" x="5946775" y="4848225"/>
          <p14:tracePt t="25561" x="5962650" y="4935538"/>
          <p14:tracePt t="25569" x="5962650" y="5032375"/>
          <p14:tracePt t="25577" x="5970588" y="5080000"/>
          <p14:tracePt t="25585" x="5970588" y="5191125"/>
          <p14:tracePt t="25593" x="5970588" y="5222875"/>
          <p14:tracePt t="25605" x="5970588" y="5246688"/>
          <p14:tracePt t="25613" x="5970588" y="5294313"/>
          <p14:tracePt t="25616" x="5954713" y="5302250"/>
          <p14:tracePt t="25625" x="5946775" y="5319713"/>
          <p14:tracePt t="25633" x="5938838" y="5327650"/>
          <p14:tracePt t="25640" x="5922963" y="5335588"/>
          <p14:tracePt t="25649" x="5915025" y="5351463"/>
          <p14:tracePt t="25657" x="5883275" y="5359400"/>
          <p14:tracePt t="25665" x="5859463" y="5383213"/>
          <p14:tracePt t="25673" x="5835650" y="5399088"/>
          <p14:tracePt t="25681" x="5795963" y="5414963"/>
          <p14:tracePt t="25688" x="5756275" y="5430838"/>
          <p14:tracePt t="25697" x="5740400" y="5438775"/>
          <p14:tracePt t="25713" x="5732463" y="5438775"/>
          <p14:tracePt t="25721" x="5724525" y="5446713"/>
          <p14:tracePt t="25745" x="5716588" y="5446713"/>
          <p14:tracePt t="25785" x="5708650" y="5430838"/>
          <p14:tracePt t="25797" x="5708650" y="5414963"/>
          <p14:tracePt t="25805" x="5692775" y="5407025"/>
          <p14:tracePt t="25809" x="5692775" y="5319713"/>
          <p14:tracePt t="25817" x="5676900" y="5278438"/>
          <p14:tracePt t="25827" x="5651500" y="5191125"/>
          <p14:tracePt t="25833" x="5643563" y="5151438"/>
          <p14:tracePt t="25843" x="5635625" y="5080000"/>
          <p14:tracePt t="25849" x="5627688" y="4992688"/>
          <p14:tracePt t="25857" x="5619750" y="4927600"/>
          <p14:tracePt t="25865" x="5611813" y="4879975"/>
          <p14:tracePt t="25873" x="5611813" y="4800600"/>
          <p14:tracePt t="25880" x="5595938" y="4729163"/>
          <p14:tracePt t="25889" x="5588000" y="4713288"/>
          <p14:tracePt t="25897" x="5580063" y="4665663"/>
          <p14:tracePt t="25905" x="5572125" y="4649788"/>
          <p14:tracePt t="25913" x="5572125" y="4633913"/>
          <p14:tracePt t="25927" x="5564188" y="4608513"/>
          <p14:tracePt t="25933" x="5556250" y="4592638"/>
          <p14:tracePt t="25953" x="5556250" y="4584700"/>
          <p14:tracePt t="25969" x="5548313" y="4584700"/>
          <p14:tracePt t="25985" x="5548313" y="4576763"/>
          <p14:tracePt t="25993" x="5556250" y="4568825"/>
          <p14:tracePt t="26001" x="5564188" y="4568825"/>
          <p14:tracePt t="26009" x="5572125" y="4545013"/>
          <p14:tracePt t="26017" x="5572125" y="4529138"/>
          <p14:tracePt t="26026" x="5588000" y="4521200"/>
          <p14:tracePt t="26033" x="5595938" y="4513263"/>
          <p14:tracePt t="26042" x="5611813" y="4505325"/>
          <p14:tracePt t="26049" x="5635625" y="4497388"/>
          <p14:tracePt t="26057" x="5667375" y="4489450"/>
          <p14:tracePt t="26065" x="5676900" y="4481513"/>
          <p14:tracePt t="26073" x="5700713" y="4481513"/>
          <p14:tracePt t="26081" x="5732463" y="4481513"/>
          <p14:tracePt t="26089" x="5756275" y="4481513"/>
          <p14:tracePt t="26097" x="5803900" y="4481513"/>
          <p14:tracePt t="26105" x="5811838" y="4481513"/>
          <p14:tracePt t="26113" x="5819775" y="4481513"/>
          <p14:tracePt t="26121" x="5827713" y="4489450"/>
          <p14:tracePt t="26129" x="5827713" y="4497388"/>
          <p14:tracePt t="26137" x="5835650" y="4505325"/>
          <p14:tracePt t="26148" x="5843588" y="4521200"/>
          <p14:tracePt t="26153" x="5843588" y="4545013"/>
          <p14:tracePt t="26161" x="5851525" y="4600575"/>
          <p14:tracePt t="26169" x="5851525" y="4673600"/>
          <p14:tracePt t="26177" x="5859463" y="4760913"/>
          <p14:tracePt t="26185" x="5859463" y="4824413"/>
          <p14:tracePt t="26193" x="5859463" y="4935538"/>
          <p14:tracePt t="26201" x="5851525" y="5024438"/>
          <p14:tracePt t="26209" x="5851525" y="5040313"/>
          <p14:tracePt t="26217" x="5843588" y="5080000"/>
          <p14:tracePt t="26226" x="5843588" y="5087938"/>
          <p14:tracePt t="26233" x="5835650" y="5103813"/>
          <p14:tracePt t="26242" x="5819775" y="5119688"/>
          <p14:tracePt t="26249" x="5819775" y="5127625"/>
          <p14:tracePt t="26257" x="5811838" y="5143500"/>
          <p14:tracePt t="26265" x="5803900" y="5151438"/>
          <p14:tracePt t="26273" x="5788025" y="5159375"/>
          <p14:tracePt t="26281" x="5780088" y="5167313"/>
          <p14:tracePt t="26289" x="5756275" y="5175250"/>
          <p14:tracePt t="26297" x="5740400" y="5175250"/>
          <p14:tracePt t="26305" x="5724525" y="5175250"/>
          <p14:tracePt t="26313" x="5676900" y="5175250"/>
          <p14:tracePt t="26321" x="5651500" y="5175250"/>
          <p14:tracePt t="26329" x="5635625" y="5175250"/>
          <p14:tracePt t="26337" x="5611813" y="5159375"/>
          <p14:tracePt t="26345" x="5580063" y="5151438"/>
          <p14:tracePt t="26353" x="5524500" y="5103813"/>
          <p14:tracePt t="26361" x="5516563" y="5087938"/>
          <p14:tracePt t="26369" x="5492750" y="5064125"/>
          <p14:tracePt t="26377" x="5484813" y="5048250"/>
          <p14:tracePt t="26385" x="5484813" y="5024438"/>
          <p14:tracePt t="26393" x="5484813" y="4976813"/>
          <p14:tracePt t="26401" x="5492750" y="4943475"/>
          <p14:tracePt t="26409" x="5508625" y="4864100"/>
          <p14:tracePt t="26417" x="5516563" y="4752975"/>
          <p14:tracePt t="26425" x="5524500" y="4737100"/>
          <p14:tracePt t="26433" x="5524500" y="4665663"/>
          <p14:tracePt t="26443" x="5524500" y="4616450"/>
          <p14:tracePt t="26449" x="5540375" y="4592638"/>
          <p14:tracePt t="26458" x="5540375" y="4584700"/>
          <p14:tracePt t="26465" x="5548313" y="4576763"/>
          <p14:tracePt t="26473" x="5548313" y="4560888"/>
          <p14:tracePt t="26481" x="5556250" y="4552950"/>
          <p14:tracePt t="26489" x="5564188" y="4545013"/>
          <p14:tracePt t="26497" x="5564188" y="4537075"/>
          <p14:tracePt t="26505" x="5572125" y="4529138"/>
          <p14:tracePt t="26514" x="5580063" y="4529138"/>
          <p14:tracePt t="26521" x="5588000" y="4529138"/>
          <p14:tracePt t="26529" x="5588000" y="4521200"/>
          <p14:tracePt t="26537" x="5603875" y="4521200"/>
          <p14:tracePt t="26545" x="5619750" y="4521200"/>
          <p14:tracePt t="26553" x="5667375" y="4521200"/>
          <p14:tracePt t="26560" x="5684838" y="4529138"/>
          <p14:tracePt t="26569" x="5724525" y="4545013"/>
          <p14:tracePt t="26577" x="5756275" y="4552950"/>
          <p14:tracePt t="26585" x="5772150" y="4560888"/>
          <p14:tracePt t="26593" x="5788025" y="4576763"/>
          <p14:tracePt t="26601" x="5843588" y="4600575"/>
          <p14:tracePt t="26609" x="5867400" y="4633913"/>
          <p14:tracePt t="26617" x="5915025" y="4657725"/>
          <p14:tracePt t="26625" x="5946775" y="4705350"/>
          <p14:tracePt t="26633" x="5954713" y="4713288"/>
          <p14:tracePt t="26642" x="5962650" y="4745038"/>
          <p14:tracePt t="26649" x="5970588" y="4768850"/>
          <p14:tracePt t="26656" x="5978525" y="4776788"/>
          <p14:tracePt t="26665" x="5978525" y="4784725"/>
          <p14:tracePt t="26673" x="5986463" y="4800600"/>
          <p14:tracePt t="26681" x="5986463" y="4824413"/>
          <p14:tracePt t="26697" x="5986463" y="4840288"/>
          <p14:tracePt t="26705" x="5978525" y="4864100"/>
          <p14:tracePt t="26713" x="5978525" y="4879975"/>
          <p14:tracePt t="26721" x="5962650" y="4903788"/>
          <p14:tracePt t="26730" x="5954713" y="4927600"/>
          <p14:tracePt t="26737" x="5930900" y="4935538"/>
          <p14:tracePt t="26749" x="5907088" y="4959350"/>
          <p14:tracePt t="26753" x="5891213" y="4967288"/>
          <p14:tracePt t="26760" x="5875338" y="4984750"/>
          <p14:tracePt t="26769" x="5867400" y="5000625"/>
          <p14:tracePt t="26777" x="5851525" y="5008563"/>
          <p14:tracePt t="26785" x="5835650" y="5016500"/>
          <p14:tracePt t="26793" x="5811838" y="5024438"/>
          <p14:tracePt t="26801" x="5795963" y="5032375"/>
          <p14:tracePt t="26809" x="5780088" y="5032375"/>
          <p14:tracePt t="26817" x="5764213" y="5040313"/>
          <p14:tracePt t="26825" x="5756275" y="5048250"/>
          <p14:tracePt t="26833" x="5748338" y="5048250"/>
          <p14:tracePt t="26842" x="5724525" y="5056188"/>
          <p14:tracePt t="26849" x="5716588" y="5056188"/>
          <p14:tracePt t="26858" x="5708650" y="5056188"/>
          <p14:tracePt t="26865" x="5700713" y="5064125"/>
          <p14:tracePt t="26873" x="5692775" y="5064125"/>
          <p14:tracePt t="26881" x="5684838" y="5064125"/>
          <p14:tracePt t="26889" x="5684838" y="5072063"/>
          <p14:tracePt t="26996" x="5676900" y="5072063"/>
          <p14:tracePt t="27075" x="5676900" y="5064125"/>
          <p14:tracePt t="27161" x="5667375" y="5064125"/>
          <p14:tracePt t="27169" x="5659438" y="5064125"/>
          <p14:tracePt t="27177" x="5651500" y="5080000"/>
          <p14:tracePt t="27185" x="5643563" y="5087938"/>
          <p14:tracePt t="27193" x="5627688" y="5103813"/>
          <p14:tracePt t="27206" x="5611813" y="5127625"/>
          <p14:tracePt t="27209" x="5595938" y="5143500"/>
          <p14:tracePt t="27216" x="5588000" y="5159375"/>
          <p14:tracePt t="27225" x="5572125" y="5191125"/>
          <p14:tracePt t="27232" x="5572125" y="5199063"/>
          <p14:tracePt t="27241" x="5564188" y="5199063"/>
          <p14:tracePt t="27257" x="5556250" y="5207000"/>
          <p14:tracePt t="27281" x="5548313" y="5207000"/>
          <p14:tracePt t="27289" x="5548313" y="5214938"/>
          <p14:tracePt t="27370" x="5540375" y="5199063"/>
          <p14:tracePt t="27378" x="5540375" y="5191125"/>
          <p14:tracePt t="27393" x="5540375" y="5183188"/>
          <p14:tracePt t="27401" x="5540375" y="5175250"/>
          <p14:tracePt t="27409" x="5540375" y="5167313"/>
          <p14:tracePt t="27417" x="5540375" y="5159375"/>
          <p14:tracePt t="27433" x="5540375" y="5151438"/>
          <p14:tracePt t="27441" x="5540375" y="5143500"/>
          <p14:tracePt t="27684" x="5540375" y="5135563"/>
          <p14:tracePt t="27697" x="5540375" y="5127625"/>
          <p14:tracePt t="27713" x="5540375" y="5119688"/>
          <p14:tracePt t="27729" x="5548313" y="5111750"/>
          <p14:tracePt t="27737" x="5548313" y="5103813"/>
          <p14:tracePt t="27753" x="5556250" y="5103813"/>
          <p14:tracePt t="27769" x="5564188" y="5095875"/>
          <p14:tracePt t="27801" x="5564188" y="5087938"/>
          <p14:tracePt t="27817" x="5556250" y="5087938"/>
          <p14:tracePt t="27841" x="5548313" y="5087938"/>
          <p14:tracePt t="28074" x="5540375" y="5087938"/>
          <p14:tracePt t="28082" x="5532438" y="5087938"/>
          <p14:tracePt t="28105" x="5524500" y="5087938"/>
          <p14:tracePt t="28128" x="5524500" y="5080000"/>
          <p14:tracePt t="28138" x="5516563" y="5080000"/>
          <p14:tracePt t="28170" x="5516563" y="5072063"/>
          <p14:tracePt t="28177" x="5508625" y="5064125"/>
          <p14:tracePt t="28185" x="5500688" y="5056188"/>
          <p14:tracePt t="28193" x="5492750" y="5040313"/>
          <p14:tracePt t="28201" x="5476875" y="5032375"/>
          <p14:tracePt t="28209" x="5468938" y="5024438"/>
          <p14:tracePt t="28217" x="5413375" y="5000625"/>
          <p14:tracePt t="28225" x="5373688" y="4967288"/>
          <p14:tracePt t="28233" x="5326063" y="4943475"/>
          <p14:tracePt t="28241" x="5268913" y="4927600"/>
          <p14:tracePt t="28250" x="5253038" y="4903788"/>
          <p14:tracePt t="28257" x="5205413" y="4879975"/>
          <p14:tracePt t="28266" x="5173663" y="4856163"/>
          <p14:tracePt t="28273" x="5149850" y="4800600"/>
          <p14:tracePt t="28281" x="5133975" y="4800600"/>
          <p14:tracePt t="28289" x="5118100" y="4760913"/>
          <p14:tracePt t="28297" x="5110163" y="4737100"/>
          <p14:tracePt t="28305" x="5110163" y="4721225"/>
          <p14:tracePt t="28313" x="5102225" y="4705350"/>
          <p14:tracePt t="28321" x="5094288" y="4681538"/>
          <p14:tracePt t="28329" x="5094288" y="4657725"/>
          <p14:tracePt t="28338" x="5094288" y="4641850"/>
          <p14:tracePt t="28345" x="5086350" y="4633913"/>
          <p14:tracePt t="28353" x="5086350" y="4624388"/>
          <p14:tracePt t="28361" x="5086350" y="4616450"/>
          <p14:tracePt t="28379" x="5086350" y="4608513"/>
          <p14:tracePt t="28425" x="5078413" y="4608513"/>
          <p14:tracePt t="28449" x="5070475" y="4616450"/>
          <p14:tracePt t="28457" x="5062538" y="4616450"/>
          <p14:tracePt t="28465" x="5046663" y="4624388"/>
          <p14:tracePt t="28473" x="5038725" y="4649788"/>
          <p14:tracePt t="28482" x="5022850" y="4673600"/>
          <p14:tracePt t="28489" x="4999038" y="4681538"/>
          <p14:tracePt t="28497" x="4975225" y="4713288"/>
          <p14:tracePt t="28505" x="4959350" y="4745038"/>
          <p14:tracePt t="28513" x="4943475" y="4768850"/>
          <p14:tracePt t="28521" x="4926013" y="4792663"/>
          <p14:tracePt t="28529" x="4918075" y="4792663"/>
          <p14:tracePt t="28537" x="4918075" y="4800600"/>
          <p14:tracePt t="28545" x="4918075" y="4808538"/>
          <p14:tracePt t="28553" x="4910138" y="4816475"/>
          <p14:tracePt t="28569" x="4910138" y="4824413"/>
          <p14:tracePt t="28577" x="4910138" y="4832350"/>
          <p14:tracePt t="28593" x="4910138" y="4848225"/>
          <p14:tracePt t="28609" x="4910138" y="4856163"/>
          <p14:tracePt t="28616" x="4910138" y="4864100"/>
          <p14:tracePt t="28625" x="4910138" y="4879975"/>
          <p14:tracePt t="28633" x="4918075" y="4895850"/>
          <p14:tracePt t="28642" x="4926013" y="4903788"/>
          <p14:tracePt t="28649" x="4933950" y="4903788"/>
          <p14:tracePt t="28657" x="4943475" y="4911725"/>
          <p14:tracePt t="28673" x="4959350" y="4911725"/>
          <p14:tracePt t="28689" x="4967288" y="4911725"/>
          <p14:tracePt t="28761" x="4975225" y="4911725"/>
          <p14:tracePt t="28793" x="4975225" y="4895850"/>
          <p14:tracePt t="28809" x="4975225" y="4887913"/>
          <p14:tracePt t="28826" x="4975225" y="4879975"/>
          <p14:tracePt t="28841" x="4975225" y="4872038"/>
          <p14:tracePt t="28849" x="4983163" y="4864100"/>
          <p14:tracePt t="28865" x="4983163" y="4856163"/>
          <p14:tracePt t="28882" x="4983163" y="4840288"/>
          <p14:tracePt t="28889" x="4983163" y="4832350"/>
          <p14:tracePt t="28905" x="4991100" y="4824413"/>
          <p14:tracePt t="28913" x="4991100" y="4816475"/>
          <p14:tracePt t="28945" x="4991100" y="4808538"/>
          <p14:tracePt t="29066" x="4991100" y="4816475"/>
          <p14:tracePt t="29074" x="4991100" y="4824413"/>
          <p14:tracePt t="29089" x="4991100" y="4832350"/>
          <p14:tracePt t="29097" x="4999038" y="4832350"/>
          <p14:tracePt t="29230" x="5006975" y="4816475"/>
          <p14:tracePt t="29233" x="5014913" y="4816475"/>
          <p14:tracePt t="29249" x="5022850" y="4808538"/>
          <p14:tracePt t="29257" x="5022850" y="4800600"/>
          <p14:tracePt t="29266" x="5030788" y="4792663"/>
          <p14:tracePt t="29273" x="5038725" y="4792663"/>
          <p14:tracePt t="29282" x="5046663" y="4784725"/>
          <p14:tracePt t="29289" x="5054600" y="4768850"/>
          <p14:tracePt t="29297" x="5062538" y="4760913"/>
          <p14:tracePt t="29305" x="5070475" y="4745038"/>
          <p14:tracePt t="29313" x="5094288" y="4729163"/>
          <p14:tracePt t="29326" x="5102225" y="4721225"/>
          <p14:tracePt t="29329" x="5126038" y="4705350"/>
          <p14:tracePt t="29337" x="5133975" y="4697413"/>
          <p14:tracePt t="29345" x="5141913" y="4689475"/>
          <p14:tracePt t="29352" x="5157788" y="4681538"/>
          <p14:tracePt t="29361" x="5157788" y="4673600"/>
          <p14:tracePt t="29369" x="5165725" y="4665663"/>
          <p14:tracePt t="29377" x="5173663" y="4657725"/>
          <p14:tracePt t="29385" x="5189538" y="4633913"/>
          <p14:tracePt t="29393" x="5197475" y="4624388"/>
          <p14:tracePt t="29401" x="5213350" y="4616450"/>
          <p14:tracePt t="29409" x="5213350" y="4608513"/>
          <p14:tracePt t="29417" x="5229225" y="4608513"/>
          <p14:tracePt t="29426" x="5253038" y="4600575"/>
          <p14:tracePt t="29433" x="5253038" y="4592638"/>
          <p14:tracePt t="29449" x="5260975" y="4592638"/>
          <p14:tracePt t="29513" x="5268913" y="4592638"/>
          <p14:tracePt t="29587" x="5276850" y="4592638"/>
          <p14:tracePt t="30817" x="5284788" y="4592638"/>
          <p14:tracePt t="30834" x="5292725" y="4592638"/>
          <p14:tracePt t="30840" x="5300663" y="4600575"/>
          <p14:tracePt t="30848" x="5310188" y="4600575"/>
          <p14:tracePt t="30857" x="5326063" y="4608513"/>
          <p14:tracePt t="30866" x="5334000" y="4608513"/>
          <p14:tracePt t="30873" x="5341938" y="4608513"/>
          <p14:tracePt t="30884" x="5357813" y="4608513"/>
          <p14:tracePt t="30889" x="5357813" y="4616450"/>
          <p14:tracePt t="30897" x="5365750" y="4616450"/>
          <p14:tracePt t="30905" x="5381625" y="4624388"/>
          <p14:tracePt t="30913" x="5389563" y="4624388"/>
          <p14:tracePt t="30922" x="5397500" y="4633913"/>
          <p14:tracePt t="30929" x="5421313" y="4633913"/>
          <p14:tracePt t="30937" x="5445125" y="4641850"/>
          <p14:tracePt t="30945" x="5484813" y="4649788"/>
          <p14:tracePt t="30953" x="5508625" y="4649788"/>
          <p14:tracePt t="30961" x="5516563" y="4657725"/>
          <p14:tracePt t="30969" x="5524500" y="4657725"/>
          <p14:tracePt t="30977" x="5524500" y="4665663"/>
          <p14:tracePt t="30985" x="5532438" y="4665663"/>
          <p14:tracePt t="31009" x="5540375" y="4665663"/>
          <p14:tracePt t="31033" x="5540375" y="4673600"/>
          <p14:tracePt t="31057" x="5540375" y="4689475"/>
          <p14:tracePt t="31073" x="5540375" y="4697413"/>
          <p14:tracePt t="31081" x="5540375" y="4721225"/>
          <p14:tracePt t="31089" x="5540375" y="4729163"/>
          <p14:tracePt t="31097" x="5540375" y="4745038"/>
          <p14:tracePt t="31105" x="5540375" y="4784725"/>
          <p14:tracePt t="31113" x="5540375" y="4808538"/>
          <p14:tracePt t="31121" x="5540375" y="4864100"/>
          <p14:tracePt t="31129" x="5540375" y="4911725"/>
          <p14:tracePt t="31137" x="5540375" y="4959350"/>
          <p14:tracePt t="31145" x="5540375" y="4984750"/>
          <p14:tracePt t="31153" x="5540375" y="5000625"/>
          <p14:tracePt t="31161" x="5540375" y="5008563"/>
          <p14:tracePt t="31169" x="5540375" y="5016500"/>
          <p14:tracePt t="31177" x="5540375" y="5024438"/>
          <p14:tracePt t="31460" x="5540375" y="5032375"/>
          <p14:tracePt t="31468" x="5540375" y="5040313"/>
          <p14:tracePt t="31474" x="5540375" y="5048250"/>
          <p14:tracePt t="31481" x="5548313" y="5056188"/>
          <p14:tracePt t="31489" x="5548313" y="5064125"/>
          <p14:tracePt t="31497" x="5548313" y="5080000"/>
          <p14:tracePt t="31505" x="5556250" y="5087938"/>
          <p14:tracePt t="31513" x="5564188" y="5095875"/>
          <p14:tracePt t="31520" x="5564188" y="5103813"/>
          <p14:tracePt t="31529" x="5564188" y="5111750"/>
          <p14:tracePt t="31537" x="5564188" y="5127625"/>
          <p14:tracePt t="31545" x="5572125" y="5135563"/>
          <p14:tracePt t="31561" x="5572125" y="5143500"/>
          <p14:tracePt t="31570" x="5572125" y="5151438"/>
          <p14:tracePt t="31761" x="5572125" y="5159375"/>
          <p14:tracePt t="31769" x="5588000" y="5159375"/>
          <p14:tracePt t="31776" x="5588000" y="5175250"/>
          <p14:tracePt t="31786" x="5595938" y="5199063"/>
          <p14:tracePt t="31793" x="5603875" y="5230813"/>
          <p14:tracePt t="31801" x="5611813" y="5238750"/>
          <p14:tracePt t="31809" x="5619750" y="5270500"/>
          <p14:tracePt t="31817" x="5619750" y="5278438"/>
          <p14:tracePt t="31825" x="5619750" y="5294313"/>
          <p14:tracePt t="31833" x="5627688" y="5319713"/>
          <p14:tracePt t="31841" x="5627688" y="5327650"/>
          <p14:tracePt t="31849" x="5627688" y="5335588"/>
          <p14:tracePt t="31857" x="5627688" y="5343525"/>
          <p14:tracePt t="31872" x="5627688" y="5351463"/>
          <p14:tracePt t="31929" x="5635625" y="5351463"/>
          <p14:tracePt t="32009" x="5643563" y="5343525"/>
          <p14:tracePt t="32401" x="5651500" y="5343525"/>
          <p14:tracePt t="32433" x="5659438" y="5343525"/>
          <p14:tracePt t="32441" x="5667375" y="5343525"/>
          <p14:tracePt t="32586" x="5659438" y="5343525"/>
          <p14:tracePt t="32609" x="5651500" y="5343525"/>
          <p14:tracePt t="32721" x="5643563" y="5335588"/>
          <p14:tracePt t="32738" x="5627688" y="5335588"/>
          <p14:tracePt t="32753" x="5611813" y="5335588"/>
          <p14:tracePt t="32761" x="5588000" y="5319713"/>
          <p14:tracePt t="32769" x="5580063" y="5319713"/>
          <p14:tracePt t="32922" x="5595938" y="5319713"/>
          <p14:tracePt t="32930" x="5611813" y="5327650"/>
          <p14:tracePt t="32937" x="5627688" y="5327650"/>
          <p14:tracePt t="32965" x="5619750" y="5294313"/>
          <p14:tracePt t="32969" x="5500688" y="5270500"/>
          <p14:tracePt t="32977" x="5381625" y="5254625"/>
          <p14:tracePt t="32985" x="5149850" y="5214938"/>
          <p14:tracePt t="32993" x="4727575" y="5183188"/>
          <p14:tracePt t="33001" x="4360863" y="5175250"/>
          <p14:tracePt t="33009" x="3962400" y="5143500"/>
          <p14:tracePt t="33016" x="3419475" y="5111750"/>
          <p14:tracePt t="33025" x="3052763" y="5095875"/>
          <p14:tracePt t="33033" x="2614613" y="5064125"/>
          <p14:tracePt t="33041" x="2287588" y="5064125"/>
          <p14:tracePt t="33049" x="1960563" y="5048250"/>
          <p14:tracePt t="33057" x="1658938" y="5032375"/>
          <p14:tracePt t="33065" x="1450975" y="5008563"/>
          <p14:tracePt t="33073" x="1331913" y="5000625"/>
          <p14:tracePt t="33082" x="1203325" y="4992688"/>
          <p14:tracePt t="33089" x="1116013" y="4984750"/>
          <p14:tracePt t="33096" x="1108075" y="4967288"/>
          <p14:tracePt t="33105" x="1060450" y="4959350"/>
          <p14:tracePt t="33117" x="1028700" y="4911725"/>
          <p14:tracePt t="33121" x="1020763" y="4903788"/>
          <p14:tracePt t="33129" x="1004888" y="4895850"/>
          <p14:tracePt t="33137" x="981075" y="4879975"/>
          <p14:tracePt t="33146" x="957263" y="4848225"/>
          <p14:tracePt t="33153" x="941388" y="4840288"/>
          <p14:tracePt t="33161" x="917575" y="4824413"/>
          <p14:tracePt t="33168" x="900113" y="4800600"/>
          <p14:tracePt t="33178" x="884238" y="4784725"/>
          <p14:tracePt t="33184" x="884238" y="4768850"/>
          <p14:tracePt t="33194" x="876300" y="4745038"/>
          <p14:tracePt t="33200" x="876300" y="4729163"/>
          <p14:tracePt t="33209" x="868363" y="4689475"/>
          <p14:tracePt t="33216" x="868363" y="4600575"/>
          <p14:tracePt t="33225" x="868363" y="4513263"/>
          <p14:tracePt t="33233" x="868363" y="4402138"/>
          <p14:tracePt t="33241" x="860425" y="4291013"/>
          <p14:tracePt t="33250" x="852488" y="4194175"/>
          <p14:tracePt t="33257" x="844550" y="4114800"/>
          <p14:tracePt t="33269" x="828675" y="4027488"/>
          <p14:tracePt t="33273" x="781050" y="3987800"/>
          <p14:tracePt t="33281" x="765175" y="3971925"/>
          <p14:tracePt t="33289" x="725488" y="3922713"/>
          <p14:tracePt t="33297" x="685800" y="3906838"/>
          <p14:tracePt t="33305" x="669925" y="3890963"/>
          <p14:tracePt t="33313" x="638175" y="3883025"/>
          <p14:tracePt t="33321" x="614363" y="3851275"/>
          <p14:tracePt t="33331" x="606425" y="3835400"/>
          <p14:tracePt t="33338" x="574675" y="3827463"/>
          <p14:tracePt t="33346" x="566738" y="3811588"/>
          <p14:tracePt t="33352" x="541338" y="3803650"/>
          <p14:tracePt t="33361" x="533400" y="3803650"/>
          <p14:tracePt t="33368" x="517525" y="3803650"/>
          <p14:tracePt t="33393" x="501650" y="3795713"/>
          <p14:tracePt t="33409" x="493713" y="3787775"/>
          <p14:tracePt t="33417" x="493713" y="3763963"/>
          <p14:tracePt t="33426" x="485775" y="3763963"/>
          <p14:tracePt t="33433" x="477838" y="3748088"/>
          <p14:tracePt t="33449" x="477838" y="3740150"/>
          <p14:tracePt t="33457" x="461963" y="3732213"/>
          <p14:tracePt t="33509" x="461963" y="3740150"/>
          <p14:tracePt t="33515" x="461963" y="3748088"/>
          <p14:tracePt t="33522" x="461963" y="3771900"/>
          <p14:tracePt t="33529" x="461963" y="3787775"/>
          <p14:tracePt t="33537" x="461963" y="3827463"/>
          <p14:tracePt t="33545" x="461963" y="3883025"/>
          <p14:tracePt t="33553" x="461963" y="3979863"/>
          <p14:tracePt t="33561" x="461963" y="4051300"/>
          <p14:tracePt t="33569" x="461963" y="4170363"/>
          <p14:tracePt t="33578" x="461963" y="4233863"/>
          <p14:tracePt t="33585" x="477838" y="4338638"/>
          <p14:tracePt t="33593" x="485775" y="4457700"/>
          <p14:tracePt t="33601" x="493713" y="4552950"/>
          <p14:tracePt t="33609" x="525463" y="4633913"/>
          <p14:tracePt t="33617" x="558800" y="4752975"/>
          <p14:tracePt t="33626" x="582613" y="4848225"/>
          <p14:tracePt t="33634" x="598488" y="4895850"/>
          <p14:tracePt t="33640" x="606425" y="4951413"/>
          <p14:tracePt t="33649" x="622300" y="5016500"/>
          <p14:tracePt t="33657" x="638175" y="5095875"/>
          <p14:tracePt t="33666" x="646113" y="5151438"/>
          <p14:tracePt t="33672" x="661988" y="5183188"/>
          <p14:tracePt t="33682" x="669925" y="5199063"/>
          <p14:tracePt t="33688" x="677863" y="5207000"/>
          <p14:tracePt t="33697" x="685800" y="5207000"/>
          <p14:tracePt t="33721" x="693738" y="5207000"/>
          <p14:tracePt t="33729" x="701675" y="5207000"/>
          <p14:tracePt t="33737" x="709613" y="5207000"/>
          <p14:tracePt t="33745" x="717550" y="5207000"/>
          <p14:tracePt t="33753" x="733425" y="5207000"/>
          <p14:tracePt t="33761" x="757238" y="5199063"/>
          <p14:tracePt t="33769" x="788988" y="5191125"/>
          <p14:tracePt t="33778" x="868363" y="5191125"/>
          <p14:tracePt t="33785" x="925513" y="5175250"/>
          <p14:tracePt t="33794" x="957263" y="5175250"/>
          <p14:tracePt t="33801" x="996950" y="5175250"/>
          <p14:tracePt t="33809" x="1052513" y="5159375"/>
          <p14:tracePt t="33817" x="1092200" y="5143500"/>
          <p14:tracePt t="33825" x="1108075" y="5127625"/>
          <p14:tracePt t="33834" x="1163638" y="5072063"/>
          <p14:tracePt t="33841" x="1195388" y="4984750"/>
          <p14:tracePt t="33849" x="1219200" y="4919663"/>
          <p14:tracePt t="33857" x="1258888" y="4776788"/>
          <p14:tracePt t="33865" x="1266825" y="4665663"/>
          <p14:tracePt t="33873" x="1266825" y="4600575"/>
          <p14:tracePt t="33884" x="1284288" y="4521200"/>
          <p14:tracePt t="33889" x="1284288" y="4433888"/>
          <p14:tracePt t="33897" x="1292225" y="4402138"/>
          <p14:tracePt t="33905" x="1300163" y="4386263"/>
          <p14:tracePt t="33913" x="1300163" y="4370388"/>
          <p14:tracePt t="33921" x="1300163" y="4354513"/>
          <p14:tracePt t="33929" x="1300163" y="4346575"/>
          <p14:tracePt t="33937" x="1300163" y="4338638"/>
          <p14:tracePt t="33945" x="1308100" y="4330700"/>
          <p14:tracePt t="33953" x="1308100" y="4322763"/>
          <p14:tracePt t="33961" x="1308100" y="4314825"/>
          <p14:tracePt t="33969" x="1316038" y="4298950"/>
          <p14:tracePt t="33977" x="1316038" y="4291013"/>
          <p14:tracePt t="33985" x="1323975" y="4281488"/>
          <p14:tracePt t="33993" x="1331913" y="4265613"/>
          <p14:tracePt t="34009" x="1331913" y="4249738"/>
          <p14:tracePt t="34017" x="1347788" y="4249738"/>
          <p14:tracePt t="34025" x="1347788" y="4233863"/>
          <p14:tracePt t="34034" x="1355725" y="4233863"/>
          <p14:tracePt t="34041" x="1363663" y="4225925"/>
          <p14:tracePt t="34057" x="1371600" y="4225925"/>
          <p14:tracePt t="34065" x="1379538" y="4225925"/>
          <p14:tracePt t="34081" x="1395413" y="4233863"/>
          <p14:tracePt t="34089" x="1411288" y="4233863"/>
          <p14:tracePt t="34097" x="1435100" y="4233863"/>
          <p14:tracePt t="34105" x="1450975" y="4233863"/>
          <p14:tracePt t="34112" x="1490663" y="4241800"/>
          <p14:tracePt t="34121" x="1577975" y="4249738"/>
          <p14:tracePt t="34128" x="1609725" y="4257675"/>
          <p14:tracePt t="34137" x="1690688" y="4265613"/>
          <p14:tracePt t="34145" x="1746250" y="4281488"/>
          <p14:tracePt t="34153" x="1809750" y="4314825"/>
          <p14:tracePt t="34161" x="1825625" y="4330700"/>
          <p14:tracePt t="34169" x="1881188" y="4354513"/>
          <p14:tracePt t="34177" x="1912938" y="4362450"/>
          <p14:tracePt t="34185" x="1936750" y="4386263"/>
          <p14:tracePt t="34194" x="1952625" y="4433888"/>
          <p14:tracePt t="34202" x="1968500" y="4441825"/>
          <p14:tracePt t="34209" x="1976438" y="4449763"/>
          <p14:tracePt t="34218" x="1984375" y="4465638"/>
          <p14:tracePt t="34225" x="1992313" y="4473575"/>
          <p14:tracePt t="34234" x="1992313" y="4481513"/>
          <p14:tracePt t="34241" x="1992313" y="4497388"/>
          <p14:tracePt t="34250" x="1992313" y="4505325"/>
          <p14:tracePt t="34257" x="1992313" y="4521200"/>
          <p14:tracePt t="34266" x="2000250" y="4537075"/>
          <p14:tracePt t="34273" x="2000250" y="4560888"/>
          <p14:tracePt t="34281" x="2000250" y="4592638"/>
          <p14:tracePt t="34289" x="2000250" y="4641850"/>
          <p14:tracePt t="34297" x="2000250" y="4697413"/>
          <p14:tracePt t="34305" x="2000250" y="4729163"/>
          <p14:tracePt t="34313" x="2000250" y="4768850"/>
          <p14:tracePt t="34321" x="2000250" y="4792663"/>
          <p14:tracePt t="34328" x="2000250" y="4824413"/>
          <p14:tracePt t="34337" x="2008188" y="4832350"/>
          <p14:tracePt t="34345" x="2008188" y="4848225"/>
          <p14:tracePt t="34353" x="2025650" y="4856163"/>
          <p14:tracePt t="34361" x="2025650" y="4864100"/>
          <p14:tracePt t="34369" x="2041525" y="4887913"/>
          <p14:tracePt t="34377" x="2049463" y="4887913"/>
          <p14:tracePt t="34385" x="2057400" y="4887913"/>
          <p14:tracePt t="34393" x="2065338" y="4887913"/>
          <p14:tracePt t="34400" x="2073275" y="4895850"/>
          <p14:tracePt t="34409" x="2081213" y="4895850"/>
          <p14:tracePt t="34417" x="2097088" y="4903788"/>
          <p14:tracePt t="34425" x="2112963" y="4919663"/>
          <p14:tracePt t="34433" x="2136775" y="4935538"/>
          <p14:tracePt t="34441" x="2152650" y="4959350"/>
          <p14:tracePt t="34450" x="2168525" y="4976813"/>
          <p14:tracePt t="34457" x="2216150" y="4992688"/>
          <p14:tracePt t="34465" x="2239963" y="5000625"/>
          <p14:tracePt t="34473" x="2255838" y="5016500"/>
          <p14:tracePt t="34481" x="2279650" y="5016500"/>
          <p14:tracePt t="34489" x="2311400" y="5016500"/>
          <p14:tracePt t="34497" x="2327275" y="5016500"/>
          <p14:tracePt t="34505" x="2335213" y="5016500"/>
          <p14:tracePt t="34513" x="2351088" y="5016500"/>
          <p14:tracePt t="34528" x="2366963" y="5016500"/>
          <p14:tracePt t="34537" x="2374900" y="4992688"/>
          <p14:tracePt t="34545" x="2384425" y="4976813"/>
          <p14:tracePt t="34553" x="2392363" y="4879975"/>
          <p14:tracePt t="34561" x="2392363" y="4768850"/>
          <p14:tracePt t="34569" x="2400300" y="4673600"/>
          <p14:tracePt t="34578" x="2408238" y="4592638"/>
          <p14:tracePt t="34584" x="2416175" y="4505325"/>
          <p14:tracePt t="34593" x="2424113" y="4473575"/>
          <p14:tracePt t="34601" x="2432050" y="4370388"/>
          <p14:tracePt t="34609" x="2439988" y="4314825"/>
          <p14:tracePt t="34617" x="2447925" y="4281488"/>
          <p14:tracePt t="34626" x="2447925" y="4257675"/>
          <p14:tracePt t="34633" x="2447925" y="4210050"/>
          <p14:tracePt t="34641" x="2455863" y="4178300"/>
          <p14:tracePt t="34650" x="2455863" y="4106863"/>
          <p14:tracePt t="34657" x="2455863" y="4051300"/>
          <p14:tracePt t="34665" x="2455863" y="4035425"/>
          <p14:tracePt t="34673" x="2455863" y="3995738"/>
          <p14:tracePt t="34681" x="2455863" y="3979863"/>
          <p14:tracePt t="34689" x="2447925" y="3971925"/>
          <p14:tracePt t="34697" x="2447925" y="3963988"/>
          <p14:tracePt t="34705" x="2447925" y="3948113"/>
          <p14:tracePt t="34713" x="2432050" y="3930650"/>
          <p14:tracePt t="34721" x="2432050" y="3922713"/>
          <p14:tracePt t="34728" x="2424113" y="3914775"/>
          <p14:tracePt t="34737" x="2424113" y="3906838"/>
          <p14:tracePt t="34745" x="2424113" y="3898900"/>
          <p14:tracePt t="34753" x="2424113" y="3890963"/>
          <p14:tracePt t="34761" x="2424113" y="3883025"/>
          <p14:tracePt t="34777" x="2424113" y="3875088"/>
          <p14:tracePt t="34785" x="2424113" y="3867150"/>
          <p14:tracePt t="34794" x="2424113" y="3859213"/>
          <p14:tracePt t="34801" x="2424113" y="3851275"/>
          <p14:tracePt t="34809" x="2432050" y="3851275"/>
          <p14:tracePt t="34817" x="2432050" y="3843338"/>
          <p14:tracePt t="34954" x="2432050" y="3851275"/>
          <p14:tracePt t="34962" x="2432050" y="3859213"/>
          <p14:tracePt t="34985" x="2432050" y="3867150"/>
          <p14:tracePt t="35001" x="2432050" y="3875088"/>
          <p14:tracePt t="35533" x="2439988" y="3883025"/>
          <p14:tracePt t="35553" x="2447925" y="3883025"/>
          <p14:tracePt t="35569" x="2455863" y="3883025"/>
          <p14:tracePt t="35585" x="2463800" y="3890963"/>
          <p14:tracePt t="35601" x="2471738" y="3890963"/>
          <p14:tracePt t="35657" x="2479675" y="3898900"/>
          <p14:tracePt t="35665" x="2479675" y="3906838"/>
          <p14:tracePt t="35673" x="2479675" y="3914775"/>
          <p14:tracePt t="35681" x="2479675" y="3922713"/>
          <p14:tracePt t="35693" x="2471738" y="3930650"/>
          <p14:tracePt t="35697" x="2471738" y="3938588"/>
          <p14:tracePt t="35704" x="2463800" y="3963988"/>
          <p14:tracePt t="35713" x="2455863" y="3979863"/>
          <p14:tracePt t="35721" x="2447925" y="3979863"/>
          <p14:tracePt t="35729" x="2432050" y="3979863"/>
          <p14:tracePt t="35737" x="2359025" y="3979863"/>
          <p14:tracePt t="35745" x="2359025" y="3971925"/>
          <p14:tracePt t="35970" x="2351088" y="3971925"/>
          <p14:tracePt t="35987" x="2351088" y="3979863"/>
          <p14:tracePt t="36017" x="2359025" y="3979863"/>
          <p14:tracePt t="36026" x="2400300" y="3995738"/>
          <p14:tracePt t="36033" x="2503488" y="4011613"/>
          <p14:tracePt t="36041" x="2590800" y="4027488"/>
          <p14:tracePt t="36049" x="2686050" y="4067175"/>
          <p14:tracePt t="36058" x="2830513" y="4090988"/>
          <p14:tracePt t="36067" x="2997200" y="4130675"/>
          <p14:tracePt t="36073" x="3060700" y="4138613"/>
          <p14:tracePt t="36082" x="3109913" y="4154488"/>
          <p14:tracePt t="36089" x="3228975" y="4170363"/>
          <p14:tracePt t="36097" x="3260725" y="4186238"/>
          <p14:tracePt t="36105" x="3363913" y="4194175"/>
          <p14:tracePt t="36113" x="3419475" y="4210050"/>
          <p14:tracePt t="36121" x="3571875" y="4225925"/>
          <p14:tracePt t="36129" x="3651250" y="4241800"/>
          <p14:tracePt t="36137" x="3794125" y="4257675"/>
          <p14:tracePt t="36149" x="3898900" y="4273550"/>
          <p14:tracePt t="36154" x="3970338" y="4281488"/>
          <p14:tracePt t="36161" x="4089400" y="4298950"/>
          <p14:tracePt t="36169" x="4152900" y="4298950"/>
          <p14:tracePt t="36177" x="4200525" y="4306888"/>
          <p14:tracePt t="36186" x="4249738" y="4306888"/>
          <p14:tracePt t="36193" x="4289425" y="4306888"/>
          <p14:tracePt t="36200" x="4360863" y="4306888"/>
          <p14:tracePt t="36209" x="4448175" y="4314825"/>
          <p14:tracePt t="36217" x="4511675" y="4314825"/>
          <p14:tracePt t="36226" x="4551363" y="4314825"/>
          <p14:tracePt t="36233" x="4608513" y="4314825"/>
          <p14:tracePt t="36241" x="4640263" y="4314825"/>
          <p14:tracePt t="36249" x="4656138" y="4314825"/>
          <p14:tracePt t="36257" x="4664075" y="4314825"/>
          <p14:tracePt t="36265" x="4679950" y="4298950"/>
          <p14:tracePt t="36273" x="4687888" y="4298950"/>
          <p14:tracePt t="36281" x="4703763" y="4291013"/>
          <p14:tracePt t="36297" x="4711700" y="4281488"/>
          <p14:tracePt t="36305" x="4735513" y="4281488"/>
          <p14:tracePt t="36313" x="4751388" y="4281488"/>
          <p14:tracePt t="36321" x="4767263" y="4281488"/>
          <p14:tracePt t="36329" x="4791075" y="4281488"/>
          <p14:tracePt t="36337" x="4806950" y="4281488"/>
          <p14:tracePt t="36345" x="4846638" y="4281488"/>
          <p14:tracePt t="36353" x="4870450" y="4281488"/>
          <p14:tracePt t="36361" x="4886325" y="4273550"/>
          <p14:tracePt t="36369" x="4902200" y="4273550"/>
          <p14:tracePt t="36377" x="4910138" y="4273550"/>
          <p14:tracePt t="36393" x="4918075" y="4273550"/>
          <p14:tracePt t="36401" x="4926013" y="4265613"/>
          <p14:tracePt t="36417" x="4926013" y="4257675"/>
          <p14:tracePt t="36449" x="4933950" y="4257675"/>
          <p14:tracePt t="36506" x="4926013" y="4257675"/>
          <p14:tracePt t="36513" x="4918075" y="4265613"/>
          <p14:tracePt t="36522" x="4910138" y="4273550"/>
          <p14:tracePt t="36528" x="4902200" y="4273550"/>
          <p14:tracePt t="36537" x="4886325" y="4291013"/>
          <p14:tracePt t="36545" x="4878388" y="4298950"/>
          <p14:tracePt t="36553" x="4870450" y="4306888"/>
          <p14:tracePt t="36562" x="4846638" y="4314825"/>
          <p14:tracePt t="36569" x="4822825" y="4322763"/>
          <p14:tracePt t="36585" x="4806950" y="4322763"/>
          <p14:tracePt t="36592" x="4799013" y="4322763"/>
          <p14:tracePt t="36609" x="4791075" y="4330700"/>
          <p14:tracePt t="36617" x="4783138" y="4330700"/>
          <p14:tracePt t="36625" x="4783138" y="4346575"/>
          <p14:tracePt t="36633" x="4775200" y="4346575"/>
          <p14:tracePt t="36649" x="4759325" y="4354513"/>
          <p14:tracePt t="36656" x="4759325" y="4362450"/>
          <p14:tracePt t="36665" x="4751388" y="4370388"/>
          <p14:tracePt t="36673" x="4743450" y="4370388"/>
          <p14:tracePt t="36681" x="4743450" y="4378325"/>
          <p14:tracePt t="36697" x="4735513" y="4386263"/>
          <p14:tracePt t="36713" x="4735513" y="4394200"/>
          <p14:tracePt t="36722" x="4727575" y="4402138"/>
          <p14:tracePt t="36729" x="4727575" y="4410075"/>
          <p14:tracePt t="36737" x="4727575" y="4418013"/>
          <p14:tracePt t="36745" x="4719638" y="4425950"/>
          <p14:tracePt t="36753" x="4711700" y="4433888"/>
          <p14:tracePt t="36761" x="4711700" y="4441825"/>
          <p14:tracePt t="36769" x="4711700" y="4457700"/>
          <p14:tracePt t="36778" x="4695825" y="4465638"/>
          <p14:tracePt t="36785" x="4695825" y="4481513"/>
          <p14:tracePt t="36794" x="4687888" y="4481513"/>
          <p14:tracePt t="36801" x="4687888" y="4497388"/>
          <p14:tracePt t="36817" x="4679950" y="4505325"/>
          <p14:tracePt t="36833" x="4672013" y="4513263"/>
          <p14:tracePt t="36841" x="4672013" y="4521200"/>
          <p14:tracePt t="36849" x="4672013" y="4529138"/>
          <p14:tracePt t="36865" x="4672013" y="4537075"/>
          <p14:tracePt t="36874" x="4664075" y="4545013"/>
          <p14:tracePt t="36882" x="4664075" y="4552950"/>
          <p14:tracePt t="36889" x="4664075" y="4560888"/>
          <p14:tracePt t="36900" x="4664075" y="4568825"/>
          <p14:tracePt t="36905" x="4664075" y="4576763"/>
          <p14:tracePt t="36913" x="4656138" y="4584700"/>
          <p14:tracePt t="36929" x="4656138" y="4592638"/>
          <p14:tracePt t="36937" x="4656138" y="4600575"/>
          <p14:tracePt t="36953" x="4648200" y="4608513"/>
          <p14:tracePt t="36961" x="4648200" y="4616450"/>
          <p14:tracePt t="36969" x="4648200" y="4624388"/>
          <p14:tracePt t="36977" x="4648200" y="4641850"/>
          <p14:tracePt t="36985" x="4648200" y="4657725"/>
          <p14:tracePt t="36993" x="4648200" y="4665663"/>
          <p14:tracePt t="37001" x="4648200" y="4689475"/>
          <p14:tracePt t="37008" x="4640263" y="4697413"/>
          <p14:tracePt t="37017" x="4640263" y="4721225"/>
          <p14:tracePt t="37025" x="4640263" y="4745038"/>
          <p14:tracePt t="37033" x="4632325" y="4776788"/>
          <p14:tracePt t="37041" x="4632325" y="4816475"/>
          <p14:tracePt t="37049" x="4632325" y="4872038"/>
          <p14:tracePt t="37060" x="4632325" y="4887913"/>
          <p14:tracePt t="37066" x="4632325" y="4903788"/>
          <p14:tracePt t="37073" x="4632325" y="4927600"/>
          <p14:tracePt t="37081" x="4632325" y="4935538"/>
          <p14:tracePt t="37089" x="4632325" y="4976813"/>
          <p14:tracePt t="37097" x="4632325" y="4992688"/>
          <p14:tracePt t="37105" x="4632325" y="5024438"/>
          <p14:tracePt t="37113" x="4632325" y="5040313"/>
          <p14:tracePt t="37121" x="4640263" y="5064125"/>
          <p14:tracePt t="37129" x="4640263" y="5080000"/>
          <p14:tracePt t="37138" x="4648200" y="5095875"/>
          <p14:tracePt t="37145" x="4656138" y="5119688"/>
          <p14:tracePt t="37153" x="4664075" y="5127625"/>
          <p14:tracePt t="37161" x="4687888" y="5143500"/>
          <p14:tracePt t="37169" x="4703763" y="5151438"/>
          <p14:tracePt t="37177" x="4711700" y="5159375"/>
          <p14:tracePt t="37185" x="4743450" y="5183188"/>
          <p14:tracePt t="37193" x="4743450" y="5191125"/>
          <p14:tracePt t="37200" x="4767263" y="5207000"/>
          <p14:tracePt t="37217" x="4838700" y="5207000"/>
          <p14:tracePt t="37225" x="4854575" y="5230813"/>
          <p14:tracePt t="37233" x="4902200" y="5246688"/>
          <p14:tracePt t="37241" x="4918075" y="5262563"/>
          <p14:tracePt t="37249" x="4943475" y="5270500"/>
          <p14:tracePt t="37256" x="4991100" y="5278438"/>
          <p14:tracePt t="37266" x="5022850" y="5294313"/>
          <p14:tracePt t="37273" x="5070475" y="5294313"/>
          <p14:tracePt t="37280" x="5126038" y="5294313"/>
          <p14:tracePt t="37289" x="5189538" y="5294313"/>
          <p14:tracePt t="37296" x="5260975" y="5302250"/>
          <p14:tracePt t="37305" x="5318125" y="5302250"/>
          <p14:tracePt t="37313" x="5381625" y="5302250"/>
          <p14:tracePt t="37321" x="5429250" y="5310188"/>
          <p14:tracePt t="37329" x="5476875" y="5310188"/>
          <p14:tracePt t="37337" x="5516563" y="5310188"/>
          <p14:tracePt t="37345" x="5556250" y="5310188"/>
          <p14:tracePt t="37353" x="5564188" y="5310188"/>
          <p14:tracePt t="37361" x="5580063" y="5310188"/>
          <p14:tracePt t="37369" x="5595938" y="5310188"/>
          <p14:tracePt t="37378" x="5603875" y="5310188"/>
          <p14:tracePt t="37385" x="5611813" y="5294313"/>
          <p14:tracePt t="37393" x="5627688" y="5294313"/>
          <p14:tracePt t="37401" x="5651500" y="5278438"/>
          <p14:tracePt t="37408" x="5667375" y="5262563"/>
          <p14:tracePt t="37416" x="5692775" y="5254625"/>
          <p14:tracePt t="37424" x="5716588" y="5214938"/>
          <p14:tracePt t="37432" x="5740400" y="5183188"/>
          <p14:tracePt t="37441" x="5756275" y="5167313"/>
          <p14:tracePt t="37449" x="5811838" y="5143500"/>
          <p14:tracePt t="37457" x="5827713" y="5111750"/>
          <p14:tracePt t="37466" x="5843588" y="5080000"/>
          <p14:tracePt t="37473" x="5843588" y="5064125"/>
          <p14:tracePt t="37482" x="5851525" y="4984750"/>
          <p14:tracePt t="37489" x="5859463" y="4951413"/>
          <p14:tracePt t="37497" x="5859463" y="4911725"/>
          <p14:tracePt t="37505" x="5859463" y="4879975"/>
          <p14:tracePt t="37513" x="5859463" y="4848225"/>
          <p14:tracePt t="37521" x="5851525" y="4832350"/>
          <p14:tracePt t="37529" x="5835650" y="4824413"/>
          <p14:tracePt t="37537" x="5835650" y="4808538"/>
          <p14:tracePt t="37545" x="5819775" y="4800600"/>
          <p14:tracePt t="37553" x="5811838" y="4784725"/>
          <p14:tracePt t="37561" x="5795963" y="4768850"/>
          <p14:tracePt t="37568" x="5788025" y="4752975"/>
          <p14:tracePt t="37580" x="5756275" y="4752975"/>
          <p14:tracePt t="37585" x="5732463" y="4713288"/>
          <p14:tracePt t="37593" x="5724525" y="4705350"/>
          <p14:tracePt t="37600" x="5708650" y="4689475"/>
          <p14:tracePt t="37609" x="5700713" y="4681538"/>
          <p14:tracePt t="37616" x="5643563" y="4665663"/>
          <p14:tracePt t="37625" x="5627688" y="4649788"/>
          <p14:tracePt t="37632" x="5588000" y="4649788"/>
          <p14:tracePt t="37641" x="5564188" y="4633913"/>
          <p14:tracePt t="37649" x="5524500" y="4616450"/>
          <p14:tracePt t="37657" x="5516563" y="4608513"/>
          <p14:tracePt t="37666" x="5468938" y="4608513"/>
          <p14:tracePt t="37673" x="5437188" y="4608513"/>
          <p14:tracePt t="37681" x="5389563" y="4608513"/>
          <p14:tracePt t="37689" x="5334000" y="4608513"/>
          <p14:tracePt t="37697" x="5318125" y="4608513"/>
          <p14:tracePt t="37705" x="5300663" y="4608513"/>
          <p14:tracePt t="37714" x="5276850" y="4608513"/>
          <p14:tracePt t="37721" x="5260975" y="4608513"/>
          <p14:tracePt t="37729" x="5245100" y="4608513"/>
          <p14:tracePt t="37737" x="5221288" y="4608513"/>
          <p14:tracePt t="37745" x="5189538" y="4608513"/>
          <p14:tracePt t="37753" x="5173663" y="4616450"/>
          <p14:tracePt t="37761" x="5118100" y="4616450"/>
          <p14:tracePt t="37769" x="5054600" y="4633913"/>
          <p14:tracePt t="37777" x="5014913" y="4641850"/>
          <p14:tracePt t="37785" x="4951413" y="4657725"/>
          <p14:tracePt t="37793" x="4918075" y="4665663"/>
          <p14:tracePt t="37801" x="4846638" y="4665663"/>
          <p14:tracePt t="37813" x="4791075" y="4673600"/>
          <p14:tracePt t="37817" x="4775200" y="4673600"/>
          <p14:tracePt t="37824" x="4735513" y="4673600"/>
          <p14:tracePt t="37833" x="4719638" y="4673600"/>
          <p14:tracePt t="37849" x="4711700" y="4673600"/>
          <p14:tracePt t="37857" x="4711700" y="4681538"/>
          <p14:tracePt t="37866" x="4711700" y="4689475"/>
          <p14:tracePt t="37881" x="4711700" y="4697413"/>
          <p14:tracePt t="37889" x="4703763" y="4697413"/>
          <p14:tracePt t="37898" x="4703763" y="4705350"/>
          <p14:tracePt t="37905" x="4703763" y="4713288"/>
          <p14:tracePt t="37913" x="4703763" y="4721225"/>
          <p14:tracePt t="37921" x="4703763" y="4729163"/>
          <p14:tracePt t="37937" x="4703763" y="4737100"/>
          <p14:tracePt t="37944" x="4703763" y="4745038"/>
          <p14:tracePt t="37953" x="4711700" y="4760913"/>
          <p14:tracePt t="37966" x="4727575" y="4784725"/>
          <p14:tracePt t="37969" x="4735513" y="4792663"/>
          <p14:tracePt t="37977" x="4743450" y="4808538"/>
          <p14:tracePt t="37985" x="4751388" y="4816475"/>
          <p14:tracePt t="37993" x="4767263" y="4832350"/>
          <p14:tracePt t="38001" x="4791075" y="4832350"/>
          <p14:tracePt t="38009" x="4814888" y="4840288"/>
          <p14:tracePt t="38016" x="4822825" y="4848225"/>
          <p14:tracePt t="38024" x="4830763" y="4848225"/>
          <p14:tracePt t="38033" x="4854575" y="4856163"/>
          <p14:tracePt t="38049" x="4862513" y="4856163"/>
          <p14:tracePt t="38057" x="4878388" y="4856163"/>
          <p14:tracePt t="38066" x="4886325" y="4856163"/>
          <p14:tracePt t="38089" x="4894263" y="4856163"/>
          <p14:tracePt t="38097" x="4894263" y="4848225"/>
          <p14:tracePt t="38105" x="4902200" y="4848225"/>
          <p14:tracePt t="38116" x="4902200" y="4840288"/>
          <p14:tracePt t="38121" x="4910138" y="4832350"/>
          <p14:tracePt t="38137" x="4918075" y="4816475"/>
          <p14:tracePt t="38145" x="4926013" y="4816475"/>
          <p14:tracePt t="38153" x="4933950" y="4808538"/>
          <p14:tracePt t="38169" x="4933950" y="4800600"/>
          <p14:tracePt t="38284" x="4933950" y="4808538"/>
          <p14:tracePt t="38297" x="4926013" y="4816475"/>
          <p14:tracePt t="38305" x="4926013" y="4832350"/>
          <p14:tracePt t="38313" x="4910138" y="4840288"/>
          <p14:tracePt t="38321" x="4902200" y="4848225"/>
          <p14:tracePt t="38329" x="4894263" y="4864100"/>
          <p14:tracePt t="38337" x="4886325" y="4864100"/>
          <p14:tracePt t="38344" x="4886325" y="4872038"/>
          <p14:tracePt t="38361" x="4878388" y="4872038"/>
          <p14:tracePt t="38777" x="4886325" y="4872038"/>
          <p14:tracePt t="38785" x="4910138" y="4872038"/>
          <p14:tracePt t="38793" x="4918075" y="4872038"/>
          <p14:tracePt t="38800" x="4933950" y="4872038"/>
          <p14:tracePt t="38809" x="4991100" y="4872038"/>
          <p14:tracePt t="38817" x="5006975" y="4872038"/>
          <p14:tracePt t="38825" x="5070475" y="4872038"/>
          <p14:tracePt t="38833" x="5157788" y="4872038"/>
          <p14:tracePt t="38841" x="5221288" y="4864100"/>
          <p14:tracePt t="38849" x="5292725" y="4864100"/>
          <p14:tracePt t="38857" x="5349875" y="4864100"/>
          <p14:tracePt t="38865" x="5381625" y="4864100"/>
          <p14:tracePt t="38874" x="5429250" y="4856163"/>
          <p14:tracePt t="38880" x="5453063" y="4848225"/>
          <p14:tracePt t="38903" x="5468938" y="4848225"/>
          <p14:tracePt t="38905" x="5476875" y="4840288"/>
          <p14:tracePt t="38921" x="5484813" y="4840288"/>
          <p14:tracePt t="38977" x="5484813" y="4832350"/>
          <p14:tracePt t="38985" x="5492750" y="4832350"/>
          <p14:tracePt t="39033" x="5492750" y="4824413"/>
          <p14:tracePt t="39041" x="5500688" y="4824413"/>
          <p14:tracePt t="39049" x="5500688" y="4816475"/>
          <p14:tracePt t="39057" x="5508625" y="4816475"/>
          <p14:tracePt t="39065" x="5516563" y="4816475"/>
          <p14:tracePt t="39081" x="5524500" y="4808538"/>
          <p14:tracePt t="39090" x="5532438" y="4808538"/>
          <p14:tracePt t="39097" x="5540375" y="4808538"/>
          <p14:tracePt t="39105" x="5548313" y="4808538"/>
          <p14:tracePt t="39113" x="5556250" y="4808538"/>
          <p14:tracePt t="39121" x="5564188" y="4808538"/>
          <p14:tracePt t="39137" x="5572125" y="4808538"/>
          <p14:tracePt t="39145" x="5580063" y="4808538"/>
          <p14:tracePt t="39153" x="5588000" y="4808538"/>
          <p14:tracePt t="39169" x="5595938" y="4808538"/>
          <p14:tracePt t="39177" x="5611813" y="4808538"/>
          <p14:tracePt t="39193" x="5619750" y="4808538"/>
          <p14:tracePt t="39209" x="5635625" y="4808538"/>
          <p14:tracePt t="39289" x="5643563" y="4808538"/>
          <p14:tracePt t="39500" x="5651500" y="4808538"/>
          <p14:tracePt t="39697" x="5659438" y="4808538"/>
          <p14:tracePt t="41953" x="5659438" y="4816475"/>
          <p14:tracePt t="41961" x="5651500" y="4824413"/>
          <p14:tracePt t="41968" x="5635625" y="4832350"/>
          <p14:tracePt t="41977" x="5627688" y="4840288"/>
          <p14:tracePt t="41985" x="5611813" y="4848225"/>
          <p14:tracePt t="41993" x="5603875" y="4848225"/>
          <p14:tracePt t="42002" x="5572125" y="4856163"/>
          <p14:tracePt t="42009" x="5556250" y="4856163"/>
          <p14:tracePt t="42018" x="5532438" y="4864100"/>
          <p14:tracePt t="42025" x="5516563" y="4872038"/>
          <p14:tracePt t="42032" x="5468938" y="4872038"/>
          <p14:tracePt t="42041" x="5453063" y="4872038"/>
          <p14:tracePt t="42048" x="5429250" y="4879975"/>
          <p14:tracePt t="42062" x="5389563" y="4879975"/>
          <p14:tracePt t="42066" x="5365750" y="4879975"/>
          <p14:tracePt t="42073" x="5310188" y="4879975"/>
          <p14:tracePt t="42081" x="5260975" y="4887913"/>
          <p14:tracePt t="42089" x="5205413" y="4895850"/>
          <p14:tracePt t="42097" x="5189538" y="4895850"/>
          <p14:tracePt t="42105" x="5149850" y="4895850"/>
          <p14:tracePt t="42113" x="5102225" y="4895850"/>
          <p14:tracePt t="42121" x="5086350" y="4895850"/>
          <p14:tracePt t="42129" x="5070475" y="4895850"/>
          <p14:tracePt t="42145" x="5062538" y="4895850"/>
          <p14:tracePt t="42152" x="5054600" y="4895850"/>
          <p14:tracePt t="42209" x="5046663" y="4895850"/>
          <p14:tracePt t="42217" x="5030788" y="4895850"/>
          <p14:tracePt t="42225" x="5014913" y="4887913"/>
          <p14:tracePt t="42232" x="4999038" y="4887913"/>
          <p14:tracePt t="42241" x="4975225" y="4887913"/>
          <p14:tracePt t="42249" x="4967288" y="4887913"/>
          <p14:tracePt t="42257" x="4951413" y="4887913"/>
          <p14:tracePt t="42265" x="4943475" y="4887913"/>
          <p14:tracePt t="42273" x="4933950" y="4887913"/>
          <p14:tracePt t="42281" x="4926013" y="4887913"/>
          <p14:tracePt t="42289" x="4918075" y="4887913"/>
          <p14:tracePt t="42298" x="4910138" y="4887913"/>
          <p14:tracePt t="42321" x="4902200" y="4887913"/>
          <p14:tracePt t="42337" x="4894263" y="4887913"/>
          <p14:tracePt t="42345" x="4886325" y="4887913"/>
          <p14:tracePt t="42352" x="4862513" y="4887913"/>
          <p14:tracePt t="42361" x="4846638" y="4887913"/>
          <p14:tracePt t="42368" x="4838700" y="4895850"/>
          <p14:tracePt t="42377" x="4830763" y="4895850"/>
          <p14:tracePt t="42385" x="4822825" y="4895850"/>
          <p14:tracePt t="42393" x="4814888" y="4895850"/>
          <p14:tracePt t="42401" x="4806950" y="4895850"/>
          <p14:tracePt t="42433" x="4799013" y="4895850"/>
          <p14:tracePt t="42538" x="4799013" y="4887913"/>
          <p14:tracePt t="42851" x="4799013" y="4895850"/>
          <p14:tracePt t="42858" x="4799013" y="4903788"/>
          <p14:tracePt t="42881" x="4799013" y="4911725"/>
          <p14:tracePt t="42889" x="4799013" y="4919663"/>
          <p14:tracePt t="42897" x="4814888" y="4927600"/>
          <p14:tracePt t="42905" x="4814888" y="4935538"/>
          <p14:tracePt t="42913" x="4822825" y="4935538"/>
          <p14:tracePt t="42921" x="4838700" y="4943475"/>
          <p14:tracePt t="42928" x="4846638" y="4951413"/>
          <p14:tracePt t="42937" x="4870450" y="4951413"/>
          <p14:tracePt t="42945" x="4878388" y="4951413"/>
          <p14:tracePt t="42953" x="4902200" y="4951413"/>
          <p14:tracePt t="42961" x="4926013" y="4951413"/>
          <p14:tracePt t="42969" x="4943475" y="4951413"/>
          <p14:tracePt t="42977" x="4959350" y="4951413"/>
          <p14:tracePt t="42985" x="5006975" y="4951413"/>
          <p14:tracePt t="42993" x="5022850" y="4951413"/>
          <p14:tracePt t="43001" x="5038725" y="4943475"/>
          <p14:tracePt t="43010" x="5094288" y="4935538"/>
          <p14:tracePt t="43017" x="5102225" y="4935538"/>
          <p14:tracePt t="43024" x="5118100" y="4927600"/>
          <p14:tracePt t="43033" x="5126038" y="4927600"/>
          <p14:tracePt t="43048" x="5133975" y="4927600"/>
          <p14:tracePt t="43057" x="5133975" y="4919663"/>
          <p14:tracePt t="43073" x="5141913" y="4919663"/>
          <p14:tracePt t="43081" x="5141913" y="4911725"/>
          <p14:tracePt t="43089" x="5149850" y="4911725"/>
          <p14:tracePt t="43105" x="5157788" y="4903788"/>
          <p14:tracePt t="43113" x="5157788" y="4895850"/>
          <p14:tracePt t="43121" x="5165725" y="4895850"/>
          <p14:tracePt t="43129" x="5165725" y="4887913"/>
          <p14:tracePt t="43144" x="5173663" y="4887913"/>
          <p14:tracePt t="43161" x="5173663" y="4879975"/>
          <p14:tracePt t="43169" x="5181600" y="4879975"/>
          <p14:tracePt t="43193" x="5189538" y="4879975"/>
          <p14:tracePt t="43218" x="5197475" y="4879975"/>
          <p14:tracePt t="43224" x="5213350" y="4887913"/>
          <p14:tracePt t="43233" x="5237163" y="4903788"/>
          <p14:tracePt t="43241" x="5276850" y="4919663"/>
          <p14:tracePt t="43249" x="5318125" y="4927600"/>
          <p14:tracePt t="43257" x="5373688" y="4935538"/>
          <p14:tracePt t="43265" x="5389563" y="4951413"/>
          <p14:tracePt t="43269" x="5429250" y="4959350"/>
          <p14:tracePt t="43281" x="5445125" y="4959350"/>
          <p14:tracePt t="43297" x="5453063" y="4959350"/>
          <p14:tracePt t="43329" x="5453063" y="4951413"/>
          <p14:tracePt t="43337" x="5453063" y="4943475"/>
          <p14:tracePt t="43344" x="5429250" y="4935538"/>
          <p14:tracePt t="43353" x="5429250" y="4927600"/>
          <p14:tracePt t="43385" x="5429250" y="4919663"/>
          <p14:tracePt t="43401" x="5429250" y="4911725"/>
          <p14:tracePt t="43421" x="5429250" y="4903788"/>
          <p14:tracePt t="43441" x="5429250" y="4895850"/>
          <p14:tracePt t="43690" x="5421313" y="4903788"/>
          <p14:tracePt t="43953" x="5413375" y="4911725"/>
          <p14:tracePt t="44009" x="5405438" y="4911725"/>
          <p14:tracePt t="44029" x="5405438" y="4919663"/>
          <p14:tracePt t="44033" x="5405438" y="4927600"/>
          <p14:tracePt t="44041" x="5405438" y="4935538"/>
          <p14:tracePt t="44057" x="5405438" y="4943475"/>
          <p14:tracePt t="44065" x="5405438" y="4951413"/>
          <p14:tracePt t="44081" x="5405438" y="4959350"/>
          <p14:tracePt t="44089" x="5405438" y="4967288"/>
          <p14:tracePt t="44097" x="5413375" y="4967288"/>
          <p14:tracePt t="44242" x="5413375" y="4959350"/>
          <p14:tracePt t="44249" x="5413375" y="4935538"/>
          <p14:tracePt t="44257" x="5413375" y="4927600"/>
          <p14:tracePt t="44265" x="5413375" y="4911725"/>
          <p14:tracePt t="44273" x="5413375" y="4903788"/>
          <p14:tracePt t="44281" x="5413375" y="4895850"/>
          <p14:tracePt t="44290" x="5413375" y="4879975"/>
          <p14:tracePt t="44297" x="5413375" y="4864100"/>
          <p14:tracePt t="44306" x="5413375" y="4856163"/>
          <p14:tracePt t="44313" x="5413375" y="4848225"/>
          <p14:tracePt t="44321" x="5413375" y="4832350"/>
          <p14:tracePt t="44333" x="5413375" y="4824413"/>
          <p14:tracePt t="44345" x="5413375" y="4816475"/>
          <p14:tracePt t="44353" x="5413375" y="4808538"/>
          <p14:tracePt t="44401" x="5405438" y="4808538"/>
          <p14:tracePt t="44409" x="5405438" y="4816475"/>
          <p14:tracePt t="44417" x="5405438" y="4832350"/>
          <p14:tracePt t="44433" x="5405438" y="4840288"/>
          <p14:tracePt t="44449" x="5405438" y="4848225"/>
          <p14:tracePt t="44572" x="5405438" y="4808538"/>
          <p14:tracePt t="44580" x="5405438" y="4752975"/>
          <p14:tracePt t="44586" x="5405438" y="4721225"/>
          <p14:tracePt t="44593" x="5405438" y="4681538"/>
          <p14:tracePt t="44601" x="5421313" y="4649788"/>
          <p14:tracePt t="44608" x="5429250" y="4633913"/>
          <p14:tracePt t="44617" x="5453063" y="4592638"/>
          <p14:tracePt t="44625" x="5461000" y="4576763"/>
          <p14:tracePt t="44637" x="5468938" y="4568825"/>
          <p14:tracePt t="44641" x="5476875" y="4560888"/>
          <p14:tracePt t="44649" x="5476875" y="4552950"/>
          <p14:tracePt t="44657" x="5484813" y="4545013"/>
          <p14:tracePt t="44673" x="5484813" y="4537075"/>
          <p14:tracePt t="44682" x="5492750" y="4537075"/>
          <p14:tracePt t="44689" x="5492750" y="4529138"/>
          <p14:tracePt t="44697" x="5492750" y="4521200"/>
          <p14:tracePt t="44704" x="5508625" y="4513263"/>
          <p14:tracePt t="44713" x="5516563" y="4505325"/>
          <p14:tracePt t="44721" x="5524500" y="4497388"/>
          <p14:tracePt t="44729" x="5532438" y="4489450"/>
          <p14:tracePt t="44738" x="5540375" y="4481513"/>
          <p14:tracePt t="44745" x="5556250" y="4481513"/>
          <p14:tracePt t="44754" x="5564188" y="4481513"/>
          <p14:tracePt t="44761" x="5572125" y="4481513"/>
          <p14:tracePt t="44769" x="5588000" y="4481513"/>
          <p14:tracePt t="44777" x="5603875" y="4481513"/>
          <p14:tracePt t="44785" x="5627688" y="4481513"/>
          <p14:tracePt t="44792" x="5643563" y="4481513"/>
          <p14:tracePt t="44800" x="5684838" y="4481513"/>
          <p14:tracePt t="44809" x="5708650" y="4481513"/>
          <p14:tracePt t="44816" x="5740400" y="4481513"/>
          <p14:tracePt t="44825" x="5756275" y="4481513"/>
          <p14:tracePt t="44833" x="5764213" y="4481513"/>
          <p14:tracePt t="44841" x="5780088" y="4481513"/>
          <p14:tracePt t="44865" x="5788025" y="4481513"/>
          <p14:tracePt t="44889" x="5788025" y="4489450"/>
          <p14:tracePt t="44905" x="5788025" y="4497388"/>
          <p14:tracePt t="44920" x="5788025" y="4505325"/>
          <p14:tracePt t="44929" x="5788025" y="4513263"/>
          <p14:tracePt t="44945" x="5780088" y="4529138"/>
          <p14:tracePt t="44961" x="5780088" y="4537075"/>
          <p14:tracePt t="44970" x="5772150" y="4537075"/>
          <p14:tracePt t="44977" x="5772150" y="4545013"/>
          <p14:tracePt t="44993" x="5772150" y="4552950"/>
          <p14:tracePt t="45001" x="5764213" y="4552950"/>
          <p14:tracePt t="45016" x="5764213" y="4560888"/>
          <p14:tracePt t="45025" x="5756275" y="4560888"/>
          <p14:tracePt t="45032" x="5748338" y="4560888"/>
          <p14:tracePt t="45041" x="5740400" y="4568825"/>
          <p14:tracePt t="45049" x="5732463" y="4568825"/>
          <p14:tracePt t="45057" x="5732463" y="4576763"/>
          <p14:tracePt t="45065" x="5700713" y="4584700"/>
          <p14:tracePt t="45073" x="5692775" y="4592638"/>
          <p14:tracePt t="45081" x="5676900" y="4600575"/>
          <p14:tracePt t="45089" x="5667375" y="4600575"/>
          <p14:tracePt t="45105" x="5667375" y="4608513"/>
          <p14:tracePt t="45120" x="5659438" y="4608513"/>
          <p14:tracePt t="45137" x="5651500" y="4608513"/>
          <p14:tracePt t="45154" x="5651500" y="4616450"/>
          <p14:tracePt t="45161" x="5651500" y="4624388"/>
          <p14:tracePt t="45170" x="5643563" y="4641850"/>
          <p14:tracePt t="45177" x="5635625" y="4657725"/>
          <p14:tracePt t="45186" x="5635625" y="4673600"/>
          <p14:tracePt t="45193" x="5627688" y="4689475"/>
          <p14:tracePt t="45201" x="5627688" y="4697413"/>
          <p14:tracePt t="45209" x="5619750" y="4713288"/>
          <p14:tracePt t="45225" x="5619750" y="4721225"/>
          <p14:tracePt t="45233" x="5611813" y="4729163"/>
          <p14:tracePt t="45249" x="5611813" y="4737100"/>
          <p14:tracePt t="45266" x="5611813" y="4745038"/>
          <p14:tracePt t="45273" x="5603875" y="4745038"/>
          <p14:tracePt t="45313" x="5595938" y="4745038"/>
          <p14:tracePt t="45320" x="5580063" y="4721225"/>
          <p14:tracePt t="45329" x="5572125" y="4705350"/>
          <p14:tracePt t="45337" x="5564188" y="4697413"/>
          <p14:tracePt t="45345" x="5556250" y="4681538"/>
          <p14:tracePt t="45353" x="5548313" y="4681538"/>
          <p14:tracePt t="45361" x="5540375" y="4673600"/>
          <p14:tracePt t="45369" x="5540375" y="4657725"/>
          <p14:tracePt t="45385" x="5540375" y="4641850"/>
          <p14:tracePt t="45475" x="5540375" y="4649788"/>
          <p14:tracePt t="45482" x="5548313" y="4657725"/>
          <p14:tracePt t="45489" x="5548313" y="4673600"/>
          <p14:tracePt t="45497" x="5556250" y="4681538"/>
          <p14:tracePt t="45505" x="5564188" y="4697413"/>
          <p14:tracePt t="45513" x="5564188" y="4721225"/>
          <p14:tracePt t="45521" x="5580063" y="4745038"/>
          <p14:tracePt t="45537" x="5588000" y="4752975"/>
          <p14:tracePt t="45553" x="5588000" y="4760913"/>
          <p14:tracePt t="45569" x="5595938" y="4760913"/>
          <p14:tracePt t="45585" x="5603875" y="4745038"/>
          <p14:tracePt t="45593" x="5611813" y="4737100"/>
          <p14:tracePt t="45601" x="5635625" y="4721225"/>
          <p14:tracePt t="45609" x="5659438" y="4705350"/>
          <p14:tracePt t="45618" x="5676900" y="4689475"/>
          <p14:tracePt t="45626" x="5724525" y="4665663"/>
          <p14:tracePt t="45633" x="5748338" y="4665663"/>
          <p14:tracePt t="45641" x="5764213" y="4649788"/>
          <p14:tracePt t="45649" x="5772150" y="4649788"/>
          <p14:tracePt t="45657" x="5780088" y="4649788"/>
          <p14:tracePt t="45681" x="5788025" y="4649788"/>
          <p14:tracePt t="45697" x="5788025" y="4641850"/>
          <p14:tracePt t="45849" x="5788025" y="4649788"/>
          <p14:tracePt t="45859" x="5795963" y="4665663"/>
          <p14:tracePt t="45865" x="5795963" y="4673600"/>
          <p14:tracePt t="45873" x="5795963" y="4689475"/>
          <p14:tracePt t="45881" x="5795963" y="4697413"/>
          <p14:tracePt t="45890" x="5795963" y="4713288"/>
          <p14:tracePt t="45897" x="5803900" y="4729163"/>
          <p14:tracePt t="45905" x="5811838" y="4752975"/>
          <p14:tracePt t="45913" x="5819775" y="4760913"/>
          <p14:tracePt t="45921" x="5827713" y="4768850"/>
          <p14:tracePt t="45929" x="5843588" y="4776788"/>
          <p14:tracePt t="45945" x="5851525" y="4776788"/>
          <p14:tracePt t="45962" x="5859463" y="4776788"/>
          <p14:tracePt t="45978" x="5867400" y="4776788"/>
          <p14:tracePt t="45985" x="5875338" y="4776788"/>
          <p14:tracePt t="45997" x="5883275" y="4760913"/>
          <p14:tracePt t="46001" x="5891213" y="4752975"/>
          <p14:tracePt t="46008" x="5899150" y="4745038"/>
          <p14:tracePt t="46025" x="5907088" y="4737100"/>
          <p14:tracePt t="46041" x="5907088" y="4729163"/>
          <p14:tracePt t="46049" x="5915025" y="4729163"/>
          <p14:tracePt t="46058" x="5915025" y="4721225"/>
          <p14:tracePt t="46506" x="5915025" y="4729163"/>
          <p14:tracePt t="46515" x="5899150" y="4737100"/>
          <p14:tracePt t="46521" x="5891213" y="4752975"/>
          <p14:tracePt t="46530" x="5875338" y="4760913"/>
          <p14:tracePt t="46537" x="5859463" y="4776788"/>
          <p14:tracePt t="46546" x="5835650" y="4800600"/>
          <p14:tracePt t="46553" x="5788025" y="4856163"/>
          <p14:tracePt t="46561" x="5772150" y="4879975"/>
          <p14:tracePt t="46568" x="5684838" y="4903788"/>
          <p14:tracePt t="46577" x="5667375" y="4927600"/>
          <p14:tracePt t="46585" x="5556250" y="4951413"/>
          <p14:tracePt t="46593" x="5468938" y="4976813"/>
          <p14:tracePt t="46605" x="5405438" y="5008563"/>
          <p14:tracePt t="46609" x="5292725" y="5032375"/>
          <p14:tracePt t="46616" x="5205413" y="5056188"/>
          <p14:tracePt t="46625" x="5141913" y="5072063"/>
          <p14:tracePt t="46633" x="5126038" y="5072063"/>
          <p14:tracePt t="46641" x="5078413" y="5080000"/>
          <p14:tracePt t="46649" x="5054600" y="5080000"/>
          <p14:tracePt t="46657" x="5046663" y="5080000"/>
          <p14:tracePt t="46673" x="5030788" y="5080000"/>
          <p14:tracePt t="46682" x="5022850" y="5080000"/>
          <p14:tracePt t="46697" x="5006975" y="5080000"/>
          <p14:tracePt t="46705" x="4991100" y="5080000"/>
          <p14:tracePt t="46713" x="4983163" y="5080000"/>
          <p14:tracePt t="46721" x="4975225" y="5080000"/>
          <p14:tracePt t="46729" x="4951413" y="5080000"/>
          <p14:tracePt t="46746" x="4943475" y="5080000"/>
          <p14:tracePt t="46757" x="4926013" y="5080000"/>
          <p14:tracePt t="46769" x="4918075" y="5080000"/>
          <p14:tracePt t="46777" x="4918075" y="5072063"/>
          <p14:tracePt t="46790" x="4902200" y="5072063"/>
          <p14:tracePt t="46793" x="4894263" y="5064125"/>
          <p14:tracePt t="46809" x="4886325" y="5064125"/>
          <p14:tracePt t="46825" x="4878388" y="5064125"/>
          <p14:tracePt t="46841" x="4870450" y="5064125"/>
          <p14:tracePt t="46849" x="4862513" y="5064125"/>
          <p14:tracePt t="46857" x="4854575" y="5064125"/>
          <p14:tracePt t="46865" x="4830763" y="5064125"/>
          <p14:tracePt t="46873" x="4806950" y="5064125"/>
          <p14:tracePt t="46884" x="4799013" y="5064125"/>
          <p14:tracePt t="46889" x="4791075" y="5064125"/>
          <p14:tracePt t="46897" x="4783138" y="5064125"/>
          <p14:tracePt t="46909" x="4767263" y="5064125"/>
          <p14:tracePt t="46913" x="4767263" y="5072063"/>
          <p14:tracePt t="46920" x="4759325" y="5080000"/>
          <p14:tracePt t="46931" x="4751388" y="5087938"/>
          <p14:tracePt t="46937" x="4735513" y="5095875"/>
          <p14:tracePt t="46953" x="4735513" y="5103813"/>
          <p14:tracePt t="46961" x="4727575" y="5103813"/>
          <p14:tracePt t="47033" x="4735513" y="5119688"/>
          <p14:tracePt t="47050" x="4735513" y="5127625"/>
          <p14:tracePt t="47057" x="4751388" y="5135563"/>
          <p14:tracePt t="47065" x="4759325" y="5151438"/>
          <p14:tracePt t="47073" x="4767263" y="5159375"/>
          <p14:tracePt t="47082" x="4775200" y="5167313"/>
          <p14:tracePt t="47089" x="4783138" y="5183188"/>
          <p14:tracePt t="47097" x="4799013" y="5191125"/>
          <p14:tracePt t="47105" x="4806950" y="5207000"/>
          <p14:tracePt t="47113" x="4806950" y="5214938"/>
          <p14:tracePt t="47121" x="4814888" y="5214938"/>
          <p14:tracePt t="47129" x="4822825" y="5230813"/>
          <p14:tracePt t="47137" x="4822825" y="5238750"/>
          <p14:tracePt t="47146" x="4822825" y="5246688"/>
          <p14:tracePt t="47153" x="4822825" y="5254625"/>
          <p14:tracePt t="47168" x="4822825" y="5270500"/>
          <p14:tracePt t="47185" x="4822825" y="5278438"/>
          <p14:tracePt t="47193" x="4822825" y="5294313"/>
          <p14:tracePt t="47201" x="4822825" y="5302250"/>
          <p14:tracePt t="47209" x="4822825" y="5310188"/>
          <p14:tracePt t="47218" x="4822825" y="5327650"/>
          <p14:tracePt t="47233" x="4830763" y="5327650"/>
          <p14:tracePt t="47289" x="4838700" y="5327650"/>
          <p14:tracePt t="47313" x="4846638" y="5327650"/>
          <p14:tracePt t="47321" x="4846638" y="5319713"/>
          <p14:tracePt t="47403" x="4846638" y="5310188"/>
          <p14:tracePt t="47410" x="4854575" y="5310188"/>
          <p14:tracePt t="47418" x="4862513" y="5310188"/>
          <p14:tracePt t="47433" x="4870450" y="5310188"/>
          <p14:tracePt t="47441" x="4870450" y="5319713"/>
          <p14:tracePt t="47449" x="4870450" y="5327650"/>
          <p14:tracePt t="47457" x="4878388" y="5327650"/>
          <p14:tracePt t="47465" x="4886325" y="5327650"/>
          <p14:tracePt t="47473" x="4894263" y="5327650"/>
          <p14:tracePt t="47778" x="4894263" y="5335588"/>
          <p14:tracePt t="47802" x="4886325" y="5351463"/>
          <p14:tracePt t="47809" x="4878388" y="5367338"/>
          <p14:tracePt t="47817" x="4870450" y="5383213"/>
          <p14:tracePt t="47825" x="4870450" y="5407025"/>
          <p14:tracePt t="47833" x="4870450" y="5414963"/>
          <p14:tracePt t="47840" x="4862513" y="5430838"/>
          <p14:tracePt t="47857" x="4862513" y="5438775"/>
          <p14:tracePt t="47881" x="4862513" y="5446713"/>
          <p14:tracePt t="47897" x="4870450" y="5446713"/>
          <p14:tracePt t="47913" x="4878388" y="5446713"/>
          <p14:tracePt t="47945" x="4886325" y="5438775"/>
          <p14:tracePt t="47961" x="4894263" y="5438775"/>
          <p14:tracePt t="47977" x="4902200" y="5438775"/>
          <p14:tracePt t="48001" x="4918075" y="5438775"/>
          <p14:tracePt t="48009" x="4926013" y="5438775"/>
          <p14:tracePt t="48025" x="4943475" y="5438775"/>
          <p14:tracePt t="48033" x="4959350" y="5438775"/>
          <p14:tracePt t="48041" x="4967288" y="5438775"/>
          <p14:tracePt t="48049" x="4975225" y="5430838"/>
          <p14:tracePt t="48057" x="4991100" y="5430838"/>
          <p14:tracePt t="48065" x="5006975" y="5430838"/>
          <p14:tracePt t="48072" x="5022850" y="5430838"/>
          <p14:tracePt t="48081" x="5062538" y="5422900"/>
          <p14:tracePt t="48088" x="5070475" y="5422900"/>
          <p14:tracePt t="48097" x="5086350" y="5422900"/>
          <p14:tracePt t="48113" x="5094288" y="5414963"/>
          <p14:tracePt t="48227" x="5102225" y="5414963"/>
          <p14:tracePt t="48240" x="5102225" y="5407025"/>
          <p14:tracePt t="48273" x="5110163" y="5399088"/>
          <p14:tracePt t="48297" x="5110163" y="5391150"/>
          <p14:tracePt t="48305" x="5110163" y="5383213"/>
          <p14:tracePt t="48313" x="5110163" y="5375275"/>
          <p14:tracePt t="48321" x="5110163" y="5367338"/>
          <p14:tracePt t="48329" x="5110163" y="5359400"/>
          <p14:tracePt t="48337" x="5118100" y="5343525"/>
          <p14:tracePt t="48345" x="5118100" y="5327650"/>
          <p14:tracePt t="48353" x="5118100" y="5319713"/>
          <p14:tracePt t="48361" x="5118100" y="5310188"/>
          <p14:tracePt t="48369" x="5118100" y="5294313"/>
          <p14:tracePt t="48385" x="5118100" y="5286375"/>
          <p14:tracePt t="48393" x="5118100" y="5278438"/>
          <p14:tracePt t="48401" x="5118100" y="5270500"/>
          <p14:tracePt t="48409" x="5126038" y="5270500"/>
          <p14:tracePt t="48457" x="5133975" y="5270500"/>
          <p14:tracePt t="48465" x="5141913" y="5270500"/>
          <p14:tracePt t="48472" x="5157788" y="5278438"/>
          <p14:tracePt t="48489" x="5165725" y="5278438"/>
          <p14:tracePt t="48497" x="5165725" y="5286375"/>
          <p14:tracePt t="48504" x="5173663" y="5294313"/>
          <p14:tracePt t="48529" x="5173663" y="5302250"/>
          <p14:tracePt t="48553" x="5173663" y="5310188"/>
          <p14:tracePt t="48573" x="5173663" y="5319713"/>
          <p14:tracePt t="48577" x="5173663" y="5327650"/>
          <p14:tracePt t="48633" x="5181600" y="5327650"/>
          <p14:tracePt t="48649" x="5181600" y="5319713"/>
          <p14:tracePt t="48665" x="5189538" y="5319713"/>
          <p14:tracePt t="48681" x="5197475" y="5319713"/>
          <p14:tracePt t="48688" x="5205413" y="5319713"/>
          <p14:tracePt t="48697" x="5213350" y="5319713"/>
          <p14:tracePt t="48704" x="5229225" y="5319713"/>
          <p14:tracePt t="48713" x="5268913" y="5319713"/>
          <p14:tracePt t="48724" x="5326063" y="5319713"/>
          <p14:tracePt t="48729" x="5334000" y="5319713"/>
          <p14:tracePt t="48737" x="5357813" y="5319713"/>
          <p14:tracePt t="48753" x="5365750" y="5319713"/>
          <p14:tracePt t="48826" x="5365750" y="5335588"/>
          <p14:tracePt t="48833" x="5349875" y="5343525"/>
          <p14:tracePt t="48841" x="5341938" y="5351463"/>
          <p14:tracePt t="48857" x="5341938" y="5359400"/>
          <p14:tracePt t="48979" x="5341938" y="5367338"/>
          <p14:tracePt t="48985" x="5341938" y="5383213"/>
          <p14:tracePt t="49000" x="5341938" y="5399088"/>
          <p14:tracePt t="49009" x="5341938" y="5407025"/>
          <p14:tracePt t="49029" x="5341938" y="5414963"/>
          <p14:tracePt t="49033" x="5341938" y="5422900"/>
          <p14:tracePt t="49041" x="5341938" y="5430838"/>
          <p14:tracePt t="49057" x="5341938" y="5438775"/>
          <p14:tracePt t="49162" x="5341938" y="5430838"/>
          <p14:tracePt t="49169" x="5341938" y="5422900"/>
          <p14:tracePt t="49177" x="5341938" y="5414963"/>
          <p14:tracePt t="49187" x="5341938" y="5407025"/>
          <p14:tracePt t="49193" x="5341938" y="5399088"/>
          <p14:tracePt t="49200" x="5341938" y="5391150"/>
          <p14:tracePt t="49217" x="5341938" y="5383213"/>
          <p14:tracePt t="49233" x="5341938" y="5375275"/>
          <p14:tracePt t="49241" x="5341938" y="5367338"/>
          <p14:tracePt t="49258" x="5341938" y="5359400"/>
          <p14:tracePt t="49265" x="5349875" y="5359400"/>
          <p14:tracePt t="49281" x="5349875" y="5351463"/>
          <p14:tracePt t="49297" x="5349875" y="5343525"/>
          <p14:tracePt t="49313" x="5349875" y="5335588"/>
          <p14:tracePt t="49329" x="5349875" y="5327650"/>
          <p14:tracePt t="49345" x="5357813" y="5327650"/>
          <p14:tracePt t="49461" x="5357813" y="5319713"/>
          <p14:tracePt t="49474" x="5357813" y="5302250"/>
          <p14:tracePt t="49481" x="5357813" y="5294313"/>
          <p14:tracePt t="49489" x="5357813" y="5286375"/>
          <p14:tracePt t="49497" x="5357813" y="5270500"/>
          <p14:tracePt t="49505" x="5357813" y="5262563"/>
          <p14:tracePt t="49513" x="5357813" y="5254625"/>
          <p14:tracePt t="49521" x="5365750" y="5246688"/>
          <p14:tracePt t="49529" x="5365750" y="5238750"/>
          <p14:tracePt t="49537" x="5365750" y="5222875"/>
          <p14:tracePt t="49553" x="5365750" y="5207000"/>
          <p14:tracePt t="49561" x="5365750" y="5199063"/>
          <p14:tracePt t="49569" x="5373688" y="5191125"/>
          <p14:tracePt t="49577" x="5381625" y="5159375"/>
          <p14:tracePt t="49585" x="5389563" y="5143500"/>
          <p14:tracePt t="49593" x="5397500" y="5087938"/>
          <p14:tracePt t="49601" x="5405438" y="5072063"/>
          <p14:tracePt t="49609" x="5429250" y="5056188"/>
          <p14:tracePt t="49617" x="5437188" y="5040313"/>
          <p14:tracePt t="49626" x="5453063" y="5024438"/>
          <p14:tracePt t="49633" x="5468938" y="5016500"/>
          <p14:tracePt t="49642" x="5468938" y="5000625"/>
          <p14:tracePt t="49650" x="5468938" y="4992688"/>
          <p14:tracePt t="49659" x="5476875" y="4984750"/>
          <p14:tracePt t="49666" x="5484813" y="4984750"/>
          <p14:tracePt t="49673" x="5492750" y="4976813"/>
          <p14:tracePt t="49681" x="5500688" y="4976813"/>
          <p14:tracePt t="49689" x="5508625" y="4976813"/>
          <p14:tracePt t="49713" x="5516563" y="4976813"/>
          <p14:tracePt t="49721" x="5532438" y="4976813"/>
          <p14:tracePt t="49729" x="5540375" y="4984750"/>
          <p14:tracePt t="49736" x="5564188" y="4984750"/>
          <p14:tracePt t="49745" x="5651500" y="5000625"/>
          <p14:tracePt t="49752" x="5724525" y="5016500"/>
          <p14:tracePt t="49761" x="5875338" y="5024438"/>
          <p14:tracePt t="49769" x="5970588" y="5024438"/>
          <p14:tracePt t="49777" x="6075363" y="5024438"/>
          <p14:tracePt t="49786" x="6194425" y="5024438"/>
          <p14:tracePt t="49793" x="6281738" y="5024438"/>
          <p14:tracePt t="49802" x="6361113" y="5024438"/>
          <p14:tracePt t="49811" x="6384925" y="5024438"/>
          <p14:tracePt t="49818" x="6402388" y="5024438"/>
          <p14:tracePt t="49825" x="6410325" y="5024438"/>
          <p14:tracePt t="49833" x="6418263" y="5024438"/>
          <p14:tracePt t="49921" x="6426200" y="5024438"/>
          <p14:tracePt t="50231" x="6426200" y="5032375"/>
          <p14:tracePt t="50241" x="6418263" y="5040313"/>
          <p14:tracePt t="50249" x="6392863" y="5048250"/>
          <p14:tracePt t="50257" x="6384925" y="5064125"/>
          <p14:tracePt t="50265" x="6369050" y="5072063"/>
          <p14:tracePt t="50273" x="6345238" y="5087938"/>
          <p14:tracePt t="50281" x="6321425" y="5175250"/>
          <p14:tracePt t="50289" x="6305550" y="5183188"/>
          <p14:tracePt t="50297" x="6281738" y="5199063"/>
          <p14:tracePt t="50305" x="6257925" y="5222875"/>
          <p14:tracePt t="50313" x="6242050" y="5238750"/>
          <p14:tracePt t="50321" x="6234113" y="5246688"/>
          <p14:tracePt t="50329" x="6210300" y="5262563"/>
          <p14:tracePt t="50336" x="6194425" y="5278438"/>
          <p14:tracePt t="50346" x="6186488" y="5286375"/>
          <p14:tracePt t="50352" x="6170613" y="5294313"/>
          <p14:tracePt t="50361" x="6162675" y="5310188"/>
          <p14:tracePt t="50369" x="6154738" y="5310188"/>
          <p14:tracePt t="50377" x="6138863" y="5319713"/>
          <p14:tracePt t="50385" x="6122988" y="5327650"/>
          <p14:tracePt t="50389" x="6099175" y="5327650"/>
          <p14:tracePt t="50402" x="6083300" y="5327650"/>
          <p14:tracePt t="50409" x="6043613" y="5327650"/>
          <p14:tracePt t="50418" x="5954713" y="5327650"/>
          <p14:tracePt t="50425" x="5859463" y="5327650"/>
          <p14:tracePt t="50432" x="5788025" y="5327650"/>
          <p14:tracePt t="50441" x="5700713" y="5327650"/>
          <p14:tracePt t="50449" x="5667375" y="5327650"/>
          <p14:tracePt t="50457" x="5651500" y="5327650"/>
          <p14:tracePt t="50465" x="5603875" y="5327650"/>
          <p14:tracePt t="50473" x="5595938" y="5327650"/>
          <p14:tracePt t="50481" x="5580063" y="5327650"/>
          <p14:tracePt t="50489" x="5556250" y="5327650"/>
          <p14:tracePt t="50521" x="5548313" y="5327650"/>
          <p14:tracePt t="50546" x="5548313" y="5319713"/>
          <p14:tracePt t="50561" x="5548313" y="5310188"/>
          <p14:tracePt t="50577" x="5548313" y="5302250"/>
          <p14:tracePt t="50585" x="5548313" y="5294313"/>
          <p14:tracePt t="50593" x="5548313" y="5270500"/>
          <p14:tracePt t="50608" x="5548313" y="5254625"/>
          <p14:tracePt t="50618" x="5548313" y="5246688"/>
          <p14:tracePt t="50625" x="5548313" y="5238750"/>
          <p14:tracePt t="50632" x="5548313" y="5222875"/>
          <p14:tracePt t="50641" x="5548313" y="5214938"/>
          <p14:tracePt t="50649" x="5548313" y="5207000"/>
          <p14:tracePt t="50657" x="5532438" y="5191125"/>
          <p14:tracePt t="50665" x="5532438" y="5183188"/>
          <p14:tracePt t="50681" x="5532438" y="5175250"/>
          <p14:tracePt t="50769" x="5524500" y="5175250"/>
          <p14:tracePt t="50785" x="5516563" y="5175250"/>
          <p14:tracePt t="50793" x="5516563" y="5183188"/>
          <p14:tracePt t="50801" x="5508625" y="5183188"/>
          <p14:tracePt t="50809" x="5508625" y="5191125"/>
          <p14:tracePt t="50817" x="5492750" y="5214938"/>
          <p14:tracePt t="50834" x="5476875" y="5230813"/>
          <p14:tracePt t="50846" x="5468938" y="5238750"/>
          <p14:tracePt t="50850" x="5468938" y="5246688"/>
          <p14:tracePt t="50857" x="5461000" y="5262563"/>
          <p14:tracePt t="50865" x="5461000" y="5270500"/>
          <p14:tracePt t="50873" x="5461000" y="5278438"/>
          <p14:tracePt t="50885" x="5461000" y="5294313"/>
          <p14:tracePt t="50889" x="5461000" y="5302250"/>
          <p14:tracePt t="50905" x="5468938" y="5310188"/>
          <p14:tracePt t="50913" x="5476875" y="5319713"/>
          <p14:tracePt t="50929" x="5484813" y="5327650"/>
          <p14:tracePt t="50937" x="5500688" y="5327650"/>
          <p14:tracePt t="50946" x="5508625" y="5335588"/>
          <p14:tracePt t="50953" x="5516563" y="5343525"/>
          <p14:tracePt t="50961" x="5540375" y="5351463"/>
          <p14:tracePt t="50968" x="5556250" y="5351463"/>
          <p14:tracePt t="50978" x="5564188" y="5367338"/>
          <p14:tracePt t="50984" x="5580063" y="5367338"/>
          <p14:tracePt t="50996" x="5603875" y="5375275"/>
          <p14:tracePt t="51001" x="5611813" y="5375275"/>
          <p14:tracePt t="51009" x="5619750" y="5375275"/>
          <p14:tracePt t="51017" x="5627688" y="5375275"/>
          <p14:tracePt t="51034" x="5635625" y="5375275"/>
          <p14:tracePt t="51057" x="5635625" y="5367338"/>
          <p14:tracePt t="51073" x="5643563" y="5359400"/>
          <p14:tracePt t="51089" x="5651500" y="5359400"/>
          <p14:tracePt t="51097" x="5651500" y="5351463"/>
          <p14:tracePt t="51105" x="5659438" y="5351463"/>
          <p14:tracePt t="51112" x="5667375" y="5335588"/>
          <p14:tracePt t="51121" x="5676900" y="5327650"/>
          <p14:tracePt t="51129" x="5676900" y="5319713"/>
          <p14:tracePt t="51137" x="5676900" y="5310188"/>
          <p14:tracePt t="51148" x="5676900" y="5294313"/>
          <p14:tracePt t="51153" x="5684838" y="5286375"/>
          <p14:tracePt t="51161" x="5692775" y="5270500"/>
          <p14:tracePt t="51169" x="5692775" y="5262563"/>
          <p14:tracePt t="51178" x="5692775" y="5254625"/>
          <p14:tracePt t="51185" x="5692775" y="5246688"/>
          <p14:tracePt t="51201" x="5692775" y="5238750"/>
          <p14:tracePt t="51209" x="5692775" y="5230813"/>
          <p14:tracePt t="51273" x="5684838" y="5230813"/>
          <p14:tracePt t="51281" x="5676900" y="5230813"/>
          <p14:tracePt t="51289" x="5667375" y="5230813"/>
          <p14:tracePt t="51297" x="5659438" y="5230813"/>
          <p14:tracePt t="51305" x="5635625" y="5246688"/>
          <p14:tracePt t="51313" x="5611813" y="5254625"/>
          <p14:tracePt t="51321" x="5595938" y="5270500"/>
          <p14:tracePt t="51329" x="5572125" y="5278438"/>
          <p14:tracePt t="51337" x="5564188" y="5286375"/>
          <p14:tracePt t="51345" x="5548313" y="5302250"/>
          <p14:tracePt t="51353" x="5548313" y="5310188"/>
          <p14:tracePt t="51362" x="5532438" y="5310188"/>
          <p14:tracePt t="51369" x="5532438" y="5327650"/>
          <p14:tracePt t="51377" x="5532438" y="5335588"/>
          <p14:tracePt t="51384" x="5532438" y="5343525"/>
          <p14:tracePt t="51393" x="5532438" y="5359400"/>
          <p14:tracePt t="51401" x="5532438" y="5367338"/>
          <p14:tracePt t="51410" x="5532438" y="5375275"/>
          <p14:tracePt t="51417" x="5532438" y="5391150"/>
          <p14:tracePt t="51425" x="5532438" y="5399088"/>
          <p14:tracePt t="51433" x="5540375" y="5407025"/>
          <p14:tracePt t="51441" x="5548313" y="5414963"/>
          <p14:tracePt t="51466" x="5548313" y="5422900"/>
          <p14:tracePt t="51473" x="5556250" y="5422900"/>
          <p14:tracePt t="51505" x="5556250" y="5407025"/>
          <p14:tracePt t="51513" x="5556250" y="5391150"/>
          <p14:tracePt t="51521" x="5564188" y="5375275"/>
          <p14:tracePt t="51529" x="5564188" y="5351463"/>
          <p14:tracePt t="51537" x="5548313" y="5286375"/>
          <p14:tracePt t="51545" x="5540375" y="5238750"/>
          <p14:tracePt t="51553" x="5540375" y="5191125"/>
          <p14:tracePt t="51561" x="5540375" y="5175250"/>
          <p14:tracePt t="51577" x="5540375" y="5167313"/>
          <p14:tracePt t="51633" x="5532438" y="5167313"/>
          <p14:tracePt t="51641" x="5532438" y="5175250"/>
          <p14:tracePt t="51657" x="5532438" y="5191125"/>
          <p14:tracePt t="51673" x="5532438" y="5199063"/>
          <p14:tracePt t="51681" x="5532438" y="5214938"/>
          <p14:tracePt t="51689" x="5532438" y="5222875"/>
          <p14:tracePt t="51697" x="5532438" y="5238750"/>
          <p14:tracePt t="51705" x="5532438" y="5246688"/>
          <p14:tracePt t="51713" x="5532438" y="5254625"/>
          <p14:tracePt t="51745" x="5532438" y="5262563"/>
          <p14:tracePt t="51985" x="5548313" y="5262563"/>
          <p14:tracePt t="51993" x="5564188" y="5262563"/>
          <p14:tracePt t="52001" x="5580063" y="5262563"/>
          <p14:tracePt t="52009" x="5619750" y="5262563"/>
          <p14:tracePt t="52017" x="5676900" y="5270500"/>
          <p14:tracePt t="52025" x="5708650" y="5270500"/>
          <p14:tracePt t="52035" x="5724525" y="5262563"/>
          <p14:tracePt t="52041" x="5772150" y="5262563"/>
          <p14:tracePt t="52049" x="5788025" y="5262563"/>
          <p14:tracePt t="52057" x="5795963" y="5254625"/>
          <p14:tracePt t="52065" x="5803900" y="5246688"/>
          <p14:tracePt t="52793" x="5803900" y="5254625"/>
          <p14:tracePt t="52801" x="5803900" y="5262563"/>
          <p14:tracePt t="53393" x="5803900" y="5254625"/>
          <p14:tracePt t="53402" x="5803900" y="5238750"/>
          <p14:tracePt t="53409" x="5788025" y="5207000"/>
          <p14:tracePt t="53420" x="5780088" y="5159375"/>
          <p14:tracePt t="53425" x="5772150" y="5080000"/>
          <p14:tracePt t="53433" x="5764213" y="5040313"/>
          <p14:tracePt t="53441" x="5764213" y="4967288"/>
          <p14:tracePt t="53449" x="5764213" y="4943475"/>
          <p14:tracePt t="53457" x="5764213" y="4911725"/>
          <p14:tracePt t="53465" x="5764213" y="4864100"/>
          <p14:tracePt t="53473" x="5756275" y="4816475"/>
          <p14:tracePt t="53481" x="5756275" y="4745038"/>
          <p14:tracePt t="53489" x="5756275" y="4705350"/>
          <p14:tracePt t="53497" x="5756275" y="4616450"/>
          <p14:tracePt t="53505" x="5756275" y="4552950"/>
          <p14:tracePt t="53513" x="5756275" y="4513263"/>
          <p14:tracePt t="53521" x="5740400" y="4425950"/>
          <p14:tracePt t="53529" x="5732463" y="4362450"/>
          <p14:tracePt t="53536" x="5724525" y="4281488"/>
          <p14:tracePt t="53545" x="5724525" y="4273550"/>
          <p14:tracePt t="53553" x="5724525" y="4257675"/>
          <p14:tracePt t="53561" x="5724525" y="4249738"/>
          <p14:tracePt t="53573" x="5716588" y="4233863"/>
          <p14:tracePt t="53586" x="5708650" y="4225925"/>
          <p14:tracePt t="53609" x="5708650" y="4217988"/>
          <p14:tracePt t="53625" x="5708650" y="4210050"/>
          <p14:tracePt t="53633" x="5700713" y="4210050"/>
          <p14:tracePt t="53657" x="5692775" y="4210050"/>
          <p14:tracePt t="53665" x="5676900" y="4202113"/>
          <p14:tracePt t="53673" x="5651500" y="4202113"/>
          <p14:tracePt t="53681" x="5635625" y="4202113"/>
          <p14:tracePt t="53689" x="5595938" y="4202113"/>
          <p14:tracePt t="53697" x="5572125" y="4202113"/>
          <p14:tracePt t="53705" x="5532438" y="4217988"/>
          <p14:tracePt t="53713" x="5492750" y="4233863"/>
          <p14:tracePt t="53725" x="5437188" y="4257675"/>
          <p14:tracePt t="53729" x="5334000" y="4273550"/>
          <p14:tracePt t="53736" x="5284788" y="4298950"/>
          <p14:tracePt t="53745" x="5141913" y="4314825"/>
          <p14:tracePt t="53753" x="5118100" y="4330700"/>
          <p14:tracePt t="53761" x="5030788" y="4346575"/>
          <p14:tracePt t="53770" x="5006975" y="4354513"/>
          <p14:tracePt t="53777" x="4983163" y="4362450"/>
          <p14:tracePt t="53786" x="4943475" y="4386263"/>
          <p14:tracePt t="53793" x="4933950" y="4394200"/>
          <p14:tracePt t="53802" x="4894263" y="4410075"/>
          <p14:tracePt t="53809" x="4886325" y="4418013"/>
          <p14:tracePt t="53817" x="4862513" y="4433888"/>
          <p14:tracePt t="53825" x="4846638" y="4441825"/>
          <p14:tracePt t="53833" x="4806950" y="4457700"/>
          <p14:tracePt t="53841" x="4799013" y="4481513"/>
          <p14:tracePt t="53849" x="4775200" y="4505325"/>
          <p14:tracePt t="53858" x="4767263" y="4521200"/>
          <p14:tracePt t="53865" x="4735513" y="4537075"/>
          <p14:tracePt t="53874" x="4719638" y="4560888"/>
          <p14:tracePt t="53886" x="4703763" y="4576763"/>
          <p14:tracePt t="53889" x="4695825" y="4592638"/>
          <p14:tracePt t="53897" x="4679950" y="4600575"/>
          <p14:tracePt t="53905" x="4679950" y="4608513"/>
          <p14:tracePt t="53913" x="4672013" y="4616450"/>
          <p14:tracePt t="53929" x="4664075" y="4624388"/>
          <p14:tracePt t="53945" x="4664075" y="4641850"/>
          <p14:tracePt t="53961" x="4664075" y="4649788"/>
          <p14:tracePt t="53969" x="4664075" y="4665663"/>
          <p14:tracePt t="53977" x="4664075" y="4681538"/>
          <p14:tracePt t="53985" x="4664075" y="4697413"/>
          <p14:tracePt t="54002" x="4664075" y="4713288"/>
          <p14:tracePt t="54009" x="4664075" y="4721225"/>
          <p14:tracePt t="54018" x="4672013" y="4729163"/>
          <p14:tracePt t="54025" x="4672013" y="4745038"/>
          <p14:tracePt t="54033" x="4679950" y="4745038"/>
          <p14:tracePt t="54041" x="4695825" y="4752975"/>
          <p14:tracePt t="54049" x="4703763" y="4768850"/>
          <p14:tracePt t="54057" x="4727575" y="4792663"/>
          <p14:tracePt t="54068" x="4759325" y="4848225"/>
          <p14:tracePt t="54075" x="4767263" y="4856163"/>
          <p14:tracePt t="54081" x="4822825" y="4927600"/>
          <p14:tracePt t="54089" x="4838700" y="4935538"/>
          <p14:tracePt t="54096" x="4878388" y="4959350"/>
          <p14:tracePt t="54105" x="4910138" y="5008563"/>
          <p14:tracePt t="54113" x="4951413" y="5040313"/>
          <p14:tracePt t="54121" x="4967288" y="5056188"/>
          <p14:tracePt t="54129" x="4983163" y="5072063"/>
          <p14:tracePt t="54137" x="4991100" y="5095875"/>
          <p14:tracePt t="54145" x="5014913" y="5111750"/>
          <p14:tracePt t="54153" x="5022850" y="5127625"/>
          <p14:tracePt t="54161" x="5030788" y="5143500"/>
          <p14:tracePt t="54170" x="5046663" y="5159375"/>
          <p14:tracePt t="54177" x="5078413" y="5183188"/>
          <p14:tracePt t="54187" x="5086350" y="5207000"/>
          <p14:tracePt t="54193" x="5094288" y="5214938"/>
          <p14:tracePt t="54203" x="5118100" y="5230813"/>
          <p14:tracePt t="54209" x="5133975" y="5254625"/>
          <p14:tracePt t="54216" x="5157788" y="5270500"/>
          <p14:tracePt t="54225" x="5205413" y="5310188"/>
          <p14:tracePt t="54236" x="5268913" y="5319713"/>
          <p14:tracePt t="54241" x="5284788" y="5319713"/>
          <p14:tracePt t="54249" x="5300663" y="5327650"/>
          <p14:tracePt t="54257" x="5357813" y="5343525"/>
          <p14:tracePt t="54264" x="5373688" y="5351463"/>
          <p14:tracePt t="54273" x="5429250" y="5351463"/>
          <p14:tracePt t="54281" x="5461000" y="5351463"/>
          <p14:tracePt t="54289" x="5500688" y="5351463"/>
          <p14:tracePt t="54297" x="5588000" y="5351463"/>
          <p14:tracePt t="54305" x="5619750" y="5351463"/>
          <p14:tracePt t="54313" x="5667375" y="5335588"/>
          <p14:tracePt t="54321" x="5692775" y="5327650"/>
          <p14:tracePt t="54329" x="5732463" y="5310188"/>
          <p14:tracePt t="54337" x="5811838" y="5270500"/>
          <p14:tracePt t="54346" x="5843588" y="5222875"/>
          <p14:tracePt t="54353" x="5859463" y="5167313"/>
          <p14:tracePt t="54361" x="5867400" y="5127625"/>
          <p14:tracePt t="54369" x="5891213" y="5024438"/>
          <p14:tracePt t="54377" x="5907088" y="4903788"/>
          <p14:tracePt t="54386" x="5915025" y="4864100"/>
          <p14:tracePt t="54393" x="5915025" y="4760913"/>
          <p14:tracePt t="54402" x="5922963" y="4673600"/>
          <p14:tracePt t="54409" x="5922963" y="4576763"/>
          <p14:tracePt t="54419" x="5922963" y="4537075"/>
          <p14:tracePt t="54425" x="5922963" y="4481513"/>
          <p14:tracePt t="54433" x="5922963" y="4465638"/>
          <p14:tracePt t="54441" x="5922963" y="4449763"/>
          <p14:tracePt t="54449" x="5907088" y="4402138"/>
          <p14:tracePt t="54457" x="5891213" y="4386263"/>
          <p14:tracePt t="54465" x="5883275" y="4378325"/>
          <p14:tracePt t="54473" x="5875338" y="4370388"/>
          <p14:tracePt t="54481" x="5859463" y="4362450"/>
          <p14:tracePt t="54489" x="5851525" y="4362450"/>
          <p14:tracePt t="54497" x="5827713" y="4362450"/>
          <p14:tracePt t="54505" x="5788025" y="4354513"/>
          <p14:tracePt t="54513" x="5764213" y="4354513"/>
          <p14:tracePt t="54521" x="5732463" y="4346575"/>
          <p14:tracePt t="54529" x="5716588" y="4346575"/>
          <p14:tracePt t="54536" x="5643563" y="4346575"/>
          <p14:tracePt t="54546" x="5603875" y="4346575"/>
          <p14:tracePt t="54553" x="5564188" y="4346575"/>
          <p14:tracePt t="54561" x="5476875" y="4346575"/>
          <p14:tracePt t="54569" x="5413375" y="4346575"/>
          <p14:tracePt t="54577" x="5365750" y="4346575"/>
          <p14:tracePt t="54585" x="5284788" y="4354513"/>
          <p14:tracePt t="54593" x="5268913" y="4362450"/>
          <p14:tracePt t="54601" x="5245100" y="4370388"/>
          <p14:tracePt t="54608" x="5221288" y="4394200"/>
          <p14:tracePt t="54618" x="5181600" y="4418013"/>
          <p14:tracePt t="54624" x="5133975" y="4465638"/>
          <p14:tracePt t="54629" x="5102225" y="4537075"/>
          <p14:tracePt t="54641" x="5054600" y="4600575"/>
          <p14:tracePt t="54649" x="5006975" y="4641850"/>
          <p14:tracePt t="54657" x="4991100" y="4713288"/>
          <p14:tracePt t="54664" x="4951413" y="4745038"/>
          <p14:tracePt t="54673" x="4951413" y="4784725"/>
          <p14:tracePt t="54681" x="4933950" y="4800600"/>
          <p14:tracePt t="54689" x="4926013" y="4872038"/>
          <p14:tracePt t="54696" x="4918075" y="4911725"/>
          <p14:tracePt t="54705" x="4918075" y="4951413"/>
          <p14:tracePt t="54712" x="4918075" y="5008563"/>
          <p14:tracePt t="54721" x="4918075" y="5040313"/>
          <p14:tracePt t="54728" x="4926013" y="5111750"/>
          <p14:tracePt t="54736" x="4943475" y="5167313"/>
          <p14:tracePt t="54746" x="4975225" y="5238750"/>
          <p14:tracePt t="54753" x="4983163" y="5286375"/>
          <p14:tracePt t="54762" x="5030788" y="5343525"/>
          <p14:tracePt t="54769" x="5070475" y="5359400"/>
          <p14:tracePt t="54781" x="5102225" y="5375275"/>
          <p14:tracePt t="54785" x="5118100" y="5383213"/>
          <p14:tracePt t="54793" x="5133975" y="5399088"/>
          <p14:tracePt t="54803" x="5189538" y="5414963"/>
          <p14:tracePt t="54809" x="5205413" y="5414963"/>
          <p14:tracePt t="54819" x="5213350" y="5422900"/>
          <p14:tracePt t="54825" x="5237163" y="5422900"/>
          <p14:tracePt t="54833" x="5253038" y="5430838"/>
          <p14:tracePt t="54841" x="5260975" y="5430838"/>
          <p14:tracePt t="54849" x="5268913" y="5430838"/>
          <p14:tracePt t="54857" x="5276850" y="5438775"/>
          <p14:tracePt t="54865" x="5284788" y="5438775"/>
          <p14:tracePt t="54873" x="5292725" y="5438775"/>
          <p14:tracePt t="54887" x="5310188" y="5438775"/>
          <p14:tracePt t="54889" x="5326063" y="5438775"/>
          <p14:tracePt t="54896" x="5334000" y="5430838"/>
          <p14:tracePt t="54905" x="5349875" y="5407025"/>
          <p14:tracePt t="54913" x="5373688" y="5367338"/>
          <p14:tracePt t="54921" x="5389563" y="5286375"/>
          <p14:tracePt t="54934" x="5405438" y="5199063"/>
          <p14:tracePt t="54936" x="5421313" y="5135563"/>
          <p14:tracePt t="54945" x="5437188" y="5064125"/>
          <p14:tracePt t="54953" x="5461000" y="4976813"/>
          <p14:tracePt t="54962" x="5476875" y="4935538"/>
          <p14:tracePt t="54969" x="5492750" y="4864100"/>
          <p14:tracePt t="54977" x="5492750" y="4840288"/>
          <p14:tracePt t="54986" x="5500688" y="4808538"/>
          <p14:tracePt t="54993" x="5500688" y="4760913"/>
          <p14:tracePt t="55002" x="5500688" y="4705350"/>
          <p14:tracePt t="55009" x="5500688" y="4673600"/>
          <p14:tracePt t="55018" x="5500688" y="4657725"/>
          <p14:tracePt t="55025" x="5500688" y="4608513"/>
          <p14:tracePt t="55034" x="5484813" y="4568825"/>
          <p14:tracePt t="55041" x="5453063" y="4521200"/>
          <p14:tracePt t="55049" x="5437188" y="4465638"/>
          <p14:tracePt t="55057" x="5413375" y="4449763"/>
          <p14:tracePt t="55065" x="5413375" y="4441825"/>
          <p14:tracePt t="55073" x="5397500" y="4441825"/>
          <p14:tracePt t="55085" x="5389563" y="4433888"/>
          <p14:tracePt t="55089" x="5341938" y="4433888"/>
          <p14:tracePt t="55097" x="5326063" y="4425950"/>
          <p14:tracePt t="55105" x="5310188" y="4425950"/>
          <p14:tracePt t="55113" x="5284788" y="4425950"/>
          <p14:tracePt t="55121" x="5268913" y="4425950"/>
          <p14:tracePt t="55129" x="5260975" y="4433888"/>
          <p14:tracePt t="55137" x="5253038" y="4433888"/>
          <p14:tracePt t="55146" x="5237163" y="4433888"/>
          <p14:tracePt t="55152" x="5237163" y="4441825"/>
          <p14:tracePt t="55162" x="5229225" y="4441825"/>
          <p14:tracePt t="55169" x="5221288" y="4465638"/>
          <p14:tracePt t="55177" x="5213350" y="4473575"/>
          <p14:tracePt t="55185" x="5205413" y="4497388"/>
          <p14:tracePt t="55194" x="5197475" y="4545013"/>
          <p14:tracePt t="55201" x="5189538" y="4576763"/>
          <p14:tracePt t="55209" x="5181600" y="4600575"/>
          <p14:tracePt t="55218" x="5165725" y="4673600"/>
          <p14:tracePt t="55225" x="5157788" y="4705350"/>
          <p14:tracePt t="55237" x="5157788" y="4752975"/>
          <p14:tracePt t="55241" x="5149850" y="4760913"/>
          <p14:tracePt t="55249" x="5149850" y="4776788"/>
          <p14:tracePt t="55257" x="5149850" y="4800600"/>
          <p14:tracePt t="55273" x="5149850" y="4808538"/>
          <p14:tracePt t="55281" x="5157788" y="4808538"/>
          <p14:tracePt t="55362" x="5165725" y="4808538"/>
          <p14:tracePt t="55379" x="5165725" y="4800600"/>
          <p14:tracePt t="55953" x="5173663" y="4808538"/>
          <p14:tracePt t="55962" x="5189538" y="4816475"/>
          <p14:tracePt t="55969" x="5197475" y="4832350"/>
          <p14:tracePt t="55977" x="5205413" y="4840288"/>
          <p14:tracePt t="55985" x="5245100" y="4872038"/>
          <p14:tracePt t="55993" x="5253038" y="4887913"/>
          <p14:tracePt t="56001" x="5365750" y="4911725"/>
          <p14:tracePt t="56009" x="5429250" y="4927600"/>
          <p14:tracePt t="56017" x="5508625" y="4943475"/>
          <p14:tracePt t="56027" x="5627688" y="4976813"/>
          <p14:tracePt t="56033" x="5692775" y="4992688"/>
          <p14:tracePt t="56042" x="5740400" y="5008563"/>
          <p14:tracePt t="56050" x="5764213" y="5016500"/>
          <p14:tracePt t="56057" x="5780088" y="5016500"/>
          <p14:tracePt t="56073" x="5788025" y="5016500"/>
          <p14:tracePt t="57240" x="5788025" y="5008563"/>
          <p14:tracePt t="57259" x="5788025" y="5000625"/>
          <p14:tracePt t="57290" x="5795963" y="4992688"/>
          <p14:tracePt t="58088" x="5795963" y="4984750"/>
          <p14:tracePt t="60169" x="5788025" y="4984750"/>
          <p14:tracePt t="65122" x="5788025" y="4992688"/>
          <p14:tracePt t="65139" x="5788025" y="5000625"/>
          <p14:tracePt t="65145" x="5780088" y="5000625"/>
          <p14:tracePt t="65153" x="5772150" y="5008563"/>
          <p14:tracePt t="65161" x="5764213" y="5016500"/>
          <p14:tracePt t="65169" x="5756275" y="5032375"/>
          <p14:tracePt t="65176" x="5748338" y="5056188"/>
          <p14:tracePt t="65185" x="5740400" y="5072063"/>
          <p14:tracePt t="65193" x="5724525" y="5111750"/>
          <p14:tracePt t="65200" x="5716588" y="5143500"/>
          <p14:tracePt t="65209" x="5692775" y="5175250"/>
          <p14:tracePt t="65217" x="5684838" y="5191125"/>
          <p14:tracePt t="65225" x="5676900" y="5214938"/>
          <p14:tracePt t="65233" x="5667375" y="5230813"/>
          <p14:tracePt t="65241" x="5659438" y="5238750"/>
          <p14:tracePt t="65250" x="5659438" y="5246688"/>
          <p14:tracePt t="65338" x="5659438" y="5238750"/>
          <p14:tracePt t="65345" x="5651500" y="5230813"/>
          <p14:tracePt t="65361" x="5651500" y="5222875"/>
          <p14:tracePt t="65377" x="5643563" y="5222875"/>
          <p14:tracePt t="65401" x="5643563" y="5214938"/>
          <p14:tracePt t="65417" x="5635625" y="5214938"/>
          <p14:tracePt t="65425" x="5603875" y="5214938"/>
          <p14:tracePt t="65432" x="5595938" y="5214938"/>
          <p14:tracePt t="65441" x="5572125" y="5214938"/>
          <p14:tracePt t="65555" x="5556250" y="5230813"/>
          <p14:tracePt t="65569" x="5548313" y="5238750"/>
          <p14:tracePt t="65593" x="5540375" y="5238750"/>
          <p14:tracePt t="65601" x="5532438" y="5238750"/>
          <p14:tracePt t="65609" x="5508625" y="5238750"/>
          <p14:tracePt t="65616" x="5476875" y="5238750"/>
          <p14:tracePt t="65625" x="5373688" y="5238750"/>
          <p14:tracePt t="65633" x="5357813" y="5238750"/>
          <p14:tracePt t="65641" x="5349875" y="5214938"/>
          <p14:tracePt t="65649" x="5334000" y="5207000"/>
          <p14:tracePt t="65656" x="5284788" y="5191125"/>
          <p14:tracePt t="65665" x="5245100" y="5159375"/>
          <p14:tracePt t="65673" x="5229225" y="5151438"/>
          <p14:tracePt t="65682" x="5173663" y="5127625"/>
          <p14:tracePt t="65689" x="5157788" y="5119688"/>
          <p14:tracePt t="65696" x="5118100" y="5103813"/>
          <p14:tracePt t="65705" x="5062538" y="5087938"/>
          <p14:tracePt t="65713" x="5038725" y="5056188"/>
          <p14:tracePt t="65721" x="5022850" y="5056188"/>
          <p14:tracePt t="65729" x="5014913" y="5040313"/>
          <p14:tracePt t="65737" x="5006975" y="5040313"/>
          <p14:tracePt t="65745" x="4999038" y="5032375"/>
          <p14:tracePt t="65753" x="4999038" y="5024438"/>
          <p14:tracePt t="65769" x="4991100" y="5024438"/>
          <p14:tracePt t="65777" x="4991100" y="5016500"/>
          <p14:tracePt t="65793" x="4983163" y="5016500"/>
          <p14:tracePt t="65801" x="4983163" y="5008563"/>
          <p14:tracePt t="65817" x="4983163" y="5000625"/>
          <p14:tracePt t="65825" x="4983163" y="4992688"/>
          <p14:tracePt t="65833" x="4983163" y="4984750"/>
          <p14:tracePt t="65841" x="4983163" y="4976813"/>
          <p14:tracePt t="65849" x="4983163" y="4967288"/>
          <p14:tracePt t="65856" x="4983163" y="4951413"/>
          <p14:tracePt t="65865" x="4991100" y="4927600"/>
          <p14:tracePt t="65873" x="4999038" y="4911725"/>
          <p14:tracePt t="65881" x="5006975" y="4872038"/>
          <p14:tracePt t="65889" x="5014913" y="4848225"/>
          <p14:tracePt t="65900" x="5022850" y="4808538"/>
          <p14:tracePt t="65905" x="5022850" y="4705350"/>
          <p14:tracePt t="65913" x="5022850" y="4649788"/>
          <p14:tracePt t="65921" x="5038725" y="4616450"/>
          <p14:tracePt t="65929" x="5046663" y="4537075"/>
          <p14:tracePt t="65937" x="5062538" y="4513263"/>
          <p14:tracePt t="65944" x="5070475" y="4449763"/>
          <p14:tracePt t="65953" x="5070475" y="4441825"/>
          <p14:tracePt t="65961" x="5070475" y="4362450"/>
          <p14:tracePt t="65969" x="5070475" y="4354513"/>
          <p14:tracePt t="65978" x="5070475" y="4338638"/>
          <p14:tracePt t="65985" x="5078413" y="4322763"/>
          <p14:tracePt t="65993" x="5086350" y="4314825"/>
          <p14:tracePt t="65997" x="5094288" y="4298950"/>
          <p14:tracePt t="66009" x="5102225" y="4291013"/>
          <p14:tracePt t="66016" x="5110163" y="4281488"/>
          <p14:tracePt t="66025" x="5118100" y="4281488"/>
          <p14:tracePt t="66033" x="5126038" y="4281488"/>
          <p14:tracePt t="66049" x="5133975" y="4281488"/>
          <p14:tracePt t="66057" x="5141913" y="4291013"/>
          <p14:tracePt t="66073" x="5149850" y="4306888"/>
          <p14:tracePt t="66081" x="5165725" y="4330700"/>
          <p14:tracePt t="66088" x="5181600" y="4362450"/>
          <p14:tracePt t="66097" x="5197475" y="4410075"/>
          <p14:tracePt t="66105" x="5205413" y="4465638"/>
          <p14:tracePt t="66113" x="5213350" y="4481513"/>
          <p14:tracePt t="66121" x="5229225" y="4552950"/>
          <p14:tracePt t="66129" x="5253038" y="4608513"/>
          <p14:tracePt t="66137" x="5260975" y="4705350"/>
          <p14:tracePt t="66149" x="5292725" y="4752975"/>
          <p14:tracePt t="66153" x="5310188" y="4776788"/>
          <p14:tracePt t="66160" x="5310188" y="4792663"/>
          <p14:tracePt t="66169" x="5318125" y="4808538"/>
          <p14:tracePt t="66177" x="5318125" y="4824413"/>
          <p14:tracePt t="66194" x="5326063" y="4832350"/>
          <p14:tracePt t="66208" x="5326063" y="4840288"/>
          <p14:tracePt t="66243" x="5318125" y="4840288"/>
          <p14:tracePt t="66257" x="5300663" y="4840288"/>
          <p14:tracePt t="66265" x="5284788" y="4840288"/>
          <p14:tracePt t="66281" x="5276850" y="4840288"/>
          <p14:tracePt t="66289" x="5260975" y="4840288"/>
          <p14:tracePt t="66301" x="5253038" y="4840288"/>
          <p14:tracePt t="66305" x="5205413" y="4856163"/>
          <p14:tracePt t="66313" x="5181600" y="4856163"/>
          <p14:tracePt t="66321" x="5141913" y="4864100"/>
          <p14:tracePt t="66329" x="5118100" y="4872038"/>
          <p14:tracePt t="66337" x="5110163" y="4872038"/>
          <p14:tracePt t="66345" x="5102225" y="4879975"/>
          <p14:tracePt t="66353" x="5086350" y="4887913"/>
          <p14:tracePt t="66459" x="5086350" y="4879975"/>
          <p14:tracePt t="66465" x="5102225" y="4864100"/>
          <p14:tracePt t="66474" x="5110163" y="4856163"/>
          <p14:tracePt t="66482" x="5118100" y="4840288"/>
          <p14:tracePt t="66489" x="5126038" y="4824413"/>
          <p14:tracePt t="66497" x="5126038" y="4800600"/>
          <p14:tracePt t="66505" x="5133975" y="4768850"/>
          <p14:tracePt t="66513" x="5149850" y="4745038"/>
          <p14:tracePt t="66520" x="5165725" y="4697413"/>
          <p14:tracePt t="66529" x="5165725" y="4665663"/>
          <p14:tracePt t="66536" x="5205413" y="4584700"/>
          <p14:tracePt t="66545" x="5213350" y="4529138"/>
          <p14:tracePt t="66552" x="5229225" y="4497388"/>
          <p14:tracePt t="66561" x="5245100" y="4449763"/>
          <p14:tracePt t="66568" x="5245100" y="4433888"/>
          <p14:tracePt t="66576" x="5253038" y="4418013"/>
          <p14:tracePt t="66585" x="5260975" y="4418013"/>
          <p14:tracePt t="66594" x="5260975" y="4410075"/>
          <p14:tracePt t="66605" x="5260975" y="4402138"/>
          <p14:tracePt t="66608" x="5268913" y="4402138"/>
          <p14:tracePt t="66657" x="5276850" y="4402138"/>
          <p14:tracePt t="66665" x="5276850" y="4410075"/>
          <p14:tracePt t="66673" x="5292725" y="4465638"/>
          <p14:tracePt t="66681" x="5292725" y="4473575"/>
          <p14:tracePt t="66689" x="5300663" y="4489450"/>
          <p14:tracePt t="66697" x="5318125" y="4513263"/>
          <p14:tracePt t="66705" x="5326063" y="4552950"/>
          <p14:tracePt t="66713" x="5326063" y="4560888"/>
          <p14:tracePt t="66721" x="5341938" y="4584700"/>
          <p14:tracePt t="66729" x="5349875" y="4608513"/>
          <p14:tracePt t="66737" x="5349875" y="4616450"/>
          <p14:tracePt t="66745" x="5349875" y="4641850"/>
          <p14:tracePt t="66757" x="5349875" y="4649788"/>
          <p14:tracePt t="66760" x="5349875" y="4657725"/>
          <p14:tracePt t="66769" x="5349875" y="4681538"/>
          <p14:tracePt t="66776" x="5349875" y="4697413"/>
          <p14:tracePt t="66785" x="5349875" y="4737100"/>
          <p14:tracePt t="66793" x="5349875" y="4792663"/>
          <p14:tracePt t="66801" x="5349875" y="4824413"/>
          <p14:tracePt t="66808" x="5341938" y="4895850"/>
          <p14:tracePt t="66816" x="5318125" y="5016500"/>
          <p14:tracePt t="66825" x="5310188" y="5056188"/>
          <p14:tracePt t="66832" x="5268913" y="5135563"/>
          <p14:tracePt t="66842" x="5253038" y="5191125"/>
          <p14:tracePt t="66849" x="5245100" y="5199063"/>
          <p14:tracePt t="66858" x="5229225" y="5214938"/>
          <p14:tracePt t="66866" x="5229225" y="5230813"/>
          <p14:tracePt t="66874" x="5221288" y="5230813"/>
          <p14:tracePt t="66881" x="5221288" y="5238750"/>
          <p14:tracePt t="66898" x="5213350" y="5238750"/>
          <p14:tracePt t="66937" x="5213350" y="5230813"/>
          <p14:tracePt t="66945" x="5205413" y="5230813"/>
          <p14:tracePt t="66961" x="5205413" y="5214938"/>
          <p14:tracePt t="66969" x="5205413" y="5199063"/>
          <p14:tracePt t="66977" x="5205413" y="5183188"/>
          <p14:tracePt t="66985" x="5205413" y="5143500"/>
          <p14:tracePt t="66993" x="5205413" y="5119688"/>
          <p14:tracePt t="67001" x="5205413" y="5087938"/>
          <p14:tracePt t="67009" x="5205413" y="5072063"/>
          <p14:tracePt t="67017" x="5205413" y="5024438"/>
          <p14:tracePt t="67025" x="5205413" y="4959350"/>
          <p14:tracePt t="67033" x="5205413" y="4911725"/>
          <p14:tracePt t="67041" x="5205413" y="4864100"/>
          <p14:tracePt t="67049" x="5205413" y="4832350"/>
          <p14:tracePt t="67057" x="5205413" y="4784725"/>
          <p14:tracePt t="67065" x="5205413" y="4729163"/>
          <p14:tracePt t="67074" x="5205413" y="4697413"/>
          <p14:tracePt t="67081" x="5205413" y="4681538"/>
          <p14:tracePt t="67089" x="5213350" y="4657725"/>
          <p14:tracePt t="67097" x="5213350" y="4641850"/>
          <p14:tracePt t="67105" x="5221288" y="4624388"/>
          <p14:tracePt t="67112" x="5229225" y="4616450"/>
          <p14:tracePt t="67121" x="5245100" y="4608513"/>
          <p14:tracePt t="67137" x="5253038" y="4608513"/>
          <p14:tracePt t="67145" x="5253038" y="4600575"/>
          <p14:tracePt t="67161" x="5260975" y="4592638"/>
          <p14:tracePt t="67169" x="5268913" y="4592638"/>
          <p14:tracePt t="67188" x="5276850" y="4592638"/>
          <p14:tracePt t="67201" x="5284788" y="4592638"/>
          <p14:tracePt t="67216" x="5292725" y="4592638"/>
          <p14:tracePt t="67226" x="5300663" y="4592638"/>
          <p14:tracePt t="67258" x="5300663" y="4600575"/>
          <p14:tracePt t="67274" x="5310188" y="4600575"/>
          <p14:tracePt t="67281" x="5310188" y="4608513"/>
          <p14:tracePt t="67305" x="5318125" y="4624388"/>
          <p14:tracePt t="67321" x="5318125" y="4633913"/>
          <p14:tracePt t="67329" x="5318125" y="4657725"/>
          <p14:tracePt t="67337" x="5318125" y="4705350"/>
          <p14:tracePt t="67345" x="5318125" y="4737100"/>
          <p14:tracePt t="67353" x="5326063" y="4776788"/>
          <p14:tracePt t="67361" x="5326063" y="4832350"/>
          <p14:tracePt t="67369" x="5326063" y="4927600"/>
          <p14:tracePt t="67376" x="5326063" y="5032375"/>
          <p14:tracePt t="67385" x="5326063" y="5119688"/>
          <p14:tracePt t="67393" x="5326063" y="5214938"/>
          <p14:tracePt t="67401" x="5326063" y="5286375"/>
          <p14:tracePt t="67409" x="5326063" y="5375275"/>
          <p14:tracePt t="67417" x="5326063" y="5407025"/>
          <p14:tracePt t="67425" x="5326063" y="5478463"/>
          <p14:tracePt t="67432" x="5326063" y="5510213"/>
          <p14:tracePt t="67442" x="5318125" y="5526088"/>
          <p14:tracePt t="67449" x="5310188" y="5541963"/>
          <p14:tracePt t="67458" x="5310188" y="5549900"/>
          <p14:tracePt t="67466" x="5310188" y="5557838"/>
          <p14:tracePt t="67474" x="5300663" y="5557838"/>
          <p14:tracePt t="67570" x="5300663" y="5549900"/>
          <p14:tracePt t="67577" x="5300663" y="5541963"/>
          <p14:tracePt t="67585" x="5300663" y="5534025"/>
          <p14:tracePt t="67601" x="5300663" y="5526088"/>
          <p14:tracePt t="67609" x="5300663" y="5518150"/>
          <p14:tracePt t="67617" x="5292725" y="5502275"/>
          <p14:tracePt t="67625" x="5292725" y="5486400"/>
          <p14:tracePt t="67633" x="5292725" y="5462588"/>
          <p14:tracePt t="67641" x="5284788" y="5454650"/>
          <p14:tracePt t="67649" x="5284788" y="5438775"/>
          <p14:tracePt t="67657" x="5284788" y="5391150"/>
          <p14:tracePt t="67665" x="5284788" y="5327650"/>
          <p14:tracePt t="67673" x="5284788" y="5246688"/>
          <p14:tracePt t="67681" x="5284788" y="5167313"/>
          <p14:tracePt t="67689" x="5284788" y="5135563"/>
          <p14:tracePt t="67696" x="5284788" y="5056188"/>
          <p14:tracePt t="67705" x="5276850" y="4976813"/>
          <p14:tracePt t="67713" x="5276850" y="4879975"/>
          <p14:tracePt t="67721" x="5268913" y="4800600"/>
          <p14:tracePt t="67729" x="5268913" y="4657725"/>
          <p14:tracePt t="67737" x="5268913" y="4560888"/>
          <p14:tracePt t="67746" x="5268913" y="4489450"/>
          <p14:tracePt t="67753" x="5260975" y="4370388"/>
          <p14:tracePt t="67762" x="5253038" y="4338638"/>
          <p14:tracePt t="67768" x="5245100" y="4233863"/>
          <p14:tracePt t="67778" x="5237163" y="4178300"/>
          <p14:tracePt t="67785" x="5229225" y="4138613"/>
          <p14:tracePt t="67793" x="5229225" y="4122738"/>
          <p14:tracePt t="67801" x="5229225" y="4098925"/>
          <p14:tracePt t="67809" x="5221288" y="4090988"/>
          <p14:tracePt t="67812" x="5221288" y="4083050"/>
          <p14:tracePt t="67825" x="5221288" y="4075113"/>
          <p14:tracePt t="67905" x="5221288" y="4090988"/>
          <p14:tracePt t="67913" x="5221288" y="4098925"/>
          <p14:tracePt t="67921" x="5221288" y="4114800"/>
          <p14:tracePt t="67930" x="5221288" y="4130675"/>
          <p14:tracePt t="67937" x="5221288" y="4210050"/>
          <p14:tracePt t="67945" x="5229225" y="4225925"/>
          <p14:tracePt t="67953" x="5229225" y="4314825"/>
          <p14:tracePt t="67962" x="5237163" y="4433888"/>
          <p14:tracePt t="67965" x="5237163" y="4497388"/>
          <p14:tracePt t="67977" x="5237163" y="4600575"/>
          <p14:tracePt t="67985" x="5245100" y="4689475"/>
          <p14:tracePt t="67992" x="5245100" y="4784725"/>
          <p14:tracePt t="68001" x="5245100" y="4856163"/>
          <p14:tracePt t="68009" x="5245100" y="4976813"/>
          <p14:tracePt t="68016" x="5245100" y="5040313"/>
          <p14:tracePt t="68025" x="5245100" y="5056188"/>
          <p14:tracePt t="68033" x="5245100" y="5080000"/>
          <p14:tracePt t="68041" x="5245100" y="5087938"/>
          <p14:tracePt t="68049" x="5245100" y="5095875"/>
          <p14:tracePt t="68105" x="5245100" y="5080000"/>
          <p14:tracePt t="68117" x="5245100" y="5072063"/>
          <p14:tracePt t="68121" x="5245100" y="5064125"/>
          <p14:tracePt t="68129" x="5245100" y="5048250"/>
          <p14:tracePt t="68145" x="5245100" y="5040313"/>
          <p14:tracePt t="68153" x="5245100" y="5032375"/>
          <p14:tracePt t="68162" x="5245100" y="5024438"/>
          <p14:tracePt t="68193" x="5245100" y="5016500"/>
          <p14:tracePt t="68281" x="5245100" y="5008563"/>
          <p14:tracePt t="68298" x="5245100" y="4992688"/>
          <p14:tracePt t="68313" x="5245100" y="4984750"/>
          <p14:tracePt t="68321" x="5245100" y="4967288"/>
          <p14:tracePt t="68329" x="5245100" y="4951413"/>
          <p14:tracePt t="68337" x="5245100" y="4943475"/>
          <p14:tracePt t="68345" x="5245100" y="4935538"/>
          <p14:tracePt t="68352" x="5245100" y="4911725"/>
          <p14:tracePt t="68362" x="5245100" y="4887913"/>
          <p14:tracePt t="68369" x="5245100" y="4872038"/>
          <p14:tracePt t="68377" x="5245100" y="4864100"/>
          <p14:tracePt t="68385" x="5245100" y="4840288"/>
          <p14:tracePt t="68392" x="5245100" y="4824413"/>
          <p14:tracePt t="68401" x="5245100" y="4808538"/>
          <p14:tracePt t="68409" x="5245100" y="4792663"/>
          <p14:tracePt t="68421" x="5245100" y="4784725"/>
          <p14:tracePt t="68425" x="5245100" y="4768850"/>
          <p14:tracePt t="68433" x="5245100" y="4760913"/>
          <p14:tracePt t="68441" x="5245100" y="4752975"/>
          <p14:tracePt t="68505" x="5253038" y="4768850"/>
          <p14:tracePt t="68513" x="5253038" y="4808538"/>
          <p14:tracePt t="68522" x="5253038" y="4824413"/>
          <p14:tracePt t="68529" x="5260975" y="4872038"/>
          <p14:tracePt t="68537" x="5276850" y="4935538"/>
          <p14:tracePt t="68545" x="5300663" y="5016500"/>
          <p14:tracePt t="68553" x="5310188" y="5103813"/>
          <p14:tracePt t="68561" x="5310188" y="5135563"/>
          <p14:tracePt t="68573" x="5326063" y="5183188"/>
          <p14:tracePt t="68577" x="5326063" y="5207000"/>
          <p14:tracePt t="68585" x="5334000" y="5222875"/>
          <p14:tracePt t="68594" x="5334000" y="5238750"/>
          <p14:tracePt t="68601" x="5334000" y="5246688"/>
          <p14:tracePt t="68609" x="5334000" y="5262563"/>
          <p14:tracePt t="68665" x="5334000" y="5254625"/>
          <p14:tracePt t="68673" x="5334000" y="5230813"/>
          <p14:tracePt t="68681" x="5334000" y="5214938"/>
          <p14:tracePt t="68689" x="5334000" y="5191125"/>
          <p14:tracePt t="68696" x="5334000" y="5167313"/>
          <p14:tracePt t="68705" x="5334000" y="5151438"/>
          <p14:tracePt t="68713" x="5334000" y="5143500"/>
          <p14:tracePt t="68725" x="5334000" y="5135563"/>
          <p14:tracePt t="68729" x="5334000" y="5119688"/>
          <p14:tracePt t="68737" x="5334000" y="5103813"/>
          <p14:tracePt t="68745" x="5334000" y="5095875"/>
          <p14:tracePt t="68753" x="5334000" y="5087938"/>
          <p14:tracePt t="68761" x="5334000" y="5072063"/>
          <p14:tracePt t="68769" x="5334000" y="5064125"/>
          <p14:tracePt t="68778" x="5334000" y="5056188"/>
          <p14:tracePt t="68808" x="5334000" y="5048250"/>
          <p14:tracePt t="68833" x="5334000" y="5056188"/>
          <p14:tracePt t="68841" x="5334000" y="5064125"/>
          <p14:tracePt t="68849" x="5334000" y="5080000"/>
          <p14:tracePt t="68857" x="5334000" y="5095875"/>
          <p14:tracePt t="68865" x="5334000" y="5103813"/>
          <p14:tracePt t="68873" x="5334000" y="5111750"/>
          <p14:tracePt t="68884" x="5334000" y="5119688"/>
          <p14:tracePt t="68889" x="5334000" y="5127625"/>
          <p14:tracePt t="68896" x="5334000" y="5135563"/>
          <p14:tracePt t="68905" x="5334000" y="5143500"/>
          <p14:tracePt t="68913" x="5334000" y="5151438"/>
          <p14:tracePt t="68929" x="5334000" y="5159375"/>
          <p14:tracePt t="68977" x="5334000" y="5151438"/>
          <p14:tracePt t="68985" x="5334000" y="5135563"/>
          <p14:tracePt t="68993" x="5334000" y="5127625"/>
          <p14:tracePt t="69001" x="5334000" y="5119688"/>
          <p14:tracePt t="69009" x="5334000" y="5103813"/>
          <p14:tracePt t="69017" x="5334000" y="5064125"/>
          <p14:tracePt t="69025" x="5334000" y="5048250"/>
          <p14:tracePt t="69033" x="5334000" y="5016500"/>
          <p14:tracePt t="69040" x="5334000" y="5000625"/>
          <p14:tracePt t="69049" x="5334000" y="4992688"/>
          <p14:tracePt t="69057" x="5334000" y="4984750"/>
          <p14:tracePt t="69065" x="5334000" y="4967288"/>
          <p14:tracePt t="69186" x="5334000" y="4959350"/>
          <p14:tracePt t="69202" x="5334000" y="4943475"/>
          <p14:tracePt t="69217" x="5334000" y="4935538"/>
          <p14:tracePt t="69225" x="5334000" y="4927600"/>
          <p14:tracePt t="69233" x="5334000" y="4911725"/>
          <p14:tracePt t="69241" x="5334000" y="4903788"/>
          <p14:tracePt t="69249" x="5334000" y="4895850"/>
          <p14:tracePt t="69257" x="5334000" y="4872038"/>
          <p14:tracePt t="69265" x="5334000" y="4864100"/>
          <p14:tracePt t="69273" x="5334000" y="4856163"/>
          <p14:tracePt t="69281" x="5334000" y="4832350"/>
          <p14:tracePt t="69289" x="5341938" y="4824413"/>
          <p14:tracePt t="69297" x="5341938" y="4816475"/>
          <p14:tracePt t="69305" x="5349875" y="4800600"/>
          <p14:tracePt t="69313" x="5349875" y="4784725"/>
          <p14:tracePt t="69321" x="5357813" y="4768850"/>
          <p14:tracePt t="69329" x="5365750" y="4760913"/>
          <p14:tracePt t="69337" x="5365750" y="4745038"/>
          <p14:tracePt t="69353" x="5365750" y="4737100"/>
          <p14:tracePt t="69441" x="5365750" y="4745038"/>
          <p14:tracePt t="69458" x="5365750" y="4752975"/>
          <p14:tracePt t="69465" x="5365750" y="4760913"/>
          <p14:tracePt t="69497" x="5365750" y="4768850"/>
          <p14:tracePt t="69570" x="5373688" y="4768850"/>
          <p14:tracePt t="69610" x="5381625" y="4768850"/>
          <p14:tracePt t="69618" x="5381625" y="4760913"/>
          <p14:tracePt t="70097" x="5373688" y="4760913"/>
          <p14:tracePt t="70105" x="5365750" y="4760913"/>
          <p14:tracePt t="70113" x="5357813" y="4760913"/>
          <p14:tracePt t="70121" x="5334000" y="4760913"/>
          <p14:tracePt t="70129" x="5326063" y="4760913"/>
          <p14:tracePt t="70313" x="5318125" y="4760913"/>
          <p14:tracePt t="70321" x="5310188" y="4760913"/>
          <p14:tracePt t="70329" x="5300663" y="4760913"/>
          <p14:tracePt t="70338" x="5292725" y="4760913"/>
          <p14:tracePt t="70353" x="5284788" y="4768850"/>
          <p14:tracePt t="70360" x="5276850" y="4768850"/>
          <p14:tracePt t="70369" x="5268913" y="4768850"/>
          <p14:tracePt t="70377" x="5260975" y="4768850"/>
          <p14:tracePt t="70389" x="5253038" y="4768850"/>
          <p14:tracePt t="70393" x="5197475" y="4768850"/>
          <p14:tracePt t="70401" x="5181600" y="4768850"/>
          <p14:tracePt t="70409" x="5173663" y="4768850"/>
          <p14:tracePt t="70417" x="5165725" y="4776788"/>
          <p14:tracePt t="70441" x="5165725" y="4784725"/>
          <p14:tracePt t="70449" x="5157788" y="4784725"/>
          <p14:tracePt t="70457" x="5157788" y="4792663"/>
          <p14:tracePt t="70465" x="5157788" y="4800600"/>
          <p14:tracePt t="70481" x="5157788" y="4808538"/>
          <p14:tracePt t="70497" x="5157788" y="4824413"/>
          <p14:tracePt t="70507" x="5157788" y="4832350"/>
          <p14:tracePt t="70513" x="5157788" y="4848225"/>
          <p14:tracePt t="70521" x="5157788" y="4856163"/>
          <p14:tracePt t="70529" x="5157788" y="4879975"/>
          <p14:tracePt t="70540" x="5149850" y="4895850"/>
          <p14:tracePt t="70545" x="5149850" y="4935538"/>
          <p14:tracePt t="70553" x="5149850" y="4959350"/>
          <p14:tracePt t="70561" x="5149850" y="4992688"/>
          <p14:tracePt t="70569" x="5149850" y="5064125"/>
          <p14:tracePt t="70577" x="5149850" y="5119688"/>
          <p14:tracePt t="70585" x="5149850" y="5151438"/>
          <p14:tracePt t="70593" x="5149850" y="5230813"/>
          <p14:tracePt t="70601" x="5149850" y="5254625"/>
          <p14:tracePt t="70608" x="5141913" y="5286375"/>
          <p14:tracePt t="70616" x="5133975" y="5294313"/>
          <p14:tracePt t="70625" x="5133975" y="5343525"/>
          <p14:tracePt t="70633" x="5133975" y="5351463"/>
          <p14:tracePt t="70640" x="5133975" y="5375275"/>
          <p14:tracePt t="70648" x="5133975" y="5383213"/>
          <p14:tracePt t="70657" x="5133975" y="5391150"/>
          <p14:tracePt t="70664" x="5133975" y="5399088"/>
          <p14:tracePt t="70680" x="5133975" y="5407025"/>
          <p14:tracePt t="70946" x="5133975" y="5414963"/>
          <p14:tracePt t="70980" x="5133975" y="5422900"/>
          <p14:tracePt t="71073" x="5133975" y="5414963"/>
          <p14:tracePt t="71081" x="5133975" y="5407025"/>
          <p14:tracePt t="71089" x="5133975" y="5391150"/>
          <p14:tracePt t="71096" x="5133975" y="5367338"/>
          <p14:tracePt t="71105" x="5133975" y="5351463"/>
          <p14:tracePt t="71113" x="5133975" y="5335588"/>
          <p14:tracePt t="71121" x="5133975" y="5327650"/>
          <p14:tracePt t="71129" x="5141913" y="5302250"/>
          <p14:tracePt t="71137" x="5141913" y="5286375"/>
          <p14:tracePt t="71149" x="5141913" y="5278438"/>
          <p14:tracePt t="71153" x="5141913" y="5270500"/>
          <p14:tracePt t="71160" x="5141913" y="5254625"/>
          <p14:tracePt t="71169" x="5141913" y="5230813"/>
          <p14:tracePt t="71177" x="5141913" y="5214938"/>
          <p14:tracePt t="71186" x="5141913" y="5207000"/>
          <p14:tracePt t="71193" x="5141913" y="5183188"/>
          <p14:tracePt t="71201" x="5149850" y="5175250"/>
          <p14:tracePt t="71209" x="5149850" y="5159375"/>
          <p14:tracePt t="71216" x="5157788" y="5159375"/>
          <p14:tracePt t="71225" x="5157788" y="5143500"/>
          <p14:tracePt t="71233" x="5157788" y="5127625"/>
          <p14:tracePt t="71241" x="5165725" y="5119688"/>
          <p14:tracePt t="71249" x="5173663" y="5119688"/>
          <p14:tracePt t="71257" x="5173663" y="5103813"/>
          <p14:tracePt t="71265" x="5181600" y="5103813"/>
          <p14:tracePt t="71273" x="5181600" y="5095875"/>
          <p14:tracePt t="71281" x="5189538" y="5087938"/>
          <p14:tracePt t="71288" x="5189538" y="5080000"/>
          <p14:tracePt t="71301" x="5189538" y="5072063"/>
          <p14:tracePt t="71305" x="5189538" y="5056188"/>
          <p14:tracePt t="71313" x="5189538" y="5048250"/>
          <p14:tracePt t="71321" x="5197475" y="5032375"/>
          <p14:tracePt t="71337" x="5197475" y="5008563"/>
          <p14:tracePt t="71353" x="5197475" y="4992688"/>
          <p14:tracePt t="71360" x="5197475" y="4976813"/>
          <p14:tracePt t="71369" x="5197475" y="4967288"/>
          <p14:tracePt t="71377" x="5197475" y="4959350"/>
          <p14:tracePt t="71385" x="5197475" y="4943475"/>
          <p14:tracePt t="71393" x="5197475" y="4935538"/>
          <p14:tracePt t="71401" x="5197475" y="4927600"/>
          <p14:tracePt t="71410" x="5197475" y="4919663"/>
          <p14:tracePt t="71416" x="5197475" y="4903788"/>
          <p14:tracePt t="71425" x="5197475" y="4887913"/>
          <p14:tracePt t="71432" x="5189538" y="4879975"/>
          <p14:tracePt t="71441" x="5181600" y="4864100"/>
          <p14:tracePt t="71448" x="5181600" y="4856163"/>
          <p14:tracePt t="71457" x="5173663" y="4848225"/>
          <p14:tracePt t="71465" x="5165725" y="4840288"/>
          <p14:tracePt t="71473" x="5165725" y="4824413"/>
          <p14:tracePt t="71482" x="5165725" y="4816475"/>
          <p14:tracePt t="71488" x="5149850" y="4800600"/>
          <p14:tracePt t="71497" x="5149850" y="4792663"/>
          <p14:tracePt t="71505" x="5141913" y="4792663"/>
          <p14:tracePt t="71513" x="5133975" y="4776788"/>
          <p14:tracePt t="71529" x="5126038" y="4768850"/>
          <p14:tracePt t="71553" x="5126038" y="4752975"/>
          <p14:tracePt t="71561" x="5118100" y="4752975"/>
          <p14:tracePt t="71569" x="5110163" y="4752975"/>
          <p14:tracePt t="71577" x="5110163" y="4737100"/>
          <p14:tracePt t="71585" x="5094288" y="4729163"/>
          <p14:tracePt t="71593" x="5086350" y="4721225"/>
          <p14:tracePt t="71601" x="5070475" y="4689475"/>
          <p14:tracePt t="71610" x="5062538" y="4673600"/>
          <p14:tracePt t="71616" x="5038725" y="4665663"/>
          <p14:tracePt t="71626" x="5030788" y="4657725"/>
          <p14:tracePt t="71632" x="5022850" y="4649788"/>
          <p14:tracePt t="71641" x="5014913" y="4649788"/>
          <p14:tracePt t="71657" x="5014913" y="4641850"/>
          <p14:tracePt t="71680" x="5006975" y="4641850"/>
          <p14:tracePt t="71793" x="4999038" y="4641850"/>
          <p14:tracePt t="71801" x="4991100" y="4641850"/>
          <p14:tracePt t="71817" x="4983163" y="4649788"/>
          <p14:tracePt t="71826" x="4975225" y="4649788"/>
          <p14:tracePt t="71833" x="4967288" y="4657725"/>
          <p14:tracePt t="71842" x="4967288" y="4665663"/>
          <p14:tracePt t="71849" x="4959350" y="4665663"/>
          <p14:tracePt t="71858" x="4951413" y="4681538"/>
          <p14:tracePt t="71865" x="4933950" y="4689475"/>
          <p14:tracePt t="71873" x="4926013" y="4697413"/>
          <p14:tracePt t="71882" x="4918075" y="4713288"/>
          <p14:tracePt t="71900" x="4902200" y="4729163"/>
          <p14:tracePt t="71905" x="4894263" y="4737100"/>
          <p14:tracePt t="71913" x="4886325" y="4745038"/>
          <p14:tracePt t="71921" x="4878388" y="4752975"/>
          <p14:tracePt t="71929" x="4878388" y="4760913"/>
          <p14:tracePt t="71937" x="4870450" y="4760913"/>
          <p14:tracePt t="71945" x="4862513" y="4776788"/>
          <p14:tracePt t="71969" x="4854575" y="4776788"/>
          <p14:tracePt t="71976" x="4854575" y="4784725"/>
          <p14:tracePt t="71993" x="4854575" y="4792663"/>
          <p14:tracePt t="72009" x="4846638" y="4792663"/>
          <p14:tracePt t="72016" x="4838700" y="4808538"/>
          <p14:tracePt t="72025" x="4838700" y="4824413"/>
          <p14:tracePt t="72032" x="4838700" y="4840288"/>
          <p14:tracePt t="72041" x="4838700" y="4848225"/>
          <p14:tracePt t="72049" x="4838700" y="4872038"/>
          <p14:tracePt t="72058" x="4838700" y="4887913"/>
          <p14:tracePt t="72065" x="4838700" y="4903788"/>
          <p14:tracePt t="72074" x="4838700" y="4919663"/>
          <p14:tracePt t="72082" x="4838700" y="4935538"/>
          <p14:tracePt t="72089" x="4838700" y="4943475"/>
          <p14:tracePt t="72097" x="4838700" y="4951413"/>
          <p14:tracePt t="72105" x="4838700" y="4967288"/>
          <p14:tracePt t="72113" x="4846638" y="4976813"/>
          <p14:tracePt t="72121" x="4846638" y="4984750"/>
          <p14:tracePt t="72129" x="4854575" y="5048250"/>
          <p14:tracePt t="72137" x="4870450" y="5087938"/>
          <p14:tracePt t="72146" x="4878388" y="5143500"/>
          <p14:tracePt t="72153" x="4894263" y="5167313"/>
          <p14:tracePt t="72162" x="4910138" y="5207000"/>
          <p14:tracePt t="72169" x="4918075" y="5230813"/>
          <p14:tracePt t="72177" x="4943475" y="5270500"/>
          <p14:tracePt t="72185" x="4967288" y="5286375"/>
          <p14:tracePt t="72193" x="4983163" y="5319713"/>
          <p14:tracePt t="72201" x="4999038" y="5335588"/>
          <p14:tracePt t="72209" x="5014913" y="5351463"/>
          <p14:tracePt t="72216" x="5094288" y="5367338"/>
          <p14:tracePt t="72225" x="5118100" y="5383213"/>
          <p14:tracePt t="72233" x="5126038" y="5383213"/>
          <p14:tracePt t="72241" x="5181600" y="5399088"/>
          <p14:tracePt t="72249" x="5197475" y="5407025"/>
          <p14:tracePt t="72257" x="5245100" y="5414963"/>
          <p14:tracePt t="72265" x="5260975" y="5422900"/>
          <p14:tracePt t="72273" x="5276850" y="5422900"/>
          <p14:tracePt t="72282" x="5300663" y="5422900"/>
          <p14:tracePt t="72289" x="5326063" y="5422900"/>
          <p14:tracePt t="72297" x="5341938" y="5422900"/>
          <p14:tracePt t="72305" x="5365750" y="5422900"/>
          <p14:tracePt t="72313" x="5397500" y="5422900"/>
          <p14:tracePt t="72321" x="5405438" y="5407025"/>
          <p14:tracePt t="72329" x="5461000" y="5391150"/>
          <p14:tracePt t="72337" x="5476875" y="5391150"/>
          <p14:tracePt t="72345" x="5492750" y="5367338"/>
          <p14:tracePt t="72353" x="5516563" y="5359400"/>
          <p14:tracePt t="72361" x="5540375" y="5343525"/>
          <p14:tracePt t="72369" x="5556250" y="5327650"/>
          <p14:tracePt t="72376" x="5564188" y="5319713"/>
          <p14:tracePt t="72385" x="5580063" y="5262563"/>
          <p14:tracePt t="72393" x="5595938" y="5246688"/>
          <p14:tracePt t="72401" x="5603875" y="5230813"/>
          <p14:tracePt t="72409" x="5611813" y="5207000"/>
          <p14:tracePt t="72416" x="5619750" y="5183188"/>
          <p14:tracePt t="72425" x="5619750" y="5167313"/>
          <p14:tracePt t="72433" x="5635625" y="5159375"/>
          <p14:tracePt t="72441" x="5635625" y="5143500"/>
          <p14:tracePt t="72449" x="5635625" y="5127625"/>
          <p14:tracePt t="72457" x="5635625" y="5103813"/>
          <p14:tracePt t="72465" x="5635625" y="5064125"/>
          <p14:tracePt t="72473" x="5635625" y="5024438"/>
          <p14:tracePt t="72482" x="5627688" y="5000625"/>
          <p14:tracePt t="72489" x="5627688" y="4992688"/>
          <p14:tracePt t="72496" x="5627688" y="4967288"/>
          <p14:tracePt t="72505" x="5619750" y="4943475"/>
          <p14:tracePt t="72509" x="5611813" y="4935538"/>
          <p14:tracePt t="72521" x="5611813" y="4927600"/>
          <p14:tracePt t="72529" x="5603875" y="4919663"/>
          <p14:tracePt t="72545" x="5603875" y="4911725"/>
          <p14:tracePt t="72553" x="5595938" y="4903788"/>
          <p14:tracePt t="72561" x="5588000" y="4903788"/>
          <p14:tracePt t="72569" x="5580063" y="4887913"/>
          <p14:tracePt t="72577" x="5564188" y="4879975"/>
          <p14:tracePt t="72585" x="5556250" y="4872038"/>
          <p14:tracePt t="72593" x="5532438" y="4856163"/>
          <p14:tracePt t="72601" x="5508625" y="4848225"/>
          <p14:tracePt t="72609" x="5468938" y="4832350"/>
          <p14:tracePt t="72616" x="5413375" y="4816475"/>
          <p14:tracePt t="72625" x="5397500" y="4800600"/>
          <p14:tracePt t="72633" x="5389563" y="4800600"/>
          <p14:tracePt t="72641" x="5365750" y="4792663"/>
          <p14:tracePt t="72649" x="5349875" y="4792663"/>
          <p14:tracePt t="72661" x="5341938" y="4784725"/>
          <p14:tracePt t="72665" x="5334000" y="4784725"/>
          <p14:tracePt t="72673" x="5326063" y="4784725"/>
          <p14:tracePt t="72682" x="5318125" y="4784725"/>
          <p14:tracePt t="72689" x="5310188" y="4784725"/>
          <p14:tracePt t="72705" x="5300663" y="4784725"/>
          <p14:tracePt t="72721" x="5292725" y="4784725"/>
          <p14:tracePt t="72729" x="5284788" y="4784725"/>
          <p14:tracePt t="72737" x="5276850" y="4784725"/>
          <p14:tracePt t="72745" x="5268913" y="4784725"/>
          <p14:tracePt t="72753" x="5253038" y="4784725"/>
          <p14:tracePt t="72761" x="5237163" y="4784725"/>
          <p14:tracePt t="72769" x="5221288" y="4792663"/>
          <p14:tracePt t="72777" x="5213350" y="4792663"/>
          <p14:tracePt t="72785" x="5165725" y="4808538"/>
          <p14:tracePt t="72792" x="5149850" y="4808538"/>
          <p14:tracePt t="72800" x="5133975" y="4824413"/>
          <p14:tracePt t="72817" x="5118100" y="4840288"/>
          <p14:tracePt t="72825" x="5102225" y="4848225"/>
          <p14:tracePt t="72833" x="5094288" y="4856163"/>
          <p14:tracePt t="72841" x="5078413" y="4864100"/>
          <p14:tracePt t="72850" x="5070475" y="4879975"/>
          <p14:tracePt t="72857" x="5062538" y="4887913"/>
          <p14:tracePt t="72866" x="5062538" y="4895850"/>
          <p14:tracePt t="72873" x="5062538" y="4903788"/>
          <p14:tracePt t="72883" x="5062538" y="4911725"/>
          <p14:tracePt t="72889" x="5062538" y="4919663"/>
          <p14:tracePt t="72897" x="5054600" y="4935538"/>
          <p14:tracePt t="72905" x="5046663" y="4943475"/>
          <p14:tracePt t="72913" x="5046663" y="4951413"/>
          <p14:tracePt t="72921" x="5046663" y="4967288"/>
          <p14:tracePt t="72929" x="5046663" y="4984750"/>
          <p14:tracePt t="72937" x="5046663" y="5008563"/>
          <p14:tracePt t="72945" x="5046663" y="5040313"/>
          <p14:tracePt t="72953" x="5054600" y="5080000"/>
          <p14:tracePt t="72965" x="5070475" y="5135563"/>
          <p14:tracePt t="72969" x="5078413" y="5175250"/>
          <p14:tracePt t="72976" x="5086350" y="5191125"/>
          <p14:tracePt t="72985" x="5086350" y="5214938"/>
          <p14:tracePt t="72992" x="5094288" y="5230813"/>
          <p14:tracePt t="73000" x="5110163" y="5302250"/>
          <p14:tracePt t="73009" x="5133975" y="5359400"/>
          <p14:tracePt t="73017" x="5149850" y="5375275"/>
          <p14:tracePt t="73025" x="5173663" y="5414963"/>
          <p14:tracePt t="73032" x="5189538" y="5430838"/>
          <p14:tracePt t="73041" x="5229225" y="5454650"/>
          <p14:tracePt t="73049" x="5237163" y="5462588"/>
          <p14:tracePt t="73057" x="5260975" y="5470525"/>
          <p14:tracePt t="73066" x="5326063" y="5478463"/>
          <p14:tracePt t="73073" x="5349875" y="5478463"/>
          <p14:tracePt t="73081" x="5381625" y="5478463"/>
          <p14:tracePt t="73089" x="5397500" y="5486400"/>
          <p14:tracePt t="73097" x="5421313" y="5486400"/>
          <p14:tracePt t="73105" x="5445125" y="5486400"/>
          <p14:tracePt t="73116" x="5461000" y="5486400"/>
          <p14:tracePt t="73121" x="5508625" y="5486400"/>
          <p14:tracePt t="73128" x="5516563" y="5470525"/>
          <p14:tracePt t="73137" x="5540375" y="5462588"/>
          <p14:tracePt t="73145" x="5548313" y="5454650"/>
          <p14:tracePt t="73153" x="5564188" y="5430838"/>
          <p14:tracePt t="73161" x="5572125" y="5414963"/>
          <p14:tracePt t="73169" x="5588000" y="5391150"/>
          <p14:tracePt t="73177" x="5595938" y="5343525"/>
          <p14:tracePt t="73185" x="5611813" y="5310188"/>
          <p14:tracePt t="73192" x="5611813" y="5230813"/>
          <p14:tracePt t="73201" x="5619750" y="5207000"/>
          <p14:tracePt t="73209" x="5627688" y="5175250"/>
          <p14:tracePt t="73217" x="5627688" y="5159375"/>
          <p14:tracePt t="73225" x="5627688" y="5087938"/>
          <p14:tracePt t="73232" x="5627688" y="5024438"/>
          <p14:tracePt t="73241" x="5627688" y="4951413"/>
          <p14:tracePt t="73250" x="5627688" y="4864100"/>
          <p14:tracePt t="73257" x="5619750" y="4768850"/>
          <p14:tracePt t="73269" x="5603875" y="4721225"/>
          <p14:tracePt t="73273" x="5588000" y="4665663"/>
          <p14:tracePt t="73282" x="5580063" y="4649788"/>
          <p14:tracePt t="73289" x="5556250" y="4624388"/>
          <p14:tracePt t="73297" x="5532438" y="4600575"/>
          <p14:tracePt t="73305" x="5524500" y="4592638"/>
          <p14:tracePt t="73313" x="5468938" y="4576763"/>
          <p14:tracePt t="73321" x="5437188" y="4560888"/>
          <p14:tracePt t="73328" x="5389563" y="4552950"/>
          <p14:tracePt t="73337" x="5365750" y="4545013"/>
          <p14:tracePt t="73344" x="5349875" y="4537075"/>
          <p14:tracePt t="73353" x="5310188" y="4529138"/>
          <p14:tracePt t="73361" x="5292725" y="4529138"/>
          <p14:tracePt t="73369" x="5276850" y="4529138"/>
          <p14:tracePt t="73377" x="5260975" y="4529138"/>
          <p14:tracePt t="73385" x="5253038" y="4529138"/>
          <p14:tracePt t="73393" x="5229225" y="4529138"/>
          <p14:tracePt t="73401" x="5221288" y="4529138"/>
          <p14:tracePt t="73409" x="5213350" y="4537075"/>
          <p14:tracePt t="73417" x="5205413" y="4545013"/>
          <p14:tracePt t="73425" x="5189538" y="4560888"/>
          <p14:tracePt t="73432" x="5181600" y="4568825"/>
          <p14:tracePt t="73441" x="5165725" y="4592638"/>
          <p14:tracePt t="73449" x="5157788" y="4608513"/>
          <p14:tracePt t="73457" x="5141913" y="4633913"/>
          <p14:tracePt t="73466" x="5126038" y="4657725"/>
          <p14:tracePt t="73473" x="5078413" y="4697413"/>
          <p14:tracePt t="73482" x="5070475" y="4745038"/>
          <p14:tracePt t="73491" x="5054600" y="4800600"/>
          <p14:tracePt t="73498" x="5046663" y="4864100"/>
          <p14:tracePt t="73505" x="5038725" y="4879975"/>
          <p14:tracePt t="73513" x="5030788" y="4959350"/>
          <p14:tracePt t="73521" x="5030788" y="4967288"/>
          <p14:tracePt t="73529" x="5030788" y="5032375"/>
          <p14:tracePt t="73537" x="5030788" y="5056188"/>
          <p14:tracePt t="73545" x="5030788" y="5072063"/>
          <p14:tracePt t="73553" x="5030788" y="5087938"/>
          <p14:tracePt t="73561" x="5030788" y="5095875"/>
          <p14:tracePt t="73569" x="5038725" y="5111750"/>
          <p14:tracePt t="73577" x="5038725" y="5119688"/>
          <p14:tracePt t="73585" x="5046663" y="5135563"/>
          <p14:tracePt t="73593" x="5046663" y="5151438"/>
          <p14:tracePt t="73601" x="5062538" y="5159375"/>
          <p14:tracePt t="73609" x="5062538" y="5183188"/>
          <p14:tracePt t="73617" x="5070475" y="5199063"/>
          <p14:tracePt t="73625" x="5078413" y="5199063"/>
          <p14:tracePt t="73632" x="5094288" y="5207000"/>
          <p14:tracePt t="73641" x="5094288" y="5214938"/>
          <p14:tracePt t="73649" x="5102225" y="5214938"/>
          <p14:tracePt t="73657" x="5110163" y="5222875"/>
          <p14:tracePt t="73666" x="5118100" y="5222875"/>
          <p14:tracePt t="73673" x="5126038" y="5238750"/>
          <p14:tracePt t="73689" x="5141913" y="5246688"/>
          <p14:tracePt t="73697" x="5149850" y="5254625"/>
          <p14:tracePt t="73704" x="5165725" y="5254625"/>
          <p14:tracePt t="73713" x="5181600" y="5254625"/>
          <p14:tracePt t="73720" x="5205413" y="5254625"/>
          <p14:tracePt t="73729" x="5213350" y="5254625"/>
          <p14:tracePt t="73737" x="5229225" y="5254625"/>
          <p14:tracePt t="73744" x="5253038" y="5246688"/>
          <p14:tracePt t="73753" x="5268913" y="5238750"/>
          <p14:tracePt t="73761" x="5284788" y="5222875"/>
          <p14:tracePt t="73769" x="5292725" y="5214938"/>
          <p14:tracePt t="73777" x="5310188" y="5199063"/>
          <p14:tracePt t="73785" x="5318125" y="5191125"/>
          <p14:tracePt t="73793" x="5326063" y="5175250"/>
          <p14:tracePt t="73800" x="5334000" y="5151438"/>
          <p14:tracePt t="73808" x="5341938" y="5127625"/>
          <p14:tracePt t="73817" x="5349875" y="5087938"/>
          <p14:tracePt t="73825" x="5357813" y="5080000"/>
          <p14:tracePt t="73833" x="5357813" y="5064125"/>
          <p14:tracePt t="73841" x="5357813" y="5048250"/>
          <p14:tracePt t="73850" x="5365750" y="5024438"/>
          <p14:tracePt t="73857" x="5365750" y="5008563"/>
          <p14:tracePt t="73866" x="5365750" y="4967288"/>
          <p14:tracePt t="73873" x="5365750" y="4943475"/>
          <p14:tracePt t="73883" x="5365750" y="4927600"/>
          <p14:tracePt t="73889" x="5365750" y="4887913"/>
          <p14:tracePt t="73897" x="5365750" y="4864100"/>
          <p14:tracePt t="73905" x="5357813" y="4832350"/>
          <p14:tracePt t="73913" x="5357813" y="4784725"/>
          <p14:tracePt t="73921" x="5357813" y="4760913"/>
          <p14:tracePt t="73929" x="5357813" y="4745038"/>
          <p14:tracePt t="73937" x="5349875" y="4729163"/>
          <p14:tracePt t="73945" x="5349875" y="4721225"/>
          <p14:tracePt t="73953" x="5341938" y="4697413"/>
          <p14:tracePt t="73961" x="5334000" y="4689475"/>
          <p14:tracePt t="73969" x="5326063" y="4681538"/>
          <p14:tracePt t="73977" x="5318125" y="4681538"/>
          <p14:tracePt t="73985" x="5318125" y="4673600"/>
          <p14:tracePt t="74009" x="5310188" y="4673600"/>
          <p14:tracePt t="74049" x="5292725" y="4673600"/>
          <p14:tracePt t="74057" x="5284788" y="4681538"/>
          <p14:tracePt t="74066" x="5276850" y="4697413"/>
          <p14:tracePt t="74073" x="5268913" y="4713288"/>
          <p14:tracePt t="74082" x="5253038" y="4721225"/>
          <p14:tracePt t="74088" x="5221288" y="4752975"/>
          <p14:tracePt t="74097" x="5205413" y="4784725"/>
          <p14:tracePt t="74105" x="5197475" y="4832350"/>
          <p14:tracePt t="74113" x="5173663" y="4887913"/>
          <p14:tracePt t="74120" x="5165725" y="4903788"/>
          <p14:tracePt t="74129" x="5149850" y="4951413"/>
          <p14:tracePt t="74137" x="5149850" y="5000625"/>
          <p14:tracePt t="74145" x="5141913" y="5016500"/>
          <p14:tracePt t="74153" x="5141913" y="5040313"/>
          <p14:tracePt t="74160" x="5141913" y="5048250"/>
          <p14:tracePt t="74169" x="5133975" y="5064125"/>
          <p14:tracePt t="74173" x="5133975" y="5072063"/>
          <p14:tracePt t="74185" x="5133975" y="5087938"/>
          <p14:tracePt t="74200" x="5133975" y="5095875"/>
          <p14:tracePt t="74216" x="5133975" y="5103813"/>
          <p14:tracePt t="74225" x="5133975" y="5111750"/>
          <p14:tracePt t="74243" x="5133975" y="5119688"/>
          <p14:tracePt t="74297" x="5133975" y="5127625"/>
          <p14:tracePt t="74313" x="5133975" y="5135563"/>
          <p14:tracePt t="74324" x="5133975" y="5143500"/>
          <p14:tracePt t="74337" x="5133975" y="5151438"/>
          <p14:tracePt t="74361" x="5133975" y="5159375"/>
          <p14:tracePt t="74401" x="5133975" y="5167313"/>
          <p14:tracePt t="74409" x="5133975" y="5175250"/>
          <p14:tracePt t="74424" x="5141913" y="5175250"/>
          <p14:tracePt t="74457" x="5141913" y="5183188"/>
          <p14:tracePt t="74505" x="5141913" y="5191125"/>
          <p14:tracePt t="74691" x="5149850" y="5191125"/>
          <p14:tracePt t="74705" x="5149850" y="5183188"/>
          <p14:tracePt t="74713" x="5157788" y="5175250"/>
          <p14:tracePt t="74721" x="5157788" y="5167313"/>
          <p14:tracePt t="74729" x="5165725" y="5159375"/>
          <p14:tracePt t="74737" x="5165725" y="5143500"/>
          <p14:tracePt t="74745" x="5173663" y="5135563"/>
          <p14:tracePt t="74753" x="5173663" y="5111750"/>
          <p14:tracePt t="74761" x="5181600" y="5103813"/>
          <p14:tracePt t="74768" x="5181600" y="5087938"/>
          <p14:tracePt t="74781" x="5181600" y="5032375"/>
          <p14:tracePt t="74786" x="5181600" y="5024438"/>
          <p14:tracePt t="74794" x="5181600" y="4984750"/>
          <p14:tracePt t="74801" x="5189538" y="4927600"/>
          <p14:tracePt t="74809" x="5189538" y="4919663"/>
          <p14:tracePt t="74816" x="5189538" y="4903788"/>
          <p14:tracePt t="74825" x="5189538" y="4887913"/>
          <p14:tracePt t="74832" x="5189538" y="4872038"/>
          <p14:tracePt t="74841" x="5189538" y="4864100"/>
          <p14:tracePt t="74849" x="5189538" y="4840288"/>
          <p14:tracePt t="74865" x="5189538" y="4824413"/>
          <p14:tracePt t="74881" x="5189538" y="4808538"/>
          <p14:tracePt t="74901" x="5189538" y="4800600"/>
          <p14:tracePt t="74904" x="5189538" y="4792663"/>
          <p14:tracePt t="74921" x="5181600" y="4745038"/>
          <p14:tracePt t="74937" x="5181600" y="4729163"/>
          <p14:tracePt t="74954" x="5181600" y="4721225"/>
          <p14:tracePt t="74961" x="5181600" y="4713288"/>
          <p14:tracePt t="74969" x="5181600" y="4705350"/>
          <p14:tracePt t="74977" x="5181600" y="4697413"/>
          <p14:tracePt t="74993" x="5181600" y="4689475"/>
          <p14:tracePt t="75000" x="5181600" y="4681538"/>
          <p14:tracePt t="75010" x="5181600" y="4673600"/>
          <p14:tracePt t="75016" x="5181600" y="4665663"/>
          <p14:tracePt t="75024" x="5181600" y="4657725"/>
          <p14:tracePt t="75032" x="5181600" y="4641850"/>
          <p14:tracePt t="75041" x="5181600" y="4624388"/>
          <p14:tracePt t="75049" x="5181600" y="4608513"/>
          <p14:tracePt t="75056" x="5181600" y="4600575"/>
          <p14:tracePt t="75066" x="5181600" y="4592638"/>
          <p14:tracePt t="75073" x="5181600" y="4576763"/>
          <p14:tracePt t="75086" x="5181600" y="4568825"/>
          <p14:tracePt t="75097" x="5181600" y="4560888"/>
          <p14:tracePt t="75105" x="5181600" y="4552950"/>
          <p14:tracePt t="75229" x="5173663" y="4552950"/>
          <p14:tracePt t="75492" x="5173663" y="4545013"/>
          <p14:tracePt t="75761" x="5173663" y="4537075"/>
          <p14:tracePt t="75777" x="5173663" y="4529138"/>
          <p14:tracePt t="75785" x="5173663" y="4521200"/>
          <p14:tracePt t="75793" x="5173663" y="4513263"/>
          <p14:tracePt t="75801" x="5173663" y="4505325"/>
          <p14:tracePt t="75809" x="5173663" y="4497388"/>
          <p14:tracePt t="75817" x="5173663" y="4489450"/>
          <p14:tracePt t="75833" x="5173663" y="4473575"/>
          <p14:tracePt t="75841" x="5173663" y="4465638"/>
          <p14:tracePt t="75977" x="5165725" y="4465638"/>
          <p14:tracePt t="75984" x="5165725" y="4481513"/>
          <p14:tracePt t="75993" x="5165725" y="4489450"/>
          <p14:tracePt t="76001" x="5165725" y="4505325"/>
          <p14:tracePt t="76009" x="5165725" y="4545013"/>
          <p14:tracePt t="76017" x="5165725" y="4568825"/>
          <p14:tracePt t="76025" x="5165725" y="4584700"/>
          <p14:tracePt t="76033" x="5165725" y="4600575"/>
          <p14:tracePt t="76041" x="5165725" y="4624388"/>
          <p14:tracePt t="76049" x="5165725" y="4641850"/>
          <p14:tracePt t="76058" x="5165725" y="4657725"/>
          <p14:tracePt t="76065" x="5165725" y="4665663"/>
          <p14:tracePt t="76074" x="5165725" y="4673600"/>
          <p14:tracePt t="76081" x="5165725" y="4681538"/>
          <p14:tracePt t="76097" x="5165725" y="4689475"/>
          <p14:tracePt t="76153" x="5165725" y="4697413"/>
          <p14:tracePt t="76193" x="5165725" y="4689475"/>
          <p14:tracePt t="76209" x="5165725" y="4681538"/>
          <p14:tracePt t="76315" x="5165725" y="4689475"/>
          <p14:tracePt t="76320" x="5165725" y="4697413"/>
          <p14:tracePt t="76329" x="5173663" y="4721225"/>
          <p14:tracePt t="76337" x="5173663" y="4737100"/>
          <p14:tracePt t="76344" x="5189538" y="4784725"/>
          <p14:tracePt t="76353" x="5189538" y="4816475"/>
          <p14:tracePt t="76361" x="5189538" y="4887913"/>
          <p14:tracePt t="76370" x="5189538" y="4943475"/>
          <p14:tracePt t="76376" x="5189538" y="4976813"/>
          <p14:tracePt t="76386" x="5197475" y="4992688"/>
          <p14:tracePt t="76393" x="5197475" y="5016500"/>
          <p14:tracePt t="76401" x="5197475" y="5040313"/>
          <p14:tracePt t="76409" x="5197475" y="5048250"/>
          <p14:tracePt t="76417" x="5197475" y="5056188"/>
          <p14:tracePt t="76425" x="5197475" y="5064125"/>
          <p14:tracePt t="76433" x="5197475" y="5072063"/>
          <p14:tracePt t="76441" x="5197475" y="5080000"/>
          <p14:tracePt t="76449" x="5197475" y="5087938"/>
          <p14:tracePt t="76569" x="5197475" y="5095875"/>
          <p14:tracePt t="76577" x="5197475" y="5111750"/>
          <p14:tracePt t="76584" x="5197475" y="5119688"/>
          <p14:tracePt t="76593" x="5197475" y="5143500"/>
          <p14:tracePt t="76601" x="5197475" y="5159375"/>
          <p14:tracePt t="76609" x="5197475" y="5230813"/>
          <p14:tracePt t="76617" x="5197475" y="5254625"/>
          <p14:tracePt t="76625" x="5197475" y="5286375"/>
          <p14:tracePt t="76633" x="5197475" y="5302250"/>
          <p14:tracePt t="76641" x="5197475" y="5327650"/>
          <p14:tracePt t="76649" x="5197475" y="5359400"/>
          <p14:tracePt t="76657" x="5197475" y="5367338"/>
          <p14:tracePt t="76665" x="5197475" y="5391150"/>
          <p14:tracePt t="76673" x="5197475" y="5399088"/>
          <p14:tracePt t="76681" x="5197475" y="5414963"/>
          <p14:tracePt t="76689" x="5197475" y="5438775"/>
          <p14:tracePt t="76697" x="5197475" y="5446713"/>
          <p14:tracePt t="76705" x="5197475" y="5454650"/>
          <p14:tracePt t="76713" x="5197475" y="5462588"/>
          <p14:tracePt t="76721" x="5197475" y="5470525"/>
          <p14:tracePt t="76748" x="5197475" y="5478463"/>
          <p14:tracePt t="76858" x="5197475" y="5470525"/>
          <p14:tracePt t="76866" x="5197475" y="5454650"/>
          <p14:tracePt t="76873" x="5197475" y="5414963"/>
          <p14:tracePt t="76888" x="5189538" y="5327650"/>
          <p14:tracePt t="76902" x="5189538" y="5278438"/>
          <p14:tracePt t="76905" x="5181600" y="5230813"/>
          <p14:tracePt t="76913" x="5181600" y="5191125"/>
          <p14:tracePt t="76920" x="5181600" y="5087938"/>
          <p14:tracePt t="76930" x="5181600" y="5040313"/>
          <p14:tracePt t="76936" x="5181600" y="4943475"/>
          <p14:tracePt t="76946" x="5181600" y="4832350"/>
          <p14:tracePt t="76953" x="5181600" y="4752975"/>
          <p14:tracePt t="76961" x="5181600" y="4689475"/>
          <p14:tracePt t="76969" x="5181600" y="4641850"/>
          <p14:tracePt t="76978" x="5181600" y="4529138"/>
          <p14:tracePt t="76986" x="5189538" y="4489450"/>
          <p14:tracePt t="76994" x="5189538" y="4418013"/>
          <p14:tracePt t="77000" x="5189538" y="4330700"/>
          <p14:tracePt t="77010" x="5197475" y="4298950"/>
          <p14:tracePt t="77017" x="5197475" y="4225925"/>
          <p14:tracePt t="77025" x="5205413" y="4138613"/>
          <p14:tracePt t="77033" x="5205413" y="4122738"/>
          <p14:tracePt t="77041" x="5205413" y="4106863"/>
          <p14:tracePt t="77053" x="5205413" y="4059238"/>
          <p14:tracePt t="77057" x="5197475" y="4051300"/>
          <p14:tracePt t="77065" x="5197475" y="4043363"/>
          <p14:tracePt t="77073" x="5197475" y="4035425"/>
          <p14:tracePt t="77081" x="5197475" y="4027488"/>
          <p14:tracePt t="77185" x="5189538" y="4035425"/>
          <p14:tracePt t="77205" x="5189538" y="4043363"/>
          <p14:tracePt t="77210" x="5181600" y="4059238"/>
          <p14:tracePt t="77218" x="5173663" y="4067175"/>
          <p14:tracePt t="77225" x="5173663" y="4075113"/>
          <p14:tracePt t="77233" x="5173663" y="4083050"/>
          <p14:tracePt t="77241" x="5173663" y="4130675"/>
          <p14:tracePt t="77248" x="5165725" y="4162425"/>
          <p14:tracePt t="77257" x="5157788" y="4210050"/>
          <p14:tracePt t="77265" x="5149850" y="4330700"/>
          <p14:tracePt t="77273" x="5141913" y="4362450"/>
          <p14:tracePt t="77281" x="5141913" y="4465638"/>
          <p14:tracePt t="77289" x="5141913" y="4552950"/>
          <p14:tracePt t="77297" x="5141913" y="4616450"/>
          <p14:tracePt t="77305" x="5141913" y="4633913"/>
          <p14:tracePt t="77313" x="5141913" y="4657725"/>
          <p14:tracePt t="77321" x="5141913" y="4665663"/>
          <p14:tracePt t="77329" x="5141913" y="4673600"/>
          <p14:tracePt t="77449" x="5141913" y="4681538"/>
          <p14:tracePt t="77457" x="5133975" y="4689475"/>
          <p14:tracePt t="77465" x="5133975" y="4697413"/>
          <p14:tracePt t="77473" x="5133975" y="4705350"/>
          <p14:tracePt t="77481" x="5126038" y="4721225"/>
          <p14:tracePt t="77489" x="5118100" y="4729163"/>
          <p14:tracePt t="77497" x="5118100" y="4745038"/>
          <p14:tracePt t="77510" x="5118100" y="4760913"/>
          <p14:tracePt t="77513" x="5118100" y="4784725"/>
          <p14:tracePt t="77521" x="5118100" y="4816475"/>
          <p14:tracePt t="77529" x="5118100" y="4887913"/>
          <p14:tracePt t="77536" x="5118100" y="4976813"/>
          <p14:tracePt t="77545" x="5118100" y="4992688"/>
          <p14:tracePt t="77552" x="5118100" y="5064125"/>
          <p14:tracePt t="77561" x="5118100" y="5087938"/>
          <p14:tracePt t="77569" x="5118100" y="5103813"/>
          <p14:tracePt t="77577" x="5118100" y="5119688"/>
          <p14:tracePt t="77585" x="5118100" y="5127625"/>
          <p14:tracePt t="77593" x="5118100" y="5135563"/>
          <p14:tracePt t="77602" x="5118100" y="5151438"/>
          <p14:tracePt t="77649" x="5126038" y="5143500"/>
          <p14:tracePt t="77661" x="5133975" y="5135563"/>
          <p14:tracePt t="77664" x="5133975" y="5087938"/>
          <p14:tracePt t="77673" x="5141913" y="5056188"/>
          <p14:tracePt t="77681" x="5141913" y="4919663"/>
          <p14:tracePt t="77689" x="5165725" y="4792663"/>
          <p14:tracePt t="77697" x="5189538" y="4697413"/>
          <p14:tracePt t="77705" x="5197475" y="4624388"/>
          <p14:tracePt t="77713" x="5213350" y="4568825"/>
          <p14:tracePt t="77720" x="5221288" y="4505325"/>
          <p14:tracePt t="77729" x="5310188" y="4418013"/>
          <p14:tracePt t="77737" x="5318125" y="4362450"/>
          <p14:tracePt t="77745" x="5318125" y="4354513"/>
          <p14:tracePt t="77752" x="5326063" y="4314825"/>
          <p14:tracePt t="77761" x="5326063" y="4291013"/>
          <p14:tracePt t="77769" x="5326063" y="4273550"/>
          <p14:tracePt t="77785" x="5326063" y="4265613"/>
          <p14:tracePt t="77857" x="5326063" y="4273550"/>
          <p14:tracePt t="77865" x="5326063" y="4281488"/>
          <p14:tracePt t="77873" x="5326063" y="4298950"/>
          <p14:tracePt t="77881" x="5326063" y="4314825"/>
          <p14:tracePt t="77889" x="5334000" y="4338638"/>
          <p14:tracePt t="77905" x="5334000" y="4394200"/>
          <p14:tracePt t="77913" x="5334000" y="4418013"/>
          <p14:tracePt t="77920" x="5334000" y="4449763"/>
          <p14:tracePt t="77929" x="5334000" y="4465638"/>
          <p14:tracePt t="77937" x="5334000" y="4513263"/>
          <p14:tracePt t="77945" x="5334000" y="4529138"/>
          <p14:tracePt t="77953" x="5341938" y="4576763"/>
          <p14:tracePt t="77961" x="5341938" y="4600575"/>
          <p14:tracePt t="77969" x="5341938" y="4616450"/>
          <p14:tracePt t="77977" x="5341938" y="4681538"/>
          <p14:tracePt t="77985" x="5341938" y="4737100"/>
          <p14:tracePt t="77993" x="5349875" y="4768850"/>
          <p14:tracePt t="78002" x="5349875" y="4784725"/>
          <p14:tracePt t="78008" x="5349875" y="4832350"/>
          <p14:tracePt t="78017" x="5349875" y="4848225"/>
          <p14:tracePt t="78025" x="5349875" y="4856163"/>
          <p14:tracePt t="78033" x="5349875" y="4864100"/>
          <p14:tracePt t="78041" x="5349875" y="4872038"/>
          <p14:tracePt t="78201" x="5349875" y="4879975"/>
          <p14:tracePt t="78216" x="5349875" y="4895850"/>
          <p14:tracePt t="78225" x="5349875" y="4903788"/>
          <p14:tracePt t="78234" x="5349875" y="4911725"/>
          <p14:tracePt t="78241" x="5349875" y="4919663"/>
          <p14:tracePt t="78249" x="5349875" y="4935538"/>
          <p14:tracePt t="78257" x="5349875" y="4943475"/>
          <p14:tracePt t="78266" x="5349875" y="4967288"/>
          <p14:tracePt t="78273" x="5349875" y="4984750"/>
          <p14:tracePt t="78280" x="5349875" y="5008563"/>
          <p14:tracePt t="78290" x="5349875" y="5016500"/>
          <p14:tracePt t="78297" x="5349875" y="5032375"/>
          <p14:tracePt t="78305" x="5349875" y="5048250"/>
          <p14:tracePt t="78313" x="5349875" y="5072063"/>
          <p14:tracePt t="78321" x="5349875" y="5080000"/>
          <p14:tracePt t="78329" x="5349875" y="5095875"/>
          <p14:tracePt t="78337" x="5349875" y="5111750"/>
          <p14:tracePt t="78353" x="5349875" y="5119688"/>
          <p14:tracePt t="78369" x="5349875" y="5127625"/>
          <p14:tracePt t="78514" x="5349875" y="5135563"/>
          <p14:tracePt t="78521" x="5349875" y="5151438"/>
          <p14:tracePt t="78529" x="5349875" y="5159375"/>
          <p14:tracePt t="78537" x="5349875" y="5167313"/>
          <p14:tracePt t="78545" x="5349875" y="5183188"/>
          <p14:tracePt t="78553" x="5349875" y="5199063"/>
          <p14:tracePt t="78561" x="5349875" y="5246688"/>
          <p14:tracePt t="78569" x="5341938" y="5270500"/>
          <p14:tracePt t="78577" x="5341938" y="5310188"/>
          <p14:tracePt t="78585" x="5341938" y="5319713"/>
          <p14:tracePt t="78593" x="5341938" y="5335588"/>
          <p14:tracePt t="78601" x="5341938" y="5343525"/>
          <p14:tracePt t="78617" x="5341938" y="5351463"/>
          <p14:tracePt t="78689" x="5341938" y="5343525"/>
          <p14:tracePt t="78697" x="5341938" y="5335588"/>
          <p14:tracePt t="78705" x="5341938" y="5327650"/>
          <p14:tracePt t="78714" x="5341938" y="5319713"/>
          <p14:tracePt t="78729" x="5341938" y="5310188"/>
          <p14:tracePt t="78737" x="5341938" y="5302250"/>
          <p14:tracePt t="78745" x="5341938" y="5294313"/>
          <p14:tracePt t="78761" x="5341938" y="5286375"/>
          <p14:tracePt t="78769" x="5341938" y="5278438"/>
          <p14:tracePt t="78857" x="5349875" y="5278438"/>
          <p14:tracePt t="78921" x="5349875" y="5270500"/>
          <p14:tracePt t="78994" x="5357813" y="5270500"/>
          <p14:tracePt t="79009" x="5357813" y="5262563"/>
          <p14:tracePt t="79017" x="5365750" y="5262563"/>
          <p14:tracePt t="79021" x="5373688" y="5262563"/>
          <p14:tracePt t="79041" x="5381625" y="5254625"/>
          <p14:tracePt t="79048" x="5389563" y="5238750"/>
          <p14:tracePt t="79057" x="5397500" y="5230813"/>
          <p14:tracePt t="79066" x="5397500" y="5214938"/>
          <p14:tracePt t="79289" x="5300663" y="5207000"/>
          <p14:tracePt t="79297" x="5245100" y="5191125"/>
          <p14:tracePt t="79305" x="5229225" y="5175250"/>
          <p14:tracePt t="79325" x="5221288" y="5175250"/>
          <p14:tracePt t="79328" x="5213350" y="5175250"/>
          <p14:tracePt t="79337" x="5197475" y="5167313"/>
          <p14:tracePt t="79345" x="5189538" y="5159375"/>
          <p14:tracePt t="79377" x="5189538" y="5167313"/>
          <p14:tracePt t="79385" x="5173663" y="5183188"/>
          <p14:tracePt t="79393" x="5165725" y="5199063"/>
          <p14:tracePt t="79401" x="5149850" y="5262563"/>
          <p14:tracePt t="79409" x="5078413" y="5327650"/>
          <p14:tracePt t="79417" x="5054600" y="5367338"/>
          <p14:tracePt t="79425" x="4951413" y="5486400"/>
          <p14:tracePt t="79433" x="4910138" y="5549900"/>
          <p14:tracePt t="79441" x="4830763" y="5573713"/>
          <p14:tracePt t="79449" x="4775200" y="5621338"/>
          <p14:tracePt t="79458" x="4759325" y="5637213"/>
          <p14:tracePt t="79465" x="4735513" y="5637213"/>
          <p14:tracePt t="79477" x="4711700" y="5653088"/>
          <p14:tracePt t="79481" x="4711700" y="5662613"/>
          <p14:tracePt t="79497" x="4711700" y="5670550"/>
          <p14:tracePt t="79577" x="4711700" y="5662613"/>
          <p14:tracePt t="79585" x="4711700" y="5653088"/>
          <p14:tracePt t="79593" x="4719638" y="5653088"/>
          <p14:tracePt t="79601" x="4727575" y="5653088"/>
          <p14:tracePt t="79609" x="4727575" y="5645150"/>
          <p14:tracePt t="79629" x="4735513" y="5637213"/>
          <p14:tracePt t="79633" x="4743450" y="5637213"/>
          <p14:tracePt t="79641" x="4751388" y="5621338"/>
          <p14:tracePt t="79649" x="4759325" y="5621338"/>
          <p14:tracePt t="79657" x="4767263" y="5605463"/>
          <p14:tracePt t="79666" x="4775200" y="5605463"/>
          <p14:tracePt t="79673" x="4783138" y="5589588"/>
          <p14:tracePt t="79682" x="4791075" y="5581650"/>
          <p14:tracePt t="79690" x="4791075" y="5573713"/>
          <p14:tracePt t="79697" x="4799013" y="5573713"/>
          <p14:tracePt t="79704" x="4799013" y="5557838"/>
          <p14:tracePt t="79713" x="4814888" y="5549900"/>
          <p14:tracePt t="79721" x="4814888" y="5541963"/>
          <p14:tracePt t="79729" x="4822825" y="5534025"/>
          <p14:tracePt t="79737" x="4830763" y="5526088"/>
          <p14:tracePt t="79745" x="4830763" y="5510213"/>
          <p14:tracePt t="79753" x="4830763" y="5502275"/>
          <p14:tracePt t="79760" x="4830763" y="5494338"/>
          <p14:tracePt t="79769" x="4830763" y="5478463"/>
          <p14:tracePt t="79785" x="4838700" y="5470525"/>
          <p14:tracePt t="79793" x="4846638" y="5454650"/>
          <p14:tracePt t="79800" x="4846638" y="5438775"/>
          <p14:tracePt t="79816" x="4854575" y="5414963"/>
          <p14:tracePt t="79825" x="4854575" y="5407025"/>
          <p14:tracePt t="79833" x="4854575" y="5391150"/>
          <p14:tracePt t="79841" x="4862513" y="5367338"/>
          <p14:tracePt t="79849" x="4862513" y="5351463"/>
          <p14:tracePt t="79857" x="4862513" y="5335588"/>
          <p14:tracePt t="79866" x="4862513" y="5286375"/>
          <p14:tracePt t="79873" x="4862513" y="5254625"/>
          <p14:tracePt t="79884" x="4862513" y="5207000"/>
          <p14:tracePt t="79889" x="4862513" y="5183188"/>
          <p14:tracePt t="79897" x="4862513" y="5151438"/>
          <p14:tracePt t="79905" x="4870450" y="5103813"/>
          <p14:tracePt t="79913" x="4870450" y="5056188"/>
          <p14:tracePt t="79921" x="4870450" y="5024438"/>
          <p14:tracePt t="79932" x="4870450" y="5000625"/>
          <p14:tracePt t="79937" x="4870450" y="4976813"/>
          <p14:tracePt t="79946" x="4870450" y="4943475"/>
          <p14:tracePt t="79953" x="4870450" y="4927600"/>
          <p14:tracePt t="79960" x="4870450" y="4903788"/>
          <p14:tracePt t="79969" x="4870450" y="4887913"/>
          <p14:tracePt t="79976" x="4870450" y="4872038"/>
          <p14:tracePt t="79988" x="4870450" y="4848225"/>
          <p14:tracePt t="79993" x="4870450" y="4832350"/>
          <p14:tracePt t="80001" x="4862513" y="4792663"/>
          <p14:tracePt t="80008" x="4862513" y="4776788"/>
          <p14:tracePt t="80016" x="4854575" y="4745038"/>
          <p14:tracePt t="80025" x="4846638" y="4729163"/>
          <p14:tracePt t="80032" x="4846638" y="4721225"/>
          <p14:tracePt t="80041" x="4846638" y="4705350"/>
          <p14:tracePt t="80049" x="4846638" y="4697413"/>
          <p14:tracePt t="80056" x="4846638" y="4673600"/>
          <p14:tracePt t="80068" x="4846638" y="4665663"/>
          <p14:tracePt t="80073" x="4846638" y="4657725"/>
          <p14:tracePt t="80085" x="4838700" y="4624388"/>
          <p14:tracePt t="80089" x="4838700" y="4616450"/>
          <p14:tracePt t="80097" x="4838700" y="4600575"/>
          <p14:tracePt t="80113" x="4838700" y="4584700"/>
          <p14:tracePt t="80122" x="4838700" y="4576763"/>
          <p14:tracePt t="80129" x="4838700" y="4568825"/>
          <p14:tracePt t="80137" x="4830763" y="4560888"/>
          <p14:tracePt t="80153" x="4830763" y="4552950"/>
          <p14:tracePt t="80209" x="4822825" y="4552950"/>
          <p14:tracePt t="80234" x="4814888" y="4552950"/>
          <p14:tracePt t="80241" x="4806950" y="4560888"/>
          <p14:tracePt t="80249" x="4751388" y="4560888"/>
          <p14:tracePt t="80273" x="4743450" y="4568825"/>
          <p14:tracePt t="80281" x="4743450" y="4576763"/>
          <p14:tracePt t="80289" x="4743450" y="4584700"/>
          <p14:tracePt t="80297" x="4743450" y="4592638"/>
          <p14:tracePt t="80306" x="4743450" y="4600575"/>
          <p14:tracePt t="80313" x="4735513" y="4608513"/>
          <p14:tracePt t="80322" x="4735513" y="4616450"/>
          <p14:tracePt t="80329" x="4735513" y="4624388"/>
          <p14:tracePt t="80346" x="4735513" y="4633913"/>
          <p14:tracePt t="80449" x="4743450" y="4633913"/>
          <p14:tracePt t="80473" x="4743450" y="4624388"/>
          <p14:tracePt t="80497" x="4743450" y="4616450"/>
          <p14:tracePt t="80513" x="4751388" y="4616450"/>
          <p14:tracePt t="80521" x="4751388" y="4608513"/>
          <p14:tracePt t="80617" x="4751388" y="4616450"/>
          <p14:tracePt t="80625" x="4759325" y="4624388"/>
          <p14:tracePt t="80633" x="4759325" y="4633913"/>
          <p14:tracePt t="80641" x="4759325" y="4641850"/>
          <p14:tracePt t="80649" x="4759325" y="4649788"/>
          <p14:tracePt t="80656" x="4759325" y="4657725"/>
          <p14:tracePt t="80672" x="4767263" y="4673600"/>
          <p14:tracePt t="80689" x="4767263" y="4681538"/>
          <p14:tracePt t="80705" x="4767263" y="4689475"/>
          <p14:tracePt t="80782" x="4767263" y="4673600"/>
          <p14:tracePt t="80789" x="4767263" y="4649788"/>
          <p14:tracePt t="80795" x="4767263" y="4641850"/>
          <p14:tracePt t="80801" x="4767263" y="4633913"/>
          <p14:tracePt t="80817" x="4767263" y="4624388"/>
          <p14:tracePt t="80833" x="4767263" y="4616450"/>
          <p14:tracePt t="80841" x="4767263" y="4608513"/>
          <p14:tracePt t="80937" x="4759325" y="4608513"/>
          <p14:tracePt t="80962" x="4751388" y="4616450"/>
          <p14:tracePt t="80969" x="4743450" y="4624388"/>
          <p14:tracePt t="80993" x="4743450" y="4633913"/>
          <p14:tracePt t="81001" x="4735513" y="4641850"/>
          <p14:tracePt t="81010" x="4735513" y="4649788"/>
          <p14:tracePt t="81016" x="4735513" y="4657725"/>
          <p14:tracePt t="81025" x="4735513" y="4665663"/>
          <p14:tracePt t="81041" x="4735513" y="4673600"/>
          <p14:tracePt t="81049" x="4735513" y="4681538"/>
          <p14:tracePt t="81056" x="4735513" y="4689475"/>
          <p14:tracePt t="81073" x="4735513" y="4697413"/>
          <p14:tracePt t="81082" x="4727575" y="4697413"/>
          <p14:tracePt t="81145" x="4719638" y="4681538"/>
          <p14:tracePt t="81153" x="4719638" y="4673600"/>
          <p14:tracePt t="81161" x="4719638" y="4665663"/>
          <p14:tracePt t="81169" x="4719638" y="4649788"/>
          <p14:tracePt t="81185" x="4711700" y="4649788"/>
          <p14:tracePt t="81194" x="4703763" y="4649788"/>
          <p14:tracePt t="81201" x="4703763" y="4641850"/>
          <p14:tracePt t="81209" x="4695825" y="4633913"/>
          <p14:tracePt t="81226" x="4687888" y="4624388"/>
          <p14:tracePt t="81338" x="4679950" y="4624388"/>
          <p14:tracePt t="81355" x="4679950" y="4633913"/>
          <p14:tracePt t="81368" x="4679950" y="4641850"/>
          <p14:tracePt t="81385" x="4679950" y="4665663"/>
          <p14:tracePt t="81393" x="4679950" y="4673600"/>
          <p14:tracePt t="81401" x="4679950" y="4681538"/>
          <p14:tracePt t="81409" x="4679950" y="4689475"/>
          <p14:tracePt t="81416" x="4679950" y="4697413"/>
          <p14:tracePt t="81425" x="4679950" y="4713288"/>
          <p14:tracePt t="81432" x="4679950" y="4721225"/>
          <p14:tracePt t="81445" x="4679950" y="4737100"/>
          <p14:tracePt t="81449" x="4679950" y="4745038"/>
          <p14:tracePt t="81457" x="4679950" y="4752975"/>
          <p14:tracePt t="81467" x="4679950" y="4760913"/>
          <p14:tracePt t="81473" x="4679950" y="4768850"/>
          <p14:tracePt t="81489" x="4695825" y="4784725"/>
          <p14:tracePt t="81513" x="4703763" y="4784725"/>
          <p14:tracePt t="81521" x="4711700" y="4792663"/>
          <p14:tracePt t="81537" x="4719638" y="4792663"/>
          <p14:tracePt t="81545" x="4727575" y="4800600"/>
          <p14:tracePt t="81553" x="4735513" y="4800600"/>
          <p14:tracePt t="81569" x="4743450" y="4800600"/>
          <p14:tracePt t="81577" x="4751388" y="4800600"/>
          <p14:tracePt t="81585" x="4759325" y="4800600"/>
          <p14:tracePt t="81597" x="4783138" y="4800600"/>
          <p14:tracePt t="81600" x="4799013" y="4800600"/>
          <p14:tracePt t="81609" x="4814888" y="4800600"/>
          <p14:tracePt t="81616" x="4870450" y="4800600"/>
          <p14:tracePt t="81625" x="4886325" y="4800600"/>
          <p14:tracePt t="81633" x="4926013" y="4800600"/>
          <p14:tracePt t="81641" x="4933950" y="4800600"/>
          <p14:tracePt t="81649" x="4951413" y="4800600"/>
          <p14:tracePt t="81657" x="4959350" y="4800600"/>
          <p14:tracePt t="81673" x="4967288" y="4800600"/>
          <p14:tracePt t="81689" x="4975225" y="4800600"/>
          <p14:tracePt t="81787" x="4975225" y="4816475"/>
          <p14:tracePt t="81793" x="4967288" y="4840288"/>
          <p14:tracePt t="81801" x="4967288" y="4872038"/>
          <p14:tracePt t="81809" x="4967288" y="4887913"/>
          <p14:tracePt t="81817" x="4959350" y="4911725"/>
          <p14:tracePt t="81825" x="4959350" y="4943475"/>
          <p14:tracePt t="81833" x="4959350" y="5024438"/>
          <p14:tracePt t="81841" x="4951413" y="5103813"/>
          <p14:tracePt t="81849" x="4951413" y="5119688"/>
          <p14:tracePt t="81857" x="4951413" y="5167313"/>
          <p14:tracePt t="81865" x="4951413" y="5214938"/>
          <p14:tracePt t="81873" x="4951413" y="5230813"/>
          <p14:tracePt t="81880" x="4951413" y="5246688"/>
          <p14:tracePt t="81888" x="4951413" y="5254625"/>
          <p14:tracePt t="81901" x="4951413" y="5262563"/>
          <p14:tracePt t="81961" x="4951413" y="5254625"/>
          <p14:tracePt t="81968" x="4951413" y="5246688"/>
          <p14:tracePt t="81977" x="4943475" y="5238750"/>
          <p14:tracePt t="81993" x="4943475" y="5230813"/>
          <p14:tracePt t="82001" x="4943475" y="5214938"/>
          <p14:tracePt t="82017" x="4943475" y="5207000"/>
          <p14:tracePt t="82032" x="4943475" y="5191125"/>
          <p14:tracePt t="82053" x="4943475" y="5183188"/>
          <p14:tracePt t="82057" x="4943475" y="5175250"/>
          <p14:tracePt t="82073" x="4943475" y="5159375"/>
          <p14:tracePt t="82081" x="4943475" y="5151438"/>
          <p14:tracePt t="82088" x="4943475" y="5143500"/>
          <p14:tracePt t="82105" x="4933950" y="5143500"/>
          <p14:tracePt t="82121" x="4933950" y="5135563"/>
          <p14:tracePt t="82153" x="4933950" y="5127625"/>
          <p14:tracePt t="82185" x="4933950" y="5119688"/>
          <p14:tracePt t="82193" x="4933950" y="5111750"/>
          <p14:tracePt t="82204" x="4933950" y="5103813"/>
          <p14:tracePt t="82217" x="4926013" y="5103813"/>
          <p14:tracePt t="82225" x="4926013" y="5087938"/>
          <p14:tracePt t="82241" x="4926013" y="5080000"/>
          <p14:tracePt t="82249" x="4926013" y="5072063"/>
          <p14:tracePt t="82257" x="4933950" y="5064125"/>
          <p14:tracePt t="82265" x="4943475" y="5064125"/>
          <p14:tracePt t="82273" x="4951413" y="5056188"/>
          <p14:tracePt t="82281" x="4951413" y="5048250"/>
          <p14:tracePt t="82288" x="4951413" y="5040313"/>
          <p14:tracePt t="82434" x="4943475" y="5040313"/>
          <p14:tracePt t="82441" x="4933950" y="5040313"/>
          <p14:tracePt t="82449" x="4910138" y="5040313"/>
          <p14:tracePt t="82457" x="4902200" y="5040313"/>
          <p14:tracePt t="82465" x="4878388" y="5048250"/>
          <p14:tracePt t="82473" x="4854575" y="5056188"/>
          <p14:tracePt t="82481" x="4838700" y="5056188"/>
          <p14:tracePt t="82489" x="4830763" y="5064125"/>
          <p14:tracePt t="82497" x="4775200" y="5080000"/>
          <p14:tracePt t="82506" x="4767263" y="5080000"/>
          <p14:tracePt t="82514" x="4759325" y="5087938"/>
          <p14:tracePt t="82521" x="4735513" y="5095875"/>
          <p14:tracePt t="82529" x="4727575" y="5103813"/>
          <p14:tracePt t="82537" x="4719638" y="5111750"/>
          <p14:tracePt t="82554" x="4719638" y="5127625"/>
          <p14:tracePt t="82560" x="4719638" y="5143500"/>
          <p14:tracePt t="82569" x="4711700" y="5143500"/>
          <p14:tracePt t="82577" x="4711700" y="5167313"/>
          <p14:tracePt t="82585" x="4711700" y="5175250"/>
          <p14:tracePt t="82593" x="4711700" y="5191125"/>
          <p14:tracePt t="82601" x="4711700" y="5214938"/>
          <p14:tracePt t="82609" x="4711700" y="5238750"/>
          <p14:tracePt t="82617" x="4711700" y="5254625"/>
          <p14:tracePt t="82625" x="4711700" y="5262563"/>
          <p14:tracePt t="82633" x="4711700" y="5278438"/>
          <p14:tracePt t="82642" x="4711700" y="5286375"/>
          <p14:tracePt t="82649" x="4711700" y="5302250"/>
          <p14:tracePt t="82658" x="4719638" y="5302250"/>
          <p14:tracePt t="82665" x="4727575" y="5310188"/>
          <p14:tracePt t="82673" x="4727575" y="5319713"/>
          <p14:tracePt t="82681" x="4743450" y="5327650"/>
          <p14:tracePt t="82689" x="4751388" y="5335588"/>
          <p14:tracePt t="82697" x="4767263" y="5335588"/>
          <p14:tracePt t="82705" x="4806950" y="5343525"/>
          <p14:tracePt t="82713" x="4830763" y="5343525"/>
          <p14:tracePt t="82721" x="4846638" y="5343525"/>
          <p14:tracePt t="82729" x="4886325" y="5343525"/>
          <p14:tracePt t="82737" x="4910138" y="5343525"/>
          <p14:tracePt t="82745" x="4926013" y="5343525"/>
          <p14:tracePt t="82753" x="4933950" y="5343525"/>
          <p14:tracePt t="82760" x="4951413" y="5327650"/>
          <p14:tracePt t="82769" x="4959350" y="5319713"/>
          <p14:tracePt t="82777" x="4975225" y="5302250"/>
          <p14:tracePt t="82785" x="4983163" y="5286375"/>
          <p14:tracePt t="82793" x="4991100" y="5278438"/>
          <p14:tracePt t="82801" x="4991100" y="5262563"/>
          <p14:tracePt t="82810" x="4991100" y="5246688"/>
          <p14:tracePt t="82818" x="4999038" y="5214938"/>
          <p14:tracePt t="82833" x="4999038" y="5207000"/>
          <p14:tracePt t="82842" x="4999038" y="5191125"/>
          <p14:tracePt t="82849" x="4999038" y="5175250"/>
          <p14:tracePt t="82857" x="4999038" y="5167313"/>
          <p14:tracePt t="82865" x="4991100" y="5143500"/>
          <p14:tracePt t="82878" x="4983163" y="5127625"/>
          <p14:tracePt t="82881" x="4967288" y="5111750"/>
          <p14:tracePt t="82889" x="4959350" y="5064125"/>
          <p14:tracePt t="82897" x="4943475" y="5024438"/>
          <p14:tracePt t="82904" x="4910138" y="5016500"/>
          <p14:tracePt t="82913" x="4886325" y="4951413"/>
          <p14:tracePt t="82920" x="4870450" y="4943475"/>
          <p14:tracePt t="82928" x="4854575" y="4903788"/>
          <p14:tracePt t="82937" x="4830763" y="4848225"/>
          <p14:tracePt t="82944" x="4822825" y="4824413"/>
          <p14:tracePt t="82952" x="4814888" y="4808538"/>
          <p14:tracePt t="82960" x="4814888" y="4784725"/>
          <p14:tracePt t="82968" x="4814888" y="4776788"/>
          <p14:tracePt t="82977" x="4814888" y="4760913"/>
          <p14:tracePt t="82984" x="4822825" y="4737100"/>
          <p14:tracePt t="82992" x="4822825" y="4729163"/>
          <p14:tracePt t="83001" x="4822825" y="4721225"/>
          <p14:tracePt t="83009" x="4822825" y="4713288"/>
          <p14:tracePt t="83018" x="4822825" y="4697413"/>
          <p14:tracePt t="83026" x="4822825" y="4689475"/>
          <p14:tracePt t="83033" x="4822825" y="4681538"/>
          <p14:tracePt t="83043" x="4822825" y="4673600"/>
          <p14:tracePt t="83049" x="4822825" y="4665663"/>
          <p14:tracePt t="83056" x="4822825" y="4657725"/>
          <p14:tracePt t="83105" x="4822825" y="4649788"/>
          <p14:tracePt t="83188" x="4814888" y="4649788"/>
          <p14:tracePt t="83209" x="4806950" y="4649788"/>
          <p14:tracePt t="83218" x="4791075" y="4649788"/>
          <p14:tracePt t="83225" x="4783138" y="4649788"/>
          <p14:tracePt t="83233" x="4775200" y="4649788"/>
          <p14:tracePt t="83241" x="4767263" y="4649788"/>
          <p14:tracePt t="83249" x="4743450" y="4649788"/>
          <p14:tracePt t="83256" x="4735513" y="4649788"/>
          <p14:tracePt t="83266" x="4727575" y="4649788"/>
          <p14:tracePt t="83273" x="4719638" y="4649788"/>
          <p14:tracePt t="83297" x="4711700" y="4649788"/>
          <p14:tracePt t="83305" x="4703763" y="4657725"/>
          <p14:tracePt t="83353" x="4703763" y="4665663"/>
          <p14:tracePt t="83369" x="4703763" y="4673600"/>
          <p14:tracePt t="83376" x="4711700" y="4673600"/>
          <p14:tracePt t="83385" x="4711700" y="4681538"/>
          <p14:tracePt t="83392" x="4719638" y="4689475"/>
          <p14:tracePt t="83401" x="4727575" y="4705350"/>
          <p14:tracePt t="83409" x="4743450" y="4713288"/>
          <p14:tracePt t="83418" x="4751388" y="4721225"/>
          <p14:tracePt t="83425" x="4759325" y="4737100"/>
          <p14:tracePt t="83433" x="4783138" y="4745038"/>
          <p14:tracePt t="83442" x="4799013" y="4752975"/>
          <p14:tracePt t="83449" x="4799013" y="4760913"/>
          <p14:tracePt t="83456" x="4806950" y="4760913"/>
          <p14:tracePt t="83475" x="4814888" y="4760913"/>
          <p14:tracePt t="83497" x="4822825" y="4760913"/>
          <p14:tracePt t="83520" x="4830763" y="4752975"/>
          <p14:tracePt t="83537" x="4838700" y="4745038"/>
          <p14:tracePt t="83545" x="4838700" y="4729163"/>
          <p14:tracePt t="83553" x="4838700" y="4713288"/>
          <p14:tracePt t="83561" x="4838700" y="4697413"/>
          <p14:tracePt t="83569" x="4838700" y="4689475"/>
          <p14:tracePt t="83577" x="4838700" y="4673600"/>
          <p14:tracePt t="83592" x="4838700" y="4665663"/>
          <p14:tracePt t="83657" x="4830763" y="4665663"/>
          <p14:tracePt t="83665" x="4822825" y="4665663"/>
          <p14:tracePt t="83673" x="4814888" y="4665663"/>
          <p14:tracePt t="83681" x="4814888" y="4673600"/>
          <p14:tracePt t="83689" x="4806950" y="4673600"/>
          <p14:tracePt t="83697" x="4799013" y="4681538"/>
          <p14:tracePt t="83704" x="4791075" y="4689475"/>
          <p14:tracePt t="83717" x="4791075" y="4697413"/>
          <p14:tracePt t="83721" x="4775200" y="4705350"/>
          <p14:tracePt t="83729" x="4775200" y="4713288"/>
          <p14:tracePt t="83737" x="4775200" y="4721225"/>
          <p14:tracePt t="83745" x="4767263" y="4737100"/>
          <p14:tracePt t="83753" x="4767263" y="4745038"/>
          <p14:tracePt t="83761" x="4759325" y="4752975"/>
          <p14:tracePt t="83769" x="4759325" y="4768850"/>
          <p14:tracePt t="83785" x="4759325" y="4776788"/>
          <p14:tracePt t="83792" x="4759325" y="4784725"/>
          <p14:tracePt t="83869" x="4767263" y="4784725"/>
          <p14:tracePt t="83905" x="4775200" y="4776788"/>
          <p14:tracePt t="83921" x="4775200" y="4760913"/>
          <p14:tracePt t="83937" x="4783138" y="4752975"/>
          <p14:tracePt t="83953" x="4783138" y="4745038"/>
          <p14:tracePt t="83977" x="4783138" y="4737100"/>
          <p14:tracePt t="84001" x="4783138" y="4729163"/>
          <p14:tracePt t="84009" x="4791075" y="4729163"/>
          <p14:tracePt t="84021" x="4791075" y="4721225"/>
          <p14:tracePt t="84033" x="4791075" y="4705350"/>
          <p14:tracePt t="84049" x="4791075" y="4697413"/>
          <p14:tracePt t="84057" x="4791075" y="4689475"/>
          <p14:tracePt t="84081" x="4791075" y="4681538"/>
          <p14:tracePt t="84097" x="4799013" y="4681538"/>
          <p14:tracePt t="84105" x="4799013" y="4673600"/>
          <p14:tracePt t="84161" x="4799013" y="4665663"/>
          <p14:tracePt t="84261" x="4791075" y="4649788"/>
          <p14:tracePt t="84272" x="4783138" y="4641850"/>
          <p14:tracePt t="84281" x="4767263" y="4633913"/>
          <p14:tracePt t="84289" x="4759325" y="4616450"/>
          <p14:tracePt t="84296" x="4703763" y="4608513"/>
          <p14:tracePt t="84305" x="4695825" y="4592638"/>
          <p14:tracePt t="84313" x="4679950" y="4584700"/>
          <p14:tracePt t="84325" x="4632325" y="4576763"/>
          <p14:tracePt t="84329" x="4608513" y="4568825"/>
          <p14:tracePt t="84336" x="4592638" y="4560888"/>
          <p14:tracePt t="84345" x="4584700" y="4552950"/>
          <p14:tracePt t="84353" x="4576763" y="4552950"/>
          <p14:tracePt t="84361" x="4567238" y="4545013"/>
          <p14:tracePt t="84409" x="4559300" y="4545013"/>
          <p14:tracePt t="84437" x="4559300" y="4552950"/>
          <p14:tracePt t="84443" x="4559300" y="4560888"/>
          <p14:tracePt t="84449" x="4559300" y="4568825"/>
          <p14:tracePt t="84457" x="4559300" y="4576763"/>
          <p14:tracePt t="84466" x="4559300" y="4584700"/>
          <p14:tracePt t="84476" x="4559300" y="4616450"/>
          <p14:tracePt t="84481" x="4559300" y="4633913"/>
          <p14:tracePt t="84489" x="4559300" y="4649788"/>
          <p14:tracePt t="84497" x="4559300" y="4673600"/>
          <p14:tracePt t="84505" x="4559300" y="4705350"/>
          <p14:tracePt t="84513" x="4559300" y="4721225"/>
          <p14:tracePt t="84521" x="4559300" y="4729163"/>
          <p14:tracePt t="84529" x="4559300" y="4745038"/>
          <p14:tracePt t="84537" x="4559300" y="4760913"/>
          <p14:tracePt t="84545" x="4567238" y="4768850"/>
          <p14:tracePt t="84553" x="4567238" y="4776788"/>
          <p14:tracePt t="84561" x="4576763" y="4792663"/>
          <p14:tracePt t="84569" x="4584700" y="4792663"/>
          <p14:tracePt t="84629" x="4592638" y="4792663"/>
          <p14:tracePt t="84649" x="4592638" y="4776788"/>
          <p14:tracePt t="84657" x="4592638" y="4768850"/>
          <p14:tracePt t="84665" x="4592638" y="4760913"/>
          <p14:tracePt t="84674" x="4600575" y="4760913"/>
          <p14:tracePt t="84681" x="4608513" y="4760913"/>
          <p14:tracePt t="84689" x="4608513" y="4752975"/>
          <p14:tracePt t="84706" x="4616450" y="4745038"/>
          <p14:tracePt t="84913" x="4624388" y="4745038"/>
          <p14:tracePt t="84977" x="4624388" y="4737100"/>
          <p14:tracePt t="84985" x="4624388" y="4729163"/>
          <p14:tracePt t="85009" x="4624388" y="4721225"/>
          <p14:tracePt t="85033" x="4624388" y="4713288"/>
          <p14:tracePt t="85049" x="4624388" y="4705350"/>
          <p14:tracePt t="85057" x="4624388" y="4697413"/>
          <p14:tracePt t="85073" x="4624388" y="4689475"/>
          <p14:tracePt t="85097" x="4624388" y="4673600"/>
          <p14:tracePt t="85122" x="4624388" y="4665663"/>
          <p14:tracePt t="85153" x="4624388" y="4657725"/>
          <p14:tracePt t="85177" x="4624388" y="4649788"/>
          <p14:tracePt t="85185" x="4624388" y="4641850"/>
          <p14:tracePt t="85193" x="4624388" y="4633913"/>
          <p14:tracePt t="85209" x="4624388" y="4624388"/>
          <p14:tracePt t="85216" x="4624388" y="4616450"/>
          <p14:tracePt t="85225" x="4624388" y="4608513"/>
          <p14:tracePt t="85249" x="4624388" y="4600575"/>
          <p14:tracePt t="85346" x="4624388" y="4616450"/>
          <p14:tracePt t="85353" x="4624388" y="4624388"/>
          <p14:tracePt t="85362" x="4624388" y="4657725"/>
          <p14:tracePt t="85369" x="4624388" y="4729163"/>
          <p14:tracePt t="85377" x="4624388" y="4848225"/>
          <p14:tracePt t="85385" x="4624388" y="4911725"/>
          <p14:tracePt t="85393" x="4624388" y="5016500"/>
          <p14:tracePt t="85400" x="4624388" y="5103813"/>
          <p14:tracePt t="85408" x="4624388" y="5214938"/>
          <p14:tracePt t="85416" x="4624388" y="5327650"/>
          <p14:tracePt t="85425" x="4632325" y="5407025"/>
          <p14:tracePt t="85433" x="4632325" y="5470525"/>
          <p14:tracePt t="85441" x="4640263" y="5581650"/>
          <p14:tracePt t="85449" x="4648200" y="5637213"/>
          <p14:tracePt t="85457" x="4656138" y="5702300"/>
          <p14:tracePt t="85465" x="4656138" y="5741988"/>
          <p14:tracePt t="85473" x="4656138" y="5765800"/>
          <p14:tracePt t="85482" x="4664075" y="5781675"/>
          <p14:tracePt t="85488" x="4664075" y="5797550"/>
          <p14:tracePt t="85497" x="4664075" y="5805488"/>
          <p14:tracePt t="85505" x="4664075" y="5821363"/>
          <p14:tracePt t="85513" x="4672013" y="5837238"/>
          <p14:tracePt t="85521" x="4672013" y="5853113"/>
          <p14:tracePt t="85528" x="4679950" y="5861050"/>
          <p14:tracePt t="85537" x="4679950" y="5868988"/>
          <p14:tracePt t="85545" x="4679950" y="5876925"/>
          <p14:tracePt t="85562" x="4679950" y="5884863"/>
          <p14:tracePt t="85569" x="4679950" y="5892800"/>
          <p14:tracePt t="85577" x="4687888" y="5892800"/>
          <p14:tracePt t="85601" x="4687888" y="5900738"/>
          <p14:tracePt t="85609" x="4695825" y="5900738"/>
          <p14:tracePt t="85617" x="4703763" y="5908675"/>
          <p14:tracePt t="85657" x="4711700" y="5908675"/>
          <p14:tracePt t="85665" x="4719638" y="5908675"/>
          <p14:tracePt t="85669" x="4727575" y="5908675"/>
          <p14:tracePt t="85682" x="4727575" y="5900738"/>
          <p14:tracePt t="85688" x="4735513" y="5892800"/>
          <p14:tracePt t="85697" x="4751388" y="5884863"/>
          <p14:tracePt t="85704" x="4759325" y="5868988"/>
          <p14:tracePt t="85713" x="4775200" y="5853113"/>
          <p14:tracePt t="85721" x="4783138" y="5829300"/>
          <p14:tracePt t="85729" x="4791075" y="5813425"/>
          <p14:tracePt t="85737" x="4799013" y="5805488"/>
          <p14:tracePt t="85745" x="4814888" y="5726113"/>
          <p14:tracePt t="85753" x="4822825" y="5718175"/>
          <p14:tracePt t="85761" x="4830763" y="5645150"/>
          <p14:tracePt t="85769" x="4838700" y="5589588"/>
          <p14:tracePt t="85777" x="4846638" y="5573713"/>
          <p14:tracePt t="85785" x="4854575" y="5534025"/>
          <p14:tracePt t="85789" x="4854575" y="5526088"/>
          <p14:tracePt t="85801" x="4854575" y="5470525"/>
          <p14:tracePt t="85809" x="4854575" y="5446713"/>
          <p14:tracePt t="85816" x="4854575" y="5399088"/>
          <p14:tracePt t="85825" x="4854575" y="5383213"/>
          <p14:tracePt t="85832" x="4854575" y="5367338"/>
          <p14:tracePt t="85841" x="4862513" y="5343525"/>
          <p14:tracePt t="85849" x="4862513" y="5327650"/>
          <p14:tracePt t="85857" x="4870450" y="5310188"/>
          <p14:tracePt t="85873" x="4870450" y="5302250"/>
          <p14:tracePt t="85883" x="4870450" y="5294313"/>
          <p14:tracePt t="85888" x="4870450" y="5286375"/>
          <p14:tracePt t="85929" x="4870450" y="5278438"/>
          <p14:tracePt t="85961" x="4870450" y="5270500"/>
          <p14:tracePt t="85969" x="4870450" y="5262563"/>
          <p14:tracePt t="85977" x="4870450" y="5246688"/>
          <p14:tracePt t="85982" x="4870450" y="5222875"/>
          <p14:tracePt t="85993" x="4870450" y="5207000"/>
          <p14:tracePt t="86001" x="4870450" y="5167313"/>
          <p14:tracePt t="86009" x="4862513" y="5143500"/>
          <p14:tracePt t="86016" x="4862513" y="5111750"/>
          <p14:tracePt t="86025" x="4862513" y="5072063"/>
          <p14:tracePt t="86032" x="4862513" y="5016500"/>
          <p14:tracePt t="86041" x="4862513" y="4951413"/>
          <p14:tracePt t="86049" x="4846638" y="4903788"/>
          <p14:tracePt t="86057" x="4838700" y="4816475"/>
          <p14:tracePt t="86066" x="4830763" y="4784725"/>
          <p14:tracePt t="86073" x="4830763" y="4768850"/>
          <p14:tracePt t="86081" x="4830763" y="4752975"/>
          <p14:tracePt t="86089" x="4830763" y="4737100"/>
          <p14:tracePt t="86097" x="4830763" y="4721225"/>
          <p14:tracePt t="86104" x="4830763" y="4697413"/>
          <p14:tracePt t="86114" x="4830763" y="4689475"/>
          <p14:tracePt t="86121" x="4830763" y="4673600"/>
          <p14:tracePt t="86128" x="4830763" y="4665663"/>
          <p14:tracePt t="86137" x="4822825" y="4657725"/>
          <p14:tracePt t="86145" x="4822825" y="4649788"/>
          <p14:tracePt t="86153" x="4822825" y="4641850"/>
          <p14:tracePt t="86169" x="4814888" y="4641850"/>
          <p14:tracePt t="86177" x="4814888" y="4633913"/>
          <p14:tracePt t="86193" x="4814888" y="4624388"/>
          <p14:tracePt t="86204" x="4814888" y="4616450"/>
          <p14:tracePt t="86216" x="4814888" y="4608513"/>
          <p14:tracePt t="86249" x="4814888" y="4600575"/>
          <p14:tracePt t="86257" x="4806950" y="4600575"/>
          <p14:tracePt t="86354" x="4806950" y="4592638"/>
          <p14:tracePt t="86362" x="4799013" y="4592638"/>
          <p14:tracePt t="86377" x="4799013" y="4584700"/>
          <p14:tracePt t="86389" x="4799013" y="4576763"/>
          <p14:tracePt t="86397" x="4791075" y="4568825"/>
          <p14:tracePt t="86409" x="4791075" y="4560888"/>
          <p14:tracePt t="86416" x="4791075" y="4545013"/>
          <p14:tracePt t="86425" x="4791075" y="4537075"/>
          <p14:tracePt t="86433" x="4791075" y="4513263"/>
          <p14:tracePt t="86442" x="4791075" y="4505325"/>
          <p14:tracePt t="86450" x="4783138" y="4497388"/>
          <p14:tracePt t="86457" x="4775200" y="4497388"/>
          <p14:tracePt t="86466" x="4775200" y="4489450"/>
          <p14:tracePt t="86473" x="4775200" y="4481513"/>
          <p14:tracePt t="86485" x="4767263" y="4481513"/>
          <p14:tracePt t="86493" x="4767263" y="4473575"/>
          <p14:tracePt t="86521" x="4767263" y="4465638"/>
          <p14:tracePt t="86563" x="4767263" y="4457700"/>
          <p14:tracePt t="86577" x="4759325" y="4457700"/>
          <p14:tracePt t="86689" x="4759325" y="4465638"/>
          <p14:tracePt t="86701" x="4759325" y="4473575"/>
          <p14:tracePt t="86709" x="4759325" y="4481513"/>
          <p14:tracePt t="86717" x="4751388" y="4489450"/>
          <p14:tracePt t="86725" x="4743450" y="4505325"/>
          <p14:tracePt t="86733" x="4735513" y="4513263"/>
          <p14:tracePt t="86740" x="4727575" y="4529138"/>
          <p14:tracePt t="86748" x="4719638" y="4545013"/>
          <p14:tracePt t="86761" x="4703763" y="4552950"/>
          <p14:tracePt t="86768" x="4695825" y="4568825"/>
          <p14:tracePt t="86777" x="4695825" y="4576763"/>
          <p14:tracePt t="86784" x="4687888" y="4584700"/>
          <p14:tracePt t="86793" x="4679950" y="4600575"/>
          <p14:tracePt t="86801" x="4679950" y="4608513"/>
          <p14:tracePt t="86809" x="4679950" y="4616450"/>
          <p14:tracePt t="86817" x="4679950" y="4633913"/>
          <p14:tracePt t="86833" x="4672013" y="4641850"/>
          <p14:tracePt t="86846" x="4672013" y="4649788"/>
          <p14:tracePt t="86853" x="4672013" y="4657725"/>
          <p14:tracePt t="86861" x="4672013" y="4665663"/>
          <p14:tracePt t="86868" x="4672013" y="4673600"/>
          <p14:tracePt t="86877" x="4672013" y="4681538"/>
          <p14:tracePt t="86891" x="4664075" y="4689475"/>
          <p14:tracePt t="86902" x="4664075" y="4705350"/>
          <p14:tracePt t="86905" x="4664075" y="4713288"/>
          <p14:tracePt t="86914" x="4664075" y="4721225"/>
          <p14:tracePt t="86921" x="4664075" y="4737100"/>
          <p14:tracePt t="86929" x="4664075" y="4745038"/>
          <p14:tracePt t="86937" x="4664075" y="4752975"/>
          <p14:tracePt t="86946" x="4664075" y="4776788"/>
          <p14:tracePt t="86953" x="4664075" y="4784725"/>
          <p14:tracePt t="86969" x="4656138" y="4800600"/>
          <p14:tracePt t="86976" x="4656138" y="4808538"/>
          <p14:tracePt t="86989" x="4656138" y="4824413"/>
          <p14:tracePt t="86997" x="4656138" y="4832350"/>
          <p14:tracePt t="87007" x="4656138" y="4840288"/>
          <p14:tracePt t="87013" x="4656138" y="4856163"/>
          <p14:tracePt t="87025" x="4656138" y="4864100"/>
          <p14:tracePt t="87033" x="4656138" y="4872038"/>
          <p14:tracePt t="87040" x="4648200" y="4879975"/>
          <p14:tracePt t="87053" x="4648200" y="4895850"/>
          <p14:tracePt t="87065" x="4648200" y="4903788"/>
          <p14:tracePt t="87073" x="4648200" y="4919663"/>
          <p14:tracePt t="87080" x="4648200" y="4927600"/>
          <p14:tracePt t="87090" x="4648200" y="4935538"/>
          <p14:tracePt t="87097" x="4648200" y="4951413"/>
          <p14:tracePt t="87106" x="4648200" y="4959350"/>
          <p14:tracePt t="87113" x="4648200" y="4967288"/>
          <p14:tracePt t="87117" x="4648200" y="4976813"/>
          <p14:tracePt t="87125" x="4656138" y="4984750"/>
          <p14:tracePt t="87133" x="4656138" y="4992688"/>
          <p14:tracePt t="87140" x="4656138" y="5000625"/>
          <p14:tracePt t="87148" x="4656138" y="5008563"/>
          <p14:tracePt t="87161" x="4656138" y="5016500"/>
          <p14:tracePt t="87177" x="4656138" y="5024438"/>
          <p14:tracePt t="87185" x="4656138" y="5032375"/>
          <p14:tracePt t="87193" x="4664075" y="5040313"/>
          <p14:tracePt t="87381" x="4664075" y="5048250"/>
          <p14:tracePt t="87389" x="4664075" y="5056188"/>
          <p14:tracePt t="87397" x="4664075" y="5064125"/>
          <p14:tracePt t="87406" x="4664075" y="5072063"/>
          <p14:tracePt t="87413" x="4664075" y="5080000"/>
          <p14:tracePt t="87420" x="4664075" y="5095875"/>
          <p14:tracePt t="87429" x="4664075" y="5119688"/>
          <p14:tracePt t="87437" x="4664075" y="5151438"/>
          <p14:tracePt t="87449" x="4664075" y="5175250"/>
          <p14:tracePt t="87456" x="4672013" y="5199063"/>
          <p14:tracePt t="87465" x="4672013" y="5207000"/>
          <p14:tracePt t="87473" x="4672013" y="5222875"/>
          <p14:tracePt t="87481" x="4672013" y="5230813"/>
          <p14:tracePt t="87489" x="4679950" y="5254625"/>
          <p14:tracePt t="87497" x="4687888" y="5262563"/>
          <p14:tracePt t="87509" x="4687888" y="5270500"/>
          <p14:tracePt t="87513" x="4687888" y="5278438"/>
          <p14:tracePt t="87525" x="4687888" y="5294313"/>
          <p14:tracePt t="87540" x="4687888" y="5302250"/>
          <p14:tracePt t="87556" x="4687888" y="5310188"/>
          <p14:tracePt t="87617" x="4695825" y="5310188"/>
          <p14:tracePt t="87776" x="4695825" y="5319713"/>
          <p14:tracePt t="87781" x="4695825" y="5335588"/>
          <p14:tracePt t="87788" x="4695825" y="5343525"/>
          <p14:tracePt t="87798" x="4695825" y="5351463"/>
          <p14:tracePt t="87813" x="4703763" y="5367338"/>
          <p14:tracePt t="87817" x="4703763" y="5391150"/>
          <p14:tracePt t="87825" x="4703763" y="5407025"/>
          <p14:tracePt t="87833" x="4703763" y="5414963"/>
          <p14:tracePt t="87841" x="4703763" y="5430838"/>
          <p14:tracePt t="87857" x="4703763" y="5438775"/>
          <p14:tracePt t="87872" x="4711700" y="5438775"/>
          <p14:tracePt t="87937" x="4719638" y="5438775"/>
          <p14:tracePt t="87945" x="4727575" y="5438775"/>
          <p14:tracePt t="87957" x="4735513" y="5430838"/>
          <p14:tracePt t="87965" x="4743450" y="5414963"/>
          <p14:tracePt t="87973" x="4751388" y="5407025"/>
          <p14:tracePt t="87982" x="4775200" y="5391150"/>
          <p14:tracePt t="87989" x="4783138" y="5335588"/>
          <p14:tracePt t="88000" x="4791075" y="5294313"/>
          <p14:tracePt t="88008" x="4822825" y="5278438"/>
          <p14:tracePt t="88016" x="4830763" y="5222875"/>
          <p14:tracePt t="88025" x="4846638" y="5159375"/>
          <p14:tracePt t="88033" x="4854575" y="5111750"/>
          <p14:tracePt t="88041" x="4854575" y="5103813"/>
          <p14:tracePt t="88050" x="4862513" y="5064125"/>
          <p14:tracePt t="88057" x="4878388" y="5024438"/>
          <p14:tracePt t="88066" x="4878388" y="4967288"/>
          <p14:tracePt t="88073" x="4886325" y="4951413"/>
          <p14:tracePt t="88082" x="4886325" y="4935538"/>
          <p14:tracePt t="88089" x="4886325" y="4879975"/>
          <p14:tracePt t="88093" x="4886325" y="4848225"/>
          <p14:tracePt t="88100" x="4886325" y="4832350"/>
          <p14:tracePt t="88113" x="4886325" y="4784725"/>
          <p14:tracePt t="88117" x="4886325" y="4752975"/>
          <p14:tracePt t="88125" x="4886325" y="4737100"/>
          <p14:tracePt t="88137" x="4886325" y="4689475"/>
          <p14:tracePt t="88145" x="4886325" y="4649788"/>
          <p14:tracePt t="88153" x="4878388" y="4633913"/>
          <p14:tracePt t="88161" x="4878388" y="4608513"/>
          <p14:tracePt t="88169" x="4878388" y="4600575"/>
          <p14:tracePt t="88176" x="4878388" y="4592638"/>
          <p14:tracePt t="88185" x="4878388" y="4584700"/>
          <p14:tracePt t="88193" x="4878388" y="4576763"/>
          <p14:tracePt t="88208" x="4878388" y="4568825"/>
          <p14:tracePt t="88225" x="4878388" y="4560888"/>
          <p14:tracePt t="88237" x="4878388" y="4552950"/>
          <p14:tracePt t="88245" x="4870450" y="4545013"/>
          <p14:tracePt t="88265" x="4870450" y="4537075"/>
          <p14:tracePt t="88277" x="4862513" y="4537075"/>
          <p14:tracePt t="88298" x="4854575" y="4529138"/>
          <p14:tracePt t="88313" x="4846638" y="4521200"/>
          <p14:tracePt t="88321" x="4846638" y="4513263"/>
          <p14:tracePt t="88325" x="4838700" y="4513263"/>
          <p14:tracePt t="88349" x="4830763" y="4513263"/>
          <p14:tracePt t="88377" x="4830763" y="4505325"/>
          <p14:tracePt t="88389" x="4822825" y="4505325"/>
          <p14:tracePt t="88422" x="4814888" y="4505325"/>
          <p14:tracePt t="88437" x="4806950" y="4505325"/>
          <p14:tracePt t="88453" x="4799013" y="4497388"/>
          <p14:tracePt t="88473" x="4791075" y="4497388"/>
          <p14:tracePt t="88521" x="4783138" y="4497388"/>
          <p14:tracePt t="88545" x="4775200" y="4497388"/>
          <p14:tracePt t="88597" x="4767263" y="4497388"/>
          <p14:tracePt t="88617" x="4759325" y="4497388"/>
          <p14:tracePt t="88633" x="4759325" y="4505325"/>
          <p14:tracePt t="88641" x="4759325" y="4513263"/>
          <p14:tracePt t="88654" x="4759325" y="4521200"/>
          <p14:tracePt t="88661" x="4759325" y="4529138"/>
          <p14:tracePt t="88668" x="4759325" y="4537075"/>
          <p14:tracePt t="88677" x="4759325" y="4545013"/>
          <p14:tracePt t="88685" x="4759325" y="4552950"/>
          <p14:tracePt t="88692" x="4759325" y="4560888"/>
          <p14:tracePt t="88965" x="4759325" y="4568825"/>
          <p14:tracePt t="88973" x="4759325" y="4584700"/>
          <p14:tracePt t="88981" x="4759325" y="4608513"/>
          <p14:tracePt t="88989" x="4759325" y="4657725"/>
          <p14:tracePt t="89001" x="4759325" y="4689475"/>
          <p14:tracePt t="89005" x="4759325" y="4760913"/>
          <p14:tracePt t="89016" x="4759325" y="4879975"/>
          <p14:tracePt t="89025" x="4759325" y="4976813"/>
          <p14:tracePt t="89032" x="4759325" y="5048250"/>
          <p14:tracePt t="89041" x="4759325" y="5159375"/>
          <p14:tracePt t="89045" x="4759325" y="5254625"/>
          <p14:tracePt t="89053" x="4759325" y="5391150"/>
          <p14:tracePt t="89060" x="4767263" y="5541963"/>
          <p14:tracePt t="89068" x="4767263" y="5662613"/>
          <p14:tracePt t="89077" x="4767263" y="5734050"/>
          <p14:tracePt t="89085" x="4767263" y="5853113"/>
          <p14:tracePt t="89093" x="4767263" y="5916613"/>
          <p14:tracePt t="89101" x="4767263" y="5956300"/>
          <p14:tracePt t="89109" x="4767263" y="6013450"/>
          <p14:tracePt t="89117" x="4767263" y="6029325"/>
          <p14:tracePt t="89125" x="4767263" y="6045200"/>
          <p14:tracePt t="89194" x="4775200" y="6037263"/>
          <p14:tracePt t="89203" x="4775200" y="6029325"/>
          <p14:tracePt t="89206" x="4783138" y="6013450"/>
          <p14:tracePt t="89213" x="4783138" y="6005513"/>
          <p14:tracePt t="89221" x="4806950" y="5980113"/>
          <p14:tracePt t="89228" x="4814888" y="5940425"/>
          <p14:tracePt t="89237" x="4830763" y="5884863"/>
          <p14:tracePt t="89245" x="4830763" y="5868988"/>
          <p14:tracePt t="89253" x="4814888" y="5868988"/>
          <p14:tracePt t="89261" x="4814888" y="5757863"/>
          <p14:tracePt t="89269" x="4814888" y="5694363"/>
          <p14:tracePt t="89277" x="4814888" y="5581650"/>
          <p14:tracePt t="89285" x="4814888" y="5502275"/>
          <p14:tracePt t="89293" x="4814888" y="5383213"/>
          <p14:tracePt t="89305" x="4814888" y="5278438"/>
          <p14:tracePt t="89313" x="4814888" y="5191125"/>
          <p14:tracePt t="89321" x="4814888" y="5095875"/>
          <p14:tracePt t="89329" x="4814888" y="5024438"/>
          <p14:tracePt t="89337" x="4814888" y="4935538"/>
          <p14:tracePt t="89340" x="4791075" y="4872038"/>
          <p14:tracePt t="89349" x="4791075" y="4856163"/>
          <p14:tracePt t="89357" x="4791075" y="4832350"/>
          <p14:tracePt t="89365" x="4791075" y="4824413"/>
          <p14:tracePt t="89373" x="4791075" y="4808538"/>
          <p14:tracePt t="89381" x="4791075" y="4792663"/>
          <p14:tracePt t="89397" x="4791075" y="4776788"/>
          <p14:tracePt t="89412" x="4791075" y="4768850"/>
          <p14:tracePt t="89421" x="4791075" y="4760913"/>
          <p14:tracePt t="89441" x="4791075" y="4745038"/>
          <p14:tracePt t="89457" x="4791075" y="4737100"/>
          <p14:tracePt t="89465" x="4791075" y="4729163"/>
          <p14:tracePt t="89473" x="4791075" y="4721225"/>
          <p14:tracePt t="89481" x="4791075" y="4713288"/>
          <p14:tracePt t="89484" x="4791075" y="4705350"/>
          <p14:tracePt t="89493" x="4791075" y="4697413"/>
          <p14:tracePt t="89500" x="4791075" y="4689475"/>
          <p14:tracePt t="89510" x="4791075" y="4681538"/>
          <p14:tracePt t="89516" x="4791075" y="4673600"/>
          <p14:tracePt t="89525" x="4791075" y="4657725"/>
          <p14:tracePt t="89541" x="4791075" y="4649788"/>
          <p14:tracePt t="89557" x="4791075" y="4641850"/>
          <p14:tracePt t="89569" x="4791075" y="4633913"/>
          <p14:tracePt t="89578" x="4791075" y="4624388"/>
          <p14:tracePt t="89593" x="4791075" y="4608513"/>
          <p14:tracePt t="89610" x="4791075" y="4600575"/>
          <p14:tracePt t="89906" x="4783138" y="4608513"/>
          <p14:tracePt t="89922" x="4783138" y="4616450"/>
          <p14:tracePt t="89929" x="4783138" y="4624388"/>
          <p14:tracePt t="89933" x="4783138" y="4641850"/>
          <p14:tracePt t="89942" x="4783138" y="4649788"/>
          <p14:tracePt t="89949" x="4783138" y="4657725"/>
          <p14:tracePt t="89957" x="4783138" y="4665663"/>
          <p14:tracePt t="89966" x="4783138" y="4673600"/>
          <p14:tracePt t="89989" x="4783138" y="4681538"/>
          <p14:tracePt t="90021" x="4783138" y="4689475"/>
          <p14:tracePt t="90131" x="4783138" y="4697413"/>
          <p14:tracePt t="90189" x="4783138" y="4705350"/>
          <p14:tracePt t="90261" x="4783138" y="4713288"/>
          <p14:tracePt t="90277" x="4783138" y="4721225"/>
          <p14:tracePt t="90285" x="4783138" y="4729163"/>
          <p14:tracePt t="90297" x="4783138" y="4737100"/>
          <p14:tracePt t="90305" x="4783138" y="4752975"/>
          <p14:tracePt t="90309" x="4783138" y="4768850"/>
          <p14:tracePt t="90321" x="4783138" y="4776788"/>
          <p14:tracePt t="90329" x="4783138" y="4824413"/>
          <p14:tracePt t="90337" x="4783138" y="4856163"/>
          <p14:tracePt t="90345" x="4783138" y="4903788"/>
          <p14:tracePt t="90353" x="4783138" y="4927600"/>
          <p14:tracePt t="90357" x="4783138" y="4959350"/>
          <p14:tracePt t="90365" x="4783138" y="5000625"/>
          <p14:tracePt t="90373" x="4783138" y="5008563"/>
          <p14:tracePt t="90382" x="4783138" y="5024438"/>
          <p14:tracePt t="90388" x="4783138" y="5040313"/>
          <p14:tracePt t="90397" x="4783138" y="5048250"/>
          <p14:tracePt t="90405" x="4783138" y="5056188"/>
          <p14:tracePt t="90748" x="4783138" y="5048250"/>
          <p14:tracePt t="90754" x="4767263" y="5024438"/>
          <p14:tracePt t="90762" x="4751388" y="4976813"/>
          <p14:tracePt t="90768" x="4751388" y="4959350"/>
          <p14:tracePt t="90980" x="4743450" y="4959350"/>
          <p14:tracePt t="90986" x="4743450" y="4967288"/>
          <p14:tracePt t="90997" x="4743450" y="4976813"/>
          <p14:tracePt t="91000" x="4735513" y="4984750"/>
          <p14:tracePt t="91013" x="4719638" y="4992688"/>
          <p14:tracePt t="91021" x="4719638" y="5000625"/>
          <p14:tracePt t="91029" x="4711700" y="5000625"/>
          <p14:tracePt t="91037" x="4703763" y="5000625"/>
          <p14:tracePt t="91045" x="4695825" y="5016500"/>
          <p14:tracePt t="91117" x="4695825" y="5024438"/>
          <p14:tracePt t="91124" x="4703763" y="5024438"/>
          <p14:tracePt t="91133" x="4711700" y="5024438"/>
          <p14:tracePt t="91141" x="4711700" y="5032375"/>
          <p14:tracePt t="91149" x="4711700" y="5040313"/>
          <p14:tracePt t="91177" x="4719638" y="5048250"/>
          <p14:tracePt t="91189" x="4735513" y="5048250"/>
          <p14:tracePt t="91197" x="4743450" y="5048250"/>
          <p14:tracePt t="91204" x="4751388" y="5056188"/>
          <p14:tracePt t="91213" x="4759325" y="5056188"/>
          <p14:tracePt t="91221" x="4759325" y="5064125"/>
          <p14:tracePt t="91229" x="4767263" y="5064125"/>
          <p14:tracePt t="91237" x="4775200" y="5064125"/>
          <p14:tracePt t="91257" x="4775200" y="5072063"/>
          <p14:tracePt t="91334" x="4775200" y="5064125"/>
          <p14:tracePt t="91341" x="4775200" y="5040313"/>
          <p14:tracePt t="91349" x="4775200" y="5032375"/>
          <p14:tracePt t="91357" x="4775200" y="5024438"/>
          <p14:tracePt t="91365" x="4775200" y="5008563"/>
          <p14:tracePt t="91373" x="4775200" y="4992688"/>
          <p14:tracePt t="91381" x="4775200" y="4976813"/>
          <p14:tracePt t="91389" x="4775200" y="4967288"/>
          <p14:tracePt t="91397" x="4775200" y="4951413"/>
          <p14:tracePt t="91405" x="4775200" y="4935538"/>
          <p14:tracePt t="91412" x="4775200" y="4919663"/>
          <p14:tracePt t="91421" x="4775200" y="4903788"/>
          <p14:tracePt t="91429" x="4775200" y="4895850"/>
          <p14:tracePt t="91437" x="4775200" y="4887913"/>
          <p14:tracePt t="91449" x="4775200" y="4872038"/>
          <p14:tracePt t="91453" x="4775200" y="4864100"/>
          <p14:tracePt t="91465" x="4783138" y="4856163"/>
          <p14:tracePt t="91469" x="4783138" y="4848225"/>
          <p14:tracePt t="91477" x="4783138" y="4840288"/>
          <p14:tracePt t="91485" x="4783138" y="4832350"/>
          <p14:tracePt t="91493" x="4783138" y="4824413"/>
          <p14:tracePt t="91509" x="4783138" y="4808538"/>
          <p14:tracePt t="91516" x="4783138" y="4800600"/>
          <p14:tracePt t="91525" x="4783138" y="4792663"/>
          <p14:tracePt t="91533" x="4783138" y="4784725"/>
          <p14:tracePt t="91541" x="4783138" y="4776788"/>
          <p14:tracePt t="91549" x="4791075" y="4768850"/>
          <p14:tracePt t="91557" x="4791075" y="4760913"/>
          <p14:tracePt t="91565" x="4791075" y="4752975"/>
          <p14:tracePt t="91581" x="4791075" y="4745038"/>
          <p14:tracePt t="91589" x="4799013" y="4745038"/>
          <p14:tracePt t="91601" x="4799013" y="4737100"/>
          <p14:tracePt t="91621" x="4799013" y="4729163"/>
          <p14:tracePt t="91636" x="4799013" y="4721225"/>
          <p14:tracePt t="91645" x="4799013" y="4713288"/>
          <p14:tracePt t="91669" x="4799013" y="4705350"/>
          <p14:tracePt t="91693" x="4799013" y="4689475"/>
          <p14:tracePt t="91709" x="4799013" y="4681538"/>
          <p14:tracePt t="91733" x="4799013" y="4673600"/>
          <p14:tracePt t="91815" x="4799013" y="4681538"/>
          <p14:tracePt t="91821" x="4799013" y="4689475"/>
          <p14:tracePt t="91829" x="4799013" y="4705350"/>
          <p14:tracePt t="91837" x="4799013" y="4745038"/>
          <p14:tracePt t="91845" x="4799013" y="4800600"/>
          <p14:tracePt t="91852" x="4806950" y="4864100"/>
          <p14:tracePt t="91861" x="4814888" y="4911725"/>
          <p14:tracePt t="91869" x="4814888" y="5000625"/>
          <p14:tracePt t="91877" x="4822825" y="5064125"/>
          <p14:tracePt t="91886" x="4830763" y="5135563"/>
          <p14:tracePt t="91899" x="4838700" y="5191125"/>
          <p14:tracePt t="91905" x="4838700" y="5222875"/>
          <p14:tracePt t="91909" x="4838700" y="5270500"/>
          <p14:tracePt t="91916" x="4838700" y="5319713"/>
          <p14:tracePt t="91925" x="4838700" y="5351463"/>
          <p14:tracePt t="91933" x="4838700" y="5375275"/>
          <p14:tracePt t="91949" x="4838700" y="5383213"/>
          <p14:tracePt t="91957" x="4838700" y="5391150"/>
          <p14:tracePt t="92110" x="4838700" y="5383213"/>
          <p14:tracePt t="92117" x="4838700" y="5367338"/>
          <p14:tracePt t="92125" x="4838700" y="5359400"/>
          <p14:tracePt t="92133" x="4838700" y="5343525"/>
          <p14:tracePt t="92141" x="4838700" y="5319713"/>
          <p14:tracePt t="92148" x="4838700" y="5294313"/>
          <p14:tracePt t="92157" x="4838700" y="5278438"/>
          <p14:tracePt t="92165" x="4838700" y="5238750"/>
          <p14:tracePt t="92173" x="4838700" y="5151438"/>
          <p14:tracePt t="92181" x="4838700" y="5119688"/>
          <p14:tracePt t="92190" x="4838700" y="5048250"/>
          <p14:tracePt t="92197" x="4838700" y="4959350"/>
          <p14:tracePt t="92209" x="4838700" y="4864100"/>
          <p14:tracePt t="92213" x="4838700" y="4792663"/>
          <p14:tracePt t="92222" x="4838700" y="4681538"/>
          <p14:tracePt t="92229" x="4838700" y="4616450"/>
          <p14:tracePt t="92237" x="4838700" y="4592638"/>
          <p14:tracePt t="92245" x="4838700" y="4545013"/>
          <p14:tracePt t="92253" x="4838700" y="4529138"/>
          <p14:tracePt t="92261" x="4838700" y="4521200"/>
          <p14:tracePt t="92269" x="4838700" y="4497388"/>
          <p14:tracePt t="92277" x="4838700" y="4489450"/>
          <p14:tracePt t="92284" x="4838700" y="4473575"/>
          <p14:tracePt t="92293" x="4838700" y="4465638"/>
          <p14:tracePt t="92301" x="4838700" y="4457700"/>
          <p14:tracePt t="92317" x="4838700" y="4449763"/>
          <p14:tracePt t="92389" x="4838700" y="4457700"/>
          <p14:tracePt t="92397" x="4838700" y="4465638"/>
          <p14:tracePt t="92405" x="4838700" y="4481513"/>
          <p14:tracePt t="92413" x="4838700" y="4521200"/>
          <p14:tracePt t="92421" x="4838700" y="4545013"/>
          <p14:tracePt t="92429" x="4838700" y="4576763"/>
          <p14:tracePt t="92437" x="4838700" y="4592638"/>
          <p14:tracePt t="92445" x="4838700" y="4665663"/>
          <p14:tracePt t="92453" x="4838700" y="4697413"/>
          <p14:tracePt t="92460" x="4846638" y="4776788"/>
          <p14:tracePt t="92469" x="4846638" y="4832350"/>
          <p14:tracePt t="92477" x="4846638" y="4848225"/>
          <p14:tracePt t="92484" x="4846638" y="4887913"/>
          <p14:tracePt t="92493" x="4854575" y="4943475"/>
          <p14:tracePt t="92501" x="4854575" y="4951413"/>
          <p14:tracePt t="92513" x="4854575" y="4967288"/>
          <p14:tracePt t="92517" x="4854575" y="4976813"/>
          <p14:tracePt t="92526" x="4854575" y="4984750"/>
          <p14:tracePt t="92589" x="4854575" y="4967288"/>
          <p14:tracePt t="92597" x="4854575" y="4919663"/>
          <p14:tracePt t="92605" x="4846638" y="4903788"/>
          <p14:tracePt t="92613" x="4838700" y="4864100"/>
          <p14:tracePt t="92621" x="4838700" y="4840288"/>
          <p14:tracePt t="92629" x="4838700" y="4824413"/>
          <p14:tracePt t="92637" x="4830763" y="4816475"/>
          <p14:tracePt t="92645" x="4830763" y="4808538"/>
          <p14:tracePt t="92653" x="4830763" y="4800600"/>
          <p14:tracePt t="92664" x="4830763" y="4784725"/>
          <p14:tracePt t="92684" x="4830763" y="4776788"/>
          <p14:tracePt t="92733" x="4830763" y="4808538"/>
          <p14:tracePt t="92741" x="4830763" y="4848225"/>
          <p14:tracePt t="92749" x="4830763" y="4887913"/>
          <p14:tracePt t="92756" x="4830763" y="4943475"/>
          <p14:tracePt t="92764" x="4830763" y="5008563"/>
          <p14:tracePt t="92773" x="4830763" y="5080000"/>
          <p14:tracePt t="92781" x="4830763" y="5167313"/>
          <p14:tracePt t="92789" x="4830763" y="5183188"/>
          <p14:tracePt t="92797" x="4830763" y="5199063"/>
          <p14:tracePt t="92805" x="4830763" y="5222875"/>
          <p14:tracePt t="92816" x="4830763" y="5230813"/>
          <p14:tracePt t="92821" x="4838700" y="5246688"/>
          <p14:tracePt t="92869" x="4838700" y="5238750"/>
          <p14:tracePt t="92877" x="4838700" y="5191125"/>
          <p14:tracePt t="92885" x="4838700" y="5159375"/>
          <p14:tracePt t="92893" x="4838700" y="5087938"/>
          <p14:tracePt t="92900" x="4838700" y="5032375"/>
          <p14:tracePt t="92910" x="4838700" y="5000625"/>
          <p14:tracePt t="92916" x="4838700" y="4951413"/>
          <p14:tracePt t="92925" x="4838700" y="4927600"/>
          <p14:tracePt t="92933" x="4838700" y="4911725"/>
          <p14:tracePt t="92941" x="4838700" y="4903788"/>
          <p14:tracePt t="92950" x="4838700" y="4879975"/>
          <p14:tracePt t="92957" x="4838700" y="4872038"/>
          <p14:tracePt t="92966" x="4830763" y="4864100"/>
          <p14:tracePt t="92973" x="4830763" y="4856163"/>
          <p14:tracePt t="93021" x="4830763" y="4864100"/>
          <p14:tracePt t="93029" x="4830763" y="4895850"/>
          <p14:tracePt t="93037" x="4830763" y="4911725"/>
          <p14:tracePt t="93045" x="4830763" y="5016500"/>
          <p14:tracePt t="93053" x="4830763" y="5111750"/>
          <p14:tracePt t="93061" x="4830763" y="5183188"/>
          <p14:tracePt t="93068" x="4830763" y="5302250"/>
          <p14:tracePt t="93078" x="4830763" y="5367338"/>
          <p14:tracePt t="93084" x="4830763" y="5438775"/>
          <p14:tracePt t="93093" x="4830763" y="5494338"/>
          <p14:tracePt t="93101" x="4830763" y="5526088"/>
          <p14:tracePt t="93110" x="4830763" y="5541963"/>
          <p14:tracePt t="93117" x="4830763" y="5549900"/>
          <p14:tracePt t="93165" x="4830763" y="5486400"/>
          <p14:tracePt t="93173" x="4830763" y="5430838"/>
          <p14:tracePt t="93180" x="4830763" y="5367338"/>
          <p14:tracePt t="93189" x="4822825" y="5319713"/>
          <p14:tracePt t="93197" x="4822825" y="5238750"/>
          <p14:tracePt t="93205" x="4822825" y="5175250"/>
          <p14:tracePt t="93213" x="4822825" y="5072063"/>
          <p14:tracePt t="93221" x="4822825" y="4951413"/>
          <p14:tracePt t="93229" x="4822825" y="4887913"/>
          <p14:tracePt t="93237" x="4822825" y="4784725"/>
          <p14:tracePt t="93244" x="4822825" y="4697413"/>
          <p14:tracePt t="93253" x="4814888" y="4665663"/>
          <p14:tracePt t="93260" x="4814888" y="4649788"/>
          <p14:tracePt t="93269" x="4814888" y="4633913"/>
          <p14:tracePt t="93309" x="4806950" y="4649788"/>
          <p14:tracePt t="93317" x="4806950" y="4665663"/>
          <p14:tracePt t="93325" x="4806950" y="4729163"/>
          <p14:tracePt t="93333" x="4806950" y="4816475"/>
          <p14:tracePt t="93341" x="4806950" y="4879975"/>
          <p14:tracePt t="93349" x="4806950" y="4984750"/>
          <p14:tracePt t="93357" x="4806950" y="5103813"/>
          <p14:tracePt t="93366" x="4814888" y="5246688"/>
          <p14:tracePt t="93374" x="4814888" y="5327650"/>
          <p14:tracePt t="93380" x="4806950" y="5438775"/>
          <p14:tracePt t="93389" x="4806950" y="5502275"/>
          <p14:tracePt t="93397" x="4806950" y="5549900"/>
          <p14:tracePt t="93405" x="4806950" y="5573713"/>
          <p14:tracePt t="93413" x="4806950" y="5581650"/>
          <p14:tracePt t="93453" x="4806950" y="5573713"/>
          <p14:tracePt t="93461" x="4806950" y="5549900"/>
          <p14:tracePt t="93469" x="4806950" y="5494338"/>
          <p14:tracePt t="93477" x="4806950" y="5414963"/>
          <p14:tracePt t="93485" x="4806950" y="5335588"/>
          <p14:tracePt t="93492" x="4806950" y="5294313"/>
          <p14:tracePt t="93500" x="4806950" y="5191125"/>
          <p14:tracePt t="93508" x="4806950" y="5080000"/>
          <p14:tracePt t="93516" x="4806950" y="5008563"/>
          <p14:tracePt t="93525" x="4806950" y="4903788"/>
          <p14:tracePt t="93533" x="4806950" y="4824413"/>
          <p14:tracePt t="93541" x="4806950" y="4792663"/>
          <p14:tracePt t="93549" x="4806950" y="4745038"/>
          <p14:tracePt t="93557" x="4806950" y="4721225"/>
          <p14:tracePt t="93566" x="4806950" y="4689475"/>
          <p14:tracePt t="93574" x="4806950" y="4681538"/>
          <p14:tracePt t="93582" x="4806950" y="4673600"/>
          <p14:tracePt t="93637" x="4806950" y="4689475"/>
          <p14:tracePt t="93645" x="4806950" y="4713288"/>
          <p14:tracePt t="93653" x="4806950" y="4768850"/>
          <p14:tracePt t="93661" x="4806950" y="4808538"/>
          <p14:tracePt t="93669" x="4806950" y="4927600"/>
          <p14:tracePt t="93677" x="4806950" y="5024438"/>
          <p14:tracePt t="93684" x="4806950" y="5095875"/>
          <p14:tracePt t="93693" x="4806950" y="5214938"/>
          <p14:tracePt t="93701" x="4806950" y="5278438"/>
          <p14:tracePt t="93709" x="4806950" y="5319713"/>
          <p14:tracePt t="93716" x="4806950" y="5343525"/>
          <p14:tracePt t="93725" x="4806950" y="5351463"/>
          <p14:tracePt t="93773" x="4806950" y="5335588"/>
          <p14:tracePt t="93780" x="4806950" y="5270500"/>
          <p14:tracePt t="93789" x="4806950" y="5151438"/>
          <p14:tracePt t="93797" x="4806950" y="5087938"/>
          <p14:tracePt t="93805" x="4806950" y="4984750"/>
          <p14:tracePt t="93813" x="4806950" y="4895850"/>
          <p14:tracePt t="93821" x="4806950" y="4800600"/>
          <p14:tracePt t="93829" x="4806950" y="4784725"/>
          <p14:tracePt t="93837" x="4806950" y="4737100"/>
          <p14:tracePt t="93845" x="4806950" y="4705350"/>
          <p14:tracePt t="93853" x="4806950" y="4697413"/>
          <p14:tracePt t="93861" x="4806950" y="4681538"/>
          <p14:tracePt t="93878" x="4806950" y="4673600"/>
          <p14:tracePt t="93925" x="4806950" y="4697413"/>
          <p14:tracePt t="93932" x="4806950" y="4737100"/>
          <p14:tracePt t="93941" x="4806950" y="4824413"/>
          <p14:tracePt t="93949" x="4806950" y="4887913"/>
          <p14:tracePt t="93957" x="4806950" y="4959350"/>
          <p14:tracePt t="93966" x="4806950" y="5080000"/>
          <p14:tracePt t="93973" x="4806950" y="5175250"/>
          <p14:tracePt t="93982" x="4806950" y="5278438"/>
          <p14:tracePt t="93989" x="4806950" y="5391150"/>
          <p14:tracePt t="93997" x="4806950" y="5454650"/>
          <p14:tracePt t="94005" x="4814888" y="5478463"/>
          <p14:tracePt t="94013" x="4814888" y="5502275"/>
          <p14:tracePt t="94061" x="4814888" y="5494338"/>
          <p14:tracePt t="94069" x="4814888" y="5422900"/>
          <p14:tracePt t="94077" x="4814888" y="5343525"/>
          <p14:tracePt t="94084" x="4814888" y="5246688"/>
          <p14:tracePt t="94092" x="4814888" y="5230813"/>
          <p14:tracePt t="94101" x="4814888" y="5151438"/>
          <p14:tracePt t="94109" x="4814888" y="5135563"/>
          <p14:tracePt t="94117" x="4814888" y="5095875"/>
          <p14:tracePt t="94133" x="4814888" y="5080000"/>
          <p14:tracePt t="94246" x="4814888" y="5087938"/>
          <p14:tracePt t="94254" x="4814888" y="5095875"/>
          <p14:tracePt t="94421" x="4814888" y="5087938"/>
          <p14:tracePt t="94437" x="4814888" y="5080000"/>
          <p14:tracePt t="94445" x="4814888" y="5064125"/>
          <p14:tracePt t="94453" x="4814888" y="5048250"/>
          <p14:tracePt t="94461" x="4814888" y="5040313"/>
          <p14:tracePt t="94469" x="4814888" y="5032375"/>
          <p14:tracePt t="94478" x="4814888" y="5016500"/>
          <p14:tracePt t="94485" x="4814888" y="5008563"/>
          <p14:tracePt t="94493" x="4814888" y="4984750"/>
          <p14:tracePt t="94509" x="4814888" y="4967288"/>
          <p14:tracePt t="94525" x="4814888" y="4959350"/>
          <p14:tracePt t="94533" x="4814888" y="4943475"/>
          <p14:tracePt t="94549" x="4814888" y="4927600"/>
          <p14:tracePt t="94557" x="4814888" y="4919663"/>
          <p14:tracePt t="94573" x="4814888" y="4903788"/>
          <p14:tracePt t="94581" x="4814888" y="4895850"/>
          <p14:tracePt t="94589" x="4814888" y="4887913"/>
          <p14:tracePt t="94597" x="4814888" y="4879975"/>
          <p14:tracePt t="94605" x="4814888" y="4872038"/>
          <p14:tracePt t="94613" x="4814888" y="4864100"/>
          <p14:tracePt t="94633" x="4822825" y="4856163"/>
          <p14:tracePt t="94637" x="4822825" y="4848225"/>
          <p14:tracePt t="94645" x="4830763" y="4840288"/>
          <p14:tracePt t="94661" x="4830763" y="4824413"/>
          <p14:tracePt t="94669" x="4838700" y="4816475"/>
          <p14:tracePt t="94677" x="4846638" y="4808538"/>
          <p14:tracePt t="94685" x="4846638" y="4792663"/>
          <p14:tracePt t="94693" x="4854575" y="4792663"/>
          <p14:tracePt t="94700" x="4854575" y="4760913"/>
          <p14:tracePt t="94717" x="4870450" y="4737100"/>
          <p14:tracePt t="94725" x="4870450" y="4729163"/>
          <p14:tracePt t="94732" x="4878388" y="4705350"/>
          <p14:tracePt t="94741" x="4886325" y="4697413"/>
          <p14:tracePt t="94749" x="4894263" y="4689475"/>
          <p14:tracePt t="94757" x="4910138" y="4673600"/>
          <p14:tracePt t="94765" x="4918075" y="4665663"/>
          <p14:tracePt t="94773" x="4926013" y="4649788"/>
          <p14:tracePt t="94784" x="4933950" y="4649788"/>
          <p14:tracePt t="94789" x="4959350" y="4616450"/>
          <p14:tracePt t="94797" x="4967288" y="4616450"/>
          <p14:tracePt t="94804" x="4991100" y="4600575"/>
          <p14:tracePt t="94815" x="5030788" y="4584700"/>
          <p14:tracePt t="94822" x="5046663" y="4576763"/>
          <p14:tracePt t="94829" x="5094288" y="4560888"/>
          <p14:tracePt t="94837" x="5118100" y="4552950"/>
          <p14:tracePt t="94845" x="5133975" y="4552950"/>
          <p14:tracePt t="94853" x="5157788" y="4552950"/>
          <p14:tracePt t="94861" x="5165725" y="4552950"/>
          <p14:tracePt t="94869" x="5173663" y="4552950"/>
          <p14:tracePt t="94885" x="5181600" y="4552950"/>
          <p14:tracePt t="94909" x="5189538" y="4552950"/>
          <p14:tracePt t="94925" x="5197475" y="4552950"/>
          <p14:tracePt t="94936" x="5213350" y="4568825"/>
          <p14:tracePt t="94941" x="5221288" y="4576763"/>
          <p14:tracePt t="94949" x="5237163" y="4584700"/>
          <p14:tracePt t="94957" x="5245100" y="4592638"/>
          <p14:tracePt t="94966" x="5253038" y="4592638"/>
          <p14:tracePt t="94973" x="5268913" y="4592638"/>
          <p14:tracePt t="94981" x="5284788" y="4600575"/>
          <p14:tracePt t="94997" x="5292725" y="4600575"/>
          <p14:tracePt t="95005" x="5300663" y="4600575"/>
          <p14:tracePt t="95013" x="5300663" y="4608513"/>
          <p14:tracePt t="95020" x="5310188" y="4608513"/>
          <p14:tracePt t="95045" x="5326063" y="4616450"/>
          <p14:tracePt t="95061" x="5341938" y="4633913"/>
          <p14:tracePt t="95069" x="5349875" y="4633913"/>
          <p14:tracePt t="95077" x="5365750" y="4649788"/>
          <p14:tracePt t="95090" x="5373688" y="4649788"/>
          <p14:tracePt t="95093" x="5405438" y="4673600"/>
          <p14:tracePt t="95101" x="5405438" y="4681538"/>
          <p14:tracePt t="95108" x="5413375" y="4681538"/>
          <p14:tracePt t="95116" x="5429250" y="4689475"/>
          <p14:tracePt t="95126" x="5437188" y="4689475"/>
          <p14:tracePt t="95134" x="5445125" y="4689475"/>
          <p14:tracePt t="95141" x="5453063" y="4689475"/>
          <p14:tracePt t="95149" x="5461000" y="4697413"/>
          <p14:tracePt t="95157" x="5476875" y="4705350"/>
          <p14:tracePt t="95165" x="5484813" y="4713288"/>
          <p14:tracePt t="95173" x="5484813" y="4721225"/>
          <p14:tracePt t="95181" x="5500688" y="4721225"/>
          <p14:tracePt t="95206" x="5500688" y="4729163"/>
          <p14:tracePt t="95331" x="5508625" y="4745038"/>
          <p14:tracePt t="95336" x="5508625" y="4752975"/>
          <p14:tracePt t="95343" x="5516563" y="4760913"/>
          <p14:tracePt t="95350" x="5516563" y="4768850"/>
          <p14:tracePt t="95357" x="5524500" y="4776788"/>
          <p14:tracePt t="95372" x="5516563" y="4776788"/>
          <p14:tracePt t="95591" x="5508625" y="4776788"/>
          <p14:tracePt t="95598" x="5492750" y="4776788"/>
          <p14:tracePt t="95605" x="5484813" y="4768850"/>
          <p14:tracePt t="95621" x="5492750" y="4768850"/>
          <p14:tracePt t="95629" x="5500688" y="4760913"/>
          <p14:tracePt t="95637" x="5508625" y="4760913"/>
          <p14:tracePt t="95669" x="5516563" y="4760913"/>
          <p14:tracePt t="95699" x="5524500" y="4768850"/>
          <p14:tracePt t="95717" x="5532438" y="4768850"/>
          <p14:tracePt t="95724" x="5540375" y="4768850"/>
          <p14:tracePt t="95823" x="5548313" y="4768850"/>
          <p14:tracePt t="95847" x="5556250" y="4760913"/>
          <p14:tracePt t="95853" x="5556250" y="4752975"/>
          <p14:tracePt t="95879" x="5556250" y="4745038"/>
          <p14:tracePt t="95894" x="5556250" y="4737100"/>
          <p14:tracePt t="96157" x="5556250" y="4729163"/>
          <p14:tracePt t="96164" x="5556250" y="4721225"/>
          <p14:tracePt t="96180" x="5556250" y="4713288"/>
          <p14:tracePt t="96189" x="5556250" y="4705350"/>
          <p14:tracePt t="96197" x="5556250" y="4697413"/>
          <p14:tracePt t="96221" x="5556250" y="4689475"/>
          <p14:tracePt t="96237" x="5556250" y="4681538"/>
          <p14:tracePt t="96321" x="5564188" y="4681538"/>
          <p14:tracePt t="96341" x="5564188" y="4689475"/>
          <p14:tracePt t="96349" x="5564188" y="4697413"/>
          <p14:tracePt t="96357" x="5564188" y="4713288"/>
          <p14:tracePt t="96365" x="5564188" y="4737100"/>
          <p14:tracePt t="96373" x="5564188" y="4752975"/>
          <p14:tracePt t="96382" x="5564188" y="4792663"/>
          <p14:tracePt t="96389" x="5564188" y="4800600"/>
          <p14:tracePt t="96397" x="5564188" y="4808538"/>
          <p14:tracePt t="96405" x="5564188" y="4824413"/>
          <p14:tracePt t="96413" x="5564188" y="4832350"/>
          <p14:tracePt t="96557" x="5564188" y="4824413"/>
          <p14:tracePt t="96621" x="5572125" y="4824413"/>
          <p14:tracePt t="96629" x="5572125" y="4832350"/>
          <p14:tracePt t="96645" x="5572125" y="4848225"/>
          <p14:tracePt t="96652" x="5572125" y="4864100"/>
          <p14:tracePt t="96661" x="5572125" y="4887913"/>
          <p14:tracePt t="96668" x="5572125" y="4895850"/>
          <p14:tracePt t="96677" x="5572125" y="4911725"/>
          <p14:tracePt t="96685" x="5572125" y="4935538"/>
          <p14:tracePt t="96693" x="5572125" y="4967288"/>
          <p14:tracePt t="96700" x="5580063" y="5016500"/>
          <p14:tracePt t="96709" x="5580063" y="5072063"/>
          <p14:tracePt t="96717" x="5580063" y="5103813"/>
          <p14:tracePt t="96725" x="5588000" y="5175250"/>
          <p14:tracePt t="96733" x="5588000" y="5294313"/>
          <p14:tracePt t="96740" x="5588000" y="5327650"/>
          <p14:tracePt t="96750" x="5588000" y="5430838"/>
          <p14:tracePt t="96757" x="5588000" y="5486400"/>
          <p14:tracePt t="96766" x="5580063" y="5518150"/>
          <p14:tracePt t="96773" x="5580063" y="5565775"/>
          <p14:tracePt t="96782" x="5572125" y="5589588"/>
          <p14:tracePt t="96796" x="5572125" y="5597525"/>
          <p14:tracePt t="96997" x="5572125" y="5589588"/>
          <p14:tracePt t="97005" x="5572125" y="5581650"/>
          <p14:tracePt t="97013" x="5572125" y="5565775"/>
          <p14:tracePt t="97021" x="5572125" y="5557838"/>
          <p14:tracePt t="97029" x="5572125" y="5541963"/>
          <p14:tracePt t="97037" x="5572125" y="5534025"/>
          <p14:tracePt t="97045" x="5572125" y="5526088"/>
          <p14:tracePt t="97053" x="5572125" y="5510213"/>
          <p14:tracePt t="97069" x="5572125" y="5502275"/>
          <p14:tracePt t="97085" x="5572125" y="5494338"/>
          <p14:tracePt t="97101" x="5572125" y="5486400"/>
          <p14:tracePt t="97263" x="5572125" y="5478463"/>
          <p14:tracePt t="97268" x="5572125" y="5462588"/>
          <p14:tracePt t="97277" x="5572125" y="5454650"/>
          <p14:tracePt t="97284" x="5572125" y="5446713"/>
          <p14:tracePt t="97293" x="5572125" y="5438775"/>
          <p14:tracePt t="97301" x="5572125" y="5430838"/>
          <p14:tracePt t="97309" x="5572125" y="5422900"/>
          <p14:tracePt t="97316" x="5572125" y="5414963"/>
          <p14:tracePt t="97325" x="5572125" y="5407025"/>
          <p14:tracePt t="97341" x="5572125" y="5399088"/>
          <p14:tracePt t="97349" x="5572125" y="5391150"/>
          <p14:tracePt t="97367" x="5572125" y="5375275"/>
          <p14:tracePt t="97383" x="5572125" y="5367338"/>
          <p14:tracePt t="97389" x="5572125" y="5351463"/>
          <p14:tracePt t="97397" x="5572125" y="5343525"/>
          <p14:tracePt t="97405" x="5572125" y="5335588"/>
          <p14:tracePt t="97413" x="5572125" y="5327650"/>
          <p14:tracePt t="97421" x="5572125" y="5319713"/>
          <p14:tracePt t="97429" x="5572125" y="5310188"/>
          <p14:tracePt t="97437" x="5572125" y="5302250"/>
          <p14:tracePt t="97445" x="5572125" y="5278438"/>
          <p14:tracePt t="97453" x="5572125" y="5270500"/>
          <p14:tracePt t="97461" x="5572125" y="5246688"/>
          <p14:tracePt t="97469" x="5572125" y="5230813"/>
          <p14:tracePt t="97477" x="5572125" y="5214938"/>
          <p14:tracePt t="97484" x="5572125" y="5191125"/>
          <p14:tracePt t="97493" x="5572125" y="5183188"/>
          <p14:tracePt t="97500" x="5572125" y="5159375"/>
          <p14:tracePt t="97513" x="5572125" y="5135563"/>
          <p14:tracePt t="97516" x="5572125" y="5103813"/>
          <p14:tracePt t="97525" x="5572125" y="5087938"/>
          <p14:tracePt t="97532" x="5572125" y="5064125"/>
          <p14:tracePt t="97541" x="5572125" y="5032375"/>
          <p14:tracePt t="97549" x="5572125" y="5016500"/>
          <p14:tracePt t="97557" x="5572125" y="4992688"/>
          <p14:tracePt t="97565" x="5572125" y="4959350"/>
          <p14:tracePt t="97573" x="5572125" y="4919663"/>
          <p14:tracePt t="97582" x="5572125" y="4895850"/>
          <p14:tracePt t="97589" x="5572125" y="4864100"/>
          <p14:tracePt t="97596" x="5572125" y="4856163"/>
          <p14:tracePt t="97605" x="5564188" y="4840288"/>
          <p14:tracePt t="97621" x="5564188" y="4832350"/>
          <p14:tracePt t="97629" x="5556250" y="4832350"/>
          <p14:tracePt t="97678" x="5556250" y="4824413"/>
          <p14:tracePt t="97701" x="5556250" y="4832350"/>
          <p14:tracePt t="97717" x="5548313" y="4840288"/>
          <p14:tracePt t="97725" x="5548313" y="4848225"/>
          <p14:tracePt t="97734" x="5548313" y="4856163"/>
          <p14:tracePt t="97749" x="5548313" y="4864100"/>
          <p14:tracePt t="97765" x="5548313" y="4872038"/>
          <p14:tracePt t="97781" x="5548313" y="4879975"/>
          <p14:tracePt t="97854" x="5548313" y="4872038"/>
          <p14:tracePt t="97862" x="5540375" y="4856163"/>
          <p14:tracePt t="97869" x="5540375" y="4848225"/>
          <p14:tracePt t="97884" x="5540375" y="4832350"/>
          <p14:tracePt t="97884" x="5540375" y="4824413"/>
          <p14:tracePt t="97893" x="5540375" y="4816475"/>
          <p14:tracePt t="97900" x="5540375" y="4808538"/>
          <p14:tracePt t="97909" x="5540375" y="4800600"/>
          <p14:tracePt t="97917" x="5540375" y="4792663"/>
          <p14:tracePt t="97934" x="5540375" y="4784725"/>
          <p14:tracePt t="97941" x="5532438" y="4784725"/>
          <p14:tracePt t="97949" x="5532438" y="4776788"/>
          <p14:tracePt t="97989" x="5532438" y="4768850"/>
          <p14:tracePt t="97997" x="5532438" y="4760913"/>
          <p14:tracePt t="98012" x="5532438" y="4752975"/>
          <p14:tracePt t="98021" x="5524500" y="4737100"/>
          <p14:tracePt t="98029" x="5524500" y="4729163"/>
          <p14:tracePt t="98037" x="5516563" y="4705350"/>
          <p14:tracePt t="98045" x="5516563" y="4689475"/>
          <p14:tracePt t="98053" x="5516563" y="4673600"/>
          <p14:tracePt t="98061" x="5508625" y="4665663"/>
          <p14:tracePt t="98085" x="5508625" y="4657725"/>
          <p14:tracePt t="98101" x="5500688" y="4657725"/>
          <p14:tracePt t="98126" x="5500688" y="4649788"/>
          <p14:tracePt t="98205" x="5492750" y="4649788"/>
          <p14:tracePt t="98255" x="5484813" y="4649788"/>
          <p14:tracePt t="98269" x="5484813" y="4657725"/>
          <p14:tracePt t="98277" x="5476875" y="4657725"/>
          <p14:tracePt t="98285" x="5476875" y="4665663"/>
          <p14:tracePt t="98293" x="5468938" y="4673600"/>
          <p14:tracePt t="98309" x="5468938" y="4689475"/>
          <p14:tracePt t="98326" x="5468938" y="4697413"/>
          <p14:tracePt t="98341" x="5468938" y="4705350"/>
          <p14:tracePt t="98349" x="5461000" y="4705350"/>
          <p14:tracePt t="98358" x="5461000" y="4713288"/>
          <p14:tracePt t="98405" x="5461000" y="4721225"/>
          <p14:tracePt t="98421" x="5461000" y="4737100"/>
          <p14:tracePt t="98437" x="5461000" y="4745038"/>
          <p14:tracePt t="98445" x="5468938" y="4752975"/>
          <p14:tracePt t="98453" x="5476875" y="4752975"/>
          <p14:tracePt t="98461" x="5476875" y="4760913"/>
          <p14:tracePt t="98469" x="5476875" y="4768850"/>
          <p14:tracePt t="98477" x="5484813" y="4768850"/>
          <p14:tracePt t="98502" x="5492750" y="4776788"/>
          <p14:tracePt t="98517" x="5500688" y="4776788"/>
          <p14:tracePt t="98525" x="5508625" y="4776788"/>
          <p14:tracePt t="98533" x="5516563" y="4776788"/>
          <p14:tracePt t="98540" x="5524500" y="4776788"/>
          <p14:tracePt t="98550" x="5540375" y="4776788"/>
          <p14:tracePt t="98557" x="5548313" y="4776788"/>
          <p14:tracePt t="98565" x="5564188" y="4776788"/>
          <p14:tracePt t="98573" x="5580063" y="4768850"/>
          <p14:tracePt t="98581" x="5588000" y="4760913"/>
          <p14:tracePt t="98591" x="5595938" y="4752975"/>
          <p14:tracePt t="98597" x="5603875" y="4745038"/>
          <p14:tracePt t="98606" x="5603875" y="4729163"/>
          <p14:tracePt t="98613" x="5603875" y="4713288"/>
          <p14:tracePt t="98621" x="5603875" y="4705350"/>
          <p14:tracePt t="98628" x="5603875" y="4697413"/>
          <p14:tracePt t="98637" x="5603875" y="4689475"/>
          <p14:tracePt t="98645" x="5603875" y="4673600"/>
          <p14:tracePt t="98661" x="5603875" y="4665663"/>
          <p14:tracePt t="98669" x="5603875" y="4657725"/>
          <p14:tracePt t="98677" x="5603875" y="4649788"/>
          <p14:tracePt t="98685" x="5595938" y="4641850"/>
          <p14:tracePt t="98693" x="5588000" y="4641850"/>
          <p14:tracePt t="98701" x="5580063" y="4633913"/>
          <p14:tracePt t="98716" x="5572125" y="4624388"/>
          <p14:tracePt t="98725" x="5564188" y="4624388"/>
          <p14:tracePt t="98733" x="5556250" y="4624388"/>
          <p14:tracePt t="98750" x="5548313" y="4624388"/>
          <p14:tracePt t="98757" x="5540375" y="4624388"/>
          <p14:tracePt t="98765" x="5532438" y="4624388"/>
          <p14:tracePt t="98790" x="5524500" y="4624388"/>
          <p14:tracePt t="98805" x="5516563" y="4624388"/>
          <p14:tracePt t="98829" x="5508625" y="4624388"/>
          <p14:tracePt t="98845" x="5500688" y="4624388"/>
          <p14:tracePt t="98853" x="5492750" y="4624388"/>
          <p14:tracePt t="98869" x="5484813" y="4633913"/>
          <p14:tracePt t="98877" x="5476875" y="4641850"/>
          <p14:tracePt t="98884" x="5476875" y="4649788"/>
          <p14:tracePt t="98901" x="5468938" y="4649788"/>
          <p14:tracePt t="98918" x="5461000" y="4665663"/>
          <p14:tracePt t="98933" x="5461000" y="4673600"/>
          <p14:tracePt t="98952" x="5461000" y="4681538"/>
          <p14:tracePt t="99165" x="5461000" y="4689475"/>
          <p14:tracePt t="99173" x="5461000" y="4697413"/>
          <p14:tracePt t="99180" x="5468938" y="4713288"/>
          <p14:tracePt t="99188" x="5476875" y="4721225"/>
          <p14:tracePt t="99197" x="5492750" y="4737100"/>
          <p14:tracePt t="99204" x="5500688" y="4752975"/>
          <p14:tracePt t="99213" x="5524500" y="4776788"/>
          <p14:tracePt t="99221" x="5524500" y="4792663"/>
          <p14:tracePt t="99230" x="5540375" y="4800600"/>
          <p14:tracePt t="99237" x="5548313" y="4824413"/>
          <p14:tracePt t="99246" x="5556250" y="4840288"/>
          <p14:tracePt t="99253" x="5564188" y="4840288"/>
          <p14:tracePt t="99261" x="5564188" y="4856163"/>
          <p14:tracePt t="99269" x="5564188" y="4864100"/>
          <p14:tracePt t="99277" x="5572125" y="4879975"/>
          <p14:tracePt t="99293" x="5572125" y="4887913"/>
          <p14:tracePt t="99301" x="5572125" y="4911725"/>
          <p14:tracePt t="99308" x="5572125" y="4935538"/>
          <p14:tracePt t="99317" x="5572125" y="4943475"/>
          <p14:tracePt t="99324" x="5572125" y="4959350"/>
          <p14:tracePt t="99332" x="5572125" y="4984750"/>
          <p14:tracePt t="99340" x="5572125" y="4992688"/>
          <p14:tracePt t="99348" x="5572125" y="5000625"/>
          <p14:tracePt t="99357" x="5572125" y="5016500"/>
          <p14:tracePt t="99374" x="5572125" y="5032375"/>
          <p14:tracePt t="99380" x="5572125" y="5040313"/>
          <p14:tracePt t="99391" x="5572125" y="5048250"/>
          <p14:tracePt t="99396" x="5580063" y="5064125"/>
          <p14:tracePt t="99404" x="5580063" y="5080000"/>
          <p14:tracePt t="99412" x="5580063" y="5087938"/>
          <p14:tracePt t="99421" x="5580063" y="5103813"/>
          <p14:tracePt t="99429" x="5580063" y="5127625"/>
          <p14:tracePt t="99437" x="5588000" y="5143500"/>
          <p14:tracePt t="99446" x="5588000" y="5159375"/>
          <p14:tracePt t="99453" x="5595938" y="5159375"/>
          <p14:tracePt t="99461" x="5595938" y="5167313"/>
          <p14:tracePt t="99478" x="5595938" y="5175250"/>
          <p14:tracePt t="99497" x="5603875" y="5183188"/>
          <p14:tracePt t="99501" x="5603875" y="5191125"/>
          <p14:tracePt t="99509" x="5611813" y="5199063"/>
          <p14:tracePt t="99517" x="5619750" y="5199063"/>
          <p14:tracePt t="99524" x="5627688" y="5214938"/>
          <p14:tracePt t="99533" x="5635625" y="5230813"/>
          <p14:tracePt t="99541" x="5635625" y="5238750"/>
          <p14:tracePt t="99549" x="5643563" y="5238750"/>
          <p14:tracePt t="99557" x="5643563" y="5246688"/>
          <p14:tracePt t="99574" x="5651500" y="5246688"/>
          <p14:tracePt t="99605" x="5659438" y="5246688"/>
          <p14:tracePt t="99621" x="5676900" y="5246688"/>
          <p14:tracePt t="99637" x="5684838" y="5246688"/>
          <p14:tracePt t="99656" x="5692775" y="5246688"/>
          <p14:tracePt t="99669" x="5700713" y="5246688"/>
          <p14:tracePt t="99685" x="5708650" y="5238750"/>
          <p14:tracePt t="99693" x="5716588" y="5230813"/>
          <p14:tracePt t="99701" x="5716588" y="5222875"/>
          <p14:tracePt t="99709" x="5724525" y="5207000"/>
          <p14:tracePt t="99717" x="5724525" y="5199063"/>
          <p14:tracePt t="99724" x="5724525" y="5191125"/>
          <p14:tracePt t="99741" x="5732463" y="5183188"/>
          <p14:tracePt t="99757" x="5732463" y="5175250"/>
          <p14:tracePt t="99785" x="5732463" y="5167313"/>
          <p14:tracePt t="99797" x="5732463" y="5159375"/>
          <p14:tracePt t="99821" x="5732463" y="5143500"/>
          <p14:tracePt t="99980" x="5732463" y="5135563"/>
          <p14:tracePt t="99997" x="5724525" y="5135563"/>
          <p14:tracePt t="100004" x="5724525" y="5143500"/>
          <p14:tracePt t="100013" x="5716588" y="5143500"/>
          <p14:tracePt t="100021" x="5716588" y="5159375"/>
          <p14:tracePt t="100037" x="5716588" y="5167313"/>
          <p14:tracePt t="100045" x="5708650" y="5175250"/>
          <p14:tracePt t="100053" x="5708650" y="5183188"/>
          <p14:tracePt t="100061" x="5708650" y="5191125"/>
          <p14:tracePt t="100069" x="5700713" y="5191125"/>
          <p14:tracePt t="100077" x="5692775" y="5207000"/>
          <p14:tracePt t="100089" x="5692775" y="5214938"/>
          <p14:tracePt t="100093" x="5692775" y="5222875"/>
          <p14:tracePt t="100109" x="5692775" y="5230813"/>
          <p14:tracePt t="100125" x="5692775" y="5238750"/>
          <p14:tracePt t="100141" x="5684838" y="5254625"/>
          <p14:tracePt t="100157" x="5684838" y="5270500"/>
          <p14:tracePt t="100165" x="5684838" y="5278438"/>
          <p14:tracePt t="100173" x="5692775" y="5302250"/>
          <p14:tracePt t="100181" x="5692775" y="5319713"/>
          <p14:tracePt t="100189" x="5700713" y="5327650"/>
          <p14:tracePt t="100197" x="5708650" y="5335588"/>
          <p14:tracePt t="100205" x="5716588" y="5335588"/>
          <p14:tracePt t="100213" x="5724525" y="5351463"/>
          <p14:tracePt t="100221" x="5732463" y="5343525"/>
          <p14:tracePt t="100241" x="5748338" y="5343525"/>
          <p14:tracePt t="100245" x="5756275" y="5343525"/>
          <p14:tracePt t="100261" x="5764213" y="5343525"/>
          <p14:tracePt t="100269" x="5772150" y="5343525"/>
          <p14:tracePt t="100285" x="5780088" y="5343525"/>
          <p14:tracePt t="100293" x="5780088" y="5335588"/>
          <p14:tracePt t="100301" x="5788025" y="5319713"/>
          <p14:tracePt t="100309" x="5788025" y="5310188"/>
          <p14:tracePt t="100316" x="5795963" y="5262563"/>
          <p14:tracePt t="100325" x="5795963" y="5246688"/>
          <p14:tracePt t="100333" x="5803900" y="5222875"/>
          <p14:tracePt t="100341" x="5803900" y="5214938"/>
          <p14:tracePt t="100349" x="5803900" y="5199063"/>
          <p14:tracePt t="100357" x="5811838" y="5191125"/>
          <p14:tracePt t="100365" x="5811838" y="5175250"/>
          <p14:tracePt t="100381" x="5811838" y="5167313"/>
          <p14:tracePt t="100461" x="5803900" y="5167313"/>
          <p14:tracePt t="100469" x="5795963" y="5167313"/>
          <p14:tracePt t="100477" x="5780088" y="5167313"/>
          <p14:tracePt t="100485" x="5764213" y="5183188"/>
          <p14:tracePt t="100493" x="5756275" y="5183188"/>
          <p14:tracePt t="100500" x="5740400" y="5199063"/>
          <p14:tracePt t="100509" x="5732463" y="5207000"/>
          <p14:tracePt t="100517" x="5716588" y="5222875"/>
          <p14:tracePt t="100532" x="5708650" y="5238750"/>
          <p14:tracePt t="100541" x="5708650" y="5246688"/>
          <p14:tracePt t="100549" x="5700713" y="5246688"/>
          <p14:tracePt t="100556" x="5700713" y="5254625"/>
          <p14:tracePt t="100565" x="5700713" y="5262563"/>
          <p14:tracePt t="100581" x="5700713" y="5270500"/>
          <p14:tracePt t="100589" x="5700713" y="5278438"/>
          <p14:tracePt t="100597" x="5700713" y="5286375"/>
          <p14:tracePt t="100605" x="5700713" y="5302250"/>
          <p14:tracePt t="100620" x="5700713" y="5310188"/>
          <p14:tracePt t="100637" x="5700713" y="5319713"/>
          <p14:tracePt t="100693" x="5708650" y="5310188"/>
          <p14:tracePt t="100701" x="5708650" y="5302250"/>
          <p14:tracePt t="100717" x="5708650" y="5294313"/>
          <p14:tracePt t="100725" x="5716588" y="5278438"/>
          <p14:tracePt t="100741" x="5716588" y="5270500"/>
          <p14:tracePt t="100757" x="5716588" y="5262563"/>
          <p14:tracePt t="101295" x="5724525" y="5262563"/>
          <p14:tracePt t="101309" x="5732463" y="5262563"/>
          <p14:tracePt t="101325" x="5740400" y="5262563"/>
          <p14:tracePt t="101333" x="5748338" y="5262563"/>
          <p14:tracePt t="101341" x="5756275" y="5262563"/>
          <p14:tracePt t="101357" x="5772150" y="5270500"/>
          <p14:tracePt t="101373" x="5780088" y="5270500"/>
          <p14:tracePt t="101381" x="5788025" y="5270500"/>
          <p14:tracePt t="101396" x="5795963" y="5270500"/>
          <p14:tracePt t="101421" x="5803900" y="5270500"/>
          <p14:tracePt t="101445" x="5803900" y="5262563"/>
          <p14:tracePt t="101461" x="5811838" y="5254625"/>
          <p14:tracePt t="101477" x="5811838" y="5246688"/>
          <p14:tracePt t="101485" x="5827713" y="5246688"/>
          <p14:tracePt t="101493" x="5827713" y="5238750"/>
          <p14:tracePt t="101509" x="5835650" y="5238750"/>
          <p14:tracePt t="101525" x="5843588" y="5238750"/>
          <p14:tracePt t="101557" x="5843588" y="5230813"/>
          <p14:tracePt t="101693" x="5843588" y="5238750"/>
          <p14:tracePt t="101709" x="5843588" y="5246688"/>
          <p14:tracePt t="101717" x="5843588" y="5254625"/>
          <p14:tracePt t="101725" x="5843588" y="5262563"/>
          <p14:tracePt t="101733" x="5843588" y="5270500"/>
          <p14:tracePt t="101749" x="5843588" y="5278438"/>
          <p14:tracePt t="101766" x="5843588" y="5286375"/>
          <p14:tracePt t="101773" x="5843588" y="5294313"/>
          <p14:tracePt t="101805" x="5843588" y="5302250"/>
          <p14:tracePt t="101886" x="5843588" y="5310188"/>
          <p14:tracePt t="101909" x="5843588" y="5319713"/>
          <p14:tracePt t="102109" x="5851525" y="5319713"/>
          <p14:tracePt t="102119" x="5859463" y="5319713"/>
          <p14:tracePt t="102150" x="5867400" y="5319713"/>
          <p14:tracePt t="102184" x="5867400" y="5310188"/>
          <p14:tracePt t="102205" x="5867400" y="5302250"/>
          <p14:tracePt t="102557" x="5867400" y="5294313"/>
          <p14:tracePt t="102565" x="5867400" y="5286375"/>
          <p14:tracePt t="102604" x="5867400" y="5278438"/>
          <p14:tracePt t="102855" x="5867400" y="5270500"/>
          <p14:tracePt t="103101" x="5867400" y="5278438"/>
          <p14:tracePt t="103109" x="5859463" y="5278438"/>
          <p14:tracePt t="103124" x="5851525" y="5278438"/>
          <p14:tracePt t="103141" x="5843588" y="5278438"/>
          <p14:tracePt t="103173" x="5835650" y="5278438"/>
          <p14:tracePt t="103189" x="5827713" y="5278438"/>
          <p14:tracePt t="103197" x="5819775" y="5278438"/>
          <p14:tracePt t="103359" x="5819775" y="5286375"/>
          <p14:tracePt t="103365" x="5819775" y="5294313"/>
          <p14:tracePt t="103381" x="5819775" y="5302250"/>
          <p14:tracePt t="103389" x="5819775" y="5310188"/>
          <p14:tracePt t="103397" x="5819775" y="5319713"/>
          <p14:tracePt t="103413" x="5819775" y="5327650"/>
          <p14:tracePt t="103678" x="5819775" y="5319713"/>
          <p14:tracePt t="103717" x="5819775" y="5327650"/>
          <p14:tracePt t="103781" x="5819775" y="5335588"/>
          <p14:tracePt t="103797" x="5811838" y="5335588"/>
          <p14:tracePt t="103845" x="5803900" y="5335588"/>
          <p14:tracePt t="104374" x="5803900" y="5327650"/>
          <p14:tracePt t="104973" x="5811838" y="5327650"/>
          <p14:tracePt t="104989" x="5811838" y="5343525"/>
          <p14:tracePt t="105005" x="5811838" y="5359400"/>
          <p14:tracePt t="105012" x="5811838" y="5367338"/>
          <p14:tracePt t="105021" x="5811838" y="5383213"/>
          <p14:tracePt t="105029" x="5811838" y="5399088"/>
          <p14:tracePt t="105037" x="5811838" y="5414963"/>
          <p14:tracePt t="105045" x="5811838" y="5438775"/>
          <p14:tracePt t="105053" x="5819775" y="5454650"/>
          <p14:tracePt t="105061" x="5819775" y="5494338"/>
          <p14:tracePt t="105068" x="5827713" y="5502275"/>
          <p14:tracePt t="105077" x="5835650" y="5565775"/>
          <p14:tracePt t="105085" x="5843588" y="5581650"/>
          <p14:tracePt t="105093" x="5843588" y="5629275"/>
          <p14:tracePt t="105101" x="5843588" y="5637213"/>
          <p14:tracePt t="105109" x="5843588" y="5653088"/>
          <p14:tracePt t="105117" x="5851525" y="5670550"/>
          <p14:tracePt t="105133" x="5859463" y="5678488"/>
          <p14:tracePt t="105213" x="5867400" y="5670550"/>
          <p14:tracePt t="105228" x="5867400" y="5662613"/>
          <p14:tracePt t="105237" x="5875338" y="5645150"/>
          <p14:tracePt t="105245" x="5883275" y="5629275"/>
          <p14:tracePt t="105253" x="5891213" y="5613400"/>
          <p14:tracePt t="105261" x="5891213" y="5605463"/>
          <p14:tracePt t="105268" x="5899150" y="5597525"/>
          <p14:tracePt t="105277" x="5907088" y="5573713"/>
          <p14:tracePt t="105285" x="5907088" y="5557838"/>
          <p14:tracePt t="105293" x="5907088" y="5534025"/>
          <p14:tracePt t="105301" x="5915025" y="5518150"/>
          <p14:tracePt t="105308" x="5915025" y="5478463"/>
          <p14:tracePt t="105316" x="5922963" y="5470525"/>
          <p14:tracePt t="105325" x="5922963" y="5462588"/>
          <p14:tracePt t="105589" x="5922963" y="5454650"/>
          <p14:tracePt t="105597" x="5922963" y="5446713"/>
          <p14:tracePt t="105670" x="5922963" y="5438775"/>
          <p14:tracePt t="105685" x="5922963" y="5430838"/>
          <p14:tracePt t="105701" x="5922963" y="5422900"/>
          <p14:tracePt t="105709" x="5922963" y="5414963"/>
          <p14:tracePt t="105717" x="5922963" y="5399088"/>
          <p14:tracePt t="105732" x="5922963" y="5391150"/>
          <p14:tracePt t="105741" x="5922963" y="5375275"/>
          <p14:tracePt t="105749" x="5922963" y="5367338"/>
          <p14:tracePt t="105757" x="5922963" y="5359400"/>
          <p14:tracePt t="105765" x="5922963" y="5351463"/>
          <p14:tracePt t="105773" x="5922963" y="5335588"/>
          <p14:tracePt t="105789" x="5922963" y="5327650"/>
          <p14:tracePt t="105797" x="5922963" y="5319713"/>
          <p14:tracePt t="105805" x="5922963" y="5310188"/>
          <p14:tracePt t="105941" x="5922963" y="5319713"/>
          <p14:tracePt t="105949" x="5922963" y="5327650"/>
          <p14:tracePt t="105957" x="5922963" y="5335588"/>
          <p14:tracePt t="105966" x="5922963" y="5343525"/>
          <p14:tracePt t="105973" x="5915025" y="5351463"/>
          <p14:tracePt t="105990" x="5915025" y="5359400"/>
          <p14:tracePt t="106006" x="5915025" y="5367338"/>
          <p14:tracePt t="106173" x="5915025" y="5375275"/>
          <p14:tracePt t="106182" x="5907088" y="5375275"/>
          <p14:tracePt t="106189" x="5907088" y="5383213"/>
          <p14:tracePt t="106205" x="5907088" y="5391150"/>
          <p14:tracePt t="106213" x="5907088" y="5399088"/>
          <p14:tracePt t="106220" x="5907088" y="5407025"/>
          <p14:tracePt t="106229" x="5907088" y="5414963"/>
          <p14:tracePt t="106236" x="5915025" y="5422900"/>
          <p14:tracePt t="106245" x="5915025" y="5430838"/>
          <p14:tracePt t="106261" x="5915025" y="5438775"/>
          <p14:tracePt t="106277" x="5922963" y="5446713"/>
          <p14:tracePt t="106286" x="5922963" y="5454650"/>
          <p14:tracePt t="106389" x="5922963" y="5446713"/>
          <p14:tracePt t="106397" x="5922963" y="5438775"/>
          <p14:tracePt t="106413" x="5922963" y="5422900"/>
          <p14:tracePt t="106421" x="5922963" y="5414963"/>
          <p14:tracePt t="106429" x="5930900" y="5407025"/>
          <p14:tracePt t="106437" x="5930900" y="5391150"/>
          <p14:tracePt t="106457" x="5930900" y="5383213"/>
          <p14:tracePt t="106461" x="5930900" y="5375275"/>
          <p14:tracePt t="106469" x="5930900" y="5367338"/>
          <p14:tracePt t="106549" x="5930900" y="5375275"/>
          <p14:tracePt t="106557" x="5930900" y="5383213"/>
          <p14:tracePt t="106565" x="5930900" y="5391150"/>
          <p14:tracePt t="106573" x="5922963" y="5407025"/>
          <p14:tracePt t="106581" x="5915025" y="5422900"/>
          <p14:tracePt t="106597" x="5915025" y="5446713"/>
          <p14:tracePt t="106609" x="5915025" y="5454650"/>
          <p14:tracePt t="106620" x="5915025" y="5462588"/>
          <p14:tracePt t="106709" x="5922963" y="5454650"/>
          <p14:tracePt t="106717" x="5922963" y="5446713"/>
          <p14:tracePt t="106725" x="5922963" y="5438775"/>
          <p14:tracePt t="106741" x="5922963" y="5430838"/>
          <p14:tracePt t="106864" x="5922963" y="5438775"/>
          <p14:tracePt t="106871" x="5922963" y="5446713"/>
          <p14:tracePt t="106877" x="5922963" y="5454650"/>
          <p14:tracePt t="106886" x="5922963" y="5462588"/>
          <p14:tracePt t="106902" x="5922963" y="5494338"/>
          <p14:tracePt t="106909" x="5922963" y="5502275"/>
          <p14:tracePt t="106917" x="5922963" y="5510213"/>
          <p14:tracePt t="106924" x="5922963" y="5526088"/>
          <p14:tracePt t="106933" x="5922963" y="5534025"/>
          <p14:tracePt t="106941" x="5922963" y="5541963"/>
          <p14:tracePt t="107013" x="5915025" y="5541963"/>
          <p14:tracePt t="107037" x="5915025" y="5534025"/>
          <p14:tracePt t="107045" x="5899150" y="5526088"/>
          <p14:tracePt t="107053" x="5899150" y="5518150"/>
          <p14:tracePt t="107061" x="5891213" y="5502275"/>
          <p14:tracePt t="107069" x="5883275" y="5494338"/>
          <p14:tracePt t="107077" x="5883275" y="5486400"/>
          <p14:tracePt t="107085" x="5875338" y="5478463"/>
          <p14:tracePt t="107093" x="5875338" y="5470525"/>
          <p14:tracePt t="107102" x="5859463" y="5454650"/>
          <p14:tracePt t="107109" x="5851525" y="5430838"/>
          <p14:tracePt t="107119" x="5843588" y="5407025"/>
          <p14:tracePt t="107124" x="5827713" y="5391150"/>
          <p14:tracePt t="107132" x="5819775" y="5375275"/>
          <p14:tracePt t="107141" x="5803900" y="5351463"/>
          <p14:tracePt t="107148" x="5795963" y="5327650"/>
          <p14:tracePt t="107157" x="5788025" y="5327650"/>
          <p14:tracePt t="107165" x="5780088" y="5310188"/>
          <p14:tracePt t="107181" x="5772150" y="5294313"/>
          <p14:tracePt t="107189" x="5764213" y="5294313"/>
          <p14:tracePt t="107197" x="5756275" y="5278438"/>
          <p14:tracePt t="107205" x="5748338" y="5278438"/>
          <p14:tracePt t="107213" x="5748338" y="5262563"/>
          <p14:tracePt t="107221" x="5732463" y="5262563"/>
          <p14:tracePt t="107229" x="5732463" y="5254625"/>
          <p14:tracePt t="107237" x="5724525" y="5246688"/>
          <p14:tracePt t="107245" x="5724525" y="5238750"/>
          <p14:tracePt t="107253" x="5716588" y="5230813"/>
          <p14:tracePt t="107261" x="5708650" y="5230813"/>
          <p14:tracePt t="107268" x="5708650" y="5222875"/>
          <p14:tracePt t="107277" x="5700713" y="5214938"/>
          <p14:tracePt t="107293" x="5700713" y="5207000"/>
          <p14:tracePt t="107301" x="5692775" y="5207000"/>
          <p14:tracePt t="107309" x="5684838" y="5199063"/>
          <p14:tracePt t="107325" x="5684838" y="5191125"/>
          <p14:tracePt t="107349" x="5676900" y="5183188"/>
          <p14:tracePt t="107381" x="5676900" y="5175250"/>
          <p14:tracePt t="107389" x="5667375" y="5175250"/>
          <p14:tracePt t="107405" x="5667375" y="5167313"/>
          <p14:tracePt t="107421" x="5659438" y="5159375"/>
          <p14:tracePt t="107437" x="5651500" y="5159375"/>
          <p14:tracePt t="107453" x="5643563" y="5159375"/>
          <p14:tracePt t="107477" x="5635625" y="5159375"/>
          <p14:tracePt t="107493" x="5627688" y="5167313"/>
          <p14:tracePt t="107501" x="5619750" y="5183188"/>
          <p14:tracePt t="107509" x="5611813" y="5191125"/>
          <p14:tracePt t="107518" x="5603875" y="5199063"/>
          <p14:tracePt t="107524" x="5603875" y="5214938"/>
          <p14:tracePt t="107535" x="5603875" y="5222875"/>
          <p14:tracePt t="107540" x="5603875" y="5230813"/>
          <p14:tracePt t="107549" x="5603875" y="5246688"/>
          <p14:tracePt t="107566" x="5603875" y="5254625"/>
          <p14:tracePt t="107580" x="5603875" y="5270500"/>
          <p14:tracePt t="107604" x="5603875" y="5278438"/>
          <p14:tracePt t="107621" x="5603875" y="5286375"/>
          <p14:tracePt t="107645" x="5603875" y="5294313"/>
          <p14:tracePt t="107750" x="5595938" y="5302250"/>
          <p14:tracePt t="107757" x="5595938" y="5310188"/>
          <p14:tracePt t="107774" x="5595938" y="5319713"/>
          <p14:tracePt t="107781" x="5595938" y="5327650"/>
          <p14:tracePt t="107797" x="5595938" y="5335588"/>
          <p14:tracePt t="107805" x="5595938" y="5359400"/>
          <p14:tracePt t="107813" x="5595938" y="5367338"/>
          <p14:tracePt t="107821" x="5595938" y="5375275"/>
          <p14:tracePt t="107829" x="5595938" y="5383213"/>
          <p14:tracePt t="107837" x="5595938" y="5391150"/>
          <p14:tracePt t="107852" x="5595938" y="5407025"/>
          <p14:tracePt t="107868" x="5595938" y="5414963"/>
          <p14:tracePt t="107917" x="5588000" y="5414963"/>
          <p14:tracePt t="108053" x="5580063" y="5422900"/>
          <p14:tracePt t="108061" x="5572125" y="5430838"/>
          <p14:tracePt t="108069" x="5580063" y="5446713"/>
          <p14:tracePt t="108085" x="5580063" y="5470525"/>
          <p14:tracePt t="108093" x="5580063" y="5486400"/>
          <p14:tracePt t="108101" x="5580063" y="5494338"/>
          <p14:tracePt t="108109" x="5580063" y="5510213"/>
          <p14:tracePt t="108116" x="5580063" y="5526088"/>
          <p14:tracePt t="108125" x="5580063" y="5534025"/>
          <p14:tracePt t="108133" x="5580063" y="5557838"/>
          <p14:tracePt t="108141" x="5580063" y="5565775"/>
          <p14:tracePt t="108149" x="5580063" y="5573713"/>
          <p14:tracePt t="108165" x="5580063" y="5581650"/>
          <p14:tracePt t="108205" x="5588000" y="5573713"/>
          <p14:tracePt t="108213" x="5595938" y="5573713"/>
          <p14:tracePt t="108221" x="5595938" y="5565775"/>
          <p14:tracePt t="108229" x="5595938" y="5557838"/>
          <p14:tracePt t="108237" x="5595938" y="5549900"/>
          <p14:tracePt t="108254" x="5603875" y="5541963"/>
          <p14:tracePt t="108261" x="5603875" y="5534025"/>
          <p14:tracePt t="108293" x="5603875" y="5526088"/>
          <p14:tracePt t="108309" x="5603875" y="5518150"/>
          <p14:tracePt t="108341" x="5603875" y="5510213"/>
          <p14:tracePt t="108357" x="5603875" y="5502275"/>
          <p14:tracePt t="108389" x="5603875" y="5494338"/>
          <p14:tracePt t="108412" x="5603875" y="5486400"/>
          <p14:tracePt t="108421" x="5603875" y="5470525"/>
          <p14:tracePt t="108461" x="5603875" y="5462588"/>
          <p14:tracePt t="108476" x="5603875" y="5454650"/>
          <p14:tracePt t="108501" x="5603875" y="5446713"/>
          <p14:tracePt t="108509" x="5603875" y="5430838"/>
          <p14:tracePt t="108517" x="5595938" y="5422900"/>
          <p14:tracePt t="108525" x="5595938" y="5407025"/>
          <p14:tracePt t="108533" x="5595938" y="5399088"/>
          <p14:tracePt t="108541" x="5595938" y="5383213"/>
          <p14:tracePt t="108549" x="5595938" y="5375275"/>
          <p14:tracePt t="108556" x="5595938" y="5367338"/>
          <p14:tracePt t="108565" x="5595938" y="5359400"/>
          <p14:tracePt t="108581" x="5595938" y="5343525"/>
          <p14:tracePt t="108613" x="5595938" y="5335588"/>
          <p14:tracePt t="108687" x="5595938" y="5327650"/>
          <p14:tracePt t="108989" x="5595938" y="5343525"/>
          <p14:tracePt t="108997" x="5588000" y="5343525"/>
          <p14:tracePt t="109005" x="5588000" y="5351463"/>
          <p14:tracePt t="109021" x="5588000" y="5359400"/>
          <p14:tracePt t="109033" x="5588000" y="5367338"/>
          <p14:tracePt t="109037" x="5588000" y="5375275"/>
          <p14:tracePt t="109053" x="5588000" y="5383213"/>
          <p14:tracePt t="109061" x="5588000" y="5391150"/>
          <p14:tracePt t="109069" x="5588000" y="5399088"/>
          <p14:tracePt t="109077" x="5588000" y="5407025"/>
          <p14:tracePt t="109093" x="5588000" y="5422900"/>
          <p14:tracePt t="109661" x="5588000" y="5430838"/>
          <p14:tracePt t="109677" x="5588000" y="5438775"/>
          <p14:tracePt t="111502" x="5595938" y="5438775"/>
          <p14:tracePt t="111525" x="5595938" y="5430838"/>
          <p14:tracePt t="111541" x="5603875" y="5430838"/>
          <p14:tracePt t="111549" x="5603875" y="5422900"/>
          <p14:tracePt t="111558" x="5611813" y="5422900"/>
          <p14:tracePt t="111566" x="5611813" y="5414963"/>
          <p14:tracePt t="111575" x="5611813" y="5407025"/>
          <p14:tracePt t="111581" x="5627688" y="5399088"/>
          <p14:tracePt t="111597" x="5635625" y="5383213"/>
          <p14:tracePt t="111605" x="5643563" y="5375275"/>
          <p14:tracePt t="111613" x="5643563" y="5359400"/>
          <p14:tracePt t="111621" x="5651500" y="5351463"/>
          <p14:tracePt t="111628" x="5659438" y="5335588"/>
          <p14:tracePt t="111637" x="5659438" y="5319713"/>
          <p14:tracePt t="111645" x="5667375" y="5294313"/>
          <p14:tracePt t="111652" x="5676900" y="5262563"/>
          <p14:tracePt t="111662" x="5684838" y="5214938"/>
          <p14:tracePt t="111668" x="5684838" y="5191125"/>
          <p14:tracePt t="111677" x="5692775" y="5159375"/>
          <p14:tracePt t="111685" x="5692775" y="5151438"/>
          <p14:tracePt t="111692" x="5692775" y="5127625"/>
          <p14:tracePt t="111701" x="5692775" y="5103813"/>
          <p14:tracePt t="111708" x="5692775" y="5087938"/>
          <p14:tracePt t="111716" x="5692775" y="5080000"/>
          <p14:tracePt t="111725" x="5692775" y="5072063"/>
          <p14:tracePt t="111733" x="5692775" y="5056188"/>
          <p14:tracePt t="111741" x="5692775" y="5048250"/>
          <p14:tracePt t="111749" x="5692775" y="5040313"/>
          <p14:tracePt t="111757" x="5692775" y="5032375"/>
          <p14:tracePt t="111761" x="5692775" y="5016500"/>
          <p14:tracePt t="111773" x="5692775" y="5000625"/>
          <p14:tracePt t="111781" x="5692775" y="4992688"/>
          <p14:tracePt t="111789" x="5692775" y="4935538"/>
          <p14:tracePt t="111796" x="5684838" y="4927600"/>
          <p14:tracePt t="111805" x="5676900" y="4911725"/>
          <p14:tracePt t="111813" x="5676900" y="4903788"/>
          <p14:tracePt t="111821" x="5667375" y="4879975"/>
          <p14:tracePt t="111828" x="5659438" y="4872038"/>
          <p14:tracePt t="111837" x="5659438" y="4864100"/>
          <p14:tracePt t="111845" x="5651500" y="4856163"/>
          <p14:tracePt t="111853" x="5643563" y="4848225"/>
          <p14:tracePt t="111861" x="5643563" y="4840288"/>
          <p14:tracePt t="111869" x="5643563" y="4832350"/>
          <p14:tracePt t="111876" x="5627688" y="4824413"/>
          <p14:tracePt t="111884" x="5619750" y="4808538"/>
          <p14:tracePt t="111893" x="5611813" y="4800600"/>
          <p14:tracePt t="111900" x="5580063" y="4776788"/>
          <p14:tracePt t="111909" x="5572125" y="4768850"/>
          <p14:tracePt t="111912" x="5556250" y="4752975"/>
          <p14:tracePt t="111925" x="5532438" y="4673600"/>
          <p14:tracePt t="111932" x="5492750" y="4616450"/>
          <p14:tracePt t="111941" x="5445125" y="4600575"/>
          <p14:tracePt t="111949" x="5365750" y="4568825"/>
          <p14:tracePt t="111957" x="5341938" y="4560888"/>
          <p14:tracePt t="111965" x="5300663" y="4552950"/>
          <p14:tracePt t="111973" x="5276850" y="4552950"/>
          <p14:tracePt t="111982" x="5260975" y="4545013"/>
          <p14:tracePt t="111989" x="5253038" y="4545013"/>
          <p14:tracePt t="111996" x="5237163" y="4545013"/>
          <p14:tracePt t="112005" x="5229225" y="4545013"/>
          <p14:tracePt t="112013" x="5221288" y="4545013"/>
          <p14:tracePt t="112021" x="5205413" y="4545013"/>
          <p14:tracePt t="112028" x="5205413" y="4552950"/>
          <p14:tracePt t="112037" x="5197475" y="4552950"/>
          <p14:tracePt t="112045" x="5189538" y="4552950"/>
          <p14:tracePt t="112053" x="5181600" y="4560888"/>
          <p14:tracePt t="112065" x="5165725" y="4568825"/>
          <p14:tracePt t="112069" x="5141913" y="4576763"/>
          <p14:tracePt t="112076" x="5133975" y="4576763"/>
          <p14:tracePt t="112085" x="5126038" y="4584700"/>
          <p14:tracePt t="112093" x="5102225" y="4584700"/>
          <p14:tracePt t="112101" x="5086350" y="4600575"/>
          <p14:tracePt t="112109" x="5078413" y="4600575"/>
          <p14:tracePt t="112117" x="5070475" y="4649788"/>
          <p14:tracePt t="112125" x="5062538" y="4673600"/>
          <p14:tracePt t="112132" x="5062538" y="4681538"/>
          <p14:tracePt t="112141" x="5046663" y="4689475"/>
          <p14:tracePt t="112149" x="5038725" y="4705350"/>
          <p14:tracePt t="112165" x="5038725" y="4713288"/>
          <p14:tracePt t="112173" x="5030788" y="4729163"/>
          <p14:tracePt t="112182" x="5022850" y="4745038"/>
          <p14:tracePt t="112189" x="5022850" y="4760913"/>
          <p14:tracePt t="112197" x="5014913" y="4776788"/>
          <p14:tracePt t="112205" x="5006975" y="4800600"/>
          <p14:tracePt t="112217" x="5006975" y="4808538"/>
          <p14:tracePt t="112221" x="5006975" y="4824413"/>
          <p14:tracePt t="112228" x="5006975" y="4832350"/>
          <p14:tracePt t="112237" x="5006975" y="4840288"/>
          <p14:tracePt t="112245" x="5006975" y="4856163"/>
          <p14:tracePt t="112253" x="5006975" y="4879975"/>
          <p14:tracePt t="112261" x="5006975" y="4887913"/>
          <p14:tracePt t="112269" x="5006975" y="4895850"/>
          <p14:tracePt t="112277" x="5006975" y="4903788"/>
          <p14:tracePt t="112285" x="5014913" y="4919663"/>
          <p14:tracePt t="112301" x="5022850" y="4943475"/>
          <p14:tracePt t="112309" x="5030788" y="4959350"/>
          <p14:tracePt t="112325" x="5038725" y="4967288"/>
          <p14:tracePt t="112332" x="5046663" y="4984750"/>
          <p14:tracePt t="112350" x="5062538" y="5008563"/>
          <p14:tracePt t="112357" x="5070475" y="5024438"/>
          <p14:tracePt t="112369" x="5078413" y="5024438"/>
          <p14:tracePt t="112373" x="5118100" y="5040313"/>
          <p14:tracePt t="112381" x="5133975" y="5056188"/>
          <p14:tracePt t="112389" x="5157788" y="5064125"/>
          <p14:tracePt t="112396" x="5173663" y="5080000"/>
          <p14:tracePt t="112405" x="5189538" y="5080000"/>
          <p14:tracePt t="112413" x="5221288" y="5087938"/>
          <p14:tracePt t="112420" x="5237163" y="5103813"/>
          <p14:tracePt t="112429" x="5245100" y="5111750"/>
          <p14:tracePt t="112437" x="5326063" y="5119688"/>
          <p14:tracePt t="112445" x="5357813" y="5127625"/>
          <p14:tracePt t="112453" x="5405438" y="5143500"/>
          <p14:tracePt t="112461" x="5429250" y="5159375"/>
          <p14:tracePt t="112469" x="5445125" y="5159375"/>
          <p14:tracePt t="112477" x="5484813" y="5159375"/>
          <p14:tracePt t="112485" x="5500688" y="5167313"/>
          <p14:tracePt t="112492" x="5516563" y="5167313"/>
          <p14:tracePt t="112500" x="5532438" y="5175250"/>
          <p14:tracePt t="112509" x="5556250" y="5175250"/>
          <p14:tracePt t="112520" x="5572125" y="5175250"/>
          <p14:tracePt t="112525" x="5580063" y="5175250"/>
          <p14:tracePt t="112532" x="5603875" y="5175250"/>
          <p14:tracePt t="112541" x="5627688" y="5175250"/>
          <p14:tracePt t="112550" x="5635625" y="5175250"/>
          <p14:tracePt t="112557" x="5684838" y="5175250"/>
          <p14:tracePt t="112566" x="5700713" y="5175250"/>
          <p14:tracePt t="112573" x="5740400" y="5167313"/>
          <p14:tracePt t="112581" x="5764213" y="5159375"/>
          <p14:tracePt t="112588" x="5803900" y="5159375"/>
          <p14:tracePt t="112596" x="5851525" y="5143500"/>
          <p14:tracePt t="112605" x="5875338" y="5127625"/>
          <p14:tracePt t="112613" x="5899150" y="5072063"/>
          <p14:tracePt t="112621" x="5915025" y="5056188"/>
          <p14:tracePt t="112629" x="5930900" y="5032375"/>
          <p14:tracePt t="112637" x="5938838" y="5008563"/>
          <p14:tracePt t="112645" x="5962650" y="4967288"/>
          <p14:tracePt t="112653" x="5978525" y="4927600"/>
          <p14:tracePt t="112661" x="5978525" y="4903788"/>
          <p14:tracePt t="112669" x="5978525" y="4887913"/>
          <p14:tracePt t="112677" x="5978525" y="4872038"/>
          <p14:tracePt t="112685" x="5978525" y="4824413"/>
          <p14:tracePt t="112692" x="5978525" y="4808538"/>
          <p14:tracePt t="112701" x="5978525" y="4792663"/>
          <p14:tracePt t="112709" x="5978525" y="4768850"/>
          <p14:tracePt t="112717" x="5962650" y="4745038"/>
          <p14:tracePt t="112725" x="5946775" y="4705350"/>
          <p14:tracePt t="112733" x="5946775" y="4697413"/>
          <p14:tracePt t="112741" x="5938838" y="4681538"/>
          <p14:tracePt t="112749" x="5907088" y="4641850"/>
          <p14:tracePt t="112757" x="5891213" y="4616450"/>
          <p14:tracePt t="112765" x="5843588" y="4592638"/>
          <p14:tracePt t="112773" x="5811838" y="4568825"/>
          <p14:tracePt t="112782" x="5780088" y="4552950"/>
          <p14:tracePt t="112789" x="5764213" y="4545013"/>
          <p14:tracePt t="112797" x="5756275" y="4529138"/>
          <p14:tracePt t="112805" x="5740400" y="4529138"/>
          <p14:tracePt t="112813" x="5700713" y="4521200"/>
          <p14:tracePt t="112821" x="5667375" y="4505325"/>
          <p14:tracePt t="112828" x="5651500" y="4497388"/>
          <p14:tracePt t="112837" x="5588000" y="4489450"/>
          <p14:tracePt t="112845" x="5564188" y="4481513"/>
          <p14:tracePt t="112853" x="5540375" y="4481513"/>
          <p14:tracePt t="112861" x="5524500" y="4481513"/>
          <p14:tracePt t="112869" x="5500688" y="4473575"/>
          <p14:tracePt t="112877" x="5492750" y="4473575"/>
          <p14:tracePt t="112884" x="5484813" y="4473575"/>
          <p14:tracePt t="112893" x="5468938" y="4473575"/>
          <p14:tracePt t="112901" x="5461000" y="4473575"/>
          <p14:tracePt t="112908" x="5445125" y="4473575"/>
          <p14:tracePt t="112916" x="5437188" y="4473575"/>
          <p14:tracePt t="112925" x="5421313" y="4473575"/>
          <p14:tracePt t="112933" x="5405438" y="4473575"/>
          <p14:tracePt t="112941" x="5357813" y="4473575"/>
          <p14:tracePt t="112950" x="5341938" y="4473575"/>
          <p14:tracePt t="112957" x="5300663" y="4473575"/>
          <p14:tracePt t="112965" x="5245100" y="4473575"/>
          <p14:tracePt t="112973" x="5237163" y="4481513"/>
          <p14:tracePt t="112981" x="5213350" y="4489450"/>
          <p14:tracePt t="112989" x="5189538" y="4497388"/>
          <p14:tracePt t="112997" x="5173663" y="4497388"/>
          <p14:tracePt t="113005" x="5133975" y="4513263"/>
          <p14:tracePt t="113013" x="5118100" y="4529138"/>
          <p14:tracePt t="113021" x="5110163" y="4537075"/>
          <p14:tracePt t="113029" x="5102225" y="4552950"/>
          <p14:tracePt t="113037" x="5086350" y="4568825"/>
          <p14:tracePt t="113044" x="5078413" y="4592638"/>
          <p14:tracePt t="113053" x="5078413" y="4600575"/>
          <p14:tracePt t="113061" x="5070475" y="4616450"/>
          <p14:tracePt t="113069" x="5062538" y="4641850"/>
          <p14:tracePt t="113077" x="5062538" y="4657725"/>
          <p14:tracePt t="113084" x="5062538" y="4673600"/>
          <p14:tracePt t="113092" x="5062538" y="4697413"/>
          <p14:tracePt t="113100" x="5054600" y="4713288"/>
          <p14:tracePt t="113109" x="5054600" y="4729163"/>
          <p14:tracePt t="113116" x="5054600" y="4752975"/>
          <p14:tracePt t="113125" x="5054600" y="4768850"/>
          <p14:tracePt t="113132" x="5054600" y="4784725"/>
          <p14:tracePt t="113141" x="5054600" y="4792663"/>
          <p14:tracePt t="113149" x="5054600" y="4824413"/>
          <p14:tracePt t="113157" x="5054600" y="4840288"/>
          <p14:tracePt t="113166" x="5054600" y="4864100"/>
          <p14:tracePt t="113173" x="5070475" y="4887913"/>
          <p14:tracePt t="113181" x="5078413" y="4903788"/>
          <p14:tracePt t="113189" x="5102225" y="4951413"/>
          <p14:tracePt t="113196" x="5126038" y="5024438"/>
          <p14:tracePt t="113206" x="5165725" y="5095875"/>
          <p14:tracePt t="113213" x="5205413" y="5183188"/>
          <p14:tracePt t="113221" x="5253038" y="5207000"/>
          <p14:tracePt t="113228" x="5310188" y="5230813"/>
          <p14:tracePt t="113237" x="5349875" y="5294313"/>
          <p14:tracePt t="113244" x="5461000" y="5319713"/>
          <p14:tracePt t="113253" x="5548313" y="5327650"/>
          <p14:tracePt t="113261" x="5700713" y="5367338"/>
          <p14:tracePt t="113268" x="5811838" y="5383213"/>
          <p14:tracePt t="113273" x="5930900" y="5399088"/>
          <p14:tracePt t="113285" x="6026150" y="5407025"/>
          <p14:tracePt t="113293" x="6130925" y="5407025"/>
          <p14:tracePt t="113300" x="6218238" y="5414963"/>
          <p14:tracePt t="113308" x="6249988" y="5414963"/>
          <p14:tracePt t="113316" x="6289675" y="5414963"/>
          <p14:tracePt t="113325" x="6297613" y="5414963"/>
          <p14:tracePt t="113332" x="6321425" y="5414963"/>
          <p14:tracePt t="113341" x="6329363" y="5414963"/>
          <p14:tracePt t="113349" x="6337300" y="5414963"/>
          <p14:tracePt t="113357" x="6345238" y="5407025"/>
          <p14:tracePt t="113365" x="6345238" y="5399088"/>
          <p14:tracePt t="113373" x="6345238" y="5391150"/>
          <p14:tracePt t="113381" x="6345238" y="5375275"/>
          <p14:tracePt t="113389" x="6345238" y="5367338"/>
          <p14:tracePt t="113397" x="6345238" y="5327650"/>
          <p14:tracePt t="113406" x="6337300" y="5310188"/>
          <p14:tracePt t="113413" x="6337300" y="5302250"/>
          <p14:tracePt t="113425" x="6329363" y="5286375"/>
          <p14:tracePt t="113429" x="6321425" y="5238750"/>
          <p14:tracePt t="113437" x="6321425" y="5222875"/>
          <p14:tracePt t="113444" x="6313488" y="5199063"/>
          <p14:tracePt t="113453" x="6305550" y="5175250"/>
          <p14:tracePt t="113461" x="6297613" y="5143500"/>
          <p14:tracePt t="113469" x="6281738" y="5095875"/>
          <p14:tracePt t="113477" x="6265863" y="5008563"/>
          <p14:tracePt t="113484" x="6257925" y="4992688"/>
          <p14:tracePt t="113493" x="6226175" y="4919663"/>
          <p14:tracePt t="113500" x="6210300" y="4895850"/>
          <p14:tracePt t="113508" x="6162675" y="4856163"/>
          <p14:tracePt t="113516" x="6130925" y="4808538"/>
          <p14:tracePt t="113524" x="6091238" y="4721225"/>
          <p14:tracePt t="113532" x="6010275" y="4681538"/>
          <p14:tracePt t="113541" x="5946775" y="4624388"/>
          <p14:tracePt t="113549" x="5883275" y="4560888"/>
          <p14:tracePt t="113557" x="5859463" y="4545013"/>
          <p14:tracePt t="113566" x="5835650" y="4537075"/>
          <p14:tracePt t="113577" x="5819775" y="4521200"/>
          <p14:tracePt t="113582" x="5803900" y="4513263"/>
          <p14:tracePt t="113588" x="5748338" y="4497388"/>
          <p14:tracePt t="113597" x="5732463" y="4489450"/>
          <p14:tracePt t="113607" x="5724525" y="4489450"/>
          <p14:tracePt t="113612" x="5708650" y="4481513"/>
          <p14:tracePt t="113621" x="5700713" y="4481513"/>
          <p14:tracePt t="113629" x="5692775" y="4481513"/>
          <p14:tracePt t="113638" x="5667375" y="4481513"/>
          <p14:tracePt t="113645" x="5651500" y="4473575"/>
          <p14:tracePt t="113653" x="5643563" y="4473575"/>
          <p14:tracePt t="113660" x="5635625" y="4465638"/>
          <p14:tracePt t="113669" x="5627688" y="4465638"/>
          <p14:tracePt t="113677" x="5611813" y="4465638"/>
          <p14:tracePt t="113685" x="5603875" y="4465638"/>
          <p14:tracePt t="113693" x="5588000" y="4465638"/>
          <p14:tracePt t="113700" x="5580063" y="4465638"/>
          <p14:tracePt t="113708" x="5564188" y="4465638"/>
          <p14:tracePt t="113716" x="5548313" y="4465638"/>
          <p14:tracePt t="113729" x="5532438" y="4465638"/>
          <p14:tracePt t="113732" x="5524500" y="4465638"/>
          <p14:tracePt t="113741" x="5508625" y="4473575"/>
          <p14:tracePt t="113757" x="5492750" y="4481513"/>
          <p14:tracePt t="113766" x="5492750" y="4489450"/>
          <p14:tracePt t="113773" x="5484813" y="4497388"/>
          <p14:tracePt t="113782" x="5476875" y="4505325"/>
          <p14:tracePt t="113789" x="5468938" y="4529138"/>
          <p14:tracePt t="113797" x="5445125" y="4560888"/>
          <p14:tracePt t="113805" x="5413375" y="4608513"/>
          <p14:tracePt t="113813" x="5405438" y="4633913"/>
          <p14:tracePt t="113821" x="5397500" y="4657725"/>
          <p14:tracePt t="113829" x="5381625" y="4673600"/>
          <p14:tracePt t="113838" x="5373688" y="4697413"/>
          <p14:tracePt t="113844" x="5365750" y="4713288"/>
          <p14:tracePt t="113853" x="5357813" y="4784725"/>
          <p14:tracePt t="113861" x="5341938" y="4840288"/>
          <p14:tracePt t="113870" x="5341938" y="4872038"/>
          <p14:tracePt t="113881" x="5341938" y="4943475"/>
          <p14:tracePt t="113886" x="5341938" y="5032375"/>
          <p14:tracePt t="113893" x="5341938" y="5064125"/>
          <p14:tracePt t="113900" x="5349875" y="5111750"/>
          <p14:tracePt t="113909" x="5349875" y="5135563"/>
          <p14:tracePt t="113916" x="5349875" y="5143500"/>
          <p14:tracePt t="113924" x="5357813" y="5151438"/>
          <p14:tracePt t="113932" x="5365750" y="5175250"/>
          <p14:tracePt t="113941" x="5373688" y="5199063"/>
          <p14:tracePt t="113948" x="5381625" y="5214938"/>
          <p14:tracePt t="113957" x="5405438" y="5238750"/>
          <p14:tracePt t="113965" x="5421313" y="5254625"/>
          <p14:tracePt t="113973" x="5429250" y="5270500"/>
          <p14:tracePt t="113982" x="5453063" y="5278438"/>
          <p14:tracePt t="113988" x="5492750" y="5286375"/>
          <p14:tracePt t="113997" x="5548313" y="5310188"/>
          <p14:tracePt t="114005" x="5588000" y="5343525"/>
          <p14:tracePt t="114013" x="5603875" y="5383213"/>
          <p14:tracePt t="114021" x="5692775" y="5407025"/>
          <p14:tracePt t="114032" x="5764213" y="5438775"/>
          <p14:tracePt t="114037" x="5938838" y="5494338"/>
          <p14:tracePt t="114045" x="6115050" y="5565775"/>
          <p14:tracePt t="114053" x="6210300" y="5581650"/>
          <p14:tracePt t="114061" x="6321425" y="5613400"/>
          <p14:tracePt t="114070" x="6497638" y="5621338"/>
          <p14:tracePt t="114076" x="6569075" y="5637213"/>
          <p14:tracePt t="114085" x="6640513" y="5645150"/>
          <p14:tracePt t="114093" x="6784975" y="5645150"/>
          <p14:tracePt t="114100" x="6880225" y="5645150"/>
          <p14:tracePt t="114108" x="6959600" y="5645150"/>
          <p14:tracePt t="114116" x="6983413" y="5645150"/>
          <p14:tracePt t="114124" x="6991350" y="5645150"/>
          <p14:tracePt t="114133" x="6999288" y="5629275"/>
          <p14:tracePt t="114141" x="6999288" y="5589588"/>
          <p14:tracePt t="114149" x="6999288" y="5565775"/>
          <p14:tracePt t="114157" x="6999288" y="5510213"/>
          <p14:tracePt t="114165" x="6999288" y="5470525"/>
          <p14:tracePt t="114173" x="6999288" y="5383213"/>
          <p14:tracePt t="114180" x="6991350" y="5351463"/>
          <p14:tracePt t="114189" x="6975475" y="5302250"/>
          <p14:tracePt t="114197" x="6967538" y="5214938"/>
          <p14:tracePt t="114205" x="6959600" y="5183188"/>
          <p14:tracePt t="114213" x="6927850" y="5103813"/>
          <p14:tracePt t="114221" x="6911975" y="5048250"/>
          <p14:tracePt t="114229" x="6880225" y="4984750"/>
          <p14:tracePt t="114238" x="6792913" y="4895850"/>
          <p14:tracePt t="114245" x="6711950" y="4800600"/>
          <p14:tracePt t="114253" x="6632575" y="4729163"/>
          <p14:tracePt t="114260" x="6537325" y="4649788"/>
          <p14:tracePt t="114269" x="6434138" y="4576763"/>
          <p14:tracePt t="114277" x="6353175" y="4529138"/>
          <p14:tracePt t="114286" x="6297613" y="4513263"/>
          <p14:tracePt t="114293" x="6273800" y="4489450"/>
          <p14:tracePt t="114300" x="6226175" y="4465638"/>
          <p14:tracePt t="114309" x="6170613" y="4457700"/>
          <p14:tracePt t="114316" x="6107113" y="4441825"/>
          <p14:tracePt t="114325" x="6034088" y="4425950"/>
          <p14:tracePt t="114332" x="6002338" y="4410075"/>
          <p14:tracePt t="114341" x="5938838" y="4394200"/>
          <p14:tracePt t="114349" x="5859463" y="4354513"/>
          <p14:tracePt t="114357" x="5772150" y="4330700"/>
          <p14:tracePt t="114365" x="5676900" y="4322763"/>
          <p14:tracePt t="114373" x="5603875" y="4314825"/>
          <p14:tracePt t="114382" x="5516563" y="4314825"/>
          <p14:tracePt t="114389" x="5484813" y="4314825"/>
          <p14:tracePt t="114397" x="5445125" y="4314825"/>
          <p14:tracePt t="114405" x="5421313" y="4314825"/>
          <p14:tracePt t="114413" x="5405438" y="4314825"/>
          <p14:tracePt t="114421" x="5389563" y="4314825"/>
          <p14:tracePt t="114429" x="5381625" y="4314825"/>
          <p14:tracePt t="114437" x="5373688" y="4314825"/>
          <p14:tracePt t="114445" x="5357813" y="4314825"/>
          <p14:tracePt t="114460" x="5357813" y="4322763"/>
          <p14:tracePt t="114468" x="5341938" y="4338638"/>
          <p14:tracePt t="114477" x="5341938" y="4354513"/>
          <p14:tracePt t="114485" x="5341938" y="4378325"/>
          <p14:tracePt t="114493" x="5318125" y="4386263"/>
          <p14:tracePt t="114500" x="5318125" y="4402138"/>
          <p14:tracePt t="114509" x="5300663" y="4433888"/>
          <p14:tracePt t="114516" x="5284788" y="4441825"/>
          <p14:tracePt t="114524" x="5276850" y="4457700"/>
          <p14:tracePt t="114532" x="5268913" y="4473575"/>
          <p14:tracePt t="114540" x="5268913" y="4489450"/>
          <p14:tracePt t="114549" x="5260975" y="4505325"/>
          <p14:tracePt t="114557" x="5245100" y="4513263"/>
          <p14:tracePt t="114565" x="5245100" y="4529138"/>
          <p14:tracePt t="114573" x="5237163" y="4545013"/>
          <p14:tracePt t="114582" x="5229225" y="4568825"/>
          <p14:tracePt t="114588" x="5221288" y="4584700"/>
          <p14:tracePt t="114596" x="5205413" y="4624388"/>
          <p14:tracePt t="114605" x="5197475" y="4633913"/>
          <p14:tracePt t="114613" x="5197475" y="4649788"/>
          <p14:tracePt t="114621" x="5189538" y="4657725"/>
          <p14:tracePt t="114629" x="5181600" y="4665663"/>
          <p14:tracePt t="114637" x="5181600" y="4673600"/>
          <p14:tracePt t="114645" x="5181600" y="4681538"/>
          <p14:tracePt t="114661" x="5181600" y="4689475"/>
          <p14:tracePt t="114677" x="5181600" y="4697413"/>
          <p14:tracePt t="114685" x="5181600" y="4705350"/>
          <p14:tracePt t="114693" x="5181600" y="4713288"/>
          <p14:tracePt t="114700" x="5181600" y="4721225"/>
          <p14:tracePt t="114710" x="5181600" y="4745038"/>
          <p14:tracePt t="114716" x="5181600" y="4760913"/>
          <p14:tracePt t="114724" x="5181600" y="4776788"/>
          <p14:tracePt t="114732" x="5181600" y="4800600"/>
          <p14:tracePt t="114740" x="5181600" y="4832350"/>
          <p14:tracePt t="114749" x="5181600" y="4848225"/>
          <p14:tracePt t="114757" x="5181600" y="4927600"/>
          <p14:tracePt t="114766" x="5189538" y="4943475"/>
          <p14:tracePt t="114773" x="5197475" y="4984750"/>
          <p14:tracePt t="114781" x="5205413" y="5072063"/>
          <p14:tracePt t="114785" x="5213350" y="5080000"/>
          <p14:tracePt t="114797" x="5229225" y="5119688"/>
          <p14:tracePt t="114805" x="5237163" y="5207000"/>
          <p14:tracePt t="114813" x="5237163" y="5246688"/>
          <p14:tracePt t="114821" x="5237163" y="5262563"/>
          <p14:tracePt t="114829" x="5253038" y="5310188"/>
          <p14:tracePt t="114837" x="5268913" y="5343525"/>
          <p14:tracePt t="114845" x="5284788" y="5391150"/>
          <p14:tracePt t="114853" x="5300663" y="5446713"/>
          <p14:tracePt t="114861" x="5349875" y="5470525"/>
          <p14:tracePt t="114869" x="5373688" y="5494338"/>
          <p14:tracePt t="114883" x="5397500" y="5518150"/>
          <p14:tracePt t="114884" x="5421313" y="5557838"/>
          <p14:tracePt t="114893" x="5429250" y="5565775"/>
          <p14:tracePt t="114900" x="5445125" y="5565775"/>
          <p14:tracePt t="114909" x="5461000" y="5573713"/>
          <p14:tracePt t="114916" x="5468938" y="5581650"/>
          <p14:tracePt t="114925" x="5476875" y="5581650"/>
          <p14:tracePt t="114937" x="5492750" y="5581650"/>
          <p14:tracePt t="114940" x="5500688" y="5581650"/>
          <p14:tracePt t="114949" x="5508625" y="5573713"/>
          <p14:tracePt t="114957" x="5516563" y="5573713"/>
          <p14:tracePt t="114966" x="5540375" y="5557838"/>
          <p14:tracePt t="114973" x="5548313" y="5557838"/>
          <p14:tracePt t="114981" x="5564188" y="5541963"/>
          <p14:tracePt t="114988" x="5588000" y="5526088"/>
          <p14:tracePt t="114997" x="5595938" y="5502275"/>
          <p14:tracePt t="115005" x="5611813" y="5486400"/>
          <p14:tracePt t="115013" x="5627688" y="5446713"/>
          <p14:tracePt t="115021" x="5635625" y="5422900"/>
          <p14:tracePt t="115029" x="5659438" y="5399088"/>
          <p14:tracePt t="115037" x="5659438" y="5383213"/>
          <p14:tracePt t="115045" x="5676900" y="5335588"/>
          <p14:tracePt t="115053" x="5684838" y="5294313"/>
          <p14:tracePt t="115061" x="5700713" y="5254625"/>
          <p14:tracePt t="115069" x="5708650" y="5199063"/>
          <p14:tracePt t="115077" x="5708650" y="5159375"/>
          <p14:tracePt t="115088" x="5708650" y="5087938"/>
          <p14:tracePt t="115093" x="5708650" y="5032375"/>
          <p14:tracePt t="115100" x="5708650" y="5000625"/>
          <p14:tracePt t="115109" x="5708650" y="4927600"/>
          <p14:tracePt t="115116" x="5708650" y="4872038"/>
          <p14:tracePt t="115125" x="5708650" y="4840288"/>
          <p14:tracePt t="115132" x="5708650" y="4760913"/>
          <p14:tracePt t="115141" x="5708650" y="4713288"/>
          <p14:tracePt t="115149" x="5700713" y="4649788"/>
          <p14:tracePt t="115157" x="5692775" y="4624388"/>
          <p14:tracePt t="115165" x="5684838" y="4552950"/>
          <p14:tracePt t="115173" x="5659438" y="4513263"/>
          <p14:tracePt t="115181" x="5643563" y="4497388"/>
          <p14:tracePt t="115188" x="5619750" y="4449763"/>
          <p14:tracePt t="115197" x="5603875" y="4425950"/>
          <p14:tracePt t="115205" x="5603875" y="4418013"/>
          <p14:tracePt t="115213" x="5595938" y="4394200"/>
          <p14:tracePt t="115221" x="5588000" y="4378325"/>
          <p14:tracePt t="115228" x="5580063" y="4378325"/>
          <p14:tracePt t="115240" x="5580063" y="4362450"/>
          <p14:tracePt t="115245" x="5572125" y="4354513"/>
          <p14:tracePt t="115261" x="5556250" y="4346575"/>
          <p14:tracePt t="115268" x="5548313" y="4346575"/>
          <p14:tracePt t="115277" x="5540375" y="4346575"/>
          <p14:tracePt t="115285" x="5532438" y="4346575"/>
          <p14:tracePt t="115293" x="5524500" y="4346575"/>
          <p14:tracePt t="115300" x="5516563" y="4346575"/>
          <p14:tracePt t="115310" x="5500688" y="4346575"/>
          <p14:tracePt t="115316" x="5492750" y="4346575"/>
          <p14:tracePt t="115326" x="5468938" y="4346575"/>
          <p14:tracePt t="115332" x="5453063" y="4346575"/>
          <p14:tracePt t="115341" x="5437188" y="4354513"/>
          <p14:tracePt t="115349" x="5429250" y="4354513"/>
          <p14:tracePt t="115357" x="5413375" y="4362450"/>
          <p14:tracePt t="115366" x="5373688" y="4370388"/>
          <p14:tracePt t="115373" x="5349875" y="4386263"/>
          <p14:tracePt t="115382" x="5326063" y="4402138"/>
          <p14:tracePt t="115393" x="5310188" y="4410075"/>
          <p14:tracePt t="115397" x="5284788" y="4425950"/>
          <p14:tracePt t="115405" x="5268913" y="4449763"/>
          <p14:tracePt t="115413" x="5260975" y="4457700"/>
          <p14:tracePt t="115421" x="5245100" y="4473575"/>
          <p14:tracePt t="115429" x="5237163" y="4481513"/>
          <p14:tracePt t="115437" x="5229225" y="4497388"/>
          <p14:tracePt t="115445" x="5221288" y="4505325"/>
          <p14:tracePt t="115453" x="5213350" y="4513263"/>
          <p14:tracePt t="115461" x="5213350" y="4521200"/>
          <p14:tracePt t="115469" x="5205413" y="4537075"/>
          <p14:tracePt t="115477" x="5197475" y="4545013"/>
          <p14:tracePt t="115484" x="5197475" y="4568825"/>
          <p14:tracePt t="115492" x="5197475" y="4584700"/>
          <p14:tracePt t="115500" x="5189538" y="4633913"/>
          <p14:tracePt t="115509" x="5173663" y="4665663"/>
          <p14:tracePt t="115516" x="5165725" y="4681538"/>
          <p14:tracePt t="115532" x="5165725" y="4697413"/>
          <p14:tracePt t="115545" x="5165725" y="4713288"/>
          <p14:tracePt t="115548" x="5165725" y="4737100"/>
          <p14:tracePt t="115557" x="5165725" y="4752975"/>
          <p14:tracePt t="115566" x="5165725" y="4768850"/>
          <p14:tracePt t="115572" x="5165725" y="4840288"/>
          <p14:tracePt t="115581" x="5165725" y="4864100"/>
          <p14:tracePt t="115588" x="5165725" y="4903788"/>
          <p14:tracePt t="115596" x="5173663" y="4927600"/>
          <p14:tracePt t="115605" x="5181600" y="4943475"/>
          <p14:tracePt t="115613" x="5197475" y="4984750"/>
          <p14:tracePt t="115621" x="5205413" y="5008563"/>
          <p14:tracePt t="115629" x="5221288" y="5024438"/>
          <p14:tracePt t="115637" x="5229225" y="5032375"/>
          <p14:tracePt t="115645" x="5245100" y="5040313"/>
          <p14:tracePt t="115653" x="5253038" y="5048250"/>
          <p14:tracePt t="115661" x="5260975" y="5048250"/>
          <p14:tracePt t="115669" x="5268913" y="5048250"/>
          <p14:tracePt t="115684" x="5276850" y="5048250"/>
          <p14:tracePt t="115693" x="5284788" y="5048250"/>
          <p14:tracePt t="115700" x="5292725" y="5040313"/>
          <p14:tracePt t="115716" x="5310188" y="5032375"/>
          <p14:tracePt t="115725" x="5318125" y="5032375"/>
          <p14:tracePt t="115733" x="5326063" y="5008563"/>
          <p14:tracePt t="115741" x="5341938" y="5008563"/>
          <p14:tracePt t="115749" x="5405438" y="4984750"/>
          <p14:tracePt t="115757" x="5421313" y="4976813"/>
          <p14:tracePt t="115766" x="5453063" y="4967288"/>
          <p14:tracePt t="115773" x="5492750" y="4967288"/>
          <p14:tracePt t="115781" x="5516563" y="4967288"/>
          <p14:tracePt t="115788" x="5532438" y="4967288"/>
          <p14:tracePt t="115797" x="5548313" y="4967288"/>
          <p14:tracePt t="115804" x="5556250" y="4967288"/>
          <p14:tracePt t="115812" x="5564188" y="4967288"/>
          <p14:tracePt t="115821" x="5564188" y="4959350"/>
          <p14:tracePt t="115829" x="5572125" y="4959350"/>
          <p14:tracePt t="115853" x="5580063" y="4959350"/>
          <p14:tracePt t="115861" x="5588000" y="4951413"/>
          <p14:tracePt t="115869" x="5595938" y="4951413"/>
          <p14:tracePt t="115883" x="5603875" y="4943475"/>
          <p14:tracePt t="115885" x="5611813" y="4927600"/>
          <p14:tracePt t="115892" x="5619750" y="4919663"/>
          <p14:tracePt t="115901" x="5627688" y="4903788"/>
          <p14:tracePt t="115908" x="5659438" y="4887913"/>
          <p14:tracePt t="115916" x="5667375" y="4864100"/>
          <p14:tracePt t="115925" x="5676900" y="4848225"/>
          <p14:tracePt t="115932" x="5684838" y="4800600"/>
          <p14:tracePt t="115941" x="5692775" y="4776788"/>
          <p14:tracePt t="115949" x="5692775" y="4745038"/>
          <p14:tracePt t="115956" x="5700713" y="4705350"/>
          <p14:tracePt t="115966" x="5700713" y="4584700"/>
          <p14:tracePt t="115973" x="5700713" y="4521200"/>
          <p14:tracePt t="115980" x="5700713" y="4418013"/>
          <p14:tracePt t="115990" x="5700713" y="4330700"/>
          <p14:tracePt t="115997" x="5700713" y="4265613"/>
          <p14:tracePt t="116005" x="5700713" y="4225925"/>
          <p14:tracePt t="116013" x="5700713" y="4210050"/>
          <p14:tracePt t="116021" x="5700713" y="4154488"/>
          <p14:tracePt t="116029" x="5700713" y="4146550"/>
          <p14:tracePt t="116037" x="5700713" y="4122738"/>
          <p14:tracePt t="116045" x="5700713" y="4090988"/>
          <p14:tracePt t="116053" x="5684838" y="4075113"/>
          <p14:tracePt t="116061" x="5684838" y="4067175"/>
          <p14:tracePt t="116069" x="5684838" y="4059238"/>
          <p14:tracePt t="116077" x="5684838" y="4043363"/>
          <p14:tracePt t="116093" x="5676900" y="4035425"/>
          <p14:tracePt t="116109" x="5667375" y="4035425"/>
          <p14:tracePt t="116157" x="5659438" y="4035425"/>
          <p14:tracePt t="116181" x="5651500" y="4035425"/>
          <p14:tracePt t="116189" x="5643563" y="4035425"/>
          <p14:tracePt t="116197" x="5627688" y="4051300"/>
          <p14:tracePt t="116205" x="5619750" y="4059238"/>
          <p14:tracePt t="116214" x="5611813" y="4075113"/>
          <p14:tracePt t="116221" x="5588000" y="4083050"/>
          <p14:tracePt t="116228" x="5572125" y="4098925"/>
          <p14:tracePt t="116237" x="5524500" y="4114800"/>
          <p14:tracePt t="116245" x="5500688" y="4138613"/>
          <p14:tracePt t="116253" x="5492750" y="4146550"/>
          <p14:tracePt t="116261" x="5461000" y="4170363"/>
          <p14:tracePt t="116269" x="5453063" y="4178300"/>
          <p14:tracePt t="116276" x="5445125" y="4194175"/>
          <p14:tracePt t="116284" x="5429250" y="4202113"/>
          <p14:tracePt t="116292" x="5413375" y="4225925"/>
          <p14:tracePt t="116300" x="5389563" y="4249738"/>
          <p14:tracePt t="116308" x="5381625" y="4265613"/>
          <p14:tracePt t="116316" x="5365750" y="4291013"/>
          <p14:tracePt t="116325" x="5349875" y="4314825"/>
          <p14:tracePt t="116332" x="5334000" y="4354513"/>
          <p14:tracePt t="116341" x="5318125" y="4386263"/>
          <p14:tracePt t="116349" x="5310188" y="4394200"/>
          <p14:tracePt t="116357" x="5292725" y="4410075"/>
          <p14:tracePt t="116365" x="5284788" y="4425950"/>
          <p14:tracePt t="116372" x="5276850" y="4433888"/>
          <p14:tracePt t="116382" x="5268913" y="4441825"/>
          <p14:tracePt t="116390" x="5260975" y="4457700"/>
          <p14:tracePt t="116405" x="5253038" y="4473575"/>
          <p14:tracePt t="116421" x="5245100" y="4489450"/>
          <p14:tracePt t="116437" x="5237163" y="4513263"/>
          <p14:tracePt t="116445" x="5237163" y="4521200"/>
          <p14:tracePt t="116449" x="5237163" y="4537075"/>
          <p14:tracePt t="116461" x="5237163" y="4584700"/>
          <p14:tracePt t="116469" x="5237163" y="4600575"/>
          <p14:tracePt t="116476" x="5237163" y="4624388"/>
          <p14:tracePt t="116484" x="5229225" y="4649788"/>
          <p14:tracePt t="116493" x="5229225" y="4665663"/>
          <p14:tracePt t="116500" x="5229225" y="4705350"/>
          <p14:tracePt t="116508" x="5229225" y="4729163"/>
          <p14:tracePt t="116517" x="5229225" y="4745038"/>
          <p14:tracePt t="116525" x="5229225" y="4808538"/>
          <p14:tracePt t="116532" x="5237163" y="4832350"/>
          <p14:tracePt t="116541" x="5237163" y="4872038"/>
          <p14:tracePt t="116549" x="5237163" y="4943475"/>
          <p14:tracePt t="116557" x="5245100" y="5000625"/>
          <p14:tracePt t="116565" x="5260975" y="5064125"/>
          <p14:tracePt t="116573" x="5276850" y="5167313"/>
          <p14:tracePt t="116582" x="5284788" y="5254625"/>
          <p14:tracePt t="116589" x="5300663" y="5319713"/>
          <p14:tracePt t="116600" x="5334000" y="5343525"/>
          <p14:tracePt t="116605" x="5334000" y="5351463"/>
          <p14:tracePt t="116614" x="5341938" y="5367338"/>
          <p14:tracePt t="116620" x="5349875" y="5383213"/>
          <p14:tracePt t="116629" x="5349875" y="5391150"/>
          <p14:tracePt t="116637" x="5357813" y="5399088"/>
          <p14:tracePt t="116653" x="5365750" y="5399088"/>
          <p14:tracePt t="116725" x="5373688" y="5407025"/>
          <p14:tracePt t="116753" x="5381625" y="5407025"/>
          <p14:tracePt t="116765" x="5397500" y="5407025"/>
          <p14:tracePt t="116773" x="5405438" y="5407025"/>
          <p14:tracePt t="116781" x="5429250" y="5407025"/>
          <p14:tracePt t="116789" x="5461000" y="5407025"/>
          <p14:tracePt t="116797" x="5484813" y="5407025"/>
          <p14:tracePt t="116805" x="5556250" y="5391150"/>
          <p14:tracePt t="116813" x="5595938" y="5375275"/>
          <p14:tracePt t="116821" x="5667375" y="5367338"/>
          <p14:tracePt t="116829" x="5724525" y="5343525"/>
          <p14:tracePt t="116837" x="5819775" y="5327650"/>
          <p14:tracePt t="116846" x="5843588" y="5294313"/>
          <p14:tracePt t="116853" x="5875338" y="5270500"/>
          <p14:tracePt t="116861" x="5899150" y="5183188"/>
          <p14:tracePt t="116869" x="5922963" y="5119688"/>
          <p14:tracePt t="116877" x="5962650" y="5008563"/>
          <p14:tracePt t="116897" x="6002338" y="4879975"/>
          <p14:tracePt t="116905" x="6018213" y="4808538"/>
          <p14:tracePt t="116909" x="6034088" y="4752975"/>
          <p14:tracePt t="116917" x="6043613" y="4713288"/>
          <p14:tracePt t="116925" x="6043613" y="4673600"/>
          <p14:tracePt t="116933" x="6051550" y="4649788"/>
          <p14:tracePt t="116941" x="6059488" y="4624388"/>
          <p14:tracePt t="116949" x="6059488" y="4616450"/>
          <p14:tracePt t="116958" x="6059488" y="4592638"/>
          <p14:tracePt t="116965" x="6059488" y="4584700"/>
          <p14:tracePt t="116974" x="6059488" y="4568825"/>
          <p14:tracePt t="116980" x="6059488" y="4560888"/>
          <p14:tracePt t="116989" x="6059488" y="4552950"/>
          <p14:tracePt t="116997" x="6059488" y="4545013"/>
          <p14:tracePt t="117005" x="6059488" y="4537075"/>
          <p14:tracePt t="117013" x="6059488" y="4529138"/>
          <p14:tracePt t="117021" x="6059488" y="4521200"/>
          <p14:tracePt t="117045" x="6059488" y="4513263"/>
          <p14:tracePt t="117069" x="6059488" y="4505325"/>
          <p14:tracePt t="117077" x="6059488" y="4497388"/>
          <p14:tracePt t="117094" x="6059488" y="4481513"/>
          <p14:tracePt t="117109" x="6059488" y="4473575"/>
          <p14:tracePt t="117133" x="6059488" y="4465638"/>
          <p14:tracePt t="117309" x="6059488" y="4449763"/>
          <p14:tracePt t="117324" x="6059488" y="4433888"/>
          <p14:tracePt t="117333" x="6059488" y="4425950"/>
          <p14:tracePt t="117341" x="6059488" y="4402138"/>
          <p14:tracePt t="117349" x="6051550" y="4378325"/>
          <p14:tracePt t="117357" x="6043613" y="4362450"/>
          <p14:tracePt t="117366" x="6043613" y="4354513"/>
          <p14:tracePt t="117373" x="6034088" y="4338638"/>
          <p14:tracePt t="117381" x="6034088" y="4322763"/>
          <p14:tracePt t="117389" x="6034088" y="4314825"/>
          <p14:tracePt t="117396" x="6018213" y="4306888"/>
          <p14:tracePt t="117404" x="6018213" y="4291013"/>
          <p14:tracePt t="117413" x="6018213" y="4281488"/>
          <p14:tracePt t="117421" x="6002338" y="4273550"/>
          <p14:tracePt t="117436" x="5994400" y="4265613"/>
          <p14:tracePt t="117452" x="5978525" y="4265613"/>
          <p14:tracePt t="117460" x="5962650" y="4265613"/>
          <p14:tracePt t="117468" x="5946775" y="4265613"/>
          <p14:tracePt t="117476" x="5938838" y="4265613"/>
          <p14:tracePt t="117484" x="5875338" y="4273550"/>
          <p14:tracePt t="117492" x="5827713" y="4298950"/>
          <p14:tracePt t="117500" x="5772150" y="4314825"/>
          <p14:tracePt t="117509" x="5708650" y="4330700"/>
          <p14:tracePt t="117517" x="5603875" y="4354513"/>
          <p14:tracePt t="117525" x="5516563" y="4386263"/>
          <p14:tracePt t="117533" x="5445125" y="4418013"/>
          <p14:tracePt t="117540" x="5365750" y="4457700"/>
          <p14:tracePt t="117549" x="5310188" y="4513263"/>
          <p14:tracePt t="117556" x="5237163" y="4568825"/>
          <p14:tracePt t="117566" x="5229225" y="4592638"/>
          <p14:tracePt t="117572" x="5197475" y="4633913"/>
          <p14:tracePt t="117581" x="5173663" y="4657725"/>
          <p14:tracePt t="117588" x="5173663" y="4673600"/>
          <p14:tracePt t="117596" x="5157788" y="4689475"/>
          <p14:tracePt t="117605" x="5157788" y="4697413"/>
          <p14:tracePt t="117613" x="5157788" y="4713288"/>
          <p14:tracePt t="117620" x="5157788" y="4721225"/>
          <p14:tracePt t="117628" x="5157788" y="4729163"/>
          <p14:tracePt t="117636" x="5157788" y="4745038"/>
          <p14:tracePt t="117644" x="5157788" y="4792663"/>
          <p14:tracePt t="117652" x="5157788" y="4840288"/>
          <p14:tracePt t="117660" x="5157788" y="4879975"/>
          <p14:tracePt t="117668" x="5157788" y="4951413"/>
          <p14:tracePt t="117676" x="5165725" y="5040313"/>
          <p14:tracePt t="117684" x="5173663" y="5103813"/>
          <p14:tracePt t="117693" x="5181600" y="5175250"/>
          <p14:tracePt t="117700" x="5189538" y="5294313"/>
          <p14:tracePt t="117709" x="5205413" y="5310188"/>
          <p14:tracePt t="117717" x="5221288" y="5351463"/>
          <p14:tracePt t="117725" x="5237163" y="5383213"/>
          <p14:tracePt t="117733" x="5253038" y="5399088"/>
          <p14:tracePt t="117741" x="5260975" y="5414963"/>
          <p14:tracePt t="117749" x="5268913" y="5414963"/>
          <p14:tracePt t="117756" x="5292725" y="5414963"/>
          <p14:tracePt t="117772" x="5300663" y="5414963"/>
          <p14:tracePt t="117781" x="5310188" y="5414963"/>
          <p14:tracePt t="117788" x="5326063" y="5399088"/>
          <p14:tracePt t="117797" x="5334000" y="5391150"/>
          <p14:tracePt t="117804" x="5334000" y="5383213"/>
          <p14:tracePt t="117812" x="5349875" y="5310188"/>
          <p14:tracePt t="117820" x="5357813" y="5286375"/>
          <p14:tracePt t="117828" x="5357813" y="5278438"/>
          <p14:tracePt t="117836" x="5357813" y="5262563"/>
          <p14:tracePt t="117845" x="5365750" y="5238750"/>
          <p14:tracePt t="117852" x="5365750" y="5222875"/>
          <p14:tracePt t="117860" x="5365750" y="5151438"/>
          <p14:tracePt t="117868" x="5365750" y="5095875"/>
          <p14:tracePt t="117876" x="5365750" y="5064125"/>
          <p14:tracePt t="117884" x="5357813" y="5024438"/>
          <p14:tracePt t="117892" x="5357813" y="5000625"/>
          <p14:tracePt t="117900" x="5349875" y="4967288"/>
          <p14:tracePt t="117909" x="5349875" y="4943475"/>
          <p14:tracePt t="117917" x="5341938" y="4895850"/>
          <p14:tracePt t="117925" x="5334000" y="4887913"/>
          <p14:tracePt t="117933" x="5326063" y="4872038"/>
          <p14:tracePt t="117941" x="5318125" y="4864100"/>
          <p14:tracePt t="117949" x="5300663" y="4848225"/>
          <p14:tracePt t="117956" x="5284788" y="4848225"/>
          <p14:tracePt t="117965" x="5276850" y="4840288"/>
          <p14:tracePt t="117973" x="5260975" y="4832350"/>
          <p14:tracePt t="117981" x="5245100" y="4832350"/>
          <p14:tracePt t="117988" x="5229225" y="4832350"/>
          <p14:tracePt t="117996" x="5221288" y="4832350"/>
          <p14:tracePt t="118004" x="5213350" y="4840288"/>
          <p14:tracePt t="118013" x="5205413" y="4848225"/>
          <p14:tracePt t="118021" x="5197475" y="4864100"/>
          <p14:tracePt t="118028" x="5181600" y="4879975"/>
          <p14:tracePt t="118038" x="5165725" y="4927600"/>
          <p14:tracePt t="118046" x="5157788" y="5024438"/>
          <p14:tracePt t="118054" x="5126038" y="5135563"/>
          <p14:tracePt t="118061" x="5110163" y="5222875"/>
          <p14:tracePt t="118070" x="5102225" y="5286375"/>
          <p14:tracePt t="118077" x="5102225" y="5302250"/>
          <p14:tracePt t="118085" x="5102225" y="5327650"/>
          <p14:tracePt t="118095" x="5102225" y="5335588"/>
          <p14:tracePt t="118102" x="5102225" y="5343525"/>
          <p14:tracePt t="118158" x="5102225" y="5335588"/>
          <p14:tracePt t="118166" x="5102225" y="5310188"/>
          <p14:tracePt t="118173" x="5102225" y="5286375"/>
          <p14:tracePt t="118182" x="5102225" y="5222875"/>
          <p14:tracePt t="118189" x="5102225" y="5143500"/>
          <p14:tracePt t="118197" x="5094288" y="5040313"/>
          <p14:tracePt t="118204" x="5094288" y="4935538"/>
          <p14:tracePt t="118213" x="5094288" y="4887913"/>
          <p14:tracePt t="118221" x="5094288" y="4848225"/>
          <p14:tracePt t="118229" x="5094288" y="4832350"/>
          <p14:tracePt t="118237" x="5094288" y="4808538"/>
          <p14:tracePt t="118245" x="5094288" y="4800600"/>
          <p14:tracePt t="118253" x="5094288" y="4784725"/>
          <p14:tracePt t="118266" x="5094288" y="4776788"/>
          <p14:tracePt t="118269" x="5086350" y="4752975"/>
          <p14:tracePt t="118276" x="5078413" y="4745038"/>
          <p14:tracePt t="118285" x="5070475" y="4737100"/>
          <p14:tracePt t="118292" x="5070475" y="4713288"/>
          <p14:tracePt t="118309" x="5062538" y="4705350"/>
          <p14:tracePt t="118317" x="5062538" y="4689475"/>
          <p14:tracePt t="118325" x="5062538" y="4681538"/>
          <p14:tracePt t="118348" x="5062538" y="4673600"/>
          <p14:tracePt t="118357" x="5062538" y="4665663"/>
          <p14:tracePt t="118373" x="5062538" y="4657725"/>
          <p14:tracePt t="118382" x="5062538" y="4649788"/>
          <p14:tracePt t="118389" x="5062538" y="4641850"/>
          <p14:tracePt t="118397" x="5062538" y="4624388"/>
          <p14:tracePt t="118405" x="5062538" y="4608513"/>
          <p14:tracePt t="118417" x="5062538" y="4584700"/>
          <p14:tracePt t="118421" x="5062538" y="4576763"/>
          <p14:tracePt t="118429" x="5070475" y="4560888"/>
          <p14:tracePt t="118437" x="5078413" y="4537075"/>
          <p14:tracePt t="118445" x="5078413" y="4521200"/>
          <p14:tracePt t="118453" x="5094288" y="4505325"/>
          <p14:tracePt t="118461" x="5102225" y="4481513"/>
          <p14:tracePt t="118468" x="5110163" y="4465638"/>
          <p14:tracePt t="118477" x="5118100" y="4449763"/>
          <p14:tracePt t="118485" x="5133975" y="4441825"/>
          <p14:tracePt t="118492" x="5141913" y="4425950"/>
          <p14:tracePt t="118501" x="5173663" y="4402138"/>
          <p14:tracePt t="118509" x="5181600" y="4394200"/>
          <p14:tracePt t="118516" x="5189538" y="4394200"/>
          <p14:tracePt t="118525" x="5213350" y="4386263"/>
          <p14:tracePt t="118533" x="5229225" y="4386263"/>
          <p14:tracePt t="118541" x="5237163" y="4378325"/>
          <p14:tracePt t="118549" x="5260975" y="4378325"/>
          <p14:tracePt t="118557" x="5268913" y="4378325"/>
          <p14:tracePt t="118569" x="5292725" y="4378325"/>
          <p14:tracePt t="118573" x="5341938" y="4378325"/>
          <p14:tracePt t="118581" x="5373688" y="4378325"/>
          <p14:tracePt t="118589" x="5413375" y="4378325"/>
          <p14:tracePt t="118599" x="5500688" y="4378325"/>
          <p14:tracePt t="118606" x="5564188" y="4378325"/>
          <p14:tracePt t="118613" x="5611813" y="4378325"/>
          <p14:tracePt t="118620" x="5692775" y="4378325"/>
          <p14:tracePt t="118630" x="5708650" y="4378325"/>
          <p14:tracePt t="118637" x="5732463" y="4378325"/>
          <p14:tracePt t="118645" x="5756275" y="4378325"/>
          <p14:tracePt t="118653" x="5764213" y="4378325"/>
          <p14:tracePt t="118661" x="5772150" y="4378325"/>
          <p14:tracePt t="118669" x="5780088" y="4378325"/>
          <p14:tracePt t="118677" x="5788025" y="4378325"/>
          <p14:tracePt t="118685" x="5795963" y="4386263"/>
          <p14:tracePt t="118692" x="5811838" y="4402138"/>
          <p14:tracePt t="118700" x="5811838" y="4410075"/>
          <p14:tracePt t="118709" x="5827713" y="4418013"/>
          <p14:tracePt t="118720" x="5835650" y="4441825"/>
          <p14:tracePt t="118725" x="5851525" y="4449763"/>
          <p14:tracePt t="118733" x="5859463" y="4465638"/>
          <p14:tracePt t="118741" x="5875338" y="4481513"/>
          <p14:tracePt t="118750" x="5875338" y="4505325"/>
          <p14:tracePt t="118757" x="5891213" y="4513263"/>
          <p14:tracePt t="118765" x="5899150" y="4529138"/>
          <p14:tracePt t="118772" x="5899150" y="4537075"/>
          <p14:tracePt t="118781" x="5907088" y="4545013"/>
          <p14:tracePt t="118789" x="5907088" y="4552950"/>
          <p14:tracePt t="118797" x="5915025" y="4552950"/>
          <p14:tracePt t="118805" x="5922963" y="4552950"/>
          <p14:tracePt t="118813" x="5922963" y="4560888"/>
          <p14:tracePt t="118821" x="5922963" y="4568825"/>
          <p14:tracePt t="118837" x="5922963" y="4576763"/>
          <p14:tracePt t="118845" x="5922963" y="4584700"/>
          <p14:tracePt t="118853" x="5922963" y="4592638"/>
          <p14:tracePt t="118861" x="5922963" y="4600575"/>
          <p14:tracePt t="118885" x="5922963" y="4608513"/>
          <p14:tracePt t="118892" x="5922963" y="4624388"/>
          <p14:tracePt t="118900" x="5922963" y="4633913"/>
          <p14:tracePt t="118909" x="5922963" y="4641850"/>
          <p14:tracePt t="118916" x="5922963" y="4657725"/>
          <p14:tracePt t="118925" x="5922963" y="4665663"/>
          <p14:tracePt t="118932" x="5922963" y="4681538"/>
          <p14:tracePt t="118941" x="5922963" y="4697413"/>
          <p14:tracePt t="118949" x="5922963" y="4713288"/>
          <p14:tracePt t="118956" x="5922963" y="4745038"/>
          <p14:tracePt t="118966" x="5922963" y="4760913"/>
          <p14:tracePt t="118973" x="5922963" y="4808538"/>
          <p14:tracePt t="118981" x="5922963" y="4824413"/>
          <p14:tracePt t="118989" x="5922963" y="4848225"/>
          <p14:tracePt t="118997" x="5922963" y="4864100"/>
          <p14:tracePt t="119005" x="5922963" y="4895850"/>
          <p14:tracePt t="119013" x="5922963" y="4943475"/>
          <p14:tracePt t="119021" x="5922963" y="5032375"/>
          <p14:tracePt t="119029" x="5922963" y="5064125"/>
          <p14:tracePt t="119036" x="5922963" y="5080000"/>
          <p14:tracePt t="119045" x="5922963" y="5127625"/>
          <p14:tracePt t="119053" x="5922963" y="5143500"/>
          <p14:tracePt t="119061" x="5922963" y="5159375"/>
          <p14:tracePt t="119069" x="5922963" y="5183188"/>
          <p14:tracePt t="119077" x="5922963" y="5199063"/>
          <p14:tracePt t="119085" x="5922963" y="5222875"/>
          <p14:tracePt t="119092" x="5922963" y="5230813"/>
          <p14:tracePt t="119100" x="5922963" y="5246688"/>
          <p14:tracePt t="119108" x="5915025" y="5262563"/>
          <p14:tracePt t="119116" x="5907088" y="5286375"/>
          <p14:tracePt t="119125" x="5907088" y="5294313"/>
          <p14:tracePt t="119133" x="5907088" y="5319713"/>
          <p14:tracePt t="119141" x="5899150" y="5343525"/>
          <p14:tracePt t="119149" x="5891213" y="5351463"/>
          <p14:tracePt t="119156" x="5883275" y="5367338"/>
          <p14:tracePt t="119165" x="5883275" y="5375275"/>
          <p14:tracePt t="119173" x="5867400" y="5375275"/>
          <p14:tracePt t="119182" x="5851525" y="5375275"/>
          <p14:tracePt t="119189" x="5851525" y="5383213"/>
          <p14:tracePt t="119197" x="5835650" y="5391150"/>
          <p14:tracePt t="119205" x="5811838" y="5391150"/>
          <p14:tracePt t="119213" x="5795963" y="5391150"/>
          <p14:tracePt t="119221" x="5780088" y="5399088"/>
          <p14:tracePt t="119229" x="5756275" y="5407025"/>
          <p14:tracePt t="119238" x="5748338" y="5414963"/>
          <p14:tracePt t="119245" x="5732463" y="5414963"/>
          <p14:tracePt t="119253" x="5716588" y="5414963"/>
          <p14:tracePt t="119260" x="5700713" y="5414963"/>
          <p14:tracePt t="119268" x="5692775" y="5414963"/>
          <p14:tracePt t="119277" x="5667375" y="5414963"/>
          <p14:tracePt t="119284" x="5659438" y="5407025"/>
          <p14:tracePt t="119293" x="5651500" y="5407025"/>
          <p14:tracePt t="119300" x="5643563" y="5399088"/>
          <p14:tracePt t="119309" x="5643563" y="5391150"/>
          <p14:tracePt t="119316" x="5635625" y="5383213"/>
          <p14:tracePt t="119325" x="5635625" y="5375275"/>
          <p14:tracePt t="119332" x="5627688" y="5359400"/>
          <p14:tracePt t="119341" x="5611813" y="5351463"/>
          <p14:tracePt t="119349" x="5595938" y="5335588"/>
          <p14:tracePt t="119357" x="5588000" y="5302250"/>
          <p14:tracePt t="119365" x="5580063" y="5302250"/>
          <p14:tracePt t="119373" x="5572125" y="5286375"/>
          <p14:tracePt t="119380" x="5564188" y="5262563"/>
          <p14:tracePt t="119389" x="5548313" y="5246688"/>
          <p14:tracePt t="119397" x="5532438" y="5230813"/>
          <p14:tracePt t="119405" x="5524500" y="5207000"/>
          <p14:tracePt t="119413" x="5524500" y="5191125"/>
          <p14:tracePt t="119422" x="5508625" y="5151438"/>
          <p14:tracePt t="119429" x="5492750" y="5135563"/>
          <p14:tracePt t="119437" x="5484813" y="5103813"/>
          <p14:tracePt t="119445" x="5476875" y="5095875"/>
          <p14:tracePt t="119454" x="5468938" y="5064125"/>
          <p14:tracePt t="119461" x="5461000" y="5048250"/>
          <p14:tracePt t="119469" x="5453063" y="5032375"/>
          <p14:tracePt t="119477" x="5445125" y="5024438"/>
          <p14:tracePt t="119485" x="5445125" y="5000625"/>
          <p14:tracePt t="119493" x="5437188" y="4992688"/>
          <p14:tracePt t="119500" x="5429250" y="4984750"/>
          <p14:tracePt t="119509" x="5429250" y="4967288"/>
          <p14:tracePt t="119516" x="5429250" y="4959350"/>
          <p14:tracePt t="119525" x="5429250" y="4935538"/>
          <p14:tracePt t="119533" x="5429250" y="4919663"/>
          <p14:tracePt t="119541" x="5429250" y="4903788"/>
          <p14:tracePt t="119549" x="5429250" y="4879975"/>
          <p14:tracePt t="119557" x="5429250" y="4864100"/>
          <p14:tracePt t="119566" x="5429250" y="4848225"/>
          <p14:tracePt t="119572" x="5429250" y="4832350"/>
          <p14:tracePt t="119581" x="5437188" y="4816475"/>
          <p14:tracePt t="119588" x="5437188" y="4808538"/>
          <p14:tracePt t="119597" x="5453063" y="4776788"/>
          <p14:tracePt t="119605" x="5453063" y="4768850"/>
          <p14:tracePt t="119613" x="5461000" y="4760913"/>
          <p14:tracePt t="119621" x="5476875" y="4729163"/>
          <p14:tracePt t="119629" x="5484813" y="4721225"/>
          <p14:tracePt t="119638" x="5492750" y="4713288"/>
          <p14:tracePt t="119645" x="5508625" y="4689475"/>
          <p14:tracePt t="119654" x="5556250" y="4665663"/>
          <p14:tracePt t="119661" x="5588000" y="4616450"/>
          <p14:tracePt t="119669" x="5627688" y="4584700"/>
          <p14:tracePt t="119677" x="5643563" y="4568825"/>
          <p14:tracePt t="119685" x="5667375" y="4560888"/>
          <p14:tracePt t="119693" x="5676900" y="4552950"/>
          <p14:tracePt t="119701" x="5692775" y="4552950"/>
          <p14:tracePt t="119709" x="5708650" y="4545013"/>
          <p14:tracePt t="119716" x="5740400" y="4545013"/>
          <p14:tracePt t="119725" x="5756275" y="4545013"/>
          <p14:tracePt t="119732" x="5764213" y="4545013"/>
          <p14:tracePt t="119741" x="5780088" y="4545013"/>
          <p14:tracePt t="119748" x="5788025" y="4545013"/>
          <p14:tracePt t="119757" x="5811838" y="4552950"/>
          <p14:tracePt t="119765" x="5819775" y="4552950"/>
          <p14:tracePt t="119772" x="5835650" y="4568825"/>
          <p14:tracePt t="119777" x="5843588" y="4576763"/>
          <p14:tracePt t="119789" x="5883275" y="4608513"/>
          <p14:tracePt t="119797" x="5899150" y="4624388"/>
          <p14:tracePt t="119805" x="5899150" y="4584700"/>
          <p14:tracePt t="119813" x="5907088" y="4584700"/>
          <p14:tracePt t="119821" x="5922963" y="4592638"/>
          <p14:tracePt t="119829" x="5938838" y="4641850"/>
          <p14:tracePt t="119837" x="5954713" y="4649788"/>
          <p14:tracePt t="119844" x="5962650" y="4665663"/>
          <p14:tracePt t="119853" x="5962650" y="4681538"/>
          <p14:tracePt t="119860" x="5970588" y="4689475"/>
          <p14:tracePt t="119868" x="5978525" y="4697413"/>
          <p14:tracePt t="119877" x="5978525" y="4713288"/>
          <p14:tracePt t="119884" x="5978525" y="4737100"/>
          <p14:tracePt t="119901" x="5978525" y="4792663"/>
          <p14:tracePt t="119909" x="5978525" y="4816475"/>
          <p14:tracePt t="119916" x="5978525" y="4848225"/>
          <p14:tracePt t="119929" x="5978525" y="4919663"/>
          <p14:tracePt t="119932" x="5978525" y="4943475"/>
          <p14:tracePt t="119941" x="5978525" y="4967288"/>
          <p14:tracePt t="119948" x="5978525" y="4984750"/>
          <p14:tracePt t="119957" x="5978525" y="4992688"/>
          <p14:tracePt t="119966" x="5978525" y="5008563"/>
          <p14:tracePt t="119973" x="5970588" y="5024438"/>
          <p14:tracePt t="119981" x="5962650" y="5032375"/>
          <p14:tracePt t="119989" x="5962650" y="5048250"/>
          <p14:tracePt t="119996" x="5962650" y="5064125"/>
          <p14:tracePt t="120005" x="5938838" y="5095875"/>
          <p14:tracePt t="120013" x="5930900" y="5103813"/>
          <p14:tracePt t="120021" x="5875338" y="5151438"/>
          <p14:tracePt t="120031" x="5843588" y="5151438"/>
          <p14:tracePt t="120038" x="5795963" y="5199063"/>
          <p14:tracePt t="120045" x="5740400" y="5207000"/>
          <p14:tracePt t="120053" x="5700713" y="5214938"/>
          <p14:tracePt t="120061" x="5659438" y="5222875"/>
          <p14:tracePt t="120069" x="5603875" y="5222875"/>
          <p14:tracePt t="120082" x="5588000" y="5222875"/>
          <p14:tracePt t="120084" x="5548313" y="5222875"/>
          <p14:tracePt t="120093" x="5461000" y="5214938"/>
          <p14:tracePt t="120100" x="5445125" y="5207000"/>
          <p14:tracePt t="120109" x="5429250" y="5199063"/>
          <p14:tracePt t="120116" x="5413375" y="5191125"/>
          <p14:tracePt t="120124" x="5405438" y="5183188"/>
          <p14:tracePt t="120132" x="5389563" y="5167313"/>
          <p14:tracePt t="120141" x="5365750" y="5151438"/>
          <p14:tracePt t="120149" x="5349875" y="5127625"/>
          <p14:tracePt t="120157" x="5341938" y="5103813"/>
          <p14:tracePt t="120166" x="5326063" y="5064125"/>
          <p14:tracePt t="120173" x="5318125" y="5040313"/>
          <p14:tracePt t="120181" x="5310188" y="5000625"/>
          <p14:tracePt t="120189" x="5292725" y="4959350"/>
          <p14:tracePt t="120197" x="5292725" y="4903788"/>
          <p14:tracePt t="120205" x="5284788" y="4840288"/>
          <p14:tracePt t="120213" x="5276850" y="4792663"/>
          <p14:tracePt t="120221" x="5276850" y="4737100"/>
          <p14:tracePt t="120232" x="5276850" y="4673600"/>
          <p14:tracePt t="120237" x="5276850" y="4633913"/>
          <p14:tracePt t="120245" x="5276850" y="4545013"/>
          <p14:tracePt t="120253" x="5276850" y="4529138"/>
          <p14:tracePt t="120261" x="5276850" y="4513263"/>
          <p14:tracePt t="120269" x="5276850" y="4489450"/>
          <p14:tracePt t="120277" x="5276850" y="4473575"/>
          <p14:tracePt t="120285" x="5284788" y="4465638"/>
          <p14:tracePt t="120293" x="5284788" y="4457700"/>
          <p14:tracePt t="120301" x="5284788" y="4449763"/>
          <p14:tracePt t="120316" x="5292725" y="4449763"/>
          <p14:tracePt t="120325" x="5292725" y="4441825"/>
          <p14:tracePt t="120332" x="5300663" y="4441825"/>
          <p14:tracePt t="120341" x="5310188" y="4433888"/>
          <p14:tracePt t="120357" x="5310188" y="4425950"/>
          <p14:tracePt t="120365" x="5318125" y="4425950"/>
          <p14:tracePt t="120372" x="5326063" y="4410075"/>
          <p14:tracePt t="120385" x="5334000" y="4410075"/>
          <p14:tracePt t="120388" x="5334000" y="4402138"/>
          <p14:tracePt t="120397" x="5349875" y="4394200"/>
          <p14:tracePt t="120405" x="5357813" y="4386263"/>
          <p14:tracePt t="120413" x="5365750" y="4378325"/>
          <p14:tracePt t="120421" x="5373688" y="4370388"/>
          <p14:tracePt t="120429" x="5397500" y="4362450"/>
          <p14:tracePt t="120437" x="5405438" y="4362450"/>
          <p14:tracePt t="120445" x="5405438" y="4346575"/>
          <p14:tracePt t="120453" x="5413375" y="4346575"/>
          <p14:tracePt t="120461" x="5421313" y="4346575"/>
          <p14:tracePt t="120477" x="5429250" y="4346575"/>
          <p14:tracePt t="120501" x="5437188" y="4346575"/>
          <p14:tracePt t="120517" x="5445125" y="4346575"/>
          <p14:tracePt t="120525" x="5453063" y="4338638"/>
          <p14:tracePt t="120541" x="5461000" y="4338638"/>
          <p14:tracePt t="120549" x="5476875" y="4338638"/>
          <p14:tracePt t="120557" x="5500688" y="4338638"/>
          <p14:tracePt t="120565" x="5508625" y="4338638"/>
          <p14:tracePt t="120573" x="5524500" y="4338638"/>
          <p14:tracePt t="120581" x="5532438" y="4338638"/>
          <p14:tracePt t="120588" x="5548313" y="4338638"/>
          <p14:tracePt t="120596" x="5564188" y="4338638"/>
          <p14:tracePt t="120605" x="5588000" y="4338638"/>
          <p14:tracePt t="120613" x="5595938" y="4338638"/>
          <p14:tracePt t="120621" x="5603875" y="4346575"/>
          <p14:tracePt t="120629" x="5619750" y="4346575"/>
          <p14:tracePt t="120645" x="5627688" y="4346575"/>
          <p14:tracePt t="120661" x="5635625" y="4354513"/>
          <p14:tracePt t="120676" x="5643563" y="4362450"/>
          <p14:tracePt t="120693" x="5651500" y="4362450"/>
          <p14:tracePt t="120701" x="5651500" y="4370388"/>
          <p14:tracePt t="120709" x="5659438" y="4370388"/>
          <p14:tracePt t="120733" x="5667375" y="4378325"/>
          <p14:tracePt t="120741" x="5676900" y="4378325"/>
          <p14:tracePt t="120764" x="5676900" y="4386263"/>
          <p14:tracePt t="120788" x="5684838" y="4386263"/>
          <p14:tracePt t="120797" x="5684838" y="4394200"/>
          <p14:tracePt t="120805" x="5684838" y="4402138"/>
          <p14:tracePt t="120813" x="5692775" y="4410075"/>
          <p14:tracePt t="120821" x="5692775" y="4418013"/>
          <p14:tracePt t="120829" x="5700713" y="4425950"/>
          <p14:tracePt t="120837" x="5708650" y="4425950"/>
          <p14:tracePt t="120853" x="5708650" y="4433888"/>
          <p14:tracePt t="120925" x="5716588" y="4433888"/>
          <p14:tracePt t="120933" x="5716588" y="4441825"/>
          <p14:tracePt t="120949" x="5716588" y="4449763"/>
          <p14:tracePt t="120957" x="5716588" y="4457700"/>
          <p14:tracePt t="120973" x="5724525" y="4473575"/>
          <p14:tracePt t="120981" x="5732463" y="4481513"/>
          <p14:tracePt t="120988" x="5740400" y="4497388"/>
          <p14:tracePt t="120997" x="5748338" y="4545013"/>
          <p14:tracePt t="121005" x="5756275" y="4584700"/>
          <p14:tracePt t="121014" x="5780088" y="4600575"/>
          <p14:tracePt t="121021" x="5788025" y="4721225"/>
          <p14:tracePt t="121028" x="5811838" y="4784725"/>
          <p14:tracePt t="121037" x="5819775" y="4864100"/>
          <p14:tracePt t="121045" x="5835650" y="4951413"/>
          <p14:tracePt t="121053" x="5843588" y="5048250"/>
          <p14:tracePt t="121061" x="5851525" y="5151438"/>
          <p14:tracePt t="121069" x="5851525" y="5207000"/>
          <p14:tracePt t="121077" x="5851525" y="5238750"/>
          <p14:tracePt t="121085" x="5851525" y="5278438"/>
          <p14:tracePt t="121092" x="5851525" y="5367338"/>
          <p14:tracePt t="121101" x="5851525" y="5399088"/>
          <p14:tracePt t="121109" x="5843588" y="5446713"/>
          <p14:tracePt t="121116" x="5835650" y="5502275"/>
          <p14:tracePt t="121125" x="5819775" y="5534025"/>
          <p14:tracePt t="121132" x="5803900" y="5581650"/>
          <p14:tracePt t="121141" x="5795963" y="5637213"/>
          <p14:tracePt t="121149" x="5788025" y="5653088"/>
          <p14:tracePt t="121157" x="5780088" y="5670550"/>
          <p14:tracePt t="121165" x="5772150" y="5678488"/>
          <p14:tracePt t="121173" x="5764213" y="5678488"/>
          <p14:tracePt t="121189" x="5756275" y="5686425"/>
          <p14:tracePt t="121205" x="5748338" y="5686425"/>
          <p14:tracePt t="121221" x="5740400" y="5686425"/>
          <p14:tracePt t="121229" x="5732463" y="5686425"/>
          <p14:tracePt t="121245" x="5716588" y="5678488"/>
          <p14:tracePt t="121262" x="5667375" y="5662613"/>
          <p14:tracePt t="121268" x="5627688" y="5629275"/>
          <p14:tracePt t="121277" x="5580063" y="5589588"/>
          <p14:tracePt t="121285" x="5548313" y="5541963"/>
          <p14:tracePt t="121294" x="5476875" y="5454650"/>
          <p14:tracePt t="121300" x="5421313" y="5351463"/>
          <p14:tracePt t="121309" x="5365750" y="5294313"/>
          <p14:tracePt t="121316" x="5318125" y="5238750"/>
          <p14:tracePt t="121325" x="5300663" y="5199063"/>
          <p14:tracePt t="121333" x="5292725" y="5183188"/>
          <p14:tracePt t="121340" x="5284788" y="5111750"/>
          <p14:tracePt t="121349" x="5268913" y="5040313"/>
          <p14:tracePt t="121357" x="5253038" y="4967288"/>
          <p14:tracePt t="121365" x="5253038" y="4824413"/>
          <p14:tracePt t="121373" x="5253038" y="4760913"/>
          <p14:tracePt t="121382" x="5253038" y="4624388"/>
          <p14:tracePt t="121389" x="5253038" y="4473575"/>
          <p14:tracePt t="121397" x="5253038" y="4378325"/>
          <p14:tracePt t="121404" x="5253038" y="4306888"/>
          <p14:tracePt t="121413" x="5253038" y="4249738"/>
          <p14:tracePt t="121421" x="5253038" y="4186238"/>
          <p14:tracePt t="121429" x="5253038" y="4170363"/>
          <p14:tracePt t="121437" x="5253038" y="4162425"/>
          <p14:tracePt t="121446" x="5253038" y="4154488"/>
          <p14:tracePt t="121453" x="5253038" y="4146550"/>
          <p14:tracePt t="121461" x="5260975" y="4138613"/>
          <p14:tracePt t="121469" x="5268913" y="4130675"/>
          <p14:tracePt t="121477" x="5276850" y="4122738"/>
          <p14:tracePt t="121485" x="5284788" y="4114800"/>
          <p14:tracePt t="121494" x="5292725" y="4114800"/>
          <p14:tracePt t="121500" x="5300663" y="4106863"/>
          <p14:tracePt t="121508" x="5310188" y="4098925"/>
          <p14:tracePt t="121516" x="5326063" y="4090988"/>
          <p14:tracePt t="121525" x="5349875" y="4090988"/>
          <p14:tracePt t="121532" x="5373688" y="4090988"/>
          <p14:tracePt t="121541" x="5413375" y="4090988"/>
          <p14:tracePt t="121549" x="5461000" y="4090988"/>
          <p14:tracePt t="121557" x="5556250" y="4090988"/>
          <p14:tracePt t="121565" x="5603875" y="4090988"/>
          <p14:tracePt t="121573" x="5716588" y="4083050"/>
          <p14:tracePt t="121581" x="5780088" y="4083050"/>
          <p14:tracePt t="121594" x="5803900" y="4083050"/>
          <p14:tracePt t="121596" x="5875338" y="4083050"/>
          <p14:tracePt t="121605" x="5907088" y="4083050"/>
          <p14:tracePt t="121613" x="5954713" y="4083050"/>
          <p14:tracePt t="121621" x="5978525" y="4090988"/>
          <p14:tracePt t="121629" x="5986463" y="4098925"/>
          <p14:tracePt t="121637" x="6026150" y="4130675"/>
          <p14:tracePt t="121645" x="6059488" y="4154488"/>
          <p14:tracePt t="121653" x="6083300" y="4178300"/>
          <p14:tracePt t="121661" x="6107113" y="4249738"/>
          <p14:tracePt t="121669" x="6115050" y="4257675"/>
          <p14:tracePt t="121677" x="6122988" y="4265613"/>
          <p14:tracePt t="121685" x="6130925" y="4281488"/>
          <p14:tracePt t="121694" x="6146800" y="4298950"/>
          <p14:tracePt t="121700" x="6146800" y="4306888"/>
          <p14:tracePt t="121716" x="6146800" y="4322763"/>
          <p14:tracePt t="121725" x="6154738" y="4330700"/>
          <p14:tracePt t="121733" x="6154738" y="4338638"/>
          <p14:tracePt t="121745" x="6154738" y="4354513"/>
          <p14:tracePt t="121756" x="6154738" y="4362450"/>
          <p14:tracePt t="121765" x="6154738" y="4370388"/>
          <p14:tracePt t="121773" x="6154738" y="4378325"/>
          <p14:tracePt t="121782" x="6146800" y="4394200"/>
          <p14:tracePt t="121789" x="6146800" y="4433888"/>
          <p14:tracePt t="121796" x="6146800" y="4441825"/>
          <p14:tracePt t="121804" x="6146800" y="4457700"/>
          <p14:tracePt t="121813" x="6138863" y="4473575"/>
          <p14:tracePt t="121821" x="6130925" y="4497388"/>
          <p14:tracePt t="121829" x="6122988" y="4521200"/>
          <p14:tracePt t="121837" x="6122988" y="4560888"/>
          <p14:tracePt t="121845" x="6122988" y="4608513"/>
          <p14:tracePt t="121853" x="6122988" y="4633913"/>
          <p14:tracePt t="121861" x="6115050" y="4649788"/>
          <p14:tracePt t="121869" x="6115050" y="4673600"/>
          <p14:tracePt t="121877" x="6107113" y="4689475"/>
          <p14:tracePt t="121884" x="6107113" y="4705350"/>
          <p14:tracePt t="121896" x="6091238" y="4752975"/>
          <p14:tracePt t="121900" x="6083300" y="4792663"/>
          <p14:tracePt t="121909" x="6018213" y="4840288"/>
          <p14:tracePt t="121916" x="6002338" y="4959350"/>
          <p14:tracePt t="121925" x="5922963" y="5008563"/>
          <p14:tracePt t="121934" x="5891213" y="5087938"/>
          <p14:tracePt t="121941" x="5851525" y="5143500"/>
          <p14:tracePt t="121949" x="5803900" y="5167313"/>
          <p14:tracePt t="121956" x="5740400" y="5191125"/>
          <p14:tracePt t="121965" x="5724525" y="5214938"/>
          <p14:tracePt t="121973" x="5708650" y="5230813"/>
          <p14:tracePt t="121981" x="5692775" y="5230813"/>
          <p14:tracePt t="121989" x="5684838" y="5230813"/>
          <p14:tracePt t="121997" x="5676900" y="5230813"/>
          <p14:tracePt t="122013" x="5667375" y="5214938"/>
          <p14:tracePt t="122020" x="5659438" y="5199063"/>
          <p14:tracePt t="122029" x="5659438" y="5191125"/>
          <p14:tracePt t="122037" x="5659438" y="5167313"/>
          <p14:tracePt t="122049" x="5659438" y="5135563"/>
          <p14:tracePt t="122053" x="5651500" y="5087938"/>
          <p14:tracePt t="122061" x="5635625" y="5000625"/>
          <p14:tracePt t="122069" x="5619750" y="4903788"/>
          <p14:tracePt t="122077" x="5580063" y="4760913"/>
          <p14:tracePt t="122085" x="5572125" y="4649788"/>
          <p14:tracePt t="122094" x="5572125" y="4584700"/>
          <p14:tracePt t="122100" x="5556250" y="4537075"/>
          <p14:tracePt t="122110" x="5556250" y="4513263"/>
          <p14:tracePt t="122116" x="5556250" y="4505325"/>
          <p14:tracePt t="122125" x="5556250" y="4489450"/>
          <p14:tracePt t="122215" x="5556250" y="4497388"/>
          <p14:tracePt t="122229" x="5556250" y="4505325"/>
          <p14:tracePt t="122245" x="5556250" y="4513263"/>
          <p14:tracePt t="122261" x="5556250" y="4521200"/>
          <p14:tracePt t="122269" x="5556250" y="4529138"/>
          <p14:tracePt t="122301" x="5556250" y="4537075"/>
          <p14:tracePt t="122381" x="5564188" y="4537075"/>
          <p14:tracePt t="122389" x="5564188" y="4545013"/>
          <p14:tracePt t="122405" x="5564188" y="4560888"/>
          <p14:tracePt t="122413" x="5564188" y="4568825"/>
          <p14:tracePt t="122422" x="5572125" y="4568825"/>
          <p14:tracePt t="122429" x="5572125" y="4576763"/>
          <p14:tracePt t="122437" x="5572125" y="4592638"/>
          <p14:tracePt t="122445" x="5572125" y="4600575"/>
          <p14:tracePt t="122453" x="5580063" y="4608513"/>
          <p14:tracePt t="122461" x="5588000" y="4633913"/>
          <p14:tracePt t="122469" x="5588000" y="4681538"/>
          <p14:tracePt t="122477" x="5588000" y="4745038"/>
          <p14:tracePt t="122485" x="5595938" y="4792663"/>
          <p14:tracePt t="122493" x="5595938" y="4840288"/>
          <p14:tracePt t="122501" x="5595938" y="4872038"/>
          <p14:tracePt t="122509" x="5595938" y="4919663"/>
          <p14:tracePt t="122517" x="5603875" y="4927600"/>
          <p14:tracePt t="122525" x="5603875" y="4935538"/>
          <p14:tracePt t="122533" x="5603875" y="4943475"/>
          <p14:tracePt t="122540" x="5603875" y="4951413"/>
          <p14:tracePt t="122588" x="5603875" y="4943475"/>
          <p14:tracePt t="122596" x="5603875" y="4935538"/>
          <p14:tracePt t="122605" x="5603875" y="4919663"/>
          <p14:tracePt t="122612" x="5603875" y="4903788"/>
          <p14:tracePt t="122622" x="5603875" y="4895850"/>
          <p14:tracePt t="122629" x="5611813" y="4879975"/>
          <p14:tracePt t="122636" x="5611813" y="4856163"/>
          <p14:tracePt t="122645" x="5611813" y="4848225"/>
          <p14:tracePt t="122653" x="5611813" y="4840288"/>
          <p14:tracePt t="122661" x="5611813" y="4832350"/>
          <p14:tracePt t="122734" x="5611813" y="4840288"/>
          <p14:tracePt t="122741" x="5611813" y="4872038"/>
          <p14:tracePt t="122750" x="5611813" y="4919663"/>
          <p14:tracePt t="122757" x="5611813" y="5032375"/>
          <p14:tracePt t="122765" x="5611813" y="5095875"/>
          <p14:tracePt t="122773" x="5611813" y="5199063"/>
          <p14:tracePt t="122782" x="5611813" y="5286375"/>
          <p14:tracePt t="122789" x="5619750" y="5351463"/>
          <p14:tracePt t="122796" x="5619750" y="5399088"/>
          <p14:tracePt t="122805" x="5619750" y="5422900"/>
          <p14:tracePt t="122853" x="5619750" y="5343525"/>
          <p14:tracePt t="122861" x="5619750" y="5278438"/>
          <p14:tracePt t="122869" x="5619750" y="5175250"/>
          <p14:tracePt t="122877" x="5619750" y="5095875"/>
          <p14:tracePt t="122890" x="5619750" y="5032375"/>
          <p14:tracePt t="122893" x="5619750" y="4951413"/>
          <p14:tracePt t="122901" x="5619750" y="4840288"/>
          <p14:tracePt t="122909" x="5619750" y="4824413"/>
          <p14:tracePt t="122917" x="5619750" y="4784725"/>
          <p14:tracePt t="122925" x="5619750" y="4768850"/>
          <p14:tracePt t="122989" x="5619750" y="4776788"/>
          <p14:tracePt t="122997" x="5627688" y="4784725"/>
          <p14:tracePt t="123005" x="5635625" y="4792663"/>
          <p14:tracePt t="123014" x="5643563" y="4792663"/>
          <p14:tracePt t="123022" x="5643563" y="4800600"/>
          <p14:tracePt t="123029" x="5659438" y="4800600"/>
          <p14:tracePt t="123036" x="5667375" y="4800600"/>
          <p14:tracePt t="123045" x="5676900" y="4800600"/>
          <p14:tracePt t="123052" x="5692775" y="4792663"/>
          <p14:tracePt t="123061" x="5708650" y="4776788"/>
          <p14:tracePt t="123069" x="5732463" y="4760913"/>
          <p14:tracePt t="123077" x="5740400" y="4737100"/>
          <p14:tracePt t="123084" x="5756275" y="4713288"/>
          <p14:tracePt t="123093" x="5764213" y="4697413"/>
          <p14:tracePt t="123101" x="5780088" y="4592638"/>
          <p14:tracePt t="123109" x="5788025" y="4560888"/>
          <p14:tracePt t="123117" x="5795963" y="4481513"/>
          <p14:tracePt t="123124" x="5795963" y="4402138"/>
          <p14:tracePt t="123135" x="5811838" y="4330700"/>
          <p14:tracePt t="123143" x="5819775" y="4291013"/>
          <p14:tracePt t="123149" x="5819775" y="4265613"/>
          <p14:tracePt t="123157" x="5819775" y="4257675"/>
          <p14:tracePt t="123165" x="5819775" y="4249738"/>
          <p14:tracePt t="123172" x="5819775" y="4241800"/>
          <p14:tracePt t="123253" x="5819775" y="4249738"/>
          <p14:tracePt t="123261" x="5819775" y="4257675"/>
          <p14:tracePt t="123269" x="5819775" y="4281488"/>
          <p14:tracePt t="123276" x="5819775" y="4306888"/>
          <p14:tracePt t="123285" x="5819775" y="4362450"/>
          <p14:tracePt t="123293" x="5819775" y="4402138"/>
          <p14:tracePt t="123301" x="5819775" y="4457700"/>
          <p14:tracePt t="123309" x="5819775" y="4473575"/>
          <p14:tracePt t="123317" x="5819775" y="4513263"/>
          <p14:tracePt t="123325" x="5819775" y="4537075"/>
          <p14:tracePt t="123333" x="5819775" y="4545013"/>
          <p14:tracePt t="123341" x="5819775" y="4560888"/>
          <p14:tracePt t="123349" x="5819775" y="4568825"/>
          <p14:tracePt t="123357" x="5819775" y="4576763"/>
          <p14:tracePt t="123365" x="5819775" y="4592638"/>
          <p14:tracePt t="123372" x="5827713" y="4616450"/>
          <p14:tracePt t="123381" x="5827713" y="4633913"/>
          <p14:tracePt t="123389" x="5827713" y="4649788"/>
          <p14:tracePt t="123397" x="5827713" y="4657725"/>
          <p14:tracePt t="123405" x="5819775" y="4673600"/>
          <p14:tracePt t="123409" x="5819775" y="4689475"/>
          <p14:tracePt t="123421" x="5819775" y="4713288"/>
          <p14:tracePt t="123429" x="5819775" y="4721225"/>
          <p14:tracePt t="123437" x="5819775" y="4729163"/>
          <p14:tracePt t="123494" x="5811838" y="4729163"/>
          <p14:tracePt t="123501" x="5803900" y="4737100"/>
          <p14:tracePt t="123509" x="5803900" y="4752975"/>
          <p14:tracePt t="123516" x="5803900" y="4776788"/>
          <p14:tracePt t="123525" x="5788025" y="4792663"/>
          <p14:tracePt t="123533" x="5788025" y="4808538"/>
          <p14:tracePt t="123541" x="5772150" y="4856163"/>
          <p14:tracePt t="123549" x="5772150" y="4879975"/>
          <p14:tracePt t="123557" x="5772150" y="4943475"/>
          <p14:tracePt t="123561" x="5772150" y="4967288"/>
          <p14:tracePt t="123573" x="5772150" y="5000625"/>
          <p14:tracePt t="123581" x="5772150" y="5008563"/>
          <p14:tracePt t="123589" x="5772150" y="5032375"/>
          <p14:tracePt t="123597" x="5772150" y="5040313"/>
          <p14:tracePt t="123613" x="5772150" y="5048250"/>
          <p14:tracePt t="123854" x="5772150" y="5056188"/>
          <p14:tracePt t="123870" x="5772150" y="5064125"/>
          <p14:tracePt t="123877" x="5772150" y="5072063"/>
          <p14:tracePt t="123885" x="5772150" y="5080000"/>
          <p14:tracePt t="123899" x="5772150" y="5087938"/>
          <p14:tracePt t="123901" x="5772150" y="5095875"/>
          <p14:tracePt t="123909" x="5772150" y="5103813"/>
          <p14:tracePt t="123917" x="5772150" y="5111750"/>
          <p14:tracePt t="123924" x="5772150" y="5119688"/>
          <p14:tracePt t="123933" x="5772150" y="5151438"/>
          <p14:tracePt t="123940" x="5772150" y="5167313"/>
          <p14:tracePt t="123949" x="5764213" y="5214938"/>
          <p14:tracePt t="123956" x="5764213" y="5254625"/>
          <p14:tracePt t="123966" x="5764213" y="5294313"/>
          <p14:tracePt t="123972" x="5764213" y="5319713"/>
          <p14:tracePt t="123982" x="5764213" y="5335588"/>
          <p14:tracePt t="123988" x="5764213" y="5343525"/>
          <p14:tracePt t="123997" x="5764213" y="5359400"/>
          <p14:tracePt t="124045" x="5764213" y="5343525"/>
          <p14:tracePt t="124053" x="5764213" y="5327650"/>
          <p14:tracePt t="124061" x="5764213" y="5319713"/>
          <p14:tracePt t="124069" x="5764213" y="5302250"/>
          <p14:tracePt t="124077" x="5764213" y="5294313"/>
          <p14:tracePt t="124085" x="5764213" y="5286375"/>
          <p14:tracePt t="124093" x="5764213" y="5270500"/>
          <p14:tracePt t="124102" x="5764213" y="5262563"/>
          <p14:tracePt t="124109" x="5764213" y="5254625"/>
          <p14:tracePt t="124125" x="5756275" y="5246688"/>
          <p14:tracePt t="124197" x="5756275" y="5238750"/>
          <p14:tracePt t="124486" x="5756275" y="5230813"/>
          <p14:tracePt t="124501" x="5756275" y="5222875"/>
          <p14:tracePt t="127109" x="5756275" y="5214938"/>
          <p14:tracePt t="127118" x="5764213" y="5207000"/>
          <p14:tracePt t="127141" x="5748338" y="5191125"/>
          <p14:tracePt t="127149" x="5732463" y="5183188"/>
          <p14:tracePt t="127157" x="5708650" y="5167313"/>
          <p14:tracePt t="127165" x="5692775" y="5135563"/>
          <p14:tracePt t="127172" x="5676900" y="5103813"/>
          <p14:tracePt t="127183" x="5667375" y="5095875"/>
          <p14:tracePt t="127357" x="5667375" y="5087938"/>
          <p14:tracePt t="127365" x="5659438" y="5087938"/>
          <p14:tracePt t="127373" x="5651500" y="5080000"/>
          <p14:tracePt t="127382" x="5643563" y="5080000"/>
          <p14:tracePt t="127389" x="5627688" y="5080000"/>
          <p14:tracePt t="127397" x="5603875" y="5080000"/>
          <p14:tracePt t="127405" x="5595938" y="5080000"/>
          <p14:tracePt t="127413" x="5580063" y="5072063"/>
          <p14:tracePt t="127421" x="5564188" y="5064125"/>
          <p14:tracePt t="127437" x="5548313" y="5064125"/>
          <p14:tracePt t="127445" x="5524500" y="5064125"/>
          <p14:tracePt t="127453" x="5492750" y="5064125"/>
          <p14:tracePt t="127461" x="5484813" y="5064125"/>
          <p14:tracePt t="127469" x="5381625" y="5064125"/>
          <p14:tracePt t="127477" x="5349875" y="5072063"/>
          <p14:tracePt t="127484" x="5326063" y="5072063"/>
          <p14:tracePt t="127493" x="5276850" y="5080000"/>
          <p14:tracePt t="127504" x="5245100" y="5095875"/>
          <p14:tracePt t="127509" x="5165725" y="5119688"/>
          <p14:tracePt t="127516" x="5141913" y="5135563"/>
          <p14:tracePt t="127526" x="5102225" y="5159375"/>
          <p14:tracePt t="127537" x="5054600" y="5183188"/>
          <p14:tracePt t="127541" x="4999038" y="5207000"/>
          <p14:tracePt t="127549" x="4975225" y="5270500"/>
          <p14:tracePt t="127557" x="4951413" y="5286375"/>
          <p14:tracePt t="127566" x="4933950" y="5391150"/>
          <p14:tracePt t="127573" x="4910138" y="5518150"/>
          <p14:tracePt t="127583" x="4902200" y="5581650"/>
          <p14:tracePt t="127588" x="4886325" y="5653088"/>
          <p14:tracePt t="127598" x="4886325" y="5741988"/>
          <p14:tracePt t="127605" x="4870450" y="5837238"/>
          <p14:tracePt t="127613" x="4870450" y="5908675"/>
          <p14:tracePt t="127621" x="4870450" y="5995988"/>
          <p14:tracePt t="127629" x="4870450" y="6029325"/>
          <p14:tracePt t="127637" x="4870450" y="6076950"/>
          <p14:tracePt t="127645" x="4870450" y="6156325"/>
          <p14:tracePt t="127653" x="4870450" y="6188075"/>
          <p14:tracePt t="127661" x="4870450" y="6235700"/>
          <p14:tracePt t="127668" x="4878388" y="6243638"/>
          <p14:tracePt t="127677" x="4886325" y="6259513"/>
          <p14:tracePt t="127684" x="4886325" y="6275388"/>
          <p14:tracePt t="127693" x="4894263" y="6283325"/>
          <p14:tracePt t="127701" x="4910138" y="6299200"/>
          <p14:tracePt t="127708" x="4918075" y="6299200"/>
          <p14:tracePt t="127716" x="4926013" y="6299200"/>
          <p14:tracePt t="127725" x="4943475" y="6307138"/>
          <p14:tracePt t="127732" x="4967288" y="6307138"/>
          <p14:tracePt t="127741" x="4991100" y="6307138"/>
          <p14:tracePt t="127749" x="5054600" y="6307138"/>
          <p14:tracePt t="127758" x="5110163" y="6307138"/>
          <p14:tracePt t="127765" x="5205413" y="6307138"/>
          <p14:tracePt t="127772" x="5276850" y="6307138"/>
          <p14:tracePt t="127782" x="5365750" y="6307138"/>
          <p14:tracePt t="127789" x="5429250" y="6299200"/>
          <p14:tracePt t="127797" x="5445125" y="6291263"/>
          <p14:tracePt t="127805" x="5468938" y="6283325"/>
          <p14:tracePt t="127813" x="5492750" y="6259513"/>
          <p14:tracePt t="127820" x="5500688" y="6251575"/>
          <p14:tracePt t="127829" x="5508625" y="6235700"/>
          <p14:tracePt t="127837" x="5516563" y="6211888"/>
          <p14:tracePt t="127845" x="5524500" y="6203950"/>
          <p14:tracePt t="127853" x="5540375" y="6156325"/>
          <p14:tracePt t="127861" x="5540375" y="6108700"/>
          <p14:tracePt t="127868" x="5548313" y="6045200"/>
          <p14:tracePt t="127886" x="5564188" y="5908675"/>
          <p14:tracePt t="127893" x="5572125" y="5845175"/>
          <p14:tracePt t="127901" x="5588000" y="5741988"/>
          <p14:tracePt t="127909" x="5588000" y="5621338"/>
          <p14:tracePt t="127917" x="5588000" y="5526088"/>
          <p14:tracePt t="127925" x="5595938" y="5486400"/>
          <p14:tracePt t="127934" x="5595938" y="5399088"/>
          <p14:tracePt t="127941" x="5603875" y="5335588"/>
          <p14:tracePt t="127949" x="5611813" y="5286375"/>
          <p14:tracePt t="127957" x="5619750" y="5262563"/>
          <p14:tracePt t="127966" x="5619750" y="5254625"/>
          <p14:tracePt t="127973" x="5619750" y="5238750"/>
          <p14:tracePt t="127982" x="5619750" y="5230813"/>
          <p14:tracePt t="127989" x="5619750" y="5222875"/>
          <p14:tracePt t="127996" x="5619750" y="5214938"/>
          <p14:tracePt t="128013" x="5619750" y="5207000"/>
          <p14:tracePt t="128029" x="5619750" y="5191125"/>
          <p14:tracePt t="128052" x="5619750" y="5183188"/>
          <p14:tracePt t="128068" x="5627688" y="5167313"/>
          <p14:tracePt t="128076" x="5627688" y="5159375"/>
          <p14:tracePt t="128084" x="5627688" y="5151438"/>
          <p14:tracePt t="128108" x="5627688" y="5143500"/>
          <p14:tracePt t="128125" x="5627688" y="5135563"/>
          <p14:tracePt t="128133" x="5635625" y="5135563"/>
          <p14:tracePt t="128141" x="5635625" y="5127625"/>
          <p14:tracePt t="128149" x="5635625" y="5119688"/>
          <p14:tracePt t="128173" x="5635625" y="5111750"/>
          <p14:tracePt t="128197" x="5643563" y="5103813"/>
          <p14:tracePt t="128221" x="5643563" y="5095875"/>
          <p14:tracePt t="128492" x="5643563" y="5087938"/>
          <p14:tracePt t="128509" x="5643563" y="5080000"/>
          <p14:tracePt t="128517" x="5643563" y="5072063"/>
          <p14:tracePt t="128525" x="5635625" y="5064125"/>
          <p14:tracePt t="128532" x="5635625" y="5056188"/>
          <p14:tracePt t="128541" x="5635625" y="5040313"/>
          <p14:tracePt t="128549" x="5627688" y="5024438"/>
          <p14:tracePt t="128557" x="5627688" y="5016500"/>
          <p14:tracePt t="128562" x="5627688" y="5000625"/>
          <p14:tracePt t="128573" x="5627688" y="4984750"/>
          <p14:tracePt t="128589" x="5627688" y="4967288"/>
          <p14:tracePt t="128604" x="5627688" y="4959350"/>
          <p14:tracePt t="128620" x="5627688" y="4951413"/>
          <p14:tracePt t="128645" x="5627688" y="4943475"/>
          <p14:tracePt t="128662" x="5627688" y="4935538"/>
          <p14:tracePt t="128685" x="5627688" y="4927600"/>
          <p14:tracePt t="129037" x="5627688" y="4919663"/>
          <p14:tracePt t="129069" x="5627688" y="4911725"/>
          <p14:tracePt t="129582" x="5627688" y="4903788"/>
          <p14:tracePt t="129693" x="5627688" y="4895850"/>
          <p14:tracePt t="129701" x="5627688" y="4887913"/>
          <p14:tracePt t="129709" x="5619750" y="4879975"/>
          <p14:tracePt t="129717" x="5619750" y="4872038"/>
          <p14:tracePt t="129725" x="5611813" y="4864100"/>
          <p14:tracePt t="129732" x="5611813" y="4856163"/>
          <p14:tracePt t="129750" x="5603875" y="4848225"/>
          <p14:tracePt t="129757" x="5603875" y="4840288"/>
          <p14:tracePt t="129765" x="5595938" y="4832350"/>
          <p14:tracePt t="129783" x="5595938" y="4816475"/>
          <p14:tracePt t="129788" x="5588000" y="4800600"/>
          <p14:tracePt t="129797" x="5580063" y="4776788"/>
          <p14:tracePt t="129805" x="5564188" y="4760913"/>
          <p14:tracePt t="129813" x="5556250" y="4737100"/>
          <p14:tracePt t="129821" x="5548313" y="4713288"/>
          <p14:tracePt t="129829" x="5532438" y="4697413"/>
          <p14:tracePt t="129837" x="5508625" y="4681538"/>
          <p14:tracePt t="129845" x="5500688" y="4665663"/>
          <p14:tracePt t="129853" x="5492750" y="4657725"/>
          <p14:tracePt t="129861" x="5484813" y="4641850"/>
          <p14:tracePt t="129869" x="5476875" y="4633913"/>
          <p14:tracePt t="129883" x="5476875" y="4616450"/>
          <p14:tracePt t="129884" x="5453063" y="4600575"/>
          <p14:tracePt t="129893" x="5437188" y="4576763"/>
          <p14:tracePt t="129900" x="5429250" y="4568825"/>
          <p14:tracePt t="129908" x="5421313" y="4568825"/>
          <p14:tracePt t="129917" x="5413375" y="4568825"/>
          <p14:tracePt t="129929" x="5405438" y="4568825"/>
          <p14:tracePt t="129940" x="5397500" y="4568825"/>
          <p14:tracePt t="129950" x="5381625" y="4568825"/>
          <p14:tracePt t="129957" x="5373688" y="4576763"/>
          <p14:tracePt t="129965" x="5357813" y="4592638"/>
          <p14:tracePt t="129973" x="5310188" y="4616450"/>
          <p14:tracePt t="129981" x="5276850" y="4665663"/>
          <p14:tracePt t="129989" x="5260975" y="4689475"/>
          <p14:tracePt t="129997" x="5205413" y="4729163"/>
          <p14:tracePt t="130005" x="5173663" y="4808538"/>
          <p14:tracePt t="130013" x="5149850" y="4895850"/>
          <p14:tracePt t="130021" x="5133975" y="4959350"/>
          <p14:tracePt t="130029" x="5126038" y="5040313"/>
          <p14:tracePt t="130037" x="5126038" y="5119688"/>
          <p14:tracePt t="130045" x="5118100" y="5183188"/>
          <p14:tracePt t="130053" x="5118100" y="5262563"/>
          <p14:tracePt t="130061" x="5118100" y="5319713"/>
          <p14:tracePt t="130069" x="5126038" y="5351463"/>
          <p14:tracePt t="130077" x="5126038" y="5359400"/>
          <p14:tracePt t="130085" x="5141913" y="5367338"/>
          <p14:tracePt t="130093" x="5149850" y="5375275"/>
          <p14:tracePt t="130100" x="5157788" y="5375275"/>
          <p14:tracePt t="130109" x="5173663" y="5375275"/>
          <p14:tracePt t="130116" x="5213350" y="5359400"/>
          <p14:tracePt t="130125" x="5237163" y="5351463"/>
          <p14:tracePt t="130132" x="5260975" y="5319713"/>
          <p14:tracePt t="130141" x="5310188" y="5278438"/>
          <p14:tracePt t="130149" x="5341938" y="5230813"/>
          <p14:tracePt t="130156" x="5365750" y="5143500"/>
          <p14:tracePt t="130166" x="5397500" y="5024438"/>
          <p14:tracePt t="130173" x="5397500" y="4976813"/>
          <p14:tracePt t="130182" x="5405438" y="4919663"/>
          <p14:tracePt t="130189" x="5405438" y="4911725"/>
          <p14:tracePt t="130196" x="5405438" y="4903788"/>
          <p14:tracePt t="130204" x="5405438" y="4887913"/>
          <p14:tracePt t="130213" x="5405438" y="4879975"/>
          <p14:tracePt t="130237" x="5397500" y="4872038"/>
          <p14:tracePt t="130245" x="5389563" y="4864100"/>
          <p14:tracePt t="130253" x="5381625" y="4864100"/>
          <p14:tracePt t="130269" x="5373688" y="4864100"/>
          <p14:tracePt t="130277" x="5357813" y="4864100"/>
          <p14:tracePt t="130293" x="5341938" y="4864100"/>
          <p14:tracePt t="130301" x="5326063" y="4864100"/>
          <p14:tracePt t="130308" x="5318125" y="4879975"/>
          <p14:tracePt t="130317" x="5300663" y="4887913"/>
          <p14:tracePt t="130325" x="5284788" y="4895850"/>
          <p14:tracePt t="130332" x="5268913" y="4927600"/>
          <p14:tracePt t="130341" x="5260975" y="4976813"/>
          <p14:tracePt t="130349" x="5245100" y="5000625"/>
          <p14:tracePt t="130356" x="5229225" y="5040313"/>
          <p14:tracePt t="130366" x="5229225" y="5080000"/>
          <p14:tracePt t="130373" x="5229225" y="5103813"/>
          <p14:tracePt t="130381" x="5229225" y="5135563"/>
          <p14:tracePt t="130389" x="5229225" y="5151438"/>
          <p14:tracePt t="130397" x="5229225" y="5167313"/>
          <p14:tracePt t="130404" x="5245100" y="5167313"/>
          <p14:tracePt t="130413" x="5253038" y="5183188"/>
          <p14:tracePt t="130420" x="5268913" y="5183188"/>
          <p14:tracePt t="130429" x="5276850" y="5183188"/>
          <p14:tracePt t="130437" x="5300663" y="5183188"/>
          <p14:tracePt t="130445" x="5310188" y="5183188"/>
          <p14:tracePt t="130453" x="5326063" y="5167313"/>
          <p14:tracePt t="130461" x="5349875" y="5143500"/>
          <p14:tracePt t="130469" x="5365750" y="5087938"/>
          <p14:tracePt t="130477" x="5381625" y="5024438"/>
          <p14:tracePt t="130485" x="5397500" y="4919663"/>
          <p14:tracePt t="130493" x="5397500" y="4800600"/>
          <p14:tracePt t="130500" x="5405438" y="4705350"/>
          <p14:tracePt t="130509" x="5405438" y="4633913"/>
          <p14:tracePt t="130516" x="5405438" y="4608513"/>
          <p14:tracePt t="130524" x="5405438" y="4576763"/>
          <p14:tracePt t="130533" x="5405438" y="4552950"/>
          <p14:tracePt t="130541" x="5405438" y="4545013"/>
          <p14:tracePt t="130556" x="5405438" y="4537075"/>
          <p14:tracePt t="130565" x="5397500" y="4537075"/>
          <p14:tracePt t="130629" x="5389563" y="4545013"/>
          <p14:tracePt t="130645" x="5389563" y="4560888"/>
          <p14:tracePt t="130661" x="5389563" y="4568825"/>
          <p14:tracePt t="130677" x="5389563" y="4576763"/>
          <p14:tracePt t="131511" x="5381625" y="4576763"/>
          <p14:tracePt t="131518" x="5381625" y="4568825"/>
          <p14:tracePt t="131541" x="5373688" y="4560888"/>
          <p14:tracePt t="131548" x="5365750" y="4552950"/>
          <p14:tracePt t="131565" x="5357813" y="4552950"/>
          <p14:tracePt t="131572" x="5341938" y="4545013"/>
          <p14:tracePt t="131581" x="5334000" y="4537075"/>
          <p14:tracePt t="131593" x="5318125" y="4537075"/>
          <p14:tracePt t="131596" x="5276850" y="4529138"/>
          <p14:tracePt t="131604" x="5268913" y="4529138"/>
          <p14:tracePt t="131613" x="5253038" y="4529138"/>
          <p14:tracePt t="131621" x="5213350" y="4529138"/>
          <p14:tracePt t="131629" x="5126038" y="4529138"/>
          <p14:tracePt t="131638" x="5030788" y="4529138"/>
          <p14:tracePt t="131645" x="4959350" y="4529138"/>
          <p14:tracePt t="131654" x="4806950" y="4521200"/>
          <p14:tracePt t="131660" x="4656138" y="4521200"/>
          <p14:tracePt t="131669" x="4479925" y="4505325"/>
          <p14:tracePt t="131677" x="4281488" y="4497388"/>
          <p14:tracePt t="131685" x="4121150" y="4497388"/>
          <p14:tracePt t="131693" x="3906838" y="4497388"/>
          <p14:tracePt t="131701" x="3794125" y="4497388"/>
          <p14:tracePt t="131709" x="3730625" y="4497388"/>
          <p14:tracePt t="131717" x="3651250" y="4497388"/>
          <p14:tracePt t="131725" x="3643313" y="4497388"/>
          <p14:tracePt t="131732" x="3635375" y="4497388"/>
          <p14:tracePt t="131745" x="3627438" y="4505325"/>
          <p14:tracePt t="131748" x="3619500" y="4505325"/>
          <p14:tracePt t="131765" x="3611563" y="4513263"/>
          <p14:tracePt t="131772" x="3611563" y="4521200"/>
          <p14:tracePt t="131780" x="3611563" y="4529138"/>
          <p14:tracePt t="131788" x="3603625" y="4537075"/>
          <p14:tracePt t="131797" x="3595688" y="4552950"/>
          <p14:tracePt t="131804" x="3595688" y="4560888"/>
          <p14:tracePt t="131813" x="3587750" y="4568825"/>
          <p14:tracePt t="131821" x="3579813" y="4576763"/>
          <p14:tracePt t="131829" x="3579813" y="4584700"/>
          <p14:tracePt t="131838" x="3571875" y="4592638"/>
          <p14:tracePt t="131845" x="3563938" y="4592638"/>
          <p14:tracePt t="131854" x="3563938" y="4600575"/>
          <p14:tracePt t="131861" x="3556000" y="4608513"/>
          <p14:tracePt t="131868" x="3540125" y="4616450"/>
          <p14:tracePt t="131879" x="3532188" y="4633913"/>
          <p14:tracePt t="131892" x="3524250" y="4641850"/>
          <p14:tracePt t="131898" x="3516313" y="4657725"/>
          <p14:tracePt t="131902" x="3508375" y="4689475"/>
          <p14:tracePt t="131909" x="3492500" y="4705350"/>
          <p14:tracePt t="131917" x="3492500" y="4721225"/>
          <p14:tracePt t="131925" x="3492500" y="4768850"/>
          <p14:tracePt t="131933" x="3492500" y="4832350"/>
          <p14:tracePt t="131941" x="3492500" y="4848225"/>
          <p14:tracePt t="131949" x="3492500" y="4895850"/>
          <p14:tracePt t="131957" x="3492500" y="4967288"/>
          <p14:tracePt t="131965" x="3484563" y="5008563"/>
          <p14:tracePt t="131972" x="3484563" y="5032375"/>
          <p14:tracePt t="131981" x="3484563" y="5048250"/>
          <p14:tracePt t="131988" x="3484563" y="5064125"/>
          <p14:tracePt t="131997" x="3484563" y="5095875"/>
          <p14:tracePt t="132005" x="3500438" y="5103813"/>
          <p14:tracePt t="132013" x="3500438" y="5119688"/>
          <p14:tracePt t="132021" x="3516313" y="5135563"/>
          <p14:tracePt t="132029" x="3524250" y="5143500"/>
          <p14:tracePt t="132037" x="3548063" y="5159375"/>
          <p14:tracePt t="132044" x="3556000" y="5167313"/>
          <p14:tracePt t="132054" x="3571875" y="5183188"/>
          <p14:tracePt t="132061" x="3603625" y="5191125"/>
          <p14:tracePt t="132068" x="3619500" y="5207000"/>
          <p14:tracePt t="132077" x="3627438" y="5214938"/>
          <p14:tracePt t="132085" x="3651250" y="5222875"/>
          <p14:tracePt t="132093" x="3659188" y="5222875"/>
          <p14:tracePt t="132101" x="3667125" y="5222875"/>
          <p14:tracePt t="132109" x="3675063" y="5222875"/>
          <p14:tracePt t="132205" x="3683000" y="5222875"/>
          <p14:tracePt t="132550" x="3683000" y="5207000"/>
          <p14:tracePt t="132558" x="3683000" y="5199063"/>
          <p14:tracePt t="132565" x="3683000" y="5183188"/>
          <p14:tracePt t="132573" x="3683000" y="5159375"/>
          <p14:tracePt t="132581" x="3683000" y="5151438"/>
          <p14:tracePt t="132589" x="3675063" y="5135563"/>
          <p14:tracePt t="132597" x="3667125" y="5111750"/>
          <p14:tracePt t="132605" x="3667125" y="5103813"/>
          <p14:tracePt t="132613" x="3667125" y="5087938"/>
          <p14:tracePt t="132621" x="3667125" y="5064125"/>
          <p14:tracePt t="132629" x="3667125" y="5048250"/>
          <p14:tracePt t="132637" x="3667125" y="5032375"/>
          <p14:tracePt t="132645" x="3667125" y="5008563"/>
          <p14:tracePt t="132653" x="3667125" y="4992688"/>
          <p14:tracePt t="132661" x="3667125" y="4976813"/>
          <p14:tracePt t="132669" x="3667125" y="4927600"/>
          <p14:tracePt t="132676" x="3667125" y="4911725"/>
          <p14:tracePt t="132686" x="3667125" y="4872038"/>
          <p14:tracePt t="132693" x="3667125" y="4848225"/>
          <p14:tracePt t="132702" x="3667125" y="4832350"/>
          <p14:tracePt t="132711" x="3667125" y="4816475"/>
          <p14:tracePt t="132717" x="3667125" y="4792663"/>
          <p14:tracePt t="132726" x="3667125" y="4784725"/>
          <p14:tracePt t="132732" x="3667125" y="4776788"/>
          <p14:tracePt t="132740" x="3667125" y="4768850"/>
          <p14:tracePt t="132805" x="3667125" y="4760913"/>
          <p14:tracePt t="132821" x="3675063" y="4760913"/>
          <p14:tracePt t="132829" x="3683000" y="4752975"/>
          <p14:tracePt t="132837" x="3714750" y="4745038"/>
          <p14:tracePt t="132845" x="3762375" y="4745038"/>
          <p14:tracePt t="132853" x="3817938" y="4713288"/>
          <p14:tracePt t="132860" x="3843338" y="4689475"/>
          <p14:tracePt t="132868" x="3851275" y="4689475"/>
          <p14:tracePt t="132876" x="3859213" y="4689475"/>
          <p14:tracePt t="133070" x="3867150" y="4689475"/>
          <p14:tracePt t="133077" x="3875088" y="4697413"/>
          <p14:tracePt t="133157" x="3859213" y="4697413"/>
          <p14:tracePt t="133165" x="3851275" y="4697413"/>
          <p14:tracePt t="133173" x="3833813" y="4705350"/>
          <p14:tracePt t="133181" x="3825875" y="4705350"/>
          <p14:tracePt t="133189" x="3810000" y="4721225"/>
          <p14:tracePt t="133197" x="3802063" y="4729163"/>
          <p14:tracePt t="133205" x="3794125" y="4745038"/>
          <p14:tracePt t="133213" x="3762375" y="4760913"/>
          <p14:tracePt t="133221" x="3754438" y="4776788"/>
          <p14:tracePt t="133229" x="3738563" y="4792663"/>
          <p14:tracePt t="133237" x="3722688" y="4800600"/>
          <p14:tracePt t="133244" x="3706813" y="4832350"/>
          <p14:tracePt t="133253" x="3690938" y="4840288"/>
          <p14:tracePt t="133257" x="3683000" y="4856163"/>
          <p14:tracePt t="133269" x="3667125" y="4872038"/>
          <p14:tracePt t="133285" x="3659188" y="4879975"/>
          <p14:tracePt t="133293" x="3651250" y="4879975"/>
          <p14:tracePt t="133301" x="3643313" y="4879975"/>
          <p14:tracePt t="133309" x="3643313" y="4887913"/>
          <p14:tracePt t="133365" x="3651250" y="4895850"/>
          <p14:tracePt t="133380" x="3659188" y="4895850"/>
          <p14:tracePt t="133388" x="3667125" y="4895850"/>
          <p14:tracePt t="133409" x="3675063" y="4895850"/>
          <p14:tracePt t="133413" x="3706813" y="4895850"/>
          <p14:tracePt t="133421" x="3722688" y="4895850"/>
          <p14:tracePt t="133429" x="3825875" y="4895850"/>
          <p14:tracePt t="133437" x="3922713" y="4895850"/>
          <p14:tracePt t="133444" x="3994150" y="4895850"/>
          <p14:tracePt t="133453" x="4113213" y="4895850"/>
          <p14:tracePt t="133460" x="4176713" y="4895850"/>
          <p14:tracePt t="133469" x="4305300" y="4895850"/>
          <p14:tracePt t="133477" x="4392613" y="4895850"/>
          <p14:tracePt t="133485" x="4487863" y="4895850"/>
          <p14:tracePt t="133493" x="4559300" y="4903788"/>
          <p14:tracePt t="133501" x="4616450" y="4903788"/>
          <p14:tracePt t="133509" x="4648200" y="4911725"/>
          <p14:tracePt t="133516" x="4664075" y="4911725"/>
          <p14:tracePt t="133525" x="4687888" y="4911725"/>
          <p14:tracePt t="133532" x="4711700" y="4919663"/>
          <p14:tracePt t="133541" x="4751388" y="4919663"/>
          <p14:tracePt t="133549" x="4830763" y="4927600"/>
          <p14:tracePt t="133560" x="4894263" y="4927600"/>
          <p14:tracePt t="133566" x="4975225" y="4927600"/>
          <p14:tracePt t="133573" x="5030788" y="4927600"/>
          <p14:tracePt t="133582" x="5062538" y="4927600"/>
          <p14:tracePt t="133588" x="5078413" y="4927600"/>
          <p14:tracePt t="133597" x="5126038" y="4927600"/>
          <p14:tracePt t="133605" x="5133975" y="4927600"/>
          <p14:tracePt t="133613" x="5149850" y="4927600"/>
          <p14:tracePt t="133621" x="5165725" y="4927600"/>
          <p14:tracePt t="133637" x="5173663" y="4927600"/>
          <p14:tracePt t="133653" x="5189538" y="4927600"/>
          <p14:tracePt t="133660" x="5197475" y="4927600"/>
          <p14:tracePt t="133677" x="5213350" y="4927600"/>
          <p14:tracePt t="133685" x="5221288" y="4911725"/>
          <p14:tracePt t="133693" x="5229225" y="4903788"/>
          <p14:tracePt t="133701" x="5245100" y="4895850"/>
          <p14:tracePt t="133713" x="5260975" y="4887913"/>
          <p14:tracePt t="133716" x="5268913" y="4879975"/>
          <p14:tracePt t="133725" x="5276850" y="4872038"/>
          <p14:tracePt t="133732" x="5284788" y="4856163"/>
          <p14:tracePt t="133749" x="5292725" y="4848225"/>
          <p14:tracePt t="133757" x="5300663" y="4840288"/>
          <p14:tracePt t="133765" x="5300663" y="4832350"/>
          <p14:tracePt t="133773" x="5310188" y="4824413"/>
          <p14:tracePt t="133781" x="5310188" y="4816475"/>
          <p14:tracePt t="133789" x="5310188" y="4800600"/>
          <p14:tracePt t="133805" x="5310188" y="4792663"/>
          <p14:tracePt t="133813" x="5310188" y="4776788"/>
          <p14:tracePt t="133829" x="5310188" y="4768850"/>
          <p14:tracePt t="133865" x="5300663" y="4768850"/>
          <p14:tracePt t="133869" x="5284788" y="4776788"/>
          <p14:tracePt t="133877" x="5276850" y="4792663"/>
          <p14:tracePt t="133885" x="5268913" y="4808538"/>
          <p14:tracePt t="133893" x="5260975" y="4816475"/>
          <p14:tracePt t="133901" x="5253038" y="4832350"/>
          <p14:tracePt t="133909" x="5245100" y="4840288"/>
          <p14:tracePt t="133916" x="5237163" y="4887913"/>
          <p14:tracePt t="133925" x="5237163" y="4903788"/>
          <p14:tracePt t="133932" x="5237163" y="4976813"/>
          <p14:tracePt t="133941" x="5237163" y="5024438"/>
          <p14:tracePt t="133949" x="5237163" y="5119688"/>
          <p14:tracePt t="133957" x="5237163" y="5230813"/>
          <p14:tracePt t="133965" x="5253038" y="5351463"/>
          <p14:tracePt t="133973" x="5268913" y="5446713"/>
          <p14:tracePt t="133981" x="5300663" y="5494338"/>
          <p14:tracePt t="133989" x="5310188" y="5549900"/>
          <p14:tracePt t="133996" x="5326063" y="5557838"/>
          <p14:tracePt t="134005" x="5357813" y="5573713"/>
          <p14:tracePt t="134021" x="5365750" y="5573713"/>
          <p14:tracePt t="134029" x="5373688" y="5573713"/>
          <p14:tracePt t="134045" x="5389563" y="5541963"/>
          <p14:tracePt t="134052" x="5389563" y="5534025"/>
          <p14:tracePt t="134061" x="5389563" y="5518150"/>
          <p14:tracePt t="134069" x="5397500" y="5510213"/>
          <p14:tracePt t="134077" x="5397500" y="5502275"/>
          <p14:tracePt t="134085" x="5397500" y="5494338"/>
          <p14:tracePt t="134197" x="5397500" y="5486400"/>
          <p14:tracePt t="134205" x="5397500" y="5478463"/>
          <p14:tracePt t="134213" x="5405438" y="5478463"/>
          <p14:tracePt t="134221" x="5405438" y="5470525"/>
          <p14:tracePt t="134229" x="5413375" y="5454650"/>
          <p14:tracePt t="134238" x="5421313" y="5454650"/>
          <p14:tracePt t="134245" x="5429250" y="5430838"/>
          <p14:tracePt t="134253" x="5445125" y="5407025"/>
          <p14:tracePt t="134260" x="5453063" y="5391150"/>
          <p14:tracePt t="134269" x="5476875" y="5367338"/>
          <p14:tracePt t="134276" x="5484813" y="5327650"/>
          <p14:tracePt t="134285" x="5524500" y="5246688"/>
          <p14:tracePt t="134293" x="5540375" y="5191125"/>
          <p14:tracePt t="134301" x="5556250" y="5159375"/>
          <p14:tracePt t="134309" x="5588000" y="5080000"/>
          <p14:tracePt t="134316" x="5603875" y="5024438"/>
          <p14:tracePt t="134325" x="5627688" y="4927600"/>
          <p14:tracePt t="134332" x="5635625" y="4848225"/>
          <p14:tracePt t="134340" x="5643563" y="4768850"/>
          <p14:tracePt t="134349" x="5659438" y="4729163"/>
          <p14:tracePt t="134357" x="5676900" y="4657725"/>
          <p14:tracePt t="134366" x="5700713" y="4537075"/>
          <p14:tracePt t="134373" x="5708650" y="4497388"/>
          <p14:tracePt t="134382" x="5716588" y="4425950"/>
          <p14:tracePt t="134391" x="5724525" y="4370388"/>
          <p14:tracePt t="134397" x="5724525" y="4354513"/>
          <p14:tracePt t="134405" x="5724525" y="4338638"/>
          <p14:tracePt t="134413" x="5732463" y="4338638"/>
          <p14:tracePt t="134421" x="5732463" y="4330700"/>
          <p14:tracePt t="134552" x="5732463" y="4338638"/>
          <p14:tracePt t="134558" x="5732463" y="4346575"/>
          <p14:tracePt t="134573" x="5732463" y="4354513"/>
          <p14:tracePt t="134589" x="5732463" y="4378325"/>
          <p14:tracePt t="134597" x="5732463" y="4386263"/>
          <p14:tracePt t="134605" x="5732463" y="4402138"/>
          <p14:tracePt t="134612" x="5732463" y="4425950"/>
          <p14:tracePt t="134621" x="5724525" y="4505325"/>
          <p14:tracePt t="134629" x="5716588" y="4584700"/>
          <p14:tracePt t="134637" x="5708650" y="4697413"/>
          <p14:tracePt t="134645" x="5700713" y="4816475"/>
          <p14:tracePt t="134653" x="5684838" y="4919663"/>
          <p14:tracePt t="134661" x="5684838" y="5040313"/>
          <p14:tracePt t="134669" x="5676900" y="5135563"/>
          <p14:tracePt t="134676" x="5676900" y="5175250"/>
          <p14:tracePt t="134685" x="5676900" y="5230813"/>
          <p14:tracePt t="134694" x="5676900" y="5238750"/>
          <p14:tracePt t="134700" x="5676900" y="5254625"/>
          <p14:tracePt t="134709" x="5676900" y="5262563"/>
          <p14:tracePt t="134757" x="5676900" y="5246688"/>
          <p14:tracePt t="134765" x="5676900" y="5238750"/>
          <p14:tracePt t="134773" x="5676900" y="5230813"/>
          <p14:tracePt t="134781" x="5667375" y="5214938"/>
          <p14:tracePt t="134789" x="5667375" y="5191125"/>
          <p14:tracePt t="134796" x="5643563" y="5127625"/>
          <p14:tracePt t="134805" x="5611813" y="5048250"/>
          <p14:tracePt t="134812" x="5588000" y="4967288"/>
          <p14:tracePt t="134821" x="5556250" y="4864100"/>
          <p14:tracePt t="134828" x="5413375" y="4737100"/>
          <p14:tracePt t="134837" x="5341938" y="4641850"/>
          <p14:tracePt t="134846" x="5213350" y="4552950"/>
          <p14:tracePt t="134853" x="5157788" y="4537075"/>
          <p14:tracePt t="134862" x="5141913" y="4529138"/>
          <p14:tracePt t="134869" x="5126038" y="4529138"/>
          <p14:tracePt t="134876" x="5118100" y="4521200"/>
          <p14:tracePt t="134885" x="5102225" y="4521200"/>
          <p14:tracePt t="134901" x="5094288" y="4521200"/>
          <p14:tracePt t="134909" x="5086350" y="4521200"/>
          <p14:tracePt t="134925" x="5078413" y="4521200"/>
          <p14:tracePt t="134933" x="5062538" y="4537075"/>
          <p14:tracePt t="134941" x="5054600" y="4552950"/>
          <p14:tracePt t="134948" x="5022850" y="4592638"/>
          <p14:tracePt t="134956" x="4999038" y="4721225"/>
          <p14:tracePt t="134965" x="4975225" y="4784725"/>
          <p14:tracePt t="134973" x="4902200" y="4903788"/>
          <p14:tracePt t="134980" x="4878388" y="4959350"/>
          <p14:tracePt t="134989" x="4854575" y="5056188"/>
          <p14:tracePt t="134997" x="4846638" y="5072063"/>
          <p14:tracePt t="135004" x="4838700" y="5087938"/>
          <p14:tracePt t="135013" x="4838700" y="5095875"/>
          <p14:tracePt t="135045" x="4838700" y="5080000"/>
          <p14:tracePt t="135053" x="4846638" y="5064125"/>
          <p14:tracePt t="135061" x="4870450" y="5048250"/>
          <p14:tracePt t="135069" x="4870450" y="5024438"/>
          <p14:tracePt t="135077" x="4878388" y="5008563"/>
          <p14:tracePt t="135085" x="4886325" y="4935538"/>
          <p14:tracePt t="135092" x="4894263" y="4911725"/>
          <p14:tracePt t="135100" x="4902200" y="4895850"/>
          <p14:tracePt t="135109" x="4902200" y="4879975"/>
          <p14:tracePt t="135116" x="4902200" y="4864100"/>
          <p14:tracePt t="135125" x="4902200" y="4856163"/>
          <p14:tracePt t="135141" x="4902200" y="4848225"/>
          <p14:tracePt t="135213" x="4902200" y="4856163"/>
          <p14:tracePt t="135229" x="4902200" y="4864100"/>
          <p14:tracePt t="135237" x="4902200" y="4872038"/>
          <p14:tracePt t="135245" x="4902200" y="4879975"/>
          <p14:tracePt t="135261" x="4902200" y="4887913"/>
          <p14:tracePt t="135351" x="4902200" y="4872038"/>
          <p14:tracePt t="135356" x="4910138" y="4864100"/>
          <p14:tracePt t="135365" x="4910138" y="4856163"/>
          <p14:tracePt t="135377" x="4910138" y="4832350"/>
          <p14:tracePt t="135381" x="4918075" y="4816475"/>
          <p14:tracePt t="135389" x="4918075" y="4792663"/>
          <p14:tracePt t="135397" x="4918075" y="4784725"/>
          <p14:tracePt t="135404" x="4918075" y="4776788"/>
          <p14:tracePt t="135413" x="4918075" y="4768850"/>
          <p14:tracePt t="135428" x="4918075" y="4760913"/>
          <p14:tracePt t="135531" x="4918075" y="4768850"/>
          <p14:tracePt t="135536" x="4918075" y="4776788"/>
          <p14:tracePt t="135542" x="4918075" y="4784725"/>
          <p14:tracePt t="135549" x="4918075" y="4816475"/>
          <p14:tracePt t="135557" x="4918075" y="4832350"/>
          <p14:tracePt t="135565" x="4918075" y="4840288"/>
          <p14:tracePt t="135573" x="4910138" y="4848225"/>
          <p14:tracePt t="135581" x="4910138" y="4864100"/>
          <p14:tracePt t="135589" x="4910138" y="4879975"/>
          <p14:tracePt t="135597" x="4910138" y="4887913"/>
          <p14:tracePt t="135605" x="4910138" y="4903788"/>
          <p14:tracePt t="135613" x="4910138" y="4911725"/>
          <p14:tracePt t="135621" x="4910138" y="4927600"/>
          <p14:tracePt t="135629" x="4910138" y="4943475"/>
          <p14:tracePt t="135637" x="4910138" y="4967288"/>
          <p14:tracePt t="135645" x="4902200" y="5016500"/>
          <p14:tracePt t="135653" x="4902200" y="5032375"/>
          <p14:tracePt t="135661" x="4902200" y="5072063"/>
          <p14:tracePt t="135669" x="4902200" y="5080000"/>
          <p14:tracePt t="135681" x="4902200" y="5103813"/>
          <p14:tracePt t="135684" x="4902200" y="5111750"/>
          <p14:tracePt t="135700" x="4902200" y="5127625"/>
          <p14:tracePt t="135716" x="4902200" y="5135563"/>
          <p14:tracePt t="135845" x="4902200" y="5127625"/>
          <p14:tracePt t="135853" x="4902200" y="5119688"/>
          <p14:tracePt t="135861" x="4902200" y="5103813"/>
          <p14:tracePt t="135869" x="4902200" y="5095875"/>
          <p14:tracePt t="135877" x="4902200" y="5048250"/>
          <p14:tracePt t="135884" x="4902200" y="5032375"/>
          <p14:tracePt t="135893" x="4902200" y="4992688"/>
          <p14:tracePt t="135901" x="4902200" y="4951413"/>
          <p14:tracePt t="135909" x="4902200" y="4864100"/>
          <p14:tracePt t="135917" x="4886325" y="4768850"/>
          <p14:tracePt t="135925" x="4886325" y="4697413"/>
          <p14:tracePt t="135932" x="4878388" y="4576763"/>
          <p14:tracePt t="135941" x="4878388" y="4513263"/>
          <p14:tracePt t="135949" x="4878388" y="4497388"/>
          <p14:tracePt t="135957" x="4878388" y="4449763"/>
          <p14:tracePt t="135966" x="4878388" y="4433888"/>
          <p14:tracePt t="135973" x="4878388" y="4418013"/>
          <p14:tracePt t="135985" x="4878388" y="4410075"/>
          <p14:tracePt t="135989" x="4878388" y="4402138"/>
          <p14:tracePt t="135996" x="4878388" y="4394200"/>
          <p14:tracePt t="136069" x="4878388" y="4410075"/>
          <p14:tracePt t="136077" x="4878388" y="4425950"/>
          <p14:tracePt t="136086" x="4878388" y="4449763"/>
          <p14:tracePt t="136092" x="4878388" y="4481513"/>
          <p14:tracePt t="136101" x="4870450" y="4529138"/>
          <p14:tracePt t="136109" x="4862513" y="4616450"/>
          <p14:tracePt t="136117" x="4862513" y="4633913"/>
          <p14:tracePt t="136125" x="4862513" y="4673600"/>
          <p14:tracePt t="136137" x="4862513" y="4697413"/>
          <p14:tracePt t="136141" x="4862513" y="4729163"/>
          <p14:tracePt t="136150" x="4862513" y="4737100"/>
          <p14:tracePt t="136157" x="4862513" y="4784725"/>
          <p14:tracePt t="136166" x="4862513" y="4800600"/>
          <p14:tracePt t="136173" x="4862513" y="4816475"/>
          <p14:tracePt t="136182" x="4862513" y="4872038"/>
          <p14:tracePt t="136189" x="4862513" y="4887913"/>
          <p14:tracePt t="136197" x="4862513" y="4903788"/>
          <p14:tracePt t="136205" x="4862513" y="4951413"/>
          <p14:tracePt t="136213" x="4862513" y="4959350"/>
          <p14:tracePt t="136221" x="4862513" y="4984750"/>
          <p14:tracePt t="136228" x="4870450" y="4984750"/>
          <p14:tracePt t="136236" x="4870450" y="4992688"/>
          <p14:tracePt t="136375" x="4870450" y="5000625"/>
          <p14:tracePt t="136389" x="4870450" y="5016500"/>
          <p14:tracePt t="136397" x="4870450" y="5024438"/>
          <p14:tracePt t="136413" x="4870450" y="5040313"/>
          <p14:tracePt t="136428" x="4870450" y="5048250"/>
          <p14:tracePt t="136437" x="4870450" y="5056188"/>
          <p14:tracePt t="136445" x="4886325" y="5064125"/>
          <p14:tracePt t="136453" x="4886325" y="5080000"/>
          <p14:tracePt t="136460" x="4910138" y="5103813"/>
          <p14:tracePt t="136469" x="4926013" y="5111750"/>
          <p14:tracePt t="136477" x="4951413" y="5127625"/>
          <p14:tracePt t="136485" x="4967288" y="5127625"/>
          <p14:tracePt t="136493" x="5014913" y="5143500"/>
          <p14:tracePt t="136500" x="5062538" y="5151438"/>
          <p14:tracePt t="136508" x="5126038" y="5151438"/>
          <p14:tracePt t="136516" x="5205413" y="5151438"/>
          <p14:tracePt t="136525" x="5260975" y="5151438"/>
          <p14:tracePt t="136532" x="5326063" y="5151438"/>
          <p14:tracePt t="136541" x="5365750" y="5151438"/>
          <p14:tracePt t="136549" x="5421313" y="5151438"/>
          <p14:tracePt t="136557" x="5421313" y="5143500"/>
          <p14:tracePt t="136566" x="5445125" y="5135563"/>
          <p14:tracePt t="136573" x="5445125" y="5127625"/>
          <p14:tracePt t="136582" x="5461000" y="5111750"/>
          <p14:tracePt t="136589" x="5468938" y="5103813"/>
          <p14:tracePt t="136597" x="5476875" y="5080000"/>
          <p14:tracePt t="136605" x="5484813" y="5072063"/>
          <p14:tracePt t="136613" x="5492750" y="5040313"/>
          <p14:tracePt t="136621" x="5508625" y="5024438"/>
          <p14:tracePt t="136628" x="5508625" y="5000625"/>
          <p14:tracePt t="136636" x="5524500" y="4927600"/>
          <p14:tracePt t="136645" x="5532438" y="4911725"/>
          <p14:tracePt t="136653" x="5548313" y="4840288"/>
          <p14:tracePt t="136661" x="5556250" y="4800600"/>
          <p14:tracePt t="136669" x="5564188" y="4760913"/>
          <p14:tracePt t="136677" x="5564188" y="4737100"/>
          <p14:tracePt t="136685" x="5564188" y="4713288"/>
          <p14:tracePt t="136693" x="5564188" y="4705350"/>
          <p14:tracePt t="136718" x="5564188" y="4697413"/>
          <p14:tracePt t="136757" x="5564188" y="4689475"/>
          <p14:tracePt t="136773" x="5564188" y="4681538"/>
          <p14:tracePt t="136806" x="5564188" y="4673600"/>
          <p14:tracePt t="136828" x="5564188" y="4665663"/>
          <p14:tracePt t="136838" x="5564188" y="4657725"/>
          <p14:tracePt t="136845" x="5564188" y="4649788"/>
          <p14:tracePt t="136869" x="5564188" y="4641850"/>
          <p14:tracePt t="136893" x="5564188" y="4633913"/>
          <p14:tracePt t="136964" x="5564188" y="4649788"/>
          <p14:tracePt t="136972" x="5564188" y="4689475"/>
          <p14:tracePt t="136981" x="5564188" y="4713288"/>
          <p14:tracePt t="136989" x="5564188" y="4808538"/>
          <p14:tracePt t="136997" x="5564188" y="4879975"/>
          <p14:tracePt t="137006" x="5564188" y="5032375"/>
          <p14:tracePt t="137013" x="5564188" y="5143500"/>
          <p14:tracePt t="137021" x="5564188" y="5335588"/>
          <p14:tracePt t="137029" x="5564188" y="5486400"/>
          <p14:tracePt t="137038" x="5564188" y="5605463"/>
          <p14:tracePt t="137044" x="5564188" y="5678488"/>
          <p14:tracePt t="137052" x="5564188" y="5765800"/>
          <p14:tracePt t="137061" x="5564188" y="5797550"/>
          <p14:tracePt t="137069" x="5564188" y="5813425"/>
          <p14:tracePt t="137076" x="5564188" y="5821363"/>
          <p14:tracePt t="137116" x="5564188" y="5805488"/>
          <p14:tracePt t="137125" x="5564188" y="5789613"/>
          <p14:tracePt t="137132" x="5564188" y="5749925"/>
          <p14:tracePt t="137140" x="5564188" y="5662613"/>
          <p14:tracePt t="137148" x="5564188" y="5629275"/>
          <p14:tracePt t="137157" x="5564188" y="5557838"/>
          <p14:tracePt t="137166" x="5564188" y="5438775"/>
          <p14:tracePt t="137173" x="5564188" y="5375275"/>
          <p14:tracePt t="137181" x="5564188" y="5270500"/>
          <p14:tracePt t="137189" x="5564188" y="5183188"/>
          <p14:tracePt t="137197" x="5564188" y="5087938"/>
          <p14:tracePt t="137206" x="5564188" y="5080000"/>
          <p14:tracePt t="137213" x="5564188" y="5032375"/>
          <p14:tracePt t="137229" x="5564188" y="5024438"/>
          <p14:tracePt t="137244" x="5556250" y="5024438"/>
          <p14:tracePt t="137270" x="5556250" y="5032375"/>
          <p14:tracePt t="137276" x="5556250" y="5040313"/>
          <p14:tracePt t="137285" x="5548313" y="5072063"/>
          <p14:tracePt t="137293" x="5548313" y="5143500"/>
          <p14:tracePt t="137300" x="5540375" y="5199063"/>
          <p14:tracePt t="137309" x="5532438" y="5294313"/>
          <p14:tracePt t="137316" x="5532438" y="5375275"/>
          <p14:tracePt t="137324" x="5532438" y="5486400"/>
          <p14:tracePt t="137332" x="5532438" y="5549900"/>
          <p14:tracePt t="137341" x="5532438" y="5597525"/>
          <p14:tracePt t="137349" x="5532438" y="5621338"/>
          <p14:tracePt t="137357" x="5532438" y="5629275"/>
          <p14:tracePt t="137389" x="5532438" y="5621338"/>
          <p14:tracePt t="137397" x="5532438" y="5613400"/>
          <p14:tracePt t="137406" x="5532438" y="5573713"/>
          <p14:tracePt t="137413" x="5532438" y="5518150"/>
          <p14:tracePt t="137421" x="5532438" y="5454650"/>
          <p14:tracePt t="137429" x="5532438" y="5414963"/>
          <p14:tracePt t="137438" x="5532438" y="5294313"/>
          <p14:tracePt t="137444" x="5532438" y="5230813"/>
          <p14:tracePt t="137453" x="5532438" y="5127625"/>
          <p14:tracePt t="137461" x="5532438" y="5040313"/>
          <p14:tracePt t="137469" x="5532438" y="4976813"/>
          <p14:tracePt t="137477" x="5540375" y="4959350"/>
          <p14:tracePt t="137485" x="5540375" y="4935538"/>
          <p14:tracePt t="137500" x="5540375" y="4927600"/>
          <p14:tracePt t="137525" x="5532438" y="4943475"/>
          <p14:tracePt t="137532" x="5532438" y="4951413"/>
          <p14:tracePt t="137540" x="5532438" y="5008563"/>
          <p14:tracePt t="137549" x="5524500" y="5056188"/>
          <p14:tracePt t="137557" x="5524500" y="5103813"/>
          <p14:tracePt t="137565" x="5524500" y="5143500"/>
          <p14:tracePt t="137573" x="5524500" y="5159375"/>
          <p14:tracePt t="137581" x="5524500" y="5207000"/>
          <p14:tracePt t="137589" x="5524500" y="5222875"/>
          <p14:tracePt t="137597" x="5524500" y="5230813"/>
          <p14:tracePt t="137650" x="5524500" y="5199063"/>
          <p14:tracePt t="137653" x="5532438" y="5175250"/>
          <p14:tracePt t="137661" x="5532438" y="5143500"/>
          <p14:tracePt t="137669" x="5540375" y="5064125"/>
          <p14:tracePt t="137676" x="5540375" y="4951413"/>
          <p14:tracePt t="137684" x="5548313" y="4887913"/>
          <p14:tracePt t="137693" x="5548313" y="4784725"/>
          <p14:tracePt t="137701" x="5548313" y="4729163"/>
          <p14:tracePt t="137710" x="5548313" y="4665663"/>
          <p14:tracePt t="137717" x="5548313" y="4649788"/>
          <p14:tracePt t="137726" x="5548313" y="4624388"/>
          <p14:tracePt t="137733" x="5548313" y="4608513"/>
          <p14:tracePt t="137773" x="5548313" y="4616450"/>
          <p14:tracePt t="137781" x="5548313" y="4624388"/>
          <p14:tracePt t="137789" x="5548313" y="4633913"/>
          <p14:tracePt t="137801" x="5548313" y="4641850"/>
          <p14:tracePt t="137805" x="5548313" y="4657725"/>
          <p14:tracePt t="137813" x="5548313" y="4673600"/>
          <p14:tracePt t="137821" x="5540375" y="4681538"/>
          <p14:tracePt t="137829" x="5540375" y="4697413"/>
          <p14:tracePt t="137837" x="5540375" y="4705350"/>
          <p14:tracePt t="137901" x="5540375" y="4697413"/>
          <p14:tracePt t="137909" x="5540375" y="4689475"/>
          <p14:tracePt t="137917" x="5540375" y="4673600"/>
          <p14:tracePt t="137925" x="5540375" y="4657725"/>
          <p14:tracePt t="137932" x="5540375" y="4649788"/>
          <p14:tracePt t="137940" x="5540375" y="4641850"/>
          <p14:tracePt t="137954" x="5548313" y="4633913"/>
          <p14:tracePt t="138005" x="5548313" y="4641850"/>
          <p14:tracePt t="138013" x="5548313" y="4665663"/>
          <p14:tracePt t="138021" x="5548313" y="4681538"/>
          <p14:tracePt t="138029" x="5548313" y="4697413"/>
          <p14:tracePt t="138037" x="5548313" y="4721225"/>
          <p14:tracePt t="138044" x="5548313" y="4752975"/>
          <p14:tracePt t="138053" x="5548313" y="4824413"/>
          <p14:tracePt t="138061" x="5548313" y="4943475"/>
          <p14:tracePt t="138069" x="5548313" y="5056188"/>
          <p14:tracePt t="138076" x="5548313" y="5167313"/>
          <p14:tracePt t="138085" x="5548313" y="5343525"/>
          <p14:tracePt t="138092" x="5548313" y="5438775"/>
          <p14:tracePt t="138105" x="5548313" y="5541963"/>
          <p14:tracePt t="138109" x="5548313" y="5597525"/>
          <p14:tracePt t="138117" x="5548313" y="5629275"/>
          <p14:tracePt t="138124" x="5548313" y="5645150"/>
          <p14:tracePt t="138181" x="5548313" y="5629275"/>
          <p14:tracePt t="138189" x="5548313" y="5621338"/>
          <p14:tracePt t="138197" x="5548313" y="5613400"/>
          <p14:tracePt t="138205" x="5548313" y="5597525"/>
          <p14:tracePt t="138221" x="5548313" y="5581650"/>
          <p14:tracePt t="138229" x="5548313" y="5573713"/>
          <p14:tracePt t="138373" x="5548313" y="5557838"/>
          <p14:tracePt t="138381" x="5548313" y="5549900"/>
          <p14:tracePt t="138389" x="5540375" y="5541963"/>
          <p14:tracePt t="138397" x="5532438" y="5518150"/>
          <p14:tracePt t="138408" x="5516563" y="5494338"/>
          <p14:tracePt t="138414" x="5492750" y="5430838"/>
          <p14:tracePt t="138421" x="5461000" y="5351463"/>
          <p14:tracePt t="138428" x="5453063" y="5294313"/>
          <p14:tracePt t="138437" x="5421313" y="5199063"/>
          <p14:tracePt t="138445" x="5405438" y="5151438"/>
          <p14:tracePt t="138452" x="5389563" y="5064125"/>
          <p14:tracePt t="138461" x="5373688" y="5032375"/>
          <p14:tracePt t="138468" x="5373688" y="5016500"/>
          <p14:tracePt t="138477" x="5357813" y="4935538"/>
          <p14:tracePt t="138485" x="5349875" y="4919663"/>
          <p14:tracePt t="138493" x="5334000" y="4879975"/>
          <p14:tracePt t="138500" x="5326063" y="4848225"/>
          <p14:tracePt t="138509" x="5318125" y="4840288"/>
          <p14:tracePt t="138516" x="5310188" y="4824413"/>
          <p14:tracePt t="138525" x="5310188" y="4800600"/>
          <p14:tracePt t="138533" x="5310188" y="4792663"/>
          <p14:tracePt t="138541" x="5300663" y="4776788"/>
          <p14:tracePt t="138550" x="5300663" y="4768850"/>
          <p14:tracePt t="138561" x="5292725" y="4760913"/>
          <p14:tracePt t="138565" x="5292725" y="4752975"/>
          <p14:tracePt t="138575" x="5292725" y="4745038"/>
          <p14:tracePt t="138589" x="5292725" y="4737100"/>
          <p14:tracePt t="138597" x="5284788" y="4737100"/>
          <p14:tracePt t="138605" x="5276850" y="4721225"/>
          <p14:tracePt t="138621" x="5276850" y="4713288"/>
          <p14:tracePt t="138628" x="5268913" y="4697413"/>
          <p14:tracePt t="138645" x="5253038" y="4673600"/>
          <p14:tracePt t="138653" x="5237163" y="4657725"/>
          <p14:tracePt t="138661" x="5221288" y="4641850"/>
          <p14:tracePt t="138668" x="5205413" y="4616450"/>
          <p14:tracePt t="138677" x="5197475" y="4608513"/>
          <p14:tracePt t="138685" x="5165725" y="4600575"/>
          <p14:tracePt t="138692" x="5149850" y="4584700"/>
          <p14:tracePt t="138709" x="5126038" y="4568825"/>
          <p14:tracePt t="138716" x="5110163" y="4560888"/>
          <p14:tracePt t="138726" x="5102225" y="4552950"/>
          <p14:tracePt t="138733" x="5094288" y="4545013"/>
          <p14:tracePt t="138741" x="5086350" y="4537075"/>
          <p14:tracePt t="138750" x="5078413" y="4529138"/>
          <p14:tracePt t="138757" x="5070475" y="4521200"/>
          <p14:tracePt t="138764" x="5062538" y="4513263"/>
          <p14:tracePt t="138772" x="5054600" y="4505325"/>
          <p14:tracePt t="138781" x="5038725" y="4497388"/>
          <p14:tracePt t="138789" x="5030788" y="4497388"/>
          <p14:tracePt t="138797" x="5030788" y="4489450"/>
          <p14:tracePt t="138805" x="5022850" y="4489450"/>
          <p14:tracePt t="138813" x="5014913" y="4489450"/>
          <p14:tracePt t="138853" x="5006975" y="4489450"/>
          <p14:tracePt t="138868" x="4999038" y="4489450"/>
          <p14:tracePt t="138877" x="4991100" y="4489450"/>
          <p14:tracePt t="138885" x="4983163" y="4489450"/>
          <p14:tracePt t="138899" x="4967288" y="4489450"/>
          <p14:tracePt t="138901" x="4959350" y="4489450"/>
          <p14:tracePt t="138910" x="4951413" y="4489450"/>
          <p14:tracePt t="138916" x="4926013" y="4489450"/>
          <p14:tracePt t="138926" x="4902200" y="4505325"/>
          <p14:tracePt t="138932" x="4886325" y="4513263"/>
          <p14:tracePt t="138941" x="4870450" y="4521200"/>
          <p14:tracePt t="138950" x="4854575" y="4537075"/>
          <p14:tracePt t="138957" x="4838700" y="4560888"/>
          <p14:tracePt t="138966" x="4830763" y="4568825"/>
          <p14:tracePt t="138973" x="4822825" y="4576763"/>
          <p14:tracePt t="138981" x="4799013" y="4600575"/>
          <p14:tracePt t="138988" x="4799013" y="4616450"/>
          <p14:tracePt t="138997" x="4783138" y="4633913"/>
          <p14:tracePt t="139005" x="4783138" y="4641850"/>
          <p14:tracePt t="139013" x="4767263" y="4657725"/>
          <p14:tracePt t="139021" x="4759325" y="4673600"/>
          <p14:tracePt t="139028" x="4759325" y="4697413"/>
          <p14:tracePt t="139045" x="4759325" y="4713288"/>
          <p14:tracePt t="139053" x="4751388" y="4713288"/>
          <p14:tracePt t="139061" x="4751388" y="4721225"/>
          <p14:tracePt t="139109" x="4751388" y="4729163"/>
          <p14:tracePt t="139125" x="4751388" y="4737100"/>
          <p14:tracePt t="139133" x="4751388" y="4745038"/>
          <p14:tracePt t="139148" x="4751388" y="4752975"/>
          <p14:tracePt t="139158" x="4751388" y="4760913"/>
          <p14:tracePt t="139166" x="4751388" y="4768850"/>
          <p14:tracePt t="139173" x="4751388" y="4776788"/>
          <p14:tracePt t="139181" x="4751388" y="4784725"/>
          <p14:tracePt t="139189" x="4751388" y="4792663"/>
          <p14:tracePt t="139197" x="4751388" y="4800600"/>
          <p14:tracePt t="139205" x="4751388" y="4808538"/>
          <p14:tracePt t="139213" x="4751388" y="4816475"/>
          <p14:tracePt t="139221" x="4751388" y="4824413"/>
          <p14:tracePt t="139228" x="4751388" y="4832350"/>
          <p14:tracePt t="139237" x="4751388" y="4840288"/>
          <p14:tracePt t="139244" x="4751388" y="4848225"/>
          <p14:tracePt t="139253" x="4751388" y="4856163"/>
          <p14:tracePt t="139269" x="4751388" y="4864100"/>
          <p14:tracePt t="139293" x="4751388" y="4872038"/>
          <p14:tracePt t="139309" x="4751388" y="4879975"/>
          <p14:tracePt t="139316" x="4751388" y="4887913"/>
          <p14:tracePt t="139333" x="4751388" y="4895850"/>
          <p14:tracePt t="139341" x="4751388" y="4903788"/>
          <p14:tracePt t="139349" x="4751388" y="4911725"/>
          <p14:tracePt t="139357" x="4751388" y="4919663"/>
          <p14:tracePt t="139366" x="4751388" y="4927600"/>
          <p14:tracePt t="139381" x="4751388" y="4943475"/>
          <p14:tracePt t="139389" x="4751388" y="4951413"/>
          <p14:tracePt t="139405" x="4751388" y="4967288"/>
          <p14:tracePt t="139413" x="4751388" y="4976813"/>
          <p14:tracePt t="139421" x="4751388" y="4984750"/>
          <p14:tracePt t="139428" x="4751388" y="4992688"/>
          <p14:tracePt t="139437" x="4751388" y="5008563"/>
          <p14:tracePt t="139444" x="4751388" y="5016500"/>
          <p14:tracePt t="139453" x="4751388" y="5024438"/>
          <p14:tracePt t="139461" x="4751388" y="5040313"/>
          <p14:tracePt t="139469" x="4751388" y="5056188"/>
          <p14:tracePt t="139485" x="4751388" y="5072063"/>
          <p14:tracePt t="139493" x="4743450" y="5080000"/>
          <p14:tracePt t="139511" x="4735513" y="5087938"/>
          <p14:tracePt t="139518" x="4735513" y="5095875"/>
          <p14:tracePt t="139639" x="4735513" y="5087938"/>
          <p14:tracePt t="139648" x="4735513" y="5080000"/>
          <p14:tracePt t="139654" x="4735513" y="5072063"/>
          <p14:tracePt t="139661" x="4735513" y="5064125"/>
          <p14:tracePt t="139669" x="4735513" y="5048250"/>
          <p14:tracePt t="139677" x="4735513" y="5032375"/>
          <p14:tracePt t="139685" x="4735513" y="5016500"/>
          <p14:tracePt t="139693" x="4735513" y="4992688"/>
          <p14:tracePt t="139700" x="4735513" y="4959350"/>
          <p14:tracePt t="139709" x="4735513" y="4951413"/>
          <p14:tracePt t="139717" x="4735513" y="4927600"/>
          <p14:tracePt t="139725" x="4735513" y="4919663"/>
          <p14:tracePt t="139732" x="4735513" y="4903788"/>
          <p14:tracePt t="139741" x="4735513" y="4895850"/>
          <p14:tracePt t="139749" x="4735513" y="4887913"/>
          <p14:tracePt t="139757" x="4735513" y="4879975"/>
          <p14:tracePt t="139774" x="4735513" y="4872038"/>
          <p14:tracePt t="139781" x="4735513" y="4864100"/>
          <p14:tracePt t="139821" x="4735513" y="4856163"/>
          <p14:tracePt t="139861" x="4735513" y="4848225"/>
          <p14:tracePt t="139884" x="4735513" y="4832350"/>
          <p14:tracePt t="139893" x="4743450" y="4832350"/>
          <p14:tracePt t="139901" x="4743450" y="4824413"/>
          <p14:tracePt t="139909" x="4743450" y="4808538"/>
          <p14:tracePt t="139921" x="4751388" y="4800600"/>
          <p14:tracePt t="139925" x="4751388" y="4745038"/>
          <p14:tracePt t="139932" x="4759325" y="4729163"/>
          <p14:tracePt t="139941" x="4767263" y="4689475"/>
          <p14:tracePt t="139949" x="4767263" y="4600575"/>
          <p14:tracePt t="139957" x="4767263" y="4513263"/>
          <p14:tracePt t="139966" x="4775200" y="4433888"/>
          <p14:tracePt t="139974" x="4775200" y="4378325"/>
          <p14:tracePt t="139981" x="4783138" y="4346575"/>
          <p14:tracePt t="139988" x="4783138" y="4330700"/>
          <p14:tracePt t="139996" x="4783138" y="4281488"/>
          <p14:tracePt t="140005" x="4783138" y="4265613"/>
          <p14:tracePt t="140021" x="4783138" y="4257675"/>
          <p14:tracePt t="140093" x="4783138" y="4265613"/>
          <p14:tracePt t="140101" x="4775200" y="4281488"/>
          <p14:tracePt t="140109" x="4767263" y="4306888"/>
          <p14:tracePt t="140117" x="4751388" y="4338638"/>
          <p14:tracePt t="140125" x="4735513" y="4386263"/>
          <p14:tracePt t="140132" x="4727575" y="4473575"/>
          <p14:tracePt t="140141" x="4711700" y="4537075"/>
          <p14:tracePt t="140149" x="4703763" y="4616450"/>
          <p14:tracePt t="140157" x="4695825" y="4697413"/>
          <p14:tracePt t="140166" x="4687888" y="4768850"/>
          <p14:tracePt t="140173" x="4687888" y="4808538"/>
          <p14:tracePt t="140180" x="4687888" y="4895850"/>
          <p14:tracePt t="140189" x="4687888" y="4903788"/>
          <p14:tracePt t="140197" x="4687888" y="4911725"/>
          <p14:tracePt t="140205" x="4687888" y="4919663"/>
          <p14:tracePt t="140213" x="4687888" y="4927600"/>
          <p14:tracePt t="140225" x="4687888" y="4935538"/>
          <p14:tracePt t="140300" x="4687888" y="4943475"/>
          <p14:tracePt t="140317" x="4695825" y="4951413"/>
          <p14:tracePt t="140325" x="4695825" y="4959350"/>
          <p14:tracePt t="140332" x="4695825" y="4967288"/>
          <p14:tracePt t="140340" x="4703763" y="4976813"/>
          <p14:tracePt t="140357" x="4703763" y="4984750"/>
          <p14:tracePt t="140365" x="4703763" y="4992688"/>
          <p14:tracePt t="140388" x="4711700" y="5000625"/>
          <p14:tracePt t="140404" x="4719638" y="5016500"/>
          <p14:tracePt t="140413" x="4727575" y="5032375"/>
          <p14:tracePt t="140421" x="4743450" y="5040313"/>
          <p14:tracePt t="140429" x="4751388" y="5056188"/>
          <p14:tracePt t="140437" x="4775200" y="5119688"/>
          <p14:tracePt t="140444" x="4799013" y="5175250"/>
          <p14:tracePt t="140453" x="4814888" y="5199063"/>
          <p14:tracePt t="140460" x="4846638" y="5238750"/>
          <p14:tracePt t="140469" x="4862513" y="5294313"/>
          <p14:tracePt t="140477" x="4870450" y="5310188"/>
          <p14:tracePt t="140484" x="4870450" y="5327650"/>
          <p14:tracePt t="140493" x="4870450" y="5343525"/>
          <p14:tracePt t="140500" x="4870450" y="5351463"/>
          <p14:tracePt t="140509" x="4870450" y="5359400"/>
          <p14:tracePt t="140638" x="4870450" y="5351463"/>
          <p14:tracePt t="140653" x="4870450" y="5343525"/>
          <p14:tracePt t="140660" x="4870450" y="5335588"/>
          <p14:tracePt t="140669" x="4878388" y="5327650"/>
          <p14:tracePt t="140685" x="4886325" y="5319713"/>
          <p14:tracePt t="140692" x="4886325" y="5310188"/>
          <p14:tracePt t="140709" x="4886325" y="5294313"/>
          <p14:tracePt t="140717" x="4886325" y="5286375"/>
          <p14:tracePt t="140724" x="4886325" y="5278438"/>
          <p14:tracePt t="140736" x="4894263" y="5262563"/>
          <p14:tracePt t="140741" x="4894263" y="5246688"/>
          <p14:tracePt t="140749" x="4894263" y="5207000"/>
          <p14:tracePt t="140757" x="4902200" y="5183188"/>
          <p14:tracePt t="140766" x="4902200" y="5119688"/>
          <p14:tracePt t="140773" x="4902200" y="5048250"/>
          <p14:tracePt t="140782" x="4902200" y="4959350"/>
          <p14:tracePt t="140789" x="4902200" y="4927600"/>
          <p14:tracePt t="140797" x="4910138" y="4848225"/>
          <p14:tracePt t="140805" x="4910138" y="4768850"/>
          <p14:tracePt t="140812" x="4910138" y="4737100"/>
          <p14:tracePt t="140821" x="4910138" y="4713288"/>
          <p14:tracePt t="140829" x="4910138" y="4689475"/>
          <p14:tracePt t="140837" x="4910138" y="4681538"/>
          <p14:tracePt t="140845" x="4910138" y="4673600"/>
          <p14:tracePt t="140853" x="4910138" y="4665663"/>
          <p14:tracePt t="140965" x="4910138" y="4681538"/>
          <p14:tracePt t="140981" x="4910138" y="4689475"/>
          <p14:tracePt t="140989" x="4910138" y="4705350"/>
          <p14:tracePt t="140996" x="4910138" y="4713288"/>
          <p14:tracePt t="141005" x="4910138" y="4721225"/>
          <p14:tracePt t="141012" x="4910138" y="4752975"/>
          <p14:tracePt t="141022" x="4910138" y="4768850"/>
          <p14:tracePt t="141029" x="4910138" y="4776788"/>
          <p14:tracePt t="141038" x="4910138" y="4792663"/>
          <p14:tracePt t="141045" x="4910138" y="4800600"/>
          <p14:tracePt t="141053" x="4910138" y="4808538"/>
          <p14:tracePt t="141061" x="4910138" y="4816475"/>
          <p14:tracePt t="141132" x="4918075" y="4816475"/>
          <p14:tracePt t="141164" x="4918075" y="4808538"/>
          <p14:tracePt t="141188" x="4918075" y="4800600"/>
          <p14:tracePt t="141204" x="4918075" y="4792663"/>
          <p14:tracePt t="141324" x="4918075" y="4800600"/>
          <p14:tracePt t="141333" x="4918075" y="4808538"/>
          <p14:tracePt t="141340" x="4918075" y="4816475"/>
          <p14:tracePt t="141349" x="4918075" y="4824413"/>
          <p14:tracePt t="141357" x="4918075" y="4840288"/>
          <p14:tracePt t="141365" x="4918075" y="4848225"/>
          <p14:tracePt t="141373" x="4918075" y="4864100"/>
          <p14:tracePt t="141381" x="4910138" y="4887913"/>
          <p14:tracePt t="141388" x="4894263" y="4911725"/>
          <p14:tracePt t="141397" x="4886325" y="4927600"/>
          <p14:tracePt t="141405" x="4870450" y="4935538"/>
          <p14:tracePt t="141413" x="4854575" y="4951413"/>
          <p14:tracePt t="141421" x="4806950" y="4976813"/>
          <p14:tracePt t="141429" x="4735513" y="5008563"/>
          <p14:tracePt t="141437" x="4632325" y="5032375"/>
          <p14:tracePt t="141445" x="4543425" y="5048250"/>
          <p14:tracePt t="141452" x="4448175" y="5056188"/>
          <p14:tracePt t="141461" x="4337050" y="5072063"/>
          <p14:tracePt t="141468" x="4217988" y="5087938"/>
          <p14:tracePt t="141477" x="4184650" y="5095875"/>
          <p14:tracePt t="141485" x="4105275" y="5119688"/>
          <p14:tracePt t="141493" x="4097338" y="5127625"/>
          <p14:tracePt t="141501" x="4081463" y="5135563"/>
          <p14:tracePt t="141509" x="4065588" y="5143500"/>
          <p14:tracePt t="141517" x="4057650" y="5143500"/>
          <p14:tracePt t="141525" x="4049713" y="5151438"/>
          <p14:tracePt t="141534" x="4041775" y="5159375"/>
          <p14:tracePt t="141550" x="4033838" y="5159375"/>
          <p14:tracePt t="141556" x="4025900" y="5167313"/>
          <p14:tracePt t="141565" x="4025900" y="5175250"/>
          <p14:tracePt t="141573" x="4025900" y="5183188"/>
          <p14:tracePt t="141588" x="4025900" y="5191125"/>
          <p14:tracePt t="141607" x="4025900" y="5207000"/>
          <p14:tracePt t="141613" x="4049713" y="5207000"/>
          <p14:tracePt t="141621" x="4081463" y="5207000"/>
          <p14:tracePt t="141629" x="4184650" y="5207000"/>
          <p14:tracePt t="141637" x="4337050" y="5199063"/>
          <p14:tracePt t="141645" x="4448175" y="5199063"/>
          <p14:tracePt t="141653" x="4584700" y="5191125"/>
          <p14:tracePt t="141661" x="4783138" y="5183188"/>
          <p14:tracePt t="141668" x="4878388" y="5143500"/>
          <p14:tracePt t="141677" x="5054600" y="5111750"/>
          <p14:tracePt t="141684" x="5221288" y="5080000"/>
          <p14:tracePt t="141693" x="5318125" y="5064125"/>
          <p14:tracePt t="141701" x="5365750" y="5040313"/>
          <p14:tracePt t="141709" x="5421313" y="5024438"/>
          <p14:tracePt t="141717" x="5461000" y="4967288"/>
          <p14:tracePt t="141726" x="5508625" y="4943475"/>
          <p14:tracePt t="141734" x="5524500" y="4895850"/>
          <p14:tracePt t="141740" x="5540375" y="4840288"/>
          <p14:tracePt t="141750" x="5548313" y="4808538"/>
          <p14:tracePt t="141756" x="5548313" y="4760913"/>
          <p14:tracePt t="141766" x="5548313" y="4737100"/>
          <p14:tracePt t="141773" x="5556250" y="4705350"/>
          <p14:tracePt t="141781" x="5556250" y="4697413"/>
          <p14:tracePt t="141788" x="5564188" y="4681538"/>
          <p14:tracePt t="141797" x="5572125" y="4673600"/>
          <p14:tracePt t="141804" x="5572125" y="4665663"/>
          <p14:tracePt t="141813" x="5572125" y="4649788"/>
          <p14:tracePt t="141821" x="5588000" y="4649788"/>
          <p14:tracePt t="141829" x="5588000" y="4633913"/>
          <p14:tracePt t="141845" x="5588000" y="4624388"/>
          <p14:tracePt t="141853" x="5588000" y="4608513"/>
          <p14:tracePt t="141869" x="5595938" y="4608513"/>
          <p14:tracePt t="141933" x="5595938" y="4616450"/>
          <p14:tracePt t="141941" x="5595938" y="4633913"/>
          <p14:tracePt t="141949" x="5595938" y="4657725"/>
          <p14:tracePt t="141957" x="5595938" y="4673600"/>
          <p14:tracePt t="141965" x="5595938" y="4713288"/>
          <p14:tracePt t="141973" x="5595938" y="4760913"/>
          <p14:tracePt t="141981" x="5595938" y="4800600"/>
          <p14:tracePt t="141989" x="5580063" y="4872038"/>
          <p14:tracePt t="141997" x="5580063" y="4895850"/>
          <p14:tracePt t="142004" x="5580063" y="4911725"/>
          <p14:tracePt t="142013" x="5580063" y="4927600"/>
          <p14:tracePt t="142021" x="5580063" y="4935538"/>
          <p14:tracePt t="142029" x="5580063" y="4943475"/>
          <p14:tracePt t="142041" x="5580063" y="4951413"/>
          <p14:tracePt t="142092" x="5580063" y="4927600"/>
          <p14:tracePt t="142101" x="5580063" y="4911725"/>
          <p14:tracePt t="142109" x="5580063" y="4864100"/>
          <p14:tracePt t="142116" x="5580063" y="4800600"/>
          <p14:tracePt t="142126" x="5580063" y="4760913"/>
          <p14:tracePt t="142133" x="5580063" y="4673600"/>
          <p14:tracePt t="142141" x="5588000" y="4641850"/>
          <p14:tracePt t="142150" x="5588000" y="4592638"/>
          <p14:tracePt t="142157" x="5588000" y="4568825"/>
          <p14:tracePt t="142166" x="5595938" y="4537075"/>
          <p14:tracePt t="142172" x="5595938" y="4521200"/>
          <p14:tracePt t="142181" x="5595938" y="4513263"/>
          <p14:tracePt t="142193" x="5595938" y="4505325"/>
          <p14:tracePt t="142197" x="5595938" y="4497388"/>
          <p14:tracePt t="142204" x="5595938" y="4489450"/>
          <p14:tracePt t="142253" x="5595938" y="4497388"/>
          <p14:tracePt t="142261" x="5595938" y="4505325"/>
          <p14:tracePt t="142269" x="5595938" y="4529138"/>
          <p14:tracePt t="142277" x="5595938" y="4545013"/>
          <p14:tracePt t="142285" x="5595938" y="4592638"/>
          <p14:tracePt t="142293" x="5595938" y="4689475"/>
          <p14:tracePt t="142300" x="5595938" y="4760913"/>
          <p14:tracePt t="142309" x="5595938" y="4879975"/>
          <p14:tracePt t="142316" x="5595938" y="5024438"/>
          <p14:tracePt t="142326" x="5595938" y="5135563"/>
          <p14:tracePt t="142332" x="5595938" y="5246688"/>
          <p14:tracePt t="142345" x="5595938" y="5310188"/>
          <p14:tracePt t="142350" x="5603875" y="5327650"/>
          <p14:tracePt t="142357" x="5603875" y="5343525"/>
          <p14:tracePt t="142366" x="5611813" y="5351463"/>
          <p14:tracePt t="142405" x="5611813" y="5335588"/>
          <p14:tracePt t="142413" x="5611813" y="5310188"/>
          <p14:tracePt t="142421" x="5611813" y="5286375"/>
          <p14:tracePt t="142429" x="5611813" y="5270500"/>
          <p14:tracePt t="142437" x="5611813" y="5183188"/>
          <p14:tracePt t="142445" x="5611813" y="5064125"/>
          <p14:tracePt t="142453" x="5611813" y="5000625"/>
          <p14:tracePt t="142461" x="5611813" y="4895850"/>
          <p14:tracePt t="142469" x="5611813" y="4840288"/>
          <p14:tracePt t="142476" x="5611813" y="4745038"/>
          <p14:tracePt t="142485" x="5611813" y="4673600"/>
          <p14:tracePt t="142497" x="5611813" y="4616450"/>
          <p14:tracePt t="142500" x="5619750" y="4608513"/>
          <p14:tracePt t="142509" x="5619750" y="4600575"/>
          <p14:tracePt t="142516" x="5619750" y="4592638"/>
          <p14:tracePt t="142556" x="5619750" y="4600575"/>
          <p14:tracePt t="142565" x="5619750" y="4624388"/>
          <p14:tracePt t="142574" x="5619750" y="4641850"/>
          <p14:tracePt t="142580" x="5619750" y="4681538"/>
          <p14:tracePt t="142589" x="5619750" y="4800600"/>
          <p14:tracePt t="142597" x="5619750" y="4864100"/>
          <p14:tracePt t="142605" x="5619750" y="5024438"/>
          <p14:tracePt t="142613" x="5619750" y="5214938"/>
          <p14:tracePt t="142621" x="5619750" y="5375275"/>
          <p14:tracePt t="142629" x="5619750" y="5541963"/>
          <p14:tracePt t="142637" x="5619750" y="5662613"/>
          <p14:tracePt t="142650" x="5619750" y="5726113"/>
          <p14:tracePt t="142653" x="5619750" y="5765800"/>
          <p14:tracePt t="142661" x="5619750" y="5781675"/>
          <p14:tracePt t="142701" x="5619750" y="5710238"/>
          <p14:tracePt t="142709" x="5619750" y="5645150"/>
          <p14:tracePt t="142716" x="5619750" y="5534025"/>
          <p14:tracePt t="142725" x="5619750" y="5454650"/>
          <p14:tracePt t="142733" x="5619750" y="5359400"/>
          <p14:tracePt t="142741" x="5619750" y="5230813"/>
          <p14:tracePt t="142750" x="5619750" y="5143500"/>
          <p14:tracePt t="142756" x="5627688" y="5048250"/>
          <p14:tracePt t="142766" x="5627688" y="4943475"/>
          <p14:tracePt t="142773" x="5627688" y="4824413"/>
          <p14:tracePt t="142784" x="5627688" y="4760913"/>
          <p14:tracePt t="142789" x="5627688" y="4689475"/>
          <p14:tracePt t="142801" x="5627688" y="4665663"/>
          <p14:tracePt t="142806" x="5627688" y="4657725"/>
          <p14:tracePt t="142837" x="5627688" y="4681538"/>
          <p14:tracePt t="142845" x="5627688" y="4713288"/>
          <p14:tracePt t="142853" x="5627688" y="4784725"/>
          <p14:tracePt t="142861" x="5627688" y="4840288"/>
          <p14:tracePt t="142869" x="5627688" y="4935538"/>
          <p14:tracePt t="142885" x="5627688" y="5064125"/>
          <p14:tracePt t="142893" x="5627688" y="5080000"/>
          <p14:tracePt t="142900" x="5627688" y="5119688"/>
          <p14:tracePt t="142909" x="5627688" y="5127625"/>
          <p14:tracePt t="142916" x="5627688" y="5135563"/>
          <p14:tracePt t="142957" x="5627688" y="5056188"/>
          <p14:tracePt t="142965" x="5627688" y="5040313"/>
          <p14:tracePt t="142973" x="5627688" y="4943475"/>
          <p14:tracePt t="142980" x="5627688" y="4832350"/>
          <p14:tracePt t="142989" x="5627688" y="4768850"/>
          <p14:tracePt t="142997" x="5627688" y="4657725"/>
          <p14:tracePt t="143005" x="5627688" y="4576763"/>
          <p14:tracePt t="143017" x="5627688" y="4481513"/>
          <p14:tracePt t="143023" x="5627688" y="4433888"/>
          <p14:tracePt t="143030" x="5635625" y="4386263"/>
          <p14:tracePt t="143037" x="5635625" y="4370388"/>
          <p14:tracePt t="143077" x="5635625" y="4386263"/>
          <p14:tracePt t="143084" x="5635625" y="4402138"/>
          <p14:tracePt t="143093" x="5635625" y="4505325"/>
          <p14:tracePt t="143100" x="5635625" y="4568825"/>
          <p14:tracePt t="143109" x="5635625" y="4673600"/>
          <p14:tracePt t="143116" x="5635625" y="4760913"/>
          <p14:tracePt t="143125" x="5635625" y="4856163"/>
          <p14:tracePt t="143133" x="5635625" y="4927600"/>
          <p14:tracePt t="143141" x="5635625" y="5048250"/>
          <p14:tracePt t="143149" x="5635625" y="5080000"/>
          <p14:tracePt t="143157" x="5627688" y="5095875"/>
          <p14:tracePt t="143165" x="5627688" y="5119688"/>
          <p14:tracePt t="143173" x="5627688" y="5127625"/>
          <p14:tracePt t="143213" x="5627688" y="5056188"/>
          <p14:tracePt t="143221" x="5627688" y="4992688"/>
          <p14:tracePt t="143229" x="5627688" y="4879975"/>
          <p14:tracePt t="143237" x="5627688" y="4768850"/>
          <p14:tracePt t="143246" x="5627688" y="4649788"/>
          <p14:tracePt t="143253" x="5627688" y="4521200"/>
          <p14:tracePt t="143262" x="5627688" y="4362450"/>
          <p14:tracePt t="143269" x="5627688" y="4249738"/>
          <p14:tracePt t="143277" x="5627688" y="4138613"/>
          <p14:tracePt t="143285" x="5627688" y="4027488"/>
          <p14:tracePt t="143293" x="5627688" y="3995738"/>
          <p14:tracePt t="143300" x="5627688" y="3979863"/>
          <p14:tracePt t="143332" x="5627688" y="3987800"/>
          <p14:tracePt t="143341" x="5627688" y="4051300"/>
          <p14:tracePt t="143349" x="5627688" y="4138613"/>
          <p14:tracePt t="143357" x="5627688" y="4233863"/>
          <p14:tracePt t="143365" x="5627688" y="4338638"/>
          <p14:tracePt t="143373" x="5627688" y="4425950"/>
          <p14:tracePt t="143382" x="5627688" y="4521200"/>
          <p14:tracePt t="143389" x="5627688" y="4592638"/>
          <p14:tracePt t="143397" x="5627688" y="4713288"/>
          <p14:tracePt t="143405" x="5627688" y="4745038"/>
          <p14:tracePt t="143412" x="5627688" y="4784725"/>
          <p14:tracePt t="143421" x="5619750" y="4808538"/>
          <p14:tracePt t="143429" x="5619750" y="4824413"/>
          <p14:tracePt t="143462" x="5619750" y="4816475"/>
          <p14:tracePt t="143469" x="5619750" y="4784725"/>
          <p14:tracePt t="143477" x="5619750" y="4768850"/>
          <p14:tracePt t="143484" x="5619750" y="4665663"/>
          <p14:tracePt t="143493" x="5619750" y="4600575"/>
          <p14:tracePt t="143500" x="5619750" y="4497388"/>
          <p14:tracePt t="143509" x="5627688" y="4410075"/>
          <p14:tracePt t="143516" x="5627688" y="4346575"/>
          <p14:tracePt t="143525" x="5627688" y="4298950"/>
          <p14:tracePt t="143533" x="5627688" y="4281488"/>
          <p14:tracePt t="143541" x="5635625" y="4265613"/>
          <p14:tracePt t="143573" x="5635625" y="4281488"/>
          <p14:tracePt t="143582" x="5635625" y="4298950"/>
          <p14:tracePt t="143589" x="5627688" y="4338638"/>
          <p14:tracePt t="143597" x="5627688" y="4457700"/>
          <p14:tracePt t="143605" x="5627688" y="4552950"/>
          <p14:tracePt t="143613" x="5627688" y="4681538"/>
          <p14:tracePt t="143621" x="5627688" y="4832350"/>
          <p14:tracePt t="143629" x="5627688" y="4927600"/>
          <p14:tracePt t="143637" x="5627688" y="5056188"/>
          <p14:tracePt t="143646" x="5627688" y="5143500"/>
          <p14:tracePt t="143653" x="5627688" y="5238750"/>
          <p14:tracePt t="143661" x="5627688" y="5310188"/>
          <p14:tracePt t="143668" x="5627688" y="5335588"/>
          <p14:tracePt t="143677" x="5627688" y="5351463"/>
          <p14:tracePt t="143709" x="5627688" y="5343525"/>
          <p14:tracePt t="143716" x="5635625" y="5302250"/>
          <p14:tracePt t="143725" x="5635625" y="5246688"/>
          <p14:tracePt t="143733" x="5635625" y="5183188"/>
          <p14:tracePt t="143741" x="5635625" y="5080000"/>
          <p14:tracePt t="143749" x="5643563" y="4967288"/>
          <p14:tracePt t="143757" x="5643563" y="4816475"/>
          <p14:tracePt t="143765" x="5643563" y="4689475"/>
          <p14:tracePt t="143772" x="5651500" y="4600575"/>
          <p14:tracePt t="143781" x="5651500" y="4537075"/>
          <p14:tracePt t="143788" x="5651500" y="4465638"/>
          <p14:tracePt t="143796" x="5651500" y="4441825"/>
          <p14:tracePt t="143805" x="5651500" y="4433888"/>
          <p14:tracePt t="143830" x="5651500" y="4449763"/>
          <p14:tracePt t="143837" x="5651500" y="4481513"/>
          <p14:tracePt t="143845" x="5651500" y="4521200"/>
          <p14:tracePt t="143853" x="5651500" y="4641850"/>
          <p14:tracePt t="143862" x="5643563" y="4737100"/>
          <p14:tracePt t="143868" x="5643563" y="4808538"/>
          <p14:tracePt t="143877" x="5643563" y="4927600"/>
          <p14:tracePt t="143885" x="5643563" y="4992688"/>
          <p14:tracePt t="143894" x="5643563" y="5095875"/>
          <p14:tracePt t="143901" x="5643563" y="5151438"/>
          <p14:tracePt t="143909" x="5643563" y="5214938"/>
          <p14:tracePt t="143916" x="5643563" y="5230813"/>
          <p14:tracePt t="143925" x="5643563" y="5238750"/>
          <p14:tracePt t="143965" x="5643563" y="5207000"/>
          <p14:tracePt t="143973" x="5643563" y="5183188"/>
          <p14:tracePt t="143981" x="5643563" y="5151438"/>
          <p14:tracePt t="143989" x="5643563" y="5135563"/>
          <p14:tracePt t="143996" x="5643563" y="5087938"/>
          <p14:tracePt t="144005" x="5643563" y="5056188"/>
          <p14:tracePt t="144013" x="5635625" y="5040313"/>
          <p14:tracePt t="144021" x="5635625" y="5032375"/>
          <p14:tracePt t="144029" x="5627688" y="5024438"/>
          <p14:tracePt t="144046" x="5619750" y="5024438"/>
          <p14:tracePt t="144061" x="5611813" y="5024438"/>
          <p14:tracePt t="144069" x="5595938" y="5032375"/>
          <p14:tracePt t="144077" x="5588000" y="5056188"/>
          <p14:tracePt t="144084" x="5540375" y="5080000"/>
          <p14:tracePt t="144094" x="5405438" y="5175250"/>
          <p14:tracePt t="144100" x="5365750" y="5207000"/>
          <p14:tracePt t="144109" x="5284788" y="5230813"/>
          <p14:tracePt t="144118" x="5229225" y="5246688"/>
          <p14:tracePt t="144125" x="5165725" y="5278438"/>
          <p14:tracePt t="144134" x="5118100" y="5302250"/>
          <p14:tracePt t="144140" x="4999038" y="5310188"/>
          <p14:tracePt t="144149" x="4967288" y="5319713"/>
          <p14:tracePt t="144161" x="4951413" y="5319713"/>
          <p14:tracePt t="144165" x="4894263" y="5319713"/>
          <p14:tracePt t="144173" x="4862513" y="5319713"/>
          <p14:tracePt t="144181" x="4846638" y="5319713"/>
          <p14:tracePt t="144189" x="4822825" y="5319713"/>
          <p14:tracePt t="144196" x="4814888" y="5319713"/>
          <p14:tracePt t="144205" x="4806950" y="5319713"/>
          <p14:tracePt t="144213" x="4783138" y="5319713"/>
          <p14:tracePt t="144221" x="4767263" y="5319713"/>
          <p14:tracePt t="144229" x="4751388" y="5319713"/>
          <p14:tracePt t="144237" x="4679950" y="5310188"/>
          <p14:tracePt t="144245" x="4648200" y="5310188"/>
          <p14:tracePt t="144253" x="4535488" y="5310188"/>
          <p14:tracePt t="144261" x="4456113" y="5310188"/>
          <p14:tracePt t="144268" x="4392613" y="5302250"/>
          <p14:tracePt t="144277" x="4281488" y="5302250"/>
          <p14:tracePt t="144284" x="4200525" y="5302250"/>
          <p14:tracePt t="144294" x="4105275" y="5294313"/>
          <p14:tracePt t="144300" x="4025900" y="5286375"/>
          <p14:tracePt t="144313" x="3970338" y="5286375"/>
          <p14:tracePt t="144316" x="3906838" y="5270500"/>
          <p14:tracePt t="144325" x="3890963" y="5262563"/>
          <p14:tracePt t="144334" x="3817938" y="5262563"/>
          <p14:tracePt t="144341" x="3754438" y="5262563"/>
          <p14:tracePt t="144349" x="3730625" y="5262563"/>
          <p14:tracePt t="144357" x="3659188" y="5246688"/>
          <p14:tracePt t="144366" x="3643313" y="5238750"/>
          <p14:tracePt t="144373" x="3627438" y="5230813"/>
          <p14:tracePt t="144381" x="3595688" y="5230813"/>
          <p14:tracePt t="144389" x="3579813" y="5230813"/>
          <p14:tracePt t="144397" x="3571875" y="5230813"/>
          <p14:tracePt t="144405" x="3563938" y="5230813"/>
          <p14:tracePt t="144412" x="3556000" y="5230813"/>
          <p14:tracePt t="144429" x="3548063" y="5230813"/>
          <p14:tracePt t="144444" x="3540125" y="5230813"/>
          <p14:tracePt t="144453" x="3540125" y="5246688"/>
          <p14:tracePt t="144465" x="3540125" y="5254625"/>
          <p14:tracePt t="144468" x="3532188" y="5262563"/>
          <p14:tracePt t="144476" x="3532188" y="5278438"/>
          <p14:tracePt t="144484" x="3532188" y="5302250"/>
          <p14:tracePt t="144493" x="3524250" y="5310188"/>
          <p14:tracePt t="144501" x="3524250" y="5319713"/>
          <p14:tracePt t="144509" x="3516313" y="5327650"/>
          <p14:tracePt t="144517" x="3508375" y="5343525"/>
          <p14:tracePt t="144525" x="3508375" y="5351463"/>
          <p14:tracePt t="144532" x="3508375" y="5375275"/>
          <p14:tracePt t="144541" x="3508375" y="5383213"/>
          <p14:tracePt t="144549" x="3508375" y="5407025"/>
          <p14:tracePt t="144557" x="3508375" y="5414963"/>
          <p14:tracePt t="144573" x="3508375" y="5430838"/>
          <p14:tracePt t="144628" x="3508375" y="5407025"/>
          <p14:tracePt t="144637" x="3508375" y="5399088"/>
          <p14:tracePt t="144645" x="3508375" y="5383213"/>
          <p14:tracePt t="144653" x="3508375" y="5375275"/>
          <p14:tracePt t="144661" x="3508375" y="5367338"/>
          <p14:tracePt t="144669" x="3508375" y="5359400"/>
          <p14:tracePt t="144677" x="3508375" y="5343525"/>
          <p14:tracePt t="144685" x="3508375" y="5335588"/>
          <p14:tracePt t="144693" x="3508375" y="5327650"/>
          <p14:tracePt t="144709" x="3508375" y="5319713"/>
          <p14:tracePt t="144725" x="3508375" y="5310188"/>
          <p14:tracePt t="144740" x="3508375" y="5302250"/>
          <p14:tracePt t="144752" x="3508375" y="5294313"/>
          <p14:tracePt t="144757" x="3508375" y="5286375"/>
          <p14:tracePt t="144773" x="3508375" y="5270500"/>
          <p14:tracePt t="144781" x="3500438" y="5270500"/>
          <p14:tracePt t="144789" x="3500438" y="5262563"/>
          <p14:tracePt t="144797" x="3492500" y="5262563"/>
          <p14:tracePt t="144805" x="3484563" y="5262563"/>
          <p14:tracePt t="144829" x="3476625" y="5262563"/>
          <p14:tracePt t="144837" x="3476625" y="5270500"/>
          <p14:tracePt t="144845" x="3476625" y="5278438"/>
          <p14:tracePt t="144853" x="3476625" y="5286375"/>
          <p14:tracePt t="144869" x="3476625" y="5294313"/>
          <p14:tracePt t="144893" x="3476625" y="5302250"/>
          <p14:tracePt t="144900" x="3476625" y="5310188"/>
          <p14:tracePt t="144909" x="3476625" y="5319713"/>
          <p14:tracePt t="144921" x="3484563" y="5327650"/>
          <p14:tracePt t="144925" x="3484563" y="5335588"/>
          <p14:tracePt t="144941" x="3492500" y="5351463"/>
          <p14:tracePt t="144957" x="3500438" y="5351463"/>
          <p14:tracePt t="144973" x="3500438" y="5359400"/>
          <p14:tracePt t="144981" x="3508375" y="5359400"/>
          <p14:tracePt t="144988" x="3516313" y="5359400"/>
          <p14:tracePt t="145005" x="3524250" y="5351463"/>
          <p14:tracePt t="145013" x="3524250" y="5343525"/>
          <p14:tracePt t="145021" x="3540125" y="5335588"/>
          <p14:tracePt t="145029" x="3548063" y="5327650"/>
          <p14:tracePt t="145037" x="3556000" y="5319713"/>
          <p14:tracePt t="145045" x="3563938" y="5310188"/>
          <p14:tracePt t="145052" x="3571875" y="5294313"/>
          <p14:tracePt t="145060" x="3587750" y="5286375"/>
          <p14:tracePt t="145077" x="3595688" y="5278438"/>
          <p14:tracePt t="145084" x="3603625" y="5278438"/>
          <p14:tracePt t="145093" x="3603625" y="5270500"/>
          <p14:tracePt t="145134" x="3603625" y="5262563"/>
          <p14:tracePt t="145181" x="3611563" y="5254625"/>
          <p14:tracePt t="145205" x="3619500" y="5254625"/>
          <p14:tracePt t="145212" x="3619500" y="5246688"/>
          <p14:tracePt t="145228" x="3635375" y="5238750"/>
          <p14:tracePt t="145245" x="3643313" y="5222875"/>
          <p14:tracePt t="145253" x="3651250" y="5222875"/>
          <p14:tracePt t="145261" x="3667125" y="5207000"/>
          <p14:tracePt t="145269" x="3675063" y="5199063"/>
          <p14:tracePt t="145277" x="3690938" y="5183188"/>
          <p14:tracePt t="145285" x="3698875" y="5175250"/>
          <p14:tracePt t="145293" x="3706813" y="5167313"/>
          <p14:tracePt t="145300" x="3722688" y="5167313"/>
          <p14:tracePt t="145309" x="3722688" y="5151438"/>
          <p14:tracePt t="145317" x="3730625" y="5151438"/>
          <p14:tracePt t="145325" x="3738563" y="5151438"/>
          <p14:tracePt t="145333" x="3746500" y="5151438"/>
          <p14:tracePt t="145357" x="3754438" y="5151438"/>
          <p14:tracePt t="145365" x="3762375" y="5151438"/>
          <p14:tracePt t="145373" x="3770313" y="5151438"/>
          <p14:tracePt t="145389" x="3786188" y="5151438"/>
          <p14:tracePt t="145404" x="3794125" y="5151438"/>
          <p14:tracePt t="145429" x="3802063" y="5175250"/>
          <p14:tracePt t="145437" x="3802063" y="5199063"/>
          <p14:tracePt t="145445" x="3817938" y="5214938"/>
          <p14:tracePt t="145453" x="3817938" y="5262563"/>
          <p14:tracePt t="145461" x="3825875" y="5294313"/>
          <p14:tracePt t="145469" x="3843338" y="5343525"/>
          <p14:tracePt t="145477" x="3843338" y="5367338"/>
          <p14:tracePt t="145485" x="3859213" y="5383213"/>
          <p14:tracePt t="145541" x="3867150" y="5383213"/>
          <p14:tracePt t="145557" x="3875088" y="5375275"/>
          <p14:tracePt t="145565" x="3883025" y="5375275"/>
          <p14:tracePt t="145573" x="3890963" y="5367338"/>
          <p14:tracePt t="145582" x="3898900" y="5351463"/>
          <p14:tracePt t="145589" x="3914775" y="5343525"/>
          <p14:tracePt t="145597" x="3938588" y="5319713"/>
          <p14:tracePt t="145604" x="3946525" y="5310188"/>
          <p14:tracePt t="145613" x="3954463" y="5294313"/>
          <p14:tracePt t="145621" x="3970338" y="5254625"/>
          <p14:tracePt t="145628" x="3970338" y="5246688"/>
          <p14:tracePt t="145637" x="3986213" y="5238750"/>
          <p14:tracePt t="145645" x="3994150" y="5230813"/>
          <p14:tracePt t="145653" x="4002088" y="5222875"/>
          <p14:tracePt t="145669" x="4002088" y="5214938"/>
          <p14:tracePt t="145789" x="4002088" y="5222875"/>
          <p14:tracePt t="145805" x="4002088" y="5230813"/>
          <p14:tracePt t="145829" x="4002088" y="5238750"/>
          <p14:tracePt t="145837" x="4010025" y="5238750"/>
          <p14:tracePt t="145909" x="4017963" y="5238750"/>
          <p14:tracePt t="145917" x="4025900" y="5238750"/>
          <p14:tracePt t="145925" x="4049713" y="5238750"/>
          <p14:tracePt t="145933" x="4073525" y="5238750"/>
          <p14:tracePt t="145941" x="4105275" y="5238750"/>
          <p14:tracePt t="145949" x="4210050" y="5238750"/>
          <p14:tracePt t="145957" x="4329113" y="5230813"/>
          <p14:tracePt t="145966" x="4424363" y="5222875"/>
          <p14:tracePt t="145973" x="4624388" y="5183188"/>
          <p14:tracePt t="145982" x="4735513" y="5175250"/>
          <p14:tracePt t="145989" x="4830763" y="5175250"/>
          <p14:tracePt t="145997" x="4933950" y="5175250"/>
          <p14:tracePt t="146004" x="5022850" y="5175250"/>
          <p14:tracePt t="146013" x="5054600" y="5175250"/>
          <p14:tracePt t="146021" x="5070475" y="5183188"/>
          <p14:tracePt t="146029" x="5086350" y="5191125"/>
          <p14:tracePt t="146037" x="5086350" y="5199063"/>
          <p14:tracePt t="146055" x="5086350" y="5207000"/>
          <p14:tracePt t="146062" x="5086350" y="5214938"/>
          <p14:tracePt t="146078" x="5086350" y="5222875"/>
          <p14:tracePt t="146093" x="5086350" y="5230813"/>
          <p14:tracePt t="146109" x="5086350" y="5246688"/>
          <p14:tracePt t="146125" x="5086350" y="5254625"/>
          <p14:tracePt t="146141" x="5086350" y="5262563"/>
          <p14:tracePt t="146157" x="5078413" y="5262563"/>
          <p14:tracePt t="146245" x="5070475" y="5262563"/>
          <p14:tracePt t="146253" x="5062538" y="5262563"/>
          <p14:tracePt t="146261" x="5054600" y="5262563"/>
          <p14:tracePt t="146268" x="5046663" y="5262563"/>
          <p14:tracePt t="146281" x="5030788" y="5262563"/>
          <p14:tracePt t="146284" x="5014913" y="5270500"/>
          <p14:tracePt t="146293" x="5006975" y="5270500"/>
          <p14:tracePt t="146301" x="4991100" y="5278438"/>
          <p14:tracePt t="146309" x="4983163" y="5286375"/>
          <p14:tracePt t="146316" x="4975225" y="5286375"/>
          <p14:tracePt t="146325" x="4967288" y="5302250"/>
          <p14:tracePt t="146332" x="4959350" y="5302250"/>
          <p14:tracePt t="146407" x="4951413" y="5302250"/>
          <p14:tracePt t="146433" x="4951413" y="5310188"/>
          <p14:tracePt t="146549" x="4951413" y="5302250"/>
          <p14:tracePt t="146557" x="4951413" y="5294313"/>
          <p14:tracePt t="146564" x="4951413" y="5286375"/>
          <p14:tracePt t="146573" x="4951413" y="5262563"/>
          <p14:tracePt t="146585" x="4951413" y="5230813"/>
          <p14:tracePt t="146590" x="4951413" y="5191125"/>
          <p14:tracePt t="146597" x="4951413" y="5103813"/>
          <p14:tracePt t="146605" x="4943475" y="5008563"/>
          <p14:tracePt t="146613" x="4933950" y="4935538"/>
          <p14:tracePt t="146621" x="4918075" y="4816475"/>
          <p14:tracePt t="146629" x="4894263" y="4689475"/>
          <p14:tracePt t="146638" x="4878388" y="4616450"/>
          <p14:tracePt t="146644" x="4870450" y="4529138"/>
          <p14:tracePt t="146653" x="4870450" y="4497388"/>
          <p14:tracePt t="146660" x="4854575" y="4449763"/>
          <p14:tracePt t="146669" x="4854575" y="4425950"/>
          <p14:tracePt t="146677" x="4846638" y="4410075"/>
          <p14:tracePt t="146686" x="4846638" y="4402138"/>
          <p14:tracePt t="146697" x="4846638" y="4394200"/>
          <p14:tracePt t="146917" x="4846638" y="4410075"/>
          <p14:tracePt t="146925" x="4846638" y="4433888"/>
          <p14:tracePt t="146933" x="4846638" y="4449763"/>
          <p14:tracePt t="146941" x="4846638" y="4465638"/>
          <p14:tracePt t="146949" x="4846638" y="4513263"/>
          <p14:tracePt t="146957" x="4846638" y="4521200"/>
          <p14:tracePt t="146965" x="4846638" y="4537075"/>
          <p14:tracePt t="146973" x="4854575" y="4552950"/>
          <p14:tracePt t="146989" x="4854575" y="4568825"/>
          <p14:tracePt t="147005" x="4854575" y="4576763"/>
          <p14:tracePt t="147020" x="4854575" y="4584700"/>
          <p14:tracePt t="147040" x="4854575" y="4592638"/>
          <p14:tracePt t="147045" x="4854575" y="4600575"/>
          <p14:tracePt t="147230" x="4854575" y="4592638"/>
          <p14:tracePt t="147521" x="4846638" y="4584700"/>
          <p14:tracePt t="147527" x="4838700" y="4584700"/>
          <p14:tracePt t="147533" x="4814888" y="4576763"/>
          <p14:tracePt t="147541" x="4799013" y="4576763"/>
          <p14:tracePt t="147549" x="4759325" y="4576763"/>
          <p14:tracePt t="147558" x="4703763" y="4576763"/>
          <p14:tracePt t="147565" x="4640263" y="4576763"/>
          <p14:tracePt t="147573" x="4535488" y="4576763"/>
          <p14:tracePt t="147581" x="4448175" y="4576763"/>
          <p14:tracePt t="147589" x="4352925" y="4568825"/>
          <p14:tracePt t="147597" x="4281488" y="4568825"/>
          <p14:tracePt t="147606" x="4192588" y="4560888"/>
          <p14:tracePt t="147613" x="4160838" y="4560888"/>
          <p14:tracePt t="147621" x="4144963" y="4552950"/>
          <p14:tracePt t="147628" x="4097338" y="4545013"/>
          <p14:tracePt t="147636" x="4081463" y="4545013"/>
          <p14:tracePt t="147645" x="4065588" y="4545013"/>
          <p14:tracePt t="147653" x="4057650" y="4545013"/>
          <p14:tracePt t="147660" x="4041775" y="4545013"/>
          <p14:tracePt t="147669" x="4033838" y="4545013"/>
          <p14:tracePt t="147677" x="4025900" y="4545013"/>
          <p14:tracePt t="147685" x="4010025" y="4552950"/>
          <p14:tracePt t="147693" x="4010025" y="4560888"/>
          <p14:tracePt t="147700" x="4010025" y="4568825"/>
          <p14:tracePt t="147709" x="4002088" y="4568825"/>
          <p14:tracePt t="147716" x="3994150" y="4584700"/>
          <p14:tracePt t="147724" x="3978275" y="4592638"/>
          <p14:tracePt t="147732" x="3978275" y="4608513"/>
          <p14:tracePt t="147741" x="3962400" y="4616450"/>
          <p14:tracePt t="147749" x="3962400" y="4633913"/>
          <p14:tracePt t="147758" x="3962400" y="4657725"/>
          <p14:tracePt t="147765" x="3962400" y="4665663"/>
          <p14:tracePt t="147772" x="3962400" y="4681538"/>
          <p14:tracePt t="147781" x="3962400" y="4713288"/>
          <p14:tracePt t="147789" x="3970338" y="4721225"/>
          <p14:tracePt t="147796" x="3994150" y="4760913"/>
          <p14:tracePt t="147805" x="4010025" y="4776788"/>
          <p14:tracePt t="147813" x="4073525" y="4800600"/>
          <p14:tracePt t="147821" x="4097338" y="4808538"/>
          <p14:tracePt t="147828" x="4200525" y="4848225"/>
          <p14:tracePt t="147837" x="4273550" y="4864100"/>
          <p14:tracePt t="147844" x="4392613" y="4879975"/>
          <p14:tracePt t="147853" x="4511675" y="4887913"/>
          <p14:tracePt t="147860" x="4616450" y="4887913"/>
          <p14:tracePt t="147869" x="4767263" y="4903788"/>
          <p14:tracePt t="147877" x="4830763" y="4903788"/>
          <p14:tracePt t="147885" x="4933950" y="4911725"/>
          <p14:tracePt t="147901" x="5149850" y="4919663"/>
          <p14:tracePt t="147909" x="5165725" y="4919663"/>
          <p14:tracePt t="147916" x="5173663" y="4927600"/>
          <p14:tracePt t="147924" x="5229225" y="4935538"/>
          <p14:tracePt t="147932" x="5245100" y="4935538"/>
          <p14:tracePt t="148007" x="5245100" y="4943475"/>
          <p14:tracePt t="148208" x="5253038" y="4943475"/>
          <p14:tracePt t="148214" x="5260975" y="4943475"/>
          <p14:tracePt t="148229" x="5268913" y="4895850"/>
          <p14:tracePt t="148237" x="5260975" y="4864100"/>
          <p14:tracePt t="148469" x="5260975" y="4872038"/>
          <p14:tracePt t="148557" x="5260975" y="4895850"/>
          <p14:tracePt t="148565" x="5268913" y="4911725"/>
          <p14:tracePt t="148573" x="5268913" y="4919663"/>
          <p14:tracePt t="148581" x="5276850" y="4943475"/>
          <p14:tracePt t="148588" x="5284788" y="4959350"/>
          <p14:tracePt t="148597" x="5300663" y="5008563"/>
          <p14:tracePt t="148604" x="5318125" y="5064125"/>
          <p14:tracePt t="148613" x="5365750" y="5087938"/>
          <p14:tracePt t="148620" x="5381625" y="5127625"/>
          <p14:tracePt t="148628" x="5397500" y="5135563"/>
          <p14:tracePt t="148637" x="5421313" y="5151438"/>
          <p14:tracePt t="148645" x="5429250" y="5167313"/>
          <p14:tracePt t="148653" x="5437188" y="5175250"/>
          <p14:tracePt t="148661" x="5453063" y="5175250"/>
          <p14:tracePt t="148677" x="5461000" y="5175250"/>
          <p14:tracePt t="148685" x="5468938" y="5175250"/>
          <p14:tracePt t="148693" x="5476875" y="5175250"/>
          <p14:tracePt t="148743" x="5484813" y="5175250"/>
          <p14:tracePt t="148829" x="5492750" y="5175250"/>
          <p14:tracePt t="148837" x="5500688" y="5191125"/>
          <p14:tracePt t="148846" x="5500688" y="5199063"/>
          <p14:tracePt t="148857" x="5524500" y="5214938"/>
          <p14:tracePt t="148862" x="5556250" y="5270500"/>
          <p14:tracePt t="148868" x="5572125" y="5278438"/>
          <p14:tracePt t="148876" x="5580063" y="5319713"/>
          <p14:tracePt t="148884" x="5619750" y="5351463"/>
          <p14:tracePt t="148893" x="5643563" y="5375275"/>
          <p14:tracePt t="148901" x="5667375" y="5391150"/>
          <p14:tracePt t="148909" x="5692775" y="5422900"/>
          <p14:tracePt t="148916" x="5700713" y="5422900"/>
          <p14:tracePt t="148925" x="5708650" y="5438775"/>
          <p14:tracePt t="148932" x="5724525" y="5438775"/>
          <p14:tracePt t="148948" x="5732463" y="5438775"/>
          <p14:tracePt t="148989" x="5732463" y="5430838"/>
          <p14:tracePt t="148996" x="5732463" y="5422900"/>
          <p14:tracePt t="149009" x="5732463" y="5375275"/>
          <p14:tracePt t="149013" x="5732463" y="5351463"/>
          <p14:tracePt t="149021" x="5732463" y="5310188"/>
          <p14:tracePt t="149028" x="5740400" y="5262563"/>
          <p14:tracePt t="149037" x="5740400" y="5191125"/>
          <p14:tracePt t="149045" x="5748338" y="5151438"/>
          <p14:tracePt t="149053" x="5748338" y="5095875"/>
          <p14:tracePt t="149061" x="5748338" y="5000625"/>
          <p14:tracePt t="149068" x="5748338" y="4959350"/>
          <p14:tracePt t="149078" x="5748338" y="4840288"/>
          <p14:tracePt t="149085" x="5748338" y="4808538"/>
          <p14:tracePt t="149093" x="5748338" y="4768850"/>
          <p14:tracePt t="149101" x="5756275" y="4752975"/>
          <p14:tracePt t="149110" x="5756275" y="4737100"/>
          <p14:tracePt t="149116" x="5756275" y="4721225"/>
          <p14:tracePt t="149125" x="5756275" y="4713288"/>
          <p14:tracePt t="149132" x="5756275" y="4705350"/>
          <p14:tracePt t="149148" x="5756275" y="4697413"/>
          <p14:tracePt t="149238" x="5756275" y="4713288"/>
          <p14:tracePt t="149245" x="5756275" y="4721225"/>
          <p14:tracePt t="149253" x="5756275" y="4768850"/>
          <p14:tracePt t="149262" x="5756275" y="4800600"/>
          <p14:tracePt t="149269" x="5756275" y="4848225"/>
          <p14:tracePt t="149280" x="5756275" y="4864100"/>
          <p14:tracePt t="149285" x="5756275" y="4879975"/>
          <p14:tracePt t="149292" x="5756275" y="4895850"/>
          <p14:tracePt t="149301" x="5756275" y="4919663"/>
          <p14:tracePt t="149312" x="5764213" y="4927600"/>
          <p14:tracePt t="149317" x="5780088" y="4951413"/>
          <p14:tracePt t="149325" x="5780088" y="4959350"/>
          <p14:tracePt t="149333" x="5780088" y="4992688"/>
          <p14:tracePt t="149341" x="5788025" y="5000625"/>
          <p14:tracePt t="149348" x="5788025" y="5056188"/>
          <p14:tracePt t="149357" x="5788025" y="5072063"/>
          <p14:tracePt t="149365" x="5788025" y="5087938"/>
          <p14:tracePt t="149373" x="5788025" y="5111750"/>
          <p14:tracePt t="149381" x="5788025" y="5119688"/>
          <p14:tracePt t="149389" x="5788025" y="5127625"/>
          <p14:tracePt t="149405" x="5788025" y="5135563"/>
          <p14:tracePt t="149438" x="5780088" y="5135563"/>
          <p14:tracePt t="149469" x="5772150" y="5135563"/>
          <p14:tracePt t="149477" x="5764213" y="5135563"/>
          <p14:tracePt t="149485" x="5748338" y="5135563"/>
          <p14:tracePt t="149492" x="5740400" y="5135563"/>
          <p14:tracePt t="149510" x="5716588" y="5135563"/>
          <p14:tracePt t="149517" x="5708650" y="5135563"/>
          <p14:tracePt t="149525" x="5692775" y="5135563"/>
          <p14:tracePt t="149533" x="5684838" y="5135563"/>
          <p14:tracePt t="149541" x="5667375" y="5127625"/>
          <p14:tracePt t="149548" x="5651500" y="5127625"/>
          <p14:tracePt t="149557" x="5627688" y="5119688"/>
          <p14:tracePt t="149565" x="5595938" y="5119688"/>
          <p14:tracePt t="149573" x="5548313" y="5111750"/>
          <p14:tracePt t="149580" x="5524500" y="5111750"/>
          <p14:tracePt t="149589" x="5508625" y="5111750"/>
          <p14:tracePt t="149597" x="5468938" y="5111750"/>
          <p14:tracePt t="149605" x="5445125" y="5111750"/>
          <p14:tracePt t="149617" x="5413375" y="5111750"/>
          <p14:tracePt t="149621" x="5341938" y="5111750"/>
          <p14:tracePt t="149628" x="5284788" y="5103813"/>
          <p14:tracePt t="149637" x="5221288" y="5103813"/>
          <p14:tracePt t="149644" x="5149850" y="5095875"/>
          <p14:tracePt t="149652" x="5094288" y="5095875"/>
          <p14:tracePt t="149661" x="5078413" y="5095875"/>
          <p14:tracePt t="149669" x="5062538" y="5095875"/>
          <p14:tracePt t="149679" x="5038725" y="5095875"/>
          <p14:tracePt t="149685" x="5022850" y="5095875"/>
          <p14:tracePt t="149695" x="5014913" y="5095875"/>
          <p14:tracePt t="149701" x="5006975" y="5095875"/>
          <p14:tracePt t="149708" x="4999038" y="5095875"/>
          <p14:tracePt t="149717" x="4999038" y="5103813"/>
          <p14:tracePt t="149725" x="4991100" y="5111750"/>
          <p14:tracePt t="149733" x="4983163" y="5119688"/>
          <p14:tracePt t="149741" x="4983163" y="5127625"/>
          <p14:tracePt t="149750" x="4967288" y="5135563"/>
          <p14:tracePt t="149764" x="4967288" y="5151438"/>
          <p14:tracePt t="149773" x="4959350" y="5159375"/>
          <p14:tracePt t="149781" x="4951413" y="5183188"/>
          <p14:tracePt t="149789" x="4951413" y="5199063"/>
          <p14:tracePt t="149797" x="4943475" y="5214938"/>
          <p14:tracePt t="149805" x="4933950" y="5270500"/>
          <p14:tracePt t="149812" x="4926013" y="5278438"/>
          <p14:tracePt t="149821" x="4926013" y="5294313"/>
          <p14:tracePt t="149828" x="4918075" y="5319713"/>
          <p14:tracePt t="149837" x="4918075" y="5335588"/>
          <p14:tracePt t="149844" x="4918075" y="5343525"/>
          <p14:tracePt t="149853" x="4926013" y="5351463"/>
          <p14:tracePt t="149861" x="4933950" y="5359400"/>
          <p14:tracePt t="149869" x="4943475" y="5367338"/>
          <p14:tracePt t="149895" x="4967288" y="5375275"/>
          <p14:tracePt t="149901" x="4983163" y="5375275"/>
          <p14:tracePt t="149908" x="4999038" y="5375275"/>
          <p14:tracePt t="149919" x="5022850" y="5375275"/>
          <p14:tracePt t="149926" x="5038725" y="5375275"/>
          <p14:tracePt t="149933" x="5078413" y="5375275"/>
          <p14:tracePt t="149941" x="5094288" y="5375275"/>
          <p14:tracePt t="149949" x="5102225" y="5375275"/>
          <p14:tracePt t="149957" x="5110163" y="5367338"/>
          <p14:tracePt t="149966" x="5126038" y="5367338"/>
          <p14:tracePt t="149973" x="5126038" y="5359400"/>
          <p14:tracePt t="149981" x="5126038" y="5351463"/>
          <p14:tracePt t="149988" x="5126038" y="5343525"/>
          <p14:tracePt t="149997" x="5126038" y="5335588"/>
          <p14:tracePt t="150005" x="5118100" y="5319713"/>
          <p14:tracePt t="150013" x="5054600" y="5238750"/>
          <p14:tracePt t="150021" x="5030788" y="5151438"/>
          <p14:tracePt t="150029" x="4951413" y="5135563"/>
          <p14:tracePt t="150037" x="4894263" y="5127625"/>
          <p14:tracePt t="150044" x="4862513" y="5111750"/>
          <p14:tracePt t="150053" x="4846638" y="5111750"/>
          <p14:tracePt t="150061" x="4822825" y="5111750"/>
          <p14:tracePt t="150069" x="4814888" y="5111750"/>
          <p14:tracePt t="150077" x="4806950" y="5111750"/>
          <p14:tracePt t="150124" x="4799013" y="5111750"/>
          <p14:tracePt t="150157" x="4799013" y="5119688"/>
          <p14:tracePt t="150173" x="4799013" y="5135563"/>
          <p14:tracePt t="150181" x="4799013" y="5143500"/>
          <p14:tracePt t="150189" x="4799013" y="5151438"/>
          <p14:tracePt t="150197" x="4799013" y="5167313"/>
          <p14:tracePt t="150205" x="4806950" y="5175250"/>
          <p14:tracePt t="150213" x="4806950" y="5183188"/>
          <p14:tracePt t="150221" x="4814888" y="5199063"/>
          <p14:tracePt t="150229" x="4822825" y="5199063"/>
          <p14:tracePt t="150237" x="4822825" y="5207000"/>
          <p14:tracePt t="150244" x="4830763" y="5207000"/>
          <p14:tracePt t="150252" x="4838700" y="5207000"/>
          <p14:tracePt t="150264" x="4846638" y="5207000"/>
          <p14:tracePt t="150269" x="4854575" y="5207000"/>
          <p14:tracePt t="150277" x="4862513" y="5207000"/>
          <p14:tracePt t="150293" x="4870450" y="5207000"/>
          <p14:tracePt t="150301" x="4870450" y="5191125"/>
          <p14:tracePt t="150309" x="4878388" y="5191125"/>
          <p14:tracePt t="150316" x="4878388" y="5183188"/>
          <p14:tracePt t="150325" x="4886325" y="5167313"/>
          <p14:tracePt t="150341" x="4886325" y="5151438"/>
          <p14:tracePt t="150357" x="4878388" y="5143500"/>
          <p14:tracePt t="150365" x="4870450" y="5135563"/>
          <p14:tracePt t="150373" x="4862513" y="5127625"/>
          <p14:tracePt t="150380" x="4854575" y="5127625"/>
          <p14:tracePt t="150389" x="4846638" y="5127625"/>
          <p14:tracePt t="150397" x="4830763" y="5127625"/>
          <p14:tracePt t="150405" x="4814888" y="5127625"/>
          <p14:tracePt t="150421" x="4799013" y="5135563"/>
          <p14:tracePt t="150437" x="4791075" y="5143500"/>
          <p14:tracePt t="150445" x="4783138" y="5159375"/>
          <p14:tracePt t="150461" x="4775200" y="5175250"/>
          <p14:tracePt t="150470" x="4775200" y="5191125"/>
          <p14:tracePt t="150477" x="4767263" y="5199063"/>
          <p14:tracePt t="150485" x="4767263" y="5214938"/>
          <p14:tracePt t="150493" x="4767263" y="5238750"/>
          <p14:tracePt t="150500" x="4775200" y="5254625"/>
          <p14:tracePt t="150509" x="4783138" y="5278438"/>
          <p14:tracePt t="150516" x="4799013" y="5286375"/>
          <p14:tracePt t="150525" x="4806950" y="5294313"/>
          <p14:tracePt t="150534" x="4854575" y="5302250"/>
          <p14:tracePt t="150541" x="4878388" y="5310188"/>
          <p14:tracePt t="150549" x="4943475" y="5310188"/>
          <p14:tracePt t="150557" x="4999038" y="5310188"/>
          <p14:tracePt t="150566" x="5014913" y="5310188"/>
          <p14:tracePt t="150573" x="5022850" y="5310188"/>
          <p14:tracePt t="150580" x="5038725" y="5294313"/>
          <p14:tracePt t="150597" x="5046663" y="5278438"/>
          <p14:tracePt t="150607" x="5046663" y="5262563"/>
          <p14:tracePt t="150613" x="5046663" y="5246688"/>
          <p14:tracePt t="150621" x="5046663" y="5238750"/>
          <p14:tracePt t="150629" x="5046663" y="5199063"/>
          <p14:tracePt t="150637" x="5030788" y="5175250"/>
          <p14:tracePt t="150645" x="5030788" y="5151438"/>
          <p14:tracePt t="150653" x="4999038" y="5135563"/>
          <p14:tracePt t="150661" x="4983163" y="5119688"/>
          <p14:tracePt t="150673" x="4975225" y="5119688"/>
          <p14:tracePt t="150676" x="4959350" y="5119688"/>
          <p14:tracePt t="150685" x="4951413" y="5119688"/>
          <p14:tracePt t="150693" x="4943475" y="5119688"/>
          <p14:tracePt t="150701" x="4933950" y="5119688"/>
          <p14:tracePt t="150708" x="4926013" y="5127625"/>
          <p14:tracePt t="150716" x="4918075" y="5135563"/>
          <p14:tracePt t="150724" x="4902200" y="5151438"/>
          <p14:tracePt t="150733" x="4902200" y="5159375"/>
          <p14:tracePt t="150741" x="4902200" y="5167313"/>
          <p14:tracePt t="150749" x="4902200" y="5183188"/>
          <p14:tracePt t="150757" x="4894263" y="5207000"/>
          <p14:tracePt t="150765" x="4894263" y="5214938"/>
          <p14:tracePt t="150772" x="4894263" y="5230813"/>
          <p14:tracePt t="150781" x="4894263" y="5238750"/>
          <p14:tracePt t="150829" x="4902200" y="5238750"/>
          <p14:tracePt t="150857" x="4902200" y="5230813"/>
          <p14:tracePt t="151016" x="4902200" y="5214938"/>
          <p14:tracePt t="151022" x="4902200" y="5191125"/>
          <p14:tracePt t="151030" x="4894263" y="5175250"/>
          <p14:tracePt t="151037" x="4886325" y="5135563"/>
          <p14:tracePt t="151045" x="4886325" y="5111750"/>
          <p14:tracePt t="151053" x="4886325" y="5056188"/>
          <p14:tracePt t="151061" x="4886325" y="5040313"/>
          <p14:tracePt t="151065" x="4886325" y="4959350"/>
          <p14:tracePt t="151073" x="4886325" y="4927600"/>
          <p14:tracePt t="151085" x="4878388" y="4856163"/>
          <p14:tracePt t="151093" x="4878388" y="4800600"/>
          <p14:tracePt t="151101" x="4878388" y="4768850"/>
          <p14:tracePt t="151108" x="4870450" y="4721225"/>
          <p14:tracePt t="151117" x="4862513" y="4665663"/>
          <p14:tracePt t="151129" x="4862513" y="4633913"/>
          <p14:tracePt t="151134" x="4846638" y="4616450"/>
          <p14:tracePt t="151140" x="4838700" y="4568825"/>
          <p14:tracePt t="151148" x="4838700" y="4552950"/>
          <p14:tracePt t="151157" x="4822825" y="4513263"/>
          <p14:tracePt t="151165" x="4822825" y="4505325"/>
          <p14:tracePt t="151173" x="4814888" y="4497388"/>
          <p14:tracePt t="151182" x="4814888" y="4489450"/>
          <p14:tracePt t="151237" x="4806950" y="4489450"/>
          <p14:tracePt t="151261" x="4799013" y="4489450"/>
          <p14:tracePt t="151269" x="4799013" y="4497388"/>
          <p14:tracePt t="151281" x="4791075" y="4497388"/>
          <p14:tracePt t="151295" x="4783138" y="4505325"/>
          <p14:tracePt t="151317" x="4783138" y="4513263"/>
          <p14:tracePt t="151381" x="4775200" y="4513263"/>
          <p14:tracePt t="151405" x="4775200" y="4521200"/>
          <p14:tracePt t="151437" x="4767263" y="4529138"/>
          <p14:tracePt t="151461" x="4759325" y="4529138"/>
          <p14:tracePt t="151492" x="4751388" y="4537075"/>
          <p14:tracePt t="151509" x="4743450" y="4537075"/>
          <p14:tracePt t="151516" x="4735513" y="4545013"/>
          <p14:tracePt t="151520" x="4735513" y="4552950"/>
          <p14:tracePt t="151537" x="4727575" y="4560888"/>
          <p14:tracePt t="151549" x="4719638" y="4560888"/>
          <p14:tracePt t="151607" x="4719638" y="4568825"/>
          <p14:tracePt t="151637" x="4719638" y="4576763"/>
          <p14:tracePt t="151726" x="4727575" y="4576763"/>
          <p14:tracePt t="151733" x="4735513" y="4576763"/>
          <p14:tracePt t="151745" x="4743450" y="4576763"/>
          <p14:tracePt t="151758" x="4751388" y="4576763"/>
          <p14:tracePt t="151765" x="4759325" y="4576763"/>
          <p14:tracePt t="151772" x="4767263" y="4576763"/>
          <p14:tracePt t="151781" x="4775200" y="4576763"/>
          <p14:tracePt t="151789" x="4791075" y="4576763"/>
          <p14:tracePt t="151797" x="4806950" y="4576763"/>
          <p14:tracePt t="151804" x="4814888" y="4568825"/>
          <p14:tracePt t="151812" x="4822825" y="4568825"/>
          <p14:tracePt t="151821" x="4830763" y="4560888"/>
          <p14:tracePt t="151829" x="4838700" y="4560888"/>
          <p14:tracePt t="151837" x="4838700" y="4552950"/>
          <p14:tracePt t="151853" x="4846638" y="4552950"/>
          <p14:tracePt t="151861" x="4846638" y="4545013"/>
          <p14:tracePt t="151883" x="4846638" y="4537075"/>
          <p14:tracePt t="151885" x="4854575" y="4537075"/>
          <p14:tracePt t="151893" x="4854575" y="4529138"/>
          <p14:tracePt t="151917" x="4862513" y="4529138"/>
          <p14:tracePt t="151933" x="4870450" y="4529138"/>
          <p14:tracePt t="151941" x="4878388" y="4529138"/>
          <p14:tracePt t="151949" x="4894263" y="4537075"/>
          <p14:tracePt t="151965" x="4910138" y="4552950"/>
          <p14:tracePt t="151973" x="4926013" y="4560888"/>
          <p14:tracePt t="151981" x="4959350" y="4584700"/>
          <p14:tracePt t="151989" x="4967288" y="4608513"/>
          <p14:tracePt t="151997" x="4991100" y="4616450"/>
          <p14:tracePt t="152000" x="5038725" y="4641850"/>
          <p14:tracePt t="152009" x="5062538" y="4673600"/>
          <p14:tracePt t="152017" x="5133975" y="4689475"/>
          <p14:tracePt t="152029" x="5157788" y="4689475"/>
          <p14:tracePt t="152037" x="5197475" y="4697413"/>
          <p14:tracePt t="152045" x="5213350" y="4705350"/>
          <p14:tracePt t="152053" x="5237163" y="4705350"/>
          <p14:tracePt t="152061" x="5245100" y="4705350"/>
          <p14:tracePt t="152077" x="5253038" y="4705350"/>
          <p14:tracePt t="152128" x="5253038" y="4697413"/>
          <p14:tracePt t="152197" x="5245100" y="4697413"/>
          <p14:tracePt t="152213" x="5237163" y="4697413"/>
          <p14:tracePt t="152221" x="5221288" y="4697413"/>
          <p14:tracePt t="152229" x="5213350" y="4697413"/>
          <p14:tracePt t="152236" x="5149850" y="4697413"/>
          <p14:tracePt t="152245" x="5094288" y="4697413"/>
          <p14:tracePt t="152253" x="5030788" y="4697413"/>
          <p14:tracePt t="152261" x="5014913" y="4697413"/>
          <p14:tracePt t="152269" x="4967288" y="4697413"/>
          <p14:tracePt t="152273" x="4951413" y="4697413"/>
          <p14:tracePt t="152281" x="4933950" y="4697413"/>
          <p14:tracePt t="152290" x="4926013" y="4697413"/>
          <p14:tracePt t="152630" x="4918075" y="4697413"/>
          <p14:tracePt t="152639" x="4910138" y="4697413"/>
          <p14:tracePt t="152649" x="4902200" y="4697413"/>
          <p14:tracePt t="152677" x="4886325" y="4697413"/>
          <p14:tracePt t="152692" x="4878388" y="4697413"/>
          <p14:tracePt t="152708" x="4870450" y="4697413"/>
          <p14:tracePt t="152716" x="4870450" y="4705350"/>
          <p14:tracePt t="152724" x="4862513" y="4713288"/>
          <p14:tracePt t="152732" x="4854575" y="4713288"/>
          <p14:tracePt t="152754" x="4854575" y="4721225"/>
          <p14:tracePt t="152853" x="4854575" y="4713288"/>
          <p14:tracePt t="152861" x="4854575" y="4705350"/>
          <p14:tracePt t="152869" x="4862513" y="4705350"/>
          <p14:tracePt t="152878" x="4862513" y="4697413"/>
          <p14:tracePt t="152889" x="4862513" y="4681538"/>
          <p14:tracePt t="152897" x="4862513" y="4673600"/>
          <p14:tracePt t="152913" x="4862513" y="4665663"/>
          <p14:tracePt t="152921" x="4862513" y="4649788"/>
          <p14:tracePt t="152929" x="4862513" y="4641850"/>
          <p14:tracePt t="152938" x="4862513" y="4624388"/>
          <p14:tracePt t="152945" x="4862513" y="4600575"/>
          <p14:tracePt t="152957" x="4862513" y="4584700"/>
          <p14:tracePt t="152965" x="4862513" y="4568825"/>
          <p14:tracePt t="152972" x="4846638" y="4545013"/>
          <p14:tracePt t="152981" x="4846638" y="4537075"/>
          <p14:tracePt t="152988" x="4846638" y="4529138"/>
          <p14:tracePt t="152997" x="4838700" y="4529138"/>
          <p14:tracePt t="153004" x="4838700" y="4521200"/>
          <p14:tracePt t="153029" x="4830763" y="4521200"/>
          <p14:tracePt t="153038" x="4830763" y="4513263"/>
          <p14:tracePt t="153154" x="4822825" y="4513263"/>
          <p14:tracePt t="153165" x="4814888" y="4521200"/>
          <p14:tracePt t="153173" x="4806950" y="4529138"/>
          <p14:tracePt t="153181" x="4791075" y="4537075"/>
          <p14:tracePt t="153188" x="4759325" y="4545013"/>
          <p14:tracePt t="153196" x="4711700" y="4552950"/>
          <p14:tracePt t="153204" x="4687888" y="4576763"/>
          <p14:tracePt t="153213" x="4672013" y="4584700"/>
          <p14:tracePt t="153222" x="4656138" y="4608513"/>
          <p14:tracePt t="153229" x="4648200" y="4624388"/>
          <p14:tracePt t="153238" x="4640263" y="4649788"/>
          <p14:tracePt t="153249" x="4640263" y="4657725"/>
          <p14:tracePt t="153254" x="4640263" y="4681538"/>
          <p14:tracePt t="153257" x="4640263" y="4689475"/>
          <p14:tracePt t="153265" x="4640263" y="4697413"/>
          <p14:tracePt t="153272" x="4648200" y="4713288"/>
          <p14:tracePt t="153281" x="4656138" y="4713288"/>
          <p14:tracePt t="153288" x="4672013" y="4729163"/>
          <p14:tracePt t="153300" x="4695825" y="4737100"/>
          <p14:tracePt t="153308" x="4719638" y="4768850"/>
          <p14:tracePt t="153316" x="4759325" y="4792663"/>
          <p14:tracePt t="153325" x="4791075" y="4800600"/>
          <p14:tracePt t="153332" x="4806950" y="4832350"/>
          <p14:tracePt t="153340" x="4830763" y="4840288"/>
          <p14:tracePt t="153348" x="4838700" y="4864100"/>
          <p14:tracePt t="153357" x="4846638" y="4864100"/>
          <p14:tracePt t="153365" x="4854575" y="4879975"/>
          <p14:tracePt t="153372" x="4854575" y="4887913"/>
          <p14:tracePt t="153381" x="4862513" y="4935538"/>
          <p14:tracePt t="153388" x="4862513" y="4967288"/>
          <p14:tracePt t="153401" x="4862513" y="5048250"/>
          <p14:tracePt t="153404" x="4862513" y="5127625"/>
          <p14:tracePt t="153409" x="4862513" y="5191125"/>
          <p14:tracePt t="153417" x="4862513" y="5270500"/>
          <p14:tracePt t="153425" x="4862513" y="5351463"/>
          <p14:tracePt t="153433" x="4862513" y="5383213"/>
          <p14:tracePt t="153441" x="4870450" y="5407025"/>
          <p14:tracePt t="153454" x="4870450" y="5414963"/>
          <p14:tracePt t="153469" x="4870450" y="5422900"/>
          <p14:tracePt t="153505" x="4862513" y="5414963"/>
          <p14:tracePt t="153524" x="4854575" y="5399088"/>
          <p14:tracePt t="153529" x="4854575" y="5391150"/>
          <p14:tracePt t="153537" x="4846638" y="5383213"/>
          <p14:tracePt t="153553" x="4838700" y="5367338"/>
          <p14:tracePt t="153565" x="4830763" y="5359400"/>
          <p14:tracePt t="153573" x="4822825" y="5351463"/>
          <p14:tracePt t="153581" x="4822825" y="5343525"/>
          <p14:tracePt t="153597" x="4814888" y="5335588"/>
          <p14:tracePt t="153609" x="4814888" y="5327650"/>
          <p14:tracePt t="153756" x="4822825" y="5327650"/>
          <p14:tracePt t="153777" x="4830763" y="5327650"/>
          <p14:tracePt t="153805" x="4838700" y="5327650"/>
          <p14:tracePt t="153821" x="4846638" y="5310188"/>
          <p14:tracePt t="153829" x="4854575" y="5302250"/>
          <p14:tracePt t="153837" x="4862513" y="5294313"/>
          <p14:tracePt t="153845" x="4870450" y="5278438"/>
          <p14:tracePt t="153857" x="4878388" y="5262563"/>
          <p14:tracePt t="153861" x="4878388" y="5254625"/>
          <p14:tracePt t="153865" x="4886325" y="5246688"/>
          <p14:tracePt t="153873" x="4886325" y="5238750"/>
          <p14:tracePt t="153881" x="4894263" y="5222875"/>
          <p14:tracePt t="153888" x="4894263" y="5214938"/>
          <p14:tracePt t="153973" x="4902200" y="5214938"/>
          <p14:tracePt t="154005" x="4902200" y="5222875"/>
          <p14:tracePt t="154020" x="4902200" y="5238750"/>
          <p14:tracePt t="154025" x="4902200" y="5246688"/>
          <p14:tracePt t="154041" x="4910138" y="5246688"/>
          <p14:tracePt t="154049" x="4910138" y="5254625"/>
          <p14:tracePt t="154161" x="4910138" y="5246688"/>
          <p14:tracePt t="154170" x="4910138" y="5238750"/>
          <p14:tracePt t="154185" x="4910138" y="5222875"/>
          <p14:tracePt t="154193" x="4910138" y="5207000"/>
          <p14:tracePt t="154201" x="4910138" y="5183188"/>
          <p14:tracePt t="154209" x="4902200" y="5167313"/>
          <p14:tracePt t="154220" x="4894263" y="5151438"/>
          <p14:tracePt t="154229" x="4878388" y="5048250"/>
          <p14:tracePt t="154237" x="4854575" y="4976813"/>
          <p14:tracePt t="154245" x="4838700" y="4903788"/>
          <p14:tracePt t="154253" x="4822825" y="4872038"/>
          <p14:tracePt t="154261" x="4822825" y="4856163"/>
          <p14:tracePt t="154270" x="4822825" y="4840288"/>
          <p14:tracePt t="154277" x="4822825" y="4816475"/>
          <p14:tracePt t="154285" x="4822825" y="4800600"/>
          <p14:tracePt t="154288" x="4814888" y="4784725"/>
          <p14:tracePt t="154297" x="4814888" y="4737100"/>
          <p14:tracePt t="154309" x="4814888" y="4697413"/>
          <p14:tracePt t="154313" x="4814888" y="4681538"/>
          <p14:tracePt t="154320" x="4814888" y="4633913"/>
          <p14:tracePt t="154329" x="4814888" y="4616450"/>
          <p14:tracePt t="154337" x="4814888" y="4576763"/>
          <p14:tracePt t="154345" x="4814888" y="4552950"/>
          <p14:tracePt t="154357" x="4814888" y="4521200"/>
          <p14:tracePt t="154364" x="4806950" y="4513263"/>
          <p14:tracePt t="154373" x="4806950" y="4497388"/>
          <p14:tracePt t="154381" x="4806950" y="4481513"/>
          <p14:tracePt t="154397" x="4806950" y="4473575"/>
          <p14:tracePt t="154585" x="4814888" y="4481513"/>
          <p14:tracePt t="154593" x="4822825" y="4481513"/>
          <p14:tracePt t="154605" x="4838700" y="4481513"/>
          <p14:tracePt t="154613" x="4886325" y="4489450"/>
          <p14:tracePt t="154620" x="4951413" y="4497388"/>
          <p14:tracePt t="154629" x="5022850" y="4505325"/>
          <p14:tracePt t="154636" x="5173663" y="4529138"/>
          <p14:tracePt t="154640" x="5268913" y="4537075"/>
          <p14:tracePt t="154648" x="5349875" y="4545013"/>
          <p14:tracePt t="154657" x="5461000" y="4552950"/>
          <p14:tracePt t="154665" x="5556250" y="4560888"/>
          <p14:tracePt t="154672" x="5580063" y="4560888"/>
          <p14:tracePt t="154681" x="5588000" y="4560888"/>
          <p14:tracePt t="154688" x="5595938" y="4560888"/>
          <p14:tracePt t="154697" x="5595938" y="4568825"/>
          <p14:tracePt t="154764" x="5603875" y="4568825"/>
          <p14:tracePt t="154849" x="5603875" y="4576763"/>
          <p14:tracePt t="154865" x="5611813" y="4576763"/>
          <p14:tracePt t="154890" x="5627688" y="4576763"/>
          <p14:tracePt t="154918" x="5635625" y="4576763"/>
          <p14:tracePt t="154920" x="5643563" y="4576763"/>
          <p14:tracePt t="155001" x="5635625" y="4584700"/>
          <p14:tracePt t="155009" x="5603875" y="4584700"/>
          <p14:tracePt t="155017" x="5532438" y="4584700"/>
          <p14:tracePt t="155025" x="5413375" y="4584700"/>
          <p14:tracePt t="155033" x="5268913" y="4584700"/>
          <p14:tracePt t="155041" x="5133975" y="4584700"/>
          <p14:tracePt t="155050" x="4894263" y="4584700"/>
          <p14:tracePt t="155061" x="4576763" y="4584700"/>
          <p14:tracePt t="155070" x="4273550" y="4584700"/>
          <p14:tracePt t="155077" x="3986213" y="4584700"/>
          <p14:tracePt t="155086" x="3833813" y="4576763"/>
          <p14:tracePt t="155093" x="3722688" y="4568825"/>
          <p14:tracePt t="155100" x="3667125" y="4560888"/>
          <p14:tracePt t="155109" x="3635375" y="4552950"/>
          <p14:tracePt t="155117" x="3627438" y="4552950"/>
          <p14:tracePt t="155121" x="3619500" y="4545013"/>
          <p14:tracePt t="155181" x="3619500" y="4537075"/>
          <p14:tracePt t="155185" x="3611563" y="4529138"/>
          <p14:tracePt t="155197" x="3611563" y="4521200"/>
          <p14:tracePt t="155205" x="3603625" y="4513263"/>
          <p14:tracePt t="155213" x="3595688" y="4505325"/>
          <p14:tracePt t="155220" x="3587750" y="4489450"/>
          <p14:tracePt t="155229" x="3563938" y="4481513"/>
          <p14:tracePt t="155233" x="3516313" y="4465638"/>
          <p14:tracePt t="155241" x="3484563" y="4449763"/>
          <p14:tracePt t="155249" x="3435350" y="4433888"/>
          <p14:tracePt t="155256" x="3348038" y="4433888"/>
          <p14:tracePt t="155265" x="3332163" y="4433888"/>
          <p14:tracePt t="155272" x="3316288" y="4433888"/>
          <p14:tracePt t="155281" x="3308350" y="4433888"/>
          <p14:tracePt t="155314" x="3300413" y="4433888"/>
          <p14:tracePt t="155357" x="3300413" y="4441825"/>
          <p14:tracePt t="155365" x="3300413" y="4449763"/>
          <p14:tracePt t="155373" x="3292475" y="4465638"/>
          <p14:tracePt t="155377" x="3292475" y="4481513"/>
          <p14:tracePt t="155386" x="3284538" y="4489450"/>
          <p14:tracePt t="155393" x="3276600" y="4537075"/>
          <p14:tracePt t="155400" x="3276600" y="4560888"/>
          <p14:tracePt t="155409" x="3260725" y="4624388"/>
          <p14:tracePt t="155417" x="3260725" y="4649788"/>
          <p14:tracePt t="155425" x="3260725" y="4737100"/>
          <p14:tracePt t="155433" x="3260725" y="4840288"/>
          <p14:tracePt t="155441" x="3260725" y="4887913"/>
          <p14:tracePt t="155449" x="3260725" y="4992688"/>
          <p14:tracePt t="155457" x="3268663" y="5032375"/>
          <p14:tracePt t="155465" x="3284538" y="5119688"/>
          <p14:tracePt t="155473" x="3292475" y="5127625"/>
          <p14:tracePt t="155485" x="3292475" y="5143500"/>
          <p14:tracePt t="155493" x="3300413" y="5159375"/>
          <p14:tracePt t="155502" x="3308350" y="5167313"/>
          <p14:tracePt t="155510" x="3324225" y="5175250"/>
          <p14:tracePt t="155517" x="3332163" y="5175250"/>
          <p14:tracePt t="155522" x="3340100" y="5175250"/>
          <p14:tracePt t="155529" x="3363913" y="5175250"/>
          <p14:tracePt t="155536" x="3395663" y="5175250"/>
          <p14:tracePt t="155545" x="3443288" y="5167313"/>
          <p14:tracePt t="155553" x="3563938" y="5159375"/>
          <p14:tracePt t="155561" x="3595688" y="5127625"/>
          <p14:tracePt t="155569" x="3675063" y="5103813"/>
          <p14:tracePt t="155577" x="3794125" y="5087938"/>
          <p14:tracePt t="155586" x="3875088" y="4992688"/>
          <p14:tracePt t="155593" x="3922713" y="4951413"/>
          <p14:tracePt t="155603" x="3954463" y="4872038"/>
          <p14:tracePt t="155608" x="3970338" y="4784725"/>
          <p14:tracePt t="155621" x="3978275" y="4752975"/>
          <p14:tracePt t="155629" x="3986213" y="4737100"/>
          <p14:tracePt t="155636" x="3986213" y="4721225"/>
          <p14:tracePt t="155645" x="3986213" y="4713288"/>
          <p14:tracePt t="155653" x="3978275" y="4697413"/>
          <p14:tracePt t="155661" x="3970338" y="4673600"/>
          <p14:tracePt t="155673" x="3954463" y="4657725"/>
          <p14:tracePt t="155677" x="3906838" y="4649788"/>
          <p14:tracePt t="155681" x="3890963" y="4649788"/>
          <p14:tracePt t="155689" x="3875088" y="4649788"/>
          <p14:tracePt t="155696" x="3851275" y="4641850"/>
          <p14:tracePt t="155705" x="3817938" y="4641850"/>
          <p14:tracePt t="155713" x="3794125" y="4641850"/>
          <p14:tracePt t="155721" x="3786188" y="4641850"/>
          <p14:tracePt t="155729" x="3770313" y="4641850"/>
          <p14:tracePt t="155737" x="3762375" y="4641850"/>
          <p14:tracePt t="155757" x="3762375" y="4633913"/>
          <p14:tracePt t="155765" x="3754438" y="4633913"/>
          <p14:tracePt t="155785" x="3754438" y="4624388"/>
          <p14:tracePt t="155793" x="3754438" y="4616450"/>
          <p14:tracePt t="155802" x="3746500" y="4616450"/>
          <p14:tracePt t="155809" x="3746500" y="4608513"/>
          <p14:tracePt t="155817" x="3738563" y="4608513"/>
          <p14:tracePt t="155825" x="3730625" y="4592638"/>
          <p14:tracePt t="155833" x="3714750" y="4592638"/>
          <p14:tracePt t="155841" x="3706813" y="4584700"/>
          <p14:tracePt t="155849" x="3683000" y="4576763"/>
          <p14:tracePt t="155857" x="3667125" y="4568825"/>
          <p14:tracePt t="155869" x="3619500" y="4545013"/>
          <p14:tracePt t="155888" x="3516313" y="4537075"/>
          <p14:tracePt t="155893" x="3508375" y="4529138"/>
          <p14:tracePt t="155902" x="3500438" y="4529138"/>
          <p14:tracePt t="155905" x="3492500" y="4529138"/>
          <p14:tracePt t="155937" x="3484563" y="4537075"/>
          <p14:tracePt t="155949" x="3484563" y="4552950"/>
          <p14:tracePt t="155957" x="3484563" y="4576763"/>
          <p14:tracePt t="155965" x="3484563" y="4592638"/>
          <p14:tracePt t="155976" x="3484563" y="4641850"/>
          <p14:tracePt t="155980" x="3484563" y="4673600"/>
          <p14:tracePt t="155985" x="3484563" y="4713288"/>
          <p14:tracePt t="155993" x="3484563" y="4729163"/>
          <p14:tracePt t="156002" x="3484563" y="4745038"/>
          <p14:tracePt t="156008" x="3484563" y="4760913"/>
          <p14:tracePt t="156016" x="3484563" y="4768850"/>
          <p14:tracePt t="156033" x="3484563" y="4776788"/>
          <p14:tracePt t="156041" x="3492500" y="4776788"/>
          <p14:tracePt t="156081" x="3492500" y="4768850"/>
          <p14:tracePt t="156089" x="3492500" y="4760913"/>
          <p14:tracePt t="156097" x="3492500" y="4737100"/>
          <p14:tracePt t="156105" x="3500438" y="4729163"/>
          <p14:tracePt t="156112" x="3500438" y="4721225"/>
          <p14:tracePt t="156120" x="3500438" y="4705350"/>
          <p14:tracePt t="156132" x="3500438" y="4689475"/>
          <p14:tracePt t="156141" x="3500438" y="4673600"/>
          <p14:tracePt t="156149" x="3500438" y="4665663"/>
          <p14:tracePt t="156157" x="3500438" y="4649788"/>
          <p14:tracePt t="156168" x="3500438" y="4641850"/>
          <p14:tracePt t="156233" x="3500438" y="4649788"/>
          <p14:tracePt t="156241" x="3492500" y="4649788"/>
          <p14:tracePt t="156249" x="3492500" y="4665663"/>
          <p14:tracePt t="156256" x="3484563" y="4673600"/>
          <p14:tracePt t="156265" x="3476625" y="4729163"/>
          <p14:tracePt t="156273" x="3467100" y="4737100"/>
          <p14:tracePt t="156280" x="3467100" y="4752975"/>
          <p14:tracePt t="156288" x="3459163" y="4768850"/>
          <p14:tracePt t="156297" x="3459163" y="4776788"/>
          <p14:tracePt t="156313" x="3459163" y="4784725"/>
          <p14:tracePt t="156490" x="3459163" y="4792663"/>
          <p14:tracePt t="156498" x="3451225" y="4816475"/>
          <p14:tracePt t="156509" x="3451225" y="4832350"/>
          <p14:tracePt t="156516" x="3451225" y="4848225"/>
          <p14:tracePt t="156524" x="3459163" y="4872038"/>
          <p14:tracePt t="156532" x="3467100" y="4903788"/>
          <p14:tracePt t="156537" x="3467100" y="4911725"/>
          <p14:tracePt t="156545" x="3476625" y="4911725"/>
          <p14:tracePt t="156553" x="3484563" y="4919663"/>
          <p14:tracePt t="156561" x="3492500" y="4927600"/>
          <p14:tracePt t="156578" x="3500438" y="4927600"/>
          <p14:tracePt t="156593" x="3508375" y="4919663"/>
          <p14:tracePt t="156600" x="3516313" y="4911725"/>
          <p14:tracePt t="156616" x="3516313" y="4895850"/>
          <p14:tracePt t="156624" x="3516313" y="4879975"/>
          <p14:tracePt t="156632" x="3516313" y="4864100"/>
          <p14:tracePt t="156645" x="3516313" y="4792663"/>
          <p14:tracePt t="156653" x="3516313" y="4760913"/>
          <p14:tracePt t="156661" x="3516313" y="4681538"/>
          <p14:tracePt t="156669" x="3516313" y="4633913"/>
          <p14:tracePt t="156673" x="3516313" y="4608513"/>
          <p14:tracePt t="156681" x="3516313" y="4600575"/>
          <p14:tracePt t="156688" x="3516313" y="4592638"/>
          <p14:tracePt t="156713" x="3516313" y="4584700"/>
          <p14:tracePt t="156744" x="3516313" y="4600575"/>
          <p14:tracePt t="156768" x="3516313" y="4608513"/>
          <p14:tracePt t="156776" x="3524250" y="4608513"/>
          <p14:tracePt t="156793" x="3524250" y="4616450"/>
          <p14:tracePt t="156800" x="3532188" y="4624388"/>
          <p14:tracePt t="156817" x="3532188" y="4633913"/>
          <p14:tracePt t="156832" x="3540125" y="4633913"/>
          <p14:tracePt t="156848" x="3556000" y="4633913"/>
          <p14:tracePt t="156857" x="3563938" y="4624388"/>
          <p14:tracePt t="156865" x="3595688" y="4616450"/>
          <p14:tracePt t="156873" x="3643313" y="4608513"/>
          <p14:tracePt t="156885" x="3698875" y="4576763"/>
          <p14:tracePt t="156890" x="3722688" y="4552950"/>
          <p14:tracePt t="156917" x="3810000" y="4489450"/>
          <p14:tracePt t="156921" x="3825875" y="4481513"/>
          <p14:tracePt t="156929" x="3833813" y="4465638"/>
          <p14:tracePt t="156937" x="3843338" y="4465638"/>
          <p14:tracePt t="156949" x="3851275" y="4457700"/>
          <p14:tracePt t="156969" x="3859213" y="4457700"/>
          <p14:tracePt t="157147" x="3859213" y="4449763"/>
          <p14:tracePt t="157154" x="3867150" y="4449763"/>
          <p14:tracePt t="157161" x="3883025" y="4441825"/>
          <p14:tracePt t="157169" x="3890963" y="4441825"/>
          <p14:tracePt t="157177" x="3898900" y="4433888"/>
          <p14:tracePt t="157189" x="3914775" y="4425950"/>
          <p14:tracePt t="157193" x="3922713" y="4418013"/>
          <p14:tracePt t="157200" x="3938588" y="4410075"/>
          <p14:tracePt t="157209" x="3946525" y="4394200"/>
          <p14:tracePt t="157222" x="3962400" y="4386263"/>
          <p14:tracePt t="157228" x="3970338" y="4378325"/>
          <p14:tracePt t="157233" x="3978275" y="4370388"/>
          <p14:tracePt t="157241" x="3978275" y="4354513"/>
          <p14:tracePt t="157249" x="3986213" y="4354513"/>
          <p14:tracePt t="157265" x="3986213" y="4346575"/>
          <p14:tracePt t="157335" x="3978275" y="4346575"/>
          <p14:tracePt t="157341" x="3970338" y="4346575"/>
          <p14:tracePt t="157345" x="3954463" y="4346575"/>
          <p14:tracePt t="157352" x="3946525" y="4346575"/>
          <p14:tracePt t="157361" x="3930650" y="4346575"/>
          <p14:tracePt t="157369" x="3922713" y="4362450"/>
          <p14:tracePt t="157377" x="3906838" y="4370388"/>
          <p14:tracePt t="157385" x="3898900" y="4378325"/>
          <p14:tracePt t="157393" x="3890963" y="4386263"/>
          <p14:tracePt t="157400" x="3875088" y="4402138"/>
          <p14:tracePt t="157409" x="3867150" y="4418013"/>
          <p14:tracePt t="157417" x="3867150" y="4425950"/>
          <p14:tracePt t="157425" x="3867150" y="4473575"/>
          <p14:tracePt t="157435" x="3867150" y="4513263"/>
          <p14:tracePt t="157443" x="3867150" y="4521200"/>
          <p14:tracePt t="157449" x="3875088" y="4545013"/>
          <p14:tracePt t="157457" x="3890963" y="4560888"/>
          <p14:tracePt t="157469" x="3898900" y="4576763"/>
          <p14:tracePt t="157481" x="3914775" y="4584700"/>
          <p14:tracePt t="157492" x="3930650" y="4584700"/>
          <p14:tracePt t="157496" x="3938588" y="4584700"/>
          <p14:tracePt t="157504" x="3946525" y="4584700"/>
          <p14:tracePt t="157513" x="3954463" y="4568825"/>
          <p14:tracePt t="157522" x="3962400" y="4568825"/>
          <p14:tracePt t="157530" x="3970338" y="4545013"/>
          <p14:tracePt t="157538" x="3970338" y="4529138"/>
          <p14:tracePt t="157545" x="3970338" y="4521200"/>
          <p14:tracePt t="157554" x="3970338" y="4489450"/>
          <p14:tracePt t="157561" x="3970338" y="4481513"/>
          <p14:tracePt t="157569" x="3962400" y="4425950"/>
          <p14:tracePt t="157577" x="3962400" y="4410075"/>
          <p14:tracePt t="157585" x="3954463" y="4402138"/>
          <p14:tracePt t="157593" x="3946525" y="4402138"/>
          <p14:tracePt t="157608" x="3946525" y="4394200"/>
          <p14:tracePt t="157633" x="3946525" y="4418013"/>
          <p14:tracePt t="157645" x="3938588" y="4441825"/>
          <p14:tracePt t="157649" x="3930650" y="4457700"/>
          <p14:tracePt t="157661" x="3922713" y="4505325"/>
          <p14:tracePt t="157665" x="3922713" y="4537075"/>
          <p14:tracePt t="157672" x="3922713" y="4616450"/>
          <p14:tracePt t="157681" x="3922713" y="4665663"/>
          <p14:tracePt t="157688" x="3922713" y="4681538"/>
          <p14:tracePt t="157697" x="3922713" y="4697413"/>
          <p14:tracePt t="157704" x="3922713" y="4705350"/>
          <p14:tracePt t="157713" x="3922713" y="4713288"/>
          <p14:tracePt t="157737" x="3930650" y="4713288"/>
          <p14:tracePt t="157754" x="3946525" y="4689475"/>
          <p14:tracePt t="157762" x="3954463" y="4673600"/>
          <p14:tracePt t="157769" x="3962400" y="4608513"/>
          <p14:tracePt t="157777" x="3970338" y="4489450"/>
          <p14:tracePt t="157785" x="3994150" y="4425950"/>
          <p14:tracePt t="157797" x="3994150" y="4322763"/>
          <p14:tracePt t="157800" x="3994150" y="4233863"/>
          <p14:tracePt t="157808" x="4002088" y="4170363"/>
          <p14:tracePt t="157816" x="4002088" y="4162425"/>
          <p14:tracePt t="157849" x="3986213" y="4210050"/>
          <p14:tracePt t="157857" x="3986213" y="4291013"/>
          <p14:tracePt t="157865" x="3986213" y="4433888"/>
          <p14:tracePt t="157873" x="3986213" y="4497388"/>
          <p14:tracePt t="157881" x="3986213" y="4600575"/>
          <p14:tracePt t="157893" x="3986213" y="4713288"/>
          <p14:tracePt t="157897" x="3986213" y="4752975"/>
          <p14:tracePt t="157904" x="3986213" y="4768850"/>
          <p14:tracePt t="157920" x="3986213" y="4776788"/>
          <p14:tracePt t="157961" x="3986213" y="4768850"/>
          <p14:tracePt t="157969" x="3986213" y="4760913"/>
          <p14:tracePt t="157977" x="3986213" y="4745038"/>
          <p14:tracePt t="157985" x="3994150" y="4689475"/>
          <p14:tracePt t="157993" x="4002088" y="4673600"/>
          <p14:tracePt t="158001" x="4002088" y="4657725"/>
          <p14:tracePt t="158008" x="4002088" y="4633913"/>
          <p14:tracePt t="158017" x="4002088" y="4624388"/>
          <p14:tracePt t="158025" x="4010025" y="4616450"/>
          <p14:tracePt t="158129" x="4010025" y="4624388"/>
          <p14:tracePt t="158137" x="4010025" y="4633913"/>
          <p14:tracePt t="158145" x="4010025" y="4649788"/>
          <p14:tracePt t="158153" x="4010025" y="4665663"/>
          <p14:tracePt t="158161" x="4010025" y="4681538"/>
          <p14:tracePt t="158169" x="4017963" y="4689475"/>
          <p14:tracePt t="158177" x="4017963" y="4705350"/>
          <p14:tracePt t="158185" x="4017963" y="4713288"/>
          <p14:tracePt t="158193" x="4025900" y="4713288"/>
          <p14:tracePt t="158200" x="4033838" y="4729163"/>
          <p14:tracePt t="158208" x="4041775" y="4729163"/>
          <p14:tracePt t="158224" x="4057650" y="4729163"/>
          <p14:tracePt t="158232" x="4065588" y="4729163"/>
          <p14:tracePt t="158241" x="4081463" y="4729163"/>
          <p14:tracePt t="158249" x="4097338" y="4729163"/>
          <p14:tracePt t="158257" x="4121150" y="4729163"/>
          <p14:tracePt t="158265" x="4137025" y="4729163"/>
          <p14:tracePt t="158273" x="4176713" y="4721225"/>
          <p14:tracePt t="158281" x="4233863" y="4713288"/>
          <p14:tracePt t="158288" x="4257675" y="4681538"/>
          <p14:tracePt t="158297" x="4305300" y="4665663"/>
          <p14:tracePt t="158304" x="4329113" y="4649788"/>
          <p14:tracePt t="158313" x="4337050" y="4633913"/>
          <p14:tracePt t="158320" x="4344988" y="4624388"/>
          <p14:tracePt t="158329" x="4360863" y="4584700"/>
          <p14:tracePt t="158337" x="4360863" y="4560888"/>
          <p14:tracePt t="158345" x="4368800" y="4545013"/>
          <p14:tracePt t="158354" x="4368800" y="4521200"/>
          <p14:tracePt t="158361" x="4368800" y="4513263"/>
          <p14:tracePt t="158370" x="4368800" y="4481513"/>
          <p14:tracePt t="158377" x="4368800" y="4465638"/>
          <p14:tracePt t="158385" x="4360863" y="4457700"/>
          <p14:tracePt t="158393" x="4352925" y="4441825"/>
          <p14:tracePt t="158401" x="4344988" y="4433888"/>
          <p14:tracePt t="158408" x="4329113" y="4418013"/>
          <p14:tracePt t="158416" x="4313238" y="4418013"/>
          <p14:tracePt t="158425" x="4289425" y="4402138"/>
          <p14:tracePt t="158433" x="4225925" y="4386263"/>
          <p14:tracePt t="158441" x="4144963" y="4378325"/>
          <p14:tracePt t="158449" x="4089400" y="4370388"/>
          <p14:tracePt t="158457" x="4025900" y="4354513"/>
          <p14:tracePt t="158465" x="3986213" y="4354513"/>
          <p14:tracePt t="158473" x="3930650" y="4354513"/>
          <p14:tracePt t="158481" x="3898900" y="4346575"/>
          <p14:tracePt t="158488" x="3817938" y="4346575"/>
          <p14:tracePt t="158496" x="3770313" y="4346575"/>
          <p14:tracePt t="158504" x="3698875" y="4338638"/>
          <p14:tracePt t="158513" x="3627438" y="4330700"/>
          <p14:tracePt t="158521" x="3571875" y="4330700"/>
          <p14:tracePt t="158529" x="3540125" y="4330700"/>
          <p14:tracePt t="158537" x="3500438" y="4330700"/>
          <p14:tracePt t="158545" x="3443288" y="4330700"/>
          <p14:tracePt t="158553" x="3427413" y="4330700"/>
          <p14:tracePt t="158561" x="3387725" y="4330700"/>
          <p14:tracePt t="158568" x="3371850" y="4330700"/>
          <p14:tracePt t="158577" x="3355975" y="4338638"/>
          <p14:tracePt t="158585" x="3340100" y="4354513"/>
          <p14:tracePt t="158593" x="3316288" y="4362450"/>
          <p14:tracePt t="158601" x="3300413" y="4370388"/>
          <p14:tracePt t="158608" x="3292475" y="4378325"/>
          <p14:tracePt t="158616" x="3284538" y="4386263"/>
          <p14:tracePt t="158625" x="3276600" y="4394200"/>
          <p14:tracePt t="158632" x="3268663" y="4410075"/>
          <p14:tracePt t="158641" x="3268663" y="4433888"/>
          <p14:tracePt t="158649" x="3268663" y="4505325"/>
          <p14:tracePt t="158657" x="3268663" y="4537075"/>
          <p14:tracePt t="158665" x="3260725" y="4608513"/>
          <p14:tracePt t="158673" x="3260725" y="4665663"/>
          <p14:tracePt t="158681" x="3252788" y="4760913"/>
          <p14:tracePt t="158688" x="3252788" y="4808538"/>
          <p14:tracePt t="158697" x="3252788" y="4856163"/>
          <p14:tracePt t="158704" x="3252788" y="4895850"/>
          <p14:tracePt t="158713" x="3252788" y="4911725"/>
          <p14:tracePt t="158720" x="3260725" y="4959350"/>
          <p14:tracePt t="158729" x="3268663" y="4992688"/>
          <p14:tracePt t="158736" x="3268663" y="5016500"/>
          <p14:tracePt t="158745" x="3276600" y="5040313"/>
          <p14:tracePt t="158753" x="3276600" y="5056188"/>
          <p14:tracePt t="158761" x="3276600" y="5095875"/>
          <p14:tracePt t="158770" x="3276600" y="5119688"/>
          <p14:tracePt t="158776" x="3276600" y="5151438"/>
          <p14:tracePt t="158786" x="3276600" y="5191125"/>
          <p14:tracePt t="158793" x="3284538" y="5214938"/>
          <p14:tracePt t="158801" x="3284538" y="5238750"/>
          <p14:tracePt t="158808" x="3292475" y="5246688"/>
          <p14:tracePt t="158820" x="3292475" y="5270500"/>
          <p14:tracePt t="158825" x="3308350" y="5286375"/>
          <p14:tracePt t="158832" x="3316288" y="5294313"/>
          <p14:tracePt t="158841" x="3324225" y="5302250"/>
          <p14:tracePt t="158848" x="3332163" y="5319713"/>
          <p14:tracePt t="158857" x="3348038" y="5335588"/>
          <p14:tracePt t="158865" x="3355975" y="5343525"/>
          <p14:tracePt t="158873" x="3379788" y="5367338"/>
          <p14:tracePt t="158881" x="3435350" y="5391150"/>
          <p14:tracePt t="158888" x="3451225" y="5414963"/>
          <p14:tracePt t="158897" x="3467100" y="5430838"/>
          <p14:tracePt t="158904" x="3516313" y="5438775"/>
          <p14:tracePt t="158913" x="3532188" y="5454650"/>
          <p14:tracePt t="158920" x="3556000" y="5462588"/>
          <p14:tracePt t="158929" x="3627438" y="5470525"/>
          <p14:tracePt t="158937" x="3659188" y="5478463"/>
          <p14:tracePt t="158945" x="3706813" y="5478463"/>
          <p14:tracePt t="158953" x="3730625" y="5486400"/>
          <p14:tracePt t="158961" x="3762375" y="5494338"/>
          <p14:tracePt t="158970" x="3778250" y="5494338"/>
          <p14:tracePt t="158977" x="3802063" y="5494338"/>
          <p14:tracePt t="158985" x="3817938" y="5502275"/>
          <p14:tracePt t="158993" x="3825875" y="5502275"/>
          <p14:tracePt t="159005" x="3833813" y="5502275"/>
          <p14:tracePt t="159009" x="3851275" y="5502275"/>
          <p14:tracePt t="159025" x="3859213" y="5502275"/>
          <p14:tracePt t="159041" x="3867150" y="5502275"/>
          <p14:tracePt t="159057" x="3883025" y="5502275"/>
          <p14:tracePt t="159065" x="3890963" y="5502275"/>
          <p14:tracePt t="159073" x="3898900" y="5502275"/>
          <p14:tracePt t="159081" x="3914775" y="5502275"/>
          <p14:tracePt t="159097" x="3922713" y="5502275"/>
          <p14:tracePt t="159113" x="3930650" y="5502275"/>
          <p14:tracePt t="159120" x="3930650" y="5510213"/>
          <p14:tracePt t="159129" x="3938588" y="5510213"/>
          <p14:tracePt t="159136" x="3946525" y="5510213"/>
          <p14:tracePt t="159153" x="3954463" y="5510213"/>
          <p14:tracePt t="159161" x="3970338" y="5502275"/>
          <p14:tracePt t="159170" x="3978275" y="5502275"/>
          <p14:tracePt t="159177" x="3986213" y="5494338"/>
          <p14:tracePt t="159185" x="4002088" y="5486400"/>
          <p14:tracePt t="159193" x="4025900" y="5478463"/>
          <p14:tracePt t="159201" x="4033838" y="5462588"/>
          <p14:tracePt t="159209" x="4049713" y="5454650"/>
          <p14:tracePt t="159217" x="4057650" y="5438775"/>
          <p14:tracePt t="159224" x="4073525" y="5430838"/>
          <p14:tracePt t="159232" x="4081463" y="5422900"/>
          <p14:tracePt t="159241" x="4097338" y="5414963"/>
          <p14:tracePt t="159249" x="4105275" y="5391150"/>
          <p14:tracePt t="159257" x="4121150" y="5367338"/>
          <p14:tracePt t="159265" x="4121150" y="5359400"/>
          <p14:tracePt t="159273" x="4144963" y="5351463"/>
          <p14:tracePt t="159281" x="4160838" y="5335588"/>
          <p14:tracePt t="159288" x="4160838" y="5319713"/>
          <p14:tracePt t="159297" x="4176713" y="5310188"/>
          <p14:tracePt t="159309" x="4184650" y="5294313"/>
          <p14:tracePt t="159313" x="4200525" y="5278438"/>
          <p14:tracePt t="159320" x="4210050" y="5262563"/>
          <p14:tracePt t="159329" x="4225925" y="5246688"/>
          <p14:tracePt t="159336" x="4225925" y="5230813"/>
          <p14:tracePt t="159345" x="4233863" y="5207000"/>
          <p14:tracePt t="159353" x="4249738" y="5191125"/>
          <p14:tracePt t="159361" x="4249738" y="5183188"/>
          <p14:tracePt t="159369" x="4257675" y="5175250"/>
          <p14:tracePt t="159377" x="4265613" y="5159375"/>
          <p14:tracePt t="159386" x="4273550" y="5135563"/>
          <p14:tracePt t="159393" x="4289425" y="5127625"/>
          <p14:tracePt t="159400" x="4289425" y="5111750"/>
          <p14:tracePt t="159409" x="4297363" y="5072063"/>
          <p14:tracePt t="159417" x="4305300" y="5016500"/>
          <p14:tracePt t="159424" x="4305300" y="4984750"/>
          <p14:tracePt t="159433" x="4305300" y="4935538"/>
          <p14:tracePt t="159441" x="4305300" y="4879975"/>
          <p14:tracePt t="159449" x="4305300" y="4848225"/>
          <p14:tracePt t="159461" x="4305300" y="4832350"/>
          <p14:tracePt t="159465" x="4297363" y="4808538"/>
          <p14:tracePt t="159473" x="4289425" y="4792663"/>
          <p14:tracePt t="159481" x="4289425" y="4776788"/>
          <p14:tracePt t="159488" x="4273550" y="4760913"/>
          <p14:tracePt t="159496" x="4273550" y="4752975"/>
          <p14:tracePt t="159504" x="4265613" y="4737100"/>
          <p14:tracePt t="159513" x="4257675" y="4689475"/>
          <p14:tracePt t="159520" x="4249738" y="4689475"/>
          <p14:tracePt t="159529" x="4249738" y="4673600"/>
          <p14:tracePt t="159536" x="4241800" y="4665663"/>
          <p14:tracePt t="159545" x="4233863" y="4657725"/>
          <p14:tracePt t="159552" x="4217988" y="4649788"/>
          <p14:tracePt t="159561" x="4210050" y="4641850"/>
          <p14:tracePt t="159569" x="4192588" y="4633913"/>
          <p14:tracePt t="159577" x="4168775" y="4616450"/>
          <p14:tracePt t="159587" x="4105275" y="4600575"/>
          <p14:tracePt t="159593" x="4057650" y="4592638"/>
          <p14:tracePt t="159600" x="3970338" y="4545013"/>
          <p14:tracePt t="159613" x="3938588" y="4529138"/>
          <p14:tracePt t="159617" x="3890963" y="4513263"/>
          <p14:tracePt t="159624" x="3833813" y="4497388"/>
          <p14:tracePt t="159633" x="3802063" y="4489450"/>
          <p14:tracePt t="159641" x="3786188" y="4489450"/>
          <p14:tracePt t="159649" x="3778250" y="4489450"/>
          <p14:tracePt t="159657" x="3770313" y="4489450"/>
          <p14:tracePt t="159665" x="3762375" y="4489450"/>
          <p14:tracePt t="159681" x="3754438" y="4489450"/>
          <p14:tracePt t="159713" x="3746500" y="4489450"/>
          <p14:tracePt t="159721" x="3738563" y="4497388"/>
          <p14:tracePt t="159729" x="3730625" y="4505325"/>
          <p14:tracePt t="159736" x="3714750" y="4521200"/>
          <p14:tracePt t="159745" x="3706813" y="4529138"/>
          <p14:tracePt t="159753" x="3690938" y="4552950"/>
          <p14:tracePt t="159765" x="3643313" y="4568825"/>
          <p14:tracePt t="159769" x="3635375" y="4576763"/>
          <p14:tracePt t="159777" x="3611563" y="4624388"/>
          <p14:tracePt t="159786" x="3603625" y="4641850"/>
          <p14:tracePt t="159793" x="3571875" y="4681538"/>
          <p14:tracePt t="159802" x="3548063" y="4808538"/>
          <p14:tracePt t="159809" x="3540125" y="4872038"/>
          <p14:tracePt t="159817" x="3532188" y="4976813"/>
          <p14:tracePt t="159825" x="3524250" y="5064125"/>
          <p14:tracePt t="159834" x="3524250" y="5159375"/>
          <p14:tracePt t="159840" x="3524250" y="5230813"/>
          <p14:tracePt t="159848" x="3508375" y="5319713"/>
          <p14:tracePt t="159857" x="3508375" y="5335588"/>
          <p14:tracePt t="159864" x="3508375" y="5375275"/>
          <p14:tracePt t="159874" x="3508375" y="5399088"/>
          <p14:tracePt t="159881" x="3508375" y="5407025"/>
          <p14:tracePt t="159888" x="3508375" y="5422900"/>
          <p14:tracePt t="159897" x="3516313" y="5430838"/>
          <p14:tracePt t="159904" x="3524250" y="5446713"/>
          <p14:tracePt t="159917" x="3532188" y="5462588"/>
          <p14:tracePt t="159921" x="3540125" y="5462588"/>
          <p14:tracePt t="159929" x="3548063" y="5470525"/>
          <p14:tracePt t="159961" x="3556000" y="5470525"/>
          <p14:tracePt t="159977" x="3563938" y="5470525"/>
          <p14:tracePt t="159993" x="3571875" y="5470525"/>
          <p14:tracePt t="160001" x="3579813" y="5470525"/>
          <p14:tracePt t="160009" x="3587750" y="5470525"/>
          <p14:tracePt t="160016" x="3603625" y="5470525"/>
          <p14:tracePt t="160025" x="3611563" y="5470525"/>
          <p14:tracePt t="160033" x="3627438" y="5470525"/>
          <p14:tracePt t="160041" x="3643313" y="5470525"/>
          <p14:tracePt t="160048" x="3667125" y="5470525"/>
          <p14:tracePt t="160057" x="3722688" y="5470525"/>
          <p14:tracePt t="160069" x="3738563" y="5470525"/>
          <p14:tracePt t="160073" x="3794125" y="5470525"/>
          <p14:tracePt t="160081" x="3825875" y="5470525"/>
          <p14:tracePt t="160089" x="3867150" y="5470525"/>
          <p14:tracePt t="160096" x="3875088" y="5470525"/>
          <p14:tracePt t="160105" x="3898900" y="5470525"/>
          <p14:tracePt t="160113" x="3914775" y="5470525"/>
          <p14:tracePt t="160120" x="3914775" y="5462588"/>
          <p14:tracePt t="160129" x="3922713" y="5462588"/>
          <p14:tracePt t="160136" x="3930650" y="5454650"/>
          <p14:tracePt t="160145" x="3938588" y="5446713"/>
          <p14:tracePt t="160152" x="3938588" y="5438775"/>
          <p14:tracePt t="160169" x="3938588" y="5430838"/>
          <p14:tracePt t="160177" x="3938588" y="5422900"/>
          <p14:tracePt t="160185" x="3938588" y="5414963"/>
          <p14:tracePt t="160193" x="3938588" y="5399088"/>
          <p14:tracePt t="160202" x="3938588" y="5391150"/>
          <p14:tracePt t="160209" x="3938588" y="5383213"/>
          <p14:tracePt t="160217" x="3938588" y="5367338"/>
          <p14:tracePt t="160225" x="3938588" y="5351463"/>
          <p14:tracePt t="160233" x="3938588" y="5343525"/>
          <p14:tracePt t="160241" x="3930650" y="5327650"/>
          <p14:tracePt t="160249" x="3930650" y="5278438"/>
          <p14:tracePt t="160256" x="3930650" y="5262563"/>
          <p14:tracePt t="160266" x="3922713" y="5246688"/>
          <p14:tracePt t="160273" x="3922713" y="5238750"/>
          <p14:tracePt t="160281" x="3922713" y="5222875"/>
          <p14:tracePt t="160289" x="3922713" y="5207000"/>
          <p14:tracePt t="160297" x="3922713" y="5151438"/>
          <p14:tracePt t="160305" x="3922713" y="5135563"/>
          <p14:tracePt t="160313" x="3914775" y="5095875"/>
          <p14:tracePt t="160320" x="3914775" y="5040313"/>
          <p14:tracePt t="160329" x="3914775" y="5024438"/>
          <p14:tracePt t="160337" x="3914775" y="5008563"/>
          <p14:tracePt t="160345" x="3914775" y="4984750"/>
          <p14:tracePt t="160352" x="3906838" y="4967288"/>
          <p14:tracePt t="160361" x="3906838" y="4959350"/>
          <p14:tracePt t="160368" x="3898900" y="4943475"/>
          <p14:tracePt t="160377" x="3890963" y="4935538"/>
          <p14:tracePt t="160385" x="3890963" y="4927600"/>
          <p14:tracePt t="160393" x="3890963" y="4919663"/>
          <p14:tracePt t="160409" x="3890963" y="4911725"/>
          <p14:tracePt t="160416" x="3883025" y="4911725"/>
          <p14:tracePt t="160425" x="3883025" y="4895850"/>
          <p14:tracePt t="160440" x="3883025" y="4887913"/>
          <p14:tracePt t="160457" x="3875088" y="4879975"/>
          <p14:tracePt t="160465" x="3867150" y="4872038"/>
          <p14:tracePt t="160481" x="3867150" y="4864100"/>
          <p14:tracePt t="160497" x="3867150" y="4856163"/>
          <p14:tracePt t="160505" x="3859213" y="4856163"/>
          <p14:tracePt t="160529" x="3851275" y="4856163"/>
          <p14:tracePt t="160593" x="3851275" y="4848225"/>
          <p14:tracePt t="160633" x="3851275" y="4840288"/>
          <p14:tracePt t="160657" x="3851275" y="4832350"/>
          <p14:tracePt t="160675" x="3851275" y="4824413"/>
          <p14:tracePt t="160856" x="3843338" y="4824413"/>
          <p14:tracePt t="160896" x="3843338" y="4816475"/>
          <p14:tracePt t="161098" x="3843338" y="4808538"/>
          <p14:tracePt t="162234" x="3843338" y="4800600"/>
          <p14:tracePt t="162249" x="3843338" y="4792663"/>
          <p14:tracePt t="162259" x="3843338" y="4784725"/>
          <p14:tracePt t="162265" x="3843338" y="4776788"/>
          <p14:tracePt t="162272" x="3843338" y="4760913"/>
          <p14:tracePt t="162281" x="3843338" y="4745038"/>
          <p14:tracePt t="162289" x="3843338" y="4737100"/>
          <p14:tracePt t="162297" x="3843338" y="4729163"/>
          <p14:tracePt t="162312" x="3843338" y="4721225"/>
          <p14:tracePt t="162328" x="3843338" y="4713288"/>
          <p14:tracePt t="162344" x="3843338" y="4705350"/>
          <p14:tracePt t="162360" x="3851275" y="4697413"/>
          <p14:tracePt t="162401" x="3851275" y="4705350"/>
          <p14:tracePt t="162417" x="3833813" y="4705350"/>
          <p14:tracePt t="162424" x="3817938" y="4673600"/>
          <p14:tracePt t="162433" x="3762375" y="4673600"/>
          <p14:tracePt t="162625" x="3754438" y="4665663"/>
          <p14:tracePt t="162632" x="3746500" y="4657725"/>
          <p14:tracePt t="162648" x="3730625" y="4657725"/>
          <p14:tracePt t="162656" x="3722688" y="4649788"/>
          <p14:tracePt t="162666" x="3706813" y="4641850"/>
          <p14:tracePt t="162672" x="3690938" y="4624388"/>
          <p14:tracePt t="162681" x="3683000" y="4616450"/>
          <p14:tracePt t="162688" x="3683000" y="4608513"/>
          <p14:tracePt t="162704" x="3683000" y="4600575"/>
          <p14:tracePt t="162713" x="3683000" y="4592638"/>
          <p14:tracePt t="162796" x="3683000" y="4608513"/>
          <p14:tracePt t="162801" x="3675063" y="4624388"/>
          <p14:tracePt t="162809" x="3667125" y="4633913"/>
          <p14:tracePt t="162816" x="3659188" y="4657725"/>
          <p14:tracePt t="162825" x="3651250" y="4673600"/>
          <p14:tracePt t="162832" x="3643313" y="4697413"/>
          <p14:tracePt t="162841" x="3627438" y="4721225"/>
          <p14:tracePt t="162848" x="3619500" y="4737100"/>
          <p14:tracePt t="162856" x="3611563" y="4752975"/>
          <p14:tracePt t="162865" x="3603625" y="4776788"/>
          <p14:tracePt t="162872" x="3595688" y="4792663"/>
          <p14:tracePt t="162881" x="3587750" y="4816475"/>
          <p14:tracePt t="162888" x="3579813" y="4840288"/>
          <p14:tracePt t="162897" x="3571875" y="4848225"/>
          <p14:tracePt t="162904" x="3571875" y="4856163"/>
          <p14:tracePt t="162920" x="3571875" y="4864100"/>
          <p14:tracePt t="162960" x="3571875" y="4856163"/>
          <p14:tracePt t="162968" x="3579813" y="4856163"/>
          <p14:tracePt t="162976" x="3579813" y="4840288"/>
          <p14:tracePt t="162984" x="3587750" y="4832350"/>
          <p14:tracePt t="162992" x="3635375" y="4808538"/>
          <p14:tracePt t="163001" x="3651250" y="4721225"/>
          <p14:tracePt t="163010" x="3667125" y="4689475"/>
          <p14:tracePt t="163019" x="3675063" y="4608513"/>
          <p14:tracePt t="163025" x="3683000" y="4584700"/>
          <p14:tracePt t="163035" x="3698875" y="4552950"/>
          <p14:tracePt t="163041" x="3714750" y="4505325"/>
          <p14:tracePt t="163051" x="3722688" y="4418013"/>
          <p14:tracePt t="163056" x="3738563" y="4386263"/>
          <p14:tracePt t="163065" x="3738563" y="4370388"/>
          <p14:tracePt t="163073" x="3738563" y="4314825"/>
          <p14:tracePt t="163080" x="3746500" y="4298950"/>
          <p14:tracePt t="163088" x="3746500" y="4291013"/>
          <p14:tracePt t="163100" x="3754438" y="4291013"/>
          <p14:tracePt t="163137" x="3754438" y="4298950"/>
          <p14:tracePt t="163145" x="3754438" y="4322763"/>
          <p14:tracePt t="163154" x="3754438" y="4330700"/>
          <p14:tracePt t="163161" x="3754438" y="4394200"/>
          <p14:tracePt t="163169" x="3762375" y="4481513"/>
          <p14:tracePt t="163177" x="3778250" y="4545013"/>
          <p14:tracePt t="163185" x="3794125" y="4657725"/>
          <p14:tracePt t="163193" x="3810000" y="4745038"/>
          <p14:tracePt t="163200" x="3817938" y="4840288"/>
          <p14:tracePt t="163209" x="3833813" y="4879975"/>
          <p14:tracePt t="163216" x="3843338" y="4935538"/>
          <p14:tracePt t="163225" x="3859213" y="4959350"/>
          <p14:tracePt t="163232" x="3859213" y="4967288"/>
          <p14:tracePt t="163265" x="3867150" y="4967288"/>
          <p14:tracePt t="163273" x="3867150" y="4959350"/>
          <p14:tracePt t="163281" x="3875088" y="4943475"/>
          <p14:tracePt t="163288" x="3883025" y="4911725"/>
          <p14:tracePt t="163297" x="3883025" y="4895850"/>
          <p14:tracePt t="163305" x="3890963" y="4872038"/>
          <p14:tracePt t="163313" x="3914775" y="4832350"/>
          <p14:tracePt t="163321" x="3922713" y="4760913"/>
          <p14:tracePt t="163331" x="3922713" y="4673600"/>
          <p14:tracePt t="163336" x="3930650" y="4657725"/>
          <p14:tracePt t="163345" x="3930650" y="4641850"/>
          <p14:tracePt t="163353" x="3938588" y="4633913"/>
          <p14:tracePt t="163361" x="3938588" y="4624388"/>
          <p14:tracePt t="163401" x="3938588" y="4641850"/>
          <p14:tracePt t="163409" x="3938588" y="4657725"/>
          <p14:tracePt t="163417" x="3938588" y="4673600"/>
          <p14:tracePt t="163425" x="3938588" y="4681538"/>
          <p14:tracePt t="163432" x="3938588" y="4689475"/>
          <p14:tracePt t="163442" x="3938588" y="4697413"/>
          <p14:tracePt t="163449" x="3938588" y="4705350"/>
          <p14:tracePt t="163514" x="3946525" y="4697413"/>
          <p14:tracePt t="163521" x="3946525" y="4689475"/>
          <p14:tracePt t="163530" x="3954463" y="4681538"/>
          <p14:tracePt t="163537" x="3962400" y="4665663"/>
          <p14:tracePt t="163545" x="3970338" y="4616450"/>
          <p14:tracePt t="163553" x="3970338" y="4608513"/>
          <p14:tracePt t="163560" x="4002088" y="4560888"/>
          <p14:tracePt t="163569" x="4010025" y="4537075"/>
          <p14:tracePt t="163577" x="4017963" y="4521200"/>
          <p14:tracePt t="163585" x="4025900" y="4505325"/>
          <p14:tracePt t="163593" x="4025900" y="4497388"/>
          <p14:tracePt t="163600" x="4041775" y="4481513"/>
          <p14:tracePt t="163673" x="4041775" y="4505325"/>
          <p14:tracePt t="163681" x="4041775" y="4521200"/>
          <p14:tracePt t="163689" x="4041775" y="4545013"/>
          <p14:tracePt t="163697" x="4049713" y="4600575"/>
          <p14:tracePt t="163705" x="4057650" y="4649788"/>
          <p14:tracePt t="163713" x="4065588" y="4729163"/>
          <p14:tracePt t="163721" x="4073525" y="4768850"/>
          <p14:tracePt t="163729" x="4081463" y="4840288"/>
          <p14:tracePt t="163737" x="4081463" y="4895850"/>
          <p14:tracePt t="163745" x="4089400" y="4911725"/>
          <p14:tracePt t="163753" x="4089400" y="4927600"/>
          <p14:tracePt t="163761" x="4089400" y="4943475"/>
          <p14:tracePt t="163769" x="4089400" y="4951413"/>
          <p14:tracePt t="163907" x="4089400" y="4967288"/>
          <p14:tracePt t="163921" x="4089400" y="4984750"/>
          <p14:tracePt t="163929" x="4089400" y="4992688"/>
          <p14:tracePt t="163937" x="4089400" y="5000625"/>
          <p14:tracePt t="163945" x="4097338" y="5016500"/>
          <p14:tracePt t="163969" x="4097338" y="5024438"/>
          <p14:tracePt t="164017" x="4105275" y="5016500"/>
          <p14:tracePt t="164025" x="4105275" y="5008563"/>
          <p14:tracePt t="164033" x="4121150" y="4992688"/>
          <p14:tracePt t="164041" x="4129088" y="4967288"/>
          <p14:tracePt t="164049" x="4129088" y="4951413"/>
          <p14:tracePt t="164056" x="4137025" y="4911725"/>
          <p14:tracePt t="164065" x="4144963" y="4856163"/>
          <p14:tracePt t="164072" x="4152900" y="4840288"/>
          <p14:tracePt t="164080" x="4160838" y="4816475"/>
          <p14:tracePt t="164089" x="4160838" y="4808538"/>
          <p14:tracePt t="164096" x="4160838" y="4800600"/>
          <p14:tracePt t="164177" x="4168775" y="4792663"/>
          <p14:tracePt t="164185" x="4168775" y="4776788"/>
          <p14:tracePt t="164193" x="4176713" y="4768850"/>
          <p14:tracePt t="164201" x="4176713" y="4760913"/>
          <p14:tracePt t="164209" x="4184650" y="4745038"/>
          <p14:tracePt t="164216" x="4192588" y="4737100"/>
          <p14:tracePt t="164233" x="4192588" y="4729163"/>
          <p14:tracePt t="164241" x="4200525" y="4729163"/>
          <p14:tracePt t="164297" x="4200525" y="4721225"/>
          <p14:tracePt t="164313" x="4200525" y="4705350"/>
          <p14:tracePt t="164329" x="4210050" y="4697413"/>
          <p14:tracePt t="164345" x="4217988" y="4689475"/>
          <p14:tracePt t="164352" x="4217988" y="4681538"/>
          <p14:tracePt t="164371" x="4217988" y="4673600"/>
          <p14:tracePt t="164385" x="4217988" y="4665663"/>
          <p14:tracePt t="164393" x="4217988" y="4657725"/>
          <p14:tracePt t="164402" x="4225925" y="4649788"/>
          <p14:tracePt t="164408" x="4225925" y="4641850"/>
          <p14:tracePt t="164417" x="4233863" y="4624388"/>
          <p14:tracePt t="164425" x="4241800" y="4600575"/>
          <p14:tracePt t="164433" x="4257675" y="4568825"/>
          <p14:tracePt t="164441" x="4265613" y="4552950"/>
          <p14:tracePt t="164449" x="4265613" y="4545013"/>
          <p14:tracePt t="164457" x="4273550" y="4537075"/>
          <p14:tracePt t="164597" x="4273550" y="4545013"/>
          <p14:tracePt t="164609" x="4273550" y="4552950"/>
          <p14:tracePt t="164617" x="4273550" y="4560888"/>
          <p14:tracePt t="164633" x="4273550" y="4568825"/>
          <p14:tracePt t="164705" x="4273550" y="4560888"/>
          <p14:tracePt t="164713" x="4281488" y="4560888"/>
          <p14:tracePt t="164721" x="4281488" y="4552950"/>
          <p14:tracePt t="164737" x="4281488" y="4545013"/>
          <p14:tracePt t="164745" x="4281488" y="4537075"/>
          <p14:tracePt t="164753" x="4289425" y="4537075"/>
          <p14:tracePt t="164801" x="4289425" y="4529138"/>
          <p14:tracePt t="164824" x="4289425" y="4521200"/>
          <p14:tracePt t="164833" x="4289425" y="4513263"/>
          <p14:tracePt t="164841" x="4289425" y="4505325"/>
          <p14:tracePt t="164850" x="4289425" y="4489450"/>
          <p14:tracePt t="164882" x="4289425" y="4481513"/>
          <p14:tracePt t="164936" x="4289425" y="4489450"/>
          <p14:tracePt t="164945" x="4289425" y="4505325"/>
          <p14:tracePt t="164952" x="4289425" y="4521200"/>
          <p14:tracePt t="164960" x="4289425" y="4600575"/>
          <p14:tracePt t="164968" x="4289425" y="4665663"/>
          <p14:tracePt t="164976" x="4289425" y="4768850"/>
          <p14:tracePt t="164985" x="4289425" y="4848225"/>
          <p14:tracePt t="164993" x="4289425" y="4943475"/>
          <p14:tracePt t="165000" x="4289425" y="5056188"/>
          <p14:tracePt t="165008" x="4289425" y="5135563"/>
          <p14:tracePt t="165017" x="4289425" y="5151438"/>
          <p14:tracePt t="165024" x="4289425" y="5167313"/>
          <p14:tracePt t="165081" x="4289425" y="5135563"/>
          <p14:tracePt t="165088" x="4289425" y="5080000"/>
          <p14:tracePt t="165097" x="4289425" y="5048250"/>
          <p14:tracePt t="165105" x="4281488" y="4943475"/>
          <p14:tracePt t="165113" x="4281488" y="4824413"/>
          <p14:tracePt t="165121" x="4281488" y="4792663"/>
          <p14:tracePt t="165129" x="4281488" y="4721225"/>
          <p14:tracePt t="165136" x="4281488" y="4697413"/>
          <p14:tracePt t="165145" x="4281488" y="4681538"/>
          <p14:tracePt t="165152" x="4281488" y="4665663"/>
          <p14:tracePt t="165161" x="4281488" y="4657725"/>
          <p14:tracePt t="165169" x="4281488" y="4649788"/>
          <p14:tracePt t="165177" x="4289425" y="4649788"/>
          <p14:tracePt t="165243" x="4289425" y="4641850"/>
          <p14:tracePt t="165265" x="4289425" y="4633913"/>
          <p14:tracePt t="165281" x="4289425" y="4624388"/>
          <p14:tracePt t="165336" x="4289425" y="4633913"/>
          <p14:tracePt t="165353" x="4289425" y="4649788"/>
          <p14:tracePt t="165373" x="4289425" y="4657725"/>
          <p14:tracePt t="165377" x="4289425" y="4673600"/>
          <p14:tracePt t="165384" x="4281488" y="4689475"/>
          <p14:tracePt t="165393" x="4281488" y="4697413"/>
          <p14:tracePt t="165401" x="4265613" y="4729163"/>
          <p14:tracePt t="165408" x="4233863" y="4752975"/>
          <p14:tracePt t="165417" x="4217988" y="4768850"/>
          <p14:tracePt t="165424" x="4152900" y="4776788"/>
          <p14:tracePt t="165433" x="4137025" y="4784725"/>
          <p14:tracePt t="165441" x="4105275" y="4792663"/>
          <p14:tracePt t="165449" x="4089400" y="4792663"/>
          <p14:tracePt t="165457" x="4065588" y="4792663"/>
          <p14:tracePt t="165474" x="4025900" y="4784725"/>
          <p14:tracePt t="165481" x="3970338" y="4737100"/>
          <p14:tracePt t="165488" x="3922713" y="4681538"/>
          <p14:tracePt t="165497" x="3914775" y="4657725"/>
          <p14:tracePt t="165505" x="3898900" y="4641850"/>
          <p14:tracePt t="165512" x="3898900" y="4616450"/>
          <p14:tracePt t="165524" x="3890963" y="4600575"/>
          <p14:tracePt t="165529" x="3875088" y="4584700"/>
          <p14:tracePt t="165537" x="3875088" y="4560888"/>
          <p14:tracePt t="165552" x="3867150" y="4552950"/>
          <p14:tracePt t="165568" x="3859213" y="4552950"/>
          <p14:tracePt t="165617" x="3851275" y="4552950"/>
          <p14:tracePt t="165625" x="3843338" y="4560888"/>
          <p14:tracePt t="165640" x="3843338" y="4568825"/>
          <p14:tracePt t="165649" x="3825875" y="4576763"/>
          <p14:tracePt t="165657" x="3810000" y="4592638"/>
          <p14:tracePt t="165665" x="3802063" y="4616450"/>
          <p14:tracePt t="165677" x="3794125" y="4624388"/>
          <p14:tracePt t="165681" x="3770313" y="4641850"/>
          <p14:tracePt t="165690" x="3762375" y="4665663"/>
          <p14:tracePt t="165696" x="3754438" y="4665663"/>
          <p14:tracePt t="165706" x="3746500" y="4681538"/>
          <p14:tracePt t="165713" x="3738563" y="4681538"/>
          <p14:tracePt t="165720" x="3738563" y="4697413"/>
          <p14:tracePt t="165729" x="3730625" y="4705350"/>
          <p14:tracePt t="165737" x="3730625" y="4713288"/>
          <p14:tracePt t="165793" x="3730625" y="4681538"/>
          <p14:tracePt t="165801" x="3730625" y="4624388"/>
          <p14:tracePt t="165809" x="3730625" y="4592638"/>
          <p14:tracePt t="165816" x="3730625" y="4545013"/>
          <p14:tracePt t="165829" x="3722688" y="4521200"/>
          <p14:tracePt t="165832" x="3722688" y="4505325"/>
          <p14:tracePt t="165840" x="3722688" y="4497388"/>
          <p14:tracePt t="165849" x="3722688" y="4489450"/>
          <p14:tracePt t="165913" x="3722688" y="4513263"/>
          <p14:tracePt t="165921" x="3714750" y="4529138"/>
          <p14:tracePt t="165929" x="3714750" y="4600575"/>
          <p14:tracePt t="165938" x="3706813" y="4616450"/>
          <p14:tracePt t="165945" x="3698875" y="4665663"/>
          <p14:tracePt t="165953" x="3698875" y="4713288"/>
          <p14:tracePt t="165961" x="3698875" y="4729163"/>
          <p14:tracePt t="165969" x="3698875" y="4776788"/>
          <p14:tracePt t="165977" x="3698875" y="4784725"/>
          <p14:tracePt t="165985" x="3698875" y="4800600"/>
          <p14:tracePt t="165993" x="3698875" y="4808538"/>
          <p14:tracePt t="166000" x="3698875" y="4824413"/>
          <p14:tracePt t="166065" x="3698875" y="4808538"/>
          <p14:tracePt t="166073" x="3698875" y="4784725"/>
          <p14:tracePt t="166081" x="3698875" y="4776788"/>
          <p14:tracePt t="166090" x="3690938" y="4737100"/>
          <p14:tracePt t="166097" x="3690938" y="4713288"/>
          <p14:tracePt t="166104" x="3690938" y="4697413"/>
          <p14:tracePt t="166113" x="3690938" y="4681538"/>
          <p14:tracePt t="166121" x="3690938" y="4673600"/>
          <p14:tracePt t="166129" x="3690938" y="4665663"/>
          <p14:tracePt t="166138" x="3690938" y="4649788"/>
          <p14:tracePt t="166153" x="3690938" y="4641850"/>
          <p14:tracePt t="166227" x="3690938" y="4649788"/>
          <p14:tracePt t="166236" x="3690938" y="4665663"/>
          <p14:tracePt t="166241" x="3690938" y="4673600"/>
          <p14:tracePt t="166249" x="3690938" y="4729163"/>
          <p14:tracePt t="166256" x="3690938" y="4737100"/>
          <p14:tracePt t="166265" x="3690938" y="4752975"/>
          <p14:tracePt t="166272" x="3690938" y="4776788"/>
          <p14:tracePt t="166281" x="3690938" y="4784725"/>
          <p14:tracePt t="166290" x="3690938" y="4792663"/>
          <p14:tracePt t="166296" x="3690938" y="4800600"/>
          <p14:tracePt t="166352" x="3690938" y="4784725"/>
          <p14:tracePt t="166360" x="3690938" y="4776788"/>
          <p14:tracePt t="166370" x="3690938" y="4768850"/>
          <p14:tracePt t="166377" x="3690938" y="4752975"/>
          <p14:tracePt t="166385" x="3690938" y="4729163"/>
          <p14:tracePt t="166393" x="3690938" y="4713288"/>
          <p14:tracePt t="166408" x="3683000" y="4705350"/>
          <p14:tracePt t="166569" x="3683000" y="4713288"/>
          <p14:tracePt t="166593" x="3683000" y="4721225"/>
          <p14:tracePt t="166698" x="3683000" y="4713288"/>
          <p14:tracePt t="166714" x="3683000" y="4705350"/>
          <p14:tracePt t="166737" x="3683000" y="4697413"/>
          <p14:tracePt t="166897" x="3683000" y="4705350"/>
          <p14:tracePt t="166905" x="3683000" y="4713288"/>
          <p14:tracePt t="166913" x="3683000" y="4721225"/>
          <p14:tracePt t="166921" x="3683000" y="4737100"/>
          <p14:tracePt t="166928" x="3683000" y="4760913"/>
          <p14:tracePt t="166937" x="3675063" y="4776788"/>
          <p14:tracePt t="166945" x="3675063" y="4792663"/>
          <p14:tracePt t="166953" x="3675063" y="4864100"/>
          <p14:tracePt t="166960" x="3667125" y="4935538"/>
          <p14:tracePt t="166971" x="3659188" y="4951413"/>
          <p14:tracePt t="166977" x="3659188" y="4976813"/>
          <p14:tracePt t="166985" x="3659188" y="4992688"/>
          <p14:tracePt t="166993" x="3659188" y="5008563"/>
          <p14:tracePt t="167001" x="3659188" y="5016500"/>
          <p14:tracePt t="167009" x="3659188" y="5032375"/>
          <p14:tracePt t="167025" x="3659188" y="5040313"/>
          <p14:tracePt t="167049" x="3651250" y="5040313"/>
          <p14:tracePt t="167113" x="3643313" y="5040313"/>
          <p14:tracePt t="167121" x="3643313" y="5048250"/>
          <p14:tracePt t="167129" x="3643313" y="5056188"/>
          <p14:tracePt t="167145" x="3643313" y="5064125"/>
          <p14:tracePt t="167154" x="3643313" y="5072063"/>
          <p14:tracePt t="167160" x="3643313" y="5080000"/>
          <p14:tracePt t="167169" x="3643313" y="5087938"/>
          <p14:tracePt t="167176" x="3643313" y="5103813"/>
          <p14:tracePt t="167186" x="3643313" y="5151438"/>
          <p14:tracePt t="167192" x="3635375" y="5214938"/>
          <p14:tracePt t="167201" x="3627438" y="5319713"/>
          <p14:tracePt t="167209" x="3619500" y="5375275"/>
          <p14:tracePt t="167217" x="3603625" y="5438775"/>
          <p14:tracePt t="167225" x="3595688" y="5462588"/>
          <p14:tracePt t="167233" x="3587750" y="5534025"/>
          <p14:tracePt t="167241" x="3579813" y="5549900"/>
          <p14:tracePt t="167249" x="3579813" y="5565775"/>
          <p14:tracePt t="167297" x="3579813" y="5557838"/>
          <p14:tracePt t="167305" x="3579813" y="5549900"/>
          <p14:tracePt t="167313" x="3579813" y="5541963"/>
          <p14:tracePt t="167321" x="3579813" y="5534025"/>
          <p14:tracePt t="167329" x="3579813" y="5526088"/>
          <p14:tracePt t="167337" x="3579813" y="5518150"/>
          <p14:tracePt t="167353" x="3579813" y="5510213"/>
          <p14:tracePt t="167740" x="3587750" y="5510213"/>
          <p14:tracePt t="167753" x="3595688" y="5510213"/>
          <p14:tracePt t="167776" x="3603625" y="5510213"/>
          <p14:tracePt t="167793" x="3603625" y="5518150"/>
          <p14:tracePt t="167801" x="3611563" y="5518150"/>
          <p14:tracePt t="167809" x="3619500" y="5518150"/>
          <p14:tracePt t="167816" x="3667125" y="5534025"/>
          <p14:tracePt t="167825" x="3683000" y="5541963"/>
          <p14:tracePt t="167832" x="3722688" y="5549900"/>
          <p14:tracePt t="167841" x="3778250" y="5557838"/>
          <p14:tracePt t="167849" x="3810000" y="5565775"/>
          <p14:tracePt t="167857" x="3946525" y="5581650"/>
          <p14:tracePt t="167866" x="4065588" y="5597525"/>
          <p14:tracePt t="167873" x="4137025" y="5621338"/>
          <p14:tracePt t="167884" x="4241800" y="5629275"/>
          <p14:tracePt t="167889" x="4360863" y="5637213"/>
          <p14:tracePt t="167896" x="4424363" y="5653088"/>
          <p14:tracePt t="167905" x="4527550" y="5662613"/>
          <p14:tracePt t="167913" x="4616450" y="5678488"/>
          <p14:tracePt t="167921" x="4679950" y="5686425"/>
          <p14:tracePt t="167928" x="4759325" y="5694363"/>
          <p14:tracePt t="167937" x="4814888" y="5702300"/>
          <p14:tracePt t="167944" x="4846638" y="5702300"/>
          <p14:tracePt t="167953" x="4886325" y="5710238"/>
          <p14:tracePt t="167961" x="4910138" y="5718175"/>
          <p14:tracePt t="167969" x="4926013" y="5726113"/>
          <p14:tracePt t="167977" x="4943475" y="5726113"/>
          <p14:tracePt t="167994" x="4951413" y="5734050"/>
          <p14:tracePt t="168000" x="4959350" y="5734050"/>
          <p14:tracePt t="168025" x="4967288" y="5749925"/>
          <p14:tracePt t="168041" x="4975225" y="5757863"/>
          <p14:tracePt t="168049" x="4983163" y="5765800"/>
          <p14:tracePt t="168057" x="4999038" y="5781675"/>
          <p14:tracePt t="168065" x="5022850" y="5789613"/>
          <p14:tracePt t="168073" x="5030788" y="5797550"/>
          <p14:tracePt t="168081" x="5078413" y="5813425"/>
          <p14:tracePt t="168088" x="5102225" y="5829300"/>
          <p14:tracePt t="168100" x="5165725" y="5861050"/>
          <p14:tracePt t="168105" x="5276850" y="5892800"/>
          <p14:tracePt t="168113" x="5365750" y="5916613"/>
          <p14:tracePt t="168121" x="5484813" y="5932488"/>
          <p14:tracePt t="168128" x="5588000" y="5956300"/>
          <p14:tracePt t="168137" x="5708650" y="5972175"/>
          <p14:tracePt t="168144" x="5835650" y="5988050"/>
          <p14:tracePt t="168153" x="6010275" y="6005513"/>
          <p14:tracePt t="168162" x="6099175" y="6005513"/>
          <p14:tracePt t="168168" x="6194425" y="6013450"/>
          <p14:tracePt t="168176" x="6265863" y="6021388"/>
          <p14:tracePt t="168185" x="6384925" y="6021388"/>
          <p14:tracePt t="168193" x="6418263" y="6021388"/>
          <p14:tracePt t="168201" x="6465888" y="6029325"/>
          <p14:tracePt t="168209" x="6545263" y="6029325"/>
          <p14:tracePt t="168216" x="6561138" y="6029325"/>
          <p14:tracePt t="168225" x="6600825" y="6029325"/>
          <p14:tracePt t="168232" x="6616700" y="6029325"/>
          <p14:tracePt t="168241" x="6624638" y="6029325"/>
          <p14:tracePt t="168264" x="6632575" y="6029325"/>
          <p14:tracePt t="168281" x="6632575" y="6021388"/>
          <p14:tracePt t="168296" x="6640513" y="6021388"/>
          <p14:tracePt t="168313" x="6640513" y="6013450"/>
          <p14:tracePt t="168393" x="6640513" y="6005513"/>
          <p14:tracePt t="168416" x="6640513" y="5995988"/>
          <p14:tracePt t="168449" x="6640513" y="5988050"/>
          <p14:tracePt t="168457" x="6640513" y="5980113"/>
          <p14:tracePt t="168473" x="6632575" y="5972175"/>
          <p14:tracePt t="168489" x="6632575" y="5964238"/>
          <p14:tracePt t="168505" x="6624638" y="5956300"/>
          <p14:tracePt t="168513" x="6624638" y="5948363"/>
          <p14:tracePt t="168529" x="6624638" y="5940425"/>
          <p14:tracePt t="168537" x="6616700" y="5940425"/>
          <p14:tracePt t="168560" x="6608763" y="5940425"/>
          <p14:tracePt t="168569" x="6600825" y="5940425"/>
          <p14:tracePt t="168577" x="6592888" y="5940425"/>
          <p14:tracePt t="168584" x="6584950" y="5940425"/>
          <p14:tracePt t="168593" x="6577013" y="5940425"/>
          <p14:tracePt t="168601" x="6569075" y="5940425"/>
          <p14:tracePt t="168609" x="6553200" y="5940425"/>
          <p14:tracePt t="168616" x="6513513" y="5940425"/>
          <p14:tracePt t="168625" x="6457950" y="5948363"/>
          <p14:tracePt t="168633" x="6361113" y="5948363"/>
          <p14:tracePt t="168641" x="6234113" y="5948363"/>
          <p14:tracePt t="168649" x="6034088" y="5948363"/>
          <p14:tracePt t="168657" x="5835650" y="5940425"/>
          <p14:tracePt t="168665" x="5619750" y="5940425"/>
          <p14:tracePt t="168673" x="5461000" y="5932488"/>
          <p14:tracePt t="168681" x="5300663" y="5924550"/>
          <p14:tracePt t="168689" x="5126038" y="5908675"/>
          <p14:tracePt t="168697" x="4878388" y="5900738"/>
          <p14:tracePt t="168709" x="4719638" y="5876925"/>
          <p14:tracePt t="168713" x="4608513" y="5853113"/>
          <p14:tracePt t="168721" x="4464050" y="5837238"/>
          <p14:tracePt t="168729" x="4289425" y="5797550"/>
          <p14:tracePt t="168737" x="4184650" y="5773738"/>
          <p14:tracePt t="168745" x="4065588" y="5757863"/>
          <p14:tracePt t="168752" x="3970338" y="5741988"/>
          <p14:tracePt t="168760" x="3859213" y="5726113"/>
          <p14:tracePt t="168769" x="3738563" y="5710238"/>
          <p14:tracePt t="168777" x="3706813" y="5710238"/>
          <p14:tracePt t="168785" x="3635375" y="5702300"/>
          <p14:tracePt t="168792" x="3548063" y="5694363"/>
          <p14:tracePt t="168800" x="3516313" y="5694363"/>
          <p14:tracePt t="168809" x="3476625" y="5694363"/>
          <p14:tracePt t="168816" x="3419475" y="5694363"/>
          <p14:tracePt t="168825" x="3355975" y="5694363"/>
          <p14:tracePt t="168832" x="3284538" y="5694363"/>
          <p14:tracePt t="168840" x="3228975" y="5694363"/>
          <p14:tracePt t="168849" x="3165475" y="5694363"/>
          <p14:tracePt t="168860" x="3117850" y="5694363"/>
          <p14:tracePt t="168865" x="3060700" y="5710238"/>
          <p14:tracePt t="168873" x="3044825" y="5718175"/>
          <p14:tracePt t="168883" x="3005138" y="5757863"/>
          <p14:tracePt t="168889" x="2949575" y="5773738"/>
          <p14:tracePt t="168896" x="2917825" y="5829300"/>
          <p14:tracePt t="168905" x="2846388" y="5853113"/>
          <p14:tracePt t="168912" x="2822575" y="5861050"/>
          <p14:tracePt t="168921" x="2798763" y="5884863"/>
          <p14:tracePt t="168929" x="2790825" y="5892800"/>
          <p14:tracePt t="168937" x="2774950" y="5908675"/>
          <p14:tracePt t="168945" x="2759075" y="5940425"/>
          <p14:tracePt t="168952" x="2751138" y="5948363"/>
          <p14:tracePt t="168960" x="2741613" y="5956300"/>
          <p14:tracePt t="168969" x="2741613" y="5972175"/>
          <p14:tracePt t="168977" x="2741613" y="5988050"/>
          <p14:tracePt t="168992" x="2741613" y="5995988"/>
          <p14:tracePt t="169001" x="2751138" y="6005513"/>
          <p14:tracePt t="169012" x="2774950" y="6021388"/>
          <p14:tracePt t="169017" x="2806700" y="6037263"/>
          <p14:tracePt t="169024" x="2886075" y="6053138"/>
          <p14:tracePt t="169033" x="3005138" y="6061075"/>
          <p14:tracePt t="169040" x="3100388" y="6069013"/>
          <p14:tracePt t="169049" x="3260725" y="6076950"/>
          <p14:tracePt t="169056" x="3467100" y="6100763"/>
          <p14:tracePt t="169066" x="3627438" y="6124575"/>
          <p14:tracePt t="169072" x="3898900" y="6140450"/>
          <p14:tracePt t="169081" x="4176713" y="6140450"/>
          <p14:tracePt t="169088" x="4376738" y="6148388"/>
          <p14:tracePt t="169096" x="4687888" y="6164263"/>
          <p14:tracePt t="169105" x="4886325" y="6172200"/>
          <p14:tracePt t="169112" x="5086350" y="6188075"/>
          <p14:tracePt t="169120" x="5221288" y="6196013"/>
          <p14:tracePt t="169129" x="5373688" y="6196013"/>
          <p14:tracePt t="169137" x="5492750" y="6196013"/>
          <p14:tracePt t="169145" x="5595938" y="6196013"/>
          <p14:tracePt t="169153" x="5716588" y="6196013"/>
          <p14:tracePt t="169161" x="5732463" y="6196013"/>
          <p14:tracePt t="169169" x="5748338" y="6196013"/>
          <p14:tracePt t="169177" x="5772150" y="6188075"/>
          <p14:tracePt t="169184" x="5788025" y="6180138"/>
          <p14:tracePt t="169193" x="5795963" y="6172200"/>
          <p14:tracePt t="169209" x="5795963" y="6164263"/>
          <p14:tracePt t="169216" x="5795963" y="6156325"/>
          <p14:tracePt t="169225" x="5795963" y="6148388"/>
          <p14:tracePt t="169232" x="5780088" y="6124575"/>
          <p14:tracePt t="169241" x="5772150" y="6108700"/>
          <p14:tracePt t="169249" x="5748338" y="6092825"/>
          <p14:tracePt t="169257" x="5651500" y="6076950"/>
          <p14:tracePt t="169266" x="5572125" y="6061075"/>
          <p14:tracePt t="169273" x="5461000" y="6061075"/>
          <p14:tracePt t="169280" x="5341938" y="6053138"/>
          <p14:tracePt t="169288" x="5173663" y="6045200"/>
          <p14:tracePt t="169296" x="4943475" y="6045200"/>
          <p14:tracePt t="169305" x="4743450" y="6045200"/>
          <p14:tracePt t="169312" x="4479925" y="6029325"/>
          <p14:tracePt t="169320" x="4241800" y="6029325"/>
          <p14:tracePt t="169329" x="4002088" y="6029325"/>
          <p14:tracePt t="169337" x="3825875" y="6029325"/>
          <p14:tracePt t="169345" x="3587750" y="6029325"/>
          <p14:tracePt t="169352" x="3476625" y="6029325"/>
          <p14:tracePt t="169361" x="3363913" y="6029325"/>
          <p14:tracePt t="169369" x="3316288" y="6029325"/>
          <p14:tracePt t="169377" x="3292475" y="6029325"/>
          <p14:tracePt t="169385" x="3276600" y="6037263"/>
          <p14:tracePt t="169393" x="3268663" y="6045200"/>
          <p14:tracePt t="169400" x="3236913" y="6045200"/>
          <p14:tracePt t="169408" x="3228975" y="6069013"/>
          <p14:tracePt t="169416" x="3221038" y="6076950"/>
          <p14:tracePt t="169425" x="3213100" y="6100763"/>
          <p14:tracePt t="169432" x="3197225" y="6116638"/>
          <p14:tracePt t="169441" x="3189288" y="6132513"/>
          <p14:tracePt t="169449" x="3173413" y="6140450"/>
          <p14:tracePt t="169457" x="3173413" y="6156325"/>
          <p14:tracePt t="169465" x="3165475" y="6164263"/>
          <p14:tracePt t="169472" x="3165475" y="6172200"/>
          <p14:tracePt t="169480" x="3165475" y="6180138"/>
          <p14:tracePt t="169529" x="3157538" y="6180138"/>
          <p14:tracePt t="169536" x="3149600" y="6180138"/>
          <p14:tracePt t="169545" x="3141663" y="6164263"/>
          <p14:tracePt t="169553" x="3133725" y="6156325"/>
          <p14:tracePt t="169561" x="3117850" y="6140450"/>
          <p14:tracePt t="169569" x="3092450" y="6124575"/>
          <p14:tracePt t="169576" x="3076575" y="6092825"/>
          <p14:tracePt t="169584" x="3068638" y="6076950"/>
          <p14:tracePt t="169593" x="3060700" y="6061075"/>
          <p14:tracePt t="169600" x="3036888" y="6037263"/>
          <p14:tracePt t="169609" x="3028950" y="6021388"/>
          <p14:tracePt t="169616" x="3005138" y="6005513"/>
          <p14:tracePt t="169625" x="2989263" y="5972175"/>
          <p14:tracePt t="169632" x="2973388" y="5956300"/>
          <p14:tracePt t="169641" x="2957513" y="5948363"/>
          <p14:tracePt t="169649" x="2957513" y="5940425"/>
          <p14:tracePt t="169657" x="2917825" y="5932488"/>
          <p14:tracePt t="169666" x="2894013" y="5916613"/>
          <p14:tracePt t="169673" x="2854325" y="5900738"/>
          <p14:tracePt t="169681" x="2838450" y="5892800"/>
          <p14:tracePt t="169689" x="2790825" y="5884863"/>
          <p14:tracePt t="169696" x="2774950" y="5876925"/>
          <p14:tracePt t="169705" x="2759075" y="5876925"/>
          <p14:tracePt t="169712" x="2733675" y="5876925"/>
          <p14:tracePt t="169720" x="2725738" y="5876925"/>
          <p14:tracePt t="169729" x="2709863" y="5876925"/>
          <p14:tracePt t="169737" x="2701925" y="5876925"/>
          <p14:tracePt t="169745" x="2686050" y="5876925"/>
          <p14:tracePt t="169753" x="2678113" y="5876925"/>
          <p14:tracePt t="169761" x="2654300" y="5876925"/>
          <p14:tracePt t="169769" x="2646363" y="5876925"/>
          <p14:tracePt t="169777" x="2606675" y="5876925"/>
          <p14:tracePt t="169785" x="2590800" y="5876925"/>
          <p14:tracePt t="169793" x="2574925" y="5876925"/>
          <p14:tracePt t="169800" x="2511425" y="5876925"/>
          <p14:tracePt t="169809" x="2503488" y="5884863"/>
          <p14:tracePt t="169816" x="2487613" y="5892800"/>
          <p14:tracePt t="169825" x="2479675" y="5892800"/>
          <p14:tracePt t="169832" x="2471738" y="5900738"/>
          <p14:tracePt t="169843" x="2463800" y="5900738"/>
          <p14:tracePt t="169953" x="2455863" y="5900738"/>
          <p14:tracePt t="169961" x="2447925" y="5900738"/>
          <p14:tracePt t="169977" x="2439988" y="5900738"/>
          <p14:tracePt t="169993" x="2432050" y="5900738"/>
          <p14:tracePt t="170001" x="2424113" y="5900738"/>
          <p14:tracePt t="170008" x="2416175" y="5908675"/>
          <p14:tracePt t="170016" x="2400300" y="5908675"/>
          <p14:tracePt t="170032" x="2392363" y="5908675"/>
          <p14:tracePt t="170049" x="2392363" y="5916613"/>
          <p14:tracePt t="170065" x="2384425" y="5916613"/>
          <p14:tracePt t="170073" x="2374900" y="5916613"/>
          <p14:tracePt t="170081" x="2374900" y="5924550"/>
          <p14:tracePt t="170089" x="2366963" y="5924550"/>
          <p14:tracePt t="170096" x="2351088" y="5932488"/>
          <p14:tracePt t="170105" x="2343150" y="5932488"/>
          <p14:tracePt t="170113" x="2335213" y="5948363"/>
          <p14:tracePt t="170121" x="2311400" y="5956300"/>
          <p14:tracePt t="170128" x="2295525" y="5964238"/>
          <p14:tracePt t="170138" x="2287588" y="5972175"/>
          <p14:tracePt t="170145" x="2263775" y="5988050"/>
          <p14:tracePt t="170153" x="2255838" y="5995988"/>
          <p14:tracePt t="170161" x="2247900" y="6013450"/>
          <p14:tracePt t="170169" x="2239963" y="6021388"/>
          <p14:tracePt t="170176" x="2239963" y="6029325"/>
          <p14:tracePt t="170184" x="2232025" y="6029325"/>
          <p14:tracePt t="170209" x="2232025" y="6037263"/>
          <p14:tracePt t="170233" x="2232025" y="6045200"/>
          <p14:tracePt t="170248" x="2232025" y="6061075"/>
          <p14:tracePt t="170257" x="2247900" y="6061075"/>
          <p14:tracePt t="170265" x="2255838" y="6076950"/>
          <p14:tracePt t="170273" x="2271713" y="6084888"/>
          <p14:tracePt t="170281" x="2295525" y="6092825"/>
          <p14:tracePt t="170289" x="2303463" y="6100763"/>
          <p14:tracePt t="170296" x="2327275" y="6116638"/>
          <p14:tracePt t="170305" x="2351088" y="6124575"/>
          <p14:tracePt t="170313" x="2384425" y="6132513"/>
          <p14:tracePt t="170321" x="2400300" y="6148388"/>
          <p14:tracePt t="170328" x="2479675" y="6156325"/>
          <p14:tracePt t="170338" x="2495550" y="6164263"/>
          <p14:tracePt t="170345" x="2511425" y="6172200"/>
          <p14:tracePt t="170353" x="2527300" y="6188075"/>
          <p14:tracePt t="170361" x="2559050" y="6188075"/>
          <p14:tracePt t="170369" x="2598738" y="6196013"/>
          <p14:tracePt t="170377" x="2622550" y="6203950"/>
          <p14:tracePt t="170384" x="2638425" y="6211888"/>
          <p14:tracePt t="170392" x="2678113" y="6211888"/>
          <p14:tracePt t="170400" x="2733675" y="6219825"/>
          <p14:tracePt t="170409" x="2767013" y="6227763"/>
          <p14:tracePt t="170417" x="2838450" y="6227763"/>
          <p14:tracePt t="170425" x="2870200" y="6235700"/>
          <p14:tracePt t="170432" x="2901950" y="6235700"/>
          <p14:tracePt t="170440" x="2941638" y="6235700"/>
          <p14:tracePt t="170449" x="2949575" y="6235700"/>
          <p14:tracePt t="170457" x="2981325" y="6235700"/>
          <p14:tracePt t="170465" x="2997200" y="6235700"/>
          <p14:tracePt t="170474" x="3021013" y="6235700"/>
          <p14:tracePt t="170482" x="3036888" y="6235700"/>
          <p14:tracePt t="170489" x="3044825" y="6235700"/>
          <p14:tracePt t="170496" x="3068638" y="6235700"/>
          <p14:tracePt t="170505" x="3100388" y="6235700"/>
          <p14:tracePt t="170513" x="3141663" y="6235700"/>
          <p14:tracePt t="170521" x="3197225" y="6235700"/>
          <p14:tracePt t="170528" x="3228975" y="6235700"/>
          <p14:tracePt t="170537" x="3252788" y="6235700"/>
          <p14:tracePt t="170545" x="3276600" y="6235700"/>
          <p14:tracePt t="170554" x="3284538" y="6235700"/>
          <p14:tracePt t="170562" x="3292475" y="6227763"/>
          <p14:tracePt t="170569" x="3316288" y="6219825"/>
          <p14:tracePt t="170577" x="3332163" y="6219825"/>
          <p14:tracePt t="170585" x="3371850" y="6219825"/>
          <p14:tracePt t="170592" x="3403600" y="6219825"/>
          <p14:tracePt t="170601" x="3467100" y="6211888"/>
          <p14:tracePt t="170608" x="3484563" y="6196013"/>
          <p14:tracePt t="170616" x="3508375" y="6180138"/>
          <p14:tracePt t="170625" x="3524250" y="6172200"/>
          <p14:tracePt t="170632" x="3540125" y="6164263"/>
          <p14:tracePt t="170641" x="3540125" y="6140450"/>
          <p14:tracePt t="170649" x="3556000" y="6132513"/>
          <p14:tracePt t="170658" x="3563938" y="6124575"/>
          <p14:tracePt t="170666" x="3571875" y="6116638"/>
          <p14:tracePt t="170673" x="3579813" y="6092825"/>
          <p14:tracePt t="170680" x="3587750" y="6084888"/>
          <p14:tracePt t="170689" x="3587750" y="6076950"/>
          <p14:tracePt t="170697" x="3595688" y="6076950"/>
          <p14:tracePt t="170705" x="3595688" y="6069013"/>
          <p14:tracePt t="170721" x="3595688" y="6053138"/>
          <p14:tracePt t="170737" x="3595688" y="6037263"/>
          <p14:tracePt t="170744" x="3595688" y="6029325"/>
          <p14:tracePt t="170753" x="3595688" y="6013450"/>
          <p14:tracePt t="170761" x="3595688" y="5995988"/>
          <p14:tracePt t="170769" x="3595688" y="5972175"/>
          <p14:tracePt t="170777" x="3595688" y="5956300"/>
          <p14:tracePt t="170785" x="3595688" y="5916613"/>
          <p14:tracePt t="170794" x="3595688" y="5892800"/>
          <p14:tracePt t="170801" x="3595688" y="5876925"/>
          <p14:tracePt t="170808" x="3595688" y="5861050"/>
          <p14:tracePt t="170816" x="3595688" y="5845175"/>
          <p14:tracePt t="170824" x="3595688" y="5837238"/>
          <p14:tracePt t="170832" x="3595688" y="5821363"/>
          <p14:tracePt t="170841" x="3595688" y="5797550"/>
          <p14:tracePt t="170848" x="3595688" y="5789613"/>
          <p14:tracePt t="170857" x="3587750" y="5781675"/>
          <p14:tracePt t="170866" x="3587750" y="5773738"/>
          <p14:tracePt t="170873" x="3579813" y="5757863"/>
          <p14:tracePt t="170889" x="3571875" y="5757863"/>
          <p14:tracePt t="170897" x="3571875" y="5749925"/>
          <p14:tracePt t="170905" x="3563938" y="5749925"/>
          <p14:tracePt t="170913" x="3563938" y="5741988"/>
          <p14:tracePt t="170929" x="3563938" y="5734050"/>
          <p14:tracePt t="170937" x="3556000" y="5734050"/>
          <p14:tracePt t="170944" x="3548063" y="5726113"/>
          <p14:tracePt t="170961" x="3540125" y="5718175"/>
          <p14:tracePt t="170969" x="3532188" y="5718175"/>
          <p14:tracePt t="170980" x="3524250" y="5718175"/>
          <p14:tracePt t="170985" x="3516313" y="5710238"/>
          <p14:tracePt t="170992" x="3508375" y="5702300"/>
          <p14:tracePt t="171000" x="3492500" y="5702300"/>
          <p14:tracePt t="171008" x="3476625" y="5694363"/>
          <p14:tracePt t="171016" x="3403600" y="5694363"/>
          <p14:tracePt t="171025" x="3371850" y="5694363"/>
          <p14:tracePt t="171032" x="3292475" y="5678488"/>
          <p14:tracePt t="171041" x="3205163" y="5670550"/>
          <p14:tracePt t="171049" x="3141663" y="5670550"/>
          <p14:tracePt t="171057" x="3068638" y="5662613"/>
          <p14:tracePt t="171066" x="2981325" y="5662613"/>
          <p14:tracePt t="171073" x="2949575" y="5662613"/>
          <p14:tracePt t="171082" x="2878138" y="5653088"/>
          <p14:tracePt t="171089" x="2822575" y="5653088"/>
          <p14:tracePt t="171097" x="2725738" y="5653088"/>
          <p14:tracePt t="171105" x="2709863" y="5653088"/>
          <p14:tracePt t="171113" x="2686050" y="5653088"/>
          <p14:tracePt t="171121" x="2654300" y="5662613"/>
          <p14:tracePt t="171132" x="2630488" y="5662613"/>
          <p14:tracePt t="171137" x="2606675" y="5678488"/>
          <p14:tracePt t="171144" x="2590800" y="5678488"/>
          <p14:tracePt t="171153" x="2574925" y="5694363"/>
          <p14:tracePt t="171161" x="2543175" y="5710238"/>
          <p14:tracePt t="171169" x="2527300" y="5741988"/>
          <p14:tracePt t="171177" x="2511425" y="5757863"/>
          <p14:tracePt t="171185" x="2511425" y="5773738"/>
          <p14:tracePt t="171192" x="2487613" y="5829300"/>
          <p14:tracePt t="171200" x="2471738" y="5845175"/>
          <p14:tracePt t="171208" x="2463800" y="5861050"/>
          <p14:tracePt t="171216" x="2455863" y="5908675"/>
          <p14:tracePt t="171224" x="2447925" y="5924550"/>
          <p14:tracePt t="171233" x="2432050" y="5964238"/>
          <p14:tracePt t="171241" x="2416175" y="6021388"/>
          <p14:tracePt t="171249" x="2400300" y="6037263"/>
          <p14:tracePt t="171257" x="2392363" y="6076950"/>
          <p14:tracePt t="171266" x="2392363" y="6100763"/>
          <p14:tracePt t="171273" x="2392363" y="6124575"/>
          <p14:tracePt t="171285" x="2392363" y="6140450"/>
          <p14:tracePt t="171289" x="2392363" y="6164263"/>
          <p14:tracePt t="171296" x="2392363" y="6196013"/>
          <p14:tracePt t="171305" x="2392363" y="6211888"/>
          <p14:tracePt t="171313" x="2392363" y="6235700"/>
          <p14:tracePt t="171321" x="2400300" y="6251575"/>
          <p14:tracePt t="171329" x="2408238" y="6267450"/>
          <p14:tracePt t="171337" x="2424113" y="6275388"/>
          <p14:tracePt t="171345" x="2439988" y="6291263"/>
          <p14:tracePt t="171353" x="2471738" y="6315075"/>
          <p14:tracePt t="171362" x="2503488" y="6330950"/>
          <p14:tracePt t="171368" x="2551113" y="6372225"/>
          <p14:tracePt t="171377" x="2582863" y="6388100"/>
          <p14:tracePt t="171385" x="2614613" y="6419850"/>
          <p14:tracePt t="171393" x="2662238" y="6435725"/>
          <p14:tracePt t="171400" x="2693988" y="6451600"/>
          <p14:tracePt t="171408" x="2725738" y="6459538"/>
          <p14:tracePt t="171416" x="2741613" y="6475413"/>
          <p14:tracePt t="171425" x="2767013" y="6483350"/>
          <p14:tracePt t="171437" x="2806700" y="6499225"/>
          <p14:tracePt t="171441" x="2822575" y="6499225"/>
          <p14:tracePt t="171449" x="2846388" y="6507163"/>
          <p14:tracePt t="171457" x="2862263" y="6515100"/>
          <p14:tracePt t="171465" x="2901950" y="6515100"/>
          <p14:tracePt t="171475" x="2925763" y="6515100"/>
          <p14:tracePt t="171483" x="2957513" y="6515100"/>
          <p14:tracePt t="171488" x="2973388" y="6515100"/>
          <p14:tracePt t="171497" x="2997200" y="6515100"/>
          <p14:tracePt t="171505" x="3060700" y="6515100"/>
          <p14:tracePt t="171513" x="3076575" y="6515100"/>
          <p14:tracePt t="171521" x="3100388" y="6515100"/>
          <p14:tracePt t="171529" x="3109913" y="6515100"/>
          <p14:tracePt t="171537" x="3125788" y="6515100"/>
          <p14:tracePt t="171545" x="3141663" y="6499225"/>
          <p14:tracePt t="171552" x="3149600" y="6491288"/>
          <p14:tracePt t="171562" x="3165475" y="6483350"/>
          <p14:tracePt t="171568" x="3173413" y="6475413"/>
          <p14:tracePt t="171577" x="3181350" y="6467475"/>
          <p14:tracePt t="171589" x="3189288" y="6459538"/>
          <p14:tracePt t="171595" x="3197225" y="6451600"/>
          <p14:tracePt t="171600" x="3197225" y="6443663"/>
          <p14:tracePt t="171616" x="3205163" y="6435725"/>
          <p14:tracePt t="171665" x="3221038" y="6435725"/>
          <p14:tracePt t="171673" x="3221038" y="6443663"/>
          <p14:tracePt t="171681" x="3228975" y="6443663"/>
          <p14:tracePt t="171689" x="3244850" y="6435725"/>
          <p14:tracePt t="171865" x="3244850" y="6427788"/>
          <p14:tracePt t="171905" x="3236913" y="6419850"/>
          <p14:tracePt t="172056" x="3244850" y="6411913"/>
          <p14:tracePt t="172073" x="3252788" y="6411913"/>
          <p14:tracePt t="172080" x="3260725" y="6403975"/>
          <p14:tracePt t="172089" x="3276600" y="6396038"/>
          <p14:tracePt t="172097" x="3300413" y="6396038"/>
          <p14:tracePt t="172105" x="3316288" y="6364288"/>
          <p14:tracePt t="172113" x="3363913" y="6356350"/>
          <p14:tracePt t="172121" x="3451225" y="6338888"/>
          <p14:tracePt t="172129" x="3516313" y="6307138"/>
          <p14:tracePt t="172137" x="3627438" y="6275388"/>
          <p14:tracePt t="172145" x="3746500" y="6251575"/>
          <p14:tracePt t="172153" x="3770313" y="6219825"/>
          <p14:tracePt t="172161" x="3817938" y="6196013"/>
          <p14:tracePt t="172168" x="3898900" y="6180138"/>
          <p14:tracePt t="172177" x="3938588" y="6164263"/>
          <p14:tracePt t="172184" x="4017963" y="6140450"/>
          <p14:tracePt t="172193" x="4025900" y="6132513"/>
          <p14:tracePt t="172200" x="4041775" y="6124575"/>
          <p14:tracePt t="172209" x="4057650" y="6116638"/>
          <p14:tracePt t="172216" x="4065588" y="6100763"/>
          <p14:tracePt t="172225" x="4073525" y="6092825"/>
          <p14:tracePt t="172233" x="4081463" y="6076950"/>
          <p14:tracePt t="172240" x="4097338" y="6061075"/>
          <p14:tracePt t="172251" x="4097338" y="6053138"/>
          <p14:tracePt t="172257" x="4113213" y="6021388"/>
          <p14:tracePt t="172266" x="4121150" y="5995988"/>
          <p14:tracePt t="172272" x="4129088" y="5972175"/>
          <p14:tracePt t="172280" x="4137025" y="5956300"/>
          <p14:tracePt t="172289" x="4152900" y="5940425"/>
          <p14:tracePt t="172297" x="4160838" y="5892800"/>
          <p14:tracePt t="172305" x="4168775" y="5868988"/>
          <p14:tracePt t="172313" x="4176713" y="5829300"/>
          <p14:tracePt t="172321" x="4184650" y="5773738"/>
          <p14:tracePt t="172329" x="4184650" y="5757863"/>
          <p14:tracePt t="172337" x="4192588" y="5741988"/>
          <p14:tracePt t="172345" x="4192588" y="5718175"/>
          <p14:tracePt t="172353" x="4192588" y="5702300"/>
          <p14:tracePt t="172361" x="4192588" y="5686425"/>
          <p14:tracePt t="172369" x="4192588" y="5662613"/>
          <p14:tracePt t="172377" x="4184650" y="5645150"/>
          <p14:tracePt t="172384" x="4176713" y="5605463"/>
          <p14:tracePt t="172393" x="4160838" y="5581650"/>
          <p14:tracePt t="172400" x="4144963" y="5557838"/>
          <p14:tracePt t="172409" x="4121150" y="5557838"/>
          <p14:tracePt t="172416" x="4113213" y="5541963"/>
          <p14:tracePt t="172425" x="4073525" y="5534025"/>
          <p14:tracePt t="172432" x="4057650" y="5518150"/>
          <p14:tracePt t="172440" x="4025900" y="5502275"/>
          <p14:tracePt t="172450" x="3986213" y="5502275"/>
          <p14:tracePt t="172457" x="3930650" y="5486400"/>
          <p14:tracePt t="172466" x="3906838" y="5478463"/>
          <p14:tracePt t="172473" x="3867150" y="5454650"/>
          <p14:tracePt t="172481" x="3810000" y="5446713"/>
          <p14:tracePt t="172488" x="3794125" y="5438775"/>
          <p14:tracePt t="172497" x="3754438" y="5430838"/>
          <p14:tracePt t="172505" x="3698875" y="5430838"/>
          <p14:tracePt t="172513" x="3683000" y="5430838"/>
          <p14:tracePt t="172521" x="3611563" y="5422900"/>
          <p14:tracePt t="172529" x="3563938" y="5422900"/>
          <p14:tracePt t="172537" x="3467100" y="5422900"/>
          <p14:tracePt t="172545" x="3387725" y="5422900"/>
          <p14:tracePt t="172553" x="3276600" y="5422900"/>
          <p14:tracePt t="172561" x="3181350" y="5422900"/>
          <p14:tracePt t="172569" x="3100388" y="5438775"/>
          <p14:tracePt t="172577" x="3021013" y="5446713"/>
          <p14:tracePt t="172584" x="2981325" y="5454650"/>
          <p14:tracePt t="172593" x="2909888" y="5470525"/>
          <p14:tracePt t="172600" x="2854325" y="5478463"/>
          <p14:tracePt t="172609" x="2822575" y="5478463"/>
          <p14:tracePt t="172616" x="2798763" y="5486400"/>
          <p14:tracePt t="172625" x="2774950" y="5486400"/>
          <p14:tracePt t="172632" x="2741613" y="5494338"/>
          <p14:tracePt t="172640" x="2701925" y="5502275"/>
          <p14:tracePt t="172650" x="2646363" y="5526088"/>
          <p14:tracePt t="172657" x="2606675" y="5541963"/>
          <p14:tracePt t="172666" x="2559050" y="5557838"/>
          <p14:tracePt t="172673" x="2503488" y="5581650"/>
          <p14:tracePt t="172683" x="2439988" y="5613400"/>
          <p14:tracePt t="172689" x="2359025" y="5653088"/>
          <p14:tracePt t="172697" x="2271713" y="5686425"/>
          <p14:tracePt t="172705" x="2168525" y="5749925"/>
          <p14:tracePt t="172715" x="2120900" y="5773738"/>
          <p14:tracePt t="172721" x="2065338" y="5797550"/>
          <p14:tracePt t="172729" x="2049463" y="5805488"/>
          <p14:tracePt t="172737" x="2025650" y="5829300"/>
          <p14:tracePt t="172745" x="2017713" y="5837238"/>
          <p14:tracePt t="172753" x="2008188" y="5845175"/>
          <p14:tracePt t="172761" x="2008188" y="5853113"/>
          <p14:tracePt t="172769" x="2000250" y="5861050"/>
          <p14:tracePt t="172777" x="1992313" y="5876925"/>
          <p14:tracePt t="172793" x="1992313" y="5892800"/>
          <p14:tracePt t="172800" x="1984375" y="5916613"/>
          <p14:tracePt t="172809" x="1984375" y="5932488"/>
          <p14:tracePt t="172816" x="1984375" y="5956300"/>
          <p14:tracePt t="172825" x="1968500" y="6005513"/>
          <p14:tracePt t="172832" x="1968500" y="6069013"/>
          <p14:tracePt t="172841" x="1968500" y="6084888"/>
          <p14:tracePt t="172850" x="1968500" y="6156325"/>
          <p14:tracePt t="172856" x="1960563" y="6180138"/>
          <p14:tracePt t="172865" x="1960563" y="6219825"/>
          <p14:tracePt t="172873" x="1976438" y="6275388"/>
          <p14:tracePt t="172882" x="1984375" y="6291263"/>
          <p14:tracePt t="172889" x="1992313" y="6307138"/>
          <p14:tracePt t="172896" x="2000250" y="6323013"/>
          <p14:tracePt t="172905" x="2008188" y="6330950"/>
          <p14:tracePt t="172914" x="2017713" y="6338888"/>
          <p14:tracePt t="172921" x="2025650" y="6356350"/>
          <p14:tracePt t="172929" x="2033588" y="6372225"/>
          <p14:tracePt t="172937" x="2049463" y="6380163"/>
          <p14:tracePt t="172944" x="2065338" y="6396038"/>
          <p14:tracePt t="172952" x="2081213" y="6403975"/>
          <p14:tracePt t="172961" x="2136775" y="6411913"/>
          <p14:tracePt t="172968" x="2168525" y="6419850"/>
          <p14:tracePt t="172977" x="2216150" y="6427788"/>
          <p14:tracePt t="172984" x="2295525" y="6443663"/>
          <p14:tracePt t="172993" x="2327275" y="6443663"/>
          <p14:tracePt t="173000" x="2439988" y="6443663"/>
          <p14:tracePt t="173009" x="2519363" y="6451600"/>
          <p14:tracePt t="173016" x="2582863" y="6451600"/>
          <p14:tracePt t="173025" x="2606675" y="6459538"/>
          <p14:tracePt t="173032" x="2654300" y="6459538"/>
          <p14:tracePt t="173040" x="2670175" y="6467475"/>
          <p14:tracePt t="173049" x="2678113" y="6467475"/>
          <p14:tracePt t="173056" x="2701925" y="6467475"/>
          <p14:tracePt t="173066" x="2709863" y="6467475"/>
          <p14:tracePt t="173073" x="2725738" y="6467475"/>
          <p14:tracePt t="173082" x="2733675" y="6467475"/>
          <p14:tracePt t="173089" x="2751138" y="6467475"/>
          <p14:tracePt t="173097" x="2790825" y="6467475"/>
          <p14:tracePt t="173105" x="2846388" y="6467475"/>
          <p14:tracePt t="173114" x="2878138" y="6475413"/>
          <p14:tracePt t="173121" x="2925763" y="6475413"/>
          <p14:tracePt t="173128" x="3044825" y="6459538"/>
          <p14:tracePt t="173136" x="3109913" y="6443663"/>
          <p14:tracePt t="173145" x="3157538" y="6427788"/>
          <p14:tracePt t="173152" x="3213100" y="6411913"/>
          <p14:tracePt t="173160" x="3284538" y="6356350"/>
          <p14:tracePt t="173168" x="3300413" y="6330950"/>
          <p14:tracePt t="173176" x="3324225" y="6315075"/>
          <p14:tracePt t="173185" x="3348038" y="6259513"/>
          <p14:tracePt t="173192" x="3363913" y="6235700"/>
          <p14:tracePt t="173202" x="3379788" y="6196013"/>
          <p14:tracePt t="173209" x="3387725" y="6172200"/>
          <p14:tracePt t="173216" x="3403600" y="6132513"/>
          <p14:tracePt t="173225" x="3419475" y="6061075"/>
          <p14:tracePt t="173233" x="3427413" y="5972175"/>
          <p14:tracePt t="173241" x="3435350" y="5940425"/>
          <p14:tracePt t="173249" x="3451225" y="5892800"/>
          <p14:tracePt t="173257" x="3459163" y="5837238"/>
          <p14:tracePt t="173267" x="3467100" y="5805488"/>
          <p14:tracePt t="173273" x="3476625" y="5726113"/>
          <p14:tracePt t="173282" x="3484563" y="5670550"/>
          <p14:tracePt t="173289" x="3492500" y="5637213"/>
          <p14:tracePt t="173298" x="3492500" y="5629275"/>
          <p14:tracePt t="173304" x="3500438" y="5605463"/>
          <p14:tracePt t="173313" x="3500438" y="5589588"/>
          <p14:tracePt t="173321" x="3508375" y="5581650"/>
          <p14:tracePt t="173329" x="3508375" y="5573713"/>
          <p14:tracePt t="173349" x="3508375" y="5565775"/>
          <p14:tracePt t="173361" x="3516313" y="5565775"/>
          <p14:tracePt t="173465" x="3516313" y="5573713"/>
          <p14:tracePt t="173481" x="3508375" y="5589588"/>
          <p14:tracePt t="173497" x="3508375" y="5605463"/>
          <p14:tracePt t="173505" x="3508375" y="5613400"/>
          <p14:tracePt t="173513" x="3516313" y="5613400"/>
          <p14:tracePt t="173521" x="3516313" y="5621338"/>
          <p14:tracePt t="173529" x="3524250" y="5629275"/>
          <p14:tracePt t="173537" x="3532188" y="5637213"/>
          <p14:tracePt t="173545" x="3548063" y="5645150"/>
          <p14:tracePt t="173557" x="3587750" y="5645150"/>
          <p14:tracePt t="173561" x="3675063" y="5653088"/>
          <p14:tracePt t="173568" x="3817938" y="5662613"/>
          <p14:tracePt t="173576" x="4081463" y="5662613"/>
          <p14:tracePt t="173584" x="4408488" y="5662613"/>
          <p14:tracePt t="173593" x="4735513" y="5686425"/>
          <p14:tracePt t="173602" x="5086350" y="5702300"/>
          <p14:tracePt t="173608" x="5413375" y="5702300"/>
          <p14:tracePt t="173617" x="5692775" y="5702300"/>
          <p14:tracePt t="173625" x="5994400" y="5702300"/>
          <p14:tracePt t="173632" x="6321425" y="5702300"/>
          <p14:tracePt t="173641" x="6513513" y="5702300"/>
          <p14:tracePt t="173649" x="6648450" y="5702300"/>
          <p14:tracePt t="173657" x="6800850" y="5702300"/>
          <p14:tracePt t="173665" x="6832600" y="5702300"/>
          <p14:tracePt t="173673" x="6848475" y="5702300"/>
          <p14:tracePt t="173681" x="6864350" y="5702300"/>
          <p14:tracePt t="173689" x="6864350" y="5694363"/>
          <p14:tracePt t="173709" x="6864350" y="5686425"/>
          <p14:tracePt t="173713" x="6864350" y="5678488"/>
          <p14:tracePt t="173721" x="6864350" y="5670550"/>
          <p14:tracePt t="173738" x="6864350" y="5662613"/>
          <p14:tracePt t="173753" x="6872288" y="5653088"/>
          <p14:tracePt t="173761" x="6872288" y="5645150"/>
          <p14:tracePt t="173769" x="6880225" y="5645150"/>
          <p14:tracePt t="173784" x="6880225" y="5637213"/>
          <p14:tracePt t="173817" x="6880225" y="5629275"/>
          <p14:tracePt t="173848" x="6872288" y="5621338"/>
          <p14:tracePt t="173881" x="6864350" y="5621338"/>
          <p14:tracePt t="173889" x="6856413" y="5629275"/>
          <p14:tracePt t="173896" x="6840538" y="5645150"/>
          <p14:tracePt t="173905" x="6792913" y="5662613"/>
          <p14:tracePt t="173913" x="6727825" y="5741988"/>
          <p14:tracePt t="173921" x="6640513" y="5908675"/>
          <p14:tracePt t="173929" x="6553200" y="6029325"/>
          <p14:tracePt t="173937" x="6473825" y="6148388"/>
          <p14:tracePt t="173945" x="6418263" y="6330950"/>
          <p14:tracePt t="173953" x="6402388" y="6451600"/>
          <p14:tracePt t="173961" x="6384925" y="6554788"/>
          <p14:tracePt t="173968" x="6384925" y="6642100"/>
          <p14:tracePt t="173977" x="6384925" y="6707188"/>
          <p14:tracePt t="173985" x="6384925" y="6723063"/>
          <p14:tracePt t="173993" x="6384925" y="6770688"/>
          <p14:tracePt t="174000" x="6392863" y="6810375"/>
          <p14:tracePt t="174012" x="6410325" y="6818313"/>
          <p14:tracePt t="174017" x="6418263" y="6842125"/>
          <p14:tracePt t="174113" x="7070725" y="6834188"/>
          <p14:tracePt t="174121" x="7215188" y="6786563"/>
          <p14:tracePt t="174129" x="7358063" y="6723063"/>
          <p14:tracePt t="174137" x="7421563" y="6707188"/>
          <p14:tracePt t="174145" x="7526338" y="6673850"/>
          <p14:tracePt t="174153" x="7558088" y="6626225"/>
          <p14:tracePt t="174165" x="7629525" y="6570663"/>
          <p14:tracePt t="174169" x="7637463" y="6475413"/>
          <p14:tracePt t="174177" x="7653338" y="6396038"/>
          <p14:tracePt t="174184" x="7661275" y="6275388"/>
          <p14:tracePt t="174193" x="7661275" y="6180138"/>
          <p14:tracePt t="174201" x="7677150" y="6076950"/>
          <p14:tracePt t="174209" x="7677150" y="5995988"/>
          <p14:tracePt t="174225" x="7669213" y="5932488"/>
          <p14:tracePt t="174234" x="7645400" y="5845175"/>
          <p14:tracePt t="174240" x="7637463" y="5781675"/>
          <p14:tracePt t="174249" x="7629525" y="5741988"/>
          <p14:tracePt t="174257" x="7621588" y="5710238"/>
          <p14:tracePt t="174265" x="7613650" y="5702300"/>
          <p14:tracePt t="174272" x="7613650" y="5686425"/>
          <p14:tracePt t="174281" x="7613650" y="5678488"/>
          <p14:tracePt t="174288" x="7613650" y="5662613"/>
          <p14:tracePt t="174297" x="7613650" y="5645150"/>
          <p14:tracePt t="174312" x="7605713" y="5629275"/>
          <p14:tracePt t="174337" x="7605713" y="5621338"/>
          <p14:tracePt t="174345" x="7589838" y="5621338"/>
          <p14:tracePt t="174353" x="7581900" y="5621338"/>
          <p14:tracePt t="174365" x="7573963" y="5621338"/>
          <p14:tracePt t="174372" x="7558088" y="5621338"/>
          <p14:tracePt t="174377" x="7477125" y="5621338"/>
          <p14:tracePt t="174384" x="7381875" y="5613400"/>
          <p14:tracePt t="174393" x="7278688" y="5605463"/>
          <p14:tracePt t="174400" x="7159625" y="5589588"/>
          <p14:tracePt t="174409" x="7094538" y="5581650"/>
          <p14:tracePt t="174416" x="7046913" y="5573713"/>
          <p14:tracePt t="174425" x="7023100" y="5573713"/>
          <p14:tracePt t="174433" x="7007225" y="5573713"/>
          <p14:tracePt t="174441" x="6999288" y="5573713"/>
          <p14:tracePt t="174449" x="6975475" y="5573713"/>
          <p14:tracePt t="174456" x="6959600" y="5573713"/>
          <p14:tracePt t="174465" x="6943725" y="5581650"/>
          <p14:tracePt t="174472" x="6919913" y="5597525"/>
          <p14:tracePt t="174481" x="6896100" y="5621338"/>
          <p14:tracePt t="174489" x="6848475" y="5694363"/>
          <p14:tracePt t="174497" x="6816725" y="5773738"/>
          <p14:tracePt t="174504" x="6759575" y="5900738"/>
          <p14:tracePt t="174512" x="6743700" y="5940425"/>
          <p14:tracePt t="174521" x="6672263" y="6053138"/>
          <p14:tracePt t="174529" x="6656388" y="6140450"/>
          <p14:tracePt t="174537" x="6624638" y="6267450"/>
          <p14:tracePt t="174545" x="6616700" y="6338888"/>
          <p14:tracePt t="174553" x="6608763" y="6459538"/>
          <p14:tracePt t="174561" x="6608763" y="6523038"/>
          <p14:tracePt t="174569" x="6600825" y="6594475"/>
          <p14:tracePt t="174577" x="6600825" y="6618288"/>
          <p14:tracePt t="174585" x="6600825" y="6626225"/>
          <p14:tracePt t="174592" x="6608763" y="6650038"/>
          <p14:tracePt t="174609" x="6616700" y="6657975"/>
          <p14:tracePt t="174626" x="6624638" y="6665913"/>
          <p14:tracePt t="174632" x="6624638" y="6673850"/>
          <p14:tracePt t="174641" x="6624638" y="6691313"/>
          <p14:tracePt t="174649" x="6624638" y="6699250"/>
          <p14:tracePt t="174657" x="6624638" y="6707188"/>
          <p14:tracePt t="174665" x="6624638" y="6723063"/>
          <p14:tracePt t="174673" x="6624638" y="6731000"/>
          <p14:tracePt t="174681" x="6624638" y="6738938"/>
          <p14:tracePt t="174689" x="6624638" y="6746875"/>
          <p14:tracePt t="174697" x="6632575" y="6754813"/>
          <p14:tracePt t="174705" x="6640513" y="6762750"/>
          <p14:tracePt t="174712" x="6648450" y="6778625"/>
          <p14:tracePt t="174721" x="6664325" y="6778625"/>
          <p14:tracePt t="174728" x="6680200" y="6786563"/>
          <p14:tracePt t="174737" x="6704013" y="6786563"/>
          <p14:tracePt t="174745" x="6719888" y="6794500"/>
          <p14:tracePt t="174753" x="6784975" y="6794500"/>
          <p14:tracePt t="174761" x="6840538" y="6786563"/>
          <p14:tracePt t="174769" x="6911975" y="6770688"/>
          <p14:tracePt t="174777" x="7015163" y="6754813"/>
          <p14:tracePt t="174785" x="7102475" y="6738938"/>
          <p14:tracePt t="174793" x="7167563" y="6707188"/>
          <p14:tracePt t="174800" x="7215188" y="6691313"/>
          <p14:tracePt t="174809" x="7302500" y="6665913"/>
          <p14:tracePt t="174816" x="7366000" y="6650038"/>
          <p14:tracePt t="174825" x="7445375" y="6642100"/>
          <p14:tracePt t="174833" x="7502525" y="6626225"/>
          <p14:tracePt t="174841" x="7518400" y="6618288"/>
          <p14:tracePt t="174849" x="7534275" y="6610350"/>
          <p14:tracePt t="174858" x="7542213" y="6602413"/>
          <p14:tracePt t="174866" x="7558088" y="6578600"/>
          <p14:tracePt t="174884" x="7573963" y="6554788"/>
          <p14:tracePt t="174889" x="7589838" y="6523038"/>
          <p14:tracePt t="174897" x="7605713" y="6499225"/>
          <p14:tracePt t="174905" x="7613650" y="6459538"/>
          <p14:tracePt t="174913" x="7629525" y="6372225"/>
          <p14:tracePt t="174921" x="7645400" y="6299200"/>
          <p14:tracePt t="174928" x="7653338" y="6227763"/>
          <p14:tracePt t="174937" x="7661275" y="6172200"/>
          <p14:tracePt t="174945" x="7669213" y="6140450"/>
          <p14:tracePt t="174953" x="7669213" y="6061075"/>
          <p14:tracePt t="174961" x="7669213" y="6013450"/>
          <p14:tracePt t="174968" x="7669213" y="5995988"/>
          <p14:tracePt t="174976" x="7677150" y="5924550"/>
          <p14:tracePt t="174985" x="7677150" y="5876925"/>
          <p14:tracePt t="174993" x="7677150" y="5853113"/>
          <p14:tracePt t="175000" x="7677150" y="5813425"/>
          <p14:tracePt t="175009" x="7677150" y="5757863"/>
          <p14:tracePt t="175016" x="7677150" y="5726113"/>
          <p14:tracePt t="175025" x="7653338" y="5653088"/>
          <p14:tracePt t="175032" x="7637463" y="5565775"/>
          <p14:tracePt t="175041" x="7621588" y="5526088"/>
          <p14:tracePt t="175049" x="7613650" y="5486400"/>
          <p14:tracePt t="175058" x="7613650" y="5462588"/>
          <p14:tracePt t="175066" x="7605713" y="5438775"/>
          <p14:tracePt t="175068" x="7597775" y="5430838"/>
          <p14:tracePt t="175081" x="7597775" y="5407025"/>
          <p14:tracePt t="175089" x="7597775" y="5399088"/>
          <p14:tracePt t="175097" x="7589838" y="5383213"/>
          <p14:tracePt t="175105" x="7581900" y="5375275"/>
          <p14:tracePt t="175113" x="7573963" y="5367338"/>
          <p14:tracePt t="175121" x="7566025" y="5367338"/>
          <p14:tracePt t="175144" x="7566025" y="5359400"/>
          <p14:tracePt t="175161" x="7558088" y="5359400"/>
          <p14:tracePt t="175177" x="7550150" y="5367338"/>
          <p14:tracePt t="175185" x="7542213" y="5375275"/>
          <p14:tracePt t="175193" x="7534275" y="5391150"/>
          <p14:tracePt t="175201" x="7518400" y="5399088"/>
          <p14:tracePt t="175209" x="7485063" y="5414963"/>
          <p14:tracePt t="175216" x="7421563" y="5446713"/>
          <p14:tracePt t="175225" x="7342188" y="5518150"/>
          <p14:tracePt t="175232" x="7199313" y="5645150"/>
          <p14:tracePt t="175241" x="7126288" y="5741988"/>
          <p14:tracePt t="175249" x="6983413" y="5876925"/>
          <p14:tracePt t="175257" x="6888163" y="5964238"/>
          <p14:tracePt t="175265" x="6751638" y="6124575"/>
          <p14:tracePt t="175276" x="6719888" y="6219825"/>
          <p14:tracePt t="175280" x="6688138" y="6299200"/>
          <p14:tracePt t="175289" x="6672263" y="6323013"/>
          <p14:tracePt t="175297" x="6664325" y="6338888"/>
          <p14:tracePt t="175305" x="6664325" y="6356350"/>
          <p14:tracePt t="175313" x="6664325" y="6364288"/>
          <p14:tracePt t="175321" x="6664325" y="6372225"/>
          <p14:tracePt t="175328" x="6664325" y="6380163"/>
          <p14:tracePt t="175337" x="6664325" y="6396038"/>
          <p14:tracePt t="175353" x="6664325" y="6403975"/>
          <p14:tracePt t="175361" x="6664325" y="6411913"/>
          <p14:tracePt t="175373" x="6664325" y="6419850"/>
          <p14:tracePt t="175385" x="6672263" y="6427788"/>
          <p14:tracePt t="175393" x="6711950" y="6435725"/>
          <p14:tracePt t="175400" x="6719888" y="6451600"/>
          <p14:tracePt t="175409" x="6735763" y="6451600"/>
          <p14:tracePt t="175416" x="6777038" y="6467475"/>
          <p14:tracePt t="175425" x="6832600" y="6483350"/>
          <p14:tracePt t="175432" x="6896100" y="6483350"/>
          <p14:tracePt t="175441" x="6975475" y="6491288"/>
          <p14:tracePt t="175449" x="7086600" y="6491288"/>
          <p14:tracePt t="175457" x="7126288" y="6491288"/>
          <p14:tracePt t="175466" x="7199313" y="6491288"/>
          <p14:tracePt t="175473" x="7278688" y="6491288"/>
          <p14:tracePt t="175481" x="7302500" y="6491288"/>
          <p14:tracePt t="175488" x="7318375" y="6475413"/>
          <p14:tracePt t="175497" x="7326313" y="6467475"/>
          <p14:tracePt t="175504" x="7350125" y="6443663"/>
          <p14:tracePt t="175513" x="7358063" y="6427788"/>
          <p14:tracePt t="175525" x="7389813" y="6411913"/>
          <p14:tracePt t="175529" x="7405688" y="6356350"/>
          <p14:tracePt t="175537" x="7421563" y="6338888"/>
          <p14:tracePt t="175546" x="7437438" y="6299200"/>
          <p14:tracePt t="175553" x="7445375" y="6283325"/>
          <p14:tracePt t="175561" x="7469188" y="6251575"/>
          <p14:tracePt t="175569" x="7469188" y="6235700"/>
          <p14:tracePt t="175576" x="7485063" y="6188075"/>
          <p14:tracePt t="175584" x="7493000" y="6164263"/>
          <p14:tracePt t="175593" x="7502525" y="6148388"/>
          <p14:tracePt t="175600" x="7502525" y="6140450"/>
          <p14:tracePt t="175609" x="7502525" y="6124575"/>
          <p14:tracePt t="175616" x="7510463" y="6108700"/>
          <p14:tracePt t="175624" x="7518400" y="6092825"/>
          <p14:tracePt t="175632" x="7518400" y="6076950"/>
          <p14:tracePt t="175641" x="7518400" y="6069013"/>
          <p14:tracePt t="175649" x="7518400" y="6053138"/>
          <p14:tracePt t="175657" x="7518400" y="6045200"/>
          <p14:tracePt t="175666" x="7518400" y="6029325"/>
          <p14:tracePt t="175676" x="7518400" y="6005513"/>
          <p14:tracePt t="175681" x="7518400" y="5988050"/>
          <p14:tracePt t="175689" x="7518400" y="5972175"/>
          <p14:tracePt t="175697" x="7518400" y="5956300"/>
          <p14:tracePt t="175704" x="7518400" y="5940425"/>
          <p14:tracePt t="175713" x="7518400" y="5924550"/>
          <p14:tracePt t="175721" x="7510463" y="5900738"/>
          <p14:tracePt t="175729" x="7502525" y="5884863"/>
          <p14:tracePt t="175737" x="7493000" y="5868988"/>
          <p14:tracePt t="175745" x="7485063" y="5861050"/>
          <p14:tracePt t="175753" x="7485063" y="5853113"/>
          <p14:tracePt t="175761" x="7477125" y="5845175"/>
          <p14:tracePt t="175769" x="7461250" y="5821363"/>
          <p14:tracePt t="175776" x="7445375" y="5805488"/>
          <p14:tracePt t="175793" x="7437438" y="5797550"/>
          <p14:tracePt t="175800" x="7421563" y="5789613"/>
          <p14:tracePt t="175816" x="7421563" y="5781675"/>
          <p14:tracePt t="175825" x="7413625" y="5781675"/>
          <p14:tracePt t="175832" x="7405688" y="5781675"/>
          <p14:tracePt t="175841" x="7397750" y="5781675"/>
          <p14:tracePt t="175849" x="7373938" y="5781675"/>
          <p14:tracePt t="175857" x="7358063" y="5781675"/>
          <p14:tracePt t="175865" x="7334250" y="5781675"/>
          <p14:tracePt t="175873" x="7326313" y="5781675"/>
          <p14:tracePt t="175881" x="7262813" y="5781675"/>
          <p14:tracePt t="175889" x="7239000" y="5781675"/>
          <p14:tracePt t="175900" x="7175500" y="5781675"/>
          <p14:tracePt t="175905" x="7126288" y="5781675"/>
          <p14:tracePt t="175913" x="7078663" y="5781675"/>
          <p14:tracePt t="175921" x="7038975" y="5781675"/>
          <p14:tracePt t="175929" x="7023100" y="5781675"/>
          <p14:tracePt t="175937" x="7015163" y="5781675"/>
          <p14:tracePt t="175945" x="7007225" y="5781675"/>
          <p14:tracePt t="175953" x="6983413" y="5789613"/>
          <p14:tracePt t="175961" x="6959600" y="5789613"/>
          <p14:tracePt t="175969" x="6943725" y="5789613"/>
          <p14:tracePt t="175976" x="6927850" y="5797550"/>
          <p14:tracePt t="175985" x="6919913" y="5813425"/>
          <p14:tracePt t="175993" x="6880225" y="5821363"/>
          <p14:tracePt t="176000" x="6864350" y="5837238"/>
          <p14:tracePt t="176009" x="6840538" y="5853113"/>
          <p14:tracePt t="176016" x="6816725" y="5884863"/>
          <p14:tracePt t="176025" x="6808788" y="5900738"/>
          <p14:tracePt t="176032" x="6800850" y="5995988"/>
          <p14:tracePt t="176041" x="6792913" y="6076950"/>
          <p14:tracePt t="176049" x="6792913" y="6140450"/>
          <p14:tracePt t="176057" x="6784975" y="6219825"/>
          <p14:tracePt t="176065" x="6784975" y="6364288"/>
          <p14:tracePt t="176073" x="6784975" y="6475413"/>
          <p14:tracePt t="176082" x="6784975" y="6554788"/>
          <p14:tracePt t="176092" x="6792913" y="6707188"/>
          <p14:tracePt t="176097" x="6808788" y="6770688"/>
          <p14:tracePt t="176105" x="6840538" y="6818313"/>
          <p14:tracePt t="176113" x="6864350" y="6842125"/>
          <p14:tracePt t="176185" x="7302500" y="6850063"/>
          <p14:tracePt t="176196" x="7381875" y="6802438"/>
          <p14:tracePt t="176201" x="7518400" y="6707188"/>
          <p14:tracePt t="176209" x="7597775" y="6618288"/>
          <p14:tracePt t="176216" x="7677150" y="6546850"/>
          <p14:tracePt t="176225" x="7740650" y="6427788"/>
          <p14:tracePt t="176232" x="7772400" y="6299200"/>
          <p14:tracePt t="176241" x="7796213" y="6235700"/>
          <p14:tracePt t="176249" x="7812088" y="6124575"/>
          <p14:tracePt t="176257" x="7835900" y="6037263"/>
          <p14:tracePt t="176265" x="7843838" y="5972175"/>
          <p14:tracePt t="176273" x="7843838" y="5900738"/>
          <p14:tracePt t="176281" x="7843838" y="5781675"/>
          <p14:tracePt t="176291" x="7843838" y="5718175"/>
          <p14:tracePt t="176297" x="7843838" y="5678488"/>
          <p14:tracePt t="176305" x="7843838" y="5621338"/>
          <p14:tracePt t="176313" x="7835900" y="5589588"/>
          <p14:tracePt t="176321" x="7820025" y="5510213"/>
          <p14:tracePt t="176329" x="7804150" y="5486400"/>
          <p14:tracePt t="176337" x="7788275" y="5446713"/>
          <p14:tracePt t="176346" x="7780338" y="5446713"/>
          <p14:tracePt t="176353" x="7764463" y="5414963"/>
          <p14:tracePt t="176361" x="7748588" y="5399088"/>
          <p14:tracePt t="176369" x="7724775" y="5391150"/>
          <p14:tracePt t="176377" x="7716838" y="5391150"/>
          <p14:tracePt t="176385" x="7693025" y="5391150"/>
          <p14:tracePt t="176393" x="7669213" y="5391150"/>
          <p14:tracePt t="176401" x="7637463" y="5391150"/>
          <p14:tracePt t="176408" x="7621588" y="5399088"/>
          <p14:tracePt t="176416" x="7573963" y="5422900"/>
          <p14:tracePt t="176425" x="7534275" y="5446713"/>
          <p14:tracePt t="176432" x="7485063" y="5494338"/>
          <p14:tracePt t="176441" x="7421563" y="5541963"/>
          <p14:tracePt t="176449" x="7373938" y="5670550"/>
          <p14:tracePt t="176457" x="7278688" y="5789613"/>
          <p14:tracePt t="176465" x="7231063" y="5980113"/>
          <p14:tracePt t="176473" x="7199313" y="6108700"/>
          <p14:tracePt t="176481" x="7175500" y="6315075"/>
          <p14:tracePt t="176491" x="7175500" y="6443663"/>
          <p14:tracePt t="176497" x="7175500" y="6594475"/>
          <p14:tracePt t="176505" x="7175500" y="6691313"/>
          <p14:tracePt t="176513" x="7175500" y="6770688"/>
          <p14:tracePt t="176521" x="7183438" y="6794500"/>
          <p14:tracePt t="176529" x="7183438" y="6802438"/>
          <p14:tracePt t="176537" x="7191375" y="6810375"/>
          <p14:tracePt t="176553" x="7199313" y="6810375"/>
          <p14:tracePt t="176561" x="7223125" y="6802438"/>
          <p14:tracePt t="176569" x="7231063" y="6778625"/>
          <p14:tracePt t="176577" x="7239000" y="6762750"/>
          <p14:tracePt t="176585" x="7246938" y="6723063"/>
          <p14:tracePt t="176593" x="7254875" y="6634163"/>
          <p14:tracePt t="176601" x="7262813" y="6570663"/>
          <p14:tracePt t="176609" x="7270750" y="6435725"/>
          <p14:tracePt t="176616" x="7270750" y="6380163"/>
          <p14:tracePt t="176624" x="7270750" y="6315075"/>
          <p14:tracePt t="176632" x="7270750" y="6299200"/>
          <p14:tracePt t="176641" x="7270750" y="6251575"/>
          <p14:tracePt t="176649" x="7270750" y="6235700"/>
          <p14:tracePt t="176657" x="7270750" y="6227763"/>
          <p14:tracePt t="176665" x="7270750" y="6219825"/>
          <p14:tracePt t="176673" x="7262813" y="6211888"/>
          <p14:tracePt t="176712" x="7246938" y="6219825"/>
          <p14:tracePt t="176720" x="7199313" y="6235700"/>
          <p14:tracePt t="176733" x="7175500" y="6267450"/>
          <p14:tracePt t="176737" x="7159625" y="6307138"/>
          <p14:tracePt t="176746" x="7094538" y="6388100"/>
          <p14:tracePt t="176753" x="7070725" y="6467475"/>
          <p14:tracePt t="176761" x="7038975" y="6570663"/>
          <p14:tracePt t="176769" x="7023100" y="6673850"/>
          <p14:tracePt t="176777" x="7007225" y="6762750"/>
          <p14:tracePt t="176785" x="7007225" y="6826250"/>
          <p14:tracePt t="176841" x="7070725" y="6818313"/>
          <p14:tracePt t="176849" x="7110413" y="6762750"/>
          <p14:tracePt t="176857" x="7175500" y="6634163"/>
          <p14:tracePt t="176866" x="7254875" y="6467475"/>
          <p14:tracePt t="176873" x="7318375" y="6291263"/>
          <p14:tracePt t="176885" x="7342188" y="6164263"/>
          <p14:tracePt t="176889" x="7342188" y="5940425"/>
          <p14:tracePt t="176900" x="7342188" y="5749925"/>
          <p14:tracePt t="176905" x="7342188" y="5629275"/>
          <p14:tracePt t="176912" x="7342188" y="5526088"/>
          <p14:tracePt t="176920" x="7334250" y="5518150"/>
          <p14:tracePt t="176929" x="7326313" y="5502275"/>
          <p14:tracePt t="176936" x="7318375" y="5502275"/>
          <p14:tracePt t="176969" x="7310438" y="5502275"/>
          <p14:tracePt t="176977" x="7302500" y="5510213"/>
          <p14:tracePt t="176985" x="7302500" y="5526088"/>
          <p14:tracePt t="176993" x="7286625" y="5565775"/>
          <p14:tracePt t="177001" x="7286625" y="5613400"/>
          <p14:tracePt t="177009" x="7286625" y="5686425"/>
          <p14:tracePt t="177016" x="7286625" y="5789613"/>
          <p14:tracePt t="177024" x="7286625" y="5900738"/>
          <p14:tracePt t="177037" x="7286625" y="5995988"/>
          <p14:tracePt t="177041" x="7286625" y="6013450"/>
          <p14:tracePt t="177048" x="7294563" y="6069013"/>
          <p14:tracePt t="177057" x="7302500" y="6084888"/>
          <p14:tracePt t="177065" x="7310438" y="6092825"/>
          <p14:tracePt t="177073" x="7318375" y="6100763"/>
          <p14:tracePt t="177089" x="7326313" y="6100763"/>
          <p14:tracePt t="177105" x="7342188" y="6084888"/>
          <p14:tracePt t="177112" x="7350125" y="6069013"/>
          <p14:tracePt t="177120" x="7350125" y="6021388"/>
          <p14:tracePt t="177129" x="7358063" y="5956300"/>
          <p14:tracePt t="177137" x="7358063" y="5853113"/>
          <p14:tracePt t="177145" x="7358063" y="5765800"/>
          <p14:tracePt t="177153" x="7358063" y="5670550"/>
          <p14:tracePt t="177161" x="7358063" y="5597525"/>
          <p14:tracePt t="177169" x="7342188" y="5510213"/>
          <p14:tracePt t="177177" x="7318375" y="5470525"/>
          <p14:tracePt t="177189" x="7294563" y="5470525"/>
          <p14:tracePt t="177193" x="7286625" y="5462588"/>
          <p14:tracePt t="177209" x="7278688" y="5462588"/>
          <p14:tracePt t="177224" x="7262813" y="5470525"/>
          <p14:tracePt t="177232" x="7239000" y="5494338"/>
          <p14:tracePt t="177240" x="7223125" y="5549900"/>
          <p14:tracePt t="177249" x="7215188" y="5581650"/>
          <p14:tracePt t="177257" x="7183438" y="5662613"/>
          <p14:tracePt t="177266" x="7167563" y="5686425"/>
          <p14:tracePt t="177272" x="7167563" y="5702300"/>
          <p14:tracePt t="177280" x="7159625" y="5726113"/>
          <p14:tracePt t="177288" x="7159625" y="5773738"/>
          <p14:tracePt t="177297" x="7159625" y="5789613"/>
          <p14:tracePt t="177305" x="7159625" y="5797550"/>
          <p14:tracePt t="177313" x="7159625" y="5805488"/>
          <p14:tracePt t="177321" x="7159625" y="5813425"/>
          <p14:tracePt t="177368" x="7159625" y="5805488"/>
          <p14:tracePt t="177376" x="7167563" y="5789613"/>
          <p14:tracePt t="177385" x="7167563" y="5773738"/>
          <p14:tracePt t="177393" x="7167563" y="5765800"/>
          <p14:tracePt t="177401" x="7167563" y="5757863"/>
          <p14:tracePt t="177409" x="7167563" y="5734050"/>
          <p14:tracePt t="177425" x="7167563" y="5726113"/>
          <p14:tracePt t="177514" x="7167563" y="5734050"/>
          <p14:tracePt t="177521" x="7167563" y="5741988"/>
          <p14:tracePt t="177528" x="7167563" y="5757863"/>
          <p14:tracePt t="177537" x="7159625" y="5773738"/>
          <p14:tracePt t="177545" x="7159625" y="5813425"/>
          <p14:tracePt t="177553" x="7159625" y="5837238"/>
          <p14:tracePt t="177561" x="7159625" y="5900738"/>
          <p14:tracePt t="177569" x="7159625" y="5972175"/>
          <p14:tracePt t="177576" x="7159625" y="6029325"/>
          <p14:tracePt t="177585" x="7159625" y="6061075"/>
          <p14:tracePt t="177592" x="7159625" y="6076950"/>
          <p14:tracePt t="177600" x="7159625" y="6092825"/>
          <p14:tracePt t="177616" x="7159625" y="6100763"/>
          <p14:tracePt t="177722" x="7159625" y="6108700"/>
          <p14:tracePt t="177729" x="7159625" y="6116638"/>
          <p14:tracePt t="177736" x="7159625" y="6124575"/>
          <p14:tracePt t="177745" x="7159625" y="6132513"/>
          <p14:tracePt t="177753" x="7159625" y="6140450"/>
          <p14:tracePt t="177761" x="7159625" y="6156325"/>
          <p14:tracePt t="177769" x="7159625" y="6203950"/>
          <p14:tracePt t="177776" x="7159625" y="6267450"/>
          <p14:tracePt t="177785" x="7159625" y="6348413"/>
          <p14:tracePt t="177792" x="7159625" y="6459538"/>
          <p14:tracePt t="177801" x="7159625" y="6475413"/>
          <p14:tracePt t="177809" x="7159625" y="6515100"/>
          <p14:tracePt t="177825" x="7159625" y="6523038"/>
          <p14:tracePt t="177888" x="7151688" y="6507163"/>
          <p14:tracePt t="177891" x="7151688" y="6499225"/>
          <p14:tracePt t="177897" x="7151688" y="6483350"/>
          <p14:tracePt t="177905" x="7151688" y="6467475"/>
          <p14:tracePt t="177913" x="7159625" y="6451600"/>
          <p14:tracePt t="177921" x="7159625" y="6443663"/>
          <p14:tracePt t="177929" x="7159625" y="6435725"/>
          <p14:tracePt t="177936" x="7159625" y="6427788"/>
          <p14:tracePt t="178017" x="7159625" y="6419850"/>
          <p14:tracePt t="178025" x="7151688" y="6419850"/>
          <p14:tracePt t="178033" x="7143750" y="6411913"/>
          <p14:tracePt t="178041" x="7110413" y="6396038"/>
          <p14:tracePt t="178050" x="7031038" y="6380163"/>
          <p14:tracePt t="178057" x="6880225" y="6356350"/>
          <p14:tracePt t="178066" x="6784975" y="6338888"/>
          <p14:tracePt t="178073" x="6648450" y="6323013"/>
          <p14:tracePt t="178081" x="6489700" y="6315075"/>
          <p14:tracePt t="178089" x="6329363" y="6291263"/>
          <p14:tracePt t="178097" x="6107113" y="6275388"/>
          <p14:tracePt t="178105" x="5819775" y="6251575"/>
          <p14:tracePt t="178113" x="5532438" y="6251575"/>
          <p14:tracePt t="178121" x="5229225" y="6251575"/>
          <p14:tracePt t="178129" x="4910138" y="6251575"/>
          <p14:tracePt t="178137" x="4624388" y="6251575"/>
          <p14:tracePt t="178145" x="4321175" y="6251575"/>
          <p14:tracePt t="178153" x="4002088" y="6251575"/>
          <p14:tracePt t="178161" x="3762375" y="6251575"/>
          <p14:tracePt t="178169" x="3540125" y="6251575"/>
          <p14:tracePt t="178177" x="3308350" y="6251575"/>
          <p14:tracePt t="178185" x="3189288" y="6251575"/>
          <p14:tracePt t="178192" x="3117850" y="6251575"/>
          <p14:tracePt t="178201" x="3028950" y="6251575"/>
          <p14:tracePt t="178209" x="2997200" y="6251575"/>
          <p14:tracePt t="178216" x="2981325" y="6251575"/>
          <p14:tracePt t="178225" x="2973388" y="6251575"/>
          <p14:tracePt t="178232" x="2965450" y="6251575"/>
          <p14:tracePt t="178241" x="2957513" y="6243638"/>
          <p14:tracePt t="178256" x="2949575" y="6243638"/>
          <p14:tracePt t="178273" x="2941638" y="6227763"/>
          <p14:tracePt t="178281" x="2933700" y="6227763"/>
          <p14:tracePt t="178289" x="2917825" y="6211888"/>
          <p14:tracePt t="178296" x="2894013" y="6203950"/>
          <p14:tracePt t="178305" x="2886075" y="6196013"/>
          <p14:tracePt t="178313" x="2862263" y="6180138"/>
          <p14:tracePt t="178320" x="2838450" y="6164263"/>
          <p14:tracePt t="178329" x="2822575" y="6156325"/>
          <p14:tracePt t="178336" x="2814638" y="6148388"/>
          <p14:tracePt t="178345" x="2790825" y="6148388"/>
          <p14:tracePt t="178353" x="2767013" y="6140450"/>
          <p14:tracePt t="178361" x="2759075" y="6140450"/>
          <p14:tracePt t="178377" x="2751138" y="6140450"/>
          <p14:tracePt t="178385" x="2741613" y="6140450"/>
          <p14:tracePt t="178392" x="2733675" y="6140450"/>
          <p14:tracePt t="178400" x="2725738" y="6140450"/>
          <p14:tracePt t="178409" x="2717800" y="6140450"/>
          <p14:tracePt t="178416" x="2701925" y="6140450"/>
          <p14:tracePt t="178433" x="2693988" y="6140450"/>
          <p14:tracePt t="178489" x="2693988" y="6132513"/>
          <p14:tracePt t="178497" x="2701925" y="6132513"/>
          <p14:tracePt t="178513" x="2709863" y="6124575"/>
          <p14:tracePt t="178529" x="2717800" y="6116638"/>
          <p14:tracePt t="178536" x="2725738" y="6116638"/>
          <p14:tracePt t="178552" x="2733675" y="6116638"/>
          <p14:tracePt t="178569" x="2751138" y="6116638"/>
          <p14:tracePt t="178578" x="2767013" y="6116638"/>
          <p14:tracePt t="178585" x="2774950" y="6116638"/>
          <p14:tracePt t="178594" x="2782888" y="6116638"/>
          <p14:tracePt t="178601" x="2830513" y="6116638"/>
          <p14:tracePt t="178608" x="2846388" y="6108700"/>
          <p14:tracePt t="178616" x="2862263" y="6108700"/>
          <p14:tracePt t="178633" x="2878138" y="6092825"/>
          <p14:tracePt t="178641" x="2894013" y="6092825"/>
          <p14:tracePt t="178649" x="2894013" y="6084888"/>
          <p14:tracePt t="178657" x="2894013" y="6076950"/>
          <p14:tracePt t="178673" x="2894013" y="6069013"/>
          <p14:tracePt t="178705" x="2894013" y="6061075"/>
          <p14:tracePt t="178713" x="2886075" y="6061075"/>
          <p14:tracePt t="178721" x="2878138" y="6045200"/>
          <p14:tracePt t="178728" x="2862263" y="6045200"/>
          <p14:tracePt t="178737" x="2838450" y="6037263"/>
          <p14:tracePt t="178744" x="2774950" y="6037263"/>
          <p14:tracePt t="178753" x="2693988" y="6013450"/>
          <p14:tracePt t="178761" x="2551113" y="5988050"/>
          <p14:tracePt t="178769" x="2432050" y="5988050"/>
          <p14:tracePt t="178777" x="2232025" y="5964238"/>
          <p14:tracePt t="178785" x="1992313" y="5956300"/>
          <p14:tracePt t="178794" x="1873250" y="5948363"/>
          <p14:tracePt t="178801" x="1706563" y="5924550"/>
          <p14:tracePt t="178808" x="1546225" y="5900738"/>
          <p14:tracePt t="178817" x="1450975" y="5884863"/>
          <p14:tracePt t="178825" x="1339850" y="5876925"/>
          <p14:tracePt t="178833" x="1331913" y="5876925"/>
          <p14:tracePt t="178841" x="1323975" y="5876925"/>
          <p14:tracePt t="178889" x="1323975" y="5892800"/>
          <p14:tracePt t="178896" x="1323975" y="5916613"/>
          <p14:tracePt t="178904" x="1323975" y="5948363"/>
          <p14:tracePt t="178913" x="1323975" y="6061075"/>
          <p14:tracePt t="178921" x="1331913" y="6140450"/>
          <p14:tracePt t="178928" x="1339850" y="6235700"/>
          <p14:tracePt t="178936" x="1379538" y="6380163"/>
          <p14:tracePt t="178945" x="1403350" y="6507163"/>
          <p14:tracePt t="178952" x="1435100" y="6602413"/>
          <p14:tracePt t="178961" x="1490663" y="6650038"/>
          <p14:tracePt t="178969" x="1530350" y="6681788"/>
          <p14:tracePt t="178978" x="1546225" y="6707188"/>
          <p14:tracePt t="178986" x="1601788" y="6715125"/>
          <p14:tracePt t="178994" x="1641475" y="6723063"/>
          <p14:tracePt t="179005" x="1658938" y="6723063"/>
          <p14:tracePt t="179008" x="1682750" y="6723063"/>
          <p14:tracePt t="179017" x="1690688" y="6707188"/>
          <p14:tracePt t="179024" x="1706563" y="6699250"/>
          <p14:tracePt t="179033" x="1730375" y="6673850"/>
          <p14:tracePt t="179041" x="1754188" y="6618288"/>
          <p14:tracePt t="179049" x="1754188" y="6586538"/>
          <p14:tracePt t="179057" x="1762125" y="6546850"/>
          <p14:tracePt t="179065" x="1770063" y="6491288"/>
          <p14:tracePt t="179073" x="1770063" y="6459538"/>
          <p14:tracePt t="179081" x="1770063" y="6380163"/>
          <p14:tracePt t="179089" x="1770063" y="6330950"/>
          <p14:tracePt t="179096" x="1754188" y="6307138"/>
          <p14:tracePt t="179105" x="1754188" y="6267450"/>
          <p14:tracePt t="179113" x="1746250" y="6243638"/>
          <p14:tracePt t="179121" x="1738313" y="6219825"/>
          <p14:tracePt t="179128" x="1730375" y="6203950"/>
          <p14:tracePt t="179136" x="1698625" y="6196013"/>
          <p14:tracePt t="179144" x="1698625" y="6188075"/>
          <p14:tracePt t="179157" x="1690688" y="6180138"/>
          <p14:tracePt t="179161" x="1682750" y="6164263"/>
          <p14:tracePt t="179233" x="1682750" y="6180138"/>
          <p14:tracePt t="179241" x="1682750" y="6196013"/>
          <p14:tracePt t="179248" x="1682750" y="6211888"/>
          <p14:tracePt t="179256" x="1690688" y="6211888"/>
          <p14:tracePt t="179266" x="1706563" y="6219825"/>
          <p14:tracePt t="179273" x="1714500" y="6227763"/>
          <p14:tracePt t="179281" x="1730375" y="6227763"/>
          <p14:tracePt t="179289" x="1746250" y="6227763"/>
          <p14:tracePt t="179297" x="1793875" y="6227763"/>
          <p14:tracePt t="179308" x="1817688" y="6211888"/>
          <p14:tracePt t="179313" x="1857375" y="6203950"/>
          <p14:tracePt t="179321" x="1912938" y="6180138"/>
          <p14:tracePt t="179329" x="1936750" y="6148388"/>
          <p14:tracePt t="179337" x="1952625" y="6132513"/>
          <p14:tracePt t="179344" x="1968500" y="6116638"/>
          <p14:tracePt t="179353" x="1984375" y="6084888"/>
          <p14:tracePt t="179361" x="1992313" y="6076950"/>
          <p14:tracePt t="179369" x="2008188" y="6061075"/>
          <p14:tracePt t="179379" x="2017713" y="6037263"/>
          <p14:tracePt t="179386" x="2025650" y="6013450"/>
          <p14:tracePt t="179393" x="2041525" y="5995988"/>
          <p14:tracePt t="179400" x="2049463" y="5972175"/>
          <p14:tracePt t="179408" x="2065338" y="5956300"/>
          <p14:tracePt t="179417" x="2073275" y="5932488"/>
          <p14:tracePt t="179425" x="2073275" y="5908675"/>
          <p14:tracePt t="179432" x="2089150" y="5900738"/>
          <p14:tracePt t="179441" x="2089150" y="5892800"/>
          <p14:tracePt t="179449" x="2097088" y="5892800"/>
          <p14:tracePt t="179473" x="2105025" y="5892800"/>
          <p14:tracePt t="179481" x="2120900" y="5900738"/>
          <p14:tracePt t="179489" x="2160588" y="5908675"/>
          <p14:tracePt t="179497" x="2247900" y="5940425"/>
          <p14:tracePt t="179505" x="2343150" y="5972175"/>
          <p14:tracePt t="179513" x="2487613" y="6005513"/>
          <p14:tracePt t="179521" x="2693988" y="6045200"/>
          <p14:tracePt t="179529" x="2814638" y="6061075"/>
          <p14:tracePt t="179537" x="2949575" y="6061075"/>
          <p14:tracePt t="179544" x="3060700" y="6069013"/>
          <p14:tracePt t="179553" x="3133725" y="6076950"/>
          <p14:tracePt t="179561" x="3173413" y="6076950"/>
          <p14:tracePt t="179569" x="3181350" y="6076950"/>
          <p14:tracePt t="179577" x="3189288" y="6076950"/>
          <p14:tracePt t="179634" x="3189288" y="6084888"/>
          <p14:tracePt t="179641" x="3173413" y="6100763"/>
          <p14:tracePt t="179648" x="3165475" y="6108700"/>
          <p14:tracePt t="179657" x="3149600" y="6124575"/>
          <p14:tracePt t="179665" x="3133725" y="6148388"/>
          <p14:tracePt t="179673" x="3084513" y="6164263"/>
          <p14:tracePt t="179681" x="3076575" y="6180138"/>
          <p14:tracePt t="179689" x="3052763" y="6203950"/>
          <p14:tracePt t="179697" x="3036888" y="6219825"/>
          <p14:tracePt t="179704" x="3013075" y="6235700"/>
          <p14:tracePt t="179713" x="3005138" y="6243638"/>
          <p14:tracePt t="179721" x="2997200" y="6251575"/>
          <p14:tracePt t="179729" x="2989263" y="6259513"/>
          <p14:tracePt t="179745" x="2981325" y="6259513"/>
          <p14:tracePt t="179817" x="2965450" y="6259513"/>
          <p14:tracePt t="179825" x="2957513" y="6259513"/>
          <p14:tracePt t="179833" x="2933700" y="6259513"/>
          <p14:tracePt t="179841" x="2901950" y="6259513"/>
          <p14:tracePt t="179849" x="2862263" y="6259513"/>
          <p14:tracePt t="179858" x="2774950" y="6259513"/>
          <p14:tracePt t="179866" x="2678113" y="6259513"/>
          <p14:tracePt t="179873" x="2606675" y="6259513"/>
          <p14:tracePt t="179884" x="2551113" y="6259513"/>
          <p14:tracePt t="179888" x="2487613" y="6259513"/>
          <p14:tracePt t="179897" x="2471738" y="6259513"/>
          <p14:tracePt t="179905" x="2424113" y="6259513"/>
          <p14:tracePt t="179913" x="2408238" y="6259513"/>
          <p14:tracePt t="179921" x="2392363" y="6259513"/>
          <p14:tracePt t="179929" x="2384425" y="6259513"/>
          <p14:tracePt t="179945" x="2366963" y="6259513"/>
          <p14:tracePt t="179960" x="2359025" y="6259513"/>
          <p14:tracePt t="179969" x="2351088" y="6259513"/>
          <p14:tracePt t="179976" x="2343150" y="6259513"/>
          <p14:tracePt t="179985" x="2327275" y="6259513"/>
          <p14:tracePt t="179993" x="2311400" y="6259513"/>
          <p14:tracePt t="180000" x="2287588" y="6267450"/>
          <p14:tracePt t="180016" x="2279650" y="6267450"/>
          <p14:tracePt t="180024" x="2255838" y="6267450"/>
          <p14:tracePt t="180032" x="2239963" y="6267450"/>
          <p14:tracePt t="180041" x="2224088" y="6267450"/>
          <p14:tracePt t="180049" x="2200275" y="6267450"/>
          <p14:tracePt t="180057" x="2184400" y="6267450"/>
          <p14:tracePt t="180065" x="2168525" y="6267450"/>
          <p14:tracePt t="180074" x="2144713" y="6267450"/>
          <p14:tracePt t="180081" x="2136775" y="6267450"/>
          <p14:tracePt t="180088" x="2112963" y="6267450"/>
          <p14:tracePt t="180097" x="2105025" y="6267450"/>
          <p14:tracePt t="180113" x="2097088" y="6267450"/>
          <p14:tracePt t="180121" x="2089150" y="6267450"/>
          <p14:tracePt t="180168" x="2089150" y="6259513"/>
          <p14:tracePt t="180177" x="2089150" y="6235700"/>
          <p14:tracePt t="180185" x="2089150" y="6219825"/>
          <p14:tracePt t="180193" x="2089150" y="6203950"/>
          <p14:tracePt t="180201" x="2089150" y="6132513"/>
          <p14:tracePt t="180209" x="2097088" y="6100763"/>
          <p14:tracePt t="180217" x="2097088" y="6053138"/>
          <p14:tracePt t="180226" x="2097088" y="5995988"/>
          <p14:tracePt t="180233" x="2105025" y="5964238"/>
          <p14:tracePt t="180240" x="2112963" y="5892800"/>
          <p14:tracePt t="180249" x="2112963" y="5805488"/>
          <p14:tracePt t="180257" x="2112963" y="5686425"/>
          <p14:tracePt t="180265" x="2112963" y="5581650"/>
          <p14:tracePt t="180274" x="2112963" y="5438775"/>
          <p14:tracePt t="180280" x="2112963" y="5343525"/>
          <p14:tracePt t="180289" x="2112963" y="5238750"/>
          <p14:tracePt t="180297" x="2112963" y="5087938"/>
          <p14:tracePt t="180305" x="2097088" y="4967288"/>
          <p14:tracePt t="180313" x="2057400" y="4887913"/>
          <p14:tracePt t="180321" x="2025650" y="4737100"/>
          <p14:tracePt t="180329" x="2008188" y="4697413"/>
          <p14:tracePt t="180337" x="2000250" y="4681538"/>
          <p14:tracePt t="180345" x="1984375" y="4673600"/>
          <p14:tracePt t="180353" x="1976438" y="4657725"/>
          <p14:tracePt t="180361" x="1968500" y="4657725"/>
          <p14:tracePt t="180365" x="1968500" y="4649788"/>
          <p14:tracePt t="180385" x="1960563" y="4649788"/>
          <p14:tracePt t="180409" x="1960563" y="4641850"/>
          <p14:tracePt t="180441" x="1960563" y="4633913"/>
          <p14:tracePt t="180457" x="1952625" y="4624388"/>
          <p14:tracePt t="180465" x="1944688" y="4616450"/>
          <p14:tracePt t="180473" x="1944688" y="4608513"/>
          <p14:tracePt t="180480" x="1944688" y="4600575"/>
          <p14:tracePt t="180489" x="1928813" y="4576763"/>
          <p14:tracePt t="180497" x="1928813" y="4568825"/>
          <p14:tracePt t="180505" x="1912938" y="4552950"/>
          <p14:tracePt t="180516" x="1905000" y="4537075"/>
          <p14:tracePt t="180520" x="1905000" y="4505325"/>
          <p14:tracePt t="180529" x="1897063" y="4489450"/>
          <p14:tracePt t="180537" x="1897063" y="4449763"/>
          <p14:tracePt t="180544" x="1881188" y="4425950"/>
          <p14:tracePt t="180553" x="1881188" y="4418013"/>
          <p14:tracePt t="180560" x="1881188" y="4410075"/>
          <p14:tracePt t="180568" x="1865313" y="4402138"/>
          <p14:tracePt t="180576" x="1865313" y="4394200"/>
          <p14:tracePt t="180584" x="1849438" y="4386263"/>
          <p14:tracePt t="180592" x="1841500" y="4370388"/>
          <p14:tracePt t="180600" x="1825625" y="4362450"/>
          <p14:tracePt t="180609" x="1825625" y="4354513"/>
          <p14:tracePt t="180616" x="1809750" y="4346575"/>
          <p14:tracePt t="180625" x="1801813" y="4338638"/>
          <p14:tracePt t="180632" x="1778000" y="4330700"/>
          <p14:tracePt t="180640" x="1770063" y="4330700"/>
          <p14:tracePt t="180649" x="1754188" y="4314825"/>
          <p14:tracePt t="180657" x="1730375" y="4314825"/>
          <p14:tracePt t="180669" x="1722438" y="4306888"/>
          <p14:tracePt t="180673" x="1698625" y="4306888"/>
          <p14:tracePt t="180689" x="1690688" y="4306888"/>
          <p14:tracePt t="180696" x="1674813" y="4306888"/>
          <p14:tracePt t="180721" x="1666875" y="4306888"/>
          <p14:tracePt t="180729" x="1658938" y="4306888"/>
          <p14:tracePt t="180737" x="1658938" y="4298950"/>
          <p14:tracePt t="180745" x="1651000" y="4298950"/>
          <p14:tracePt t="180784" x="1641475" y="4291013"/>
          <p14:tracePt t="180801" x="1633538" y="4273550"/>
          <p14:tracePt t="180809" x="1625600" y="4273550"/>
          <p14:tracePt t="180821" x="1625600" y="4265613"/>
          <p14:tracePt t="180826" x="1617663" y="4257675"/>
          <p14:tracePt t="180833" x="1609725" y="4233863"/>
          <p14:tracePt t="180841" x="1609725" y="4225925"/>
          <p14:tracePt t="180849" x="1601788" y="4202113"/>
          <p14:tracePt t="180856" x="1593850" y="4194175"/>
          <p14:tracePt t="180865" x="1593850" y="4186238"/>
          <p14:tracePt t="180881" x="1593850" y="4178300"/>
          <p14:tracePt t="180929" x="1593850" y="4170363"/>
          <p14:tracePt t="180962" x="1593850" y="4162425"/>
          <p14:tracePt t="181025" x="1585913" y="4162425"/>
          <p14:tracePt t="181089" x="1577975" y="4154488"/>
          <p14:tracePt t="181097" x="1570038" y="4146550"/>
          <p14:tracePt t="181126" x="1562100" y="4138613"/>
          <p14:tracePt t="181129" x="1562100" y="4130675"/>
          <p14:tracePt t="181145" x="1554163" y="4130675"/>
          <p14:tracePt t="181153" x="1554163" y="4122738"/>
          <p14:tracePt t="181161" x="1546225" y="4122738"/>
          <p14:tracePt t="181169" x="1546225" y="4114800"/>
          <p14:tracePt t="181177" x="1538288" y="4114800"/>
          <p14:tracePt t="181185" x="1538288" y="4106863"/>
          <p14:tracePt t="181193" x="1538288" y="4098925"/>
          <p14:tracePt t="181209" x="1530350" y="4090988"/>
          <p14:tracePt t="181225" x="1522413" y="4083050"/>
          <p14:tracePt t="181232" x="1514475" y="4083050"/>
          <p14:tracePt t="181241" x="1506538" y="4067175"/>
          <p14:tracePt t="181256" x="1498600" y="4067175"/>
          <p14:tracePt t="181265" x="1490663" y="4067175"/>
          <p14:tracePt t="181277" x="1490663" y="4059238"/>
          <p14:tracePt t="181281" x="1482725" y="4059238"/>
          <p14:tracePt t="181305" x="1474788" y="4059238"/>
          <p14:tracePt t="181313" x="1466850" y="4059238"/>
          <p14:tracePt t="181328" x="1458913" y="4059238"/>
          <p14:tracePt t="181336" x="1450975" y="4059238"/>
          <p14:tracePt t="181344" x="1443038" y="4059238"/>
          <p14:tracePt t="181352" x="1435100" y="4067175"/>
          <p14:tracePt t="181368" x="1427163" y="4067175"/>
          <p14:tracePt t="181376" x="1427163" y="4075113"/>
          <p14:tracePt t="181393" x="1419225" y="4075113"/>
          <p14:tracePt t="181523" x="1427163" y="4075113"/>
          <p14:tracePt t="181533" x="1435100" y="4075113"/>
          <p14:tracePt t="181538" x="1450975" y="4098925"/>
          <p14:tracePt t="181545" x="1474788" y="4122738"/>
          <p14:tracePt t="181553" x="1530350" y="4138613"/>
          <p14:tracePt t="181561" x="1546225" y="4146550"/>
          <p14:tracePt t="181569" x="1585913" y="4146550"/>
          <p14:tracePt t="181577" x="1593850" y="4146550"/>
          <p14:tracePt t="181584" x="1593850" y="4154488"/>
          <p14:tracePt t="181769" x="1617663" y="4162425"/>
          <p14:tracePt t="181777" x="1641475" y="4170363"/>
          <p14:tracePt t="181800" x="1641475" y="4194175"/>
          <p14:tracePt t="181808" x="1641475" y="4202113"/>
          <p14:tracePt t="181833" x="1633538" y="4202113"/>
          <p14:tracePt t="181857" x="1625600" y="4202113"/>
          <p14:tracePt t="181890" x="1617663" y="4202113"/>
          <p14:tracePt t="181921" x="1609725" y="4210050"/>
          <p14:tracePt t="181937" x="1609725" y="4233863"/>
          <p14:tracePt t="181944" x="1609725" y="4249738"/>
          <p14:tracePt t="181953" x="1609725" y="4291013"/>
          <p14:tracePt t="181961" x="1609725" y="4410075"/>
          <p14:tracePt t="181969" x="1609725" y="4441825"/>
          <p14:tracePt t="181977" x="1609725" y="4545013"/>
          <p14:tracePt t="181987" x="1609725" y="4600575"/>
          <p14:tracePt t="181992" x="1609725" y="4697413"/>
          <p14:tracePt t="182000" x="1609725" y="4768850"/>
          <p14:tracePt t="182009" x="1609725" y="4911725"/>
          <p14:tracePt t="182017" x="1609725" y="4976813"/>
          <p14:tracePt t="182025" x="1609725" y="5080000"/>
          <p14:tracePt t="182033" x="1625600" y="5230813"/>
          <p14:tracePt t="182041" x="1625600" y="5351463"/>
          <p14:tracePt t="182049" x="1625600" y="5454650"/>
          <p14:tracePt t="182056" x="1625600" y="5597525"/>
          <p14:tracePt t="182065" x="1625600" y="5662613"/>
          <p14:tracePt t="182073" x="1625600" y="5765800"/>
          <p14:tracePt t="182082" x="1633538" y="5884863"/>
          <p14:tracePt t="182088" x="1633538" y="5948363"/>
          <p14:tracePt t="182097" x="1633538" y="6021388"/>
          <p14:tracePt t="182105" x="1633538" y="6140450"/>
          <p14:tracePt t="182114" x="1633538" y="6172200"/>
          <p14:tracePt t="182120" x="1641475" y="6219825"/>
          <p14:tracePt t="182129" x="1641475" y="6267450"/>
          <p14:tracePt t="182136" x="1641475" y="6291263"/>
          <p14:tracePt t="182145" x="1641475" y="6299200"/>
          <p14:tracePt t="182307" x="1633538" y="6299200"/>
          <p14:tracePt t="182329" x="1625600" y="6299200"/>
          <p14:tracePt t="182345" x="1617663" y="6299200"/>
          <p14:tracePt t="182352" x="1609725" y="6299200"/>
          <p14:tracePt t="182361" x="1601788" y="6299200"/>
          <p14:tracePt t="182369" x="1585913" y="6299200"/>
          <p14:tracePt t="182377" x="1570038" y="6299200"/>
          <p14:tracePt t="182384" x="1498600" y="6299200"/>
          <p14:tracePt t="182393" x="1403350" y="6299200"/>
          <p14:tracePt t="182400" x="1331913" y="6299200"/>
          <p14:tracePt t="182409" x="1211263" y="6299200"/>
          <p14:tracePt t="182417" x="1147763" y="6299200"/>
          <p14:tracePt t="182425" x="1044575" y="6299200"/>
          <p14:tracePt t="182433" x="957263" y="6299200"/>
          <p14:tracePt t="182441" x="925513" y="6299200"/>
          <p14:tracePt t="182449" x="908050" y="6299200"/>
          <p14:tracePt t="182457" x="892175" y="6291263"/>
          <p14:tracePt t="182467" x="884238" y="6291263"/>
          <p14:tracePt t="182473" x="876300" y="6283325"/>
          <p14:tracePt t="182482" x="876300" y="6275388"/>
          <p14:tracePt t="182546" x="876300" y="6283325"/>
          <p14:tracePt t="182561" x="868363" y="6291263"/>
          <p14:tracePt t="182577" x="860425" y="6299200"/>
          <p14:tracePt t="182584" x="852488" y="6307138"/>
          <p14:tracePt t="182600" x="844550" y="6307138"/>
          <p14:tracePt t="182617" x="844550" y="6315075"/>
          <p14:tracePt t="182748" x="852488" y="6315075"/>
          <p14:tracePt t="182755" x="860425" y="6315075"/>
          <p14:tracePt t="182761" x="868363" y="6315075"/>
          <p14:tracePt t="182769" x="884238" y="6315075"/>
          <p14:tracePt t="182777" x="908050" y="6315075"/>
          <p14:tracePt t="182788" x="925513" y="6315075"/>
          <p14:tracePt t="182792" x="965200" y="6315075"/>
          <p14:tracePt t="182800" x="1020763" y="6315075"/>
          <p14:tracePt t="182809" x="1052513" y="6315075"/>
          <p14:tracePt t="182816" x="1100138" y="6315075"/>
          <p14:tracePt t="182824" x="1179513" y="6315075"/>
          <p14:tracePt t="182833" x="1243013" y="6315075"/>
          <p14:tracePt t="182841" x="1258888" y="6315075"/>
          <p14:tracePt t="182850" x="1316038" y="6315075"/>
          <p14:tracePt t="182857" x="1331913" y="6323013"/>
          <p14:tracePt t="182865" x="1371600" y="6323013"/>
          <p14:tracePt t="182874" x="1379538" y="6323013"/>
          <p14:tracePt t="182884" x="1411288" y="6323013"/>
          <p14:tracePt t="182889" x="1427163" y="6323013"/>
          <p14:tracePt t="182897" x="1450975" y="6330950"/>
          <p14:tracePt t="182916" x="1562100" y="6338888"/>
          <p14:tracePt t="182921" x="1651000" y="6338888"/>
          <p14:tracePt t="182929" x="1738313" y="6338888"/>
          <p14:tracePt t="182941" x="1873250" y="6338888"/>
          <p14:tracePt t="182945" x="1952625" y="6338888"/>
          <p14:tracePt t="182953" x="2073275" y="6338888"/>
          <p14:tracePt t="182961" x="2176463" y="6338888"/>
          <p14:tracePt t="182969" x="2263775" y="6338888"/>
          <p14:tracePt t="182977" x="2359025" y="6338888"/>
          <p14:tracePt t="182985" x="2432050" y="6338888"/>
          <p14:tracePt t="182993" x="2543175" y="6338888"/>
          <p14:tracePt t="183000" x="2614613" y="6348413"/>
          <p14:tracePt t="183009" x="2717800" y="6356350"/>
          <p14:tracePt t="183017" x="2830513" y="6356350"/>
          <p14:tracePt t="183025" x="2901950" y="6364288"/>
          <p14:tracePt t="183033" x="2973388" y="6372225"/>
          <p14:tracePt t="183040" x="3060700" y="6380163"/>
          <p14:tracePt t="183050" x="3092450" y="6388100"/>
          <p14:tracePt t="183057" x="3173413" y="6396038"/>
          <p14:tracePt t="183066" x="3221038" y="6396038"/>
          <p14:tracePt t="183073" x="3236913" y="6396038"/>
          <p14:tracePt t="183080" x="3252788" y="6396038"/>
          <p14:tracePt t="183093" x="3260725" y="6396038"/>
          <p14:tracePt t="183106" x="3268663" y="6396038"/>
          <p14:tracePt t="183216" x="3276600" y="6396038"/>
          <p14:tracePt t="183232" x="3284538" y="6396038"/>
          <p14:tracePt t="183249" x="3292475" y="6396038"/>
          <p14:tracePt t="183257" x="3300413" y="6388100"/>
          <p14:tracePt t="183274" x="3308350" y="6388100"/>
          <p14:tracePt t="183280" x="3324225" y="6388100"/>
          <p14:tracePt t="183289" x="3340100" y="6388100"/>
          <p14:tracePt t="183298" x="3348038" y="6388100"/>
          <p14:tracePt t="183305" x="3355975" y="6388100"/>
          <p14:tracePt t="183313" x="3371850" y="6388100"/>
          <p14:tracePt t="183321" x="3379788" y="6388100"/>
          <p14:tracePt t="183337" x="3387725" y="6388100"/>
          <p14:tracePt t="183616" x="3395663" y="6388100"/>
          <p14:tracePt t="183624" x="3403600" y="6388100"/>
          <p14:tracePt t="183633" x="3427413" y="6388100"/>
          <p14:tracePt t="183642" x="3451225" y="6388100"/>
          <p14:tracePt t="183649" x="3467100" y="6388100"/>
          <p14:tracePt t="183657" x="3508375" y="6388100"/>
          <p14:tracePt t="183665" x="3563938" y="6388100"/>
          <p14:tracePt t="183672" x="3627438" y="6388100"/>
          <p14:tracePt t="183681" x="3730625" y="6388100"/>
          <p14:tracePt t="183689" x="3810000" y="6388100"/>
          <p14:tracePt t="183697" x="3875088" y="6388100"/>
          <p14:tracePt t="183705" x="3922713" y="6388100"/>
          <p14:tracePt t="183713" x="4002088" y="6388100"/>
          <p14:tracePt t="183721" x="4025900" y="6380163"/>
          <p14:tracePt t="183729" x="4041775" y="6380163"/>
          <p14:tracePt t="183745" x="4057650" y="6364288"/>
          <p14:tracePt t="183761" x="4065588" y="6356350"/>
          <p14:tracePt t="183776" x="4065588" y="6348413"/>
          <p14:tracePt t="183785" x="4073525" y="6348413"/>
          <p14:tracePt t="183906" x="4081463" y="6338888"/>
          <p14:tracePt t="184265" x="4081463" y="6330950"/>
          <p14:tracePt t="184273" x="4081463" y="6323013"/>
          <p14:tracePt t="184281" x="4081463" y="6315075"/>
          <p14:tracePt t="184289" x="4073525" y="6291263"/>
          <p14:tracePt t="184513" x="4065588" y="6291263"/>
          <p14:tracePt t="184529" x="4057650" y="6291263"/>
          <p14:tracePt t="184577" x="4057650" y="6299200"/>
          <p14:tracePt t="184601" x="4057650" y="6307138"/>
          <p14:tracePt t="184609" x="4065588" y="6307138"/>
          <p14:tracePt t="184617" x="4073525" y="6307138"/>
          <p14:tracePt t="184633" x="4081463" y="6307138"/>
          <p14:tracePt t="184649" x="4089400" y="6307138"/>
          <p14:tracePt t="184657" x="4097338" y="6307138"/>
          <p14:tracePt t="184664" x="4105275" y="6307138"/>
          <p14:tracePt t="184672" x="4113213" y="6307138"/>
          <p14:tracePt t="184681" x="4121150" y="6307138"/>
          <p14:tracePt t="184688" x="4129088" y="6307138"/>
          <p14:tracePt t="184697" x="4137025" y="6307138"/>
          <p14:tracePt t="184705" x="4144963" y="6307138"/>
          <p14:tracePt t="184713" x="4152900" y="6307138"/>
          <p14:tracePt t="184721" x="4160838" y="6307138"/>
          <p14:tracePt t="184737" x="4168775" y="6307138"/>
          <p14:tracePt t="184745" x="4176713" y="6307138"/>
          <p14:tracePt t="184753" x="4184650" y="6307138"/>
          <p14:tracePt t="184756" x="4200525" y="6307138"/>
          <p14:tracePt t="184769" x="4217988" y="6307138"/>
          <p14:tracePt t="184777" x="4233863" y="6307138"/>
          <p14:tracePt t="184785" x="4241800" y="6307138"/>
          <p14:tracePt t="184793" x="4273550" y="6307138"/>
          <p14:tracePt t="184801" x="4297363" y="6307138"/>
          <p14:tracePt t="184809" x="4368800" y="6307138"/>
          <p14:tracePt t="184817" x="4384675" y="6307138"/>
          <p14:tracePt t="184825" x="4424363" y="6307138"/>
          <p14:tracePt t="184833" x="4448175" y="6307138"/>
          <p14:tracePt t="184841" x="4456113" y="6307138"/>
          <p14:tracePt t="184849" x="4471988" y="6307138"/>
          <p14:tracePt t="184856" x="4479925" y="6307138"/>
          <p14:tracePt t="184865" x="4487863" y="6307138"/>
          <p14:tracePt t="184872" x="4495800" y="6307138"/>
          <p14:tracePt t="184890" x="4503738" y="6307138"/>
          <p14:tracePt t="184993" x="4511675" y="6299200"/>
          <p14:tracePt t="185001" x="4511675" y="6291263"/>
          <p14:tracePt t="185009" x="4511675" y="6283325"/>
          <p14:tracePt t="185017" x="4503738" y="6275388"/>
          <p14:tracePt t="185025" x="4471988" y="6251575"/>
          <p14:tracePt t="185032" x="4456113" y="6227763"/>
          <p14:tracePt t="185041" x="4384675" y="6203950"/>
          <p14:tracePt t="185049" x="4241800" y="6100763"/>
          <p14:tracePt t="185060" x="4160838" y="6061075"/>
          <p14:tracePt t="185065" x="4033838" y="5995988"/>
          <p14:tracePt t="185073" x="3843338" y="5868988"/>
          <p14:tracePt t="185082" x="3706813" y="5781675"/>
          <p14:tracePt t="185089" x="3540125" y="5749925"/>
          <p14:tracePt t="185097" x="3500438" y="5686425"/>
          <p14:tracePt t="185104" x="3451225" y="5662613"/>
          <p14:tracePt t="185114" x="3419475" y="5613400"/>
          <p14:tracePt t="185121" x="3403600" y="5605463"/>
          <p14:tracePt t="185128" x="3387725" y="5589588"/>
          <p14:tracePt t="185137" x="3379788" y="5589588"/>
          <p14:tracePt t="185145" x="3371850" y="5589588"/>
          <p14:tracePt t="185195" x="3371850" y="5581650"/>
          <p14:tracePt t="185233" x="3371850" y="5589588"/>
          <p14:tracePt t="185265" x="3371850" y="5597525"/>
          <p14:tracePt t="185610" x="0" y="0"/>
        </p14:tracePtLst>
        <p14:tracePtLst>
          <p14:tracePt t="189642" x="4975225" y="4713288"/>
          <p14:tracePt t="189648" x="4967288" y="4713288"/>
          <p14:tracePt t="189657" x="4967288" y="4721225"/>
          <p14:tracePt t="189664" x="4951413" y="4721225"/>
          <p14:tracePt t="189672" x="4943475" y="4721225"/>
          <p14:tracePt t="189688" x="4926013" y="4721225"/>
          <p14:tracePt t="189696" x="4918075" y="4721225"/>
          <p14:tracePt t="189704" x="4910138" y="4721225"/>
          <p14:tracePt t="189728" x="4902200" y="4721225"/>
          <p14:tracePt t="189848" x="4902200" y="4729163"/>
          <p14:tracePt t="189872" x="4910138" y="4729163"/>
          <p14:tracePt t="189880" x="4918075" y="4729163"/>
          <p14:tracePt t="189888" x="4926013" y="4729163"/>
          <p14:tracePt t="189896" x="4943475" y="4729163"/>
          <p14:tracePt t="189904" x="4959350" y="4729163"/>
          <p14:tracePt t="189912" x="4983163" y="4721225"/>
          <p14:tracePt t="189921" x="5022850" y="4705350"/>
          <p14:tracePt t="189928" x="5030788" y="4697413"/>
          <p14:tracePt t="189937" x="5078413" y="4689475"/>
          <p14:tracePt t="189944" x="5094288" y="4681538"/>
          <p14:tracePt t="189952" x="5118100" y="4665663"/>
          <p14:tracePt t="189960" x="5165725" y="4649788"/>
          <p14:tracePt t="189968" x="5181600" y="4641850"/>
          <p14:tracePt t="189976" x="5197475" y="4608513"/>
          <p14:tracePt t="189984" x="5221288" y="4584700"/>
          <p14:tracePt t="189992" x="5253038" y="4497388"/>
          <p14:tracePt t="190000" x="5310188" y="4394200"/>
          <p14:tracePt t="190008" x="5341938" y="4346575"/>
          <p14:tracePt t="190016" x="5349875" y="4291013"/>
          <p14:tracePt t="190024" x="5365750" y="4225925"/>
          <p14:tracePt t="190032" x="5365750" y="4210050"/>
          <p14:tracePt t="190040" x="5365750" y="4186238"/>
          <p14:tracePt t="190048" x="5365750" y="4170363"/>
          <p14:tracePt t="190056" x="5365750" y="4162425"/>
          <p14:tracePt t="190128" x="5357813" y="4162425"/>
          <p14:tracePt t="190136" x="5349875" y="4170363"/>
          <p14:tracePt t="190144" x="5334000" y="4186238"/>
          <p14:tracePt t="190153" x="5326063" y="4233863"/>
          <p14:tracePt t="190160" x="5310188" y="4298950"/>
          <p14:tracePt t="190168" x="5237163" y="4418013"/>
          <p14:tracePt t="190176" x="5181600" y="4592638"/>
          <p14:tracePt t="190184" x="5110163" y="4737100"/>
          <p14:tracePt t="190192" x="5038725" y="4864100"/>
          <p14:tracePt t="190200" x="4951413" y="5016500"/>
          <p14:tracePt t="190208" x="4926013" y="5080000"/>
          <p14:tracePt t="190216" x="4918075" y="5127625"/>
          <p14:tracePt t="190225" x="4910138" y="5151438"/>
          <p14:tracePt t="190232" x="4910138" y="5159375"/>
          <p14:tracePt t="190240" x="4910138" y="5175250"/>
          <p14:tracePt t="190248" x="4910138" y="5199063"/>
          <p14:tracePt t="190256" x="4910138" y="5214938"/>
          <p14:tracePt t="190265" x="4910138" y="5222875"/>
          <p14:tracePt t="190272" x="4918075" y="5230813"/>
          <p14:tracePt t="190288" x="4918075" y="5238750"/>
          <p14:tracePt t="190328" x="4918075" y="5230813"/>
          <p14:tracePt t="190336" x="4918075" y="5191125"/>
          <p14:tracePt t="190344" x="4870450" y="5103813"/>
          <p14:tracePt t="190354" x="4814888" y="4967288"/>
          <p14:tracePt t="190360" x="4648200" y="4816475"/>
          <p14:tracePt t="190368" x="4576763" y="4721225"/>
          <p14:tracePt t="190376" x="4495800" y="4657725"/>
          <p14:tracePt t="190384" x="4400550" y="4600575"/>
          <p14:tracePt t="190394" x="4368800" y="4584700"/>
          <p14:tracePt t="190400" x="4360863" y="4584700"/>
          <p14:tracePt t="190473" x="4360863" y="4592638"/>
          <p14:tracePt t="190480" x="4368800" y="4592638"/>
          <p14:tracePt t="190488" x="4408488" y="4608513"/>
          <p14:tracePt t="190496" x="4495800" y="4633913"/>
          <p14:tracePt t="190504" x="4527550" y="4649788"/>
          <p14:tracePt t="190512" x="4640263" y="4681538"/>
          <p14:tracePt t="190520" x="4727575" y="4705350"/>
          <p14:tracePt t="190528" x="4854575" y="4745038"/>
          <p14:tracePt t="190536" x="4926013" y="4784725"/>
          <p14:tracePt t="190545" x="4991100" y="4800600"/>
          <p14:tracePt t="190554" x="5022850" y="4832350"/>
          <p14:tracePt t="190560" x="5030788" y="4840288"/>
          <p14:tracePt t="190568" x="5038725" y="4840288"/>
          <p14:tracePt t="190632" x="5030788" y="4832350"/>
          <p14:tracePt t="190641" x="5022850" y="4824413"/>
          <p14:tracePt t="190648" x="5014913" y="4808538"/>
          <p14:tracePt t="190657" x="5014913" y="4784725"/>
          <p14:tracePt t="190664" x="5006975" y="4760913"/>
          <p14:tracePt t="190672" x="4999038" y="4760913"/>
          <p14:tracePt t="190680" x="4999038" y="4745038"/>
          <p14:tracePt t="190696" x="4999038" y="4737100"/>
          <p14:tracePt t="190760" x="4999038" y="4745038"/>
          <p14:tracePt t="190768" x="5014913" y="4760913"/>
          <p14:tracePt t="190777" x="5022850" y="4808538"/>
          <p14:tracePt t="190783" x="5038725" y="4832350"/>
          <p14:tracePt t="190792" x="5118100" y="4903788"/>
          <p14:tracePt t="190800" x="5133975" y="4951413"/>
          <p14:tracePt t="190809" x="5173663" y="5008563"/>
          <p14:tracePt t="190816" x="5189538" y="5016500"/>
          <p14:tracePt t="190824" x="5221288" y="5024438"/>
          <p14:tracePt t="190833" x="5229225" y="5024438"/>
          <p14:tracePt t="190856" x="5237163" y="5024438"/>
          <p14:tracePt t="190888" x="5237163" y="5016500"/>
          <p14:tracePt t="190904" x="5237163" y="5008563"/>
          <p14:tracePt t="190912" x="5237163" y="5000625"/>
          <p14:tracePt t="190920" x="5237163" y="4984750"/>
          <p14:tracePt t="190936" x="5229225" y="4967288"/>
          <p14:tracePt t="190944" x="5229225" y="4959350"/>
          <p14:tracePt t="190952" x="5213350" y="4951413"/>
          <p14:tracePt t="190960" x="5205413" y="4943475"/>
          <p14:tracePt t="190970" x="5189538" y="4927600"/>
          <p14:tracePt t="190977" x="5181600" y="4927600"/>
          <p14:tracePt t="190987" x="5173663" y="4919663"/>
          <p14:tracePt t="190994" x="5157788" y="4919663"/>
          <p14:tracePt t="191000" x="5157788" y="4911725"/>
          <p14:tracePt t="191009" x="5149850" y="4911725"/>
          <p14:tracePt t="191016" x="5141913" y="4903788"/>
          <p14:tracePt t="191025" x="5133975" y="4895850"/>
          <p14:tracePt t="191032" x="5126038" y="4887913"/>
          <p14:tracePt t="191041" x="5118100" y="4887913"/>
          <p14:tracePt t="191048" x="5118100" y="4879975"/>
          <p14:tracePt t="191057" x="5110163" y="4879975"/>
          <p14:tracePt t="191064" x="5110163" y="4872038"/>
          <p14:tracePt t="191072" x="5102225" y="4864100"/>
          <p14:tracePt t="191080" x="5094288" y="4856163"/>
          <p14:tracePt t="191088" x="5094288" y="4848225"/>
          <p14:tracePt t="191096" x="5086350" y="4840288"/>
          <p14:tracePt t="191104" x="5078413" y="4824413"/>
          <p14:tracePt t="191121" x="5054600" y="4784725"/>
          <p14:tracePt t="191128" x="5046663" y="4776788"/>
          <p14:tracePt t="191136" x="5046663" y="4760913"/>
          <p14:tracePt t="191145" x="5038725" y="4752975"/>
          <p14:tracePt t="191152" x="5030788" y="4737100"/>
          <p14:tracePt t="191160" x="5022850" y="4729163"/>
          <p14:tracePt t="191170" x="5006975" y="4713288"/>
          <p14:tracePt t="191177" x="5006975" y="4697413"/>
          <p14:tracePt t="191185" x="4999038" y="4673600"/>
          <p14:tracePt t="191192" x="4999038" y="4665663"/>
          <p14:tracePt t="191200" x="4999038" y="4649788"/>
          <p14:tracePt t="191208" x="4999038" y="4641850"/>
          <p14:tracePt t="191216" x="4999038" y="4624388"/>
          <p14:tracePt t="191224" x="4991100" y="4624388"/>
          <p14:tracePt t="191232" x="4975225" y="4616450"/>
          <p14:tracePt t="191242" x="4967288" y="4608513"/>
          <p14:tracePt t="191250" x="4959350" y="4600575"/>
          <p14:tracePt t="191261" x="4951413" y="4600575"/>
          <p14:tracePt t="191288" x="4943475" y="4608513"/>
          <p14:tracePt t="191296" x="4943475" y="4616450"/>
          <p14:tracePt t="191304" x="4933950" y="4624388"/>
          <p14:tracePt t="191312" x="4918075" y="4657725"/>
          <p14:tracePt t="191320" x="4902200" y="4721225"/>
          <p14:tracePt t="191328" x="4902200" y="4760913"/>
          <p14:tracePt t="191336" x="4894263" y="4816475"/>
          <p14:tracePt t="191344" x="4886325" y="4856163"/>
          <p14:tracePt t="191352" x="4886325" y="4927600"/>
          <p14:tracePt t="191360" x="4886325" y="4984750"/>
          <p14:tracePt t="191369" x="4894263" y="5048250"/>
          <p14:tracePt t="191376" x="4910138" y="5095875"/>
          <p14:tracePt t="191386" x="4943475" y="5183188"/>
          <p14:tracePt t="191392" x="4991100" y="5207000"/>
          <p14:tracePt t="191402" x="5022850" y="5254625"/>
          <p14:tracePt t="191412" x="5086350" y="5270500"/>
          <p14:tracePt t="191416" x="5126038" y="5278438"/>
          <p14:tracePt t="191424" x="5181600" y="5278438"/>
          <p14:tracePt t="191433" x="5245100" y="5278438"/>
          <p14:tracePt t="191440" x="5326063" y="5278438"/>
          <p14:tracePt t="191448" x="5373688" y="5278438"/>
          <p14:tracePt t="191456" x="5445125" y="5262563"/>
          <p14:tracePt t="191464" x="5548313" y="5238750"/>
          <p14:tracePt t="191472" x="5635625" y="5214938"/>
          <p14:tracePt t="191481" x="5676900" y="5199063"/>
          <p14:tracePt t="191488" x="5724525" y="5175250"/>
          <p14:tracePt t="191496" x="5803900" y="5151438"/>
          <p14:tracePt t="191504" x="5827713" y="5119688"/>
          <p14:tracePt t="191512" x="5843588" y="5056188"/>
          <p14:tracePt t="191520" x="5843588" y="5040313"/>
          <p14:tracePt t="191528" x="5851525" y="4967288"/>
          <p14:tracePt t="191536" x="5851525" y="4872038"/>
          <p14:tracePt t="191544" x="5835650" y="4792663"/>
          <p14:tracePt t="191552" x="5819775" y="4705350"/>
          <p14:tracePt t="191565" x="5764213" y="4600575"/>
          <p14:tracePt t="191568" x="5659438" y="4513263"/>
          <p14:tracePt t="191576" x="5595938" y="4457700"/>
          <p14:tracePt t="191585" x="5516563" y="4441825"/>
          <p14:tracePt t="191592" x="5508625" y="4425950"/>
          <p14:tracePt t="191600" x="5476875" y="4418013"/>
          <p14:tracePt t="191608" x="5453063" y="4418013"/>
          <p14:tracePt t="191616" x="5405438" y="4418013"/>
          <p14:tracePt t="191625" x="5373688" y="4418013"/>
          <p14:tracePt t="191633" x="5357813" y="4425950"/>
          <p14:tracePt t="191640" x="5334000" y="4433888"/>
          <p14:tracePt t="191649" x="5292725" y="4449763"/>
          <p14:tracePt t="191656" x="5276850" y="4465638"/>
          <p14:tracePt t="191664" x="5245100" y="4481513"/>
          <p14:tracePt t="191672" x="5237163" y="4513263"/>
          <p14:tracePt t="191681" x="5213350" y="4576763"/>
          <p14:tracePt t="191688" x="5189538" y="4689475"/>
          <p14:tracePt t="191697" x="5181600" y="4768850"/>
          <p14:tracePt t="191704" x="5165725" y="4864100"/>
          <p14:tracePt t="191716" x="5165725" y="4976813"/>
          <p14:tracePt t="191720" x="5165725" y="5056188"/>
          <p14:tracePt t="191728" x="5165725" y="5151438"/>
          <p14:tracePt t="191736" x="5165725" y="5254625"/>
          <p14:tracePt t="191744" x="5165725" y="5343525"/>
          <p14:tracePt t="191752" x="5181600" y="5383213"/>
          <p14:tracePt t="191760" x="5205413" y="5391150"/>
          <p14:tracePt t="191769" x="5213350" y="5407025"/>
          <p14:tracePt t="191776" x="5229225" y="5407025"/>
          <p14:tracePt t="191785" x="5276850" y="5407025"/>
          <p14:tracePt t="191792" x="5292725" y="5407025"/>
          <p14:tracePt t="191800" x="5365750" y="5407025"/>
          <p14:tracePt t="191808" x="5389563" y="5407025"/>
          <p14:tracePt t="191816" x="5405438" y="5391150"/>
          <p14:tracePt t="191824" x="5421313" y="5383213"/>
          <p14:tracePt t="191832" x="5437188" y="5367338"/>
          <p14:tracePt t="191840" x="5445125" y="5343525"/>
          <p14:tracePt t="191849" x="5453063" y="5327650"/>
          <p14:tracePt t="191856" x="5468938" y="5310188"/>
          <p14:tracePt t="191869" x="5468938" y="5262563"/>
          <p14:tracePt t="191872" x="5468938" y="5222875"/>
          <p14:tracePt t="191881" x="5468938" y="5183188"/>
          <p14:tracePt t="191888" x="5421313" y="5095875"/>
          <p14:tracePt t="191898" x="5397500" y="5024438"/>
          <p14:tracePt t="191904" x="5310188" y="4976813"/>
          <p14:tracePt t="191913" x="5268913" y="4911725"/>
          <p14:tracePt t="191920" x="5189538" y="4872038"/>
          <p14:tracePt t="191928" x="5070475" y="4856163"/>
          <p14:tracePt t="191936" x="4933950" y="4808538"/>
          <p14:tracePt t="191944" x="4830763" y="4808538"/>
          <p14:tracePt t="191952" x="4711700" y="4800600"/>
          <p14:tracePt t="191960" x="4600575" y="4800600"/>
          <p14:tracePt t="191969" x="4487863" y="4792663"/>
          <p14:tracePt t="191976" x="4313238" y="4792663"/>
          <p14:tracePt t="191985" x="4200525" y="4792663"/>
          <p14:tracePt t="191992" x="4121150" y="4792663"/>
          <p14:tracePt t="192002" x="4041775" y="4784725"/>
          <p14:tracePt t="192008" x="4010025" y="4784725"/>
          <p14:tracePt t="192016" x="3986213" y="4784725"/>
          <p14:tracePt t="192024" x="3978275" y="4784725"/>
          <p14:tracePt t="192040" x="3962400" y="4784725"/>
          <p14:tracePt t="192104" x="3954463" y="4784725"/>
          <p14:tracePt t="192113" x="3954463" y="4776788"/>
          <p14:tracePt t="192120" x="3938588" y="4768850"/>
          <p14:tracePt t="192129" x="3930650" y="4752975"/>
          <p14:tracePt t="192136" x="3922713" y="4745038"/>
          <p14:tracePt t="192144" x="3906838" y="4737100"/>
          <p14:tracePt t="192152" x="3898900" y="4713288"/>
          <p14:tracePt t="192160" x="3883025" y="4697413"/>
          <p14:tracePt t="192169" x="3875088" y="4681538"/>
          <p14:tracePt t="192176" x="3867150" y="4657725"/>
          <p14:tracePt t="192184" x="3851275" y="4641850"/>
          <p14:tracePt t="192192" x="3843338" y="4624388"/>
          <p14:tracePt t="192200" x="3825875" y="4568825"/>
          <p14:tracePt t="192208" x="3817938" y="4560888"/>
          <p14:tracePt t="192216" x="3802063" y="4545013"/>
          <p14:tracePt t="192224" x="3794125" y="4529138"/>
          <p14:tracePt t="192232" x="3778250" y="4521200"/>
          <p14:tracePt t="192240" x="3778250" y="4505325"/>
          <p14:tracePt t="192249" x="3762375" y="4497388"/>
          <p14:tracePt t="192256" x="3754438" y="4489450"/>
          <p14:tracePt t="192264" x="3746500" y="4481513"/>
          <p14:tracePt t="192272" x="3746500" y="4473575"/>
          <p14:tracePt t="192280" x="3730625" y="4473575"/>
          <p14:tracePt t="192288" x="3730625" y="4465638"/>
          <p14:tracePt t="192296" x="3714750" y="4465638"/>
          <p14:tracePt t="192313" x="3714750" y="4457700"/>
          <p14:tracePt t="192320" x="3706813" y="4457700"/>
          <p14:tracePt t="192329" x="3698875" y="4457700"/>
          <p14:tracePt t="192345" x="3683000" y="4457700"/>
          <p14:tracePt t="192352" x="3675063" y="4457700"/>
          <p14:tracePt t="192361" x="3659188" y="4473575"/>
          <p14:tracePt t="192369" x="3635375" y="4481513"/>
          <p14:tracePt t="192376" x="3595688" y="4513263"/>
          <p14:tracePt t="192386" x="3579813" y="4529138"/>
          <p14:tracePt t="192392" x="3556000" y="4545013"/>
          <p14:tracePt t="192400" x="3540125" y="4576763"/>
          <p14:tracePt t="192408" x="3524250" y="4592638"/>
          <p14:tracePt t="192416" x="3508375" y="4641850"/>
          <p14:tracePt t="192424" x="3508375" y="4689475"/>
          <p14:tracePt t="192432" x="3500438" y="4752975"/>
          <p14:tracePt t="192440" x="3500438" y="4776788"/>
          <p14:tracePt t="192448" x="3500438" y="4872038"/>
          <p14:tracePt t="192457" x="3500438" y="4911725"/>
          <p14:tracePt t="192465" x="3516313" y="4984750"/>
          <p14:tracePt t="192473" x="3532188" y="5072063"/>
          <p14:tracePt t="192480" x="3556000" y="5135563"/>
          <p14:tracePt t="192488" x="3595688" y="5214938"/>
          <p14:tracePt t="192497" x="3635375" y="5270500"/>
          <p14:tracePt t="192504" x="3683000" y="5319713"/>
          <p14:tracePt t="192512" x="3714750" y="5367338"/>
          <p14:tracePt t="192520" x="3738563" y="5422900"/>
          <p14:tracePt t="192529" x="3754438" y="5430838"/>
          <p14:tracePt t="192536" x="3786188" y="5446713"/>
          <p14:tracePt t="192545" x="3817938" y="5462588"/>
          <p14:tracePt t="192552" x="3833813" y="5462588"/>
          <p14:tracePt t="192560" x="3859213" y="5478463"/>
          <p14:tracePt t="192568" x="3867150" y="5478463"/>
          <p14:tracePt t="192576" x="3875088" y="5478463"/>
          <p14:tracePt t="192584" x="3890963" y="5478463"/>
          <p14:tracePt t="192592" x="3898900" y="5478463"/>
          <p14:tracePt t="192608" x="3914775" y="5478463"/>
          <p14:tracePt t="192616" x="3930650" y="5478463"/>
          <p14:tracePt t="192624" x="3938588" y="5462588"/>
          <p14:tracePt t="192632" x="3954463" y="5446713"/>
          <p14:tracePt t="192640" x="3970338" y="5414963"/>
          <p14:tracePt t="192649" x="3994150" y="5351463"/>
          <p14:tracePt t="192656" x="4033838" y="5238750"/>
          <p14:tracePt t="192664" x="4065588" y="5111750"/>
          <p14:tracePt t="192672" x="4081463" y="5016500"/>
          <p14:tracePt t="192680" x="4097338" y="4911725"/>
          <p14:tracePt t="192688" x="4105275" y="4824413"/>
          <p14:tracePt t="192696" x="4105275" y="4760913"/>
          <p14:tracePt t="192704" x="4105275" y="4745038"/>
          <p14:tracePt t="192712" x="4105275" y="4729163"/>
          <p14:tracePt t="192720" x="4105275" y="4721225"/>
          <p14:tracePt t="192728" x="4105275" y="4713288"/>
          <p14:tracePt t="192736" x="4097338" y="4705350"/>
          <p14:tracePt t="192744" x="4089400" y="4689475"/>
          <p14:tracePt t="192752" x="4081463" y="4681538"/>
          <p14:tracePt t="192760" x="4065588" y="4673600"/>
          <p14:tracePt t="192769" x="4025900" y="4657725"/>
          <p14:tracePt t="192776" x="3970338" y="4641850"/>
          <p14:tracePt t="192785" x="3954463" y="4633913"/>
          <p14:tracePt t="192792" x="3883025" y="4624388"/>
          <p14:tracePt t="192802" x="3825875" y="4608513"/>
          <p14:tracePt t="192808" x="3762375" y="4600575"/>
          <p14:tracePt t="192815" x="3722688" y="4600575"/>
          <p14:tracePt t="192824" x="3667125" y="4600575"/>
          <p14:tracePt t="192832" x="3635375" y="4592638"/>
          <p14:tracePt t="192840" x="3556000" y="4592638"/>
          <p14:tracePt t="192849" x="3532188" y="4592638"/>
          <p14:tracePt t="192856" x="3516313" y="4592638"/>
          <p14:tracePt t="192865" x="3500438" y="4592638"/>
          <p14:tracePt t="192872" x="3476625" y="4592638"/>
          <p14:tracePt t="192880" x="3459163" y="4592638"/>
          <p14:tracePt t="192888" x="3451225" y="4584700"/>
          <p14:tracePt t="192896" x="3443288" y="4584700"/>
          <p14:tracePt t="192912" x="3435350" y="4584700"/>
          <p14:tracePt t="192928" x="3427413" y="4584700"/>
          <p14:tracePt t="193000" x="3427413" y="4592638"/>
          <p14:tracePt t="193008" x="3427413" y="4600575"/>
          <p14:tracePt t="193016" x="3427413" y="4608513"/>
          <p14:tracePt t="193024" x="3427413" y="4624388"/>
          <p14:tracePt t="193032" x="3427413" y="4649788"/>
          <p14:tracePt t="193040" x="3419475" y="4665663"/>
          <p14:tracePt t="193049" x="3419475" y="4705350"/>
          <p14:tracePt t="193056" x="3419475" y="4784725"/>
          <p14:tracePt t="193065" x="3419475" y="4848225"/>
          <p14:tracePt t="193072" x="3435350" y="4959350"/>
          <p14:tracePt t="193080" x="3451225" y="5103813"/>
          <p14:tracePt t="193088" x="3467100" y="5175250"/>
          <p14:tracePt t="193096" x="3500438" y="5246688"/>
          <p14:tracePt t="193104" x="3540125" y="5310188"/>
          <p14:tracePt t="193112" x="3587750" y="5351463"/>
          <p14:tracePt t="193120" x="3619500" y="5367338"/>
          <p14:tracePt t="193128" x="3627438" y="5383213"/>
          <p14:tracePt t="193136" x="3651250" y="5391150"/>
          <p14:tracePt t="193144" x="3659188" y="5399088"/>
          <p14:tracePt t="193153" x="3667125" y="5399088"/>
          <p14:tracePt t="193168" x="3675063" y="5399088"/>
          <p14:tracePt t="193186" x="3683000" y="5383213"/>
          <p14:tracePt t="193192" x="3698875" y="5367338"/>
          <p14:tracePt t="193200" x="3706813" y="5359400"/>
          <p14:tracePt t="193208" x="3722688" y="5335588"/>
          <p14:tracePt t="193216" x="3722688" y="5319713"/>
          <p14:tracePt t="193228" x="3730625" y="5319713"/>
          <p14:tracePt t="193232" x="3730625" y="5302250"/>
          <p14:tracePt t="193256" x="3730625" y="5294313"/>
          <p14:tracePt t="193272" x="3730625" y="5286375"/>
          <p14:tracePt t="193288" x="3730625" y="5270500"/>
          <p14:tracePt t="193296" x="3730625" y="5254625"/>
          <p14:tracePt t="193304" x="3730625" y="5238750"/>
          <p14:tracePt t="193312" x="3730625" y="5191125"/>
          <p14:tracePt t="193320" x="3730625" y="5159375"/>
          <p14:tracePt t="193328" x="3730625" y="5111750"/>
          <p14:tracePt t="193337" x="3730625" y="5087938"/>
          <p14:tracePt t="193344" x="3730625" y="5032375"/>
          <p14:tracePt t="193352" x="3730625" y="5016500"/>
          <p14:tracePt t="193360" x="3730625" y="4967288"/>
          <p14:tracePt t="193369" x="3730625" y="4951413"/>
          <p14:tracePt t="193380" x="3730625" y="4935538"/>
          <p14:tracePt t="193386" x="3730625" y="4911725"/>
          <p14:tracePt t="193392" x="3730625" y="4887913"/>
          <p14:tracePt t="193400" x="3730625" y="4848225"/>
          <p14:tracePt t="193408" x="3730625" y="4800600"/>
          <p14:tracePt t="193417" x="3730625" y="4760913"/>
          <p14:tracePt t="193424" x="3730625" y="4721225"/>
          <p14:tracePt t="193432" x="3730625" y="4697413"/>
          <p14:tracePt t="193440" x="3722688" y="4689475"/>
          <p14:tracePt t="193448" x="3714750" y="4673600"/>
          <p14:tracePt t="193457" x="3698875" y="4665663"/>
          <p14:tracePt t="193464" x="3690938" y="4649788"/>
          <p14:tracePt t="193472" x="3683000" y="4649788"/>
          <p14:tracePt t="193488" x="3675063" y="4649788"/>
          <p14:tracePt t="193745" x="3683000" y="4649788"/>
          <p14:tracePt t="193752" x="3683000" y="4641850"/>
          <p14:tracePt t="193768" x="3690938" y="4641850"/>
          <p14:tracePt t="193800" x="3690938" y="4633913"/>
          <p14:tracePt t="193836" x="3690938" y="4624388"/>
          <p14:tracePt t="193840" x="3698875" y="4616450"/>
          <p14:tracePt t="193848" x="3706813" y="4608513"/>
          <p14:tracePt t="193856" x="3706813" y="4592638"/>
          <p14:tracePt t="193864" x="3722688" y="4584700"/>
          <p14:tracePt t="193872" x="3722688" y="4576763"/>
          <p14:tracePt t="193880" x="3730625" y="4560888"/>
          <p14:tracePt t="193889" x="3738563" y="4552950"/>
          <p14:tracePt t="193897" x="3738563" y="4545013"/>
          <p14:tracePt t="193904" x="3738563" y="4537075"/>
          <p14:tracePt t="193912" x="3738563" y="4529138"/>
          <p14:tracePt t="193920" x="3738563" y="4521200"/>
          <p14:tracePt t="193952" x="3738563" y="4513263"/>
          <p14:tracePt t="194016" x="3738563" y="4505325"/>
          <p14:tracePt t="194024" x="3738563" y="4497388"/>
          <p14:tracePt t="194032" x="3746500" y="4489450"/>
          <p14:tracePt t="194040" x="3746500" y="4481513"/>
          <p14:tracePt t="194048" x="3746500" y="4473575"/>
          <p14:tracePt t="194056" x="3746500" y="4465638"/>
          <p14:tracePt t="194065" x="3746500" y="4457700"/>
          <p14:tracePt t="194072" x="3746500" y="4449763"/>
          <p14:tracePt t="194081" x="3746500" y="4441825"/>
          <p14:tracePt t="194089" x="3746500" y="4433888"/>
          <p14:tracePt t="194119" x="3746500" y="4425950"/>
          <p14:tracePt t="194192" x="3746500" y="4418013"/>
          <p14:tracePt t="194312" x="3746500" y="4402138"/>
          <p14:tracePt t="194425" x="3754438" y="4402138"/>
          <p14:tracePt t="194441" x="3754438" y="4410075"/>
          <p14:tracePt t="194448" x="3762375" y="4410075"/>
          <p14:tracePt t="194456" x="3762375" y="4418013"/>
          <p14:tracePt t="194464" x="3770313" y="4425950"/>
          <p14:tracePt t="194472" x="3770313" y="4433888"/>
          <p14:tracePt t="194481" x="3770313" y="4457700"/>
          <p14:tracePt t="194488" x="3770313" y="4473575"/>
          <p14:tracePt t="194497" x="3770313" y="4481513"/>
          <p14:tracePt t="194504" x="3778250" y="4505325"/>
          <p14:tracePt t="194512" x="3778250" y="4513263"/>
          <p14:tracePt t="194520" x="3778250" y="4529138"/>
          <p14:tracePt t="194528" x="3778250" y="4552950"/>
          <p14:tracePt t="194536" x="3778250" y="4592638"/>
          <p14:tracePt t="194544" x="3778250" y="4608513"/>
          <p14:tracePt t="194552" x="3778250" y="4633913"/>
          <p14:tracePt t="194560" x="3778250" y="4665663"/>
          <p14:tracePt t="194569" x="3778250" y="4705350"/>
          <p14:tracePt t="194576" x="3778250" y="4713288"/>
          <p14:tracePt t="194585" x="3778250" y="4729163"/>
          <p14:tracePt t="194592" x="3778250" y="4737100"/>
          <p14:tracePt t="194600" x="3778250" y="4745038"/>
          <p14:tracePt t="194616" x="3778250" y="4752975"/>
          <p14:tracePt t="194688" x="3778250" y="4760913"/>
          <p14:tracePt t="194697" x="3778250" y="4768850"/>
          <p14:tracePt t="194704" x="3786188" y="4784725"/>
          <p14:tracePt t="194712" x="3802063" y="4800600"/>
          <p14:tracePt t="194720" x="3825875" y="4816475"/>
          <p14:tracePt t="194728" x="3833813" y="4832350"/>
          <p14:tracePt t="194736" x="3859213" y="4864100"/>
          <p14:tracePt t="194744" x="3867150" y="4872038"/>
          <p14:tracePt t="194752" x="3890963" y="4903788"/>
          <p14:tracePt t="194761" x="3898900" y="4919663"/>
          <p14:tracePt t="194769" x="3914775" y="4959350"/>
          <p14:tracePt t="194777" x="3938588" y="5016500"/>
          <p14:tracePt t="194785" x="3954463" y="5056188"/>
          <p14:tracePt t="194792" x="3962400" y="5127625"/>
          <p14:tracePt t="194800" x="3978275" y="5214938"/>
          <p14:tracePt t="194808" x="3986213" y="5310188"/>
          <p14:tracePt t="194816" x="3986213" y="5391150"/>
          <p14:tracePt t="194825" x="3986213" y="5502275"/>
          <p14:tracePt t="194832" x="3986213" y="5565775"/>
          <p14:tracePt t="194840" x="3986213" y="5581650"/>
          <p14:tracePt t="194848" x="3986213" y="5629275"/>
          <p14:tracePt t="194856" x="3986213" y="5637213"/>
          <p14:tracePt t="194864" x="3986213" y="5645150"/>
          <p14:tracePt t="194896" x="3978275" y="5637213"/>
          <p14:tracePt t="194904" x="3978275" y="5621338"/>
          <p14:tracePt t="194912" x="3962400" y="5613400"/>
          <p14:tracePt t="194920" x="3962400" y="5597525"/>
          <p14:tracePt t="194928" x="3962400" y="5581650"/>
          <p14:tracePt t="194936" x="3962400" y="5557838"/>
          <p14:tracePt t="194944" x="3962400" y="5541963"/>
          <p14:tracePt t="194952" x="3954463" y="5526088"/>
          <p14:tracePt t="194960" x="3946525" y="5502275"/>
          <p14:tracePt t="194968" x="3938588" y="5494338"/>
          <p14:tracePt t="194976" x="3938588" y="5470525"/>
          <p14:tracePt t="194984" x="3930650" y="5462588"/>
          <p14:tracePt t="194992" x="3930650" y="5454650"/>
          <p14:tracePt t="195000" x="3922713" y="5454650"/>
          <p14:tracePt t="195009" x="3922713" y="5446713"/>
          <p14:tracePt t="195048" x="3922713" y="5438775"/>
          <p14:tracePt t="195057" x="3930650" y="5430838"/>
          <p14:tracePt t="195064" x="3946525" y="5430838"/>
          <p14:tracePt t="195080" x="3962400" y="5422900"/>
          <p14:tracePt t="195088" x="3970338" y="5422900"/>
          <p14:tracePt t="195103" x="3978275" y="5422900"/>
          <p14:tracePt t="195104" x="3986213" y="5422900"/>
          <p14:tracePt t="195120" x="3994150" y="5422900"/>
          <p14:tracePt t="195128" x="4002088" y="5422900"/>
          <p14:tracePt t="195184" x="4010025" y="5414963"/>
          <p14:tracePt t="195200" x="4017963" y="5414963"/>
          <p14:tracePt t="195224" x="4033838" y="5414963"/>
          <p14:tracePt t="195242" x="4049713" y="5407025"/>
          <p14:tracePt t="195248" x="4065588" y="5391150"/>
          <p14:tracePt t="195257" x="4081463" y="5383213"/>
          <p14:tracePt t="195264" x="4097338" y="5359400"/>
          <p14:tracePt t="195274" x="4129088" y="5351463"/>
          <p14:tracePt t="195280" x="4144963" y="5335588"/>
          <p14:tracePt t="195288" x="4152900" y="5327650"/>
          <p14:tracePt t="195296" x="4168775" y="5319713"/>
          <p14:tracePt t="195304" x="4176713" y="5310188"/>
          <p14:tracePt t="195320" x="4184650" y="5302250"/>
          <p14:tracePt t="195328" x="4192588" y="5302250"/>
          <p14:tracePt t="195352" x="4192588" y="5286375"/>
          <p14:tracePt t="195360" x="4200525" y="5286375"/>
          <p14:tracePt t="195368" x="4200525" y="5278438"/>
          <p14:tracePt t="195376" x="4200525" y="5262563"/>
          <p14:tracePt t="195385" x="4217988" y="5262563"/>
          <p14:tracePt t="195392" x="4217988" y="5246688"/>
          <p14:tracePt t="195400" x="4225925" y="5238750"/>
          <p14:tracePt t="195408" x="4241800" y="5222875"/>
          <p14:tracePt t="195416" x="4249738" y="5207000"/>
          <p14:tracePt t="195424" x="4265613" y="5191125"/>
          <p14:tracePt t="195432" x="4265613" y="5167313"/>
          <p14:tracePt t="195689" x="4265613" y="5183188"/>
          <p14:tracePt t="195698" x="4249738" y="5183188"/>
          <p14:tracePt t="195704" x="4233863" y="5183188"/>
          <p14:tracePt t="195714" x="4225925" y="5183188"/>
          <p14:tracePt t="195728" x="4225925" y="5191125"/>
          <p14:tracePt t="195736" x="4217988" y="5191125"/>
          <p14:tracePt t="195752" x="4210050" y="5191125"/>
          <p14:tracePt t="195832" x="4210050" y="5183188"/>
          <p14:tracePt t="195948" x="4210050" y="5175250"/>
          <p14:tracePt t="196145" x="4192588" y="5143500"/>
          <p14:tracePt t="196152" x="4184650" y="5103813"/>
          <p14:tracePt t="196160" x="4176713" y="4984750"/>
          <p14:tracePt t="196169" x="4160838" y="4951413"/>
          <p14:tracePt t="196176" x="4160838" y="4872038"/>
          <p14:tracePt t="196185" x="4160838" y="4848225"/>
          <p14:tracePt t="196192" x="4160838" y="4816475"/>
          <p14:tracePt t="196201" x="4160838" y="4800600"/>
          <p14:tracePt t="196208" x="4160838" y="4776788"/>
          <p14:tracePt t="196216" x="4160838" y="4768850"/>
          <p14:tracePt t="196224" x="4160838" y="4760913"/>
          <p14:tracePt t="196232" x="4160838" y="4745038"/>
          <p14:tracePt t="196240" x="4160838" y="4729163"/>
          <p14:tracePt t="196248" x="4160838" y="4713288"/>
          <p14:tracePt t="196260" x="4160838" y="4705350"/>
          <p14:tracePt t="196264" x="4160838" y="4673600"/>
          <p14:tracePt t="196272" x="4160838" y="4657725"/>
          <p14:tracePt t="196280" x="4152900" y="4633913"/>
          <p14:tracePt t="196289" x="4152900" y="4616450"/>
          <p14:tracePt t="196296" x="4152900" y="4608513"/>
          <p14:tracePt t="196303" x="4152900" y="4600575"/>
          <p14:tracePt t="196312" x="4152900" y="4584700"/>
          <p14:tracePt t="196320" x="4152900" y="4576763"/>
          <p14:tracePt t="196328" x="4152900" y="4568825"/>
          <p14:tracePt t="196336" x="4152900" y="4560888"/>
          <p14:tracePt t="196344" x="4152900" y="4545013"/>
          <p14:tracePt t="196352" x="4152900" y="4521200"/>
          <p14:tracePt t="196360" x="4152900" y="4505325"/>
          <p14:tracePt t="196368" x="4152900" y="4489450"/>
          <p14:tracePt t="196377" x="4144963" y="4441825"/>
          <p14:tracePt t="196384" x="4137025" y="4425950"/>
          <p14:tracePt t="196392" x="4137025" y="4418013"/>
          <p14:tracePt t="196401" x="4137025" y="4410075"/>
          <p14:tracePt t="196412" x="4137025" y="4402138"/>
          <p14:tracePt t="196417" x="4129088" y="4394200"/>
          <p14:tracePt t="196432" x="4121150" y="4386263"/>
          <p14:tracePt t="196472" x="4113213" y="4386263"/>
          <p14:tracePt t="196488" x="4105275" y="4394200"/>
          <p14:tracePt t="196496" x="4097338" y="4394200"/>
          <p14:tracePt t="196505" x="4089400" y="4394200"/>
          <p14:tracePt t="196512" x="4081463" y="4402138"/>
          <p14:tracePt t="196520" x="4073525" y="4402138"/>
          <p14:tracePt t="196536" x="4065588" y="4402138"/>
          <p14:tracePt t="196625" x="4065588" y="4410075"/>
          <p14:tracePt t="196680" x="4065588" y="4402138"/>
          <p14:tracePt t="196688" x="4073525" y="4402138"/>
          <p14:tracePt t="196704" x="4073525" y="4394200"/>
          <p14:tracePt t="196720" x="4073525" y="4386263"/>
          <p14:tracePt t="196728" x="4081463" y="4378325"/>
          <p14:tracePt t="196744" x="4089400" y="4370388"/>
          <p14:tracePt t="196768" x="4089400" y="4354513"/>
          <p14:tracePt t="196800" x="4097338" y="4354513"/>
          <p14:tracePt t="196808" x="4097338" y="4346575"/>
          <p14:tracePt t="197105" x="4097338" y="4338638"/>
          <p14:tracePt t="197136" x="4089400" y="4338638"/>
          <p14:tracePt t="197145" x="4073525" y="4338638"/>
          <p14:tracePt t="197152" x="4065588" y="4338638"/>
          <p14:tracePt t="197160" x="4041775" y="4338638"/>
          <p14:tracePt t="197169" x="4025900" y="4338638"/>
          <p14:tracePt t="197176" x="3986213" y="4338638"/>
          <p14:tracePt t="197185" x="3930650" y="4338638"/>
          <p14:tracePt t="197192" x="3922713" y="4338638"/>
          <p14:tracePt t="197200" x="3875088" y="4354513"/>
          <p14:tracePt t="197208" x="3867150" y="4354513"/>
          <p14:tracePt t="197216" x="3851275" y="4354513"/>
          <p14:tracePt t="197224" x="3843338" y="4354513"/>
          <p14:tracePt t="197273" x="3843338" y="4362450"/>
          <p14:tracePt t="197280" x="3843338" y="4370388"/>
          <p14:tracePt t="197288" x="3843338" y="4378325"/>
          <p14:tracePt t="197296" x="3833813" y="4394200"/>
          <p14:tracePt t="197304" x="3833813" y="4410075"/>
          <p14:tracePt t="197312" x="3833813" y="4457700"/>
          <p14:tracePt t="197320" x="3833813" y="4489450"/>
          <p14:tracePt t="197328" x="3833813" y="4529138"/>
          <p14:tracePt t="197337" x="3833813" y="4649788"/>
          <p14:tracePt t="197345" x="3825875" y="4713288"/>
          <p14:tracePt t="197353" x="3825875" y="4792663"/>
          <p14:tracePt t="197360" x="3825875" y="4903788"/>
          <p14:tracePt t="197369" x="3825875" y="4967288"/>
          <p14:tracePt t="197376" x="3825875" y="5072063"/>
          <p14:tracePt t="197385" x="3825875" y="5159375"/>
          <p14:tracePt t="197392" x="3825875" y="5254625"/>
          <p14:tracePt t="197400" x="3825875" y="5327650"/>
          <p14:tracePt t="197408" x="3825875" y="5446713"/>
          <p14:tracePt t="197421" x="3825875" y="5541963"/>
          <p14:tracePt t="197424" x="3825875" y="5645150"/>
          <p14:tracePt t="197432" x="3825875" y="5757863"/>
          <p14:tracePt t="197440" x="3825875" y="5853113"/>
          <p14:tracePt t="197448" x="3825875" y="5932488"/>
          <p14:tracePt t="197456" x="3825875" y="5956300"/>
          <p14:tracePt t="197464" x="3825875" y="5972175"/>
          <p14:tracePt t="197504" x="3833813" y="5972175"/>
          <p14:tracePt t="197520" x="3843338" y="5972175"/>
          <p14:tracePt t="197528" x="3851275" y="5972175"/>
          <p14:tracePt t="197536" x="3859213" y="5964238"/>
          <p14:tracePt t="197545" x="3875088" y="5948363"/>
          <p14:tracePt t="197552" x="3883025" y="5948363"/>
          <p14:tracePt t="197561" x="3898900" y="5932488"/>
          <p14:tracePt t="197568" x="3906838" y="5916613"/>
          <p14:tracePt t="197577" x="3922713" y="5900738"/>
          <p14:tracePt t="197586" x="3930650" y="5853113"/>
          <p14:tracePt t="197592" x="3946525" y="5781675"/>
          <p14:tracePt t="197600" x="3970338" y="5710238"/>
          <p14:tracePt t="197609" x="3978275" y="5621338"/>
          <p14:tracePt t="197616" x="3978275" y="5557838"/>
          <p14:tracePt t="197624" x="3978275" y="5454650"/>
          <p14:tracePt t="197632" x="3978275" y="5367338"/>
          <p14:tracePt t="197640" x="3978275" y="5270500"/>
          <p14:tracePt t="197648" x="3978275" y="5199063"/>
          <p14:tracePt t="197656" x="3978275" y="5080000"/>
          <p14:tracePt t="197664" x="3978275" y="5016500"/>
          <p14:tracePt t="197672" x="3978275" y="4911725"/>
          <p14:tracePt t="197680" x="3978275" y="4800600"/>
          <p14:tracePt t="197688" x="3978275" y="4729163"/>
          <p14:tracePt t="197696" x="3978275" y="4657725"/>
          <p14:tracePt t="197704" x="3978275" y="4600575"/>
          <p14:tracePt t="197712" x="3978275" y="4568825"/>
          <p14:tracePt t="197720" x="3978275" y="4560888"/>
          <p14:tracePt t="197728" x="3978275" y="4552950"/>
          <p14:tracePt t="197736" x="3978275" y="4537075"/>
          <p14:tracePt t="197744" x="3978275" y="4529138"/>
          <p14:tracePt t="197888" x="3978275" y="4521200"/>
          <p14:tracePt t="197896" x="3978275" y="4513263"/>
          <p14:tracePt t="197928" x="3978275" y="4505325"/>
          <p14:tracePt t="197936" x="3978275" y="4497388"/>
          <p14:tracePt t="197944" x="3978275" y="4489450"/>
          <p14:tracePt t="197952" x="3978275" y="4481513"/>
          <p14:tracePt t="197960" x="3978275" y="4457700"/>
          <p14:tracePt t="197968" x="3978275" y="4441825"/>
          <p14:tracePt t="197976" x="3978275" y="4433888"/>
          <p14:tracePt t="197987" x="3978275" y="4410075"/>
          <p14:tracePt t="197992" x="3970338" y="4402138"/>
          <p14:tracePt t="198001" x="3970338" y="4386263"/>
          <p14:tracePt t="198008" x="3970338" y="4378325"/>
          <p14:tracePt t="198016" x="3970338" y="4370388"/>
          <p14:tracePt t="198024" x="3970338" y="4362450"/>
          <p14:tracePt t="198032" x="3970338" y="4346575"/>
          <p14:tracePt t="198056" x="3962400" y="4346575"/>
          <p14:tracePt t="198113" x="3946525" y="4370388"/>
          <p14:tracePt t="198121" x="3938588" y="4386263"/>
          <p14:tracePt t="198128" x="3930650" y="4465638"/>
          <p14:tracePt t="198136" x="3914775" y="4560888"/>
          <p14:tracePt t="198144" x="3906838" y="4689475"/>
          <p14:tracePt t="198152" x="3898900" y="4808538"/>
          <p14:tracePt t="198161" x="3890963" y="4951413"/>
          <p14:tracePt t="198168" x="3890963" y="5087938"/>
          <p14:tracePt t="198176" x="3890963" y="5199063"/>
          <p14:tracePt t="198185" x="3890963" y="5294313"/>
          <p14:tracePt t="198195" x="3890963" y="5343525"/>
          <p14:tracePt t="198201" x="3890963" y="5367338"/>
          <p14:tracePt t="198208" x="3890963" y="5375275"/>
          <p14:tracePt t="198216" x="3898900" y="5383213"/>
          <p14:tracePt t="198280" x="3906838" y="5383213"/>
          <p14:tracePt t="198296" x="3914775" y="5375275"/>
          <p14:tracePt t="198304" x="3922713" y="5367338"/>
          <p14:tracePt t="198312" x="3930650" y="5359400"/>
          <p14:tracePt t="198320" x="3938588" y="5359400"/>
          <p14:tracePt t="198328" x="3946525" y="5351463"/>
          <p14:tracePt t="198336" x="3954463" y="5343525"/>
          <p14:tracePt t="198352" x="3962400" y="5335588"/>
          <p14:tracePt t="198368" x="3962400" y="5327650"/>
          <p14:tracePt t="198385" x="3970338" y="5327650"/>
          <p14:tracePt t="198505" x="3970338" y="5335588"/>
          <p14:tracePt t="198520" x="3978275" y="5351463"/>
          <p14:tracePt t="198537" x="3978275" y="5359400"/>
          <p14:tracePt t="198569" x="3978275" y="5367338"/>
          <p14:tracePt t="198632" x="3986213" y="5367338"/>
          <p14:tracePt t="198648" x="3986213" y="5359400"/>
          <p14:tracePt t="198656" x="3994150" y="5359400"/>
          <p14:tracePt t="198664" x="4002088" y="5343525"/>
          <p14:tracePt t="198672" x="4002088" y="5335588"/>
          <p14:tracePt t="198686" x="4002088" y="5310188"/>
          <p14:tracePt t="198690" x="4010025" y="5294313"/>
          <p14:tracePt t="198696" x="4017963" y="5222875"/>
          <p14:tracePt t="198704" x="4025900" y="5199063"/>
          <p14:tracePt t="198713" x="4041775" y="5103813"/>
          <p14:tracePt t="198720" x="4041775" y="5000625"/>
          <p14:tracePt t="198728" x="4041775" y="4911725"/>
          <p14:tracePt t="198736" x="4041775" y="4816475"/>
          <p14:tracePt t="198744" x="4041775" y="4745038"/>
          <p14:tracePt t="198752" x="4041775" y="4633913"/>
          <p14:tracePt t="198760" x="4041775" y="4592638"/>
          <p14:tracePt t="198768" x="4049713" y="4552950"/>
          <p14:tracePt t="198776" x="4049713" y="4529138"/>
          <p14:tracePt t="198785" x="4049713" y="4521200"/>
          <p14:tracePt t="198792" x="4049713" y="4505325"/>
          <p14:tracePt t="198848" x="4049713" y="4497388"/>
          <p14:tracePt t="198864" x="4041775" y="4497388"/>
          <p14:tracePt t="198872" x="4033838" y="4497388"/>
          <p14:tracePt t="198880" x="4017963" y="4513263"/>
          <p14:tracePt t="198888" x="3994150" y="4521200"/>
          <p14:tracePt t="198896" x="3946525" y="4545013"/>
          <p14:tracePt t="198904" x="3922713" y="4600575"/>
          <p14:tracePt t="198912" x="3843338" y="4673600"/>
          <p14:tracePt t="198920" x="3746500" y="4760913"/>
          <p14:tracePt t="198928" x="3706813" y="4816475"/>
          <p14:tracePt t="198936" x="3690938" y="4832350"/>
          <p14:tracePt t="198944" x="3675063" y="4848225"/>
          <p14:tracePt t="198952" x="3659188" y="4895850"/>
          <p14:tracePt t="198961" x="3651250" y="4911725"/>
          <p14:tracePt t="198969" x="3651250" y="4927600"/>
          <p14:tracePt t="198977" x="3643313" y="4927600"/>
          <p14:tracePt t="198988" x="3643313" y="4943475"/>
          <p14:tracePt t="198993" x="3643313" y="4959350"/>
          <p14:tracePt t="199001" x="3643313" y="4967288"/>
          <p14:tracePt t="199008" x="3643313" y="4984750"/>
          <p14:tracePt t="199016" x="3643313" y="5000625"/>
          <p14:tracePt t="199024" x="3643313" y="5048250"/>
          <p14:tracePt t="199032" x="3643313" y="5087938"/>
          <p14:tracePt t="199040" x="3643313" y="5103813"/>
          <p14:tracePt t="199048" x="3643313" y="5111750"/>
          <p14:tracePt t="199056" x="3643313" y="5119688"/>
          <p14:tracePt t="199064" x="3643313" y="5127625"/>
          <p14:tracePt t="199128" x="3651250" y="5127625"/>
          <p14:tracePt t="199144" x="3651250" y="5111750"/>
          <p14:tracePt t="199152" x="3659188" y="5087938"/>
          <p14:tracePt t="199160" x="3675063" y="5056188"/>
          <p14:tracePt t="199168" x="3683000" y="5008563"/>
          <p14:tracePt t="199177" x="3698875" y="4919663"/>
          <p14:tracePt t="199185" x="3706813" y="4856163"/>
          <p14:tracePt t="199193" x="3706813" y="4752975"/>
          <p14:tracePt t="199200" x="3714750" y="4665663"/>
          <p14:tracePt t="199208" x="3714750" y="4568825"/>
          <p14:tracePt t="199216" x="3714750" y="4497388"/>
          <p14:tracePt t="199224" x="3714750" y="4473575"/>
          <p14:tracePt t="199232" x="3714750" y="4457700"/>
          <p14:tracePt t="199240" x="3714750" y="4449763"/>
          <p14:tracePt t="199248" x="3714750" y="4433888"/>
          <p14:tracePt t="199256" x="3714750" y="4425950"/>
          <p14:tracePt t="199264" x="3714750" y="4418013"/>
          <p14:tracePt t="199280" x="3706813" y="4410075"/>
          <p14:tracePt t="199370" x="3706813" y="4433888"/>
          <p14:tracePt t="199378" x="3706813" y="4529138"/>
          <p14:tracePt t="199384" x="3706813" y="4624388"/>
          <p14:tracePt t="199393" x="3706813" y="4784725"/>
          <p14:tracePt t="199401" x="3706813" y="4984750"/>
          <p14:tracePt t="199408" x="3706813" y="5175250"/>
          <p14:tracePt t="199416" x="3706813" y="5359400"/>
          <p14:tracePt t="199424" x="3722688" y="5645150"/>
          <p14:tracePt t="199432" x="3738563" y="5741988"/>
          <p14:tracePt t="199440" x="3746500" y="5813425"/>
          <p14:tracePt t="199448" x="3770313" y="5845175"/>
          <p14:tracePt t="199456" x="3778250" y="5853113"/>
          <p14:tracePt t="199464" x="3786188" y="5861050"/>
          <p14:tracePt t="199473" x="3794125" y="5861050"/>
          <p14:tracePt t="199480" x="3810000" y="5861050"/>
          <p14:tracePt t="199488" x="3817938" y="5853113"/>
          <p14:tracePt t="199496" x="3833813" y="5829300"/>
          <p14:tracePt t="199504" x="3883025" y="5805488"/>
          <p14:tracePt t="199512" x="3946525" y="5757863"/>
          <p14:tracePt t="199520" x="3970338" y="5629275"/>
          <p14:tracePt t="199528" x="3994150" y="5565775"/>
          <p14:tracePt t="199536" x="4033838" y="5422900"/>
          <p14:tracePt t="199544" x="4057650" y="5262563"/>
          <p14:tracePt t="199552" x="4081463" y="5143500"/>
          <p14:tracePt t="199560" x="4081463" y="5064125"/>
          <p14:tracePt t="199569" x="4081463" y="5008563"/>
          <p14:tracePt t="199577" x="4081463" y="4976813"/>
          <p14:tracePt t="199585" x="4081463" y="4935538"/>
          <p14:tracePt t="199593" x="4081463" y="4911725"/>
          <p14:tracePt t="199600" x="4073525" y="4895850"/>
          <p14:tracePt t="199616" x="4073525" y="4887913"/>
          <p14:tracePt t="199624" x="4065588" y="4887913"/>
          <p14:tracePt t="199632" x="4065588" y="4879975"/>
          <p14:tracePt t="199640" x="4057650" y="4879975"/>
          <p14:tracePt t="199673" x="4049713" y="4879975"/>
          <p14:tracePt t="199680" x="4041775" y="4887913"/>
          <p14:tracePt t="199688" x="4033838" y="4895850"/>
          <p14:tracePt t="199696" x="4033838" y="4919663"/>
          <p14:tracePt t="199704" x="3994150" y="4992688"/>
          <p14:tracePt t="199712" x="3986213" y="5056188"/>
          <p14:tracePt t="199720" x="3946525" y="5199063"/>
          <p14:tracePt t="199728" x="3906838" y="5367338"/>
          <p14:tracePt t="199736" x="3883025" y="5462588"/>
          <p14:tracePt t="199744" x="3883025" y="5597525"/>
          <p14:tracePt t="199752" x="3875088" y="5710238"/>
          <p14:tracePt t="199760" x="3875088" y="5805488"/>
          <p14:tracePt t="199769" x="3875088" y="5908675"/>
          <p14:tracePt t="199777" x="3875088" y="5964238"/>
          <p14:tracePt t="199784" x="3883025" y="6005513"/>
          <p14:tracePt t="199800" x="3890963" y="6013450"/>
          <p14:tracePt t="199808" x="3898900" y="6013450"/>
          <p14:tracePt t="199824" x="3914775" y="6005513"/>
          <p14:tracePt t="199832" x="3930650" y="5988050"/>
          <p14:tracePt t="199840" x="3978275" y="5940425"/>
          <p14:tracePt t="199848" x="3994150" y="5861050"/>
          <p14:tracePt t="199856" x="4025900" y="5734050"/>
          <p14:tracePt t="199864" x="4049713" y="5549900"/>
          <p14:tracePt t="199872" x="4057650" y="5391150"/>
          <p14:tracePt t="199880" x="4065588" y="5278438"/>
          <p14:tracePt t="199888" x="4073525" y="5167313"/>
          <p14:tracePt t="199896" x="4073525" y="5087938"/>
          <p14:tracePt t="199904" x="4073525" y="5056188"/>
          <p14:tracePt t="199912" x="4073525" y="4976813"/>
          <p14:tracePt t="199920" x="4065588" y="4919663"/>
          <p14:tracePt t="199928" x="4049713" y="4903788"/>
          <p14:tracePt t="199936" x="4033838" y="4887913"/>
          <p14:tracePt t="199943" x="4017963" y="4872038"/>
          <p14:tracePt t="199952" x="4002088" y="4864100"/>
          <p14:tracePt t="199960" x="3994150" y="4856163"/>
          <p14:tracePt t="199971" x="3986213" y="4848225"/>
          <p14:tracePt t="199978" x="3978275" y="4848225"/>
          <p14:tracePt t="199985" x="3962400" y="4840288"/>
          <p14:tracePt t="199992" x="3954463" y="4840288"/>
          <p14:tracePt t="200000" x="3946525" y="4840288"/>
          <p14:tracePt t="200009" x="3930650" y="4840288"/>
          <p14:tracePt t="200017" x="3914775" y="4848225"/>
          <p14:tracePt t="200025" x="3898900" y="4856163"/>
          <p14:tracePt t="200032" x="3851275" y="4879975"/>
          <p14:tracePt t="200040" x="3817938" y="4967288"/>
          <p14:tracePt t="200048" x="3770313" y="4992688"/>
          <p14:tracePt t="200057" x="3714750" y="5040313"/>
          <p14:tracePt t="200064" x="3690938" y="5095875"/>
          <p14:tracePt t="200072" x="3675063" y="5111750"/>
          <p14:tracePt t="200080" x="3667125" y="5135563"/>
          <p14:tracePt t="200088" x="3667125" y="5159375"/>
          <p14:tracePt t="200096" x="3667125" y="5175250"/>
          <p14:tracePt t="200104" x="3667125" y="5191125"/>
          <p14:tracePt t="200112" x="3667125" y="5214938"/>
          <p14:tracePt t="200121" x="3667125" y="5230813"/>
          <p14:tracePt t="200128" x="3675063" y="5246688"/>
          <p14:tracePt t="200136" x="3690938" y="5278438"/>
          <p14:tracePt t="200144" x="3706813" y="5294313"/>
          <p14:tracePt t="200152" x="3722688" y="5302250"/>
          <p14:tracePt t="200160" x="3738563" y="5319713"/>
          <p14:tracePt t="200168" x="3746500" y="5319713"/>
          <p14:tracePt t="200176" x="3762375" y="5327650"/>
          <p14:tracePt t="200193" x="3770313" y="5327650"/>
          <p14:tracePt t="200200" x="3778250" y="5327650"/>
          <p14:tracePt t="200208" x="3794125" y="5319713"/>
          <p14:tracePt t="200216" x="3810000" y="5278438"/>
          <p14:tracePt t="200224" x="3825875" y="5238750"/>
          <p14:tracePt t="200232" x="3833813" y="5151438"/>
          <p14:tracePt t="200240" x="3833813" y="5008563"/>
          <p14:tracePt t="200248" x="3843338" y="4824413"/>
          <p14:tracePt t="200256" x="3843338" y="4713288"/>
          <p14:tracePt t="200264" x="3843338" y="4592638"/>
          <p14:tracePt t="200272" x="3843338" y="4489450"/>
          <p14:tracePt t="200280" x="3843338" y="4370388"/>
          <p14:tracePt t="200288" x="3843338" y="4306888"/>
          <p14:tracePt t="200296" x="3843338" y="4202113"/>
          <p14:tracePt t="200304" x="3843338" y="4146550"/>
          <p14:tracePt t="200312" x="3833813" y="4083050"/>
          <p14:tracePt t="200320" x="3833813" y="4043363"/>
          <p14:tracePt t="200328" x="3825875" y="4027488"/>
          <p14:tracePt t="200336" x="3817938" y="4011613"/>
          <p14:tracePt t="200344" x="3810000" y="4003675"/>
          <p14:tracePt t="200352" x="3810000" y="3995738"/>
          <p14:tracePt t="200400" x="3802063" y="3995738"/>
          <p14:tracePt t="200409" x="3794125" y="3995738"/>
          <p14:tracePt t="200424" x="3786188" y="4003675"/>
          <p14:tracePt t="200433" x="3786188" y="4011613"/>
          <p14:tracePt t="200440" x="3770313" y="4035425"/>
          <p14:tracePt t="200449" x="3762375" y="4051300"/>
          <p14:tracePt t="200456" x="3754438" y="4098925"/>
          <p14:tracePt t="200464" x="3746500" y="4130675"/>
          <p14:tracePt t="200472" x="3738563" y="4241800"/>
          <p14:tracePt t="200480" x="3730625" y="4298950"/>
          <p14:tracePt t="200488" x="3730625" y="4362450"/>
          <p14:tracePt t="200496" x="3722688" y="4378325"/>
          <p14:tracePt t="200504" x="3722688" y="4402138"/>
          <p14:tracePt t="200512" x="3722688" y="4410075"/>
          <p14:tracePt t="200520" x="3722688" y="4449763"/>
          <p14:tracePt t="200528" x="3722688" y="4457700"/>
          <p14:tracePt t="200536" x="3722688" y="4489450"/>
          <p14:tracePt t="200544" x="3714750" y="4537075"/>
          <p14:tracePt t="200552" x="3714750" y="4560888"/>
          <p14:tracePt t="200560" x="3722688" y="4592638"/>
          <p14:tracePt t="200568" x="3722688" y="4641850"/>
          <p14:tracePt t="200576" x="3730625" y="4697413"/>
          <p14:tracePt t="200584" x="3730625" y="4729163"/>
          <p14:tracePt t="200593" x="3746500" y="4776788"/>
          <p14:tracePt t="200600" x="3770313" y="4864100"/>
          <p14:tracePt t="200609" x="3778250" y="4895850"/>
          <p14:tracePt t="200617" x="3794125" y="4943475"/>
          <p14:tracePt t="200625" x="3817938" y="4967288"/>
          <p14:tracePt t="200632" x="3833813" y="4992688"/>
          <p14:tracePt t="200640" x="3851275" y="5000625"/>
          <p14:tracePt t="200652" x="3867150" y="5008563"/>
          <p14:tracePt t="200656" x="3883025" y="5016500"/>
          <p14:tracePt t="200664" x="3890963" y="5016500"/>
          <p14:tracePt t="200672" x="3922713" y="5016500"/>
          <p14:tracePt t="200680" x="3938588" y="5016500"/>
          <p14:tracePt t="200688" x="3962400" y="5016500"/>
          <p14:tracePt t="200696" x="4025900" y="5016500"/>
          <p14:tracePt t="200704" x="4041775" y="5016500"/>
          <p14:tracePt t="200712" x="4065588" y="5016500"/>
          <p14:tracePt t="200720" x="4097338" y="5016500"/>
          <p14:tracePt t="200728" x="4105275" y="5008563"/>
          <p14:tracePt t="200736" x="4121150" y="5000625"/>
          <p14:tracePt t="200744" x="4121150" y="4984750"/>
          <p14:tracePt t="200752" x="4129088" y="4967288"/>
          <p14:tracePt t="200760" x="4137025" y="4927600"/>
          <p14:tracePt t="200768" x="4137025" y="4903788"/>
          <p14:tracePt t="200776" x="4137025" y="4872038"/>
          <p14:tracePt t="200785" x="4137025" y="4824413"/>
          <p14:tracePt t="200792" x="4137025" y="4776788"/>
          <p14:tracePt t="200804" x="4129088" y="4752975"/>
          <p14:tracePt t="200809" x="4121150" y="4737100"/>
          <p14:tracePt t="200817" x="4121150" y="4713288"/>
          <p14:tracePt t="200825" x="4113213" y="4705350"/>
          <p14:tracePt t="200833" x="4105275" y="4689475"/>
          <p14:tracePt t="200840" x="4105275" y="4681538"/>
          <p14:tracePt t="200849" x="4097338" y="4673600"/>
          <p14:tracePt t="200888" x="4089400" y="4673600"/>
          <p14:tracePt t="200896" x="4089400" y="4681538"/>
          <p14:tracePt t="200904" x="4081463" y="4721225"/>
          <p14:tracePt t="200912" x="4073525" y="4760913"/>
          <p14:tracePt t="200920" x="4065588" y="4879975"/>
          <p14:tracePt t="200928" x="4057650" y="4976813"/>
          <p14:tracePt t="200936" x="4049713" y="5080000"/>
          <p14:tracePt t="200945" x="4033838" y="5199063"/>
          <p14:tracePt t="200956" x="4033838" y="5262563"/>
          <p14:tracePt t="200961" x="4033838" y="5367338"/>
          <p14:tracePt t="200968" x="4041775" y="5454650"/>
          <p14:tracePt t="200976" x="4041775" y="5486400"/>
          <p14:tracePt t="200984" x="4049713" y="5502275"/>
          <p14:tracePt t="200992" x="4057650" y="5518150"/>
          <p14:tracePt t="201040" x="4057650" y="5510213"/>
          <p14:tracePt t="201048" x="4065588" y="5494338"/>
          <p14:tracePt t="201057" x="4065588" y="5478463"/>
          <p14:tracePt t="201065" x="4073525" y="5407025"/>
          <p14:tracePt t="201072" x="4073525" y="5286375"/>
          <p14:tracePt t="201081" x="4073525" y="5183188"/>
          <p14:tracePt t="201090" x="4073525" y="5040313"/>
          <p14:tracePt t="201101" x="4073525" y="4943475"/>
          <p14:tracePt t="201104" x="4073525" y="4840288"/>
          <p14:tracePt t="201112" x="4073525" y="4784725"/>
          <p14:tracePt t="201129" x="4073525" y="4737100"/>
          <p14:tracePt t="201136" x="4065588" y="4721225"/>
          <p14:tracePt t="201200" x="4065588" y="4737100"/>
          <p14:tracePt t="201209" x="4057650" y="4752975"/>
          <p14:tracePt t="201216" x="4057650" y="4760913"/>
          <p14:tracePt t="201225" x="4057650" y="4816475"/>
          <p14:tracePt t="201232" x="4049713" y="4879975"/>
          <p14:tracePt t="201240" x="4049713" y="4919663"/>
          <p14:tracePt t="201248" x="4049713" y="5040313"/>
          <p14:tracePt t="201256" x="4049713" y="5103813"/>
          <p14:tracePt t="201265" x="4049713" y="5207000"/>
          <p14:tracePt t="201273" x="4049713" y="5294313"/>
          <p14:tracePt t="201281" x="4049713" y="5383213"/>
          <p14:tracePt t="201288" x="4049713" y="5407025"/>
          <p14:tracePt t="201297" x="4049713" y="5430838"/>
          <p14:tracePt t="201304" x="4049713" y="5438775"/>
          <p14:tracePt t="201312" x="4049713" y="5446713"/>
          <p14:tracePt t="201368" x="4049713" y="5414963"/>
          <p14:tracePt t="201376" x="4049713" y="5407025"/>
          <p14:tracePt t="201384" x="4049713" y="5383213"/>
          <p14:tracePt t="201392" x="4049713" y="5367338"/>
          <p14:tracePt t="201400" x="4049713" y="5351463"/>
          <p14:tracePt t="201409" x="4049713" y="5343525"/>
          <p14:tracePt t="201416" x="4049713" y="5327650"/>
          <p14:tracePt t="201432" x="4049713" y="5319713"/>
          <p14:tracePt t="201552" x="4049713" y="5327650"/>
          <p14:tracePt t="201560" x="4049713" y="5335588"/>
          <p14:tracePt t="201576" x="4057650" y="5335588"/>
          <p14:tracePt t="201592" x="4057650" y="5343525"/>
          <p14:tracePt t="201944" x="4065588" y="5335588"/>
          <p14:tracePt t="201952" x="4065588" y="5327650"/>
          <p14:tracePt t="201962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44EA3B-D2E7-47F8-A02E-069CF8070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Equilibrium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60361E1-1DB0-462B-A10D-0CCBE448A34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670" y="3861060"/>
            <a:ext cx="3853427" cy="1340455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937F4016-C338-4D99-B390-AE2EB3E0CC8C}"/>
                  </a:ext>
                </a:extLst>
              </p:cNvPr>
              <p:cNvSpPr txBox="1"/>
              <p:nvPr/>
            </p:nvSpPr>
            <p:spPr>
              <a:xfrm>
                <a:off x="611450" y="1700760"/>
                <a:ext cx="7744475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de-DE" sz="1800" dirty="0">
                    <a:solidFill>
                      <a:srgbClr val="000000"/>
                    </a:solidFill>
                  </a:rPr>
                  <a:t>Both </a:t>
                </a:r>
                <a:r>
                  <a:rPr lang="de-DE" sz="1800" dirty="0" err="1">
                    <a:solidFill>
                      <a:srgbClr val="000000"/>
                    </a:solidFill>
                  </a:rPr>
                  <a:t>the</a:t>
                </a:r>
                <a:r>
                  <a:rPr lang="de-DE" sz="1800" dirty="0">
                    <a:solidFill>
                      <a:srgbClr val="000000"/>
                    </a:solidFill>
                  </a:rPr>
                  <a:t> </a:t>
                </a:r>
                <a:r>
                  <a:rPr lang="de-DE" sz="1800" dirty="0" err="1">
                    <a:solidFill>
                      <a:srgbClr val="000000"/>
                    </a:solidFill>
                  </a:rPr>
                  <a:t>barrier</a:t>
                </a:r>
                <a:r>
                  <a:rPr lang="de-DE" sz="1800" dirty="0">
                    <a:solidFill>
                      <a:srgbClr val="000000"/>
                    </a:solidFill>
                  </a:rPr>
                  <a:t> </a:t>
                </a:r>
                <a:r>
                  <a:rPr lang="de-DE" sz="1800" dirty="0" err="1">
                    <a:solidFill>
                      <a:srgbClr val="000000"/>
                    </a:solidFill>
                  </a:rPr>
                  <a:t>height</a:t>
                </a:r>
                <a:r>
                  <a:rPr lang="de-DE" sz="18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1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de-DE" sz="1800" dirty="0">
                    <a:solidFill>
                      <a:srgbClr val="000000"/>
                    </a:solidFill>
                  </a:rPr>
                  <a:t> and </a:t>
                </a:r>
                <a:r>
                  <a:rPr lang="de-DE" sz="1800" dirty="0" err="1">
                    <a:solidFill>
                      <a:srgbClr val="000000"/>
                    </a:solidFill>
                  </a:rPr>
                  <a:t>the</a:t>
                </a:r>
                <a:r>
                  <a:rPr lang="de-DE" sz="1800" dirty="0">
                    <a:solidFill>
                      <a:srgbClr val="000000"/>
                    </a:solidFill>
                  </a:rPr>
                  <a:t> </a:t>
                </a:r>
                <a:r>
                  <a:rPr lang="de-DE" sz="1800" dirty="0" err="1">
                    <a:solidFill>
                      <a:srgbClr val="000000"/>
                    </a:solidFill>
                  </a:rPr>
                  <a:t>gradient</a:t>
                </a:r>
                <a:r>
                  <a:rPr lang="de-DE" sz="1800" dirty="0">
                    <a:solidFill>
                      <a:srgbClr val="000000"/>
                    </a:solidFill>
                  </a:rPr>
                  <a:t> </a:t>
                </a:r>
                <a:r>
                  <a:rPr lang="de-DE" sz="1800" dirty="0" err="1">
                    <a:solidFill>
                      <a:srgbClr val="000000"/>
                    </a:solidFill>
                  </a:rPr>
                  <a:t>coefficient</a:t>
                </a:r>
                <a:r>
                  <a:rPr lang="de-DE" sz="18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de-DE" sz="1800" dirty="0">
                    <a:solidFill>
                      <a:srgbClr val="000000"/>
                    </a:solidFill>
                  </a:rPr>
                  <a:t> </a:t>
                </a:r>
                <a:r>
                  <a:rPr lang="de-DE" sz="1800" dirty="0" err="1">
                    <a:solidFill>
                      <a:srgbClr val="000000"/>
                    </a:solidFill>
                  </a:rPr>
                  <a:t>effect</a:t>
                </a:r>
                <a:r>
                  <a:rPr lang="de-DE" sz="1800" dirty="0">
                    <a:solidFill>
                      <a:srgbClr val="000000"/>
                    </a:solidFill>
                  </a:rPr>
                  <a:t> </a:t>
                </a:r>
                <a:r>
                  <a:rPr lang="de-DE" sz="1800" dirty="0" err="1">
                    <a:solidFill>
                      <a:srgbClr val="000000"/>
                    </a:solidFill>
                  </a:rPr>
                  <a:t>the</a:t>
                </a:r>
                <a:r>
                  <a:rPr lang="de-DE" sz="1800" dirty="0">
                    <a:solidFill>
                      <a:srgbClr val="000000"/>
                    </a:solidFill>
                  </a:rPr>
                  <a:t> interface </a:t>
                </a:r>
                <a:r>
                  <a:rPr lang="de-DE" sz="1800" dirty="0" err="1">
                    <a:solidFill>
                      <a:srgbClr val="000000"/>
                    </a:solidFill>
                  </a:rPr>
                  <a:t>thickness</a:t>
                </a:r>
                <a:r>
                  <a:rPr lang="de-DE" sz="18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1800" i="1">
                        <a:solidFill>
                          <a:srgbClr val="000000"/>
                        </a:solidFill>
                        <a:latin typeface="Cambria Math"/>
                      </a:rPr>
                      <m:t>𝑙</m:t>
                    </m:r>
                  </m:oMath>
                </a14:m>
                <a:r>
                  <a:rPr lang="de-DE" sz="1800" dirty="0">
                    <a:solidFill>
                      <a:srgbClr val="000000"/>
                    </a:solidFill>
                  </a:rPr>
                  <a:t> and interface </a:t>
                </a:r>
                <a:r>
                  <a:rPr lang="de-DE" sz="1800" dirty="0" err="1">
                    <a:solidFill>
                      <a:srgbClr val="000000"/>
                    </a:solidFill>
                  </a:rPr>
                  <a:t>energy</a:t>
                </a:r>
                <a:r>
                  <a:rPr lang="de-DE" sz="18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de-DE" sz="1800" dirty="0">
                    <a:solidFill>
                      <a:srgbClr val="000000"/>
                    </a:solidFill>
                  </a:rPr>
                  <a:t> .</a:t>
                </a:r>
              </a:p>
              <a:p>
                <a:pPr marL="342900" indent="-342900" algn="l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de-DE" sz="1800" dirty="0">
                  <a:solidFill>
                    <a:srgbClr val="000000"/>
                  </a:solidFill>
                </a:endParaRPr>
              </a:p>
              <a:p>
                <a:pPr marL="342900" indent="-342900" algn="l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de-DE" sz="1800" dirty="0">
                  <a:solidFill>
                    <a:srgbClr val="000000"/>
                  </a:solidFill>
                </a:endParaRPr>
              </a:p>
              <a:p>
                <a:pPr marL="342900" indent="-342900" algn="l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de-DE" sz="1800" dirty="0" err="1">
                    <a:solidFill>
                      <a:srgbClr val="000000"/>
                    </a:solidFill>
                  </a:rPr>
                  <a:t>Instead</a:t>
                </a:r>
                <a:r>
                  <a:rPr lang="de-DE" sz="1800" dirty="0">
                    <a:solidFill>
                      <a:srgbClr val="000000"/>
                    </a:solidFill>
                  </a:rPr>
                  <a:t>, </a:t>
                </a:r>
                <a:r>
                  <a:rPr lang="de-DE" sz="1800" dirty="0" err="1">
                    <a:solidFill>
                      <a:srgbClr val="000000"/>
                    </a:solidFill>
                  </a:rPr>
                  <a:t>one</a:t>
                </a:r>
                <a:r>
                  <a:rPr lang="de-DE" sz="1800" dirty="0">
                    <a:solidFill>
                      <a:srgbClr val="000000"/>
                    </a:solidFill>
                  </a:rPr>
                  <a:t> also </a:t>
                </a:r>
                <a:r>
                  <a:rPr lang="de-DE" sz="1800" dirty="0" err="1">
                    <a:solidFill>
                      <a:srgbClr val="000000"/>
                    </a:solidFill>
                  </a:rPr>
                  <a:t>use</a:t>
                </a:r>
                <a:r>
                  <a:rPr lang="de-DE" sz="1800" dirty="0">
                    <a:solidFill>
                      <a:srgbClr val="000000"/>
                    </a:solidFill>
                  </a:rPr>
                  <a:t> </a:t>
                </a:r>
                <a:r>
                  <a:rPr lang="de-DE" sz="1800" dirty="0" err="1">
                    <a:solidFill>
                      <a:srgbClr val="000000"/>
                    </a:solidFill>
                  </a:rPr>
                  <a:t>the</a:t>
                </a:r>
                <a:r>
                  <a:rPr lang="de-DE" sz="1800" dirty="0">
                    <a:solidFill>
                      <a:srgbClr val="000000"/>
                    </a:solidFill>
                  </a:rPr>
                  <a:t> interface </a:t>
                </a:r>
                <a:r>
                  <a:rPr lang="de-DE" sz="1800" dirty="0" err="1">
                    <a:solidFill>
                      <a:srgbClr val="000000"/>
                    </a:solidFill>
                  </a:rPr>
                  <a:t>features</a:t>
                </a:r>
                <a:r>
                  <a:rPr lang="de-DE" sz="1800" dirty="0">
                    <a:solidFill>
                      <a:srgbClr val="000000"/>
                    </a:solidFill>
                  </a:rPr>
                  <a:t> </a:t>
                </a:r>
                <a:r>
                  <a:rPr lang="de-DE" sz="1800" dirty="0" err="1">
                    <a:solidFill>
                      <a:srgbClr val="000000"/>
                    </a:solidFill>
                  </a:rPr>
                  <a:t>as</a:t>
                </a:r>
                <a:r>
                  <a:rPr lang="de-DE" sz="1800" dirty="0">
                    <a:solidFill>
                      <a:srgbClr val="000000"/>
                    </a:solidFill>
                  </a:rPr>
                  <a:t> </a:t>
                </a:r>
                <a:r>
                  <a:rPr lang="de-DE" sz="1800" dirty="0" err="1">
                    <a:solidFill>
                      <a:srgbClr val="000000"/>
                    </a:solidFill>
                  </a:rPr>
                  <a:t>model</a:t>
                </a:r>
                <a:r>
                  <a:rPr lang="de-DE" sz="1800" dirty="0">
                    <a:solidFill>
                      <a:srgbClr val="000000"/>
                    </a:solidFill>
                  </a:rPr>
                  <a:t> </a:t>
                </a:r>
                <a:r>
                  <a:rPr lang="de-DE" sz="1800" dirty="0" err="1">
                    <a:solidFill>
                      <a:srgbClr val="000000"/>
                    </a:solidFill>
                  </a:rPr>
                  <a:t>parameters</a:t>
                </a:r>
                <a:endParaRPr lang="de-DE" sz="1800" dirty="0">
                  <a:solidFill>
                    <a:srgbClr val="000000"/>
                  </a:solidFill>
                </a:endParaRPr>
              </a:p>
              <a:p>
                <a:pPr marL="342900" indent="-342900" algn="l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de-DE" sz="1800" dirty="0">
                  <a:solidFill>
                    <a:srgbClr val="000000"/>
                  </a:solidFill>
                </a:endParaRPr>
              </a:p>
              <a:p>
                <a:pPr marL="342900" indent="-342900" algn="l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de-DE" sz="1800" dirty="0">
                  <a:solidFill>
                    <a:srgbClr val="000000"/>
                  </a:solidFill>
                </a:endParaRPr>
              </a:p>
              <a:p>
                <a:pPr marL="342900" indent="-342900" algn="l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de-DE" sz="1800" dirty="0" err="1">
                    <a:solidFill>
                      <a:srgbClr val="000000"/>
                    </a:solidFill>
                  </a:rPr>
                  <a:t>Considre</a:t>
                </a:r>
                <a:r>
                  <a:rPr lang="de-DE" sz="1800" dirty="0">
                    <a:solidFill>
                      <a:srgbClr val="000000"/>
                    </a:solidFill>
                  </a:rPr>
                  <a:t> multiphysics </a:t>
                </a:r>
                <a:r>
                  <a:rPr lang="de-DE" sz="1800" dirty="0" err="1">
                    <a:solidFill>
                      <a:srgbClr val="000000"/>
                    </a:solidFill>
                  </a:rPr>
                  <a:t>problem</a:t>
                </a:r>
                <a:r>
                  <a:rPr lang="de-DE" sz="1800" dirty="0">
                    <a:solidFill>
                      <a:srgbClr val="000000"/>
                    </a:solidFill>
                  </a:rPr>
                  <a:t> </a:t>
                </a:r>
                <a:r>
                  <a:rPr lang="de-DE" sz="1800" dirty="0" err="1">
                    <a:solidFill>
                      <a:srgbClr val="000000"/>
                    </a:solidFill>
                  </a:rPr>
                  <a:t>by</a:t>
                </a:r>
                <a:r>
                  <a:rPr lang="de-DE" sz="1800" dirty="0">
                    <a:solidFill>
                      <a:srgbClr val="000000"/>
                    </a:solidFill>
                  </a:rPr>
                  <a:t> </a:t>
                </a:r>
                <a:r>
                  <a:rPr lang="de-DE" sz="1800" dirty="0" err="1">
                    <a:solidFill>
                      <a:srgbClr val="000000"/>
                    </a:solidFill>
                  </a:rPr>
                  <a:t>combining</a:t>
                </a:r>
                <a:r>
                  <a:rPr lang="de-DE" sz="1800" dirty="0">
                    <a:solidFill>
                      <a:srgbClr val="000000"/>
                    </a:solidFill>
                  </a:rPr>
                  <a:t> multiple </a:t>
                </a:r>
                <a:r>
                  <a:rPr lang="de-DE" sz="1800" dirty="0" err="1">
                    <a:solidFill>
                      <a:srgbClr val="000000"/>
                    </a:solidFill>
                  </a:rPr>
                  <a:t>phase</a:t>
                </a:r>
                <a:r>
                  <a:rPr lang="de-DE" sz="1800" dirty="0">
                    <a:solidFill>
                      <a:srgbClr val="000000"/>
                    </a:solidFill>
                  </a:rPr>
                  <a:t> </a:t>
                </a:r>
                <a:r>
                  <a:rPr lang="de-DE" sz="1800" dirty="0" err="1">
                    <a:solidFill>
                      <a:srgbClr val="000000"/>
                    </a:solidFill>
                  </a:rPr>
                  <a:t>field</a:t>
                </a:r>
                <a:r>
                  <a:rPr lang="de-DE" sz="1800" dirty="0">
                    <a:solidFill>
                      <a:srgbClr val="000000"/>
                    </a:solidFill>
                  </a:rPr>
                  <a:t> </a:t>
                </a:r>
                <a:r>
                  <a:rPr lang="de-DE" sz="1800" dirty="0" err="1">
                    <a:solidFill>
                      <a:srgbClr val="000000"/>
                    </a:solidFill>
                  </a:rPr>
                  <a:t>parameters</a:t>
                </a:r>
                <a:r>
                  <a:rPr lang="de-DE" sz="1800" dirty="0">
                    <a:solidFill>
                      <a:srgbClr val="000000"/>
                    </a:solidFill>
                  </a:rPr>
                  <a:t> and </a:t>
                </a:r>
                <a:r>
                  <a:rPr lang="de-DE" sz="1800" dirty="0" err="1">
                    <a:solidFill>
                      <a:srgbClr val="000000"/>
                    </a:solidFill>
                  </a:rPr>
                  <a:t>adding</a:t>
                </a:r>
                <a:r>
                  <a:rPr lang="de-DE" sz="1800" dirty="0">
                    <a:solidFill>
                      <a:srgbClr val="000000"/>
                    </a:solidFill>
                  </a:rPr>
                  <a:t> </a:t>
                </a:r>
                <a:r>
                  <a:rPr lang="de-DE" sz="1800" dirty="0" err="1">
                    <a:solidFill>
                      <a:srgbClr val="000000"/>
                    </a:solidFill>
                  </a:rPr>
                  <a:t>other</a:t>
                </a:r>
                <a:r>
                  <a:rPr lang="de-DE" sz="1800" dirty="0">
                    <a:solidFill>
                      <a:srgbClr val="000000"/>
                    </a:solidFill>
                  </a:rPr>
                  <a:t> </a:t>
                </a:r>
                <a:r>
                  <a:rPr lang="de-DE" sz="1800" dirty="0" err="1">
                    <a:solidFill>
                      <a:srgbClr val="000000"/>
                    </a:solidFill>
                  </a:rPr>
                  <a:t>energy</a:t>
                </a:r>
                <a:r>
                  <a:rPr lang="de-DE" sz="1800" dirty="0">
                    <a:solidFill>
                      <a:srgbClr val="000000"/>
                    </a:solidFill>
                  </a:rPr>
                  <a:t> </a:t>
                </a:r>
                <a:r>
                  <a:rPr lang="de-DE" sz="1800" dirty="0" err="1">
                    <a:solidFill>
                      <a:srgbClr val="000000"/>
                    </a:solidFill>
                  </a:rPr>
                  <a:t>contributions</a:t>
                </a:r>
                <a:r>
                  <a:rPr lang="de-DE" sz="1800" dirty="0">
                    <a:solidFill>
                      <a:srgbClr val="000000"/>
                    </a:solidFill>
                  </a:rPr>
                  <a:t> like </a:t>
                </a:r>
                <a:r>
                  <a:rPr lang="de-DE" sz="1800" dirty="0" err="1">
                    <a:solidFill>
                      <a:srgbClr val="000000"/>
                    </a:solidFill>
                  </a:rPr>
                  <a:t>elastic</a:t>
                </a:r>
                <a:r>
                  <a:rPr lang="de-DE" sz="1800" dirty="0">
                    <a:solidFill>
                      <a:srgbClr val="000000"/>
                    </a:solidFill>
                  </a:rPr>
                  <a:t> and </a:t>
                </a:r>
                <a:r>
                  <a:rPr lang="de-DE" sz="1800" dirty="0" err="1">
                    <a:solidFill>
                      <a:srgbClr val="000000"/>
                    </a:solidFill>
                  </a:rPr>
                  <a:t>electrostatic</a:t>
                </a:r>
                <a:r>
                  <a:rPr lang="de-DE" sz="1800" dirty="0">
                    <a:solidFill>
                      <a:srgbClr val="000000"/>
                    </a:solidFill>
                  </a:rPr>
                  <a:t> </a:t>
                </a:r>
                <a:r>
                  <a:rPr lang="de-DE" sz="1800" dirty="0" err="1">
                    <a:solidFill>
                      <a:srgbClr val="000000"/>
                    </a:solidFill>
                  </a:rPr>
                  <a:t>energy</a:t>
                </a:r>
                <a:r>
                  <a:rPr lang="de-DE" sz="1800" dirty="0">
                    <a:solidFill>
                      <a:srgbClr val="000000"/>
                    </a:solidFill>
                  </a:rPr>
                  <a:t>. </a:t>
                </a:r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937F4016-C338-4D99-B390-AE2EB3E0CC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450" y="1700760"/>
                <a:ext cx="7744475" cy="3785652"/>
              </a:xfrm>
              <a:prstGeom prst="rect">
                <a:avLst/>
              </a:prstGeom>
              <a:blipFill>
                <a:blip r:embed="rId6"/>
                <a:stretch>
                  <a:fillRect l="-472" t="-966" b="-1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hteck 2">
                <a:extLst>
                  <a:ext uri="{FF2B5EF4-FFF2-40B4-BE49-F238E27FC236}">
                    <a16:creationId xmlns:a16="http://schemas.microsoft.com/office/drawing/2014/main" id="{EA1CA52D-BE79-4E6F-A77F-AA17E938769C}"/>
                  </a:ext>
                </a:extLst>
              </p:cNvPr>
              <p:cNvSpPr/>
              <p:nvPr/>
            </p:nvSpPr>
            <p:spPr>
              <a:xfrm>
                <a:off x="1809033" y="2348850"/>
                <a:ext cx="5643367" cy="1061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de-DE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de-DE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</a:rPr>
                        <m:t>=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rgbClr val="6699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6699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rgbClr val="669900"/>
                                      </a:solidFill>
                                      <a:latin typeface="Cambria Math"/>
                                    </a:rPr>
                                    <m:t>𝜙</m:t>
                                  </m:r>
                                  <m:r>
                                    <a:rPr lang="de-DE" b="0" i="1" smtClean="0">
                                      <a:solidFill>
                                        <a:srgbClr val="669900"/>
                                      </a:solidFill>
                                      <a:latin typeface="Cambria Math" panose="02040503050406030204" pitchFamily="18" charset="0"/>
                                    </a:rPr>
                                    <m:t>;</m:t>
                                  </m:r>
                                  <m:r>
                                    <a:rPr lang="de-DE" b="0" i="1" smtClean="0">
                                      <a:solidFill>
                                        <a:srgbClr val="6699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d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de-DE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de-DE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de-DE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𝑘</m:t>
                              </m:r>
                              <m:sSup>
                                <m:sSupPr>
                                  <m:ctrlPr>
                                    <a:rPr lang="de-DE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de-DE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𝛻𝜙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</a:rPr>
                        <m:t>𝑑𝑉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3" name="Rechteck 2">
                <a:extLst>
                  <a:ext uri="{FF2B5EF4-FFF2-40B4-BE49-F238E27FC236}">
                    <a16:creationId xmlns:a16="http://schemas.microsoft.com/office/drawing/2014/main" id="{EA1CA52D-BE79-4E6F-A77F-AA17E93876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033" y="2348850"/>
                <a:ext cx="5643367" cy="10610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6AD6729-F7B1-4DA2-8257-4B1D90396F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38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61360">
        <p:fade/>
      </p:transition>
    </mc:Choice>
    <mc:Fallback>
      <p:transition advTm="2613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698" x="2527300" y="5199063"/>
          <p14:tracePt t="71714" x="2527300" y="5207000"/>
          <p14:tracePt t="71723" x="2527300" y="5214938"/>
          <p14:tracePt t="71844" x="2535238" y="5214938"/>
          <p14:tracePt t="71860" x="2551113" y="5214938"/>
          <p14:tracePt t="71867" x="2566988" y="5214938"/>
          <p14:tracePt t="71874" x="2582863" y="5207000"/>
          <p14:tracePt t="71883" x="2654300" y="5207000"/>
          <p14:tracePt t="71890" x="2678113" y="5199063"/>
          <p14:tracePt t="71898" x="2741613" y="5199063"/>
          <p14:tracePt t="71906" x="2830513" y="5199063"/>
          <p14:tracePt t="71914" x="2894013" y="5191125"/>
          <p14:tracePt t="71922" x="2933700" y="5183188"/>
          <p14:tracePt t="71930" x="2989263" y="5175250"/>
          <p14:tracePt t="71938" x="3021013" y="5175250"/>
          <p14:tracePt t="71946" x="3036888" y="5175250"/>
          <p14:tracePt t="71962" x="3052763" y="5175250"/>
          <p14:tracePt t="71970" x="3060700" y="5167313"/>
          <p14:tracePt t="71978" x="3060700" y="5159375"/>
          <p14:tracePt t="71986" x="3068638" y="5151438"/>
          <p14:tracePt t="71994" x="3076575" y="5151438"/>
          <p14:tracePt t="72002" x="3076575" y="5135563"/>
          <p14:tracePt t="72011" x="3076575" y="5119688"/>
          <p14:tracePt t="72019" x="3084513" y="5103813"/>
          <p14:tracePt t="72027" x="3084513" y="5087938"/>
          <p14:tracePt t="72034" x="3084513" y="5040313"/>
          <p14:tracePt t="72043" x="3084513" y="5008563"/>
          <p14:tracePt t="72051" x="3084513" y="4895850"/>
          <p14:tracePt t="72060" x="3084513" y="4816475"/>
          <p14:tracePt t="72066" x="3060700" y="4721225"/>
          <p14:tracePt t="72075" x="3044825" y="4608513"/>
          <p14:tracePt t="72083" x="3028950" y="4521200"/>
          <p14:tracePt t="72090" x="3005138" y="4425950"/>
          <p14:tracePt t="72098" x="2989263" y="4410075"/>
          <p14:tracePt t="72106" x="2973388" y="4362450"/>
          <p14:tracePt t="72115" x="2957513" y="4346575"/>
          <p14:tracePt t="72122" x="2933700" y="4306888"/>
          <p14:tracePt t="72130" x="2917825" y="4291013"/>
          <p14:tracePt t="72138" x="2901950" y="4273550"/>
          <p14:tracePt t="72146" x="2846388" y="4257675"/>
          <p14:tracePt t="72154" x="2838450" y="4249738"/>
          <p14:tracePt t="72162" x="2814638" y="4249738"/>
          <p14:tracePt t="72170" x="2806700" y="4249738"/>
          <p14:tracePt t="72178" x="2774950" y="4249738"/>
          <p14:tracePt t="72186" x="2767013" y="4249738"/>
          <p14:tracePt t="72194" x="2741613" y="4249738"/>
          <p14:tracePt t="72202" x="2717800" y="4249738"/>
          <p14:tracePt t="72210" x="2709863" y="4257675"/>
          <p14:tracePt t="72218" x="2686050" y="4257675"/>
          <p14:tracePt t="72227" x="2678113" y="4257675"/>
          <p14:tracePt t="72235" x="2638425" y="4257675"/>
          <p14:tracePt t="72243" x="2630488" y="4257675"/>
          <p14:tracePt t="72250" x="2614613" y="4249738"/>
          <p14:tracePt t="72259" x="2606675" y="4241800"/>
          <p14:tracePt t="72267" x="2606675" y="4233863"/>
          <p14:tracePt t="72283" x="2606675" y="4225925"/>
          <p14:tracePt t="72306" x="2614613" y="4225925"/>
          <p14:tracePt t="72314" x="2622550" y="4225925"/>
          <p14:tracePt t="72322" x="2654300" y="4225925"/>
          <p14:tracePt t="72331" x="2733675" y="4225925"/>
          <p14:tracePt t="72338" x="2878138" y="4225925"/>
          <p14:tracePt t="72346" x="3084513" y="4241800"/>
          <p14:tracePt t="72355" x="3340100" y="4241800"/>
          <p14:tracePt t="72362" x="3619500" y="4241800"/>
          <p14:tracePt t="72371" x="3859213" y="4241800"/>
          <p14:tracePt t="72378" x="4160838" y="4241800"/>
          <p14:tracePt t="72387" x="4408488" y="4233863"/>
          <p14:tracePt t="72397" x="4600575" y="4233863"/>
          <p14:tracePt t="72404" x="4711700" y="4233863"/>
          <p14:tracePt t="72411" x="4791075" y="4217988"/>
          <p14:tracePt t="72418" x="4830763" y="4202113"/>
          <p14:tracePt t="72427" x="4830763" y="4194175"/>
          <p14:tracePt t="72435" x="4830763" y="4178300"/>
          <p14:tracePt t="72450" x="4814888" y="4170363"/>
          <p14:tracePt t="72459" x="4743450" y="4154488"/>
          <p14:tracePt t="72466" x="4648200" y="4146550"/>
          <p14:tracePt t="72476" x="4543425" y="4138613"/>
          <p14:tracePt t="72483" x="4392613" y="4138613"/>
          <p14:tracePt t="72490" x="4281488" y="4138613"/>
          <p14:tracePt t="72498" x="4121150" y="4138613"/>
          <p14:tracePt t="72506" x="4002088" y="4138613"/>
          <p14:tracePt t="72515" x="3890963" y="4138613"/>
          <p14:tracePt t="72524" x="3843338" y="4138613"/>
          <p14:tracePt t="72531" x="3817938" y="4138613"/>
          <p14:tracePt t="72594" x="3833813" y="4146550"/>
          <p14:tracePt t="72603" x="3883025" y="4170363"/>
          <p14:tracePt t="72611" x="3954463" y="4186238"/>
          <p14:tracePt t="72619" x="4057650" y="4217988"/>
          <p14:tracePt t="72628" x="4176713" y="4225925"/>
          <p14:tracePt t="72635" x="4273550" y="4225925"/>
          <p14:tracePt t="72643" x="4376738" y="4225925"/>
          <p14:tracePt t="72651" x="4487863" y="4225925"/>
          <p14:tracePt t="72659" x="4551363" y="4225925"/>
          <p14:tracePt t="72667" x="4567238" y="4225925"/>
          <p14:tracePt t="72676" x="4584700" y="4225925"/>
          <p14:tracePt t="72706" x="4567238" y="4217988"/>
          <p14:tracePt t="72715" x="4456113" y="4210050"/>
          <p14:tracePt t="72723" x="4273550" y="4194175"/>
          <p14:tracePt t="72730" x="4002088" y="4154488"/>
          <p14:tracePt t="72739" x="3675063" y="4138613"/>
          <p14:tracePt t="72746" x="3395663" y="4138613"/>
          <p14:tracePt t="72755" x="3044825" y="4138613"/>
          <p14:tracePt t="72762" x="2854325" y="4138613"/>
          <p14:tracePt t="72771" x="2733675" y="4138613"/>
          <p14:tracePt t="72778" x="2662238" y="4138613"/>
          <p14:tracePt t="72787" x="2646363" y="4138613"/>
          <p14:tracePt t="72827" x="2701925" y="4138613"/>
          <p14:tracePt t="72834" x="2854325" y="4130675"/>
          <p14:tracePt t="72842" x="2965450" y="4122738"/>
          <p14:tracePt t="72851" x="3100388" y="4122738"/>
          <p14:tracePt t="72858" x="3300413" y="4114800"/>
          <p14:tracePt t="72866" x="3459163" y="4106863"/>
          <p14:tracePt t="72879" x="3635375" y="4114800"/>
          <p14:tracePt t="72883" x="3794125" y="4114800"/>
          <p14:tracePt t="72891" x="3906838" y="4114800"/>
          <p14:tracePt t="72898" x="4017963" y="4106863"/>
          <p14:tracePt t="72906" x="4065588" y="4106863"/>
          <p14:tracePt t="72914" x="4089400" y="4106863"/>
          <p14:tracePt t="72922" x="4105275" y="4106863"/>
          <p14:tracePt t="72930" x="4105275" y="4098925"/>
          <p14:tracePt t="72946" x="4105275" y="4090988"/>
          <p14:tracePt t="72954" x="4105275" y="4075113"/>
          <p14:tracePt t="72962" x="4105275" y="4067175"/>
          <p14:tracePt t="72971" x="4105275" y="4059238"/>
          <p14:tracePt t="72978" x="4097338" y="4043363"/>
          <p14:tracePt t="72986" x="4089400" y="4019550"/>
          <p14:tracePt t="72994" x="4073525" y="4011613"/>
          <p14:tracePt t="73002" x="4057650" y="3987800"/>
          <p14:tracePt t="73010" x="4049713" y="3979863"/>
          <p14:tracePt t="73019" x="4033838" y="3971925"/>
          <p14:tracePt t="73028" x="4033838" y="3963988"/>
          <p14:tracePt t="73035" x="4017963" y="3956050"/>
          <p14:tracePt t="73046" x="4010025" y="3956050"/>
          <p14:tracePt t="73058" x="4002088" y="3948113"/>
          <p14:tracePt t="73066" x="4002088" y="3938588"/>
          <p14:tracePt t="73283" x="4010025" y="3938588"/>
          <p14:tracePt t="73291" x="4017963" y="3938588"/>
          <p14:tracePt t="73299" x="4017963" y="3930650"/>
          <p14:tracePt t="73308" x="4025900" y="3930650"/>
          <p14:tracePt t="73315" x="4025900" y="3922713"/>
          <p14:tracePt t="73322" x="4033838" y="3914775"/>
          <p14:tracePt t="73330" x="4041775" y="3906838"/>
          <p14:tracePt t="73351" x="4041775" y="3890963"/>
          <p14:tracePt t="73355" x="4049713" y="3890963"/>
          <p14:tracePt t="73363" x="4049713" y="3883025"/>
          <p14:tracePt t="73371" x="4049713" y="3875088"/>
          <p14:tracePt t="73378" x="4049713" y="3867150"/>
          <p14:tracePt t="73394" x="4049713" y="3859213"/>
          <p14:tracePt t="73479" x="4041775" y="3859213"/>
          <p14:tracePt t="73482" x="4017963" y="3859213"/>
          <p14:tracePt t="73490" x="4002088" y="3859213"/>
          <p14:tracePt t="73503" x="3938588" y="3851275"/>
          <p14:tracePt t="73508" x="3883025" y="3851275"/>
          <p14:tracePt t="73514" x="3867150" y="3851275"/>
          <p14:tracePt t="73522" x="3851275" y="3851275"/>
          <p14:tracePt t="73738" x="3843338" y="3851275"/>
          <p14:tracePt t="73746" x="3833813" y="3867150"/>
          <p14:tracePt t="73754" x="3825875" y="3867150"/>
          <p14:tracePt t="73763" x="3817938" y="3875088"/>
          <p14:tracePt t="73771" x="3817938" y="3883025"/>
          <p14:tracePt t="73827" x="3825875" y="3883025"/>
          <p14:tracePt t="73835" x="3825875" y="3890963"/>
          <p14:tracePt t="73843" x="3833813" y="3890963"/>
          <p14:tracePt t="73894" x="3843338" y="3890963"/>
          <p14:tracePt t="73907" x="3859213" y="3890963"/>
          <p14:tracePt t="73914" x="3867150" y="3898900"/>
          <p14:tracePt t="73923" x="3867150" y="3906838"/>
          <p14:tracePt t="73931" x="3883025" y="3906838"/>
          <p14:tracePt t="73938" x="3890963" y="3914775"/>
          <p14:tracePt t="73946" x="3962400" y="3922713"/>
          <p14:tracePt t="73959" x="3986213" y="3922713"/>
          <p14:tracePt t="73962" x="4041775" y="3922713"/>
          <p14:tracePt t="73971" x="4113213" y="3930650"/>
          <p14:tracePt t="73979" x="4200525" y="3930650"/>
          <p14:tracePt t="73986" x="4297363" y="3930650"/>
          <p14:tracePt t="73995" x="4368800" y="3930650"/>
          <p14:tracePt t="74003" x="4487863" y="3930650"/>
          <p14:tracePt t="74011" x="4551363" y="3930650"/>
          <p14:tracePt t="74018" x="4656138" y="3930650"/>
          <p14:tracePt t="74026" x="4711700" y="3930650"/>
          <p14:tracePt t="74034" x="4727575" y="3938588"/>
          <p14:tracePt t="74043" x="4743450" y="3938588"/>
          <p14:tracePt t="74051" x="4767263" y="3938588"/>
          <p14:tracePt t="74058" x="4775200" y="3938588"/>
          <p14:tracePt t="74066" x="4791075" y="3938588"/>
          <p14:tracePt t="74091" x="4799013" y="3938588"/>
          <p14:tracePt t="74110" x="4799013" y="3948113"/>
          <p14:tracePt t="74114" x="4806950" y="3948113"/>
          <p14:tracePt t="74139" x="4814888" y="3948113"/>
          <p14:tracePt t="74146" x="4822825" y="3948113"/>
          <p14:tracePt t="74162" x="4830763" y="3948113"/>
          <p14:tracePt t="74170" x="4846638" y="3948113"/>
          <p14:tracePt t="74179" x="4854575" y="3948113"/>
          <p14:tracePt t="74186" x="4862513" y="3948113"/>
          <p14:tracePt t="74195" x="4870450" y="3948113"/>
          <p14:tracePt t="74203" x="4886325" y="3948113"/>
          <p14:tracePt t="74218" x="4902200" y="3948113"/>
          <p14:tracePt t="74226" x="4918075" y="3948113"/>
          <p14:tracePt t="74234" x="4943475" y="3948113"/>
          <p14:tracePt t="74242" x="4951413" y="3948113"/>
          <p14:tracePt t="74251" x="4959350" y="3948113"/>
          <p14:tracePt t="74262" x="4975225" y="3948113"/>
          <p14:tracePt t="74266" x="4991100" y="3948113"/>
          <p14:tracePt t="74274" x="5006975" y="3948113"/>
          <p14:tracePt t="74282" x="5030788" y="3930650"/>
          <p14:tracePt t="74291" x="5062538" y="3922713"/>
          <p14:tracePt t="74298" x="5141913" y="3906838"/>
          <p14:tracePt t="74307" x="5260975" y="3883025"/>
          <p14:tracePt t="74314" x="5373688" y="3811588"/>
          <p14:tracePt t="74323" x="5532438" y="3756025"/>
          <p14:tracePt t="74332" x="5667375" y="3692525"/>
          <p14:tracePt t="74339" x="5803900" y="3652838"/>
          <p14:tracePt t="74347" x="5883275" y="3629025"/>
          <p14:tracePt t="74354" x="5970588" y="3605213"/>
          <p14:tracePt t="74362" x="6002338" y="3579813"/>
          <p14:tracePt t="74370" x="6051550" y="3563938"/>
          <p14:tracePt t="74378" x="6067425" y="3516313"/>
          <p14:tracePt t="74386" x="6083300" y="3492500"/>
          <p14:tracePt t="74395" x="6083300" y="3476625"/>
          <p14:tracePt t="74403" x="6091238" y="3468688"/>
          <p14:tracePt t="74411" x="6091238" y="3444875"/>
          <p14:tracePt t="74418" x="6091238" y="3436938"/>
          <p14:tracePt t="74426" x="6091238" y="3429000"/>
          <p14:tracePt t="74443" x="6091238" y="3421063"/>
          <p14:tracePt t="74451" x="6091238" y="3413125"/>
          <p14:tracePt t="74546" x="6083300" y="3413125"/>
          <p14:tracePt t="74554" x="6067425" y="3413125"/>
          <p14:tracePt t="74562" x="6043613" y="3421063"/>
          <p14:tracePt t="74571" x="6010275" y="3429000"/>
          <p14:tracePt t="74578" x="5994400" y="3429000"/>
          <p14:tracePt t="74586" x="5883275" y="3460750"/>
          <p14:tracePt t="74595" x="5851525" y="3460750"/>
          <p14:tracePt t="74603" x="5772150" y="3484563"/>
          <p14:tracePt t="74610" x="5684838" y="3508375"/>
          <p14:tracePt t="74619" x="5651500" y="3516313"/>
          <p14:tracePt t="74627" x="5611813" y="3516313"/>
          <p14:tracePt t="74634" x="5556250" y="3524250"/>
          <p14:tracePt t="74643" x="5540375" y="3524250"/>
          <p14:tracePt t="74650" x="5500688" y="3524250"/>
          <p14:tracePt t="74659" x="5484813" y="3532188"/>
          <p14:tracePt t="74666" x="5476875" y="3532188"/>
          <p14:tracePt t="74674" x="5461000" y="3532188"/>
          <p14:tracePt t="74682" x="5445125" y="3532188"/>
          <p14:tracePt t="74690" x="5437188" y="3532188"/>
          <p14:tracePt t="74698" x="5397500" y="3532188"/>
          <p14:tracePt t="74706" x="5389563" y="3532188"/>
          <p14:tracePt t="74714" x="5373688" y="3532188"/>
          <p14:tracePt t="74723" x="5357813" y="3532188"/>
          <p14:tracePt t="74730" x="5300663" y="3532188"/>
          <p14:tracePt t="74738" x="5268913" y="3540125"/>
          <p14:tracePt t="74747" x="5229225" y="3540125"/>
          <p14:tracePt t="74754" x="5141913" y="3540125"/>
          <p14:tracePt t="74764" x="5078413" y="3540125"/>
          <p14:tracePt t="74770" x="5006975" y="3540125"/>
          <p14:tracePt t="74780" x="4886325" y="3540125"/>
          <p14:tracePt t="74786" x="4822825" y="3540125"/>
          <p14:tracePt t="74799" x="4751388" y="3540125"/>
          <p14:tracePt t="74803" x="4664075" y="3540125"/>
          <p14:tracePt t="74812" x="4600575" y="3540125"/>
          <p14:tracePt t="74819" x="4495800" y="3540125"/>
          <p14:tracePt t="74826" x="4408488" y="3540125"/>
          <p14:tracePt t="74834" x="4313238" y="3540125"/>
          <p14:tracePt t="74843" x="4241800" y="3540125"/>
          <p14:tracePt t="74850" x="4152900" y="3540125"/>
          <p14:tracePt t="74861" x="4057650" y="3540125"/>
          <p14:tracePt t="74868" x="3954463" y="3540125"/>
          <p14:tracePt t="74875" x="3898900" y="3548063"/>
          <p14:tracePt t="74882" x="3833813" y="3556000"/>
          <p14:tracePt t="74890" x="3762375" y="3563938"/>
          <p14:tracePt t="74898" x="3706813" y="3571875"/>
          <p14:tracePt t="74906" x="3643313" y="3579813"/>
          <p14:tracePt t="74914" x="3619500" y="3579813"/>
          <p14:tracePt t="74923" x="3571875" y="3579813"/>
          <p14:tracePt t="74930" x="3540125" y="3587750"/>
          <p14:tracePt t="74938" x="3492500" y="3595688"/>
          <p14:tracePt t="74947" x="3484563" y="3605213"/>
          <p14:tracePt t="74954" x="3467100" y="3605213"/>
          <p14:tracePt t="74964" x="3459163" y="3605213"/>
          <p14:tracePt t="74971" x="3451225" y="3605213"/>
          <p14:tracePt t="74979" x="3443288" y="3605213"/>
          <p14:tracePt t="74996" x="3435350" y="3605213"/>
          <p14:tracePt t="75003" x="3435350" y="3613150"/>
          <p14:tracePt t="75011" x="3427413" y="3613150"/>
          <p14:tracePt t="75019" x="3419475" y="3621088"/>
          <p14:tracePt t="75027" x="3403600" y="3629025"/>
          <p14:tracePt t="75043" x="3379788" y="3644900"/>
          <p14:tracePt t="75050" x="3363913" y="3644900"/>
          <p14:tracePt t="75059" x="3348038" y="3652838"/>
          <p14:tracePt t="75066" x="3332163" y="3668713"/>
          <p14:tracePt t="75074" x="3300413" y="3676650"/>
          <p14:tracePt t="75082" x="3252788" y="3692525"/>
          <p14:tracePt t="75091" x="3228975" y="3708400"/>
          <p14:tracePt t="75098" x="3197225" y="3716338"/>
          <p14:tracePt t="75106" x="3149600" y="3740150"/>
          <p14:tracePt t="75114" x="3092450" y="3763963"/>
          <p14:tracePt t="75122" x="3052763" y="3779838"/>
          <p14:tracePt t="75130" x="2973388" y="3803650"/>
          <p14:tracePt t="75138" x="2917825" y="3819525"/>
          <p14:tracePt t="75146" x="2886075" y="3827463"/>
          <p14:tracePt t="75154" x="2838450" y="3835400"/>
          <p14:tracePt t="75164" x="2814638" y="3835400"/>
          <p14:tracePt t="75170" x="2798763" y="3843338"/>
          <p14:tracePt t="75179" x="2782888" y="3859213"/>
          <p14:tracePt t="75186" x="2767013" y="3867150"/>
          <p14:tracePt t="75196" x="2759075" y="3875088"/>
          <p14:tracePt t="75202" x="2751138" y="3883025"/>
          <p14:tracePt t="75212" x="2733675" y="3890963"/>
          <p14:tracePt t="75218" x="2725738" y="3890963"/>
          <p14:tracePt t="75228" x="2709863" y="3898900"/>
          <p14:tracePt t="75234" x="2686050" y="3898900"/>
          <p14:tracePt t="75242" x="2670175" y="3906838"/>
          <p14:tracePt t="75250" x="2654300" y="3914775"/>
          <p14:tracePt t="75258" x="2630488" y="3914775"/>
          <p14:tracePt t="75266" x="2614613" y="3914775"/>
          <p14:tracePt t="75275" x="2598738" y="3914775"/>
          <p14:tracePt t="75282" x="2574925" y="3914775"/>
          <p14:tracePt t="75290" x="2559050" y="3914775"/>
          <p14:tracePt t="75298" x="2543175" y="3914775"/>
          <p14:tracePt t="75306" x="2487613" y="3914775"/>
          <p14:tracePt t="75314" x="2479675" y="3922713"/>
          <p14:tracePt t="75323" x="2463800" y="3930650"/>
          <p14:tracePt t="75330" x="2439988" y="3938588"/>
          <p14:tracePt t="75338" x="2424113" y="3938588"/>
          <p14:tracePt t="75346" x="2408238" y="3938588"/>
          <p14:tracePt t="75354" x="2384425" y="3948113"/>
          <p14:tracePt t="75363" x="2374900" y="3956050"/>
          <p14:tracePt t="75370" x="2366963" y="3956050"/>
          <p14:tracePt t="75378" x="2359025" y="3963988"/>
          <p14:tracePt t="75386" x="2351088" y="3963988"/>
          <p14:tracePt t="75394" x="2351088" y="3971925"/>
          <p14:tracePt t="75402" x="2343150" y="3971925"/>
          <p14:tracePt t="75411" x="2343150" y="3979863"/>
          <p14:tracePt t="75428" x="2343150" y="3995738"/>
          <p14:tracePt t="75434" x="2335213" y="4003675"/>
          <p14:tracePt t="75443" x="2335213" y="4019550"/>
          <p14:tracePt t="75450" x="2327275" y="4027488"/>
          <p14:tracePt t="75458" x="2327275" y="4035425"/>
          <p14:tracePt t="75470" x="2327275" y="4051300"/>
          <p14:tracePt t="75474" x="2327275" y="4067175"/>
          <p14:tracePt t="75482" x="2319338" y="4122738"/>
          <p14:tracePt t="75490" x="2319338" y="4138613"/>
          <p14:tracePt t="75498" x="2319338" y="4146550"/>
          <p14:tracePt t="75506" x="2319338" y="4170363"/>
          <p14:tracePt t="75514" x="2319338" y="4186238"/>
          <p14:tracePt t="75522" x="2319338" y="4202113"/>
          <p14:tracePt t="75530" x="2327275" y="4210050"/>
          <p14:tracePt t="75539" x="2327275" y="4217988"/>
          <p14:tracePt t="75546" x="2343150" y="4241800"/>
          <p14:tracePt t="75554" x="2351088" y="4249738"/>
          <p14:tracePt t="75563" x="2400300" y="4273550"/>
          <p14:tracePt t="75570" x="2408238" y="4281488"/>
          <p14:tracePt t="75579" x="2424113" y="4298950"/>
          <p14:tracePt t="75586" x="2439988" y="4314825"/>
          <p14:tracePt t="75595" x="2463800" y="4322763"/>
          <p14:tracePt t="75602" x="2479675" y="4330700"/>
          <p14:tracePt t="75611" x="2495550" y="4338638"/>
          <p14:tracePt t="75622" x="2543175" y="4354513"/>
          <p14:tracePt t="75628" x="2559050" y="4354513"/>
          <p14:tracePt t="75636" x="2598738" y="4354513"/>
          <p14:tracePt t="75648" x="2622550" y="4354513"/>
          <p14:tracePt t="75653" x="2654300" y="4354513"/>
          <p14:tracePt t="75659" x="2670175" y="4362450"/>
          <p14:tracePt t="75667" x="2717800" y="4362450"/>
          <p14:tracePt t="75674" x="2759075" y="4370388"/>
          <p14:tracePt t="75683" x="2774950" y="4378325"/>
          <p14:tracePt t="75690" x="2798763" y="4378325"/>
          <p14:tracePt t="75698" x="2814638" y="4378325"/>
          <p14:tracePt t="75706" x="2854325" y="4378325"/>
          <p14:tracePt t="75714" x="2878138" y="4378325"/>
          <p14:tracePt t="75723" x="2894013" y="4386263"/>
          <p14:tracePt t="75730" x="2917825" y="4386263"/>
          <p14:tracePt t="75738" x="2941638" y="4386263"/>
          <p14:tracePt t="75746" x="2957513" y="4386263"/>
          <p14:tracePt t="75755" x="2973388" y="4394200"/>
          <p14:tracePt t="75762" x="2997200" y="4394200"/>
          <p14:tracePt t="75774" x="3005138" y="4394200"/>
          <p14:tracePt t="75778" x="3021013" y="4402138"/>
          <p14:tracePt t="75787" x="3092450" y="4402138"/>
          <p14:tracePt t="75795" x="3157538" y="4410075"/>
          <p14:tracePt t="75802" x="3236913" y="4418013"/>
          <p14:tracePt t="75811" x="3316288" y="4425950"/>
          <p14:tracePt t="75819" x="3411538" y="4425950"/>
          <p14:tracePt t="75833" x="3492500" y="4433888"/>
          <p14:tracePt t="75835" x="3635375" y="4449763"/>
          <p14:tracePt t="75844" x="3730625" y="4449763"/>
          <p14:tracePt t="75851" x="3833813" y="4449763"/>
          <p14:tracePt t="75859" x="3890963" y="4457700"/>
          <p14:tracePt t="75867" x="3954463" y="4465638"/>
          <p14:tracePt t="75880" x="4002088" y="4465638"/>
          <p14:tracePt t="75883" x="4057650" y="4465638"/>
          <p14:tracePt t="75890" x="4089400" y="4465638"/>
          <p14:tracePt t="75898" x="4097338" y="4465638"/>
          <p14:tracePt t="75907" x="4144963" y="4465638"/>
          <p14:tracePt t="75914" x="4160838" y="4465638"/>
          <p14:tracePt t="75927" x="4210050" y="4465638"/>
          <p14:tracePt t="75930" x="4233863" y="4465638"/>
          <p14:tracePt t="75938" x="4265613" y="4465638"/>
          <p14:tracePt t="75946" x="4337050" y="4473575"/>
          <p14:tracePt t="75955" x="4424363" y="4489450"/>
          <p14:tracePt t="75962" x="4487863" y="4489450"/>
          <p14:tracePt t="75970" x="4592638" y="4513263"/>
          <p14:tracePt t="75978" x="4743450" y="4521200"/>
          <p14:tracePt t="75987" x="4854575" y="4529138"/>
          <p14:tracePt t="75994" x="4933950" y="4537075"/>
          <p14:tracePt t="76003" x="5014913" y="4537075"/>
          <p14:tracePt t="76011" x="5078413" y="4537075"/>
          <p14:tracePt t="76019" x="5126038" y="4545013"/>
          <p14:tracePt t="76028" x="5213350" y="4545013"/>
          <p14:tracePt t="76034" x="5245100" y="4545013"/>
          <p14:tracePt t="76044" x="5318125" y="4545013"/>
          <p14:tracePt t="76050" x="5405438" y="4545013"/>
          <p14:tracePt t="76058" x="5468938" y="4537075"/>
          <p14:tracePt t="76066" x="5484813" y="4529138"/>
          <p14:tracePt t="76079" x="5532438" y="4529138"/>
          <p14:tracePt t="76082" x="5556250" y="4529138"/>
          <p14:tracePt t="76090" x="5595938" y="4513263"/>
          <p14:tracePt t="76098" x="5619750" y="4489450"/>
          <p14:tracePt t="76106" x="5643563" y="4465638"/>
          <p14:tracePt t="76114" x="5651500" y="4457700"/>
          <p14:tracePt t="76123" x="5659438" y="4441825"/>
          <p14:tracePt t="76130" x="5676900" y="4433888"/>
          <p14:tracePt t="76139" x="5676900" y="4418013"/>
          <p14:tracePt t="76146" x="5684838" y="4410075"/>
          <p14:tracePt t="76155" x="5684838" y="4386263"/>
          <p14:tracePt t="76162" x="5684838" y="4378325"/>
          <p14:tracePt t="76171" x="5684838" y="4362450"/>
          <p14:tracePt t="76179" x="5684838" y="4338638"/>
          <p14:tracePt t="76187" x="5684838" y="4314825"/>
          <p14:tracePt t="76194" x="5684838" y="4298950"/>
          <p14:tracePt t="76203" x="5684838" y="4249738"/>
          <p14:tracePt t="76211" x="5684838" y="4241800"/>
          <p14:tracePt t="76219" x="5684838" y="4233863"/>
          <p14:tracePt t="76230" x="5684838" y="4217988"/>
          <p14:tracePt t="76234" x="5684838" y="4210050"/>
          <p14:tracePt t="76242" x="5684838" y="4202113"/>
          <p14:tracePt t="76250" x="5684838" y="4178300"/>
          <p14:tracePt t="76258" x="5684838" y="4162425"/>
          <p14:tracePt t="76266" x="5676900" y="4146550"/>
          <p14:tracePt t="76274" x="5667375" y="4138613"/>
          <p14:tracePt t="76282" x="5659438" y="4114800"/>
          <p14:tracePt t="76290" x="5651500" y="4106863"/>
          <p14:tracePt t="76298" x="5627688" y="4083050"/>
          <p14:tracePt t="76306" x="5619750" y="4059238"/>
          <p14:tracePt t="76314" x="5595938" y="4043363"/>
          <p14:tracePt t="76322" x="5580063" y="4035425"/>
          <p14:tracePt t="76330" x="5572125" y="4019550"/>
          <p14:tracePt t="76339" x="5556250" y="4011613"/>
          <p14:tracePt t="76346" x="5540375" y="4011613"/>
          <p14:tracePt t="76354" x="5524500" y="3987800"/>
          <p14:tracePt t="76362" x="5516563" y="3987800"/>
          <p14:tracePt t="76370" x="5492750" y="3979863"/>
          <p14:tracePt t="76378" x="5484813" y="3971925"/>
          <p14:tracePt t="76386" x="5461000" y="3963988"/>
          <p14:tracePt t="76394" x="5429250" y="3956050"/>
          <p14:tracePt t="76403" x="5381625" y="3938588"/>
          <p14:tracePt t="76410" x="5292725" y="3930650"/>
          <p14:tracePt t="76419" x="5229225" y="3914775"/>
          <p14:tracePt t="76427" x="5181600" y="3898900"/>
          <p14:tracePt t="76435" x="5094288" y="3890963"/>
          <p14:tracePt t="76443" x="5030788" y="3851275"/>
          <p14:tracePt t="76450" x="4918075" y="3843338"/>
          <p14:tracePt t="76458" x="4894263" y="3843338"/>
          <p14:tracePt t="76466" x="4838700" y="3835400"/>
          <p14:tracePt t="76474" x="4799013" y="3835400"/>
          <p14:tracePt t="76483" x="4743450" y="3835400"/>
          <p14:tracePt t="76490" x="4711700" y="3835400"/>
          <p14:tracePt t="76498" x="4695825" y="3835400"/>
          <p14:tracePt t="76506" x="4648200" y="3835400"/>
          <p14:tracePt t="76514" x="4608513" y="3835400"/>
          <p14:tracePt t="76522" x="4567238" y="3835400"/>
          <p14:tracePt t="76530" x="4543425" y="3835400"/>
          <p14:tracePt t="76539" x="4511675" y="3835400"/>
          <p14:tracePt t="76546" x="4495800" y="3835400"/>
          <p14:tracePt t="76554" x="4471988" y="3843338"/>
          <p14:tracePt t="76562" x="4400550" y="3859213"/>
          <p14:tracePt t="76570" x="4329113" y="3867150"/>
          <p14:tracePt t="76578" x="4241800" y="3875088"/>
          <p14:tracePt t="76586" x="4144963" y="3898900"/>
          <p14:tracePt t="76595" x="4010025" y="3906838"/>
          <p14:tracePt t="76602" x="3930650" y="3930650"/>
          <p14:tracePt t="76611" x="3867150" y="3930650"/>
          <p14:tracePt t="76619" x="3730625" y="3948113"/>
          <p14:tracePt t="76627" x="3556000" y="3987800"/>
          <p14:tracePt t="76634" x="3348038" y="4035425"/>
          <p14:tracePt t="76644" x="3205163" y="4043363"/>
          <p14:tracePt t="76650" x="3005138" y="4067175"/>
          <p14:tracePt t="76661" x="2878138" y="4090988"/>
          <p14:tracePt t="76666" x="2733675" y="4106863"/>
          <p14:tracePt t="76675" x="2654300" y="4114800"/>
          <p14:tracePt t="76683" x="2559050" y="4122738"/>
          <p14:tracePt t="76690" x="2479675" y="4130675"/>
          <p14:tracePt t="76698" x="2424113" y="4138613"/>
          <p14:tracePt t="76708" x="2408238" y="4146550"/>
          <p14:tracePt t="76714" x="2400300" y="4154488"/>
          <p14:tracePt t="76722" x="2384425" y="4154488"/>
          <p14:tracePt t="76738" x="2374900" y="4154488"/>
          <p14:tracePt t="76754" x="2374900" y="4162425"/>
          <p14:tracePt t="76786" x="2366963" y="4162425"/>
          <p14:tracePt t="76794" x="2366963" y="4170363"/>
          <p14:tracePt t="76811" x="2366963" y="4178300"/>
          <p14:tracePt t="76826" x="2366963" y="4186238"/>
          <p14:tracePt t="76843" x="2366963" y="4202113"/>
          <p14:tracePt t="76859" x="2366963" y="4210050"/>
          <p14:tracePt t="76866" x="2374900" y="4225925"/>
          <p14:tracePt t="76876" x="2384425" y="4241800"/>
          <p14:tracePt t="76882" x="2392363" y="4257675"/>
          <p14:tracePt t="76891" x="2408238" y="4281488"/>
          <p14:tracePt t="76898" x="2416175" y="4281488"/>
          <p14:tracePt t="76907" x="2432050" y="4330700"/>
          <p14:tracePt t="76914" x="2439988" y="4338638"/>
          <p14:tracePt t="76922" x="2447925" y="4346575"/>
          <p14:tracePt t="76930" x="2455863" y="4354513"/>
          <p14:tracePt t="76939" x="2479675" y="4362450"/>
          <p14:tracePt t="76949" x="2495550" y="4378325"/>
          <p14:tracePt t="76955" x="2519363" y="4378325"/>
          <p14:tracePt t="76963" x="2574925" y="4394200"/>
          <p14:tracePt t="76971" x="2622550" y="4394200"/>
          <p14:tracePt t="76979" x="2630488" y="4394200"/>
          <p14:tracePt t="76986" x="2646363" y="4394200"/>
          <p14:tracePt t="76995" x="2654300" y="4394200"/>
          <p14:tracePt t="77003" x="2662238" y="4394200"/>
          <p14:tracePt t="77010" x="2670175" y="4394200"/>
          <p14:tracePt t="77018" x="2678113" y="4394200"/>
          <p14:tracePt t="77034" x="2686050" y="4394200"/>
          <p14:tracePt t="77099" x="2693988" y="4394200"/>
          <p14:tracePt t="77147" x="2701925" y="4394200"/>
          <p14:tracePt t="77163" x="2709863" y="4394200"/>
          <p14:tracePt t="77170" x="2709863" y="4386263"/>
          <p14:tracePt t="77210" x="2717800" y="4386263"/>
          <p14:tracePt t="77251" x="2717800" y="4378325"/>
          <p14:tracePt t="77275" x="2725738" y="4378325"/>
          <p14:tracePt t="77410" x="2733675" y="4378325"/>
          <p14:tracePt t="77418" x="2741613" y="4378325"/>
          <p14:tracePt t="77426" x="2751138" y="4378325"/>
          <p14:tracePt t="77434" x="2759075" y="4378325"/>
          <p14:tracePt t="77442" x="2767013" y="4378325"/>
          <p14:tracePt t="77450" x="2782888" y="4378325"/>
          <p14:tracePt t="77458" x="2830513" y="4378325"/>
          <p14:tracePt t="77466" x="2838450" y="4378325"/>
          <p14:tracePt t="77474" x="2878138" y="4378325"/>
          <p14:tracePt t="77482" x="2933700" y="4378325"/>
          <p14:tracePt t="77490" x="2965450" y="4378325"/>
          <p14:tracePt t="77497" x="3013075" y="4378325"/>
          <p14:tracePt t="77506" x="3060700" y="4378325"/>
          <p14:tracePt t="77515" x="3092450" y="4378325"/>
          <p14:tracePt t="77522" x="3141663" y="4378325"/>
          <p14:tracePt t="77531" x="3197225" y="4378325"/>
          <p14:tracePt t="77538" x="3213100" y="4378325"/>
          <p14:tracePt t="77546" x="3228975" y="4370388"/>
          <p14:tracePt t="77554" x="3236913" y="4370388"/>
          <p14:tracePt t="77562" x="3244850" y="4370388"/>
          <p14:tracePt t="77570" x="3252788" y="4370388"/>
          <p14:tracePt t="77578" x="3260725" y="4370388"/>
          <p14:tracePt t="78868" x="3268663" y="4370388"/>
          <p14:tracePt t="78907" x="3276600" y="4370388"/>
          <p14:tracePt t="78917" x="3284538" y="4370388"/>
          <p14:tracePt t="78923" x="3292475" y="4370388"/>
          <p14:tracePt t="78930" x="3308350" y="4370388"/>
          <p14:tracePt t="78940" x="3340100" y="4370388"/>
          <p14:tracePt t="78947" x="3419475" y="4370388"/>
          <p14:tracePt t="78958" x="3532188" y="4370388"/>
          <p14:tracePt t="78962" x="3651250" y="4370388"/>
          <p14:tracePt t="78970" x="3810000" y="4354513"/>
          <p14:tracePt t="78978" x="4057650" y="4362450"/>
          <p14:tracePt t="78986" x="4257675" y="4354513"/>
          <p14:tracePt t="78994" x="4432300" y="4354513"/>
          <p14:tracePt t="79003" x="4672013" y="4354513"/>
          <p14:tracePt t="79010" x="4870450" y="4370388"/>
          <p14:tracePt t="79018" x="5006975" y="4370388"/>
          <p14:tracePt t="79026" x="5197475" y="4370388"/>
          <p14:tracePt t="79034" x="5318125" y="4370388"/>
          <p14:tracePt t="79042" x="5421313" y="4370388"/>
          <p14:tracePt t="79050" x="5508625" y="4370388"/>
          <p14:tracePt t="79059" x="5540375" y="4370388"/>
          <p14:tracePt t="79066" x="5556250" y="4370388"/>
          <p14:tracePt t="79079" x="5580063" y="4370388"/>
          <p14:tracePt t="79084" x="5588000" y="4370388"/>
          <p14:tracePt t="79091" x="5603875" y="4370388"/>
          <p14:tracePt t="79110" x="5611813" y="4370388"/>
          <p14:tracePt t="79115" x="5619750" y="4370388"/>
          <p14:tracePt t="79124" x="5627688" y="4370388"/>
          <p14:tracePt t="79140" x="5635625" y="4370388"/>
          <p14:tracePt t="79148" x="5635625" y="4362450"/>
          <p14:tracePt t="79154" x="5643563" y="4362450"/>
          <p14:tracePt t="79162" x="5651500" y="4362450"/>
          <p14:tracePt t="79170" x="5659438" y="4362450"/>
          <p14:tracePt t="79178" x="5667375" y="4362450"/>
          <p14:tracePt t="79194" x="5684838" y="4354513"/>
          <p14:tracePt t="79202" x="5692775" y="4354513"/>
          <p14:tracePt t="79210" x="5700713" y="4354513"/>
          <p14:tracePt t="79219" x="5716588" y="4346575"/>
          <p14:tracePt t="79226" x="5716588" y="4338638"/>
          <p14:tracePt t="79234" x="5732463" y="4338638"/>
          <p14:tracePt t="79242" x="5740400" y="4338638"/>
          <p14:tracePt t="79250" x="5756275" y="4338638"/>
          <p14:tracePt t="79262" x="5795963" y="4338638"/>
          <p14:tracePt t="79266" x="5819775" y="4330700"/>
          <p14:tracePt t="79274" x="5835650" y="4330700"/>
          <p14:tracePt t="79283" x="5859463" y="4330700"/>
          <p14:tracePt t="79291" x="5883275" y="4330700"/>
          <p14:tracePt t="79298" x="5899150" y="4322763"/>
          <p14:tracePt t="79307" x="5938838" y="4322763"/>
          <p14:tracePt t="79314" x="5994400" y="4314825"/>
          <p14:tracePt t="79323" x="6059488" y="4314825"/>
          <p14:tracePt t="79330" x="6099175" y="4306888"/>
          <p14:tracePt t="79340" x="6186488" y="4298950"/>
          <p14:tracePt t="79346" x="6249988" y="4298950"/>
          <p14:tracePt t="79354" x="6321425" y="4298950"/>
          <p14:tracePt t="79362" x="6410325" y="4298950"/>
          <p14:tracePt t="79370" x="6473825" y="4298950"/>
          <p14:tracePt t="79378" x="6489700" y="4298950"/>
          <p14:tracePt t="79386" x="6569075" y="4291013"/>
          <p14:tracePt t="79394" x="6584950" y="4291013"/>
          <p14:tracePt t="79402" x="6600825" y="4291013"/>
          <p14:tracePt t="79410" x="6624638" y="4291013"/>
          <p14:tracePt t="79419" x="6632575" y="4281488"/>
          <p14:tracePt t="79426" x="6640513" y="4273550"/>
          <p14:tracePt t="79450" x="6648450" y="4273550"/>
          <p14:tracePt t="79474" x="6648450" y="4265613"/>
          <p14:tracePt t="79490" x="6656388" y="4265613"/>
          <p14:tracePt t="79506" x="6656388" y="4257675"/>
          <p14:tracePt t="79522" x="6656388" y="4249738"/>
          <p14:tracePt t="79531" x="6656388" y="4241800"/>
          <p14:tracePt t="79578" x="6664325" y="4233863"/>
          <p14:tracePt t="79635" x="6664325" y="4225925"/>
          <p14:tracePt t="79650" x="6664325" y="4217988"/>
          <p14:tracePt t="79674" x="6664325" y="4210050"/>
          <p14:tracePt t="79699" x="6664325" y="4202113"/>
          <p14:tracePt t="79706" x="6656388" y="4186238"/>
          <p14:tracePt t="79722" x="6656388" y="4178300"/>
          <p14:tracePt t="79731" x="6656388" y="4170363"/>
          <p14:tracePt t="79746" x="6656388" y="4162425"/>
          <p14:tracePt t="79754" x="6648450" y="4154488"/>
          <p14:tracePt t="79762" x="6648450" y="4146550"/>
          <p14:tracePt t="79770" x="6648450" y="4130675"/>
          <p14:tracePt t="79787" x="6640513" y="4106863"/>
          <p14:tracePt t="79803" x="6632575" y="4090988"/>
          <p14:tracePt t="79810" x="6632575" y="4083050"/>
          <p14:tracePt t="79819" x="6624638" y="4083050"/>
          <p14:tracePt t="79826" x="6624638" y="4075113"/>
          <p14:tracePt t="79835" x="6616700" y="4067175"/>
          <p14:tracePt t="79851" x="6616700" y="4059238"/>
          <p14:tracePt t="79858" x="6616700" y="4051300"/>
          <p14:tracePt t="79866" x="6608763" y="4043363"/>
          <p14:tracePt t="79875" x="6608763" y="4035425"/>
          <p14:tracePt t="79891" x="6592888" y="4019550"/>
          <p14:tracePt t="79899" x="6584950" y="4011613"/>
          <p14:tracePt t="79907" x="6577013" y="3995738"/>
          <p14:tracePt t="79914" x="6561138" y="3987800"/>
          <p14:tracePt t="79926" x="6561138" y="3979863"/>
          <p14:tracePt t="79931" x="6545263" y="3979863"/>
          <p14:tracePt t="79940" x="6545263" y="3963988"/>
          <p14:tracePt t="79946" x="6537325" y="3963988"/>
          <p14:tracePt t="79955" x="6529388" y="3963988"/>
          <p14:tracePt t="79962" x="6521450" y="3956050"/>
          <p14:tracePt t="79978" x="6505575" y="3956050"/>
          <p14:tracePt t="79994" x="6497638" y="3948113"/>
          <p14:tracePt t="80002" x="6481763" y="3948113"/>
          <p14:tracePt t="80010" x="6465888" y="3948113"/>
          <p14:tracePt t="80018" x="6457950" y="3948113"/>
          <p14:tracePt t="80026" x="6450013" y="3948113"/>
          <p14:tracePt t="80035" x="6434138" y="3948113"/>
          <p14:tracePt t="80042" x="6426200" y="3948113"/>
          <p14:tracePt t="80050" x="6410325" y="3948113"/>
          <p14:tracePt t="80058" x="6402388" y="3948113"/>
          <p14:tracePt t="80066" x="6384925" y="3948113"/>
          <p14:tracePt t="80076" x="6369050" y="3948113"/>
          <p14:tracePt t="80082" x="6361113" y="3948113"/>
          <p14:tracePt t="80091" x="6337300" y="3948113"/>
          <p14:tracePt t="80098" x="6321425" y="3948113"/>
          <p14:tracePt t="80106" x="6313488" y="3956050"/>
          <p14:tracePt t="80115" x="6265863" y="3963988"/>
          <p14:tracePt t="80122" x="6249988" y="3963988"/>
          <p14:tracePt t="80130" x="6178550" y="3971925"/>
          <p14:tracePt t="80139" x="6170613" y="3979863"/>
          <p14:tracePt t="80146" x="6138863" y="3987800"/>
          <p14:tracePt t="80155" x="6091238" y="3995738"/>
          <p14:tracePt t="80162" x="6034088" y="4003675"/>
          <p14:tracePt t="80171" x="6002338" y="4011613"/>
          <p14:tracePt t="80178" x="5986463" y="4011613"/>
          <p14:tracePt t="80186" x="5962650" y="4011613"/>
          <p14:tracePt t="80194" x="5946775" y="4011613"/>
          <p14:tracePt t="80203" x="5907088" y="4011613"/>
          <p14:tracePt t="80210" x="5891213" y="4011613"/>
          <p14:tracePt t="80218" x="5875338" y="4019550"/>
          <p14:tracePt t="80226" x="5835650" y="4019550"/>
          <p14:tracePt t="80234" x="5811838" y="4019550"/>
          <p14:tracePt t="80242" x="5795963" y="4027488"/>
          <p14:tracePt t="80250" x="5788025" y="4027488"/>
          <p14:tracePt t="80258" x="5764213" y="4027488"/>
          <p14:tracePt t="80266" x="5748338" y="4035425"/>
          <p14:tracePt t="80275" x="5732463" y="4035425"/>
          <p14:tracePt t="80283" x="5724525" y="4043363"/>
          <p14:tracePt t="80291" x="5708650" y="4051300"/>
          <p14:tracePt t="80299" x="5667375" y="4051300"/>
          <p14:tracePt t="80307" x="5643563" y="4067175"/>
          <p14:tracePt t="80314" x="5627688" y="4075113"/>
          <p14:tracePt t="80323" x="5611813" y="4083050"/>
          <p14:tracePt t="80330" x="5588000" y="4098925"/>
          <p14:tracePt t="80339" x="5572125" y="4098925"/>
          <p14:tracePt t="80346" x="5556250" y="4106863"/>
          <p14:tracePt t="80355" x="5524500" y="4114800"/>
          <p14:tracePt t="80362" x="5508625" y="4122738"/>
          <p14:tracePt t="80370" x="5508625" y="4130675"/>
          <p14:tracePt t="80378" x="5484813" y="4138613"/>
          <p14:tracePt t="80386" x="5468938" y="4138613"/>
          <p14:tracePt t="80394" x="5461000" y="4146550"/>
          <p14:tracePt t="80402" x="5437188" y="4154488"/>
          <p14:tracePt t="80410" x="5421313" y="4162425"/>
          <p14:tracePt t="80418" x="5397500" y="4162425"/>
          <p14:tracePt t="80426" x="5389563" y="4170363"/>
          <p14:tracePt t="80434" x="5373688" y="4178300"/>
          <p14:tracePt t="80442" x="5334000" y="4186238"/>
          <p14:tracePt t="80450" x="5300663" y="4202113"/>
          <p14:tracePt t="80458" x="5268913" y="4217988"/>
          <p14:tracePt t="80466" x="5253038" y="4217988"/>
          <p14:tracePt t="80471" x="5197475" y="4233863"/>
          <p14:tracePt t="80483" x="5133975" y="4249738"/>
          <p14:tracePt t="80491" x="5086350" y="4257675"/>
          <p14:tracePt t="80498" x="4967288" y="4273550"/>
          <p14:tracePt t="80506" x="4902200" y="4281488"/>
          <p14:tracePt t="80515" x="4862513" y="4291013"/>
          <p14:tracePt t="80523" x="4775200" y="4298950"/>
          <p14:tracePt t="80530" x="4711700" y="4298950"/>
          <p14:tracePt t="80540" x="4632325" y="4298950"/>
          <p14:tracePt t="80546" x="4519613" y="4298950"/>
          <p14:tracePt t="80555" x="4456113" y="4298950"/>
          <p14:tracePt t="80562" x="4408488" y="4306888"/>
          <p14:tracePt t="80571" x="4360863" y="4306888"/>
          <p14:tracePt t="80579" x="4321175" y="4314825"/>
          <p14:tracePt t="80587" x="4281488" y="4314825"/>
          <p14:tracePt t="80594" x="4257675" y="4314825"/>
          <p14:tracePt t="80603" x="4225925" y="4314825"/>
          <p14:tracePt t="80610" x="4210050" y="4322763"/>
          <p14:tracePt t="80623" x="4184650" y="4322763"/>
          <p14:tracePt t="80626" x="4168775" y="4322763"/>
          <p14:tracePt t="80635" x="4144963" y="4322763"/>
          <p14:tracePt t="80642" x="4137025" y="4322763"/>
          <p14:tracePt t="80650" x="4121150" y="4322763"/>
          <p14:tracePt t="80658" x="4105275" y="4322763"/>
          <p14:tracePt t="80666" x="4081463" y="4322763"/>
          <p14:tracePt t="80674" x="4065588" y="4322763"/>
          <p14:tracePt t="80682" x="4049713" y="4322763"/>
          <p14:tracePt t="80690" x="4025900" y="4322763"/>
          <p14:tracePt t="80698" x="4010025" y="4322763"/>
          <p14:tracePt t="80706" x="3970338" y="4322763"/>
          <p14:tracePt t="80714" x="3914775" y="4322763"/>
          <p14:tracePt t="80724" x="3898900" y="4322763"/>
          <p14:tracePt t="80731" x="3859213" y="4322763"/>
          <p14:tracePt t="80740" x="3802063" y="4322763"/>
          <p14:tracePt t="80746" x="3786188" y="4322763"/>
          <p14:tracePt t="80756" x="3770313" y="4322763"/>
          <p14:tracePt t="80762" x="3746500" y="4322763"/>
          <p14:tracePt t="80774" x="3738563" y="4322763"/>
          <p14:tracePt t="80778" x="3730625" y="4322763"/>
          <p14:tracePt t="80786" x="3722688" y="4322763"/>
          <p14:tracePt t="80794" x="3714750" y="4322763"/>
          <p14:tracePt t="80810" x="3706813" y="4322763"/>
          <p14:tracePt t="80818" x="3706813" y="4330700"/>
          <p14:tracePt t="80842" x="3698875" y="4330700"/>
          <p14:tracePt t="80851" x="3698875" y="4338638"/>
          <p14:tracePt t="80882" x="3698875" y="4346575"/>
          <p14:tracePt t="81275" x="3698875" y="4354513"/>
          <p14:tracePt t="81282" x="3690938" y="4370388"/>
          <p14:tracePt t="81299" x="3690938" y="4394200"/>
          <p14:tracePt t="81306" x="3690938" y="4402138"/>
          <p14:tracePt t="81315" x="3690938" y="4418013"/>
          <p14:tracePt t="81323" x="3690938" y="4433888"/>
          <p14:tracePt t="81332" x="3690938" y="4441825"/>
          <p14:tracePt t="81339" x="3690938" y="4449763"/>
          <p14:tracePt t="81346" x="3690938" y="4465638"/>
          <p14:tracePt t="81355" x="3683000" y="4465638"/>
          <p14:tracePt t="81362" x="3683000" y="4473575"/>
          <p14:tracePt t="81382" x="3675063" y="4473575"/>
          <p14:tracePt t="81395" x="3675063" y="4481513"/>
          <p14:tracePt t="81410" x="3675063" y="4489450"/>
          <p14:tracePt t="81450" x="3675063" y="4497388"/>
          <p14:tracePt t="81458" x="3675063" y="4505325"/>
          <p14:tracePt t="81466" x="3683000" y="4505325"/>
          <p14:tracePt t="81474" x="3675063" y="4505325"/>
          <p14:tracePt t="81539" x="3667125" y="4489450"/>
          <p14:tracePt t="81555" x="3667125" y="4473575"/>
          <p14:tracePt t="81563" x="3651250" y="4449763"/>
          <p14:tracePt t="81571" x="3635375" y="4425950"/>
          <p14:tracePt t="81579" x="3619500" y="4386263"/>
          <p14:tracePt t="81587" x="3603625" y="4330700"/>
          <p14:tracePt t="81595" x="3579813" y="4257675"/>
          <p14:tracePt t="81602" x="3563938" y="4186238"/>
          <p14:tracePt t="81612" x="3540125" y="4130675"/>
          <p14:tracePt t="81618" x="3516313" y="4090988"/>
          <p14:tracePt t="81627" x="3484563" y="4067175"/>
          <p14:tracePt t="81635" x="3476625" y="4059238"/>
          <p14:tracePt t="81643" x="3427413" y="4019550"/>
          <p14:tracePt t="81652" x="3403600" y="4011613"/>
          <p14:tracePt t="81661" x="3379788" y="3979863"/>
          <p14:tracePt t="81667" x="3363913" y="3963988"/>
          <p14:tracePt t="81675" x="3355975" y="3948113"/>
          <p14:tracePt t="81687" x="3348038" y="3948113"/>
          <p14:tracePt t="81691" x="3340100" y="3938588"/>
          <p14:tracePt t="81698" x="3332163" y="3930650"/>
          <p14:tracePt t="81707" x="3332163" y="3922713"/>
          <p14:tracePt t="81715" x="3332163" y="3914775"/>
          <p14:tracePt t="81738" x="3332163" y="3906838"/>
          <p14:tracePt t="81803" x="3332163" y="3898900"/>
          <p14:tracePt t="81844" x="3332163" y="3890963"/>
          <p14:tracePt t="81866" x="3332163" y="3883025"/>
          <p14:tracePt t="81874" x="3340100" y="3883025"/>
          <p14:tracePt t="81898" x="3340100" y="3875088"/>
          <p14:tracePt t="81933" x="3340100" y="3859213"/>
          <p14:tracePt t="81947" x="3340100" y="3843338"/>
          <p14:tracePt t="81955" x="3340100" y="3835400"/>
          <p14:tracePt t="81962" x="3324225" y="3827463"/>
          <p14:tracePt t="81971" x="3324225" y="3819525"/>
          <p14:tracePt t="81978" x="3316288" y="3811588"/>
          <p14:tracePt t="81986" x="3308350" y="3803650"/>
          <p14:tracePt t="81994" x="3300413" y="3795713"/>
          <p14:tracePt t="82002" x="3292475" y="3795713"/>
          <p14:tracePt t="82011" x="3292475" y="3787775"/>
          <p14:tracePt t="82018" x="3284538" y="3787775"/>
          <p14:tracePt t="82074" x="3276600" y="3787775"/>
          <p14:tracePt t="82090" x="3268663" y="3787775"/>
          <p14:tracePt t="82114" x="3268663" y="3795713"/>
          <p14:tracePt t="82131" x="3268663" y="3803650"/>
          <p14:tracePt t="82139" x="3268663" y="3811588"/>
          <p14:tracePt t="82146" x="3268663" y="3819525"/>
          <p14:tracePt t="82155" x="3268663" y="3827463"/>
          <p14:tracePt t="82162" x="3268663" y="3835400"/>
          <p14:tracePt t="82171" x="3268663" y="3851275"/>
          <p14:tracePt t="82178" x="3268663" y="3859213"/>
          <p14:tracePt t="82186" x="3268663" y="3867150"/>
          <p14:tracePt t="82202" x="3268663" y="3875088"/>
          <p14:tracePt t="82215" x="3268663" y="3883025"/>
          <p14:tracePt t="82259" x="3268663" y="3890963"/>
          <p14:tracePt t="82266" x="3268663" y="3898900"/>
          <p14:tracePt t="82283" x="3268663" y="3906838"/>
          <p14:tracePt t="82298" x="3268663" y="3914775"/>
          <p14:tracePt t="82314" x="3268663" y="3930650"/>
          <p14:tracePt t="82331" x="3276600" y="3938588"/>
          <p14:tracePt t="82338" x="3276600" y="3956050"/>
          <p14:tracePt t="82346" x="3284538" y="3963988"/>
          <p14:tracePt t="82355" x="3292475" y="3979863"/>
          <p14:tracePt t="82362" x="3300413" y="3987800"/>
          <p14:tracePt t="82371" x="3300413" y="3995738"/>
          <p14:tracePt t="82378" x="3308350" y="4003675"/>
          <p14:tracePt t="82386" x="3308350" y="4011613"/>
          <p14:tracePt t="82402" x="3308350" y="4027488"/>
          <p14:tracePt t="82410" x="3316288" y="4035425"/>
          <p14:tracePt t="82418" x="3324225" y="4035425"/>
          <p14:tracePt t="82426" x="3332163" y="4051300"/>
          <p14:tracePt t="82450" x="3340100" y="4059238"/>
          <p14:tracePt t="82459" x="3348038" y="4067175"/>
          <p14:tracePt t="82483" x="3355975" y="4067175"/>
          <p14:tracePt t="82502" x="3363913" y="4067175"/>
          <p14:tracePt t="82531" x="3379788" y="4067175"/>
          <p14:tracePt t="82546" x="3387725" y="4059238"/>
          <p14:tracePt t="82554" x="3403600" y="4051300"/>
          <p14:tracePt t="82562" x="3411538" y="4035425"/>
          <p14:tracePt t="82571" x="3435350" y="4035425"/>
          <p14:tracePt t="82578" x="3451225" y="4019550"/>
          <p14:tracePt t="82586" x="3459163" y="4003675"/>
          <p14:tracePt t="82594" x="3484563" y="3979863"/>
          <p14:tracePt t="82602" x="3492500" y="3963988"/>
          <p14:tracePt t="82610" x="3492500" y="3948113"/>
          <p14:tracePt t="82618" x="3492500" y="3938588"/>
          <p14:tracePt t="82626" x="3492500" y="3922713"/>
          <p14:tracePt t="82634" x="3492500" y="3898900"/>
          <p14:tracePt t="82643" x="3492500" y="3875088"/>
          <p14:tracePt t="82650" x="3484563" y="3843338"/>
          <p14:tracePt t="82658" x="3476625" y="3827463"/>
          <p14:tracePt t="82666" x="3459163" y="3811588"/>
          <p14:tracePt t="82674" x="3435350" y="3795713"/>
          <p14:tracePt t="82684" x="3435350" y="3787775"/>
          <p14:tracePt t="82690" x="3427413" y="3787775"/>
          <p14:tracePt t="82706" x="3419475" y="3787775"/>
          <p14:tracePt t="82722" x="3411538" y="3787775"/>
          <p14:tracePt t="82731" x="3403600" y="3787775"/>
          <p14:tracePt t="82762" x="3395663" y="3787775"/>
          <p14:tracePt t="82802" x="3387725" y="3787775"/>
          <p14:tracePt t="82811" x="3379788" y="3795713"/>
          <p14:tracePt t="82818" x="3379788" y="3803650"/>
          <p14:tracePt t="82826" x="3379788" y="3811588"/>
          <p14:tracePt t="82834" x="3371850" y="3811588"/>
          <p14:tracePt t="82845" x="3371850" y="3827463"/>
          <p14:tracePt t="82852" x="3371850" y="3835400"/>
          <p14:tracePt t="82859" x="3363913" y="3835400"/>
          <p14:tracePt t="82866" x="3363913" y="3843338"/>
          <p14:tracePt t="82875" x="3363913" y="3851275"/>
          <p14:tracePt t="82883" x="3363913" y="3859213"/>
          <p14:tracePt t="82890" x="3363913" y="3867150"/>
          <p14:tracePt t="82899" x="3363913" y="3883025"/>
          <p14:tracePt t="82902" x="3363913" y="3890963"/>
          <p14:tracePt t="82916" x="3363913" y="3898900"/>
          <p14:tracePt t="82923" x="3363913" y="3906838"/>
          <p14:tracePt t="82931" x="3363913" y="3971925"/>
          <p14:tracePt t="82938" x="3363913" y="3979863"/>
          <p14:tracePt t="82947" x="3371850" y="3987800"/>
          <p14:tracePt t="82955" x="3371850" y="4003675"/>
          <p14:tracePt t="82962" x="3379788" y="4011613"/>
          <p14:tracePt t="82972" x="3387725" y="4019550"/>
          <p14:tracePt t="82982" x="3395663" y="4019550"/>
          <p14:tracePt t="82988" x="3403600" y="4027488"/>
          <p14:tracePt t="82995" x="3411538" y="4027488"/>
          <p14:tracePt t="83034" x="3419475" y="4027488"/>
          <p14:tracePt t="83050" x="3427413" y="4027488"/>
          <p14:tracePt t="83058" x="3435350" y="4019550"/>
          <p14:tracePt t="83066" x="3435350" y="4011613"/>
          <p14:tracePt t="83075" x="3435350" y="3995738"/>
          <p14:tracePt t="83082" x="3435350" y="3979863"/>
          <p14:tracePt t="83086" x="3435350" y="3971925"/>
          <p14:tracePt t="83106" x="3435350" y="3956050"/>
          <p14:tracePt t="83131" x="3435350" y="3948113"/>
          <p14:tracePt t="83227" x="3427413" y="3948113"/>
          <p14:tracePt t="83235" x="3419475" y="3948113"/>
          <p14:tracePt t="83243" x="3411538" y="3948113"/>
          <p14:tracePt t="83251" x="3403600" y="3956050"/>
          <p14:tracePt t="83259" x="3403600" y="3963988"/>
          <p14:tracePt t="83267" x="3395663" y="3963988"/>
          <p14:tracePt t="83275" x="3395663" y="3971925"/>
          <p14:tracePt t="83290" x="3387725" y="3979863"/>
          <p14:tracePt t="83306" x="3387725" y="3987800"/>
          <p14:tracePt t="83314" x="3379788" y="3987800"/>
          <p14:tracePt t="83326" x="3379788" y="3995738"/>
          <p14:tracePt t="83422" x="3371850" y="3995738"/>
          <p14:tracePt t="83430" x="3363913" y="3995738"/>
          <p14:tracePt t="83450" x="3355975" y="3995738"/>
          <p14:tracePt t="83458" x="3348038" y="3995738"/>
          <p14:tracePt t="83463" x="3340100" y="4003675"/>
          <p14:tracePt t="83475" x="3332163" y="4003675"/>
          <p14:tracePt t="83502" x="3316288" y="4003675"/>
          <p14:tracePt t="83506" x="3316288" y="4011613"/>
          <p14:tracePt t="83530" x="3308350" y="4019550"/>
          <p14:tracePt t="83538" x="3300413" y="4027488"/>
          <p14:tracePt t="83547" x="3292475" y="4035425"/>
          <p14:tracePt t="83554" x="3292475" y="4043363"/>
          <p14:tracePt t="83563" x="3284538" y="4051300"/>
          <p14:tracePt t="83570" x="3284538" y="4059238"/>
          <p14:tracePt t="83578" x="3268663" y="4067175"/>
          <p14:tracePt t="83582" x="3268663" y="4075113"/>
          <p14:tracePt t="83590" x="3260725" y="4083050"/>
          <p14:tracePt t="83611" x="3252788" y="4083050"/>
          <p14:tracePt t="83772" x="3260725" y="4083050"/>
          <p14:tracePt t="83783" x="3268663" y="4067175"/>
          <p14:tracePt t="83791" x="3276600" y="4067175"/>
          <p14:tracePt t="83806" x="3284538" y="4051300"/>
          <p14:tracePt t="83827" x="3292475" y="4051300"/>
          <p14:tracePt t="83844" x="3300413" y="4043363"/>
          <p14:tracePt t="83863" x="3308350" y="4043363"/>
          <p14:tracePt t="83875" x="3308350" y="4035425"/>
          <p14:tracePt t="83883" x="3316288" y="4035425"/>
          <p14:tracePt t="83979" x="3324225" y="4035425"/>
          <p14:tracePt t="84010" x="3332163" y="4035425"/>
          <p14:tracePt t="84043" x="3340100" y="4035425"/>
          <p14:tracePt t="84051" x="3348038" y="4035425"/>
          <p14:tracePt t="84083" x="3355975" y="4035425"/>
          <p14:tracePt t="84117" x="3355975" y="4027488"/>
          <p14:tracePt t="84126" x="3363913" y="4027488"/>
          <p14:tracePt t="84410" x="3371850" y="4019550"/>
          <p14:tracePt t="84458" x="3379788" y="4019550"/>
          <p14:tracePt t="84596" x="3379788" y="4011613"/>
          <p14:tracePt t="84610" x="3387725" y="4011613"/>
          <p14:tracePt t="84618" x="3387725" y="4003675"/>
          <p14:tracePt t="84626" x="3403600" y="3995738"/>
          <p14:tracePt t="84634" x="3403600" y="3987800"/>
          <p14:tracePt t="84642" x="3411538" y="3979863"/>
          <p14:tracePt t="84658" x="3419475" y="3979863"/>
          <p14:tracePt t="84666" x="3419475" y="3971925"/>
          <p14:tracePt t="84674" x="3427413" y="3971925"/>
          <p14:tracePt t="84918" x="3419475" y="3971925"/>
          <p14:tracePt t="84926" x="3419475" y="3979863"/>
          <p14:tracePt t="84942" x="3419475" y="3987800"/>
          <p14:tracePt t="84962" x="3411538" y="3987800"/>
          <p14:tracePt t="85636" x="3403600" y="3987800"/>
          <p14:tracePt t="85719" x="3395663" y="3987800"/>
          <p14:tracePt t="85817" x="3387725" y="3987800"/>
          <p14:tracePt t="85822" x="3387725" y="3995738"/>
          <p14:tracePt t="85851" x="3387725" y="4003675"/>
          <p14:tracePt t="85858" x="3379788" y="4003675"/>
          <p14:tracePt t="85875" x="3379788" y="4011613"/>
          <p14:tracePt t="86268" x="3371850" y="4011613"/>
          <p14:tracePt t="88326" x="3371850" y="4003675"/>
          <p14:tracePt t="88407" x="3371850" y="3995738"/>
          <p14:tracePt t="88439" x="3379788" y="3995738"/>
          <p14:tracePt t="88478" x="3387725" y="3995738"/>
          <p14:tracePt t="88486" x="3395663" y="3987800"/>
          <p14:tracePt t="88511" x="3403600" y="3987800"/>
          <p14:tracePt t="88518" x="3403600" y="3979863"/>
          <p14:tracePt t="88535" x="3411538" y="3971925"/>
          <p14:tracePt t="88566" x="3419475" y="3971925"/>
          <p14:tracePt t="88590" x="3427413" y="3971925"/>
          <p14:tracePt t="88607" x="3427413" y="3963988"/>
          <p14:tracePt t="88614" x="3435350" y="3963988"/>
          <p14:tracePt t="88659" x="3443288" y="3963988"/>
          <p14:tracePt t="88671" x="3451225" y="3963988"/>
          <p14:tracePt t="88686" x="3459163" y="3963988"/>
          <p14:tracePt t="88751" x="3467100" y="3956050"/>
          <p14:tracePt t="88775" x="3467100" y="3948113"/>
          <p14:tracePt t="88799" x="3476625" y="3948113"/>
          <p14:tracePt t="88811" x="3476625" y="3938588"/>
          <p14:tracePt t="88846" x="3476625" y="3930650"/>
          <p14:tracePt t="88855" x="3484563" y="3930650"/>
          <p14:tracePt t="88863" x="3484563" y="3922713"/>
          <p14:tracePt t="88870" x="3492500" y="3922713"/>
          <p14:tracePt t="88886" x="3492500" y="3906838"/>
          <p14:tracePt t="88896" x="3500438" y="3906838"/>
          <p14:tracePt t="88902" x="3500438" y="3898900"/>
          <p14:tracePt t="88911" x="3508375" y="3883025"/>
          <p14:tracePt t="88918" x="3516313" y="3883025"/>
          <p14:tracePt t="88927" x="3516313" y="3875088"/>
          <p14:tracePt t="88934" x="3524250" y="3867150"/>
          <p14:tracePt t="88942" x="3532188" y="3867150"/>
          <p14:tracePt t="88954" x="3540125" y="3859213"/>
          <p14:tracePt t="88962" x="3548063" y="3851275"/>
          <p14:tracePt t="88966" x="3548063" y="3843338"/>
          <p14:tracePt t="88975" x="3563938" y="3843338"/>
          <p14:tracePt t="88982" x="3563938" y="3835400"/>
          <p14:tracePt t="88999" x="3579813" y="3827463"/>
          <p14:tracePt t="89006" x="3579813" y="3819525"/>
          <p14:tracePt t="89031" x="3587750" y="3819525"/>
          <p14:tracePt t="89062" x="3595688" y="3811588"/>
          <p14:tracePt t="89103" x="3603625" y="3811588"/>
          <p14:tracePt t="89123" x="3611563" y="3811588"/>
          <p14:tracePt t="89143" x="3619500" y="3811588"/>
          <p14:tracePt t="89151" x="3627438" y="3811588"/>
          <p14:tracePt t="89159" x="3635375" y="3811588"/>
          <p14:tracePt t="89166" x="3643313" y="3811588"/>
          <p14:tracePt t="89175" x="3659188" y="3811588"/>
          <p14:tracePt t="89183" x="3667125" y="3811588"/>
          <p14:tracePt t="89190" x="3675063" y="3811588"/>
          <p14:tracePt t="89199" x="3690938" y="3811588"/>
          <p14:tracePt t="89206" x="3706813" y="3811588"/>
          <p14:tracePt t="89216" x="3722688" y="3811588"/>
          <p14:tracePt t="89230" x="3738563" y="3811588"/>
          <p14:tracePt t="89238" x="3746500" y="3803650"/>
          <p14:tracePt t="89255" x="3754438" y="3803650"/>
          <p14:tracePt t="89271" x="3762375" y="3803650"/>
          <p14:tracePt t="89310" x="3770313" y="3803650"/>
          <p14:tracePt t="89318" x="3778250" y="3803650"/>
          <p14:tracePt t="89327" x="3786188" y="3803650"/>
          <p14:tracePt t="89334" x="3810000" y="3803650"/>
          <p14:tracePt t="89343" x="3825875" y="3803650"/>
          <p14:tracePt t="89350" x="3851275" y="3803650"/>
          <p14:tracePt t="89359" x="3859213" y="3803650"/>
          <p14:tracePt t="89366" x="3890963" y="3803650"/>
          <p14:tracePt t="89374" x="3906838" y="3803650"/>
          <p14:tracePt t="89382" x="3954463" y="3795713"/>
          <p14:tracePt t="89390" x="3962400" y="3795713"/>
          <p14:tracePt t="89398" x="3986213" y="3787775"/>
          <p14:tracePt t="89406" x="3994150" y="3787775"/>
          <p14:tracePt t="89418" x="4010025" y="3779838"/>
          <p14:tracePt t="89423" x="4017963" y="3779838"/>
          <p14:tracePt t="89432" x="4025900" y="3779838"/>
          <p14:tracePt t="89439" x="4033838" y="3779838"/>
          <p14:tracePt t="89448" x="4049713" y="3771900"/>
          <p14:tracePt t="89463" x="4057650" y="3771900"/>
          <p14:tracePt t="89486" x="4065588" y="3763963"/>
          <p14:tracePt t="89502" x="4065588" y="3756025"/>
          <p14:tracePt t="89515" x="4073525" y="3756025"/>
          <p14:tracePt t="93305" x="4065588" y="3756025"/>
          <p14:tracePt t="93319" x="4057650" y="3756025"/>
          <p14:tracePt t="93327" x="4049713" y="3763963"/>
          <p14:tracePt t="93334" x="4041775" y="3779838"/>
          <p14:tracePt t="93344" x="4025900" y="3787775"/>
          <p14:tracePt t="93350" x="4017963" y="3803650"/>
          <p14:tracePt t="93364" x="3978275" y="3851275"/>
          <p14:tracePt t="93368" x="3970338" y="3859213"/>
          <p14:tracePt t="93375" x="3946525" y="3875088"/>
          <p14:tracePt t="93382" x="3938588" y="3875088"/>
          <p14:tracePt t="93390" x="3930650" y="3890963"/>
          <p14:tracePt t="93399" x="3914775" y="3898900"/>
          <p14:tracePt t="93406" x="3906838" y="3906838"/>
          <p14:tracePt t="93414" x="3890963" y="3914775"/>
          <p14:tracePt t="93423" x="3890963" y="3922713"/>
          <p14:tracePt t="93430" x="3883025" y="3930650"/>
          <p14:tracePt t="93438" x="3875088" y="3938588"/>
          <p14:tracePt t="93446" x="3867150" y="3948113"/>
          <p14:tracePt t="93454" x="3859213" y="3956050"/>
          <p14:tracePt t="93462" x="3851275" y="3963988"/>
          <p14:tracePt t="93470" x="3833813" y="3979863"/>
          <p14:tracePt t="93478" x="3817938" y="3987800"/>
          <p14:tracePt t="93486" x="3802063" y="4003675"/>
          <p14:tracePt t="93494" x="3746500" y="4035425"/>
          <p14:tracePt t="93502" x="3706813" y="4043363"/>
          <p14:tracePt t="93510" x="3690938" y="4059238"/>
          <p14:tracePt t="93520" x="3667125" y="4075113"/>
          <p14:tracePt t="93530" x="3643313" y="4106863"/>
          <p14:tracePt t="93535" x="3627438" y="4114800"/>
          <p14:tracePt t="93544" x="3571875" y="4138613"/>
          <p14:tracePt t="93550" x="3556000" y="4154488"/>
          <p14:tracePt t="93560" x="3516313" y="4170363"/>
          <p14:tracePt t="93567" x="3459163" y="4186238"/>
          <p14:tracePt t="93574" x="3387725" y="4249738"/>
          <p14:tracePt t="93582" x="3371850" y="4265613"/>
          <p14:tracePt t="93591" x="3284538" y="4291013"/>
          <p14:tracePt t="93599" x="3244850" y="4306888"/>
          <p14:tracePt t="93606" x="3228975" y="4330700"/>
          <p14:tracePt t="93614" x="3213100" y="4338638"/>
          <p14:tracePt t="93622" x="3205163" y="4346575"/>
          <p14:tracePt t="93630" x="3197225" y="4354513"/>
          <p14:tracePt t="93638" x="3197225" y="4362450"/>
          <p14:tracePt t="93646" x="3189288" y="4362450"/>
          <p14:tracePt t="93686" x="3189288" y="4370388"/>
          <p14:tracePt t="93703" x="3189288" y="4378325"/>
          <p14:tracePt t="93710" x="3189288" y="4386263"/>
          <p14:tracePt t="93726" x="3189288" y="4402138"/>
          <p14:tracePt t="93742" x="3189288" y="4410075"/>
          <p14:tracePt t="93759" x="3189288" y="4418013"/>
          <p14:tracePt t="93775" x="3197225" y="4425950"/>
          <p14:tracePt t="93798" x="3197225" y="4433888"/>
          <p14:tracePt t="93838" x="3205163" y="4433888"/>
          <p14:tracePt t="93846" x="3213100" y="4433888"/>
          <p14:tracePt t="93855" x="3213100" y="4441825"/>
          <p14:tracePt t="93862" x="3221038" y="4441825"/>
          <p14:tracePt t="93878" x="3244850" y="4449763"/>
          <p14:tracePt t="93886" x="3276600" y="4449763"/>
          <p14:tracePt t="93894" x="3284538" y="4457700"/>
          <p14:tracePt t="93902" x="3308350" y="4457700"/>
          <p14:tracePt t="93910" x="3324225" y="4465638"/>
          <p14:tracePt t="93919" x="3340100" y="4473575"/>
          <p14:tracePt t="93926" x="3348038" y="4473575"/>
          <p14:tracePt t="93934" x="3379788" y="4481513"/>
          <p14:tracePt t="93943" x="3395663" y="4489450"/>
          <p14:tracePt t="93952" x="3419475" y="4497388"/>
          <p14:tracePt t="93959" x="3451225" y="4505325"/>
          <p14:tracePt t="93968" x="3500438" y="4513263"/>
          <p14:tracePt t="93975" x="3508375" y="4513263"/>
          <p14:tracePt t="93983" x="3540125" y="4513263"/>
          <p14:tracePt t="93990" x="3587750" y="4513263"/>
          <p14:tracePt t="93999" x="3635375" y="4513263"/>
          <p14:tracePt t="94006" x="3675063" y="4513263"/>
          <p14:tracePt t="94014" x="3746500" y="4521200"/>
          <p14:tracePt t="94022" x="3770313" y="4521200"/>
          <p14:tracePt t="94030" x="3802063" y="4521200"/>
          <p14:tracePt t="94038" x="3851275" y="4521200"/>
          <p14:tracePt t="94046" x="3875088" y="4521200"/>
          <p14:tracePt t="94054" x="3906838" y="4521200"/>
          <p14:tracePt t="94062" x="3946525" y="4521200"/>
          <p14:tracePt t="94070" x="4002088" y="4529138"/>
          <p14:tracePt t="94078" x="4017963" y="4537075"/>
          <p14:tracePt t="94086" x="4057650" y="4537075"/>
          <p14:tracePt t="94094" x="4081463" y="4537075"/>
          <p14:tracePt t="94103" x="4097338" y="4537075"/>
          <p14:tracePt t="94110" x="4144963" y="4545013"/>
          <p14:tracePt t="94119" x="4192588" y="4552950"/>
          <p14:tracePt t="94126" x="4217988" y="4552950"/>
          <p14:tracePt t="94134" x="4233863" y="4552950"/>
          <p14:tracePt t="94146" x="4257675" y="4560888"/>
          <p14:tracePt t="94150" x="4289425" y="4560888"/>
          <p14:tracePt t="94160" x="4329113" y="4560888"/>
          <p14:tracePt t="94166" x="4352925" y="4560888"/>
          <p14:tracePt t="94175" x="4368800" y="4560888"/>
          <p14:tracePt t="94183" x="4392613" y="4560888"/>
          <p14:tracePt t="94191" x="4440238" y="4560888"/>
          <p14:tracePt t="94200" x="4456113" y="4560888"/>
          <p14:tracePt t="94206" x="4471988" y="4560888"/>
          <p14:tracePt t="94214" x="4495800" y="4560888"/>
          <p14:tracePt t="94222" x="4511675" y="4560888"/>
          <p14:tracePt t="94230" x="4527550" y="4560888"/>
          <p14:tracePt t="94238" x="4551363" y="4560888"/>
          <p14:tracePt t="94246" x="4567238" y="4560888"/>
          <p14:tracePt t="94254" x="4576763" y="4560888"/>
          <p14:tracePt t="94278" x="4584700" y="4560888"/>
          <p14:tracePt t="94351" x="4584700" y="4552950"/>
          <p14:tracePt t="94359" x="4592638" y="4552950"/>
          <p14:tracePt t="94367" x="4592638" y="4545013"/>
          <p14:tracePt t="94382" x="4592638" y="4537075"/>
          <p14:tracePt t="94399" x="4600575" y="4537075"/>
          <p14:tracePt t="94415" x="4600575" y="4529138"/>
          <p14:tracePt t="94431" x="4600575" y="4521200"/>
          <p14:tracePt t="94439" x="4608513" y="4521200"/>
          <p14:tracePt t="94446" x="4608513" y="4513263"/>
          <p14:tracePt t="94790" x="4608513" y="4505325"/>
          <p14:tracePt t="94799" x="4608513" y="4465638"/>
          <p14:tracePt t="94806" x="4608513" y="4449763"/>
          <p14:tracePt t="94814" x="4608513" y="4433888"/>
          <p14:tracePt t="94822" x="4608513" y="4386263"/>
          <p14:tracePt t="94831" x="4616450" y="4354513"/>
          <p14:tracePt t="94838" x="4632325" y="4273550"/>
          <p14:tracePt t="94847" x="4656138" y="4217988"/>
          <p14:tracePt t="94854" x="4672013" y="4186238"/>
          <p14:tracePt t="94863" x="4679950" y="4170363"/>
          <p14:tracePt t="94882" x="4687888" y="4146550"/>
          <p14:tracePt t="94886" x="4695825" y="4130675"/>
          <p14:tracePt t="94903" x="4703763" y="4114800"/>
          <p14:tracePt t="94910" x="4703763" y="4106863"/>
          <p14:tracePt t="94919" x="4711700" y="4083050"/>
          <p14:tracePt t="94926" x="4711700" y="4075113"/>
          <p14:tracePt t="94934" x="4711700" y="4059238"/>
          <p14:tracePt t="94942" x="4719638" y="4003675"/>
          <p14:tracePt t="94950" x="4727575" y="3987800"/>
          <p14:tracePt t="94958" x="4727575" y="3971925"/>
          <p14:tracePt t="94966" x="4727575" y="3948113"/>
          <p14:tracePt t="94974" x="4727575" y="3938588"/>
          <p14:tracePt t="94982" x="4727575" y="3922713"/>
          <p14:tracePt t="94990" x="4727575" y="3914775"/>
          <p14:tracePt t="94998" x="4727575" y="3906838"/>
          <p14:tracePt t="95006" x="4727575" y="3890963"/>
          <p14:tracePt t="95026" x="4727575" y="3883025"/>
          <p14:tracePt t="95031" x="4711700" y="3875088"/>
          <p14:tracePt t="95039" x="4711700" y="3867150"/>
          <p14:tracePt t="95047" x="4695825" y="3859213"/>
          <p14:tracePt t="95054" x="4687888" y="3851275"/>
          <p14:tracePt t="95063" x="4679950" y="3843338"/>
          <p14:tracePt t="95071" x="4672013" y="3835400"/>
          <p14:tracePt t="95078" x="4576763" y="3819525"/>
          <p14:tracePt t="95087" x="4543425" y="3811588"/>
          <p14:tracePt t="95094" x="4471988" y="3811588"/>
          <p14:tracePt t="95102" x="4456113" y="3803650"/>
          <p14:tracePt t="95110" x="4400550" y="3803650"/>
          <p14:tracePt t="95119" x="4329113" y="3795713"/>
          <p14:tracePt t="95126" x="4210050" y="3795713"/>
          <p14:tracePt t="95134" x="4144963" y="3795713"/>
          <p14:tracePt t="95142" x="4041775" y="3795713"/>
          <p14:tracePt t="95150" x="3954463" y="3795713"/>
          <p14:tracePt t="95158" x="3859213" y="3803650"/>
          <p14:tracePt t="95166" x="3754438" y="3803650"/>
          <p14:tracePt t="95178" x="3635375" y="3803650"/>
          <p14:tracePt t="95182" x="3548063" y="3803650"/>
          <p14:tracePt t="95190" x="3467100" y="3803650"/>
          <p14:tracePt t="95198" x="3411538" y="3819525"/>
          <p14:tracePt t="95206" x="3348038" y="3819525"/>
          <p14:tracePt t="95215" x="3276600" y="3827463"/>
          <p14:tracePt t="95222" x="3221038" y="3835400"/>
          <p14:tracePt t="95230" x="3189288" y="3835400"/>
          <p14:tracePt t="95238" x="3109913" y="3843338"/>
          <p14:tracePt t="95247" x="3028950" y="3859213"/>
          <p14:tracePt t="95254" x="2989263" y="3859213"/>
          <p14:tracePt t="95268" x="2973388" y="3859213"/>
          <p14:tracePt t="95271" x="2901950" y="3875088"/>
          <p14:tracePt t="95279" x="2878138" y="3890963"/>
          <p14:tracePt t="95287" x="2862263" y="3890963"/>
          <p14:tracePt t="95294" x="2814638" y="3890963"/>
          <p14:tracePt t="95302" x="2782888" y="3906838"/>
          <p14:tracePt t="95311" x="2767013" y="3914775"/>
          <p14:tracePt t="95319" x="2759075" y="3930650"/>
          <p14:tracePt t="95337" x="2725738" y="3971925"/>
          <p14:tracePt t="95343" x="2709863" y="4011613"/>
          <p14:tracePt t="95350" x="2701925" y="4019550"/>
          <p14:tracePt t="95358" x="2693988" y="4043363"/>
          <p14:tracePt t="95366" x="2678113" y="4059238"/>
          <p14:tracePt t="95374" x="2678113" y="4106863"/>
          <p14:tracePt t="95382" x="2678113" y="4122738"/>
          <p14:tracePt t="95390" x="2678113" y="4194175"/>
          <p14:tracePt t="95398" x="2678113" y="4217988"/>
          <p14:tracePt t="95406" x="2678113" y="4233863"/>
          <p14:tracePt t="95414" x="2686050" y="4273550"/>
          <p14:tracePt t="95422" x="2709863" y="4330700"/>
          <p14:tracePt t="95430" x="2725738" y="4346575"/>
          <p14:tracePt t="95438" x="2854325" y="4378325"/>
          <p14:tracePt t="95446" x="2925763" y="4441825"/>
          <p14:tracePt t="95455" x="3060700" y="4465638"/>
          <p14:tracePt t="95463" x="3221038" y="4481513"/>
          <p14:tracePt t="95470" x="3340100" y="4497388"/>
          <p14:tracePt t="95479" x="3476625" y="4497388"/>
          <p14:tracePt t="95486" x="3627438" y="4497388"/>
          <p14:tracePt t="95494" x="3738563" y="4497388"/>
          <p14:tracePt t="95502" x="3898900" y="4497388"/>
          <p14:tracePt t="95510" x="4057650" y="4497388"/>
          <p14:tracePt t="95519" x="4121150" y="4497388"/>
          <p14:tracePt t="95526" x="4257675" y="4481513"/>
          <p14:tracePt t="95534" x="4265613" y="4481513"/>
          <p14:tracePt t="95542" x="4297363" y="4465638"/>
          <p14:tracePt t="95550" x="4321175" y="4457700"/>
          <p14:tracePt t="95566" x="4329113" y="4449763"/>
          <p14:tracePt t="95574" x="4344988" y="4441825"/>
          <p14:tracePt t="95582" x="4344988" y="4433888"/>
          <p14:tracePt t="95598" x="4344988" y="4425950"/>
          <p14:tracePt t="95607" x="4344988" y="4418013"/>
          <p14:tracePt t="95623" x="4344988" y="4402138"/>
          <p14:tracePt t="95630" x="4344988" y="4394200"/>
          <p14:tracePt t="95639" x="4344988" y="4378325"/>
          <p14:tracePt t="95647" x="4337050" y="4370388"/>
          <p14:tracePt t="95654" x="4329113" y="4362450"/>
          <p14:tracePt t="95662" x="4305300" y="4306888"/>
          <p14:tracePt t="95670" x="4297363" y="4298950"/>
          <p14:tracePt t="95679" x="4241800" y="4249738"/>
          <p14:tracePt t="95686" x="4210050" y="4241800"/>
          <p14:tracePt t="95694" x="4152900" y="4178300"/>
          <p14:tracePt t="95702" x="4129088" y="4154488"/>
          <p14:tracePt t="95710" x="4105275" y="4130675"/>
          <p14:tracePt t="95718" x="4065588" y="4122738"/>
          <p14:tracePt t="95726" x="4033838" y="4106863"/>
          <p14:tracePt t="95734" x="3970338" y="4098925"/>
          <p14:tracePt t="95742" x="3922713" y="4075113"/>
          <p14:tracePt t="95750" x="3875088" y="4067175"/>
          <p14:tracePt t="95758" x="3833813" y="4059238"/>
          <p14:tracePt t="95766" x="3786188" y="4043363"/>
          <p14:tracePt t="95775" x="3778250" y="4043363"/>
          <p14:tracePt t="95782" x="3762375" y="4043363"/>
          <p14:tracePt t="95791" x="3746500" y="4043363"/>
          <p14:tracePt t="95798" x="3730625" y="4043363"/>
          <p14:tracePt t="95814" x="3722688" y="4043363"/>
          <p14:tracePt t="95823" x="3714750" y="4043363"/>
          <p14:tracePt t="95830" x="3706813" y="4043363"/>
          <p14:tracePt t="95839" x="3698875" y="4043363"/>
          <p14:tracePt t="95854" x="3690938" y="4043363"/>
          <p14:tracePt t="95865" x="3683000" y="4043363"/>
          <p14:tracePt t="95870" x="3675063" y="4043363"/>
          <p14:tracePt t="95886" x="3667125" y="4051300"/>
          <p14:tracePt t="95902" x="3667125" y="4067175"/>
          <p14:tracePt t="95910" x="3667125" y="4075113"/>
          <p14:tracePt t="95918" x="3667125" y="4083050"/>
          <p14:tracePt t="95926" x="3667125" y="4098925"/>
          <p14:tracePt t="95934" x="3675063" y="4154488"/>
          <p14:tracePt t="95942" x="3698875" y="4186238"/>
          <p14:tracePt t="95950" x="3722688" y="4210050"/>
          <p14:tracePt t="95958" x="3770313" y="4298950"/>
          <p14:tracePt t="95966" x="3851275" y="4346575"/>
          <p14:tracePt t="95974" x="4017963" y="4441825"/>
          <p14:tracePt t="95982" x="4176713" y="4465638"/>
          <p14:tracePt t="95991" x="4321175" y="4481513"/>
          <p14:tracePt t="95998" x="4567238" y="4513263"/>
          <p14:tracePt t="96006" x="4687888" y="4513263"/>
          <p14:tracePt t="96014" x="4878388" y="4513263"/>
          <p14:tracePt t="96023" x="5070475" y="4513263"/>
          <p14:tracePt t="96030" x="5189538" y="4513263"/>
          <p14:tracePt t="96038" x="5292725" y="4513263"/>
          <p14:tracePt t="96047" x="5381625" y="4489450"/>
          <p14:tracePt t="96055" x="5405438" y="4465638"/>
          <p14:tracePt t="96063" x="5413375" y="4449763"/>
          <p14:tracePt t="96070" x="5421313" y="4441825"/>
          <p14:tracePt t="96079" x="5421313" y="4433888"/>
          <p14:tracePt t="96086" x="5413375" y="4418013"/>
          <p14:tracePt t="96094" x="5405438" y="4418013"/>
          <p14:tracePt t="96102" x="5397500" y="4402138"/>
          <p14:tracePt t="96110" x="5389563" y="4394200"/>
          <p14:tracePt t="96118" x="5373688" y="4386263"/>
          <p14:tracePt t="96126" x="5373688" y="4378325"/>
          <p14:tracePt t="96134" x="5357813" y="4370388"/>
          <p14:tracePt t="96142" x="5357813" y="4362450"/>
          <p14:tracePt t="96150" x="5341938" y="4362450"/>
          <p14:tracePt t="96249" x="5349875" y="4362450"/>
          <p14:tracePt t="96254" x="5365750" y="4362450"/>
          <p14:tracePt t="96262" x="5389563" y="4362450"/>
          <p14:tracePt t="96270" x="5468938" y="4362450"/>
          <p14:tracePt t="96279" x="5572125" y="4362450"/>
          <p14:tracePt t="96286" x="5692775" y="4362450"/>
          <p14:tracePt t="96294" x="5835650" y="4362450"/>
          <p14:tracePt t="96302" x="6059488" y="4354513"/>
          <p14:tracePt t="96310" x="6218238" y="4346575"/>
          <p14:tracePt t="96318" x="6313488" y="4346575"/>
          <p14:tracePt t="96326" x="6418263" y="4322763"/>
          <p14:tracePt t="96337" x="6473825" y="4314825"/>
          <p14:tracePt t="96343" x="6513513" y="4306888"/>
          <p14:tracePt t="96351" x="6521450" y="4281488"/>
          <p14:tracePt t="96359" x="6529388" y="4273550"/>
          <p14:tracePt t="96367" x="6537325" y="4265613"/>
          <p14:tracePt t="96382" x="6537325" y="4257675"/>
          <p14:tracePt t="96391" x="6537325" y="4249738"/>
          <p14:tracePt t="96398" x="6537325" y="4241800"/>
          <p14:tracePt t="97754" x="6537325" y="4233863"/>
          <p14:tracePt t="97767" x="6545263" y="4225925"/>
          <p14:tracePt t="97782" x="6553200" y="4225925"/>
          <p14:tracePt t="97798" x="6561138" y="4217988"/>
          <p14:tracePt t="97806" x="6561138" y="4210050"/>
          <p14:tracePt t="98079" x="6569075" y="4202113"/>
          <p14:tracePt t="98103" x="6577013" y="4202113"/>
          <p14:tracePt t="98111" x="6577013" y="4194175"/>
          <p14:tracePt t="98198" x="6584950" y="4194175"/>
          <p14:tracePt t="98214" x="6584950" y="4186238"/>
          <p14:tracePt t="98222" x="6584950" y="4178300"/>
          <p14:tracePt t="98230" x="6592888" y="4162425"/>
          <p14:tracePt t="98238" x="6592888" y="4098925"/>
          <p14:tracePt t="98246" x="6592888" y="4075113"/>
          <p14:tracePt t="98254" x="6592888" y="4019550"/>
          <p14:tracePt t="98262" x="6592888" y="3938588"/>
          <p14:tracePt t="98270" x="6592888" y="3859213"/>
          <p14:tracePt t="98278" x="6592888" y="3795713"/>
          <p14:tracePt t="98286" x="6584950" y="3748088"/>
          <p14:tracePt t="98294" x="6569075" y="3692525"/>
          <p14:tracePt t="98303" x="6561138" y="3676650"/>
          <p14:tracePt t="98310" x="6553200" y="3605213"/>
          <p14:tracePt t="98319" x="6537325" y="3516313"/>
          <p14:tracePt t="98326" x="6505575" y="3421063"/>
          <p14:tracePt t="98336" x="6473825" y="3349625"/>
          <p14:tracePt t="98342" x="6442075" y="3221038"/>
          <p14:tracePt t="98350" x="6353175" y="3109913"/>
          <p14:tracePt t="98362" x="6273800" y="2982913"/>
          <p14:tracePt t="98367" x="6226175" y="2838450"/>
          <p14:tracePt t="98375" x="6210300" y="2806700"/>
          <p14:tracePt t="98382" x="6178550" y="2759075"/>
          <p14:tracePt t="98390" x="6162675" y="2735263"/>
          <p14:tracePt t="98398" x="6154738" y="2711450"/>
          <p14:tracePt t="98407" x="6146800" y="2703513"/>
          <p14:tracePt t="98414" x="6138863" y="2695575"/>
          <p14:tracePt t="98422" x="6130925" y="2679700"/>
          <p14:tracePt t="98430" x="6122988" y="2679700"/>
          <p14:tracePt t="98438" x="6122988" y="2671763"/>
          <p14:tracePt t="98446" x="6115050" y="2671763"/>
          <p14:tracePt t="98454" x="6115050" y="2655888"/>
          <p14:tracePt t="98462" x="6091238" y="2655888"/>
          <p14:tracePt t="98470" x="6083300" y="2647950"/>
          <p14:tracePt t="98478" x="6075363" y="2640013"/>
          <p14:tracePt t="98486" x="6059488" y="2632075"/>
          <p14:tracePt t="98494" x="6051550" y="2624138"/>
          <p14:tracePt t="98502" x="6026150" y="2616200"/>
          <p14:tracePt t="98510" x="6010275" y="2616200"/>
          <p14:tracePt t="98519" x="5986463" y="2600325"/>
          <p14:tracePt t="98526" x="5883275" y="2584450"/>
          <p14:tracePt t="98536" x="5851525" y="2551113"/>
          <p14:tracePt t="98543" x="5803900" y="2527300"/>
          <p14:tracePt t="98550" x="5684838" y="2519363"/>
          <p14:tracePt t="98559" x="5643563" y="2503488"/>
          <p14:tracePt t="98568" x="5627688" y="2495550"/>
          <p14:tracePt t="98574" x="5603875" y="2479675"/>
          <p14:tracePt t="98583" x="5595938" y="2479675"/>
          <p14:tracePt t="98591" x="5580063" y="2479675"/>
          <p14:tracePt t="98607" x="5572125" y="2479675"/>
          <p14:tracePt t="98614" x="5564188" y="2479675"/>
          <p14:tracePt t="98623" x="5556250" y="2479675"/>
          <p14:tracePt t="98631" x="5540375" y="2479675"/>
          <p14:tracePt t="98638" x="5500688" y="2487613"/>
          <p14:tracePt t="98646" x="5476875" y="2487613"/>
          <p14:tracePt t="98654" x="5421313" y="2495550"/>
          <p14:tracePt t="98662" x="5373688" y="2503488"/>
          <p14:tracePt t="98670" x="5292725" y="2511425"/>
          <p14:tracePt t="98678" x="5268913" y="2511425"/>
          <p14:tracePt t="98686" x="5205413" y="2535238"/>
          <p14:tracePt t="98694" x="5118100" y="2543175"/>
          <p14:tracePt t="98702" x="5086350" y="2551113"/>
          <p14:tracePt t="98710" x="4983163" y="2551113"/>
          <p14:tracePt t="98719" x="4894263" y="2559050"/>
          <p14:tracePt t="98726" x="4830763" y="2566988"/>
          <p14:tracePt t="98736" x="4751388" y="2566988"/>
          <p14:tracePt t="98742" x="4672013" y="2566988"/>
          <p14:tracePt t="98751" x="4608513" y="2566988"/>
          <p14:tracePt t="98758" x="4559300" y="2566988"/>
          <p14:tracePt t="98766" x="4503738" y="2566988"/>
          <p14:tracePt t="98774" x="4487863" y="2566988"/>
          <p14:tracePt t="98782" x="4471988" y="2566988"/>
          <p14:tracePt t="98790" x="4464050" y="2584450"/>
          <p14:tracePt t="98798" x="4448175" y="2584450"/>
          <p14:tracePt t="98806" x="4440238" y="2584450"/>
          <p14:tracePt t="98814" x="4432300" y="2584450"/>
          <p14:tracePt t="98830" x="4432300" y="2592388"/>
          <p14:tracePt t="98838" x="4424363" y="2592388"/>
          <p14:tracePt t="98854" x="4424363" y="2608263"/>
          <p14:tracePt t="98870" x="4424363" y="2616200"/>
          <p14:tracePt t="98878" x="4424363" y="2632075"/>
          <p14:tracePt t="98887" x="4424363" y="2647950"/>
          <p14:tracePt t="98894" x="4424363" y="2655888"/>
          <p14:tracePt t="98902" x="4424363" y="2703513"/>
          <p14:tracePt t="98910" x="4424363" y="2719388"/>
          <p14:tracePt t="98919" x="4432300" y="2735263"/>
          <p14:tracePt t="98927" x="4440238" y="2743200"/>
          <p14:tracePt t="98936" x="4487863" y="2767013"/>
          <p14:tracePt t="98942" x="4543425" y="2782888"/>
          <p14:tracePt t="98951" x="4559300" y="2790825"/>
          <p14:tracePt t="98958" x="4624388" y="2806700"/>
          <p14:tracePt t="98966" x="4679950" y="2814638"/>
          <p14:tracePt t="98974" x="4703763" y="2830513"/>
          <p14:tracePt t="98983" x="4743450" y="2846388"/>
          <p14:tracePt t="98990" x="4830763" y="2854325"/>
          <p14:tracePt t="98998" x="4862513" y="2854325"/>
          <p14:tracePt t="99006" x="4902200" y="2862263"/>
          <p14:tracePt t="99014" x="4991100" y="2886075"/>
          <p14:tracePt t="99022" x="5086350" y="2901950"/>
          <p14:tracePt t="99030" x="5133975" y="2919413"/>
          <p14:tracePt t="99038" x="5253038" y="2927350"/>
          <p14:tracePt t="99046" x="5365750" y="2935288"/>
          <p14:tracePt t="99054" x="5445125" y="2935288"/>
          <p14:tracePt t="99062" x="5588000" y="2943225"/>
          <p14:tracePt t="99070" x="5651500" y="2943225"/>
          <p14:tracePt t="99078" x="5764213" y="2943225"/>
          <p14:tracePt t="99086" x="5843588" y="2943225"/>
          <p14:tracePt t="99094" x="5938838" y="2943225"/>
          <p14:tracePt t="99102" x="5954713" y="2943225"/>
          <p14:tracePt t="99111" x="5978525" y="2943225"/>
          <p14:tracePt t="99119" x="5994400" y="2943225"/>
          <p14:tracePt t="99136" x="6002338" y="2935288"/>
          <p14:tracePt t="99142" x="6002338" y="2927350"/>
          <p14:tracePt t="99151" x="6010275" y="2919413"/>
          <p14:tracePt t="99167" x="6018213" y="2909888"/>
          <p14:tracePt t="99174" x="6018213" y="2901950"/>
          <p14:tracePt t="99183" x="6018213" y="2886075"/>
          <p14:tracePt t="99190" x="6018213" y="2878138"/>
          <p14:tracePt t="99198" x="6018213" y="2862263"/>
          <p14:tracePt t="99206" x="6010275" y="2838450"/>
          <p14:tracePt t="99214" x="6002338" y="2814638"/>
          <p14:tracePt t="99222" x="6002338" y="2806700"/>
          <p14:tracePt t="99230" x="5994400" y="2798763"/>
          <p14:tracePt t="99238" x="5986463" y="2782888"/>
          <p14:tracePt t="99254" x="5970588" y="2767013"/>
          <p14:tracePt t="99270" x="5954713" y="2759075"/>
          <p14:tracePt t="99278" x="5946775" y="2751138"/>
          <p14:tracePt t="99286" x="5922963" y="2751138"/>
          <p14:tracePt t="99294" x="5883275" y="2751138"/>
          <p14:tracePt t="99303" x="5803900" y="2743200"/>
          <p14:tracePt t="99310" x="5740400" y="2743200"/>
          <p14:tracePt t="99318" x="5659438" y="2743200"/>
          <p14:tracePt t="99326" x="5548313" y="2743200"/>
          <p14:tracePt t="99335" x="5484813" y="2743200"/>
          <p14:tracePt t="99342" x="5349875" y="2743200"/>
          <p14:tracePt t="99351" x="5268913" y="2743200"/>
          <p14:tracePt t="99359" x="5173663" y="2743200"/>
          <p14:tracePt t="99366" x="5070475" y="2743200"/>
          <p14:tracePt t="99375" x="4951413" y="2743200"/>
          <p14:tracePt t="99383" x="4854575" y="2743200"/>
          <p14:tracePt t="99390" x="4751388" y="2743200"/>
          <p14:tracePt t="99398" x="4664075" y="2743200"/>
          <p14:tracePt t="99406" x="4600575" y="2743200"/>
          <p14:tracePt t="99414" x="4495800" y="2743200"/>
          <p14:tracePt t="99422" x="4440238" y="2751138"/>
          <p14:tracePt t="99430" x="4432300" y="2751138"/>
          <p14:tracePt t="99438" x="4416425" y="2759075"/>
          <p14:tracePt t="99446" x="4392613" y="2767013"/>
          <p14:tracePt t="99454" x="4376738" y="2774950"/>
          <p14:tracePt t="99473" x="4376738" y="2782888"/>
          <p14:tracePt t="99479" x="4368800" y="2782888"/>
          <p14:tracePt t="99488" x="4368800" y="2798763"/>
          <p14:tracePt t="99494" x="4368800" y="2806700"/>
          <p14:tracePt t="99502" x="4368800" y="2814638"/>
          <p14:tracePt t="99510" x="4368800" y="2822575"/>
          <p14:tracePt t="99519" x="4376738" y="2846388"/>
          <p14:tracePt t="99526" x="4376738" y="2854325"/>
          <p14:tracePt t="99535" x="4392613" y="2862263"/>
          <p14:tracePt t="99542" x="4400550" y="2886075"/>
          <p14:tracePt t="99552" x="4424363" y="2909888"/>
          <p14:tracePt t="99558" x="4471988" y="2935288"/>
          <p14:tracePt t="99567" x="4551363" y="2959100"/>
          <p14:tracePt t="99574" x="4592638" y="2974975"/>
          <p14:tracePt t="99583" x="4672013" y="2998788"/>
          <p14:tracePt t="99591" x="4751388" y="3006725"/>
          <p14:tracePt t="99598" x="4846638" y="3006725"/>
          <p14:tracePt t="99606" x="4926013" y="3006725"/>
          <p14:tracePt t="99614" x="5070475" y="3006725"/>
          <p14:tracePt t="99623" x="5133975" y="3006725"/>
          <p14:tracePt t="99630" x="5260975" y="3006725"/>
          <p14:tracePt t="99639" x="5381625" y="3006725"/>
          <p14:tracePt t="99646" x="5524500" y="3006725"/>
          <p14:tracePt t="99654" x="5627688" y="2998788"/>
          <p14:tracePt t="99662" x="5748338" y="2982913"/>
          <p14:tracePt t="99670" x="5843588" y="2959100"/>
          <p14:tracePt t="99678" x="5986463" y="2935288"/>
          <p14:tracePt t="99686" x="6075363" y="2901950"/>
          <p14:tracePt t="99694" x="6107113" y="2894013"/>
          <p14:tracePt t="99702" x="6154738" y="2878138"/>
          <p14:tracePt t="99710" x="6178550" y="2862263"/>
          <p14:tracePt t="99718" x="6194425" y="2854325"/>
          <p14:tracePt t="99727" x="6202363" y="2846388"/>
          <p14:tracePt t="99735" x="6226175" y="2830513"/>
          <p14:tracePt t="99751" x="6242050" y="2822575"/>
          <p14:tracePt t="99768" x="6249988" y="2814638"/>
          <p14:tracePt t="99774" x="6249988" y="2806700"/>
          <p14:tracePt t="99782" x="6257925" y="2806700"/>
          <p14:tracePt t="99790" x="6257925" y="2798763"/>
          <p14:tracePt t="99798" x="6265863" y="2798763"/>
          <p14:tracePt t="99806" x="6273800" y="2790825"/>
          <p14:tracePt t="99823" x="6273800" y="2782888"/>
          <p14:tracePt t="99838" x="6281738" y="2774950"/>
          <p14:tracePt t="99854" x="6281738" y="2767013"/>
          <p14:tracePt t="99862" x="6289675" y="2767013"/>
          <p14:tracePt t="99943" x="6289675" y="2759075"/>
          <p14:tracePt t="99951" x="6289675" y="2751138"/>
          <p14:tracePt t="99959" x="6265863" y="2735263"/>
          <p14:tracePt t="99967" x="6249988" y="2727325"/>
          <p14:tracePt t="99974" x="6226175" y="2719388"/>
          <p14:tracePt t="99983" x="6186488" y="2703513"/>
          <p14:tracePt t="99991" x="6146800" y="2687638"/>
          <p14:tracePt t="99998" x="6059488" y="2679700"/>
          <p14:tracePt t="100007" x="5962650" y="2671763"/>
          <p14:tracePt t="100014" x="5827713" y="2655888"/>
          <p14:tracePt t="100027" x="5708650" y="2655888"/>
          <p14:tracePt t="100031" x="5564188" y="2655888"/>
          <p14:tracePt t="100039" x="5389563" y="2640013"/>
          <p14:tracePt t="100047" x="5229225" y="2647950"/>
          <p14:tracePt t="100054" x="5110163" y="2647950"/>
          <p14:tracePt t="100062" x="5006975" y="2647950"/>
          <p14:tracePt t="100070" x="4862513" y="2647950"/>
          <p14:tracePt t="100078" x="4703763" y="2647950"/>
          <p14:tracePt t="100086" x="4576763" y="2647950"/>
          <p14:tracePt t="100094" x="4456113" y="2647950"/>
          <p14:tracePt t="100102" x="4360863" y="2647950"/>
          <p14:tracePt t="100110" x="4257675" y="2647950"/>
          <p14:tracePt t="100118" x="4176713" y="2647950"/>
          <p14:tracePt t="100126" x="4105275" y="2647950"/>
          <p14:tracePt t="100134" x="4002088" y="2647950"/>
          <p14:tracePt t="100142" x="3946525" y="2655888"/>
          <p14:tracePt t="100152" x="3833813" y="2663825"/>
          <p14:tracePt t="100158" x="3722688" y="2671763"/>
          <p14:tracePt t="100167" x="3611563" y="2679700"/>
          <p14:tracePt t="100178" x="3516313" y="2687638"/>
          <p14:tracePt t="100182" x="3435350" y="2695575"/>
          <p14:tracePt t="100190" x="3355975" y="2695575"/>
          <p14:tracePt t="100199" x="3260725" y="2695575"/>
          <p14:tracePt t="100206" x="3181350" y="2695575"/>
          <p14:tracePt t="100214" x="3100388" y="2695575"/>
          <p14:tracePt t="100223" x="3068638" y="2703513"/>
          <p14:tracePt t="100230" x="2989263" y="2703513"/>
          <p14:tracePt t="100239" x="2909888" y="2703513"/>
          <p14:tracePt t="100246" x="2870200" y="2711450"/>
          <p14:tracePt t="100254" x="2798763" y="2711450"/>
          <p14:tracePt t="100262" x="2741613" y="2719388"/>
          <p14:tracePt t="100270" x="2725738" y="2719388"/>
          <p14:tracePt t="100278" x="2686050" y="2727325"/>
          <p14:tracePt t="100286" x="2670175" y="2727325"/>
          <p14:tracePt t="100294" x="2662238" y="2727325"/>
          <p14:tracePt t="100303" x="2646363" y="2743200"/>
          <p14:tracePt t="100310" x="2630488" y="2751138"/>
          <p14:tracePt t="100326" x="2614613" y="2767013"/>
          <p14:tracePt t="100334" x="2606675" y="2782888"/>
          <p14:tracePt t="100343" x="2598738" y="2806700"/>
          <p14:tracePt t="100350" x="2590800" y="2830513"/>
          <p14:tracePt t="100359" x="2590800" y="2846388"/>
          <p14:tracePt t="100367" x="2590800" y="2894013"/>
          <p14:tracePt t="100374" x="2590800" y="2909888"/>
          <p14:tracePt t="100382" x="2590800" y="2919413"/>
          <p14:tracePt t="100391" x="2606675" y="2927350"/>
          <p14:tracePt t="100399" x="2622550" y="2935288"/>
          <p14:tracePt t="100407" x="2638425" y="2943225"/>
          <p14:tracePt t="100414" x="2654300" y="2951163"/>
          <p14:tracePt t="100423" x="2670175" y="2959100"/>
          <p14:tracePt t="100430" x="2693988" y="2959100"/>
          <p14:tracePt t="100439" x="2709863" y="2959100"/>
          <p14:tracePt t="100446" x="2751138" y="2959100"/>
          <p14:tracePt t="100454" x="2774950" y="2959100"/>
          <p14:tracePt t="100462" x="2806700" y="2959100"/>
          <p14:tracePt t="100470" x="2854325" y="2959100"/>
          <p14:tracePt t="100478" x="2941638" y="2959100"/>
          <p14:tracePt t="100486" x="3005138" y="2959100"/>
          <p14:tracePt t="100494" x="3044825" y="2959100"/>
          <p14:tracePt t="100502" x="3133725" y="2959100"/>
          <p14:tracePt t="100511" x="3197225" y="2959100"/>
          <p14:tracePt t="100518" x="3268663" y="2959100"/>
          <p14:tracePt t="100526" x="3355975" y="2959100"/>
          <p14:tracePt t="100534" x="3419475" y="2959100"/>
          <p14:tracePt t="100543" x="3467100" y="2959100"/>
          <p14:tracePt t="100551" x="3548063" y="2959100"/>
          <p14:tracePt t="100559" x="3611563" y="2959100"/>
          <p14:tracePt t="100568" x="3722688" y="2959100"/>
          <p14:tracePt t="100574" x="3802063" y="2959100"/>
          <p14:tracePt t="100583" x="3922713" y="2959100"/>
          <p14:tracePt t="100590" x="4049713" y="2959100"/>
          <p14:tracePt t="100598" x="4241800" y="2959100"/>
          <p14:tracePt t="100606" x="4408488" y="2943225"/>
          <p14:tracePt t="100614" x="4592638" y="2919413"/>
          <p14:tracePt t="100622" x="4791075" y="2919413"/>
          <p14:tracePt t="100630" x="4943475" y="2901950"/>
          <p14:tracePt t="100638" x="5078413" y="2901950"/>
          <p14:tracePt t="100646" x="5165725" y="2886075"/>
          <p14:tracePt t="100654" x="5229225" y="2878138"/>
          <p14:tracePt t="100662" x="5276850" y="2870200"/>
          <p14:tracePt t="100670" x="5300663" y="2870200"/>
          <p14:tracePt t="100678" x="5318125" y="2862263"/>
          <p14:tracePt t="100702" x="5318125" y="2854325"/>
          <p14:tracePt t="100759" x="5300663" y="2854325"/>
          <p14:tracePt t="100768" x="5276850" y="2854325"/>
          <p14:tracePt t="100774" x="5260975" y="2846388"/>
          <p14:tracePt t="100782" x="5221288" y="2846388"/>
          <p14:tracePt t="100790" x="5165725" y="2846388"/>
          <p14:tracePt t="100800" x="5102225" y="2838450"/>
          <p14:tracePt t="100806" x="5022850" y="2830513"/>
          <p14:tracePt t="100814" x="4943475" y="2822575"/>
          <p14:tracePt t="100822" x="4878388" y="2822575"/>
          <p14:tracePt t="100830" x="4767263" y="2822575"/>
          <p14:tracePt t="100838" x="4687888" y="2814638"/>
          <p14:tracePt t="100846" x="4567238" y="2814638"/>
          <p14:tracePt t="100854" x="4464050" y="2814638"/>
          <p14:tracePt t="100862" x="4289425" y="2814638"/>
          <p14:tracePt t="100870" x="4168775" y="2814638"/>
          <p14:tracePt t="100878" x="4041775" y="2814638"/>
          <p14:tracePt t="100886" x="3890963" y="2814638"/>
          <p14:tracePt t="100894" x="3738563" y="2814638"/>
          <p14:tracePt t="100902" x="3635375" y="2814638"/>
          <p14:tracePt t="100910" x="3484563" y="2814638"/>
          <p14:tracePt t="100918" x="3387725" y="2814638"/>
          <p14:tracePt t="100928" x="3284538" y="2814638"/>
          <p14:tracePt t="100934" x="3228975" y="2814638"/>
          <p14:tracePt t="100943" x="3197225" y="2814638"/>
          <p14:tracePt t="100951" x="3181350" y="2814638"/>
          <p14:tracePt t="100959" x="3173413" y="2814638"/>
          <p14:tracePt t="100968" x="3165475" y="2814638"/>
          <p14:tracePt t="100983" x="3157538" y="2814638"/>
          <p14:tracePt t="101022" x="3157538" y="2822575"/>
          <p14:tracePt t="101030" x="3165475" y="2830513"/>
          <p14:tracePt t="101038" x="3173413" y="2838450"/>
          <p14:tracePt t="101046" x="3181350" y="2854325"/>
          <p14:tracePt t="101054" x="3189288" y="2862263"/>
          <p14:tracePt t="101062" x="3205163" y="2870200"/>
          <p14:tracePt t="101070" x="3221038" y="2878138"/>
          <p14:tracePt t="101078" x="3228975" y="2878138"/>
          <p14:tracePt t="101086" x="3252788" y="2886075"/>
          <p14:tracePt t="101094" x="3268663" y="2886075"/>
          <p14:tracePt t="101102" x="3276600" y="2894013"/>
          <p14:tracePt t="101110" x="3284538" y="2894013"/>
          <p14:tracePt t="101126" x="3292475" y="2894013"/>
          <p14:tracePt t="101223" x="3284538" y="2894013"/>
          <p14:tracePt t="101231" x="3276600" y="2886075"/>
          <p14:tracePt t="101246" x="3268663" y="2878138"/>
          <p14:tracePt t="101254" x="3260725" y="2878138"/>
          <p14:tracePt t="101262" x="3252788" y="2870200"/>
          <p14:tracePt t="101270" x="3236913" y="2870200"/>
          <p14:tracePt t="101278" x="3228975" y="2854325"/>
          <p14:tracePt t="101287" x="3213100" y="2854325"/>
          <p14:tracePt t="101294" x="3189288" y="2838450"/>
          <p14:tracePt t="101303" x="3165475" y="2830513"/>
          <p14:tracePt t="101311" x="3133725" y="2814638"/>
          <p14:tracePt t="101319" x="3117850" y="2806700"/>
          <p14:tracePt t="101326" x="3092450" y="2798763"/>
          <p14:tracePt t="101337" x="3052763" y="2790825"/>
          <p14:tracePt t="101344" x="3044825" y="2790825"/>
          <p14:tracePt t="101355" x="3021013" y="2790825"/>
          <p14:tracePt t="101359" x="3013075" y="2790825"/>
          <p14:tracePt t="101367" x="3005138" y="2782888"/>
          <p14:tracePt t="101374" x="2997200" y="2782888"/>
          <p14:tracePt t="101383" x="2989263" y="2782888"/>
          <p14:tracePt t="101399" x="2973388" y="2782888"/>
          <p14:tracePt t="101423" x="2965450" y="2782888"/>
          <p14:tracePt t="101430" x="2957513" y="2782888"/>
          <p14:tracePt t="101447" x="2949575" y="2782888"/>
          <p14:tracePt t="101454" x="2941638" y="2790825"/>
          <p14:tracePt t="101462" x="2933700" y="2790825"/>
          <p14:tracePt t="101470" x="2925763" y="2806700"/>
          <p14:tracePt t="101478" x="2917825" y="2806700"/>
          <p14:tracePt t="101486" x="2909888" y="2822575"/>
          <p14:tracePt t="101494" x="2901950" y="2830513"/>
          <p14:tracePt t="101502" x="2901950" y="2838450"/>
          <p14:tracePt t="101510" x="2901950" y="2854325"/>
          <p14:tracePt t="101518" x="2901950" y="2862263"/>
          <p14:tracePt t="101526" x="2909888" y="2935288"/>
          <p14:tracePt t="101535" x="2909888" y="2951163"/>
          <p14:tracePt t="101543" x="2917825" y="2967038"/>
          <p14:tracePt t="101550" x="2941638" y="3014663"/>
          <p14:tracePt t="101558" x="2949575" y="3030538"/>
          <p14:tracePt t="101566" x="2957513" y="3046413"/>
          <p14:tracePt t="101574" x="2997200" y="3070225"/>
          <p14:tracePt t="101583" x="3068638" y="3101975"/>
          <p14:tracePt t="101590" x="3157538" y="3125788"/>
          <p14:tracePt t="101599" x="3260725" y="3141663"/>
          <p14:tracePt t="101606" x="3387725" y="3165475"/>
          <p14:tracePt t="101614" x="3508375" y="3173413"/>
          <p14:tracePt t="101622" x="3627438" y="3173413"/>
          <p14:tracePt t="101630" x="3754438" y="3173413"/>
          <p14:tracePt t="101638" x="3906838" y="3173413"/>
          <p14:tracePt t="101646" x="4057650" y="3173413"/>
          <p14:tracePt t="101654" x="4233863" y="3173413"/>
          <p14:tracePt t="101662" x="4432300" y="3165475"/>
          <p14:tracePt t="101670" x="4600575" y="3141663"/>
          <p14:tracePt t="101678" x="4814888" y="3141663"/>
          <p14:tracePt t="101690" x="5022850" y="3117850"/>
          <p14:tracePt t="101694" x="5118100" y="3086100"/>
          <p14:tracePt t="101702" x="5253038" y="3070225"/>
          <p14:tracePt t="101710" x="5373688" y="3046413"/>
          <p14:tracePt t="101718" x="5476875" y="3014663"/>
          <p14:tracePt t="101726" x="5580063" y="3014663"/>
          <p14:tracePt t="101735" x="5643563" y="2935288"/>
          <p14:tracePt t="101742" x="5708650" y="2919413"/>
          <p14:tracePt t="101751" x="5756275" y="2846388"/>
          <p14:tracePt t="101759" x="5788025" y="2798763"/>
          <p14:tracePt t="101766" x="5811838" y="2743200"/>
          <p14:tracePt t="101775" x="5827713" y="2727325"/>
          <p14:tracePt t="101783" x="5851525" y="2687638"/>
          <p14:tracePt t="101791" x="5867400" y="2679700"/>
          <p14:tracePt t="101799" x="5875338" y="2671763"/>
          <p14:tracePt t="101806" x="5891213" y="2663825"/>
          <p14:tracePt t="101814" x="5899150" y="2655888"/>
          <p14:tracePt t="101822" x="5899150" y="2640013"/>
          <p14:tracePt t="101831" x="5907088" y="2640013"/>
          <p14:tracePt t="101842" x="5907088" y="2632075"/>
          <p14:tracePt t="101846" x="5915025" y="2632075"/>
          <p14:tracePt t="101854" x="5915025" y="2624138"/>
          <p14:tracePt t="101862" x="5915025" y="2616200"/>
          <p14:tracePt t="101870" x="5915025" y="2608263"/>
          <p14:tracePt t="101878" x="5915025" y="2600325"/>
          <p14:tracePt t="101894" x="5915025" y="2592388"/>
          <p14:tracePt t="101902" x="5907088" y="2584450"/>
          <p14:tracePt t="101911" x="5891213" y="2576513"/>
          <p14:tracePt t="101918" x="5883275" y="2559050"/>
          <p14:tracePt t="101926" x="5827713" y="2551113"/>
          <p14:tracePt t="101934" x="5795963" y="2551113"/>
          <p14:tracePt t="101942" x="5724525" y="2543175"/>
          <p14:tracePt t="101952" x="5603875" y="2535238"/>
          <p14:tracePt t="101959" x="5492750" y="2535238"/>
          <p14:tracePt t="101967" x="5357813" y="2535238"/>
          <p14:tracePt t="101975" x="5165725" y="2535238"/>
          <p14:tracePt t="101982" x="5014913" y="2535238"/>
          <p14:tracePt t="101994" x="4751388" y="2535238"/>
          <p14:tracePt t="101999" x="4511675" y="2535238"/>
          <p14:tracePt t="102006" x="4321175" y="2535238"/>
          <p14:tracePt t="102015" x="4097338" y="2535238"/>
          <p14:tracePt t="102023" x="3859213" y="2543175"/>
          <p14:tracePt t="102030" x="3619500" y="2543175"/>
          <p14:tracePt t="102038" x="3443288" y="2543175"/>
          <p14:tracePt t="102047" x="3244850" y="2543175"/>
          <p14:tracePt t="102054" x="3149600" y="2551113"/>
          <p14:tracePt t="102062" x="3109913" y="2551113"/>
          <p14:tracePt t="102071" x="3052763" y="2551113"/>
          <p14:tracePt t="102078" x="3036888" y="2559050"/>
          <p14:tracePt t="102086" x="3028950" y="2559050"/>
          <p14:tracePt t="102094" x="3013075" y="2566988"/>
          <p14:tracePt t="102110" x="3005138" y="2576513"/>
          <p14:tracePt t="102118" x="3005138" y="2584450"/>
          <p14:tracePt t="102127" x="3005138" y="2592388"/>
          <p14:tracePt t="102134" x="3005138" y="2608263"/>
          <p14:tracePt t="102151" x="3005138" y="2647950"/>
          <p14:tracePt t="102158" x="3005138" y="2679700"/>
          <p14:tracePt t="102166" x="3005138" y="2695575"/>
          <p14:tracePt t="102174" x="3005138" y="2774950"/>
          <p14:tracePt t="102183" x="3021013" y="2790825"/>
          <p14:tracePt t="102190" x="3044825" y="2830513"/>
          <p14:tracePt t="102199" x="3068638" y="2894013"/>
          <p14:tracePt t="102206" x="3117850" y="2909888"/>
          <p14:tracePt t="102215" x="3149600" y="2959100"/>
          <p14:tracePt t="102222" x="3189288" y="2990850"/>
          <p14:tracePt t="102231" x="3268663" y="3038475"/>
          <p14:tracePt t="102240" x="3355975" y="3054350"/>
          <p14:tracePt t="102246" x="3387725" y="3070225"/>
          <p14:tracePt t="102255" x="3524250" y="3094038"/>
          <p14:tracePt t="102262" x="3611563" y="3109913"/>
          <p14:tracePt t="102270" x="3675063" y="3117850"/>
          <p14:tracePt t="102278" x="3786188" y="3125788"/>
          <p14:tracePt t="102287" x="3930650" y="3125788"/>
          <p14:tracePt t="102299" x="4129088" y="3133725"/>
          <p14:tracePt t="102303" x="4344988" y="3133725"/>
          <p14:tracePt t="102310" x="4632325" y="3125788"/>
          <p14:tracePt t="102318" x="4830763" y="3117850"/>
          <p14:tracePt t="102326" x="5062538" y="3078163"/>
          <p14:tracePt t="102334" x="5310188" y="3054350"/>
          <p14:tracePt t="102343" x="5476875" y="3030538"/>
          <p14:tracePt t="102350" x="5700713" y="3006725"/>
          <p14:tracePt t="102359" x="5788025" y="2982913"/>
          <p14:tracePt t="102368" x="5883275" y="2967038"/>
          <p14:tracePt t="102374" x="5891213" y="2951163"/>
          <p14:tracePt t="102383" x="5899150" y="2951163"/>
          <p14:tracePt t="102390" x="5907088" y="2935288"/>
          <p14:tracePt t="102406" x="5907088" y="2927350"/>
          <p14:tracePt t="102415" x="5907088" y="2919413"/>
          <p14:tracePt t="102422" x="5899150" y="2919413"/>
          <p14:tracePt t="102430" x="5867400" y="2901950"/>
          <p14:tracePt t="102438" x="5851525" y="2894013"/>
          <p14:tracePt t="102446" x="5843588" y="2886075"/>
          <p14:tracePt t="102454" x="5795963" y="2878138"/>
          <p14:tracePt t="102462" x="5756275" y="2846388"/>
          <p14:tracePt t="102470" x="5708650" y="2838450"/>
          <p14:tracePt t="102478" x="5619750" y="2830513"/>
          <p14:tracePt t="102487" x="5556250" y="2814638"/>
          <p14:tracePt t="102494" x="5429250" y="2814638"/>
          <p14:tracePt t="102502" x="5268913" y="2806700"/>
          <p14:tracePt t="102510" x="5118100" y="2806700"/>
          <p14:tracePt t="102518" x="4983163" y="2806700"/>
          <p14:tracePt t="102526" x="4751388" y="2806700"/>
          <p14:tracePt t="102534" x="4632325" y="2806700"/>
          <p14:tracePt t="102543" x="4471988" y="2806700"/>
          <p14:tracePt t="102550" x="4321175" y="2806700"/>
          <p14:tracePt t="102559" x="4200525" y="2806700"/>
          <p14:tracePt t="102566" x="4097338" y="2806700"/>
          <p14:tracePt t="102574" x="4010025" y="2806700"/>
          <p14:tracePt t="102583" x="3914775" y="2806700"/>
          <p14:tracePt t="102590" x="3875088" y="2806700"/>
          <p14:tracePt t="102599" x="3817938" y="2806700"/>
          <p14:tracePt t="102606" x="3802063" y="2806700"/>
          <p14:tracePt t="102615" x="3786188" y="2806700"/>
          <p14:tracePt t="102622" x="3762375" y="2814638"/>
          <p14:tracePt t="102631" x="3730625" y="2814638"/>
          <p14:tracePt t="102638" x="3714750" y="2814638"/>
          <p14:tracePt t="102654" x="3706813" y="2822575"/>
          <p14:tracePt t="102662" x="3698875" y="2830513"/>
          <p14:tracePt t="102670" x="3690938" y="2830513"/>
          <p14:tracePt t="102678" x="3690938" y="2838450"/>
          <p14:tracePt t="102686" x="3683000" y="2846388"/>
          <p14:tracePt t="102694" x="3683000" y="2854325"/>
          <p14:tracePt t="102702" x="3683000" y="2862263"/>
          <p14:tracePt t="102711" x="3683000" y="2870200"/>
          <p14:tracePt t="102718" x="3675063" y="2870200"/>
          <p14:tracePt t="102726" x="3675063" y="2878138"/>
          <p14:tracePt t="102734" x="3683000" y="2909888"/>
          <p14:tracePt t="102743" x="3714750" y="2935288"/>
          <p14:tracePt t="102750" x="3730625" y="2959100"/>
          <p14:tracePt t="102759" x="3810000" y="2974975"/>
          <p14:tracePt t="102767" x="3867150" y="2990850"/>
          <p14:tracePt t="102774" x="3898900" y="3006725"/>
          <p14:tracePt t="102783" x="4025900" y="3006725"/>
          <p14:tracePt t="102791" x="4184650" y="3014663"/>
          <p14:tracePt t="102798" x="4384675" y="3030538"/>
          <p14:tracePt t="102806" x="4608513" y="3030538"/>
          <p14:tracePt t="102816" x="4846638" y="3030538"/>
          <p14:tracePt t="102822" x="5086350" y="3038475"/>
          <p14:tracePt t="102830" x="5389563" y="3038475"/>
          <p14:tracePt t="102838" x="5716588" y="3038475"/>
          <p14:tracePt t="102846" x="5994400" y="3038475"/>
          <p14:tracePt t="102855" x="6297613" y="3038475"/>
          <p14:tracePt t="102867" x="6497638" y="3038475"/>
          <p14:tracePt t="102870" x="6608763" y="3038475"/>
          <p14:tracePt t="102878" x="6751638" y="3014663"/>
          <p14:tracePt t="102886" x="6777038" y="2998788"/>
          <p14:tracePt t="102894" x="6792913" y="2967038"/>
          <p14:tracePt t="102902" x="6816725" y="2959100"/>
          <p14:tracePt t="102910" x="6816725" y="2919413"/>
          <p14:tracePt t="102918" x="6816725" y="2901950"/>
          <p14:tracePt t="102926" x="6816725" y="2894013"/>
          <p14:tracePt t="102934" x="6808788" y="2886075"/>
          <p14:tracePt t="102942" x="6792913" y="2870200"/>
          <p14:tracePt t="102950" x="6777038" y="2862263"/>
          <p14:tracePt t="102959" x="6751638" y="2846388"/>
          <p14:tracePt t="102967" x="6735763" y="2846388"/>
          <p14:tracePt t="102976" x="6664325" y="2838450"/>
          <p14:tracePt t="102988" x="6608763" y="2830513"/>
          <p14:tracePt t="102991" x="6513513" y="2830513"/>
          <p14:tracePt t="102998" x="6384925" y="2830513"/>
          <p14:tracePt t="103006" x="6234113" y="2830513"/>
          <p14:tracePt t="103015" x="6138863" y="2830513"/>
          <p14:tracePt t="103022" x="5915025" y="2830513"/>
          <p14:tracePt t="103031" x="5588000" y="2830513"/>
          <p14:tracePt t="103039" x="5310188" y="2830513"/>
          <p14:tracePt t="103046" x="5006975" y="2830513"/>
          <p14:tracePt t="103054" x="4679950" y="2830513"/>
          <p14:tracePt t="103062" x="4360863" y="2830513"/>
          <p14:tracePt t="103070" x="4057650" y="2830513"/>
          <p14:tracePt t="103078" x="3817938" y="2830513"/>
          <p14:tracePt t="103086" x="3722688" y="2830513"/>
          <p14:tracePt t="103094" x="3619500" y="2830513"/>
          <p14:tracePt t="103102" x="3532188" y="2830513"/>
          <p14:tracePt t="103110" x="3500438" y="2830513"/>
          <p14:tracePt t="103118" x="3484563" y="2830513"/>
          <p14:tracePt t="103191" x="3484563" y="2838450"/>
          <p14:tracePt t="103207" x="3484563" y="2854325"/>
          <p14:tracePt t="103215" x="3492500" y="2862263"/>
          <p14:tracePt t="103223" x="3524250" y="2886075"/>
          <p14:tracePt t="103230" x="3563938" y="2909888"/>
          <p14:tracePt t="103238" x="3635375" y="2943225"/>
          <p14:tracePt t="103246" x="3722688" y="2967038"/>
          <p14:tracePt t="103254" x="3914775" y="3006725"/>
          <p14:tracePt t="103262" x="4089400" y="3022600"/>
          <p14:tracePt t="103271" x="4416425" y="3038475"/>
          <p14:tracePt t="103278" x="4703763" y="3046413"/>
          <p14:tracePt t="103286" x="5006975" y="3046413"/>
          <p14:tracePt t="103294" x="5334000" y="3046413"/>
          <p14:tracePt t="103302" x="5611813" y="3046413"/>
          <p14:tracePt t="103310" x="5875338" y="3046413"/>
          <p14:tracePt t="103318" x="6194425" y="3046413"/>
          <p14:tracePt t="103326" x="6481763" y="3046413"/>
          <p14:tracePt t="103334" x="6784975" y="3046413"/>
          <p14:tracePt t="103342" x="7015163" y="3046413"/>
          <p14:tracePt t="103350" x="7175500" y="3046413"/>
          <p14:tracePt t="103358" x="7286625" y="3046413"/>
          <p14:tracePt t="103366" x="7366000" y="3046413"/>
          <p14:tracePt t="103374" x="7381875" y="3046413"/>
          <p14:tracePt t="103384" x="7397750" y="3046413"/>
          <p14:tracePt t="103638" x="7389813" y="3046413"/>
          <p14:tracePt t="103654" x="7381875" y="3046413"/>
          <p14:tracePt t="103662" x="7373938" y="3046413"/>
          <p14:tracePt t="105070" x="7366000" y="3054350"/>
          <p14:tracePt t="105078" x="7366000" y="3062288"/>
          <p14:tracePt t="105086" x="7358063" y="3062288"/>
          <p14:tracePt t="105094" x="7350125" y="3078163"/>
          <p14:tracePt t="105102" x="7342188" y="3086100"/>
          <p14:tracePt t="105110" x="7318375" y="3101975"/>
          <p14:tracePt t="105119" x="7270750" y="3197225"/>
          <p14:tracePt t="105126" x="7143750" y="3309938"/>
          <p14:tracePt t="105136" x="6983413" y="3460750"/>
          <p14:tracePt t="105142" x="6824663" y="3579813"/>
          <p14:tracePt t="105151" x="6561138" y="3771900"/>
          <p14:tracePt t="105158" x="6226175" y="4059238"/>
          <p14:tracePt t="105166" x="5899150" y="4354513"/>
          <p14:tracePt t="105175" x="5468938" y="4600575"/>
          <p14:tracePt t="105182" x="5022850" y="4872038"/>
          <p14:tracePt t="105191" x="4535488" y="5119688"/>
          <p14:tracePt t="105198" x="4073525" y="5302250"/>
          <p14:tracePt t="105206" x="3556000" y="5454650"/>
          <p14:tracePt t="105214" x="3213100" y="5557838"/>
          <p14:tracePt t="105222" x="2941638" y="5581650"/>
          <p14:tracePt t="105230" x="2733675" y="5621338"/>
          <p14:tracePt t="105238" x="2670175" y="5629275"/>
          <p14:tracePt t="105246" x="2559050" y="5637213"/>
          <p14:tracePt t="105255" x="2551113" y="5637213"/>
          <p14:tracePt t="105262" x="2551113" y="5645150"/>
          <p14:tracePt t="105384" x="2559050" y="5637213"/>
          <p14:tracePt t="105392" x="2566988" y="5629275"/>
          <p14:tracePt t="105399" x="2574925" y="5629275"/>
          <p14:tracePt t="105414" x="2590800" y="5621338"/>
          <p14:tracePt t="105422" x="2598738" y="5613400"/>
          <p14:tracePt t="105430" x="2606675" y="5597525"/>
          <p14:tracePt t="105438" x="2614613" y="5597525"/>
          <p14:tracePt t="105446" x="2622550" y="5581650"/>
          <p14:tracePt t="105454" x="2622550" y="5565775"/>
          <p14:tracePt t="105462" x="2622550" y="5557838"/>
          <p14:tracePt t="105470" x="2622550" y="5541963"/>
          <p14:tracePt t="105478" x="2630488" y="5494338"/>
          <p14:tracePt t="105487" x="2630488" y="5470525"/>
          <p14:tracePt t="105495" x="2630488" y="5438775"/>
          <p14:tracePt t="105502" x="2630488" y="5399088"/>
          <p14:tracePt t="105511" x="2630488" y="5375275"/>
          <p14:tracePt t="105519" x="2630488" y="5359400"/>
          <p14:tracePt t="105527" x="2630488" y="5343525"/>
          <p14:tracePt t="105535" x="2630488" y="5319713"/>
          <p14:tracePt t="105543" x="2630488" y="5294313"/>
          <p14:tracePt t="105552" x="2614613" y="5286375"/>
          <p14:tracePt t="105558" x="2614613" y="5278438"/>
          <p14:tracePt t="105566" x="2614613" y="5262563"/>
          <p14:tracePt t="105574" x="2598738" y="5262563"/>
          <p14:tracePt t="105582" x="2598738" y="5254625"/>
          <p14:tracePt t="105736" x="2606675" y="5254625"/>
          <p14:tracePt t="105745" x="2606675" y="5262563"/>
          <p14:tracePt t="105751" x="2614613" y="5262563"/>
          <p14:tracePt t="105759" x="2622550" y="5278438"/>
          <p14:tracePt t="105766" x="2646363" y="5286375"/>
          <p14:tracePt t="105775" x="2662238" y="5302250"/>
          <p14:tracePt t="105782" x="2686050" y="5319713"/>
          <p14:tracePt t="105791" x="2741613" y="5335588"/>
          <p14:tracePt t="105798" x="2782888" y="5367338"/>
          <p14:tracePt t="105806" x="2854325" y="5375275"/>
          <p14:tracePt t="105814" x="2909888" y="5383213"/>
          <p14:tracePt t="105822" x="2973388" y="5391150"/>
          <p14:tracePt t="105830" x="2989263" y="5399088"/>
          <p14:tracePt t="105838" x="3013075" y="5399088"/>
          <p14:tracePt t="105846" x="3021013" y="5399088"/>
          <p14:tracePt t="105854" x="3036888" y="5399088"/>
          <p14:tracePt t="105977" x="3044825" y="5399088"/>
          <p14:tracePt t="106000" x="3052763" y="5399088"/>
          <p14:tracePt t="106007" x="3060700" y="5399088"/>
          <p14:tracePt t="106015" x="3068638" y="5399088"/>
          <p14:tracePt t="106030" x="3084513" y="5399088"/>
          <p14:tracePt t="106038" x="3092450" y="5399088"/>
          <p14:tracePt t="106046" x="3100388" y="5399088"/>
          <p14:tracePt t="106054" x="3117850" y="5399088"/>
          <p14:tracePt t="106062" x="3133725" y="5407025"/>
          <p14:tracePt t="106070" x="3157538" y="5407025"/>
          <p14:tracePt t="106078" x="3173413" y="5407025"/>
          <p14:tracePt t="106086" x="3189288" y="5407025"/>
          <p14:tracePt t="106094" x="3213100" y="5407025"/>
          <p14:tracePt t="106102" x="3221038" y="5414963"/>
          <p14:tracePt t="106111" x="3236913" y="5414963"/>
          <p14:tracePt t="106119" x="3244850" y="5414963"/>
          <p14:tracePt t="106126" x="3252788" y="5414963"/>
          <p14:tracePt t="106135" x="3260725" y="5414963"/>
          <p14:tracePt t="106142" x="3268663" y="5414963"/>
          <p14:tracePt t="106951" x="3268663" y="5407025"/>
          <p14:tracePt t="106959" x="3276600" y="5407025"/>
          <p14:tracePt t="106976" x="3284538" y="5407025"/>
          <p14:tracePt t="107007" x="3292475" y="5407025"/>
          <p14:tracePt t="107022" x="3292475" y="5399088"/>
          <p14:tracePt t="107038" x="3300413" y="5399088"/>
          <p14:tracePt t="107054" x="3300413" y="5391150"/>
          <p14:tracePt t="107777" x="3308350" y="5391150"/>
          <p14:tracePt t="107811" x="3316288" y="5391150"/>
          <p14:tracePt t="107823" x="3324225" y="5391150"/>
          <p14:tracePt t="107839" x="3332163" y="5391150"/>
          <p14:tracePt t="108127" x="3332163" y="5383213"/>
          <p14:tracePt t="108134" x="3340100" y="5383213"/>
          <p14:tracePt t="108150" x="3348038" y="5383213"/>
          <p14:tracePt t="108174" x="3355975" y="5383213"/>
          <p14:tracePt t="108206" x="3371850" y="5383213"/>
          <p14:tracePt t="108223" x="3379788" y="5383213"/>
          <p14:tracePt t="108231" x="3395663" y="5383213"/>
          <p14:tracePt t="108247" x="3411538" y="5383213"/>
          <p14:tracePt t="108254" x="3419475" y="5391150"/>
          <p14:tracePt t="108262" x="3435350" y="5391150"/>
          <p14:tracePt t="108270" x="3443288" y="5391150"/>
          <p14:tracePt t="108278" x="3451225" y="5391150"/>
          <p14:tracePt t="108286" x="3476625" y="5391150"/>
          <p14:tracePt t="108294" x="3492500" y="5391150"/>
          <p14:tracePt t="108302" x="3500438" y="5391150"/>
          <p14:tracePt t="108311" x="3508375" y="5391150"/>
          <p14:tracePt t="108318" x="3516313" y="5391150"/>
          <p14:tracePt t="108326" x="3524250" y="5391150"/>
          <p14:tracePt t="108334" x="3532188" y="5391150"/>
          <p14:tracePt t="108354" x="3540125" y="5383213"/>
          <p14:tracePt t="108375" x="3548063" y="5383213"/>
          <p14:tracePt t="108391" x="3556000" y="5375275"/>
          <p14:tracePt t="108401" x="3563938" y="5375275"/>
          <p14:tracePt t="108415" x="3563938" y="5367338"/>
          <p14:tracePt t="108423" x="3571875" y="5367338"/>
          <p14:tracePt t="108439" x="3579813" y="5359400"/>
          <p14:tracePt t="108447" x="3579813" y="5351463"/>
          <p14:tracePt t="108455" x="3587750" y="5351463"/>
          <p14:tracePt t="108478" x="3595688" y="5351463"/>
          <p14:tracePt t="108807" x="3603625" y="5351463"/>
          <p14:tracePt t="108831" x="3611563" y="5351463"/>
          <p14:tracePt t="108839" x="3619500" y="5351463"/>
          <p14:tracePt t="108887" x="3619500" y="5343525"/>
          <p14:tracePt t="108894" x="3627438" y="5343525"/>
          <p14:tracePt t="108902" x="3627438" y="5335588"/>
          <p14:tracePt t="108918" x="3635375" y="5327650"/>
          <p14:tracePt t="108927" x="3635375" y="5319713"/>
          <p14:tracePt t="108934" x="3643313" y="5319713"/>
          <p14:tracePt t="108990" x="3651250" y="5319713"/>
          <p14:tracePt t="108998" x="3675063" y="5319713"/>
          <p14:tracePt t="109199" x="3683000" y="5319713"/>
          <p14:tracePt t="109206" x="3706813" y="5367338"/>
          <p14:tracePt t="109215" x="3722688" y="5422900"/>
          <p14:tracePt t="109231" x="3714750" y="5422900"/>
          <p14:tracePt t="109239" x="3714750" y="5430838"/>
          <p14:tracePt t="109256" x="3738563" y="5446713"/>
          <p14:tracePt t="109263" x="3754438" y="5454650"/>
          <p14:tracePt t="109278" x="3762375" y="5454650"/>
          <p14:tracePt t="109286" x="3762375" y="5462588"/>
          <p14:tracePt t="109318" x="3762375" y="5454650"/>
          <p14:tracePt t="109326" x="3762375" y="5438775"/>
          <p14:tracePt t="109334" x="3762375" y="5375275"/>
          <p14:tracePt t="109342" x="3762375" y="5286375"/>
          <p14:tracePt t="109350" x="3754438" y="5167313"/>
          <p14:tracePt t="109358" x="3754438" y="4976813"/>
          <p14:tracePt t="109366" x="3754438" y="4784725"/>
          <p14:tracePt t="109374" x="3754438" y="4665663"/>
          <p14:tracePt t="109382" x="3754438" y="4537075"/>
          <p14:tracePt t="109390" x="3754438" y="4418013"/>
          <p14:tracePt t="109398" x="3746500" y="4322763"/>
          <p14:tracePt t="109406" x="3730625" y="4249738"/>
          <p14:tracePt t="109415" x="3714750" y="4130675"/>
          <p14:tracePt t="109422" x="3698875" y="4067175"/>
          <p14:tracePt t="109430" x="3690938" y="3995738"/>
          <p14:tracePt t="109439" x="3667125" y="3906838"/>
          <p14:tracePt t="109446" x="3643313" y="3803650"/>
          <p14:tracePt t="109455" x="3635375" y="3763963"/>
          <p14:tracePt t="109462" x="3603625" y="3636963"/>
          <p14:tracePt t="109472" x="3587750" y="3540125"/>
          <p14:tracePt t="109478" x="3571875" y="3500438"/>
          <p14:tracePt t="109486" x="3556000" y="3444875"/>
          <p14:tracePt t="109496" x="3548063" y="3421063"/>
          <p14:tracePt t="109502" x="3532188" y="3381375"/>
          <p14:tracePt t="109511" x="3516313" y="3373438"/>
          <p14:tracePt t="109519" x="3508375" y="3357563"/>
          <p14:tracePt t="109526" x="3500438" y="3349625"/>
          <p14:tracePt t="109534" x="3484563" y="3341688"/>
          <p14:tracePt t="109542" x="3476625" y="3333750"/>
          <p14:tracePt t="109550" x="3467100" y="3317875"/>
          <p14:tracePt t="109558" x="3451225" y="3309938"/>
          <p14:tracePt t="109566" x="3443288" y="3294063"/>
          <p14:tracePt t="109574" x="3435350" y="3286125"/>
          <p14:tracePt t="109582" x="3419475" y="3278188"/>
          <p14:tracePt t="109590" x="3403600" y="3236913"/>
          <p14:tracePt t="109598" x="3387725" y="3221038"/>
          <p14:tracePt t="109608" x="3371850" y="3173413"/>
          <p14:tracePt t="109614" x="3348038" y="3133725"/>
          <p14:tracePt t="109622" x="3284538" y="3086100"/>
          <p14:tracePt t="109630" x="3268663" y="3054350"/>
          <p14:tracePt t="109638" x="3252788" y="3046413"/>
          <p14:tracePt t="109648" x="3244850" y="3030538"/>
          <p14:tracePt t="109658" x="3213100" y="3022600"/>
          <p14:tracePt t="109663" x="3189288" y="2998788"/>
          <p14:tracePt t="109672" x="3133725" y="2974975"/>
          <p14:tracePt t="109678" x="3100388" y="2959100"/>
          <p14:tracePt t="109687" x="3076575" y="2943225"/>
          <p14:tracePt t="109694" x="3021013" y="2894013"/>
          <p14:tracePt t="109703" x="2997200" y="2838450"/>
          <p14:tracePt t="109711" x="2949575" y="2814638"/>
          <p14:tracePt t="109719" x="2894013" y="2790825"/>
          <p14:tracePt t="109726" x="2886075" y="2774950"/>
          <p14:tracePt t="109735" x="2870200" y="2767013"/>
          <p14:tracePt t="109742" x="2846388" y="2759075"/>
          <p14:tracePt t="109751" x="2830513" y="2751138"/>
          <p14:tracePt t="109758" x="2822575" y="2751138"/>
          <p14:tracePt t="109766" x="2814638" y="2751138"/>
          <p14:tracePt t="109782" x="2806700" y="2751138"/>
          <p14:tracePt t="109806" x="2798763" y="2751138"/>
          <p14:tracePt t="109822" x="2790825" y="2751138"/>
          <p14:tracePt t="109924" x="2790825" y="2759075"/>
          <p14:tracePt t="109927" x="2798763" y="2767013"/>
          <p14:tracePt t="109934" x="2806700" y="2782888"/>
          <p14:tracePt t="109942" x="2814638" y="2782888"/>
          <p14:tracePt t="109950" x="2846388" y="2790825"/>
          <p14:tracePt t="109958" x="2870200" y="2806700"/>
          <p14:tracePt t="109967" x="2909888" y="2822575"/>
          <p14:tracePt t="109974" x="2981325" y="2838450"/>
          <p14:tracePt t="109984" x="3068638" y="2862263"/>
          <p14:tracePt t="109990" x="3189288" y="2870200"/>
          <p14:tracePt t="109999" x="3292475" y="2894013"/>
          <p14:tracePt t="110006" x="3411538" y="2919413"/>
          <p14:tracePt t="110014" x="3587750" y="2967038"/>
          <p14:tracePt t="110026" x="3698875" y="2982913"/>
          <p14:tracePt t="110030" x="3843338" y="2990850"/>
          <p14:tracePt t="110038" x="4041775" y="2990850"/>
          <p14:tracePt t="110046" x="4144963" y="2990850"/>
          <p14:tracePt t="110055" x="4289425" y="2990850"/>
          <p14:tracePt t="110062" x="4384675" y="2990850"/>
          <p14:tracePt t="110071" x="4487863" y="2990850"/>
          <p14:tracePt t="110078" x="4576763" y="2982913"/>
          <p14:tracePt t="110086" x="4648200" y="2951163"/>
          <p14:tracePt t="110094" x="4664075" y="2935288"/>
          <p14:tracePt t="110102" x="4687888" y="2927350"/>
          <p14:tracePt t="110110" x="4727575" y="2870200"/>
          <p14:tracePt t="110118" x="4743450" y="2854325"/>
          <p14:tracePt t="110126" x="4767263" y="2806700"/>
          <p14:tracePt t="110134" x="4791075" y="2751138"/>
          <p14:tracePt t="110142" x="4846638" y="2679700"/>
          <p14:tracePt t="110151" x="4902200" y="2655888"/>
          <p14:tracePt t="110158" x="4926013" y="2600325"/>
          <p14:tracePt t="110166" x="5006975" y="2584450"/>
          <p14:tracePt t="110178" x="5014913" y="2576513"/>
          <p14:tracePt t="110183" x="5022850" y="2559050"/>
          <p14:tracePt t="110190" x="5030788" y="2551113"/>
          <p14:tracePt t="110199" x="5038725" y="2543175"/>
          <p14:tracePt t="110207" x="5038725" y="2535238"/>
          <p14:tracePt t="110214" x="5046663" y="2535238"/>
          <p14:tracePt t="110230" x="5054600" y="2527300"/>
          <p14:tracePt t="110407" x="5022850" y="2543175"/>
          <p14:tracePt t="110414" x="4991100" y="2559050"/>
          <p14:tracePt t="110422" x="4878388" y="2608263"/>
          <p14:tracePt t="110430" x="4791075" y="2632075"/>
          <p14:tracePt t="110438" x="4719638" y="2663825"/>
          <p14:tracePt t="110446" x="4711700" y="2671763"/>
          <p14:tracePt t="110454" x="4703763" y="2671763"/>
          <p14:tracePt t="110462" x="4703763" y="2679700"/>
          <p14:tracePt t="110643" x="4703763" y="2687638"/>
          <p14:tracePt t="110646" x="4719638" y="2687638"/>
          <p14:tracePt t="110654" x="4735513" y="2727325"/>
          <p14:tracePt t="110662" x="4751388" y="2727325"/>
          <p14:tracePt t="110670" x="0" y="0"/>
        </p14:tracePtLst>
        <p14:tracePtLst>
          <p14:tracePt t="110878" x="4751388" y="2727325"/>
          <p14:tracePt t="111095" x="4751388" y="2735263"/>
          <p14:tracePt t="111104" x="4743450" y="2735263"/>
          <p14:tracePt t="111111" x="4743450" y="2743200"/>
          <p14:tracePt t="111120" x="4743450" y="2751138"/>
          <p14:tracePt t="111126" x="4735513" y="2759075"/>
          <p14:tracePt t="111137" x="4727575" y="2759075"/>
          <p14:tracePt t="111142" x="4719638" y="2759075"/>
          <p14:tracePt t="111152" x="4711700" y="2759075"/>
          <p14:tracePt t="111158" x="4703763" y="2759075"/>
          <p14:tracePt t="111182" x="4695825" y="2759075"/>
          <p14:tracePt t="111198" x="4687888" y="2759075"/>
          <p14:tracePt t="111222" x="4672013" y="2759075"/>
          <p14:tracePt t="111230" x="4664075" y="2759075"/>
          <p14:tracePt t="111238" x="4640263" y="2751138"/>
          <p14:tracePt t="111246" x="4632325" y="2751138"/>
          <p14:tracePt t="111254" x="4616450" y="2751138"/>
          <p14:tracePt t="111262" x="4559300" y="2751138"/>
          <p14:tracePt t="111270" x="4527550" y="2759075"/>
          <p14:tracePt t="111278" x="4487863" y="2759075"/>
          <p14:tracePt t="111286" x="4400550" y="2759075"/>
          <p14:tracePt t="111294" x="4337050" y="2767013"/>
          <p14:tracePt t="111302" x="4289425" y="2774950"/>
          <p14:tracePt t="111311" x="4233863" y="2774950"/>
          <p14:tracePt t="111318" x="4217988" y="2774950"/>
          <p14:tracePt t="111327" x="4200525" y="2774950"/>
          <p14:tracePt t="111335" x="4176713" y="2774950"/>
          <p14:tracePt t="111342" x="4160838" y="2774950"/>
          <p14:tracePt t="111351" x="4152900" y="2774950"/>
          <p14:tracePt t="111368" x="4144963" y="2774950"/>
          <p14:tracePt t="111398" x="4137025" y="2774950"/>
          <p14:tracePt t="111415" x="4129088" y="2774950"/>
          <p14:tracePt t="111422" x="4129088" y="2782888"/>
          <p14:tracePt t="111430" x="4121150" y="2790825"/>
          <p14:tracePt t="111454" x="4121150" y="2798763"/>
          <p14:tracePt t="111478" x="4121150" y="2814638"/>
          <p14:tracePt t="111486" x="4121150" y="2838450"/>
          <p14:tracePt t="111494" x="4137025" y="2846388"/>
          <p14:tracePt t="111502" x="4152900" y="2854325"/>
          <p14:tracePt t="111510" x="4168775" y="2886075"/>
          <p14:tracePt t="111518" x="4184650" y="2894013"/>
          <p14:tracePt t="111527" x="4265613" y="2909888"/>
          <p14:tracePt t="111534" x="4297363" y="2919413"/>
          <p14:tracePt t="111543" x="4344988" y="2927350"/>
          <p14:tracePt t="111551" x="4424363" y="2927350"/>
          <p14:tracePt t="111559" x="4464050" y="2927350"/>
          <p14:tracePt t="111567" x="4479925" y="2919413"/>
          <p14:tracePt t="111574" x="4527550" y="2909888"/>
          <p14:tracePt t="111582" x="4543425" y="2909888"/>
          <p14:tracePt t="111591" x="4584700" y="2894013"/>
          <p14:tracePt t="111598" x="4600575" y="2878138"/>
          <p14:tracePt t="111607" x="4608513" y="2870200"/>
          <p14:tracePt t="111614" x="4616450" y="2862263"/>
          <p14:tracePt t="111622" x="4624388" y="2846388"/>
          <p14:tracePt t="111630" x="4632325" y="2838450"/>
          <p14:tracePt t="111638" x="4632325" y="2822575"/>
          <p14:tracePt t="111646" x="4640263" y="2814638"/>
          <p14:tracePt t="111662" x="4640263" y="2806700"/>
          <p14:tracePt t="111670" x="4640263" y="2798763"/>
          <p14:tracePt t="111678" x="4640263" y="2790825"/>
          <p14:tracePt t="111690" x="4640263" y="2774950"/>
          <p14:tracePt t="111702" x="4640263" y="2767013"/>
          <p14:tracePt t="111711" x="4640263" y="2759075"/>
          <p14:tracePt t="111718" x="4632325" y="2759075"/>
          <p14:tracePt t="111783" x="4624388" y="2759075"/>
          <p14:tracePt t="111791" x="4608513" y="2767013"/>
          <p14:tracePt t="111798" x="4608513" y="2774950"/>
          <p14:tracePt t="111806" x="4592638" y="2798763"/>
          <p14:tracePt t="111814" x="4584700" y="2814638"/>
          <p14:tracePt t="111823" x="4567238" y="2862263"/>
          <p14:tracePt t="111830" x="4535488" y="2982913"/>
          <p14:tracePt t="111842" x="4527550" y="3046413"/>
          <p14:tracePt t="111847" x="4519613" y="3181350"/>
          <p14:tracePt t="111854" x="4511675" y="3294063"/>
          <p14:tracePt t="111862" x="4511675" y="3389313"/>
          <p14:tracePt t="111870" x="4511675" y="3468688"/>
          <p14:tracePt t="111887" x="4527550" y="3532188"/>
          <p14:tracePt t="111894" x="4559300" y="3548063"/>
          <p14:tracePt t="111902" x="4576763" y="3548063"/>
          <p14:tracePt t="111911" x="4592638" y="3548063"/>
          <p14:tracePt t="111918" x="4664075" y="3548063"/>
          <p14:tracePt t="111926" x="4727575" y="3548063"/>
          <p14:tracePt t="111935" x="4806950" y="3540125"/>
          <p14:tracePt t="111943" x="4894263" y="3524250"/>
          <p14:tracePt t="111951" x="4933950" y="3492500"/>
          <p14:tracePt t="111959" x="4975225" y="3468688"/>
          <p14:tracePt t="111968" x="4991100" y="3452813"/>
          <p14:tracePt t="111975" x="5006975" y="3429000"/>
          <p14:tracePt t="111984" x="5006975" y="3413125"/>
          <p14:tracePt t="111994" x="5006975" y="3373438"/>
          <p14:tracePt t="111998" x="5006975" y="3317875"/>
          <p14:tracePt t="112007" x="5006975" y="3302000"/>
          <p14:tracePt t="112014" x="5006975" y="3294063"/>
          <p14:tracePt t="112022" x="5006975" y="3236913"/>
          <p14:tracePt t="112030" x="4999038" y="3221038"/>
          <p14:tracePt t="112038" x="4999038" y="3205163"/>
          <p14:tracePt t="112046" x="4991100" y="3197225"/>
          <p14:tracePt t="112054" x="4983163" y="3181350"/>
          <p14:tracePt t="112062" x="4983163" y="3173413"/>
          <p14:tracePt t="112070" x="4975225" y="3173413"/>
          <p14:tracePt t="112078" x="4967288" y="3165475"/>
          <p14:tracePt t="112103" x="4959350" y="3165475"/>
          <p14:tracePt t="112110" x="4951413" y="3165475"/>
          <p14:tracePt t="112118" x="4951413" y="3157538"/>
          <p14:tracePt t="112150" x="4943475" y="3157538"/>
          <p14:tracePt t="112174" x="4933950" y="3173413"/>
          <p14:tracePt t="112183" x="4926013" y="3181350"/>
          <p14:tracePt t="112190" x="4918075" y="3205163"/>
          <p14:tracePt t="112198" x="4910138" y="3221038"/>
          <p14:tracePt t="112206" x="4902200" y="3262313"/>
          <p14:tracePt t="112214" x="4894263" y="3341688"/>
          <p14:tracePt t="112222" x="4886325" y="3492500"/>
          <p14:tracePt t="112231" x="4886325" y="3595688"/>
          <p14:tracePt t="112238" x="4886325" y="3740150"/>
          <p14:tracePt t="112246" x="4886325" y="3898900"/>
          <p14:tracePt t="112254" x="4886325" y="4003675"/>
          <p14:tracePt t="112262" x="4886325" y="4146550"/>
          <p14:tracePt t="112270" x="4886325" y="4178300"/>
          <p14:tracePt t="112278" x="4894263" y="4257675"/>
          <p14:tracePt t="112286" x="4902200" y="4314825"/>
          <p14:tracePt t="112299" x="4902200" y="4346575"/>
          <p14:tracePt t="112302" x="4933950" y="4418013"/>
          <p14:tracePt t="112310" x="4933950" y="4441825"/>
          <p14:tracePt t="112319" x="4933950" y="4465638"/>
          <p14:tracePt t="112326" x="4933950" y="4529138"/>
          <p14:tracePt t="112334" x="4933950" y="4584700"/>
          <p14:tracePt t="112342" x="4933950" y="4600575"/>
          <p14:tracePt t="112351" x="4902200" y="4665663"/>
          <p14:tracePt t="112358" x="4878388" y="4729163"/>
          <p14:tracePt t="112367" x="4830763" y="4745038"/>
          <p14:tracePt t="112374" x="4775200" y="4776788"/>
          <p14:tracePt t="112384" x="4735513" y="4784725"/>
          <p14:tracePt t="112390" x="4664075" y="4800600"/>
          <p14:tracePt t="112398" x="4576763" y="4824413"/>
          <p14:tracePt t="112406" x="4511675" y="4840288"/>
          <p14:tracePt t="112414" x="4432300" y="4856163"/>
          <p14:tracePt t="112422" x="4313238" y="4864100"/>
          <p14:tracePt t="112431" x="4192588" y="4879975"/>
          <p14:tracePt t="112438" x="4089400" y="4887913"/>
          <p14:tracePt t="112447" x="3946525" y="4903788"/>
          <p14:tracePt t="112454" x="3825875" y="4903788"/>
          <p14:tracePt t="112462" x="3667125" y="4911725"/>
          <p14:tracePt t="112470" x="3467100" y="4911725"/>
          <p14:tracePt t="112478" x="3355975" y="4911725"/>
          <p14:tracePt t="112486" x="3189288" y="4911725"/>
          <p14:tracePt t="112494" x="3036888" y="4911725"/>
          <p14:tracePt t="112502" x="2973388" y="4911725"/>
          <p14:tracePt t="112510" x="2925763" y="4911725"/>
          <p14:tracePt t="112518" x="2870200" y="4903788"/>
          <p14:tracePt t="112526" x="2862263" y="4903788"/>
          <p14:tracePt t="112534" x="2846388" y="4895850"/>
          <p14:tracePt t="112542" x="2838450" y="4887913"/>
          <p14:tracePt t="112558" x="2830513" y="4887913"/>
          <p14:tracePt t="112638" x="2822575" y="4887913"/>
          <p14:tracePt t="112752" x="2830513" y="4879975"/>
          <p14:tracePt t="112766" x="2838450" y="4879975"/>
          <p14:tracePt t="112783" x="2846388" y="4879975"/>
          <p14:tracePt t="112806" x="2846388" y="4872038"/>
          <p14:tracePt t="112857" x="2854325" y="4872038"/>
          <p14:tracePt t="112886" x="2862263" y="4872038"/>
          <p14:tracePt t="112895" x="2870200" y="4872038"/>
          <p14:tracePt t="112910" x="2878138" y="4872038"/>
          <p14:tracePt t="112926" x="2886075" y="4872038"/>
          <p14:tracePt t="112935" x="2886075" y="4879975"/>
          <p14:tracePt t="112942" x="2894013" y="4879975"/>
          <p14:tracePt t="112951" x="2901950" y="4887913"/>
          <p14:tracePt t="112974" x="2901950" y="4895850"/>
          <p14:tracePt t="112984" x="2909888" y="4903788"/>
          <p14:tracePt t="113014" x="2909888" y="4911725"/>
          <p14:tracePt t="113238" x="2917825" y="4911725"/>
          <p14:tracePt t="113266" x="2925763" y="4911725"/>
          <p14:tracePt t="113281" x="2933700" y="4911725"/>
          <p14:tracePt t="113965" x="2941638" y="4911725"/>
          <p14:tracePt t="113972" x="2957513" y="4911725"/>
          <p14:tracePt t="113975" x="2965450" y="4911725"/>
          <p14:tracePt t="113991" x="2973388" y="4911725"/>
          <p14:tracePt t="113998" x="2981325" y="4919663"/>
          <p14:tracePt t="114006" x="2989263" y="4919663"/>
          <p14:tracePt t="114014" x="2989263" y="4927600"/>
          <p14:tracePt t="114030" x="3005138" y="4927600"/>
          <p14:tracePt t="114038" x="3005138" y="4935538"/>
          <p14:tracePt t="114046" x="3013075" y="4935538"/>
          <p14:tracePt t="114054" x="3021013" y="4943475"/>
          <p14:tracePt t="114062" x="3028950" y="4951413"/>
          <p14:tracePt t="114070" x="3044825" y="4959350"/>
          <p14:tracePt t="114078" x="3052763" y="4967288"/>
          <p14:tracePt t="114086" x="3076575" y="4976813"/>
          <p14:tracePt t="114094" x="3092450" y="4992688"/>
          <p14:tracePt t="114102" x="3117850" y="5000625"/>
          <p14:tracePt t="114114" x="3125788" y="5000625"/>
          <p14:tracePt t="114118" x="3141663" y="5000625"/>
          <p14:tracePt t="114125" x="3149600" y="5008563"/>
          <p14:tracePt t="114134" x="3165475" y="5008563"/>
          <p14:tracePt t="114143" x="3173413" y="5008563"/>
          <p14:tracePt t="114159" x="3181350" y="5008563"/>
          <p14:tracePt t="114166" x="3189288" y="5008563"/>
          <p14:tracePt t="114201" x="3197225" y="5008563"/>
          <p14:tracePt t="114279" x="3205163" y="5008563"/>
          <p14:tracePt t="114295" x="3213100" y="5008563"/>
          <p14:tracePt t="114303" x="3221038" y="5008563"/>
          <p14:tracePt t="114310" x="3221038" y="5016500"/>
          <p14:tracePt t="114319" x="3236913" y="5024438"/>
          <p14:tracePt t="114327" x="3252788" y="5032375"/>
          <p14:tracePt t="114335" x="3276600" y="5032375"/>
          <p14:tracePt t="114344" x="3300413" y="5040313"/>
          <p14:tracePt t="114351" x="3363913" y="5056188"/>
          <p14:tracePt t="114360" x="3419475" y="5064125"/>
          <p14:tracePt t="114368" x="3451225" y="5064125"/>
          <p14:tracePt t="114374" x="3467100" y="5064125"/>
          <p14:tracePt t="114383" x="3516313" y="5072063"/>
          <p14:tracePt t="114391" x="3540125" y="5072063"/>
          <p14:tracePt t="114400" x="3556000" y="5072063"/>
          <p14:tracePt t="114406" x="3579813" y="5072063"/>
          <p14:tracePt t="114418" x="3595688" y="5072063"/>
          <p14:tracePt t="114422" x="3603625" y="5072063"/>
          <p14:tracePt t="114430" x="3627438" y="5072063"/>
          <p14:tracePt t="114438" x="3635375" y="5072063"/>
          <p14:tracePt t="114446" x="3659188" y="5080000"/>
          <p14:tracePt t="114454" x="3683000" y="5080000"/>
          <p14:tracePt t="114462" x="3698875" y="5080000"/>
          <p14:tracePt t="114470" x="3714750" y="5080000"/>
          <p14:tracePt t="114478" x="3722688" y="5080000"/>
          <p14:tracePt t="114486" x="3730625" y="5080000"/>
          <p14:tracePt t="114502" x="3738563" y="5080000"/>
          <p14:tracePt t="114575" x="3746500" y="5080000"/>
          <p14:tracePt t="114584" x="3754438" y="5080000"/>
          <p14:tracePt t="114601" x="3762375" y="5080000"/>
          <p14:tracePt t="114607" x="3778250" y="5080000"/>
          <p14:tracePt t="114615" x="3794125" y="5080000"/>
          <p14:tracePt t="114623" x="3810000" y="5087938"/>
          <p14:tracePt t="114631" x="3859213" y="5087938"/>
          <p14:tracePt t="114640" x="3875088" y="5087938"/>
          <p14:tracePt t="114647" x="3946525" y="5087938"/>
          <p14:tracePt t="114654" x="3994150" y="5087938"/>
          <p14:tracePt t="114662" x="4033838" y="5087938"/>
          <p14:tracePt t="114670" x="4073525" y="5087938"/>
          <p14:tracePt t="114678" x="4097338" y="5087938"/>
          <p14:tracePt t="114686" x="4113213" y="5087938"/>
          <p14:tracePt t="114694" x="4121150" y="5087938"/>
          <p14:tracePt t="114702" x="4176713" y="5087938"/>
          <p14:tracePt t="114710" x="4184650" y="5087938"/>
          <p14:tracePt t="114718" x="4192588" y="5087938"/>
          <p14:tracePt t="114726" x="4200525" y="5087938"/>
          <p14:tracePt t="114734" x="4210050" y="5087938"/>
          <p14:tracePt t="114743" x="4217988" y="5087938"/>
          <p14:tracePt t="114750" x="4225925" y="5095875"/>
          <p14:tracePt t="114767" x="4233863" y="5095875"/>
          <p14:tracePt t="114777" x="4241800" y="5103813"/>
          <p14:tracePt t="115287" x="4249738" y="5103813"/>
          <p14:tracePt t="115513" x="4249738" y="5111750"/>
          <p14:tracePt t="115522" x="4241800" y="5111750"/>
          <p14:tracePt t="115526" x="4233863" y="5127625"/>
          <p14:tracePt t="115542" x="4225925" y="5127625"/>
          <p14:tracePt t="115551" x="4225925" y="5135563"/>
          <p14:tracePt t="115558" x="4217988" y="5135563"/>
          <p14:tracePt t="115575" x="4210050" y="5143500"/>
          <p14:tracePt t="115583" x="4200525" y="5143500"/>
          <p14:tracePt t="115599" x="4200525" y="5151438"/>
          <p14:tracePt t="115606" x="4200525" y="5159375"/>
          <p14:tracePt t="115646" x="4192588" y="5159375"/>
          <p14:tracePt t="115654" x="4192588" y="5167313"/>
          <p14:tracePt t="115670" x="4192588" y="5175250"/>
          <p14:tracePt t="115678" x="4200525" y="5191125"/>
          <p14:tracePt t="115694" x="4200525" y="5199063"/>
          <p14:tracePt t="115704" x="4225925" y="5214938"/>
          <p14:tracePt t="115711" x="4233863" y="5222875"/>
          <p14:tracePt t="115721" x="4249738" y="5238750"/>
          <p14:tracePt t="115726" x="4273550" y="5254625"/>
          <p14:tracePt t="115735" x="4289425" y="5286375"/>
          <p14:tracePt t="115742" x="4305300" y="5286375"/>
          <p14:tracePt t="115751" x="4313238" y="5302250"/>
          <p14:tracePt t="115758" x="4337050" y="5310188"/>
          <p14:tracePt t="115766" x="4352925" y="5310188"/>
          <p14:tracePt t="115774" x="4376738" y="5327650"/>
          <p14:tracePt t="115782" x="4384675" y="5335588"/>
          <p14:tracePt t="115790" x="4432300" y="5335588"/>
          <p14:tracePt t="115799" x="4456113" y="5335588"/>
          <p14:tracePt t="115806" x="4464050" y="5335588"/>
          <p14:tracePt t="115814" x="4479925" y="5335588"/>
          <p14:tracePt t="115822" x="4487863" y="5335588"/>
          <p14:tracePt t="115831" x="4519613" y="5335588"/>
          <p14:tracePt t="115838" x="4535488" y="5335588"/>
          <p14:tracePt t="115846" x="4584700" y="5335588"/>
          <p14:tracePt t="115854" x="4616450" y="5327650"/>
          <p14:tracePt t="115862" x="4640263" y="5310188"/>
          <p14:tracePt t="115870" x="4687888" y="5302250"/>
          <p14:tracePt t="115889" x="4711700" y="5286375"/>
          <p14:tracePt t="115894" x="4767263" y="5278438"/>
          <p14:tracePt t="115904" x="4775200" y="5278438"/>
          <p14:tracePt t="115910" x="4783138" y="5270500"/>
          <p14:tracePt t="115920" x="4799013" y="5262563"/>
          <p14:tracePt t="115926" x="4806950" y="5254625"/>
          <p14:tracePt t="115930" x="4814888" y="5254625"/>
          <p14:tracePt t="115942" x="4830763" y="5254625"/>
          <p14:tracePt t="115950" x="4838700" y="5254625"/>
          <p14:tracePt t="115958" x="4846638" y="5254625"/>
          <p14:tracePt t="115966" x="4862513" y="5254625"/>
          <p14:tracePt t="115974" x="4870450" y="5254625"/>
          <p14:tracePt t="115982" x="4878388" y="5254625"/>
          <p14:tracePt t="115990" x="4902200" y="5254625"/>
          <p14:tracePt t="115998" x="4918075" y="5254625"/>
          <p14:tracePt t="116006" x="4933950" y="5254625"/>
          <p14:tracePt t="116014" x="4959350" y="5254625"/>
          <p14:tracePt t="116022" x="4975225" y="5254625"/>
          <p14:tracePt t="116030" x="5038725" y="5254625"/>
          <p14:tracePt t="116038" x="5046663" y="5262563"/>
          <p14:tracePt t="116046" x="5086350" y="5270500"/>
          <p14:tracePt t="116053" x="5102225" y="5270500"/>
          <p14:tracePt t="116062" x="5149850" y="5270500"/>
          <p14:tracePt t="116070" x="5181600" y="5278438"/>
          <p14:tracePt t="116082" x="5229225" y="5286375"/>
          <p14:tracePt t="116086" x="5253038" y="5286375"/>
          <p14:tracePt t="116094" x="5268913" y="5286375"/>
          <p14:tracePt t="116104" x="5276850" y="5286375"/>
          <p14:tracePt t="116110" x="5300663" y="5286375"/>
          <p14:tracePt t="116120" x="5310188" y="5286375"/>
          <p14:tracePt t="116126" x="5310188" y="5278438"/>
          <p14:tracePt t="116135" x="5318125" y="5262563"/>
          <p14:tracePt t="116144" x="5326063" y="5159375"/>
          <p14:tracePt t="116150" x="5326063" y="5040313"/>
          <p14:tracePt t="116158" x="5318125" y="4879975"/>
          <p14:tracePt t="116166" x="5284788" y="4633913"/>
          <p14:tracePt t="116174" x="5284788" y="4394200"/>
          <p14:tracePt t="116183" x="5284788" y="4217988"/>
          <p14:tracePt t="116190" x="5284788" y="4067175"/>
          <p14:tracePt t="116198" x="5300663" y="3938588"/>
          <p14:tracePt t="116206" x="5318125" y="3835400"/>
          <p14:tracePt t="116214" x="5326063" y="3716338"/>
          <p14:tracePt t="116222" x="5326063" y="3684588"/>
          <p14:tracePt t="116234" x="5341938" y="3579813"/>
          <p14:tracePt t="116238" x="5341938" y="3492500"/>
          <p14:tracePt t="116246" x="5341938" y="3429000"/>
          <p14:tracePt t="116255" x="5341938" y="3325813"/>
          <p14:tracePt t="116262" x="5341938" y="3236913"/>
          <p14:tracePt t="116270" x="5341938" y="3173413"/>
          <p14:tracePt t="116278" x="5341938" y="3070225"/>
          <p14:tracePt t="116287" x="5341938" y="2951163"/>
          <p14:tracePt t="116294" x="5341938" y="2886075"/>
          <p14:tracePt t="116303" x="5341938" y="2870200"/>
          <p14:tracePt t="116310" x="5341938" y="2846388"/>
          <p14:tracePt t="116320" x="5341938" y="2838450"/>
          <p14:tracePt t="116326" x="5349875" y="2822575"/>
          <p14:tracePt t="116441" x="5349875" y="2830513"/>
          <p14:tracePt t="116454" x="5349875" y="2838450"/>
          <p14:tracePt t="116462" x="5349875" y="2846388"/>
          <p14:tracePt t="116552" x="5349875" y="2838450"/>
          <p14:tracePt t="116559" x="5349875" y="2830513"/>
          <p14:tracePt t="116567" x="5357813" y="2814638"/>
          <p14:tracePt t="116575" x="5357813" y="2790825"/>
          <p14:tracePt t="116582" x="5357813" y="2759075"/>
          <p14:tracePt t="116591" x="5365750" y="2743200"/>
          <p14:tracePt t="116599" x="5373688" y="2640013"/>
          <p14:tracePt t="116607" x="5381625" y="2608263"/>
          <p14:tracePt t="116615" x="5381625" y="2559050"/>
          <p14:tracePt t="116622" x="5381625" y="2503488"/>
          <p14:tracePt t="116630" x="5381625" y="2495550"/>
          <p14:tracePt t="116638" x="5381625" y="2487613"/>
          <p14:tracePt t="116646" x="5381625" y="2479675"/>
          <p14:tracePt t="116655" x="5373688" y="2479675"/>
          <p14:tracePt t="116751" x="5365750" y="2479675"/>
          <p14:tracePt t="116759" x="5365750" y="2487613"/>
          <p14:tracePt t="116767" x="5357813" y="2495550"/>
          <p14:tracePt t="116783" x="5357813" y="2503488"/>
          <p14:tracePt t="116791" x="5349875" y="2519363"/>
          <p14:tracePt t="116806" x="5341938" y="2527300"/>
          <p14:tracePt t="116815" x="5341938" y="2535238"/>
          <p14:tracePt t="116822" x="5334000" y="2535238"/>
          <p14:tracePt t="116838" x="5334000" y="2543175"/>
          <p14:tracePt t="116855" x="5326063" y="2543175"/>
          <p14:tracePt t="116873" x="5318125" y="2551113"/>
          <p14:tracePt t="116878" x="5310188" y="2559050"/>
          <p14:tracePt t="116886" x="5300663" y="2559050"/>
          <p14:tracePt t="116894" x="5292725" y="2559050"/>
          <p14:tracePt t="116911" x="5284788" y="2559050"/>
          <p14:tracePt t="116919" x="5276850" y="2559050"/>
          <p14:tracePt t="116950" x="5268913" y="2559050"/>
          <p14:tracePt t="116999" x="5260975" y="2559050"/>
          <p14:tracePt t="117014" x="5253038" y="2559050"/>
          <p14:tracePt t="117022" x="5245100" y="2551113"/>
          <p14:tracePt t="117038" x="5237163" y="2551113"/>
          <p14:tracePt t="117047" x="5229225" y="2551113"/>
          <p14:tracePt t="117063" x="5221288" y="2551113"/>
          <p14:tracePt t="117070" x="5213350" y="2551113"/>
          <p14:tracePt t="117094" x="5205413" y="2551113"/>
          <p14:tracePt t="117143" x="5197475" y="2551113"/>
          <p14:tracePt t="117166" x="5189538" y="2551113"/>
          <p14:tracePt t="117175" x="5181600" y="2559050"/>
          <p14:tracePt t="117182" x="5173663" y="2566988"/>
          <p14:tracePt t="117190" x="5157788" y="2576513"/>
          <p14:tracePt t="117198" x="5133975" y="2592388"/>
          <p14:tracePt t="117206" x="5126038" y="2632075"/>
          <p14:tracePt t="117214" x="5110163" y="2647950"/>
          <p14:tracePt t="117222" x="5070475" y="2655888"/>
          <p14:tracePt t="117230" x="5062538" y="2671763"/>
          <p14:tracePt t="117238" x="5046663" y="2671763"/>
          <p14:tracePt t="117254" x="5046663" y="2679700"/>
          <p14:tracePt t="117407" x="5038725" y="2679700"/>
          <p14:tracePt t="117770" x="5038725" y="2671763"/>
          <p14:tracePt t="117777" x="5030788" y="2671763"/>
          <p14:tracePt t="117784" x="5022850" y="2655888"/>
          <p14:tracePt t="117799" x="5014913" y="2647950"/>
          <p14:tracePt t="117814" x="5006975" y="2647950"/>
          <p14:tracePt t="117839" x="5006975" y="2640013"/>
          <p14:tracePt t="118367" x="5014913" y="2640013"/>
          <p14:tracePt t="118390" x="5022850" y="2640013"/>
          <p14:tracePt t="118409" x="5030788" y="2647950"/>
          <p14:tracePt t="118416" x="5030788" y="2655888"/>
          <p14:tracePt t="118423" x="5046663" y="2663825"/>
          <p14:tracePt t="118431" x="5046663" y="2671763"/>
          <p14:tracePt t="118440" x="5046663" y="2679700"/>
          <p14:tracePt t="118449" x="5054600" y="2695575"/>
          <p14:tracePt t="118454" x="5054600" y="2719388"/>
          <p14:tracePt t="118462" x="5054600" y="2727325"/>
          <p14:tracePt t="118470" x="5062538" y="2727325"/>
          <p14:tracePt t="118478" x="5062538" y="2735263"/>
          <p14:tracePt t="118486" x="5062538" y="2743200"/>
          <p14:tracePt t="118495" x="5062538" y="2759075"/>
          <p14:tracePt t="118512" x="5062538" y="2767013"/>
          <p14:tracePt t="118527" x="5062538" y="2774950"/>
          <p14:tracePt t="118534" x="5062538" y="2782888"/>
          <p14:tracePt t="118591" x="5062538" y="2790825"/>
          <p14:tracePt t="118649" x="5046663" y="2790825"/>
          <p14:tracePt t="118658" x="5038725" y="2782888"/>
          <p14:tracePt t="118662" x="5030788" y="2782888"/>
          <p14:tracePt t="118670" x="5006975" y="2774950"/>
          <p14:tracePt t="118678" x="5006975" y="2767013"/>
          <p14:tracePt t="118686" x="4999038" y="2767013"/>
          <p14:tracePt t="118695" x="4999038" y="2759075"/>
          <p14:tracePt t="118702" x="4991100" y="2759075"/>
          <p14:tracePt t="118711" x="4991100" y="2751138"/>
          <p14:tracePt t="118750" x="4991100" y="2743200"/>
          <p14:tracePt t="118758" x="4991100" y="2735263"/>
          <p14:tracePt t="118783" x="4991100" y="2727325"/>
          <p14:tracePt t="118832" x="4991100" y="2735263"/>
          <p14:tracePt t="118846" x="4991100" y="2743200"/>
          <p14:tracePt t="118863" x="4983163" y="2743200"/>
          <p14:tracePt t="118895" x="4983163" y="2751138"/>
          <p14:tracePt t="118918" x="4983163" y="2759075"/>
          <p14:tracePt t="118942" x="4983163" y="2774950"/>
          <p14:tracePt t="118966" x="4991100" y="2774950"/>
          <p14:tracePt t="118974" x="4991100" y="2782888"/>
          <p14:tracePt t="119048" x="4991100" y="2790825"/>
          <p14:tracePt t="119056" x="4999038" y="2790825"/>
          <p14:tracePt t="119127" x="5014913" y="2790825"/>
          <p14:tracePt t="119134" x="5030788" y="2790825"/>
          <p14:tracePt t="119143" x="5094288" y="2790825"/>
          <p14:tracePt t="119150" x="5181600" y="2790825"/>
          <p14:tracePt t="119158" x="5276850" y="2790825"/>
          <p14:tracePt t="119166" x="5405438" y="2790825"/>
          <p14:tracePt t="119174" x="5643563" y="2790825"/>
          <p14:tracePt t="119183" x="5835650" y="2790825"/>
          <p14:tracePt t="119191" x="5970588" y="2790825"/>
          <p14:tracePt t="119198" x="6162675" y="2790825"/>
          <p14:tracePt t="119207" x="6281738" y="2790825"/>
          <p14:tracePt t="119214" x="6384925" y="2790825"/>
          <p14:tracePt t="119222" x="6505575" y="2790825"/>
          <p14:tracePt t="119230" x="6537325" y="2790825"/>
          <p14:tracePt t="119238" x="6577013" y="2790825"/>
          <p14:tracePt t="119246" x="6600825" y="2790825"/>
          <p14:tracePt t="119254" x="6608763" y="2790825"/>
          <p14:tracePt t="119266" x="6632575" y="2790825"/>
          <p14:tracePt t="119279" x="6640513" y="2782888"/>
          <p14:tracePt t="119294" x="6640513" y="2774950"/>
          <p14:tracePt t="119303" x="6640513" y="2767013"/>
          <p14:tracePt t="119311" x="6648450" y="2759075"/>
          <p14:tracePt t="119319" x="6648450" y="2751138"/>
          <p14:tracePt t="119327" x="6648450" y="2743200"/>
          <p14:tracePt t="119334" x="6648450" y="2727325"/>
          <p14:tracePt t="119342" x="6648450" y="2719388"/>
          <p14:tracePt t="119350" x="6648450" y="2711450"/>
          <p14:tracePt t="119358" x="6648450" y="2695575"/>
          <p14:tracePt t="119366" x="6632575" y="2687638"/>
          <p14:tracePt t="119374" x="6624638" y="2663825"/>
          <p14:tracePt t="119382" x="6584950" y="2647950"/>
          <p14:tracePt t="119390" x="6529388" y="2632075"/>
          <p14:tracePt t="119398" x="6489700" y="2616200"/>
          <p14:tracePt t="119406" x="6418263" y="2608263"/>
          <p14:tracePt t="119414" x="6273800" y="2608263"/>
          <p14:tracePt t="119422" x="6154738" y="2608263"/>
          <p14:tracePt t="119430" x="6026150" y="2608263"/>
          <p14:tracePt t="119438" x="5875338" y="2608263"/>
          <p14:tracePt t="119446" x="5756275" y="2600325"/>
          <p14:tracePt t="119454" x="5627688" y="2600325"/>
          <p14:tracePt t="119462" x="5389563" y="2600325"/>
          <p14:tracePt t="119470" x="5189538" y="2600325"/>
          <p14:tracePt t="119478" x="4975225" y="2600325"/>
          <p14:tracePt t="119486" x="4767263" y="2624138"/>
          <p14:tracePt t="119494" x="4648200" y="2640013"/>
          <p14:tracePt t="119502" x="4448175" y="2671763"/>
          <p14:tracePt t="119510" x="4289425" y="2695575"/>
          <p14:tracePt t="119519" x="4184650" y="2727325"/>
          <p14:tracePt t="119527" x="4073525" y="2774950"/>
          <p14:tracePt t="119534" x="3954463" y="2790825"/>
          <p14:tracePt t="119543" x="3883025" y="2830513"/>
          <p14:tracePt t="119551" x="3810000" y="2854325"/>
          <p14:tracePt t="119558" x="3754438" y="2878138"/>
          <p14:tracePt t="119566" x="3730625" y="2901950"/>
          <p14:tracePt t="119574" x="3714750" y="2919413"/>
          <p14:tracePt t="119590" x="3714750" y="2927350"/>
          <p14:tracePt t="119614" x="3714750" y="2935288"/>
          <p14:tracePt t="119622" x="3722688" y="2943225"/>
          <p14:tracePt t="119630" x="3746500" y="2943225"/>
          <p14:tracePt t="119638" x="3754438" y="2959100"/>
          <p14:tracePt t="119646" x="3770313" y="2959100"/>
          <p14:tracePt t="119654" x="3778250" y="2967038"/>
          <p14:tracePt t="119662" x="3810000" y="2974975"/>
          <p14:tracePt t="119670" x="3825875" y="2998788"/>
          <p14:tracePt t="119678" x="3906838" y="3022600"/>
          <p14:tracePt t="119686" x="3962400" y="3046413"/>
          <p14:tracePt t="119694" x="4057650" y="3054350"/>
          <p14:tracePt t="119702" x="4160838" y="3070225"/>
          <p14:tracePt t="119710" x="4313238" y="3078163"/>
          <p14:tracePt t="119718" x="4503738" y="3078163"/>
          <p14:tracePt t="119727" x="4727575" y="3078163"/>
          <p14:tracePt t="119734" x="4878388" y="3078163"/>
          <p14:tracePt t="119743" x="5070475" y="3078163"/>
          <p14:tracePt t="119750" x="5213350" y="3078163"/>
          <p14:tracePt t="119759" x="5373688" y="3070225"/>
          <p14:tracePt t="119766" x="5437188" y="3070225"/>
          <p14:tracePt t="119775" x="5476875" y="3054350"/>
          <p14:tracePt t="119782" x="5500688" y="3046413"/>
          <p14:tracePt t="119790" x="5540375" y="3054350"/>
          <p14:tracePt t="119847" x="5540375" y="3046413"/>
          <p14:tracePt t="119854" x="5532438" y="3038475"/>
          <p14:tracePt t="119862" x="5532438" y="3030538"/>
          <p14:tracePt t="119871" x="5524500" y="3022600"/>
          <p14:tracePt t="119880" x="5516563" y="3014663"/>
          <p14:tracePt t="119894" x="5516563" y="3006725"/>
          <p14:tracePt t="119911" x="5508625" y="3006725"/>
          <p14:tracePt t="119918" x="5508625" y="2998788"/>
          <p14:tracePt t="119950" x="5508625" y="2990850"/>
          <p14:tracePt t="119959" x="5508625" y="2982913"/>
          <p14:tracePt t="119975" x="5508625" y="2974975"/>
          <p14:tracePt t="119991" x="5524500" y="2967038"/>
          <p14:tracePt t="119998" x="5540375" y="2959100"/>
          <p14:tracePt t="120014" x="5556250" y="2959100"/>
          <p14:tracePt t="120022" x="5572125" y="2959100"/>
          <p14:tracePt t="120030" x="5580063" y="2959100"/>
          <p14:tracePt t="120038" x="5588000" y="2959100"/>
          <p14:tracePt t="120046" x="5603875" y="2959100"/>
          <p14:tracePt t="120054" x="5627688" y="2959100"/>
          <p14:tracePt t="120062" x="5643563" y="2959100"/>
          <p14:tracePt t="120070" x="5659438" y="2959100"/>
          <p14:tracePt t="120079" x="5667375" y="2959100"/>
          <p14:tracePt t="120086" x="5676900" y="2959100"/>
          <p14:tracePt t="120102" x="5684838" y="2959100"/>
          <p14:tracePt t="120286" x="5692775" y="2959100"/>
          <p14:tracePt t="120302" x="5708650" y="2951163"/>
          <p14:tracePt t="120310" x="5708650" y="2943225"/>
          <p14:tracePt t="120318" x="5716588" y="2943225"/>
          <p14:tracePt t="120322" x="5716588" y="2935288"/>
          <p14:tracePt t="120334" x="5724525" y="2935288"/>
          <p14:tracePt t="120343" x="5732463" y="2927350"/>
          <p14:tracePt t="120441" x="5724525" y="2927350"/>
          <p14:tracePt t="120446" x="5724525" y="2935288"/>
          <p14:tracePt t="120454" x="5716588" y="2935288"/>
          <p14:tracePt t="120462" x="5708650" y="2943225"/>
          <p14:tracePt t="120474" x="5700713" y="2943225"/>
          <p14:tracePt t="120478" x="5692775" y="2951163"/>
          <p14:tracePt t="120494" x="5684838" y="2959100"/>
          <p14:tracePt t="120502" x="5676900" y="2959100"/>
          <p14:tracePt t="120680" x="5676900" y="2951163"/>
          <p14:tracePt t="120687" x="5684838" y="2951163"/>
          <p14:tracePt t="120695" x="5692775" y="2951163"/>
          <p14:tracePt t="120710" x="5692775" y="2943225"/>
          <p14:tracePt t="120718" x="5700713" y="2943225"/>
          <p14:tracePt t="120734" x="5708650" y="2943225"/>
          <p14:tracePt t="120806" x="5700713" y="2943225"/>
          <p14:tracePt t="120847" x="5692775" y="2943225"/>
          <p14:tracePt t="120913" x="5684838" y="2943225"/>
          <p14:tracePt t="120934" x="5676900" y="2943225"/>
          <p14:tracePt t="120950" x="5667375" y="2943225"/>
          <p14:tracePt t="120958" x="5659438" y="2943225"/>
          <p14:tracePt t="120966" x="5651500" y="2943225"/>
          <p14:tracePt t="120974" x="5643563" y="2943225"/>
          <p14:tracePt t="120998" x="5635625" y="2943225"/>
          <p14:tracePt t="121038" x="5627688" y="2943225"/>
          <p14:tracePt t="121062" x="5619750" y="2943225"/>
          <p14:tracePt t="121127" x="5627688" y="2943225"/>
          <p14:tracePt t="121143" x="5635625" y="2951163"/>
          <p14:tracePt t="121358" x="5627688" y="2951163"/>
          <p14:tracePt t="121367" x="5611813" y="2798763"/>
          <p14:tracePt t="121406" x="5603875" y="2798763"/>
          <p14:tracePt t="121414" x="5595938" y="2798763"/>
          <p14:tracePt t="121422" x="5595938" y="2790825"/>
          <p14:tracePt t="121430" x="5588000" y="2790825"/>
          <p14:tracePt t="121438" x="5580063" y="2790825"/>
          <p14:tracePt t="121446" x="5572125" y="2790825"/>
          <p14:tracePt t="121454" x="5564188" y="2790825"/>
          <p14:tracePt t="121462" x="5548313" y="2798763"/>
          <p14:tracePt t="121470" x="5540375" y="2798763"/>
          <p14:tracePt t="121478" x="5516563" y="2798763"/>
          <p14:tracePt t="121486" x="5484813" y="2798763"/>
          <p14:tracePt t="121494" x="5445125" y="2798763"/>
          <p14:tracePt t="121502" x="5389563" y="2798763"/>
          <p14:tracePt t="121510" x="5326063" y="2798763"/>
          <p14:tracePt t="121518" x="5221288" y="2798763"/>
          <p14:tracePt t="121526" x="5133975" y="2798763"/>
          <p14:tracePt t="121538" x="5070475" y="2798763"/>
          <p14:tracePt t="121542" x="5022850" y="2798763"/>
          <p14:tracePt t="121550" x="4975225" y="2798763"/>
          <p14:tracePt t="121558" x="4943475" y="2798763"/>
          <p14:tracePt t="121567" x="4918075" y="2790825"/>
          <p14:tracePt t="121574" x="4870450" y="2782888"/>
          <p14:tracePt t="121582" x="4854575" y="2782888"/>
          <p14:tracePt t="121590" x="4814888" y="2767013"/>
          <p14:tracePt t="121599" x="4799013" y="2767013"/>
          <p14:tracePt t="121606" x="4783138" y="2767013"/>
          <p14:tracePt t="121615" x="4767263" y="2767013"/>
          <p14:tracePt t="121622" x="4743450" y="2759075"/>
          <p14:tracePt t="121639" x="4727575" y="2759075"/>
          <p14:tracePt t="121662" x="4719638" y="2759075"/>
          <p14:tracePt t="121710" x="4719638" y="2751138"/>
          <p14:tracePt t="121727" x="4711700" y="2743200"/>
          <p14:tracePt t="121734" x="4703763" y="2743200"/>
          <p14:tracePt t="121743" x="4695825" y="2735263"/>
          <p14:tracePt t="121750" x="4687888" y="2727325"/>
          <p14:tracePt t="121759" x="4679950" y="2727325"/>
          <p14:tracePt t="121767" x="4679950" y="2719388"/>
          <p14:tracePt t="121774" x="4672013" y="2711450"/>
          <p14:tracePt t="121782" x="4664075" y="2695575"/>
          <p14:tracePt t="121790" x="4648200" y="2687638"/>
          <p14:tracePt t="121798" x="4624388" y="2679700"/>
          <p14:tracePt t="121806" x="4616450" y="2671763"/>
          <p14:tracePt t="121815" x="4600575" y="2663825"/>
          <p14:tracePt t="121822" x="4584700" y="2663825"/>
          <p14:tracePt t="121831" x="4551363" y="2655888"/>
          <p14:tracePt t="121838" x="4511675" y="2655888"/>
          <p14:tracePt t="121847" x="4456113" y="2655888"/>
          <p14:tracePt t="121854" x="4392613" y="2655888"/>
          <p14:tracePt t="121862" x="4281488" y="2663825"/>
          <p14:tracePt t="121884" x="4105275" y="2663825"/>
          <p14:tracePt t="121887" x="4025900" y="2671763"/>
          <p14:tracePt t="121894" x="3946525" y="2679700"/>
          <p14:tracePt t="121902" x="3930650" y="2695575"/>
          <p14:tracePt t="121910" x="3890963" y="2695575"/>
          <p14:tracePt t="121918" x="3883025" y="2695575"/>
          <p14:tracePt t="121926" x="3875088" y="2703513"/>
          <p14:tracePt t="121934" x="3867150" y="2703513"/>
          <p14:tracePt t="121942" x="3867150" y="2711450"/>
          <p14:tracePt t="121967" x="3867150" y="2719388"/>
          <p14:tracePt t="121983" x="3867150" y="2727325"/>
          <p14:tracePt t="121990" x="3867150" y="2735263"/>
          <p14:tracePt t="121998" x="3867150" y="2743200"/>
          <p14:tracePt t="122016" x="3867150" y="2751138"/>
          <p14:tracePt t="122022" x="3867150" y="2759075"/>
          <p14:tracePt t="122031" x="3867150" y="2767013"/>
          <p14:tracePt t="122038" x="3867150" y="2774950"/>
          <p14:tracePt t="122047" x="3867150" y="2782888"/>
          <p14:tracePt t="122055" x="3875088" y="2806700"/>
          <p14:tracePt t="122062" x="3883025" y="2830513"/>
          <p14:tracePt t="122071" x="3906838" y="2846388"/>
          <p14:tracePt t="122078" x="3930650" y="2901950"/>
          <p14:tracePt t="122087" x="3946525" y="2919413"/>
          <p14:tracePt t="122094" x="3954463" y="2967038"/>
          <p14:tracePt t="122104" x="3970338" y="2967038"/>
          <p14:tracePt t="122110" x="3986213" y="2974975"/>
          <p14:tracePt t="122119" x="3994150" y="2982913"/>
          <p14:tracePt t="122126" x="4010025" y="2982913"/>
          <p14:tracePt t="122134" x="4017963" y="2990850"/>
          <p14:tracePt t="122142" x="4025900" y="2990850"/>
          <p14:tracePt t="122150" x="4041775" y="2990850"/>
          <p14:tracePt t="122158" x="4057650" y="2990850"/>
          <p14:tracePt t="122166" x="4081463" y="2990850"/>
          <p14:tracePt t="122174" x="4113213" y="2990850"/>
          <p14:tracePt t="122182" x="4217988" y="2990850"/>
          <p14:tracePt t="122190" x="4273550" y="2982913"/>
          <p14:tracePt t="122198" x="4368800" y="2974975"/>
          <p14:tracePt t="122206" x="4440238" y="2967038"/>
          <p14:tracePt t="122214" x="4527550" y="2943225"/>
          <p14:tracePt t="122222" x="4624388" y="2919413"/>
          <p14:tracePt t="122231" x="4703763" y="2894013"/>
          <p14:tracePt t="122238" x="4791075" y="2878138"/>
          <p14:tracePt t="122247" x="4822825" y="2870200"/>
          <p14:tracePt t="122254" x="4846638" y="2854325"/>
          <p14:tracePt t="122262" x="4854575" y="2838450"/>
          <p14:tracePt t="122271" x="4862513" y="2830513"/>
          <p14:tracePt t="122278" x="4862513" y="2822575"/>
          <p14:tracePt t="122287" x="4870450" y="2814638"/>
          <p14:tracePt t="122294" x="4878388" y="2814638"/>
          <p14:tracePt t="122303" x="4878388" y="2798763"/>
          <p14:tracePt t="122310" x="4870450" y="2798763"/>
          <p14:tracePt t="122319" x="4870450" y="2790825"/>
          <p14:tracePt t="122326" x="4862513" y="2790825"/>
          <p14:tracePt t="122334" x="4854575" y="2782888"/>
          <p14:tracePt t="122342" x="4846638" y="2774950"/>
          <p14:tracePt t="122350" x="4838700" y="2774950"/>
          <p14:tracePt t="122359" x="4830763" y="2774950"/>
          <p14:tracePt t="122366" x="4822825" y="2774950"/>
          <p14:tracePt t="122374" x="4814888" y="2767013"/>
          <p14:tracePt t="122382" x="4806950" y="2767013"/>
          <p14:tracePt t="122398" x="4799013" y="2767013"/>
          <p14:tracePt t="122407" x="4799013" y="2759075"/>
          <p14:tracePt t="122415" x="4791075" y="2759075"/>
          <p14:tracePt t="122437" x="4783138" y="2751138"/>
          <p14:tracePt t="122439" x="4783138" y="2743200"/>
          <p14:tracePt t="122455" x="4775200" y="2735263"/>
          <p14:tracePt t="122463" x="4767263" y="2735263"/>
          <p14:tracePt t="122478" x="4759325" y="2735263"/>
          <p14:tracePt t="122503" x="4751388" y="2735263"/>
          <p14:tracePt t="122518" x="4743450" y="2735263"/>
          <p14:tracePt t="122527" x="4735513" y="2735263"/>
          <p14:tracePt t="122534" x="4727575" y="2727325"/>
          <p14:tracePt t="122543" x="4719638" y="2727325"/>
          <p14:tracePt t="122550" x="4711700" y="2719388"/>
          <p14:tracePt t="122559" x="4695825" y="2719388"/>
          <p14:tracePt t="122567" x="4687888" y="2719388"/>
          <p14:tracePt t="122574" x="4672013" y="2719388"/>
          <p14:tracePt t="122583" x="4656138" y="2711450"/>
          <p14:tracePt t="122594" x="4648200" y="2703513"/>
          <p14:tracePt t="122599" x="4624388" y="2703513"/>
          <p14:tracePt t="122607" x="4608513" y="2703513"/>
          <p14:tracePt t="122614" x="4592638" y="2703513"/>
          <p14:tracePt t="122623" x="4584700" y="2703513"/>
          <p14:tracePt t="122640" x="4576763" y="2703513"/>
          <p14:tracePt t="122647" x="4567238" y="2703513"/>
          <p14:tracePt t="122670" x="4559300" y="2703513"/>
          <p14:tracePt t="122678" x="4551363" y="2703513"/>
          <p14:tracePt t="122694" x="4543425" y="2703513"/>
          <p14:tracePt t="122710" x="4535488" y="2703513"/>
          <p14:tracePt t="122718" x="4535488" y="2711450"/>
          <p14:tracePt t="122726" x="4527550" y="2711450"/>
          <p14:tracePt t="122734" x="4527550" y="2719388"/>
          <p14:tracePt t="122750" x="4519613" y="2719388"/>
          <p14:tracePt t="122758" x="4511675" y="2727325"/>
          <p14:tracePt t="122782" x="4511675" y="2735263"/>
          <p14:tracePt t="122790" x="4511675" y="2743200"/>
          <p14:tracePt t="122798" x="4503738" y="2751138"/>
          <p14:tracePt t="122815" x="4495800" y="2767013"/>
          <p14:tracePt t="122823" x="4487863" y="2767013"/>
          <p14:tracePt t="122831" x="4487863" y="2774950"/>
          <p14:tracePt t="122839" x="4487863" y="2798763"/>
          <p14:tracePt t="122847" x="4479925" y="2814638"/>
          <p14:tracePt t="122855" x="4479925" y="2838450"/>
          <p14:tracePt t="122863" x="4471988" y="2854325"/>
          <p14:tracePt t="122870" x="4471988" y="2862263"/>
          <p14:tracePt t="122882" x="4471988" y="2870200"/>
          <p14:tracePt t="122898" x="4471988" y="2878138"/>
          <p14:tracePt t="122910" x="4471988" y="2894013"/>
          <p14:tracePt t="122918" x="4471988" y="2901950"/>
          <p14:tracePt t="122926" x="4471988" y="2909888"/>
          <p14:tracePt t="122934" x="4479925" y="2927350"/>
          <p14:tracePt t="122942" x="4479925" y="2935288"/>
          <p14:tracePt t="122950" x="4487863" y="2943225"/>
          <p14:tracePt t="122958" x="4495800" y="2959100"/>
          <p14:tracePt t="122966" x="4503738" y="2974975"/>
          <p14:tracePt t="122974" x="4519613" y="2982913"/>
          <p14:tracePt t="122982" x="4567238" y="2990850"/>
          <p14:tracePt t="122990" x="4592638" y="3006725"/>
          <p14:tracePt t="122998" x="4624388" y="3006725"/>
          <p14:tracePt t="123006" x="4664075" y="3006725"/>
          <p14:tracePt t="123014" x="4751388" y="3014663"/>
          <p14:tracePt t="123022" x="4814888" y="3014663"/>
          <p14:tracePt t="123030" x="4926013" y="2990850"/>
          <p14:tracePt t="123039" x="5014913" y="2959100"/>
          <p14:tracePt t="123050" x="5078413" y="2927350"/>
          <p14:tracePt t="123055" x="5126038" y="2901950"/>
          <p14:tracePt t="123063" x="5181600" y="2878138"/>
          <p14:tracePt t="123070" x="5197475" y="2870200"/>
          <p14:tracePt t="123080" x="5205413" y="2854325"/>
          <p14:tracePt t="123086" x="5213350" y="2854325"/>
          <p14:tracePt t="123094" x="5213350" y="2830513"/>
          <p14:tracePt t="123102" x="5213350" y="2822575"/>
          <p14:tracePt t="123112" x="5213350" y="2806700"/>
          <p14:tracePt t="123119" x="5213350" y="2798763"/>
          <p14:tracePt t="123127" x="5213350" y="2790825"/>
          <p14:tracePt t="123134" x="5213350" y="2774950"/>
          <p14:tracePt t="123143" x="5205413" y="2774950"/>
          <p14:tracePt t="123150" x="5197475" y="2767013"/>
          <p14:tracePt t="123166" x="5181600" y="2759075"/>
          <p14:tracePt t="123182" x="5173663" y="2751138"/>
          <p14:tracePt t="123190" x="5157788" y="2751138"/>
          <p14:tracePt t="123202" x="5141913" y="2751138"/>
          <p14:tracePt t="123206" x="5118100" y="2751138"/>
          <p14:tracePt t="123214" x="5102225" y="2751138"/>
          <p14:tracePt t="123222" x="5062538" y="2751138"/>
          <p14:tracePt t="123231" x="5038725" y="2751138"/>
          <p14:tracePt t="123238" x="5006975" y="2751138"/>
          <p14:tracePt t="123247" x="4991100" y="2751138"/>
          <p14:tracePt t="123255" x="4967288" y="2751138"/>
          <p14:tracePt t="123263" x="4951413" y="2751138"/>
          <p14:tracePt t="123270" x="4933950" y="2751138"/>
          <p14:tracePt t="123278" x="4878388" y="2751138"/>
          <p14:tracePt t="123286" x="4862513" y="2751138"/>
          <p14:tracePt t="123294" x="4846638" y="2751138"/>
          <p14:tracePt t="123303" x="4822825" y="2751138"/>
          <p14:tracePt t="123310" x="4806950" y="2751138"/>
          <p14:tracePt t="123318" x="4791075" y="2751138"/>
          <p14:tracePt t="123326" x="4775200" y="2751138"/>
          <p14:tracePt t="123334" x="4767263" y="2751138"/>
          <p14:tracePt t="123342" x="4759325" y="2751138"/>
          <p14:tracePt t="123355" x="4751388" y="2751138"/>
          <p14:tracePt t="123366" x="4743450" y="2751138"/>
          <p14:tracePt t="123382" x="4743450" y="2759075"/>
          <p14:tracePt t="123398" x="4735513" y="2759075"/>
          <p14:tracePt t="123414" x="4727575" y="2759075"/>
          <p14:tracePt t="123446" x="4719638" y="2774950"/>
          <p14:tracePt t="123463" x="4711700" y="2782888"/>
          <p14:tracePt t="123471" x="4703763" y="2782888"/>
          <p14:tracePt t="123479" x="4695825" y="2798763"/>
          <p14:tracePt t="123486" x="4687888" y="2798763"/>
          <p14:tracePt t="123494" x="4679950" y="2814638"/>
          <p14:tracePt t="123502" x="4672013" y="2822575"/>
          <p14:tracePt t="123510" x="4664075" y="2846388"/>
          <p14:tracePt t="123519" x="4656138" y="2862263"/>
          <p14:tracePt t="123526" x="4656138" y="2870200"/>
          <p14:tracePt t="123534" x="4648200" y="2894013"/>
          <p14:tracePt t="123543" x="4648200" y="2901950"/>
          <p14:tracePt t="123550" x="4648200" y="2919413"/>
          <p14:tracePt t="123558" x="4648200" y="2927350"/>
          <p14:tracePt t="123574" x="4648200" y="2935288"/>
          <p14:tracePt t="123582" x="4648200" y="2943225"/>
          <p14:tracePt t="123630" x="4656138" y="2943225"/>
          <p14:tracePt t="123638" x="4664075" y="2943225"/>
          <p14:tracePt t="123646" x="4672013" y="2927350"/>
          <p14:tracePt t="123654" x="4719638" y="2909888"/>
          <p14:tracePt t="123663" x="4735513" y="2830513"/>
          <p14:tracePt t="123670" x="4759325" y="2774950"/>
          <p14:tracePt t="123679" x="4783138" y="2679700"/>
          <p14:tracePt t="123686" x="4799013" y="2632075"/>
          <p14:tracePt t="123696" x="4799013" y="2551113"/>
          <p14:tracePt t="123702" x="4806950" y="2527300"/>
          <p14:tracePt t="123711" x="4799013" y="2511425"/>
          <p14:tracePt t="123718" x="4799013" y="2503488"/>
          <p14:tracePt t="123726" x="4783138" y="2495550"/>
          <p14:tracePt t="123743" x="4775200" y="2495550"/>
          <p14:tracePt t="123750" x="4759325" y="2495550"/>
          <p14:tracePt t="123758" x="4751388" y="2495550"/>
          <p14:tracePt t="123766" x="4735513" y="2495550"/>
          <p14:tracePt t="123774" x="4719638" y="2495550"/>
          <p14:tracePt t="123782" x="4695825" y="2495550"/>
          <p14:tracePt t="123790" x="4672013" y="2495550"/>
          <p14:tracePt t="123798" x="4632325" y="2503488"/>
          <p14:tracePt t="123806" x="4576763" y="2511425"/>
          <p14:tracePt t="123814" x="4567238" y="2519363"/>
          <p14:tracePt t="123823" x="4527550" y="2543175"/>
          <p14:tracePt t="123829" x="4511675" y="2551113"/>
          <p14:tracePt t="123838" x="4503738" y="2559050"/>
          <p14:tracePt t="123846" x="4487863" y="2576513"/>
          <p14:tracePt t="123854" x="4479925" y="2584450"/>
          <p14:tracePt t="123862" x="4479925" y="2592388"/>
          <p14:tracePt t="123870" x="4471988" y="2600325"/>
          <p14:tracePt t="123896" x="4471988" y="2632075"/>
          <p14:tracePt t="123902" x="4471988" y="2647950"/>
          <p14:tracePt t="123911" x="4471988" y="2655888"/>
          <p14:tracePt t="123918" x="4471988" y="2663825"/>
          <p14:tracePt t="123926" x="4479925" y="2679700"/>
          <p14:tracePt t="123934" x="4487863" y="2695575"/>
          <p14:tracePt t="123943" x="4487863" y="2711450"/>
          <p14:tracePt t="123950" x="4495800" y="2719388"/>
          <p14:tracePt t="123958" x="4503738" y="2743200"/>
          <p14:tracePt t="123966" x="4503738" y="2759075"/>
          <p14:tracePt t="123982" x="4503738" y="2767013"/>
          <p14:tracePt t="123990" x="4511675" y="2767013"/>
          <p14:tracePt t="124006" x="4519613" y="2774950"/>
          <p14:tracePt t="124014" x="4527550" y="2782888"/>
          <p14:tracePt t="124030" x="4535488" y="2782888"/>
          <p14:tracePt t="124038" x="4535488" y="2790825"/>
          <p14:tracePt t="124046" x="4543425" y="2790825"/>
          <p14:tracePt t="124063" x="4559300" y="2790825"/>
          <p14:tracePt t="124079" x="4567238" y="2790825"/>
          <p14:tracePt t="124086" x="4567238" y="2782888"/>
          <p14:tracePt t="124094" x="4576763" y="2782888"/>
          <p14:tracePt t="124102" x="4576763" y="2774950"/>
          <p14:tracePt t="124110" x="4576763" y="2759075"/>
          <p14:tracePt t="124118" x="4576763" y="2751138"/>
          <p14:tracePt t="124126" x="4567238" y="2743200"/>
          <p14:tracePt t="124134" x="4559300" y="2735263"/>
          <p14:tracePt t="124142" x="4559300" y="2727325"/>
          <p14:tracePt t="124150" x="4543425" y="2727325"/>
          <p14:tracePt t="124159" x="4543425" y="2719388"/>
          <p14:tracePt t="124166" x="4535488" y="2719388"/>
          <p14:tracePt t="124184" x="4527550" y="2719388"/>
          <p14:tracePt t="124199" x="4519613" y="2719388"/>
          <p14:tracePt t="124206" x="4511675" y="2719388"/>
          <p14:tracePt t="124214" x="4503738" y="2711450"/>
          <p14:tracePt t="124222" x="4495800" y="2711450"/>
          <p14:tracePt t="124231" x="4487863" y="2711450"/>
          <p14:tracePt t="124238" x="4471988" y="2711450"/>
          <p14:tracePt t="124246" x="4464050" y="2711450"/>
          <p14:tracePt t="124254" x="4456113" y="2711450"/>
          <p14:tracePt t="124263" x="4440238" y="2711450"/>
          <p14:tracePt t="124270" x="4432300" y="2711450"/>
          <p14:tracePt t="124279" x="4424363" y="2711450"/>
          <p14:tracePt t="124302" x="4424363" y="2719388"/>
          <p14:tracePt t="124311" x="4424363" y="2727325"/>
          <p14:tracePt t="124326" x="4424363" y="2735263"/>
          <p14:tracePt t="124336" x="4424363" y="2743200"/>
          <p14:tracePt t="124347" x="4424363" y="2751138"/>
          <p14:tracePt t="124353" x="4424363" y="2759075"/>
          <p14:tracePt t="124359" x="4424363" y="2782888"/>
          <p14:tracePt t="124366" x="4432300" y="2798763"/>
          <p14:tracePt t="124375" x="4440238" y="2806700"/>
          <p14:tracePt t="124382" x="4448175" y="2814638"/>
          <p14:tracePt t="124391" x="4456113" y="2822575"/>
          <p14:tracePt t="124398" x="4456113" y="2830513"/>
          <p14:tracePt t="124406" x="4464050" y="2830513"/>
          <p14:tracePt t="124410" x="4471988" y="2830513"/>
          <p14:tracePt t="124422" x="4471988" y="2838450"/>
          <p14:tracePt t="124521" x="4471988" y="2830513"/>
          <p14:tracePt t="124528" x="4456113" y="2822575"/>
          <p14:tracePt t="124534" x="4456113" y="2814638"/>
          <p14:tracePt t="124542" x="4440238" y="2806700"/>
          <p14:tracePt t="124582" x="4432300" y="2806700"/>
          <p14:tracePt t="124606" x="4424363" y="2806700"/>
          <p14:tracePt t="124630" x="4408488" y="2806700"/>
          <p14:tracePt t="124638" x="4408488" y="2814638"/>
          <p14:tracePt t="124646" x="4400550" y="2814638"/>
          <p14:tracePt t="124654" x="4392613" y="2838450"/>
          <p14:tracePt t="124662" x="4384675" y="2854325"/>
          <p14:tracePt t="124670" x="4368800" y="2878138"/>
          <p14:tracePt t="124678" x="4368800" y="2927350"/>
          <p14:tracePt t="124687" x="4352925" y="2935288"/>
          <p14:tracePt t="124695" x="4344988" y="2959100"/>
          <p14:tracePt t="124702" x="4344988" y="2982913"/>
          <p14:tracePt t="124714" x="4344988" y="3014663"/>
          <p14:tracePt t="124718" x="4344988" y="3030538"/>
          <p14:tracePt t="124726" x="4344988" y="3054350"/>
          <p14:tracePt t="124734" x="4352925" y="3070225"/>
          <p14:tracePt t="124742" x="4360863" y="3078163"/>
          <p14:tracePt t="124750" x="4368800" y="3094038"/>
          <p14:tracePt t="124758" x="4376738" y="3101975"/>
          <p14:tracePt t="124766" x="4392613" y="3117850"/>
          <p14:tracePt t="124774" x="4408488" y="3117850"/>
          <p14:tracePt t="124782" x="4416425" y="3125788"/>
          <p14:tracePt t="124790" x="4424363" y="3125788"/>
          <p14:tracePt t="124806" x="4440238" y="3125788"/>
          <p14:tracePt t="124814" x="4456113" y="3125788"/>
          <p14:tracePt t="124822" x="4471988" y="3125788"/>
          <p14:tracePt t="124830" x="4479925" y="3117850"/>
          <p14:tracePt t="124838" x="4487863" y="3117850"/>
          <p14:tracePt t="124847" x="4503738" y="3117850"/>
          <p14:tracePt t="124854" x="4511675" y="3117850"/>
          <p14:tracePt t="124866" x="4519613" y="3101975"/>
          <p14:tracePt t="124870" x="4527550" y="3094038"/>
          <p14:tracePt t="124878" x="4535488" y="3086100"/>
          <p14:tracePt t="124886" x="4543425" y="3070225"/>
          <p14:tracePt t="124897" x="4551363" y="3062288"/>
          <p14:tracePt t="124902" x="4559300" y="3046413"/>
          <p14:tracePt t="124911" x="4567238" y="3046413"/>
          <p14:tracePt t="124926" x="4576763" y="3046413"/>
          <p14:tracePt t="124935" x="4584700" y="3038475"/>
          <p14:tracePt t="125006" x="4584700" y="3030538"/>
          <p14:tracePt t="125118" x="4584700" y="3022600"/>
          <p14:tracePt t="125134" x="4584700" y="3014663"/>
          <p14:tracePt t="125280" x="4592638" y="3014663"/>
          <p14:tracePt t="125287" x="4600575" y="3014663"/>
          <p14:tracePt t="125294" x="4608513" y="3014663"/>
          <p14:tracePt t="125304" x="4616450" y="3014663"/>
          <p14:tracePt t="125311" x="4632325" y="3014663"/>
          <p14:tracePt t="125323" x="4640263" y="3014663"/>
          <p14:tracePt t="125327" x="4664075" y="3014663"/>
          <p14:tracePt t="125336" x="4672013" y="3014663"/>
          <p14:tracePt t="125343" x="4679950" y="3014663"/>
          <p14:tracePt t="125351" x="4687888" y="3014663"/>
          <p14:tracePt t="125359" x="4695825" y="3014663"/>
          <p14:tracePt t="125376" x="4703763" y="3014663"/>
          <p14:tracePt t="125383" x="4711700" y="3014663"/>
          <p14:tracePt t="125391" x="4719638" y="3014663"/>
          <p14:tracePt t="125399" x="4735513" y="3014663"/>
          <p14:tracePt t="125407" x="4743450" y="3014663"/>
          <p14:tracePt t="125414" x="4759325" y="3014663"/>
          <p14:tracePt t="125423" x="4783138" y="3014663"/>
          <p14:tracePt t="125430" x="4799013" y="3014663"/>
          <p14:tracePt t="125438" x="4814888" y="3006725"/>
          <p14:tracePt t="125446" x="4830763" y="2998788"/>
          <p14:tracePt t="125455" x="4838700" y="2998788"/>
          <p14:tracePt t="125462" x="4846638" y="2990850"/>
          <p14:tracePt t="125471" x="4862513" y="2990850"/>
          <p14:tracePt t="125478" x="4862513" y="2982913"/>
          <p14:tracePt t="125486" x="4870450" y="2982913"/>
          <p14:tracePt t="125494" x="4870450" y="2974975"/>
          <p14:tracePt t="125502" x="4886325" y="2959100"/>
          <p14:tracePt t="125518" x="4894263" y="2951163"/>
          <p14:tracePt t="125526" x="4902200" y="2943225"/>
          <p14:tracePt t="125535" x="4902200" y="2935288"/>
          <p14:tracePt t="125542" x="4910138" y="2927350"/>
          <p14:tracePt t="125550" x="4910138" y="2919413"/>
          <p14:tracePt t="125558" x="4910138" y="2901950"/>
          <p14:tracePt t="125566" x="4910138" y="2894013"/>
          <p14:tracePt t="125574" x="4910138" y="2886075"/>
          <p14:tracePt t="125582" x="4910138" y="2878138"/>
          <p14:tracePt t="125598" x="4910138" y="2870200"/>
          <p14:tracePt t="125630" x="4910138" y="2862263"/>
          <p14:tracePt t="125638" x="4910138" y="2854325"/>
          <p14:tracePt t="125670" x="4910138" y="2846388"/>
          <p14:tracePt t="125702" x="4918075" y="2838450"/>
          <p14:tracePt t="125710" x="4918075" y="2830513"/>
          <p14:tracePt t="125718" x="4926013" y="2822575"/>
          <p14:tracePt t="125735" x="4933950" y="2814638"/>
          <p14:tracePt t="125751" x="4943475" y="2798763"/>
          <p14:tracePt t="125758" x="4951413" y="2798763"/>
          <p14:tracePt t="125766" x="4959350" y="2798763"/>
          <p14:tracePt t="125774" x="4967288" y="2782888"/>
          <p14:tracePt t="125782" x="4975225" y="2782888"/>
          <p14:tracePt t="125790" x="4983163" y="2767013"/>
          <p14:tracePt t="125798" x="4983163" y="2759075"/>
          <p14:tracePt t="125806" x="4991100" y="2743200"/>
          <p14:tracePt t="125814" x="4991100" y="2735263"/>
          <p14:tracePt t="125822" x="4999038" y="2727325"/>
          <p14:tracePt t="125830" x="4999038" y="2711450"/>
          <p14:tracePt t="125838" x="5006975" y="2703513"/>
          <p14:tracePt t="125846" x="5006975" y="2687638"/>
          <p14:tracePt t="125854" x="5006975" y="2679700"/>
          <p14:tracePt t="125862" x="5006975" y="2671763"/>
          <p14:tracePt t="125871" x="5006975" y="2663825"/>
          <p14:tracePt t="125887" x="5014913" y="2655888"/>
          <p14:tracePt t="125894" x="5014913" y="2647950"/>
          <p14:tracePt t="125902" x="5014913" y="2640013"/>
          <p14:tracePt t="125919" x="5014913" y="2632075"/>
          <p14:tracePt t="125935" x="5014913" y="2624138"/>
          <p14:tracePt t="125958" x="5014913" y="2616200"/>
          <p14:tracePt t="125966" x="5022850" y="2616200"/>
          <p14:tracePt t="125974" x="5022850" y="2608263"/>
          <p14:tracePt t="126087" x="5022850" y="2616200"/>
          <p14:tracePt t="126103" x="5030788" y="2624138"/>
          <p14:tracePt t="126112" x="5030788" y="2640013"/>
          <p14:tracePt t="126118" x="5030788" y="2663825"/>
          <p14:tracePt t="126126" x="5038725" y="2679700"/>
          <p14:tracePt t="126135" x="5062538" y="2727325"/>
          <p14:tracePt t="126142" x="5078413" y="2751138"/>
          <p14:tracePt t="126151" x="5133975" y="2774950"/>
          <p14:tracePt t="126158" x="5173663" y="2798763"/>
          <p14:tracePt t="126166" x="5253038" y="2830513"/>
          <p14:tracePt t="126174" x="5341938" y="2846388"/>
          <p14:tracePt t="126182" x="5373688" y="2854325"/>
          <p14:tracePt t="126190" x="5421313" y="2862263"/>
          <p14:tracePt t="126199" x="5468938" y="2870200"/>
          <p14:tracePt t="126206" x="5508625" y="2870200"/>
          <p14:tracePt t="126214" x="5548313" y="2870200"/>
          <p14:tracePt t="126222" x="5572125" y="2870200"/>
          <p14:tracePt t="126230" x="5588000" y="2878138"/>
          <p14:tracePt t="126238" x="5611813" y="2878138"/>
          <p14:tracePt t="126246" x="5635625" y="2878138"/>
          <p14:tracePt t="126262" x="5643563" y="2894013"/>
          <p14:tracePt t="126270" x="5651500" y="2894013"/>
          <p14:tracePt t="126278" x="5659438" y="2901950"/>
          <p14:tracePt t="126295" x="5659438" y="2909888"/>
          <p14:tracePt t="126302" x="5667375" y="2909888"/>
          <p14:tracePt t="126311" x="5667375" y="2927350"/>
          <p14:tracePt t="126319" x="5667375" y="2935288"/>
          <p14:tracePt t="126326" x="5667375" y="2943225"/>
          <p14:tracePt t="126335" x="5667375" y="2959100"/>
          <p14:tracePt t="126342" x="5667375" y="2982913"/>
          <p14:tracePt t="126352" x="5667375" y="3054350"/>
          <p14:tracePt t="126358" x="5667375" y="3086100"/>
          <p14:tracePt t="126367" x="5667375" y="3189288"/>
          <p14:tracePt t="126374" x="5667375" y="3278188"/>
          <p14:tracePt t="126378" x="5667375" y="3373438"/>
          <p14:tracePt t="126391" x="5667375" y="3444875"/>
          <p14:tracePt t="126398" x="5667375" y="3563938"/>
          <p14:tracePt t="126406" x="5667375" y="3660775"/>
          <p14:tracePt t="126414" x="5667375" y="3700463"/>
          <p14:tracePt t="126422" x="5667375" y="3787775"/>
          <p14:tracePt t="126430" x="5659438" y="3819525"/>
          <p14:tracePt t="126439" x="5643563" y="3867150"/>
          <p14:tracePt t="126446" x="5643563" y="3956050"/>
          <p14:tracePt t="126454" x="5643563" y="4051300"/>
          <p14:tracePt t="126462" x="5643563" y="4122738"/>
          <p14:tracePt t="126470" x="5619750" y="4273550"/>
          <p14:tracePt t="126478" x="5611813" y="4386263"/>
          <p14:tracePt t="126486" x="5603875" y="4433888"/>
          <p14:tracePt t="126495" x="5595938" y="4521200"/>
          <p14:tracePt t="126502" x="5580063" y="4584700"/>
          <p14:tracePt t="126512" x="5572125" y="4633913"/>
          <p14:tracePt t="126518" x="5572125" y="4641850"/>
          <p14:tracePt t="126530" x="5572125" y="4649788"/>
          <p14:tracePt t="126534" x="5572125" y="4665663"/>
          <p14:tracePt t="126542" x="5572125" y="4689475"/>
          <p14:tracePt t="126551" x="5564188" y="4713288"/>
          <p14:tracePt t="126558" x="5556250" y="4721225"/>
          <p14:tracePt t="126567" x="5556250" y="4729163"/>
          <p14:tracePt t="126574" x="5548313" y="4745038"/>
          <p14:tracePt t="126582" x="5548313" y="4752975"/>
          <p14:tracePt t="126590" x="5548313" y="4760913"/>
          <p14:tracePt t="126598" x="5540375" y="4776788"/>
          <p14:tracePt t="126614" x="5524500" y="4800600"/>
          <p14:tracePt t="126622" x="5516563" y="4808538"/>
          <p14:tracePt t="126630" x="5500688" y="4816475"/>
          <p14:tracePt t="126638" x="5468938" y="4848225"/>
          <p14:tracePt t="126646" x="5453063" y="4864100"/>
          <p14:tracePt t="126654" x="5389563" y="4943475"/>
          <p14:tracePt t="126662" x="5341938" y="5032375"/>
          <p14:tracePt t="126670" x="5292725" y="5135563"/>
          <p14:tracePt t="126683" x="5133975" y="5238750"/>
          <p14:tracePt t="126686" x="5094288" y="5302250"/>
          <p14:tracePt t="126695" x="5046663" y="5343525"/>
          <p14:tracePt t="126704" x="4991100" y="5367338"/>
          <p14:tracePt t="126710" x="4975225" y="5375275"/>
          <p14:tracePt t="126718" x="4959350" y="5383213"/>
          <p14:tracePt t="126758" x="4959350" y="5375275"/>
          <p14:tracePt t="126767" x="4967288" y="5359400"/>
          <p14:tracePt t="126774" x="4975225" y="5343525"/>
          <p14:tracePt t="126783" x="4991100" y="5310188"/>
          <p14:tracePt t="126790" x="4991100" y="5294313"/>
          <p14:tracePt t="126798" x="4999038" y="5254625"/>
          <p14:tracePt t="126806" x="5014913" y="5230813"/>
          <p14:tracePt t="126814" x="5030788" y="5191125"/>
          <p14:tracePt t="126822" x="5054600" y="5175250"/>
          <p14:tracePt t="126835" x="5062538" y="5159375"/>
          <p14:tracePt t="126838" x="5070475" y="5151438"/>
          <p14:tracePt t="126847" x="5094288" y="5135563"/>
          <p14:tracePt t="126854" x="5118100" y="5135563"/>
          <p14:tracePt t="126862" x="5157788" y="5119688"/>
          <p14:tracePt t="126870" x="5181600" y="5119688"/>
          <p14:tracePt t="126886" x="5253038" y="5111750"/>
          <p14:tracePt t="126894" x="5276850" y="5111750"/>
          <p14:tracePt t="126902" x="5300663" y="5111750"/>
          <p14:tracePt t="126911" x="5341938" y="5111750"/>
          <p14:tracePt t="126918" x="5349875" y="5111750"/>
          <p14:tracePt t="126927" x="5365750" y="5111750"/>
          <p14:tracePt t="126935" x="5373688" y="5119688"/>
          <p14:tracePt t="126943" x="5373688" y="5127625"/>
          <p14:tracePt t="126951" x="5381625" y="5127625"/>
          <p14:tracePt t="126958" x="5381625" y="5135563"/>
          <p14:tracePt t="126975" x="5381625" y="5143500"/>
          <p14:tracePt t="126998" x="5381625" y="5159375"/>
          <p14:tracePt t="127030" x="5381625" y="5167313"/>
          <p14:tracePt t="127078" x="5381625" y="5151438"/>
          <p14:tracePt t="127086" x="5389563" y="5135563"/>
          <p14:tracePt t="127102" x="5389563" y="5127625"/>
          <p14:tracePt t="127118" x="5389563" y="5119688"/>
          <p14:tracePt t="127127" x="5381625" y="5111750"/>
          <p14:tracePt t="127138" x="5334000" y="5095875"/>
          <p14:tracePt t="127143" x="5300663" y="4984750"/>
          <p14:tracePt t="127151" x="5276850" y="4976813"/>
          <p14:tracePt t="127402" x="5276850" y="4984750"/>
          <p14:tracePt t="127406" x="5268913" y="4984750"/>
          <p14:tracePt t="127414" x="5260975" y="4976813"/>
          <p14:tracePt t="127422" x="5245100" y="4967288"/>
          <p14:tracePt t="127438" x="5237163" y="4967288"/>
          <p14:tracePt t="127446" x="5229225" y="4967288"/>
          <p14:tracePt t="127454" x="5213350" y="4967288"/>
          <p14:tracePt t="127462" x="5173663" y="4976813"/>
          <p14:tracePt t="127470" x="5118100" y="4984750"/>
          <p14:tracePt t="127478" x="5046663" y="5016500"/>
          <p14:tracePt t="127486" x="4975225" y="5032375"/>
          <p14:tracePt t="127496" x="4854575" y="5048250"/>
          <p14:tracePt t="127502" x="4814888" y="5064125"/>
          <p14:tracePt t="127510" x="4711700" y="5080000"/>
          <p14:tracePt t="127519" x="4624388" y="5103813"/>
          <p14:tracePt t="127526" x="4559300" y="5111750"/>
          <p14:tracePt t="127534" x="4479925" y="5119688"/>
          <p14:tracePt t="127543" x="4400550" y="5127625"/>
          <p14:tracePt t="127550" x="4360863" y="5135563"/>
          <p14:tracePt t="127560" x="4289425" y="5143500"/>
          <p14:tracePt t="127566" x="4200525" y="5151438"/>
          <p14:tracePt t="127576" x="4168775" y="5159375"/>
          <p14:tracePt t="127582" x="4121150" y="5159375"/>
          <p14:tracePt t="127590" x="4073525" y="5159375"/>
          <p14:tracePt t="127599" x="3978275" y="5159375"/>
          <p14:tracePt t="127606" x="3962400" y="5159375"/>
          <p14:tracePt t="127614" x="3914775" y="5159375"/>
          <p14:tracePt t="127623" x="3890963" y="5159375"/>
          <p14:tracePt t="127631" x="3851275" y="5167313"/>
          <p14:tracePt t="127638" x="3825875" y="5167313"/>
          <p14:tracePt t="127646" x="3794125" y="5167313"/>
          <p14:tracePt t="127654" x="3778250" y="5167313"/>
          <p14:tracePt t="127662" x="3754438" y="5167313"/>
          <p14:tracePt t="127670" x="3738563" y="5167313"/>
          <p14:tracePt t="127678" x="3730625" y="5167313"/>
          <p14:tracePt t="127686" x="3706813" y="5167313"/>
          <p14:tracePt t="127694" x="3690938" y="5167313"/>
          <p14:tracePt t="127702" x="3683000" y="5167313"/>
          <p14:tracePt t="127710" x="3675063" y="5167313"/>
          <p14:tracePt t="127726" x="3667125" y="5167313"/>
          <p14:tracePt t="127799" x="3667125" y="5159375"/>
          <p14:tracePt t="127855" x="3675063" y="5159375"/>
          <p14:tracePt t="127880" x="3683000" y="5159375"/>
          <p14:tracePt t="127886" x="3683000" y="5151438"/>
          <p14:tracePt t="127894" x="3690938" y="5151438"/>
          <p14:tracePt t="127918" x="3690938" y="5143500"/>
          <p14:tracePt t="127926" x="3698875" y="5135563"/>
          <p14:tracePt t="127934" x="3698875" y="5127625"/>
          <p14:tracePt t="127958" x="3706813" y="5127625"/>
          <p14:tracePt t="127966" x="3714750" y="5127625"/>
          <p14:tracePt t="127975" x="3722688" y="5127625"/>
          <p14:tracePt t="127982" x="3730625" y="5119688"/>
          <p14:tracePt t="127992" x="3738563" y="5119688"/>
          <p14:tracePt t="127998" x="3754438" y="5119688"/>
          <p14:tracePt t="128006" x="3762375" y="5119688"/>
          <p14:tracePt t="128014" x="3778250" y="5111750"/>
          <p14:tracePt t="128022" x="3802063" y="5111750"/>
          <p14:tracePt t="128030" x="3833813" y="5111750"/>
          <p14:tracePt t="128039" x="3938588" y="5111750"/>
          <p14:tracePt t="128046" x="4025900" y="5119688"/>
          <p14:tracePt t="128054" x="4144963" y="5119688"/>
          <p14:tracePt t="128062" x="4273550" y="5135563"/>
          <p14:tracePt t="128070" x="4511675" y="5135563"/>
          <p14:tracePt t="128078" x="4719638" y="5159375"/>
          <p14:tracePt t="128086" x="4983163" y="5167313"/>
          <p14:tracePt t="128094" x="5260975" y="5167313"/>
          <p14:tracePt t="128103" x="5500688" y="5167313"/>
          <p14:tracePt t="128110" x="5724525" y="5167313"/>
          <p14:tracePt t="128119" x="5915025" y="5167313"/>
          <p14:tracePt t="128130" x="6034088" y="5167313"/>
          <p14:tracePt t="128135" x="6162675" y="5167313"/>
          <p14:tracePt t="128144" x="6242050" y="5167313"/>
          <p14:tracePt t="128150" x="6281738" y="5167313"/>
          <p14:tracePt t="128159" x="6321425" y="5167313"/>
          <p14:tracePt t="128166" x="6329363" y="5167313"/>
          <p14:tracePt t="128359" x="6329363" y="5159375"/>
          <p14:tracePt t="128366" x="6329363" y="5151438"/>
          <p14:tracePt t="128470" x="6337300" y="5151438"/>
          <p14:tracePt t="128486" x="6353175" y="5151438"/>
          <p14:tracePt t="128499" x="6376988" y="5151438"/>
          <p14:tracePt t="128502" x="6392863" y="5151438"/>
          <p14:tracePt t="128511" x="6402388" y="5151438"/>
          <p14:tracePt t="128519" x="6481763" y="5151438"/>
          <p14:tracePt t="128526" x="6513513" y="5151438"/>
          <p14:tracePt t="128535" x="6616700" y="5151438"/>
          <p14:tracePt t="128542" x="6704013" y="5151438"/>
          <p14:tracePt t="128551" x="6792913" y="5151438"/>
          <p14:tracePt t="128558" x="6840538" y="5151438"/>
          <p14:tracePt t="128567" x="6896100" y="5151438"/>
          <p14:tracePt t="128574" x="6927850" y="5151438"/>
          <p14:tracePt t="128583" x="6943725" y="5151438"/>
          <p14:tracePt t="128590" x="6967538" y="5151438"/>
          <p14:tracePt t="128606" x="6975475" y="5151438"/>
          <p14:tracePt t="128849" x="6983413" y="5143500"/>
          <p14:tracePt t="128871" x="6991350" y="5135563"/>
          <p14:tracePt t="128878" x="6999288" y="5135563"/>
          <p14:tracePt t="128894" x="7007225" y="5135563"/>
          <p14:tracePt t="128918" x="7015163" y="5135563"/>
          <p14:tracePt t="128926" x="7015163" y="5127625"/>
          <p14:tracePt t="128934" x="7023100" y="5127625"/>
          <p14:tracePt t="128954" x="7031038" y="5127625"/>
          <p14:tracePt t="128958" x="7054850" y="5127625"/>
          <p14:tracePt t="128966" x="7070725" y="5127625"/>
          <p14:tracePt t="128974" x="7086600" y="5127625"/>
          <p14:tracePt t="128984" x="7159625" y="5135563"/>
          <p14:tracePt t="128990" x="7223125" y="5135563"/>
          <p14:tracePt t="128998" x="7326313" y="5135563"/>
          <p14:tracePt t="129006" x="7477125" y="5135563"/>
          <p14:tracePt t="129014" x="7589838" y="5135563"/>
          <p14:tracePt t="129022" x="7780338" y="5135563"/>
          <p14:tracePt t="129030" x="7940675" y="5135563"/>
          <p14:tracePt t="129039" x="8131175" y="5135563"/>
          <p14:tracePt t="129046" x="8267700" y="5127625"/>
          <p14:tracePt t="129055" x="8426450" y="5127625"/>
          <p14:tracePt t="129062" x="8521700" y="5119688"/>
          <p14:tracePt t="129070" x="8626475" y="5111750"/>
          <p14:tracePt t="129078" x="8745538" y="5103813"/>
          <p14:tracePt t="129087" x="8809038" y="5095875"/>
          <p14:tracePt t="129094" x="8824913" y="5080000"/>
          <p14:tracePt t="129106" x="8832850" y="5080000"/>
          <p14:tracePt t="129271" x="8824913" y="5087938"/>
          <p14:tracePt t="129279" x="8816975" y="5087938"/>
          <p14:tracePt t="129288" x="8801100" y="5087938"/>
          <p14:tracePt t="129295" x="8785225" y="5095875"/>
          <p14:tracePt t="129302" x="8745538" y="5095875"/>
          <p14:tracePt t="129311" x="8658225" y="5119688"/>
          <p14:tracePt t="129319" x="8593138" y="5119688"/>
          <p14:tracePt t="129327" x="8489950" y="5135563"/>
          <p14:tracePt t="129334" x="8307388" y="5143500"/>
          <p14:tracePt t="129344" x="8107363" y="5159375"/>
          <p14:tracePt t="129351" x="7932738" y="5167313"/>
          <p14:tracePt t="129359" x="7724775" y="5183188"/>
          <p14:tracePt t="129367" x="7573963" y="5183188"/>
          <p14:tracePt t="129374" x="7469188" y="5191125"/>
          <p14:tracePt t="129382" x="7350125" y="5191125"/>
          <p14:tracePt t="129391" x="7254875" y="5191125"/>
          <p14:tracePt t="129398" x="7215188" y="5191125"/>
          <p14:tracePt t="129407" x="7207250" y="5191125"/>
          <p14:tracePt t="129414" x="7191375" y="5191125"/>
          <p14:tracePt t="129430" x="7183438" y="5191125"/>
          <p14:tracePt t="129678" x="7191375" y="5191125"/>
          <p14:tracePt t="129686" x="7199313" y="5191125"/>
          <p14:tracePt t="129694" x="7223125" y="5191125"/>
          <p14:tracePt t="129702" x="7239000" y="5191125"/>
          <p14:tracePt t="129710" x="7310438" y="5191125"/>
          <p14:tracePt t="129719" x="7358063" y="5191125"/>
          <p14:tracePt t="129726" x="7421563" y="5191125"/>
          <p14:tracePt t="129735" x="7502525" y="5191125"/>
          <p14:tracePt t="129742" x="7581900" y="5191125"/>
          <p14:tracePt t="129752" x="7621588" y="5183188"/>
          <p14:tracePt t="129758" x="7637463" y="5183188"/>
          <p14:tracePt t="129766" x="7661275" y="5175250"/>
          <p14:tracePt t="129774" x="7677150" y="5175250"/>
          <p14:tracePt t="129782" x="7685088" y="5167313"/>
          <p14:tracePt t="130016" x="7685088" y="5119688"/>
          <p14:tracePt t="130025" x="7685088" y="5095875"/>
          <p14:tracePt t="130031" x="7693025" y="5024438"/>
          <p14:tracePt t="130038" x="7700963" y="5008563"/>
          <p14:tracePt t="130046" x="7708900" y="4967288"/>
          <p14:tracePt t="130054" x="7716838" y="4951413"/>
          <p14:tracePt t="130062" x="7732713" y="4935538"/>
          <p14:tracePt t="130070" x="7732713" y="4919663"/>
          <p14:tracePt t="130078" x="7740650" y="4895850"/>
          <p14:tracePt t="130086" x="7748588" y="4872038"/>
          <p14:tracePt t="130094" x="7756525" y="4864100"/>
          <p14:tracePt t="130102" x="7764463" y="4816475"/>
          <p14:tracePt t="130111" x="7764463" y="4784725"/>
          <p14:tracePt t="130118" x="7764463" y="4681538"/>
          <p14:tracePt t="130126" x="7764463" y="4624388"/>
          <p14:tracePt t="130134" x="7756525" y="4529138"/>
          <p14:tracePt t="130143" x="7740650" y="4449763"/>
          <p14:tracePt t="130150" x="7653338" y="4291013"/>
          <p14:tracePt t="130160" x="7518400" y="4154488"/>
          <p14:tracePt t="130166" x="7413625" y="4067175"/>
          <p14:tracePt t="130175" x="7278688" y="3906838"/>
          <p14:tracePt t="130182" x="7151688" y="3819525"/>
          <p14:tracePt t="130190" x="6983413" y="3668713"/>
          <p14:tracePt t="130198" x="6864350" y="3563938"/>
          <p14:tracePt t="130207" x="6816725" y="3524250"/>
          <p14:tracePt t="130214" x="6727825" y="3492500"/>
          <p14:tracePt t="130224" x="6688138" y="3436938"/>
          <p14:tracePt t="130231" x="6553200" y="3405188"/>
          <p14:tracePt t="130239" x="6465888" y="3349625"/>
          <p14:tracePt t="130246" x="6392863" y="3317875"/>
          <p14:tracePt t="130254" x="6313488" y="3278188"/>
          <p14:tracePt t="130262" x="6257925" y="3221038"/>
          <p14:tracePt t="130271" x="6218238" y="3213100"/>
          <p14:tracePt t="130278" x="6170613" y="3141663"/>
          <p14:tracePt t="130286" x="6115050" y="3117850"/>
          <p14:tracePt t="130294" x="6091238" y="3101975"/>
          <p14:tracePt t="130302" x="6083300" y="3094038"/>
          <p14:tracePt t="130310" x="6067425" y="3078163"/>
          <p14:tracePt t="130318" x="6059488" y="3070225"/>
          <p14:tracePt t="130326" x="6051550" y="3062288"/>
          <p14:tracePt t="130343" x="6043613" y="3054350"/>
          <p14:tracePt t="130366" x="6034088" y="3046413"/>
          <p14:tracePt t="130375" x="6034088" y="3038475"/>
          <p14:tracePt t="130382" x="6026150" y="3038475"/>
          <p14:tracePt t="130390" x="6018213" y="3030538"/>
          <p14:tracePt t="130398" x="6010275" y="3030538"/>
          <p14:tracePt t="130407" x="6002338" y="3030538"/>
          <p14:tracePt t="130414" x="5994400" y="3030538"/>
          <p14:tracePt t="130424" x="5978525" y="3030538"/>
          <p14:tracePt t="130430" x="5954713" y="3022600"/>
          <p14:tracePt t="130445" x="5922963" y="3014663"/>
          <p14:tracePt t="130447" x="5907088" y="3006725"/>
          <p14:tracePt t="130455" x="5883275" y="2998788"/>
          <p14:tracePt t="130462" x="5843588" y="2990850"/>
          <p14:tracePt t="130466" x="5772150" y="2974975"/>
          <p14:tracePt t="130478" x="5684838" y="2967038"/>
          <p14:tracePt t="130486" x="5667375" y="2951163"/>
          <p14:tracePt t="130494" x="5651500" y="2943225"/>
          <p14:tracePt t="130502" x="5635625" y="2943225"/>
          <p14:tracePt t="130510" x="5627688" y="2943225"/>
          <p14:tracePt t="130518" x="5619750" y="2943225"/>
          <p14:tracePt t="130566" x="5611813" y="2943225"/>
          <p14:tracePt t="130574" x="5603875" y="2943225"/>
          <p14:tracePt t="130582" x="5595938" y="2935288"/>
          <p14:tracePt t="130590" x="5572125" y="2927350"/>
          <p14:tracePt t="130598" x="5532438" y="2919413"/>
          <p14:tracePt t="130607" x="5476875" y="2909888"/>
          <p14:tracePt t="130619" x="5381625" y="2886075"/>
          <p14:tracePt t="130624" x="5310188" y="2878138"/>
          <p14:tracePt t="130630" x="5221288" y="2862263"/>
          <p14:tracePt t="130638" x="5157788" y="2846388"/>
          <p14:tracePt t="130646" x="5110163" y="2838450"/>
          <p14:tracePt t="130654" x="5054600" y="2822575"/>
          <p14:tracePt t="130662" x="5038725" y="2814638"/>
          <p14:tracePt t="130670" x="5022850" y="2806700"/>
          <p14:tracePt t="130678" x="5022850" y="2798763"/>
          <p14:tracePt t="130686" x="5006975" y="2798763"/>
          <p14:tracePt t="130702" x="5006975" y="2790825"/>
          <p14:tracePt t="130710" x="4999038" y="2790825"/>
          <p14:tracePt t="130726" x="4991100" y="2790825"/>
          <p14:tracePt t="130734" x="4983163" y="2790825"/>
          <p14:tracePt t="130750" x="4975225" y="2790825"/>
          <p14:tracePt t="130774" x="4959350" y="2790825"/>
          <p14:tracePt t="130783" x="4910138" y="2798763"/>
          <p14:tracePt t="130793" x="4902200" y="2806700"/>
          <p14:tracePt t="130798" x="4862513" y="2814638"/>
          <p14:tracePt t="130807" x="4806950" y="2822575"/>
          <p14:tracePt t="130814" x="4799013" y="2830513"/>
          <p14:tracePt t="130824" x="4751388" y="2838450"/>
          <p14:tracePt t="130830" x="4727575" y="2854325"/>
          <p14:tracePt t="130846" x="4711700" y="2862263"/>
          <p14:tracePt t="130848" x="4695825" y="2870200"/>
          <p14:tracePt t="130855" x="4679950" y="2870200"/>
          <p14:tracePt t="130862" x="4679950" y="2878138"/>
          <p14:tracePt t="130870" x="4679950" y="2886075"/>
          <p14:tracePt t="130983" x="4672013" y="2886075"/>
          <p14:tracePt t="131415" x="4664075" y="2894013"/>
          <p14:tracePt t="131423" x="4656138" y="2894013"/>
          <p14:tracePt t="131432" x="4656138" y="2901950"/>
          <p14:tracePt t="131440" x="4648200" y="2901950"/>
          <p14:tracePt t="131446" x="4648200" y="2909888"/>
          <p14:tracePt t="131455" x="4648200" y="2919413"/>
          <p14:tracePt t="131477" x="4640263" y="2927350"/>
          <p14:tracePt t="131479" x="4640263" y="2935288"/>
          <p14:tracePt t="131486" x="4632325" y="2951163"/>
          <p14:tracePt t="131494" x="4632325" y="2959100"/>
          <p14:tracePt t="131502" x="4632325" y="2974975"/>
          <p14:tracePt t="131510" x="4632325" y="2990850"/>
          <p14:tracePt t="131530" x="4632325" y="2998788"/>
          <p14:tracePt t="131534" x="4632325" y="3006725"/>
          <p14:tracePt t="131542" x="4632325" y="3014663"/>
          <p14:tracePt t="131638" x="4632325" y="3006725"/>
          <p14:tracePt t="131655" x="4640263" y="3006725"/>
          <p14:tracePt t="135390" x="4640263" y="3014663"/>
          <p14:tracePt t="135398" x="4648200" y="3014663"/>
          <p14:tracePt t="135927" x="4648200" y="3006725"/>
          <p14:tracePt t="135943" x="4640263" y="3006725"/>
          <p14:tracePt t="136446" x="4640263" y="2998788"/>
          <p14:tracePt t="136552" x="4648200" y="2998788"/>
          <p14:tracePt t="136705" x="4656138" y="3006725"/>
          <p14:tracePt t="136721" x="4656138" y="3014663"/>
          <p14:tracePt t="136727" x="4656138" y="3022600"/>
          <p14:tracePt t="136735" x="4656138" y="3030538"/>
          <p14:tracePt t="136751" x="4656138" y="3038475"/>
          <p14:tracePt t="137038" x="4656138" y="3046413"/>
          <p14:tracePt t="137047" x="4656138" y="3054350"/>
          <p14:tracePt t="137062" x="4656138" y="3062288"/>
          <p14:tracePt t="137071" x="4656138" y="3070225"/>
          <p14:tracePt t="137079" x="4656138" y="3078163"/>
          <p14:tracePt t="137094" x="4656138" y="3086100"/>
          <p14:tracePt t="137223" x="4664075" y="3086100"/>
          <p14:tracePt t="137392" x="4664075" y="3094038"/>
          <p14:tracePt t="137977" x="4664075" y="3086100"/>
          <p14:tracePt t="138226" x="4672013" y="3086100"/>
          <p14:tracePt t="139359" x="4672013" y="3078163"/>
          <p14:tracePt t="139366" x="4679950" y="3070225"/>
          <p14:tracePt t="139382" x="4687888" y="3070225"/>
          <p14:tracePt t="139617" x="4687888" y="3062288"/>
          <p14:tracePt t="139638" x="4687888" y="3046413"/>
          <p14:tracePt t="139654" x="4687888" y="3038475"/>
          <p14:tracePt t="139662" x="4687888" y="3030538"/>
          <p14:tracePt t="139678" x="4687888" y="3022600"/>
          <p14:tracePt t="139686" x="4687888" y="3014663"/>
          <p14:tracePt t="139694" x="4687888" y="3006725"/>
          <p14:tracePt t="139702" x="4687888" y="2990850"/>
          <p14:tracePt t="139718" x="4687888" y="2982913"/>
          <p14:tracePt t="139734" x="4687888" y="2974975"/>
          <p14:tracePt t="139742" x="4687888" y="2967038"/>
          <p14:tracePt t="139751" x="4695825" y="2967038"/>
          <p14:tracePt t="139774" x="4703763" y="2967038"/>
          <p14:tracePt t="139782" x="4711700" y="2959100"/>
          <p14:tracePt t="139815" x="4719638" y="2951163"/>
          <p14:tracePt t="139830" x="4719638" y="2943225"/>
          <p14:tracePt t="139837" x="4727575" y="2935288"/>
          <p14:tracePt t="139846" x="4735513" y="2935288"/>
          <p14:tracePt t="139866" x="4735513" y="2927350"/>
          <p14:tracePt t="139878" x="4743450" y="2919413"/>
          <p14:tracePt t="139890" x="4743450" y="2909888"/>
          <p14:tracePt t="139902" x="4743450" y="2901950"/>
          <p14:tracePt t="139910" x="4743450" y="2894013"/>
          <p14:tracePt t="139918" x="4743450" y="2886075"/>
          <p14:tracePt t="139927" x="4743450" y="2878138"/>
          <p14:tracePt t="139935" x="4743450" y="2862263"/>
          <p14:tracePt t="139951" x="4743450" y="2854325"/>
          <p14:tracePt t="139958" x="4735513" y="2854325"/>
          <p14:tracePt t="139967" x="4727575" y="2846388"/>
          <p14:tracePt t="140047" x="4719638" y="2846388"/>
          <p14:tracePt t="140071" x="4711700" y="2854325"/>
          <p14:tracePt t="140078" x="4711700" y="2870200"/>
          <p14:tracePt t="140086" x="4703763" y="2878138"/>
          <p14:tracePt t="140094" x="4703763" y="2886075"/>
          <p14:tracePt t="140102" x="4695825" y="2901950"/>
          <p14:tracePt t="140118" x="4695825" y="2909888"/>
          <p14:tracePt t="140126" x="4695825" y="2919413"/>
          <p14:tracePt t="140134" x="4695825" y="2927350"/>
          <p14:tracePt t="140170" x="4695825" y="2935288"/>
          <p14:tracePt t="140231" x="4703763" y="2935288"/>
          <p14:tracePt t="140238" x="4711700" y="2927350"/>
          <p14:tracePt t="140246" x="4719638" y="2919413"/>
          <p14:tracePt t="140254" x="4719638" y="2909888"/>
          <p14:tracePt t="140262" x="4735513" y="2894013"/>
          <p14:tracePt t="140271" x="4743450" y="2886075"/>
          <p14:tracePt t="140278" x="4743450" y="2870200"/>
          <p14:tracePt t="140286" x="4743450" y="2862263"/>
          <p14:tracePt t="140294" x="4743450" y="2854325"/>
          <p14:tracePt t="140322" x="4743450" y="2846388"/>
          <p14:tracePt t="140343" x="4735513" y="2846388"/>
          <p14:tracePt t="140390" x="4727575" y="2846388"/>
          <p14:tracePt t="140406" x="4719638" y="2854325"/>
          <p14:tracePt t="140415" x="4711700" y="2862263"/>
          <p14:tracePt t="140422" x="4695825" y="2870200"/>
          <p14:tracePt t="140433" x="4695825" y="2878138"/>
          <p14:tracePt t="140439" x="4679950" y="2894013"/>
          <p14:tracePt t="140446" x="4679950" y="2901950"/>
          <p14:tracePt t="140456" x="4664075" y="2919413"/>
          <p14:tracePt t="140462" x="4664075" y="2927350"/>
          <p14:tracePt t="140474" x="4656138" y="2951163"/>
          <p14:tracePt t="140478" x="4656138" y="2959100"/>
          <p14:tracePt t="140487" x="4656138" y="2967038"/>
          <p14:tracePt t="140494" x="4656138" y="2982913"/>
          <p14:tracePt t="140502" x="4656138" y="2990850"/>
          <p14:tracePt t="140510" x="4656138" y="2998788"/>
          <p14:tracePt t="140518" x="4664075" y="3006725"/>
          <p14:tracePt t="140526" x="4664075" y="3014663"/>
          <p14:tracePt t="140607" x="4664075" y="3006725"/>
          <p14:tracePt t="140615" x="4664075" y="2990850"/>
          <p14:tracePt t="140623" x="4664075" y="2982913"/>
          <p14:tracePt t="140631" x="4664075" y="2974975"/>
          <p14:tracePt t="140638" x="4664075" y="2967038"/>
          <p14:tracePt t="140646" x="4656138" y="2967038"/>
          <p14:tracePt t="140655" x="4656138" y="2959100"/>
          <p14:tracePt t="140814" x="4656138" y="2967038"/>
          <p14:tracePt t="140847" x="4656138" y="2974975"/>
          <p14:tracePt t="140862" x="4656138" y="2982913"/>
          <p14:tracePt t="141063" x="4648200" y="2982913"/>
          <p14:tracePt t="141070" x="4648200" y="2990850"/>
          <p14:tracePt t="141078" x="4648200" y="2998788"/>
          <p14:tracePt t="141086" x="4648200" y="3006725"/>
          <p14:tracePt t="141094" x="4640263" y="3014663"/>
          <p14:tracePt t="141103" x="4640263" y="3030538"/>
          <p14:tracePt t="141142" x="4632325" y="3030538"/>
          <p14:tracePt t="141278" x="4632325" y="3022600"/>
          <p14:tracePt t="141294" x="4632325" y="3014663"/>
          <p14:tracePt t="141318" x="4624388" y="3014663"/>
          <p14:tracePt t="141599" x="4624388" y="3006725"/>
          <p14:tracePt t="141608" x="4624388" y="2998788"/>
          <p14:tracePt t="141615" x="4632325" y="2967038"/>
          <p14:tracePt t="141623" x="4640263" y="2951163"/>
          <p14:tracePt t="141630" x="4648200" y="2919413"/>
          <p14:tracePt t="141639" x="4656138" y="2901950"/>
          <p14:tracePt t="141646" x="4656138" y="2894013"/>
          <p14:tracePt t="141654" x="4664075" y="2870200"/>
          <p14:tracePt t="141663" x="4664075" y="2862263"/>
          <p14:tracePt t="141769" x="4672013" y="2862263"/>
          <p14:tracePt t="141775" x="4664075" y="2862263"/>
          <p14:tracePt t="141791" x="4664075" y="2870200"/>
          <p14:tracePt t="141799" x="4664075" y="2878138"/>
          <p14:tracePt t="141808" x="4664075" y="2894013"/>
          <p14:tracePt t="141814" x="4664075" y="2901950"/>
          <p14:tracePt t="141823" x="4664075" y="2909888"/>
          <p14:tracePt t="141830" x="4664075" y="2927350"/>
          <p14:tracePt t="141854" x="4664075" y="2935288"/>
          <p14:tracePt t="142056" x="4656138" y="2935288"/>
          <p14:tracePt t="142081" x="4656138" y="2943225"/>
          <p14:tracePt t="142094" x="4656138" y="2951163"/>
          <p14:tracePt t="142481" x="4656138" y="2935288"/>
          <p14:tracePt t="142495" x="4664075" y="2927350"/>
          <p14:tracePt t="142502" x="4664075" y="2909888"/>
          <p14:tracePt t="142510" x="4672013" y="2909888"/>
          <p14:tracePt t="142518" x="4672013" y="2894013"/>
          <p14:tracePt t="142526" x="4679950" y="2894013"/>
          <p14:tracePt t="142534" x="4687888" y="2886075"/>
          <p14:tracePt t="142542" x="4695825" y="2878138"/>
          <p14:tracePt t="142550" x="4703763" y="2878138"/>
          <p14:tracePt t="142558" x="4711700" y="2870200"/>
          <p14:tracePt t="142594" x="4719638" y="2870200"/>
          <p14:tracePt t="142599" x="4727575" y="2878138"/>
          <p14:tracePt t="142610" x="4743450" y="2886075"/>
          <p14:tracePt t="142615" x="4759325" y="2901950"/>
          <p14:tracePt t="142624" x="4783138" y="2909888"/>
          <p14:tracePt t="142630" x="4799013" y="2943225"/>
          <p14:tracePt t="142640" x="4846638" y="2967038"/>
          <p14:tracePt t="142660" x="4854575" y="2982913"/>
          <p14:tracePt t="142664" x="4862513" y="2982913"/>
          <p14:tracePt t="142671" x="4870450" y="2982913"/>
          <p14:tracePt t="142711" x="4870450" y="2990850"/>
          <p14:tracePt t="142734" x="4862513" y="2998788"/>
          <p14:tracePt t="142750" x="4846638" y="3006725"/>
          <p14:tracePt t="142758" x="4830763" y="3006725"/>
          <p14:tracePt t="142766" x="4814888" y="3014663"/>
          <p14:tracePt t="142774" x="4799013" y="3014663"/>
          <p14:tracePt t="142784" x="4775200" y="3014663"/>
          <p14:tracePt t="142790" x="4759325" y="3014663"/>
          <p14:tracePt t="142798" x="4751388" y="3014663"/>
          <p14:tracePt t="142806" x="4735513" y="3014663"/>
          <p14:tracePt t="142822" x="4727575" y="3014663"/>
          <p14:tracePt t="143279" x="4719638" y="3006725"/>
          <p14:tracePt t="143286" x="4719638" y="2998788"/>
          <p14:tracePt t="143310" x="4719638" y="2990850"/>
          <p14:tracePt t="143528" x="4735513" y="2990850"/>
          <p14:tracePt t="143535" x="4751388" y="2982913"/>
          <p14:tracePt t="143542" x="4791075" y="2974975"/>
          <p14:tracePt t="143550" x="4814888" y="2967038"/>
          <p14:tracePt t="143558" x="4846638" y="2967038"/>
          <p14:tracePt t="143566" x="4862513" y="2967038"/>
          <p14:tracePt t="143574" x="4918075" y="2967038"/>
          <p14:tracePt t="143582" x="4951413" y="2967038"/>
          <p14:tracePt t="143590" x="4967288" y="2967038"/>
          <p14:tracePt t="143598" x="4991100" y="2967038"/>
          <p14:tracePt t="143606" x="5006975" y="2967038"/>
          <p14:tracePt t="143614" x="5014913" y="2967038"/>
          <p14:tracePt t="143736" x="5014913" y="2959100"/>
          <p14:tracePt t="143744" x="5022850" y="2959100"/>
          <p14:tracePt t="143750" x="5022850" y="2951163"/>
          <p14:tracePt t="143758" x="5022850" y="2943225"/>
          <p14:tracePt t="143782" x="5030788" y="2935288"/>
          <p14:tracePt t="143798" x="5030788" y="2927350"/>
          <p14:tracePt t="143806" x="5038725" y="2927350"/>
          <p14:tracePt t="143822" x="5046663" y="2927350"/>
          <p14:tracePt t="143838" x="5054600" y="2919413"/>
          <p14:tracePt t="143847" x="5062538" y="2919413"/>
          <p14:tracePt t="143863" x="5078413" y="2919413"/>
          <p14:tracePt t="143871" x="5126038" y="2927350"/>
          <p14:tracePt t="143880" x="5245100" y="2959100"/>
          <p14:tracePt t="143897" x="5453063" y="3006725"/>
          <p14:tracePt t="143902" x="5572125" y="3022600"/>
          <p14:tracePt t="143910" x="5603875" y="3038475"/>
          <p14:tracePt t="143918" x="5684838" y="3046413"/>
          <p14:tracePt t="143926" x="5692775" y="3046413"/>
          <p14:tracePt t="143934" x="5700713" y="3046413"/>
          <p14:tracePt t="144015" x="5700713" y="3030538"/>
          <p14:tracePt t="144023" x="5676900" y="3022600"/>
          <p14:tracePt t="144030" x="5676900" y="3014663"/>
          <p14:tracePt t="144039" x="5659438" y="2990850"/>
          <p14:tracePt t="144048" x="5611813" y="2974975"/>
          <p14:tracePt t="144055" x="5556250" y="2951163"/>
          <p14:tracePt t="144063" x="5516563" y="2927350"/>
          <p14:tracePt t="144070" x="5468938" y="2909888"/>
          <p14:tracePt t="144079" x="5381625" y="2886075"/>
          <p14:tracePt t="144086" x="5365750" y="2878138"/>
          <p14:tracePt t="144096" x="5357813" y="2878138"/>
          <p14:tracePt t="144104" x="5349875" y="2870200"/>
          <p14:tracePt t="144174" x="5405438" y="2927350"/>
          <p14:tracePt t="144182" x="5500688" y="3006725"/>
          <p14:tracePt t="144190" x="5564188" y="3070225"/>
          <p14:tracePt t="144198" x="5684838" y="3117850"/>
          <p14:tracePt t="144206" x="5851525" y="3149600"/>
          <p14:tracePt t="144215" x="6018213" y="3197225"/>
          <p14:tracePt t="144222" x="6162675" y="3205163"/>
          <p14:tracePt t="144230" x="6273800" y="3205163"/>
          <p14:tracePt t="144238" x="6337300" y="3205163"/>
          <p14:tracePt t="144247" x="6353175" y="3213100"/>
          <p14:tracePt t="144254" x="6361113" y="3213100"/>
          <p14:tracePt t="144286" x="6361113" y="3205163"/>
          <p14:tracePt t="144295" x="6337300" y="3197225"/>
          <p14:tracePt t="144302" x="6313488" y="3173413"/>
          <p14:tracePt t="144313" x="6265863" y="3149600"/>
          <p14:tracePt t="144318" x="6210300" y="3125788"/>
          <p14:tracePt t="144327" x="6170613" y="3094038"/>
          <p14:tracePt t="144334" x="6154738" y="3078163"/>
          <p14:tracePt t="144342" x="6075363" y="3070225"/>
          <p14:tracePt t="144350" x="6059488" y="3062288"/>
          <p14:tracePt t="144358" x="6043613" y="3054350"/>
          <p14:tracePt t="144366" x="5994400" y="3038475"/>
          <p14:tracePt t="144374" x="5978525" y="3038475"/>
          <p14:tracePt t="144382" x="5962650" y="3038475"/>
          <p14:tracePt t="144391" x="5954713" y="3038475"/>
          <p14:tracePt t="144398" x="5946775" y="3038475"/>
          <p14:tracePt t="144406" x="5930900" y="3038475"/>
          <p14:tracePt t="144414" x="5883275" y="3030538"/>
          <p14:tracePt t="144422" x="5867400" y="3030538"/>
          <p14:tracePt t="144430" x="5851525" y="3030538"/>
          <p14:tracePt t="144438" x="5772150" y="3030538"/>
          <p14:tracePt t="144446" x="5756275" y="3030538"/>
          <p14:tracePt t="144454" x="5716588" y="3030538"/>
          <p14:tracePt t="144463" x="5692775" y="3030538"/>
          <p14:tracePt t="144471" x="5684838" y="3030538"/>
          <p14:tracePt t="144479" x="5676900" y="3030538"/>
          <p14:tracePt t="144550" x="5667375" y="3030538"/>
          <p14:tracePt t="144558" x="5667375" y="3022600"/>
          <p14:tracePt t="144566" x="5651500" y="3014663"/>
          <p14:tracePt t="144574" x="5643563" y="3006725"/>
          <p14:tracePt t="144582" x="5627688" y="2998788"/>
          <p14:tracePt t="144590" x="5603875" y="2990850"/>
          <p14:tracePt t="144598" x="5532438" y="2982913"/>
          <p14:tracePt t="144606" x="5516563" y="2967038"/>
          <p14:tracePt t="144616" x="5468938" y="2951163"/>
          <p14:tracePt t="144625" x="5453063" y="2951163"/>
          <p14:tracePt t="144633" x="5437188" y="2943225"/>
          <p14:tracePt t="144639" x="5421313" y="2943225"/>
          <p14:tracePt t="144646" x="5413375" y="2935288"/>
          <p14:tracePt t="144663" x="5405438" y="2935288"/>
          <p14:tracePt t="144670" x="5405438" y="2927350"/>
          <p14:tracePt t="144686" x="5405438" y="2909888"/>
          <p14:tracePt t="144694" x="5405438" y="2901950"/>
          <p14:tracePt t="144703" x="5389563" y="2870200"/>
          <p14:tracePt t="144711" x="5381625" y="2854325"/>
          <p14:tracePt t="144718" x="5365750" y="2798763"/>
          <p14:tracePt t="144727" x="5357813" y="2767013"/>
          <p14:tracePt t="144734" x="5349875" y="2751138"/>
          <p14:tracePt t="144743" x="5341938" y="2743200"/>
          <p14:tracePt t="144750" x="5341938" y="2735263"/>
          <p14:tracePt t="144758" x="5341938" y="2727325"/>
          <p14:tracePt t="144815" x="5334000" y="2719388"/>
          <p14:tracePt t="144830" x="5334000" y="2711450"/>
          <p14:tracePt t="144863" x="5334000" y="2703513"/>
          <p14:tracePt t="144895" x="5334000" y="2711450"/>
          <p14:tracePt t="144911" x="5334000" y="2703513"/>
          <p14:tracePt t="144919" x="5341938" y="2703513"/>
          <p14:tracePt t="144935" x="5341938" y="2695575"/>
          <p14:tracePt t="144959" x="5341938" y="2687638"/>
          <p14:tracePt t="145040" x="5349875" y="2703513"/>
          <p14:tracePt t="145047" x="5349875" y="2719388"/>
          <p14:tracePt t="145055" x="5349875" y="2735263"/>
          <p14:tracePt t="145063" x="5349875" y="2782888"/>
          <p14:tracePt t="145070" x="5357813" y="2822575"/>
          <p14:tracePt t="145079" x="5365750" y="2862263"/>
          <p14:tracePt t="145086" x="5365750" y="2919413"/>
          <p14:tracePt t="145095" x="5365750" y="2935288"/>
          <p14:tracePt t="145104" x="5365750" y="2951163"/>
          <p14:tracePt t="145116" x="5365750" y="2967038"/>
          <p14:tracePt t="145191" x="5357813" y="2959100"/>
          <p14:tracePt t="145198" x="5341938" y="2935288"/>
          <p14:tracePt t="145206" x="5326063" y="2919413"/>
          <p14:tracePt t="145214" x="5310188" y="2901950"/>
          <p14:tracePt t="145222" x="5300663" y="2886075"/>
          <p14:tracePt t="145230" x="5292725" y="2886075"/>
          <p14:tracePt t="145238" x="5292725" y="2878138"/>
          <p14:tracePt t="145327" x="5292725" y="2894013"/>
          <p14:tracePt t="145335" x="5292725" y="2919413"/>
          <p14:tracePt t="145343" x="5292725" y="2935288"/>
          <p14:tracePt t="145350" x="5292725" y="2951163"/>
          <p14:tracePt t="145358" x="5292725" y="2998788"/>
          <p14:tracePt t="145366" x="5292725" y="3030538"/>
          <p14:tracePt t="145374" x="5292725" y="3046413"/>
          <p14:tracePt t="145383" x="5292725" y="3062288"/>
          <p14:tracePt t="145480" x="5292725" y="3054350"/>
          <p14:tracePt t="145490" x="5292725" y="3046413"/>
          <p14:tracePt t="145495" x="5292725" y="3022600"/>
          <p14:tracePt t="145503" x="5292725" y="3014663"/>
          <p14:tracePt t="145511" x="5292725" y="3006725"/>
          <p14:tracePt t="145518" x="5292725" y="2998788"/>
          <p14:tracePt t="145526" x="5292725" y="2990850"/>
          <p14:tracePt t="145534" x="5292725" y="2982913"/>
          <p14:tracePt t="145542" x="5300663" y="2982913"/>
          <p14:tracePt t="145550" x="5310188" y="2974975"/>
          <p14:tracePt t="145566" x="5318125" y="2967038"/>
          <p14:tracePt t="145574" x="5326063" y="2967038"/>
          <p14:tracePt t="145583" x="5326063" y="2959100"/>
          <p14:tracePt t="145614" x="5334000" y="2959100"/>
          <p14:tracePt t="145626" x="5334000" y="2967038"/>
          <p14:tracePt t="145630" x="5341938" y="2967038"/>
          <p14:tracePt t="145638" x="5341938" y="2974975"/>
          <p14:tracePt t="145654" x="5341938" y="2982913"/>
          <p14:tracePt t="145663" x="5341938" y="2990850"/>
          <p14:tracePt t="145670" x="5341938" y="2998788"/>
          <p14:tracePt t="145679" x="5341938" y="3006725"/>
          <p14:tracePt t="145686" x="5341938" y="3014663"/>
          <p14:tracePt t="145695" x="5334000" y="3022600"/>
          <p14:tracePt t="145702" x="5318125" y="3022600"/>
          <p14:tracePt t="145711" x="5310188" y="3022600"/>
          <p14:tracePt t="145718" x="5300663" y="3022600"/>
          <p14:tracePt t="145726" x="5284788" y="3022600"/>
          <p14:tracePt t="145742" x="5276850" y="3014663"/>
          <p14:tracePt t="145750" x="5268913" y="3006725"/>
          <p14:tracePt t="145758" x="5268913" y="2990850"/>
          <p14:tracePt t="145766" x="5268913" y="2974975"/>
          <p14:tracePt t="145778" x="5276850" y="2927350"/>
          <p14:tracePt t="145782" x="5284788" y="2901950"/>
          <p14:tracePt t="145790" x="5300663" y="2862263"/>
          <p14:tracePt t="145798" x="5310188" y="2838450"/>
          <p14:tracePt t="145806" x="5334000" y="2830513"/>
          <p14:tracePt t="145814" x="5357813" y="2814638"/>
          <p14:tracePt t="145823" x="5381625" y="2782888"/>
          <p14:tracePt t="145830" x="5397500" y="2774950"/>
          <p14:tracePt t="145838" x="5405438" y="2774950"/>
          <p14:tracePt t="145848" x="5421313" y="2767013"/>
          <p14:tracePt t="145854" x="5437188" y="2767013"/>
          <p14:tracePt t="145862" x="5445125" y="2767013"/>
          <p14:tracePt t="145881" x="5461000" y="2759075"/>
          <p14:tracePt t="145966" x="5453063" y="2759075"/>
          <p14:tracePt t="145974" x="5445125" y="2759075"/>
          <p14:tracePt t="145982" x="5429250" y="2759075"/>
          <p14:tracePt t="145990" x="5405438" y="2759075"/>
          <p14:tracePt t="145998" x="5397500" y="2759075"/>
          <p14:tracePt t="146006" x="5381625" y="2759075"/>
          <p14:tracePt t="146014" x="5373688" y="2759075"/>
          <p14:tracePt t="146022" x="5357813" y="2759075"/>
          <p14:tracePt t="146038" x="5349875" y="2751138"/>
          <p14:tracePt t="146046" x="5349875" y="2743200"/>
          <p14:tracePt t="146054" x="5341938" y="2735263"/>
          <p14:tracePt t="146062" x="5334000" y="2719388"/>
          <p14:tracePt t="146070" x="5334000" y="2711450"/>
          <p14:tracePt t="146078" x="5334000" y="2687638"/>
          <p14:tracePt t="146086" x="5326063" y="2679700"/>
          <p14:tracePt t="146095" x="5326063" y="2671763"/>
          <p14:tracePt t="146102" x="5326063" y="2663825"/>
          <p14:tracePt t="146118" x="5334000" y="2647950"/>
          <p14:tracePt t="146126" x="5341938" y="2647950"/>
          <p14:tracePt t="146134" x="5349875" y="2647950"/>
          <p14:tracePt t="146142" x="5381625" y="2655888"/>
          <p14:tracePt t="146150" x="5413375" y="2671763"/>
          <p14:tracePt t="146158" x="5492750" y="2695575"/>
          <p14:tracePt t="146166" x="5643563" y="2727325"/>
          <p14:tracePt t="146174" x="5659438" y="2814638"/>
          <p14:tracePt t="146182" x="5708650" y="2854325"/>
          <p14:tracePt t="146190" x="5724525" y="2927350"/>
          <p14:tracePt t="146198" x="5748338" y="2959100"/>
          <p14:tracePt t="146208" x="5756275" y="3022600"/>
          <p14:tracePt t="146215" x="5756275" y="3038475"/>
          <p14:tracePt t="146223" x="5748338" y="3062288"/>
          <p14:tracePt t="146231" x="5740400" y="3086100"/>
          <p14:tracePt t="146238" x="5708650" y="3125788"/>
          <p14:tracePt t="146248" x="5676900" y="3141663"/>
          <p14:tracePt t="146254" x="5572125" y="3141663"/>
          <p14:tracePt t="146262" x="5453063" y="3141663"/>
          <p14:tracePt t="146270" x="5357813" y="3141663"/>
          <p14:tracePt t="146279" x="5253038" y="3141663"/>
          <p14:tracePt t="146288" x="5133975" y="3133725"/>
          <p14:tracePt t="146295" x="5014913" y="3109913"/>
          <p14:tracePt t="146303" x="4933950" y="3070225"/>
          <p14:tracePt t="146311" x="4910138" y="3046413"/>
          <p14:tracePt t="146318" x="4886325" y="3022600"/>
          <p14:tracePt t="146328" x="4886325" y="3006725"/>
          <p14:tracePt t="146334" x="4886325" y="2990850"/>
          <p14:tracePt t="146343" x="4886325" y="2967038"/>
          <p14:tracePt t="146350" x="4886325" y="2959100"/>
          <p14:tracePt t="146358" x="4886325" y="2951163"/>
          <p14:tracePt t="146367" x="4894263" y="2935288"/>
          <p14:tracePt t="146374" x="4902200" y="2927350"/>
          <p14:tracePt t="146382" x="4918075" y="2919413"/>
          <p14:tracePt t="146392" x="4926013" y="2909888"/>
          <p14:tracePt t="146399" x="4933950" y="2901950"/>
          <p14:tracePt t="146406" x="4991100" y="2894013"/>
          <p14:tracePt t="146414" x="5006975" y="2886075"/>
          <p14:tracePt t="146423" x="5022850" y="2886075"/>
          <p14:tracePt t="146430" x="5046663" y="2886075"/>
          <p14:tracePt t="146439" x="5078413" y="2886075"/>
          <p14:tracePt t="146446" x="5086350" y="2894013"/>
          <p14:tracePt t="146454" x="5094288" y="2919413"/>
          <p14:tracePt t="146462" x="5110163" y="2927350"/>
          <p14:tracePt t="146470" x="5118100" y="2943225"/>
          <p14:tracePt t="146478" x="5133975" y="2959100"/>
          <p14:tracePt t="146487" x="5133975" y="2967038"/>
          <p14:tracePt t="146495" x="5133975" y="2974975"/>
          <p14:tracePt t="146503" x="5133975" y="2990850"/>
          <p14:tracePt t="146511" x="5133975" y="2998788"/>
          <p14:tracePt t="146518" x="5126038" y="3006725"/>
          <p14:tracePt t="146527" x="5118100" y="3022600"/>
          <p14:tracePt t="146534" x="5102225" y="3030538"/>
          <p14:tracePt t="146542" x="5086350" y="3030538"/>
          <p14:tracePt t="146550" x="5078413" y="3030538"/>
          <p14:tracePt t="146558" x="5070475" y="3030538"/>
          <p14:tracePt t="146566" x="5062538" y="3030538"/>
          <p14:tracePt t="146574" x="5054600" y="3014663"/>
          <p14:tracePt t="146582" x="5038725" y="3006725"/>
          <p14:tracePt t="146590" x="5030788" y="2990850"/>
          <p14:tracePt t="146598" x="5022850" y="2974975"/>
          <p14:tracePt t="146608" x="5022850" y="2919413"/>
          <p14:tracePt t="146615" x="5014913" y="2886075"/>
          <p14:tracePt t="146623" x="5022850" y="2878138"/>
          <p14:tracePt t="146630" x="5022850" y="2854325"/>
          <p14:tracePt t="146638" x="5038725" y="2838450"/>
          <p14:tracePt t="146646" x="5046663" y="2830513"/>
          <p14:tracePt t="146654" x="5062538" y="2822575"/>
          <p14:tracePt t="146662" x="5070475" y="2814638"/>
          <p14:tracePt t="146670" x="5078413" y="2814638"/>
          <p14:tracePt t="146678" x="5102225" y="2814638"/>
          <p14:tracePt t="146687" x="5118100" y="2814638"/>
          <p14:tracePt t="146694" x="5165725" y="2814638"/>
          <p14:tracePt t="146704" x="5229225" y="2814638"/>
          <p14:tracePt t="146711" x="5300663" y="2814638"/>
          <p14:tracePt t="146719" x="5326063" y="2822575"/>
          <p14:tracePt t="146727" x="5365750" y="2830513"/>
          <p14:tracePt t="146735" x="5381625" y="2846388"/>
          <p14:tracePt t="146743" x="5389563" y="2854325"/>
          <p14:tracePt t="146750" x="5397500" y="2878138"/>
          <p14:tracePt t="146758" x="5405438" y="2886075"/>
          <p14:tracePt t="146774" x="5405438" y="2894013"/>
          <p14:tracePt t="146782" x="5405438" y="2901950"/>
          <p14:tracePt t="146798" x="5405438" y="2909888"/>
          <p14:tracePt t="146806" x="5397500" y="2919413"/>
          <p14:tracePt t="146814" x="5397500" y="2927350"/>
          <p14:tracePt t="146822" x="5389563" y="2927350"/>
          <p14:tracePt t="146830" x="5381625" y="2927350"/>
          <p14:tracePt t="146846" x="5381625" y="2919413"/>
          <p14:tracePt t="146862" x="5381625" y="2901950"/>
          <p14:tracePt t="146870" x="5381625" y="2894013"/>
          <p14:tracePt t="146879" x="5381625" y="2878138"/>
          <p14:tracePt t="146887" x="5381625" y="2870200"/>
          <p14:tracePt t="146895" x="5397500" y="2862263"/>
          <p14:tracePt t="146903" x="5413375" y="2854325"/>
          <p14:tracePt t="146911" x="5413375" y="2846388"/>
          <p14:tracePt t="146918" x="5445125" y="2838450"/>
          <p14:tracePt t="146927" x="5461000" y="2830513"/>
          <p14:tracePt t="146935" x="5484813" y="2830513"/>
          <p14:tracePt t="146943" x="5500688" y="2830513"/>
          <p14:tracePt t="146951" x="5508625" y="2830513"/>
          <p14:tracePt t="146959" x="5524500" y="2830513"/>
          <p14:tracePt t="146966" x="5532438" y="2830513"/>
          <p14:tracePt t="146974" x="5548313" y="2830513"/>
          <p14:tracePt t="146986" x="5556250" y="2830513"/>
          <p14:tracePt t="146990" x="5564188" y="2846388"/>
          <p14:tracePt t="146998" x="5572125" y="2846388"/>
          <p14:tracePt t="147006" x="5572125" y="2862263"/>
          <p14:tracePt t="147030" x="5572125" y="2870200"/>
          <p14:tracePt t="147046" x="5572125" y="2878138"/>
          <p14:tracePt t="147054" x="5572125" y="2886075"/>
          <p14:tracePt t="147071" x="5564188" y="2894013"/>
          <p14:tracePt t="147079" x="5556250" y="2894013"/>
          <p14:tracePt t="147087" x="5548313" y="2894013"/>
          <p14:tracePt t="147095" x="5540375" y="2894013"/>
          <p14:tracePt t="147104" x="5532438" y="2894013"/>
          <p14:tracePt t="147111" x="5524500" y="2886075"/>
          <p14:tracePt t="147118" x="5516563" y="2886075"/>
          <p14:tracePt t="147127" x="5508625" y="2878138"/>
          <p14:tracePt t="147138" x="5508625" y="2870200"/>
          <p14:tracePt t="147143" x="5500688" y="2862263"/>
          <p14:tracePt t="147150" x="5492750" y="2846388"/>
          <p14:tracePt t="147158" x="5492750" y="2838450"/>
          <p14:tracePt t="147166" x="5492750" y="2830513"/>
          <p14:tracePt t="147174" x="5492750" y="2822575"/>
          <p14:tracePt t="147190" x="5492750" y="2814638"/>
          <p14:tracePt t="147198" x="5492750" y="2806700"/>
          <p14:tracePt t="147206" x="5500688" y="2798763"/>
          <p14:tracePt t="147214" x="5516563" y="2790825"/>
          <p14:tracePt t="147222" x="5532438" y="2790825"/>
          <p14:tracePt t="147230" x="5540375" y="2782888"/>
          <p14:tracePt t="147238" x="5564188" y="2782888"/>
          <p14:tracePt t="147246" x="5580063" y="2782888"/>
          <p14:tracePt t="147254" x="5627688" y="2782888"/>
          <p14:tracePt t="147262" x="5643563" y="2782888"/>
          <p14:tracePt t="147270" x="5659438" y="2782888"/>
          <p14:tracePt t="147278" x="5676900" y="2782888"/>
          <p14:tracePt t="147290" x="5676900" y="2790825"/>
          <p14:tracePt t="147295" x="5684838" y="2798763"/>
          <p14:tracePt t="147327" x="5684838" y="2806700"/>
          <p14:tracePt t="147351" x="5684838" y="2814638"/>
          <p14:tracePt t="147367" x="5676900" y="2822575"/>
          <p14:tracePt t="147375" x="5667375" y="2830513"/>
          <p14:tracePt t="147390" x="5659438" y="2830513"/>
          <p14:tracePt t="147398" x="5651500" y="2830513"/>
          <p14:tracePt t="147422" x="5643563" y="2822575"/>
          <p14:tracePt t="147443" x="5643563" y="2814638"/>
          <p14:tracePt t="147446" x="5651500" y="2806700"/>
          <p14:tracePt t="147454" x="5651500" y="2798763"/>
          <p14:tracePt t="147470" x="5659438" y="2790825"/>
          <p14:tracePt t="147494" x="5659438" y="2782888"/>
          <p14:tracePt t="147510" x="5667375" y="2782888"/>
          <p14:tracePt t="147614" x="5659438" y="2782888"/>
          <p14:tracePt t="147630" x="5643563" y="2782888"/>
          <p14:tracePt t="147638" x="5627688" y="2782888"/>
          <p14:tracePt t="147646" x="5619750" y="2782888"/>
          <p14:tracePt t="147654" x="5611813" y="2782888"/>
          <p14:tracePt t="147662" x="5595938" y="2790825"/>
          <p14:tracePt t="147702" x="5595938" y="2798763"/>
          <p14:tracePt t="147710" x="5588000" y="2798763"/>
          <p14:tracePt t="147746" x="5588000" y="2806700"/>
          <p14:tracePt t="147759" x="5595938" y="2814638"/>
          <p14:tracePt t="147766" x="5603875" y="2822575"/>
          <p14:tracePt t="147774" x="5684838" y="2830513"/>
          <p14:tracePt t="147782" x="5716588" y="2830513"/>
          <p14:tracePt t="147791" x="5732463" y="2830513"/>
          <p14:tracePt t="147798" x="5740400" y="2830513"/>
          <p14:tracePt t="147806" x="5756275" y="2830513"/>
          <p14:tracePt t="147814" x="5772150" y="2830513"/>
          <p14:tracePt t="147822" x="5780088" y="2830513"/>
          <p14:tracePt t="147838" x="5788025" y="2830513"/>
          <p14:tracePt t="147846" x="5788025" y="2822575"/>
          <p14:tracePt t="147862" x="5788025" y="2814638"/>
          <p14:tracePt t="147879" x="5764213" y="2798763"/>
          <p14:tracePt t="147894" x="5748338" y="2790825"/>
          <p14:tracePt t="147902" x="5724525" y="2790825"/>
          <p14:tracePt t="147910" x="5716588" y="2782888"/>
          <p14:tracePt t="147918" x="5708650" y="2782888"/>
          <p14:tracePt t="147966" x="5724525" y="2774950"/>
          <p14:tracePt t="147974" x="5788025" y="2767013"/>
          <p14:tracePt t="147982" x="5811838" y="2767013"/>
          <p14:tracePt t="147991" x="5891213" y="2767013"/>
          <p14:tracePt t="147998" x="5938838" y="2767013"/>
          <p14:tracePt t="148007" x="6018213" y="2759075"/>
          <p14:tracePt t="148014" x="6034088" y="2759075"/>
          <p14:tracePt t="148022" x="6043613" y="2759075"/>
          <p14:tracePt t="148062" x="6043613" y="2767013"/>
          <p14:tracePt t="148070" x="6043613" y="2774950"/>
          <p14:tracePt t="148078" x="6034088" y="2782888"/>
          <p14:tracePt t="148086" x="6026150" y="2790825"/>
          <p14:tracePt t="148094" x="6018213" y="2798763"/>
          <p14:tracePt t="148102" x="6018213" y="2806700"/>
          <p14:tracePt t="148142" x="6043613" y="2806700"/>
          <p14:tracePt t="148150" x="6059488" y="2806700"/>
          <p14:tracePt t="148158" x="6122988" y="2806700"/>
          <p14:tracePt t="148166" x="6178550" y="2806700"/>
          <p14:tracePt t="148174" x="6242050" y="2806700"/>
          <p14:tracePt t="148182" x="6313488" y="2806700"/>
          <p14:tracePt t="148190" x="6369050" y="2806700"/>
          <p14:tracePt t="148198" x="6465888" y="2806700"/>
          <p14:tracePt t="148206" x="6481763" y="2806700"/>
          <p14:tracePt t="148214" x="6505575" y="2806700"/>
          <p14:tracePt t="148222" x="6513513" y="2806700"/>
          <p14:tracePt t="148231" x="6521450" y="2806700"/>
          <p14:tracePt t="148287" x="6537325" y="2806700"/>
          <p14:tracePt t="148295" x="6545263" y="2806700"/>
          <p14:tracePt t="148303" x="6569075" y="2806700"/>
          <p14:tracePt t="148310" x="6600825" y="2806700"/>
          <p14:tracePt t="148318" x="6672263" y="2806700"/>
          <p14:tracePt t="148329" x="6792913" y="2806700"/>
          <p14:tracePt t="148334" x="6904038" y="2806700"/>
          <p14:tracePt t="148343" x="7070725" y="2806700"/>
          <p14:tracePt t="148350" x="7223125" y="2806700"/>
          <p14:tracePt t="148360" x="7318375" y="2806700"/>
          <p14:tracePt t="148366" x="7421563" y="2806700"/>
          <p14:tracePt t="148375" x="7510463" y="2806700"/>
          <p14:tracePt t="148382" x="7605713" y="2806700"/>
          <p14:tracePt t="148390" x="7621588" y="2814638"/>
          <p14:tracePt t="148399" x="7669213" y="2814638"/>
          <p14:tracePt t="148406" x="7677150" y="2814638"/>
          <p14:tracePt t="148414" x="7677150" y="2822575"/>
          <p14:tracePt t="148450" x="7677150" y="2830513"/>
          <p14:tracePt t="148471" x="7669213" y="2846388"/>
          <p14:tracePt t="148478" x="7653338" y="2854325"/>
          <p14:tracePt t="148486" x="7645400" y="2862263"/>
          <p14:tracePt t="148494" x="7637463" y="2870200"/>
          <p14:tracePt t="148509" x="7637463" y="2878138"/>
          <p14:tracePt t="148542" x="7653338" y="2878138"/>
          <p14:tracePt t="148550" x="7716838" y="2878138"/>
          <p14:tracePt t="148560" x="7804150" y="2878138"/>
          <p14:tracePt t="148566" x="7924800" y="2894013"/>
          <p14:tracePt t="148575" x="8107363" y="2919413"/>
          <p14:tracePt t="148582" x="8307388" y="2927350"/>
          <p14:tracePt t="148590" x="8426450" y="2951163"/>
          <p14:tracePt t="148598" x="8537575" y="2967038"/>
          <p14:tracePt t="148606" x="8593138" y="2974975"/>
          <p14:tracePt t="148614" x="8610600" y="2982913"/>
          <p14:tracePt t="148640" x="8610600" y="2990850"/>
          <p14:tracePt t="148655" x="8602663" y="2998788"/>
          <p14:tracePt t="148662" x="8545513" y="3022600"/>
          <p14:tracePt t="148670" x="8513763" y="3054350"/>
          <p14:tracePt t="148678" x="8434388" y="3062288"/>
          <p14:tracePt t="148686" x="8315325" y="3078163"/>
          <p14:tracePt t="148694" x="8218488" y="3078163"/>
          <p14:tracePt t="148702" x="8147050" y="3086100"/>
          <p14:tracePt t="148710" x="8004175" y="3086100"/>
          <p14:tracePt t="148718" x="7908925" y="3086100"/>
          <p14:tracePt t="148726" x="7827963" y="3086100"/>
          <p14:tracePt t="148734" x="7748588" y="3086100"/>
          <p14:tracePt t="148743" x="7732713" y="3086100"/>
          <p14:tracePt t="148750" x="7716838" y="3086100"/>
          <p14:tracePt t="148760" x="7708900" y="3086100"/>
          <p14:tracePt t="148782" x="7708900" y="3078163"/>
          <p14:tracePt t="148956" x="7700963" y="3086100"/>
          <p14:tracePt t="148977" x="7693025" y="3094038"/>
          <p14:tracePt t="148984" x="7693025" y="3101975"/>
          <p14:tracePt t="148991" x="7685088" y="3109913"/>
          <p14:tracePt t="149006" x="7677150" y="3117850"/>
          <p14:tracePt t="149014" x="7669213" y="3117850"/>
          <p14:tracePt t="149023" x="7653338" y="3117850"/>
          <p14:tracePt t="149030" x="7629525" y="3117850"/>
          <p14:tracePt t="149039" x="7621588" y="3117850"/>
          <p14:tracePt t="149046" x="7613650" y="3117850"/>
          <p14:tracePt t="149259" x="7613650" y="3125788"/>
          <p14:tracePt t="149262" x="7605713" y="3125788"/>
          <p14:tracePt t="149266" x="7597775" y="3133725"/>
          <p14:tracePt t="149274" x="7589838" y="3133725"/>
          <p14:tracePt t="149286" x="7542213" y="3133725"/>
          <p14:tracePt t="149294" x="7518400" y="3133725"/>
          <p14:tracePt t="149302" x="7461250" y="3125788"/>
          <p14:tracePt t="149310" x="7445375" y="3125788"/>
          <p14:tracePt t="149318" x="7421563" y="3117850"/>
          <p14:tracePt t="149327" x="7405688" y="3109913"/>
          <p14:tracePt t="149334" x="7358063" y="3109913"/>
          <p14:tracePt t="149342" x="7310438" y="3109913"/>
          <p14:tracePt t="149351" x="7270750" y="3101975"/>
          <p14:tracePt t="149358" x="7199313" y="3101975"/>
          <p14:tracePt t="149366" x="7175500" y="3101975"/>
          <p14:tracePt t="149374" x="7159625" y="3101975"/>
          <p14:tracePt t="149383" x="7151688" y="3101975"/>
          <p14:tracePt t="149390" x="7135813" y="3101975"/>
          <p14:tracePt t="149399" x="7118350" y="3101975"/>
          <p14:tracePt t="149410" x="7110413" y="3094038"/>
          <p14:tracePt t="149430" x="7110413" y="3086100"/>
          <p14:tracePt t="149446" x="7110413" y="3078163"/>
          <p14:tracePt t="149454" x="7110413" y="3070225"/>
          <p14:tracePt t="149462" x="7110413" y="3054350"/>
          <p14:tracePt t="149471" x="7110413" y="3038475"/>
          <p14:tracePt t="149478" x="7110413" y="3030538"/>
          <p14:tracePt t="149486" x="7110413" y="3022600"/>
          <p14:tracePt t="149494" x="7110413" y="3006725"/>
          <p14:tracePt t="149502" x="7118350" y="2982913"/>
          <p14:tracePt t="149510" x="7135813" y="2951163"/>
          <p14:tracePt t="149515" x="7167563" y="2901950"/>
          <p14:tracePt t="149522" x="7175500" y="2878138"/>
          <p14:tracePt t="149531" x="7191375" y="2862263"/>
          <p14:tracePt t="149538" x="7207250" y="2846388"/>
          <p14:tracePt t="149546" x="7223125" y="2822575"/>
          <p14:tracePt t="149562" x="7239000" y="2806700"/>
          <p14:tracePt t="149566" x="7239000" y="2798763"/>
          <p14:tracePt t="149574" x="7239000" y="2782888"/>
          <p14:tracePt t="149583" x="7246938" y="2782888"/>
          <p14:tracePt t="149622" x="7246938" y="2790825"/>
          <p14:tracePt t="149630" x="7246938" y="2806700"/>
          <p14:tracePt t="149638" x="7246938" y="2814638"/>
          <p14:tracePt t="149646" x="7231063" y="2862263"/>
          <p14:tracePt t="149654" x="7215188" y="2878138"/>
          <p14:tracePt t="149662" x="7191375" y="2943225"/>
          <p14:tracePt t="149670" x="7143750" y="3006725"/>
          <p14:tracePt t="149678" x="7094538" y="3046413"/>
          <p14:tracePt t="149686" x="7070725" y="3054350"/>
          <p14:tracePt t="149695" x="7046913" y="3086100"/>
          <p14:tracePt t="149702" x="7031038" y="3101975"/>
          <p14:tracePt t="149746" x="7031038" y="3094038"/>
          <p14:tracePt t="149754" x="7046913" y="3086100"/>
          <p14:tracePt t="149762" x="7054850" y="3062288"/>
          <p14:tracePt t="149770" x="7070725" y="3038475"/>
          <p14:tracePt t="149783" x="7094538" y="3022600"/>
          <p14:tracePt t="149790" x="7110413" y="3006725"/>
          <p14:tracePt t="149799" x="7126288" y="2990850"/>
          <p14:tracePt t="149806" x="7135813" y="2982913"/>
          <p14:tracePt t="149815" x="7159625" y="2967038"/>
          <p14:tracePt t="149822" x="7175500" y="2967038"/>
          <p14:tracePt t="149830" x="7183438" y="2959100"/>
          <p14:tracePt t="149838" x="7191375" y="2959100"/>
          <p14:tracePt t="149846" x="7207250" y="2959100"/>
          <p14:tracePt t="149854" x="7231063" y="2951163"/>
          <p14:tracePt t="149870" x="7246938" y="2951163"/>
          <p14:tracePt t="149885" x="7262813" y="2951163"/>
          <p14:tracePt t="149890" x="7270750" y="2951163"/>
          <p14:tracePt t="150022" x="7270750" y="2943225"/>
          <p14:tracePt t="150038" x="7270750" y="2935288"/>
          <p14:tracePt t="150106" x="7302500" y="2935288"/>
          <p14:tracePt t="150115" x="7350125" y="2927350"/>
          <p14:tracePt t="150123" x="7461250" y="2927350"/>
          <p14:tracePt t="150132" x="7526338" y="2927350"/>
          <p14:tracePt t="150139" x="7653338" y="2927350"/>
          <p14:tracePt t="150147" x="7772400" y="2927350"/>
          <p14:tracePt t="150155" x="7916863" y="2927350"/>
          <p14:tracePt t="150162" x="8020050" y="2927350"/>
          <p14:tracePt t="150174" x="8139113" y="2927350"/>
          <p14:tracePt t="150183" x="8235950" y="2927350"/>
          <p14:tracePt t="150190" x="8251825" y="2927350"/>
          <p14:tracePt t="150199" x="8275638" y="2935288"/>
          <p14:tracePt t="150275" x="8202613" y="2935288"/>
          <p14:tracePt t="150287" x="8178800" y="2935288"/>
          <p14:tracePt t="150295" x="8123238" y="2935288"/>
          <p14:tracePt t="150302" x="8020050" y="2935288"/>
          <p14:tracePt t="150310" x="7932738" y="2935288"/>
          <p14:tracePt t="150318" x="7820025" y="2935288"/>
          <p14:tracePt t="150326" x="7716838" y="2935288"/>
          <p14:tracePt t="150335" x="7629525" y="2935288"/>
          <p14:tracePt t="150342" x="7597775" y="2935288"/>
          <p14:tracePt t="150350" x="7581900" y="2935288"/>
          <p14:tracePt t="150354" x="7573963" y="2935288"/>
          <p14:tracePt t="150455" x="7573963" y="2919413"/>
          <p14:tracePt t="150464" x="7573963" y="2909888"/>
          <p14:tracePt t="150470" x="7581900" y="2909888"/>
          <p14:tracePt t="150474" x="7589838" y="2894013"/>
          <p14:tracePt t="150482" x="7613650" y="2886075"/>
          <p14:tracePt t="150490" x="7629525" y="2870200"/>
          <p14:tracePt t="150499" x="7645400" y="2870200"/>
          <p14:tracePt t="150506" x="7653338" y="2854325"/>
          <p14:tracePt t="150518" x="7677150" y="2854325"/>
          <p14:tracePt t="150526" x="7740650" y="2846388"/>
          <p14:tracePt t="150534" x="7764463" y="2838450"/>
          <p14:tracePt t="150542" x="7796213" y="2838450"/>
          <p14:tracePt t="150550" x="7804150" y="2838450"/>
          <p14:tracePt t="150558" x="7820025" y="2838450"/>
          <p14:tracePt t="150574" x="7820025" y="2846388"/>
          <p14:tracePt t="150582" x="7820025" y="2862263"/>
          <p14:tracePt t="150590" x="7820025" y="2870200"/>
          <p14:tracePt t="150599" x="7820025" y="2886075"/>
          <p14:tracePt t="150606" x="7820025" y="2894013"/>
          <p14:tracePt t="150615" x="7820025" y="2974975"/>
          <p14:tracePt t="150622" x="7804150" y="2982913"/>
          <p14:tracePt t="150626" x="7788275" y="3030538"/>
          <p14:tracePt t="150634" x="7724775" y="3062288"/>
          <p14:tracePt t="150642" x="7645400" y="3101975"/>
          <p14:tracePt t="150651" x="7526338" y="3125788"/>
          <p14:tracePt t="150658" x="7318375" y="3149600"/>
          <p14:tracePt t="150670" x="7143750" y="3149600"/>
          <p14:tracePt t="150679" x="6951663" y="3149600"/>
          <p14:tracePt t="150686" x="6888163" y="3157538"/>
          <p14:tracePt t="150694" x="6751638" y="3141663"/>
          <p14:tracePt t="150702" x="6664325" y="3125788"/>
          <p14:tracePt t="150710" x="6648450" y="3117850"/>
          <p14:tracePt t="150718" x="6632575" y="3094038"/>
          <p14:tracePt t="150726" x="6632575" y="3086100"/>
          <p14:tracePt t="150734" x="6632575" y="3062288"/>
          <p14:tracePt t="150738" x="6632575" y="3054350"/>
          <p14:tracePt t="150750" x="6632575" y="3038475"/>
          <p14:tracePt t="150758" x="6640513" y="3022600"/>
          <p14:tracePt t="150762" x="6656388" y="3014663"/>
          <p14:tracePt t="150774" x="6664325" y="2990850"/>
          <p14:tracePt t="150778" x="6688138" y="2982913"/>
          <p14:tracePt t="150786" x="6696075" y="2974975"/>
          <p14:tracePt t="150794" x="6743700" y="2959100"/>
          <p14:tracePt t="150806" x="6769100" y="2959100"/>
          <p14:tracePt t="150815" x="6784975" y="2959100"/>
          <p14:tracePt t="150822" x="6880225" y="2959100"/>
          <p14:tracePt t="150832" x="6999288" y="2959100"/>
          <p14:tracePt t="150838" x="7126288" y="2959100"/>
          <p14:tracePt t="150846" x="7326313" y="2959100"/>
          <p14:tracePt t="150854" x="7477125" y="2959100"/>
          <p14:tracePt t="150862" x="7661275" y="2967038"/>
          <p14:tracePt t="150884" x="7877175" y="2990850"/>
          <p14:tracePt t="150886" x="7948613" y="2998788"/>
          <p14:tracePt t="150894" x="7972425" y="2998788"/>
          <p14:tracePt t="150899" x="7980363" y="2998788"/>
          <p14:tracePt t="150906" x="7980363" y="3006725"/>
          <p14:tracePt t="150915" x="7980363" y="3014663"/>
          <p14:tracePt t="150931" x="7980363" y="3030538"/>
          <p14:tracePt t="150942" x="7972425" y="3030538"/>
          <p14:tracePt t="150950" x="7948613" y="3062288"/>
          <p14:tracePt t="150959" x="7940675" y="3070225"/>
          <p14:tracePt t="150967" x="7932738" y="3078163"/>
          <p14:tracePt t="150974" x="7893050" y="3094038"/>
          <p14:tracePt t="150982" x="7877175" y="3101975"/>
          <p14:tracePt t="150990" x="7827963" y="3117850"/>
          <p14:tracePt t="150998" x="7812088" y="3125788"/>
          <p14:tracePt t="151006" x="7812088" y="3133725"/>
          <p14:tracePt t="151015" x="7804150" y="3133725"/>
          <p14:tracePt t="151070" x="7804150" y="3125788"/>
          <p14:tracePt t="151087" x="7804150" y="3117850"/>
          <p14:tracePt t="151103" x="7804150" y="3109913"/>
          <p14:tracePt t="151110" x="7812088" y="3094038"/>
          <p14:tracePt t="151119" x="7812088" y="3086100"/>
          <p14:tracePt t="151126" x="7812088" y="3078163"/>
          <p14:tracePt t="151134" x="7820025" y="3054350"/>
          <p14:tracePt t="151142" x="7820025" y="3046413"/>
          <p14:tracePt t="151147" x="7827963" y="3038475"/>
          <p14:tracePt t="151154" x="7835900" y="3022600"/>
          <p14:tracePt t="151170" x="7843838" y="3014663"/>
          <p14:tracePt t="151178" x="7851775" y="3006725"/>
          <p14:tracePt t="151194" x="7859713" y="2998788"/>
          <p14:tracePt t="151210" x="7859713" y="2990850"/>
          <p14:tracePt t="151218" x="7859713" y="2982913"/>
          <p14:tracePt t="151231" x="7859713" y="2974975"/>
          <p14:tracePt t="151258" x="7859713" y="2967038"/>
          <p14:tracePt t="151320" x="7835900" y="2967038"/>
          <p14:tracePt t="151326" x="7820025" y="2967038"/>
          <p14:tracePt t="151334" x="7804150" y="2967038"/>
          <p14:tracePt t="151342" x="7780338" y="2967038"/>
          <p14:tracePt t="151351" x="7764463" y="2967038"/>
          <p14:tracePt t="151358" x="7756525" y="2967038"/>
          <p14:tracePt t="151366" x="7748588" y="2967038"/>
          <p14:tracePt t="151487" x="7756525" y="2967038"/>
          <p14:tracePt t="151495" x="7764463" y="2967038"/>
          <p14:tracePt t="151503" x="7772400" y="2967038"/>
          <p14:tracePt t="151511" x="7788275" y="2967038"/>
          <p14:tracePt t="151518" x="7812088" y="2967038"/>
          <p14:tracePt t="151532" x="7827963" y="2967038"/>
          <p14:tracePt t="151534" x="7843838" y="2967038"/>
          <p14:tracePt t="151539" x="7869238" y="2967038"/>
          <p14:tracePt t="151548" x="7877175" y="2967038"/>
          <p14:tracePt t="151554" x="7885113" y="2974975"/>
          <p14:tracePt t="151575" x="7893050" y="2974975"/>
          <p14:tracePt t="151655" x="7900988" y="2974975"/>
          <p14:tracePt t="151674" x="7908925" y="2974975"/>
          <p14:tracePt t="151837" x="7908925" y="2967038"/>
          <p14:tracePt t="151855" x="7916863" y="2967038"/>
          <p14:tracePt t="152001" x="7924800" y="2967038"/>
          <p14:tracePt t="152179" x="7885113" y="2967038"/>
          <p14:tracePt t="152188" x="7827963" y="2967038"/>
          <p14:tracePt t="152194" x="7732713" y="2967038"/>
          <p14:tracePt t="152204" x="7629525" y="2967038"/>
          <p14:tracePt t="152210" x="7518400" y="2967038"/>
          <p14:tracePt t="152220" x="7397750" y="2967038"/>
          <p14:tracePt t="152226" x="7270750" y="2967038"/>
          <p14:tracePt t="152235" x="7110413" y="2967038"/>
          <p14:tracePt t="152243" x="7015163" y="2967038"/>
          <p14:tracePt t="152251" x="6848475" y="2943225"/>
          <p14:tracePt t="152262" x="6759575" y="2935288"/>
          <p14:tracePt t="152272" x="6664325" y="2919413"/>
          <p14:tracePt t="152278" x="6561138" y="2901950"/>
          <p14:tracePt t="152290" x="6442075" y="2886075"/>
          <p14:tracePt t="152294" x="6345238" y="2870200"/>
          <p14:tracePt t="152298" x="6265863" y="2854325"/>
          <p14:tracePt t="152306" x="6186488" y="2838450"/>
          <p14:tracePt t="152314" x="6146800" y="2830513"/>
          <p14:tracePt t="152322" x="6043613" y="2814638"/>
          <p14:tracePt t="152330" x="6018213" y="2814638"/>
          <p14:tracePt t="152338" x="6002338" y="2814638"/>
          <p14:tracePt t="152346" x="5954713" y="2806700"/>
          <p14:tracePt t="152355" x="5907088" y="2806700"/>
          <p14:tracePt t="152362" x="5867400" y="2798763"/>
          <p14:tracePt t="152371" x="5851525" y="2798763"/>
          <p14:tracePt t="152378" x="5843588" y="2798763"/>
          <p14:tracePt t="152386" x="5835650" y="2798763"/>
          <p14:tracePt t="152399" x="5827713" y="2798763"/>
          <p14:tracePt t="152422" x="5827713" y="2790825"/>
          <p14:tracePt t="152430" x="5827713" y="2782888"/>
          <p14:tracePt t="152435" x="5827713" y="2774950"/>
          <p14:tracePt t="152442" x="5843588" y="2743200"/>
          <p14:tracePt t="152450" x="5922963" y="2719388"/>
          <p14:tracePt t="152458" x="6083300" y="2655888"/>
          <p14:tracePt t="152466" x="6392863" y="2503488"/>
          <p14:tracePt t="152474" x="6808788" y="2376488"/>
          <p14:tracePt t="152482" x="7397750" y="2328863"/>
          <p14:tracePt t="152490" x="7980363" y="2312988"/>
          <p14:tracePt t="152498" x="8458200" y="2297113"/>
          <p14:tracePt t="152510" x="8951913" y="2297113"/>
          <p14:tracePt t="152790" x="9128125" y="2814638"/>
          <p14:tracePt t="152794" x="9064625" y="2838450"/>
          <p14:tracePt t="152802" x="8959850" y="2901950"/>
          <p14:tracePt t="152812" x="8793163" y="2998788"/>
          <p14:tracePt t="152819" x="8618538" y="3070225"/>
          <p14:tracePt t="152826" x="8505825" y="3141663"/>
          <p14:tracePt t="152835" x="8347075" y="3197225"/>
          <p14:tracePt t="152843" x="8186738" y="3221038"/>
          <p14:tracePt t="152851" x="8091488" y="3252788"/>
          <p14:tracePt t="152858" x="8012113" y="3270250"/>
          <p14:tracePt t="152866" x="7956550" y="3294063"/>
          <p14:tracePt t="152887" x="7900988" y="3325813"/>
          <p14:tracePt t="152894" x="7827963" y="3333750"/>
          <p14:tracePt t="152906" x="7780338" y="3397250"/>
          <p14:tracePt t="152912" x="7732713" y="3460750"/>
          <p14:tracePt t="152919" x="7629525" y="3587750"/>
          <p14:tracePt t="152926" x="7421563" y="3795713"/>
          <p14:tracePt t="152931" x="7231063" y="3971925"/>
          <p14:tracePt t="152938" x="6991350" y="4170363"/>
          <p14:tracePt t="152947" x="6808788" y="4378325"/>
          <p14:tracePt t="152954" x="6632575" y="4513263"/>
          <p14:tracePt t="152962" x="6434138" y="4681538"/>
          <p14:tracePt t="152972" x="6273800" y="4800600"/>
          <p14:tracePt t="152980" x="6146800" y="4887913"/>
          <p14:tracePt t="152991" x="6059488" y="4911725"/>
          <p14:tracePt t="152994" x="6043613" y="4919663"/>
          <p14:tracePt t="153004" x="6018213" y="4927600"/>
          <p14:tracePt t="153012" x="6018213" y="4935538"/>
          <p14:tracePt t="153019" x="6010275" y="4935538"/>
          <p14:tracePt t="153050" x="6010275" y="4943475"/>
          <p14:tracePt t="153058" x="6010275" y="4951413"/>
          <p14:tracePt t="153070" x="6002338" y="4959350"/>
          <p14:tracePt t="153078" x="5994400" y="4976813"/>
          <p14:tracePt t="153087" x="5978525" y="5016500"/>
          <p14:tracePt t="153094" x="5978525" y="5040313"/>
          <p14:tracePt t="153102" x="5954713" y="5080000"/>
          <p14:tracePt t="153110" x="5946775" y="5095875"/>
          <p14:tracePt t="153119" x="5938838" y="5119688"/>
          <p14:tracePt t="153122" x="5938838" y="5127625"/>
          <p14:tracePt t="153130" x="5930900" y="5143500"/>
          <p14:tracePt t="153138" x="5922963" y="5143500"/>
          <p14:tracePt t="153146" x="5922963" y="5159375"/>
          <p14:tracePt t="153154" x="5915025" y="5167313"/>
          <p14:tracePt t="153162" x="5907088" y="5175250"/>
          <p14:tracePt t="153170" x="5907088" y="5199063"/>
          <p14:tracePt t="153178" x="5907088" y="5214938"/>
          <p14:tracePt t="153187" x="5907088" y="5238750"/>
          <p14:tracePt t="153200" x="5907088" y="5246688"/>
          <p14:tracePt t="153214" x="5907088" y="5254625"/>
          <p14:tracePt t="153222" x="5907088" y="5262563"/>
          <p14:tracePt t="153294" x="5907088" y="5254625"/>
          <p14:tracePt t="153316" x="5915025" y="5246688"/>
          <p14:tracePt t="153327" x="5930900" y="5230813"/>
          <p14:tracePt t="153335" x="5938838" y="5222875"/>
          <p14:tracePt t="153338" x="5946775" y="5214938"/>
          <p14:tracePt t="153538" x="5938838" y="5207000"/>
          <p14:tracePt t="153546" x="5938838" y="5199063"/>
          <p14:tracePt t="153555" x="5930900" y="5191125"/>
          <p14:tracePt t="153566" x="5930900" y="5183188"/>
          <p14:tracePt t="153575" x="5922963" y="5175250"/>
          <p14:tracePt t="153582" x="5922963" y="5167313"/>
          <p14:tracePt t="153590" x="5930900" y="5167313"/>
          <p14:tracePt t="153702" x="5938838" y="5167313"/>
          <p14:tracePt t="153711" x="6043613" y="5167313"/>
          <p14:tracePt t="153714" x="6059488" y="5167313"/>
          <p14:tracePt t="153726" x="6075363" y="5167313"/>
          <p14:tracePt t="153734" x="6083300" y="5167313"/>
          <p14:tracePt t="153738" x="6091238" y="5167313"/>
          <p14:tracePt t="153754" x="6091238" y="5159375"/>
          <p14:tracePt t="153786" x="6083300" y="5159375"/>
          <p14:tracePt t="153798" x="6075363" y="5159375"/>
          <p14:tracePt t="153806" x="6059488" y="5159375"/>
          <p14:tracePt t="153810" x="6034088" y="5159375"/>
          <p14:tracePt t="153818" x="6026150" y="5159375"/>
          <p14:tracePt t="153826" x="5994400" y="5159375"/>
          <p14:tracePt t="153834" x="5954713" y="5159375"/>
          <p14:tracePt t="153843" x="5835650" y="5159375"/>
          <p14:tracePt t="153850" x="5740400" y="5159375"/>
          <p14:tracePt t="153859" x="5667375" y="5167313"/>
          <p14:tracePt t="153866" x="5611813" y="5167313"/>
          <p14:tracePt t="153875" x="5516563" y="5167313"/>
          <p14:tracePt t="153882" x="5468938" y="5175250"/>
          <p14:tracePt t="153891" x="5349875" y="5191125"/>
          <p14:tracePt t="153898" x="5318125" y="5207000"/>
          <p14:tracePt t="153906" x="5237163" y="5222875"/>
          <p14:tracePt t="153914" x="5213350" y="5230813"/>
          <p14:tracePt t="153922" x="5181600" y="5238750"/>
          <p14:tracePt t="153934" x="5165725" y="5246688"/>
          <p14:tracePt t="153942" x="5157788" y="5246688"/>
          <p14:tracePt t="153946" x="5149850" y="5246688"/>
          <p14:tracePt t="153959" x="5141913" y="5254625"/>
          <p14:tracePt t="154002" x="5141913" y="5262563"/>
          <p14:tracePt t="154011" x="5141913" y="5270500"/>
          <p14:tracePt t="154027" x="5141913" y="5278438"/>
          <p14:tracePt t="154034" x="5141913" y="5286375"/>
          <p14:tracePt t="154050" x="5141913" y="5294313"/>
          <p14:tracePt t="154066" x="5149850" y="5294313"/>
          <p14:tracePt t="154074" x="5157788" y="5302250"/>
          <p14:tracePt t="154082" x="5173663" y="5310188"/>
          <p14:tracePt t="154090" x="5189538" y="5310188"/>
          <p14:tracePt t="154098" x="5253038" y="5310188"/>
          <p14:tracePt t="154110" x="5310188" y="5310188"/>
          <p14:tracePt t="154118" x="5373688" y="5310188"/>
          <p14:tracePt t="154122" x="5389563" y="5327650"/>
          <p14:tracePt t="154130" x="5437188" y="5343525"/>
          <p14:tracePt t="154138" x="5476875" y="5351463"/>
          <p14:tracePt t="154145" x="5492750" y="5359400"/>
          <p14:tracePt t="154154" x="5500688" y="5367338"/>
          <p14:tracePt t="154162" x="5516563" y="5375275"/>
          <p14:tracePt t="154170" x="5516563" y="5391150"/>
          <p14:tracePt t="154186" x="5516563" y="5399088"/>
          <p14:tracePt t="154222" x="5516563" y="5407025"/>
          <p14:tracePt t="154230" x="5500688" y="5407025"/>
          <p14:tracePt t="154234" x="5476875" y="5407025"/>
          <p14:tracePt t="154246" x="5445125" y="5407025"/>
          <p14:tracePt t="154258" x="5318125" y="5407025"/>
          <p14:tracePt t="154263" x="5165725" y="5407025"/>
          <p14:tracePt t="154266" x="5046663" y="5407025"/>
          <p14:tracePt t="154275" x="4886325" y="5407025"/>
          <p14:tracePt t="154282" x="4735513" y="5407025"/>
          <p14:tracePt t="154290" x="4584700" y="5407025"/>
          <p14:tracePt t="154298" x="4448175" y="5407025"/>
          <p14:tracePt t="154306" x="4368800" y="5407025"/>
          <p14:tracePt t="154314" x="4273550" y="5407025"/>
          <p14:tracePt t="154322" x="4192588" y="5407025"/>
          <p14:tracePt t="154331" x="4168775" y="5407025"/>
          <p14:tracePt t="154338" x="4152900" y="5407025"/>
          <p14:tracePt t="154346" x="4137025" y="5407025"/>
          <p14:tracePt t="154354" x="4129088" y="5407025"/>
          <p14:tracePt t="154363" x="4121150" y="5407025"/>
          <p14:tracePt t="154386" x="4113213" y="5407025"/>
          <p14:tracePt t="154395" x="4105275" y="5407025"/>
          <p14:tracePt t="154403" x="4097338" y="5407025"/>
          <p14:tracePt t="154410" x="4081463" y="5407025"/>
          <p14:tracePt t="154418" x="4065588" y="5407025"/>
          <p14:tracePt t="154426" x="4017963" y="5407025"/>
          <p14:tracePt t="154434" x="3970338" y="5414963"/>
          <p14:tracePt t="154442" x="3898900" y="5422900"/>
          <p14:tracePt t="154450" x="3859213" y="5430838"/>
          <p14:tracePt t="154459" x="3738563" y="5438775"/>
          <p14:tracePt t="154466" x="3706813" y="5446713"/>
          <p14:tracePt t="154478" x="3627438" y="5454650"/>
          <p14:tracePt t="154486" x="3571875" y="5470525"/>
          <p14:tracePt t="154491" x="3476625" y="5470525"/>
          <p14:tracePt t="154498" x="3459163" y="5478463"/>
          <p14:tracePt t="154506" x="3411538" y="5478463"/>
          <p14:tracePt t="154514" x="3379788" y="5486400"/>
          <p14:tracePt t="154524" x="3363913" y="5486400"/>
          <p14:tracePt t="154532" x="3355975" y="5502275"/>
          <p14:tracePt t="154538" x="3348038" y="5510213"/>
          <p14:tracePt t="154548" x="3348038" y="5518150"/>
          <p14:tracePt t="154554" x="3332163" y="5518150"/>
          <p14:tracePt t="154562" x="3332163" y="5526088"/>
          <p14:tracePt t="154652" x="3332163" y="5534025"/>
          <p14:tracePt t="154667" x="3332163" y="5541963"/>
          <p14:tracePt t="154691" x="3332163" y="5549900"/>
          <p14:tracePt t="154706" x="3332163" y="5557838"/>
          <p14:tracePt t="154714" x="3340100" y="5565775"/>
          <p14:tracePt t="154722" x="3340100" y="5573713"/>
          <p14:tracePt t="154732" x="3348038" y="5573713"/>
          <p14:tracePt t="154738" x="3363913" y="5581650"/>
          <p14:tracePt t="154746" x="3403600" y="5597525"/>
          <p14:tracePt t="154754" x="3459163" y="5605463"/>
          <p14:tracePt t="154763" x="3556000" y="5613400"/>
          <p14:tracePt t="154770" x="3659188" y="5621338"/>
          <p14:tracePt t="154778" x="3843338" y="5629275"/>
          <p14:tracePt t="154786" x="3954463" y="5629275"/>
          <p14:tracePt t="154795" x="4081463" y="5629275"/>
          <p14:tracePt t="154802" x="4281488" y="5629275"/>
          <p14:tracePt t="154811" x="4400550" y="5621338"/>
          <p14:tracePt t="154818" x="4543425" y="5597525"/>
          <p14:tracePt t="154826" x="4600575" y="5581650"/>
          <p14:tracePt t="154834" x="4703763" y="5518150"/>
          <p14:tracePt t="154842" x="4822825" y="5470525"/>
          <p14:tracePt t="154851" x="4943475" y="5446713"/>
          <p14:tracePt t="154858" x="5038725" y="5430838"/>
          <p14:tracePt t="154866" x="5046663" y="5399088"/>
          <p14:tracePt t="154874" x="5062538" y="5351463"/>
          <p14:tracePt t="154882" x="5070475" y="5343525"/>
          <p14:tracePt t="154890" x="5070475" y="5310188"/>
          <p14:tracePt t="154898" x="5078413" y="5294313"/>
          <p14:tracePt t="154906" x="5078413" y="5238750"/>
          <p14:tracePt t="154915" x="5086350" y="5222875"/>
          <p14:tracePt t="154922" x="5086350" y="5183188"/>
          <p14:tracePt t="154931" x="5086350" y="5127625"/>
          <p14:tracePt t="154938" x="5086350" y="5064125"/>
          <p14:tracePt t="154947" x="5086350" y="5024438"/>
          <p14:tracePt t="154954" x="5094288" y="4903788"/>
          <p14:tracePt t="154963" x="5094288" y="4840288"/>
          <p14:tracePt t="154970" x="5094288" y="4713288"/>
          <p14:tracePt t="154978" x="5110163" y="4552950"/>
          <p14:tracePt t="154986" x="5110163" y="4402138"/>
          <p14:tracePt t="154995" x="5110163" y="4273550"/>
          <p14:tracePt t="155005" x="5110163" y="4035425"/>
          <p14:tracePt t="155017" x="5110163" y="3875088"/>
          <p14:tracePt t="155020" x="5110163" y="3708400"/>
          <p14:tracePt t="155027" x="5110163" y="3548063"/>
          <p14:tracePt t="155034" x="5110163" y="3452813"/>
          <p14:tracePt t="155042" x="5102225" y="3349625"/>
          <p14:tracePt t="155050" x="5102225" y="3294063"/>
          <p14:tracePt t="155058" x="5102225" y="3286125"/>
          <p14:tracePt t="155066" x="5102225" y="3278188"/>
          <p14:tracePt t="155074" x="5102225" y="3270250"/>
          <p14:tracePt t="155090" x="5102225" y="3262313"/>
          <p14:tracePt t="155098" x="5102225" y="3236913"/>
          <p14:tracePt t="155106" x="5102225" y="3228975"/>
          <p14:tracePt t="155115" x="5094288" y="3213100"/>
          <p14:tracePt t="155122" x="5086350" y="3165475"/>
          <p14:tracePt t="155130" x="5070475" y="3125788"/>
          <p14:tracePt t="155138" x="5070475" y="3109913"/>
          <p14:tracePt t="155147" x="5062538" y="3062288"/>
          <p14:tracePt t="155154" x="5046663" y="3046413"/>
          <p14:tracePt t="155162" x="5038725" y="3030538"/>
          <p14:tracePt t="155170" x="5030788" y="3030538"/>
          <p14:tracePt t="155179" x="5022850" y="3014663"/>
          <p14:tracePt t="155195" x="5014913" y="3014663"/>
          <p14:tracePt t="155202" x="5014913" y="3006725"/>
          <p14:tracePt t="155300" x="5014913" y="3022600"/>
          <p14:tracePt t="155317" x="5014913" y="3030538"/>
          <p14:tracePt t="155322" x="5014913" y="3038475"/>
          <p14:tracePt t="155330" x="5014913" y="3054350"/>
          <p14:tracePt t="155338" x="5006975" y="3062288"/>
          <p14:tracePt t="155347" x="4999038" y="3078163"/>
          <p14:tracePt t="155354" x="4999038" y="3094038"/>
          <p14:tracePt t="155362" x="4999038" y="3149600"/>
          <p14:tracePt t="155371" x="4999038" y="3181350"/>
          <p14:tracePt t="155379" x="4999038" y="3286125"/>
          <p14:tracePt t="155386" x="4999038" y="3341688"/>
          <p14:tracePt t="155395" x="4999038" y="3357563"/>
          <p14:tracePt t="155402" x="4999038" y="3373438"/>
          <p14:tracePt t="155412" x="4999038" y="3381375"/>
          <p14:tracePt t="155418" x="4999038" y="3389313"/>
          <p14:tracePt t="155434" x="5006975" y="3413125"/>
          <p14:tracePt t="155442" x="5006975" y="3429000"/>
          <p14:tracePt t="155450" x="5006975" y="3444875"/>
          <p14:tracePt t="155458" x="5006975" y="3468688"/>
          <p14:tracePt t="155470" x="5006975" y="3524250"/>
          <p14:tracePt t="155475" x="5006975" y="3540125"/>
          <p14:tracePt t="155482" x="5006975" y="3644900"/>
          <p14:tracePt t="155490" x="5006975" y="3676650"/>
          <p14:tracePt t="155498" x="5006975" y="3748088"/>
          <p14:tracePt t="155506" x="5006975" y="3859213"/>
          <p14:tracePt t="155514" x="5006975" y="3956050"/>
          <p14:tracePt t="155522" x="5006975" y="4067175"/>
          <p14:tracePt t="155530" x="5006975" y="4178300"/>
          <p14:tracePt t="155538" x="5006975" y="4241800"/>
          <p14:tracePt t="155547" x="5014913" y="4265613"/>
          <p14:tracePt t="155554" x="5022850" y="4291013"/>
          <p14:tracePt t="155563" x="5038725" y="4291013"/>
          <p14:tracePt t="155570" x="5046663" y="4306888"/>
          <p14:tracePt t="155578" x="5062538" y="4314825"/>
          <p14:tracePt t="155586" x="5078413" y="4314825"/>
          <p14:tracePt t="155594" x="5086350" y="4314825"/>
          <p14:tracePt t="155602" x="5102225" y="4314825"/>
          <p14:tracePt t="155611" x="5110163" y="4322763"/>
          <p14:tracePt t="155622" x="5126038" y="4330700"/>
          <p14:tracePt t="155626" x="5133975" y="4338638"/>
          <p14:tracePt t="155634" x="5149850" y="4346575"/>
          <p14:tracePt t="155650" x="5157788" y="4362450"/>
          <p14:tracePt t="155666" x="5173663" y="4370388"/>
          <p14:tracePt t="155674" x="5173663" y="4402138"/>
          <p14:tracePt t="155682" x="5189538" y="4418013"/>
          <p14:tracePt t="155690" x="5197475" y="4433888"/>
          <p14:tracePt t="155698" x="5205413" y="4457700"/>
          <p14:tracePt t="155706" x="5213350" y="4473575"/>
          <p14:tracePt t="155714" x="5213350" y="4489450"/>
          <p14:tracePt t="155722" x="5221288" y="4497388"/>
          <p14:tracePt t="155730" x="5221288" y="4513263"/>
          <p14:tracePt t="155738" x="5229225" y="4529138"/>
          <p14:tracePt t="155746" x="5229225" y="4552950"/>
          <p14:tracePt t="155754" x="5229225" y="4568825"/>
          <p14:tracePt t="155763" x="5237163" y="4592638"/>
          <p14:tracePt t="155774" x="5237163" y="4641850"/>
          <p14:tracePt t="155778" x="5237163" y="4673600"/>
          <p14:tracePt t="155786" x="5237163" y="4713288"/>
          <p14:tracePt t="155796" x="5237163" y="4768850"/>
          <p14:tracePt t="155802" x="5237163" y="4800600"/>
          <p14:tracePt t="155811" x="5229225" y="4879975"/>
          <p14:tracePt t="155819" x="5213350" y="4935538"/>
          <p14:tracePt t="155827" x="5197475" y="4967288"/>
          <p14:tracePt t="155834" x="5165725" y="5016500"/>
          <p14:tracePt t="155843" x="5133975" y="5032375"/>
          <p14:tracePt t="155851" x="5054600" y="5080000"/>
          <p14:tracePt t="155858" x="4967288" y="5127625"/>
          <p14:tracePt t="155866" x="4854575" y="5199063"/>
          <p14:tracePt t="155874" x="4783138" y="5222875"/>
          <p14:tracePt t="155882" x="4695825" y="5278438"/>
          <p14:tracePt t="155896" x="4567238" y="5310188"/>
          <p14:tracePt t="155898" x="4416425" y="5343525"/>
          <p14:tracePt t="155906" x="4297363" y="5367338"/>
          <p14:tracePt t="155914" x="4265613" y="5375275"/>
          <p14:tracePt t="155927" x="4249738" y="5375275"/>
          <p14:tracePt t="155930" x="4225925" y="5375275"/>
          <p14:tracePt t="155938" x="4210050" y="5375275"/>
          <p14:tracePt t="155970" x="4200525" y="5367338"/>
          <p14:tracePt t="155978" x="4200525" y="5351463"/>
          <p14:tracePt t="155986" x="4200525" y="5343525"/>
          <p14:tracePt t="155995" x="4200525" y="5319713"/>
          <p14:tracePt t="156002" x="4210050" y="5278438"/>
          <p14:tracePt t="156011" x="4210050" y="5262563"/>
          <p14:tracePt t="156018" x="4225925" y="5238750"/>
          <p14:tracePt t="156027" x="4233863" y="5230813"/>
          <p14:tracePt t="156036" x="4241800" y="5214938"/>
          <p14:tracePt t="156042" x="4257675" y="5207000"/>
          <p14:tracePt t="156051" x="4257675" y="5191125"/>
          <p14:tracePt t="156058" x="4265613" y="5183188"/>
          <p14:tracePt t="156067" x="4273550" y="5175250"/>
          <p14:tracePt t="156083" x="4281488" y="5167313"/>
          <p14:tracePt t="156090" x="4281488" y="5159375"/>
          <p14:tracePt t="156098" x="4281488" y="5151438"/>
          <p14:tracePt t="156106" x="4281488" y="5135563"/>
          <p14:tracePt t="156122" x="4281488" y="5119688"/>
          <p14:tracePt t="156133" x="4281488" y="5111750"/>
          <p14:tracePt t="156148" x="4281488" y="5103813"/>
          <p14:tracePt t="156210" x="4265613" y="5103813"/>
          <p14:tracePt t="156218" x="4257675" y="5111750"/>
          <p14:tracePt t="156230" x="4217988" y="5127625"/>
          <p14:tracePt t="156234" x="4184650" y="5151438"/>
          <p14:tracePt t="156244" x="4113213" y="5207000"/>
          <p14:tracePt t="156250" x="4033838" y="5278438"/>
          <p14:tracePt t="156258" x="3946525" y="5367338"/>
          <p14:tracePt t="156266" x="3851275" y="5518150"/>
          <p14:tracePt t="156274" x="3802063" y="5557838"/>
          <p14:tracePt t="156283" x="3714750" y="5605463"/>
          <p14:tracePt t="156290" x="3698875" y="5621338"/>
          <p14:tracePt t="156299" x="3675063" y="5637213"/>
          <p14:tracePt t="156306" x="3675063" y="5645150"/>
          <p14:tracePt t="156365" x="3683000" y="5629275"/>
          <p14:tracePt t="156373" x="3683000" y="5613400"/>
          <p14:tracePt t="156382" x="3683000" y="5605463"/>
          <p14:tracePt t="156386" x="3683000" y="5589588"/>
          <p14:tracePt t="156394" x="3683000" y="5597525"/>
          <p14:tracePt t="156418" x="3683000" y="5589588"/>
          <p14:tracePt t="156427" x="3690938" y="5581650"/>
          <p14:tracePt t="156546" x="3690938" y="5573713"/>
          <p14:tracePt t="156562" x="3690938" y="5565775"/>
          <p14:tracePt t="156571" x="3690938" y="5557838"/>
          <p14:tracePt t="156578" x="3690938" y="5549900"/>
          <p14:tracePt t="156586" x="3690938" y="5534025"/>
          <p14:tracePt t="156595" x="3698875" y="5526088"/>
          <p14:tracePt t="156604" x="3714750" y="5518150"/>
          <p14:tracePt t="156610" x="3714750" y="5502275"/>
          <p14:tracePt t="156618" x="3714750" y="5494338"/>
          <p14:tracePt t="156627" x="3714750" y="5486400"/>
          <p14:tracePt t="156635" x="3722688" y="5478463"/>
          <p14:tracePt t="156642" x="3722688" y="5470525"/>
          <p14:tracePt t="156650" x="3722688" y="5462588"/>
          <p14:tracePt t="156658" x="3730625" y="5462588"/>
          <p14:tracePt t="156666" x="3738563" y="5446713"/>
          <p14:tracePt t="156674" x="3738563" y="5438775"/>
          <p14:tracePt t="156682" x="3746500" y="5430838"/>
          <p14:tracePt t="156690" x="3754438" y="5414963"/>
          <p14:tracePt t="156698" x="3762375" y="5407025"/>
          <p14:tracePt t="156706" x="3778250" y="5391150"/>
          <p14:tracePt t="156714" x="3802063" y="5375275"/>
          <p14:tracePt t="156722" x="3810000" y="5367338"/>
          <p14:tracePt t="156730" x="3825875" y="5351463"/>
          <p14:tracePt t="156738" x="3833813" y="5343525"/>
          <p14:tracePt t="156746" x="3851275" y="5319713"/>
          <p14:tracePt t="156754" x="3851275" y="5310188"/>
          <p14:tracePt t="156762" x="3867150" y="5302250"/>
          <p14:tracePt t="157100" x="3875088" y="5294313"/>
          <p14:tracePt t="157122" x="3875088" y="5286375"/>
          <p14:tracePt t="157146" x="3890963" y="5278438"/>
          <p14:tracePt t="157162" x="3898900" y="5278438"/>
          <p14:tracePt t="157178" x="3906838" y="5270500"/>
          <p14:tracePt t="157202" x="3914775" y="5262563"/>
          <p14:tracePt t="157210" x="3922713" y="5262563"/>
          <p14:tracePt t="157226" x="3922713" y="5254625"/>
          <p14:tracePt t="157675" x="3930650" y="5254625"/>
          <p14:tracePt t="157698" x="3930650" y="5262563"/>
          <p14:tracePt t="157723" x="3930650" y="5270500"/>
          <p14:tracePt t="157747" x="3930650" y="5278438"/>
          <p14:tracePt t="157764" x="3930650" y="5286375"/>
          <p14:tracePt t="158053" x="3938588" y="5286375"/>
          <p14:tracePt t="158074" x="3946525" y="5278438"/>
          <p14:tracePt t="158082" x="3954463" y="5278438"/>
          <p14:tracePt t="158091" x="3970338" y="5270500"/>
          <p14:tracePt t="158098" x="3970338" y="5262563"/>
          <p14:tracePt t="158107" x="3994150" y="5254625"/>
          <p14:tracePt t="158114" x="4010025" y="5254625"/>
          <p14:tracePt t="158122" x="4017963" y="5254625"/>
          <p14:tracePt t="158130" x="4033838" y="5254625"/>
          <p14:tracePt t="158138" x="4041775" y="5254625"/>
          <p14:tracePt t="158146" x="4049713" y="5254625"/>
          <p14:tracePt t="158154" x="4073525" y="5254625"/>
          <p14:tracePt t="158162" x="4089400" y="5254625"/>
          <p14:tracePt t="158170" x="4129088" y="5254625"/>
          <p14:tracePt t="158178" x="4184650" y="5254625"/>
          <p14:tracePt t="158186" x="4192588" y="5254625"/>
          <p14:tracePt t="158198" x="4233863" y="5254625"/>
          <p14:tracePt t="158202" x="4249738" y="5254625"/>
          <p14:tracePt t="158210" x="4281488" y="5254625"/>
          <p14:tracePt t="158218" x="4297363" y="5254625"/>
          <p14:tracePt t="158227" x="4305300" y="5254625"/>
          <p14:tracePt t="158234" x="4313238" y="5254625"/>
          <p14:tracePt t="158242" x="4321175" y="5254625"/>
          <p14:tracePt t="158378" x="4329113" y="5254625"/>
          <p14:tracePt t="158386" x="4337050" y="5254625"/>
          <p14:tracePt t="158402" x="4352925" y="5246688"/>
          <p14:tracePt t="158410" x="4360863" y="5246688"/>
          <p14:tracePt t="158418" x="4368800" y="5246688"/>
          <p14:tracePt t="158426" x="4392613" y="5246688"/>
          <p14:tracePt t="158434" x="4408488" y="5246688"/>
          <p14:tracePt t="158442" x="4448175" y="5246688"/>
          <p14:tracePt t="158450" x="4535488" y="5246688"/>
          <p14:tracePt t="158459" x="4600575" y="5246688"/>
          <p14:tracePt t="158466" x="4703763" y="5246688"/>
          <p14:tracePt t="158475" x="4791075" y="5246688"/>
          <p14:tracePt t="158483" x="4886325" y="5238750"/>
          <p14:tracePt t="158491" x="4959350" y="5238750"/>
          <p14:tracePt t="158503" x="5046663" y="5238750"/>
          <p14:tracePt t="158507" x="5110163" y="5238750"/>
          <p14:tracePt t="158515" x="5149850" y="5238750"/>
          <p14:tracePt t="158522" x="5165725" y="5238750"/>
          <p14:tracePt t="158531" x="5181600" y="5238750"/>
          <p14:tracePt t="158546" x="5189538" y="5230813"/>
          <p14:tracePt t="158618" x="5197475" y="5230813"/>
          <p14:tracePt t="158626" x="5197475" y="5238750"/>
          <p14:tracePt t="158634" x="5205413" y="5238750"/>
          <p14:tracePt t="158654" x="5213350" y="5238750"/>
          <p14:tracePt t="158659" x="5213350" y="5246688"/>
          <p14:tracePt t="158666" x="5229225" y="5246688"/>
          <p14:tracePt t="158675" x="5237163" y="5246688"/>
          <p14:tracePt t="158683" x="5245100" y="5246688"/>
          <p14:tracePt t="158691" x="5253038" y="5246688"/>
          <p14:tracePt t="158699" x="5268913" y="5246688"/>
          <p14:tracePt t="158707" x="5284788" y="5246688"/>
          <p14:tracePt t="158715" x="5292725" y="5246688"/>
          <p14:tracePt t="158724" x="5300663" y="5246688"/>
          <p14:tracePt t="158730" x="5318125" y="5254625"/>
          <p14:tracePt t="158923" x="5318125" y="5262563"/>
          <p14:tracePt t="158947" x="5326063" y="5270500"/>
          <p14:tracePt t="158958" x="5334000" y="5278438"/>
          <p14:tracePt t="158962" x="5334000" y="5286375"/>
          <p14:tracePt t="158986" x="5341938" y="5286375"/>
          <p14:tracePt t="159010" x="5349875" y="5286375"/>
          <p14:tracePt t="159018" x="5357813" y="5286375"/>
          <p14:tracePt t="159026" x="5365750" y="5286375"/>
          <p14:tracePt t="159034" x="5373688" y="5286375"/>
          <p14:tracePt t="159042" x="5389563" y="5286375"/>
          <p14:tracePt t="159050" x="5413375" y="5286375"/>
          <p14:tracePt t="159058" x="5429250" y="5278438"/>
          <p14:tracePt t="159066" x="5445125" y="5278438"/>
          <p14:tracePt t="159075" x="5476875" y="5270500"/>
          <p14:tracePt t="159082" x="5484813" y="5262563"/>
          <p14:tracePt t="159091" x="5492750" y="5254625"/>
          <p14:tracePt t="159098" x="5508625" y="5246688"/>
          <p14:tracePt t="159110" x="5524500" y="5246688"/>
          <p14:tracePt t="159114" x="5524500" y="5238750"/>
          <p14:tracePt t="159131" x="5532438" y="5230813"/>
          <p14:tracePt t="159194" x="5532438" y="5222875"/>
          <p14:tracePt t="159226" x="5540375" y="5222875"/>
          <p14:tracePt t="159242" x="5540375" y="5230813"/>
          <p14:tracePt t="159282" x="5540375" y="5238750"/>
          <p14:tracePt t="159330" x="5540375" y="5246688"/>
          <p14:tracePt t="159354" x="5548313" y="5246688"/>
          <p14:tracePt t="159371" x="5556250" y="5246688"/>
          <p14:tracePt t="159378" x="5564188" y="5246688"/>
          <p14:tracePt t="159386" x="5572125" y="5246688"/>
          <p14:tracePt t="159394" x="5580063" y="5246688"/>
          <p14:tracePt t="159402" x="5588000" y="5246688"/>
          <p14:tracePt t="159410" x="5595938" y="5246688"/>
          <p14:tracePt t="159418" x="5619750" y="5238750"/>
          <p14:tracePt t="159426" x="5627688" y="5238750"/>
          <p14:tracePt t="159434" x="5635625" y="5238750"/>
          <p14:tracePt t="159442" x="5651500" y="5238750"/>
          <p14:tracePt t="159450" x="5667375" y="5230813"/>
          <p14:tracePt t="159458" x="5692775" y="5230813"/>
          <p14:tracePt t="159466" x="5708650" y="5230813"/>
          <p14:tracePt t="159474" x="5716588" y="5230813"/>
          <p14:tracePt t="159482" x="5764213" y="5222875"/>
          <p14:tracePt t="159490" x="5827713" y="5222875"/>
          <p14:tracePt t="159498" x="5938838" y="5222875"/>
          <p14:tracePt t="159507" x="6018213" y="5222875"/>
          <p14:tracePt t="159514" x="6115050" y="5222875"/>
          <p14:tracePt t="159523" x="6194425" y="5222875"/>
          <p14:tracePt t="159530" x="6305550" y="5222875"/>
          <p14:tracePt t="159540" x="6369050" y="5222875"/>
          <p14:tracePt t="159546" x="6497638" y="5222875"/>
          <p14:tracePt t="159555" x="6584950" y="5222875"/>
          <p14:tracePt t="159562" x="6680200" y="5222875"/>
          <p14:tracePt t="159571" x="6751638" y="5222875"/>
          <p14:tracePt t="159578" x="6840538" y="5222875"/>
          <p14:tracePt t="159586" x="6904038" y="5214938"/>
          <p14:tracePt t="159594" x="6919913" y="5214938"/>
          <p14:tracePt t="159602" x="6967538" y="5214938"/>
          <p14:tracePt t="159610" x="6983413" y="5214938"/>
          <p14:tracePt t="159618" x="6991350" y="5214938"/>
          <p14:tracePt t="159859" x="6991350" y="5207000"/>
          <p14:tracePt t="159867" x="6991350" y="5199063"/>
          <p14:tracePt t="159887" x="6991350" y="5175250"/>
          <p14:tracePt t="159899" x="6991350" y="5167313"/>
          <p14:tracePt t="159931" x="6991350" y="5159375"/>
          <p14:tracePt t="159954" x="6991350" y="5151438"/>
          <p14:tracePt t="159962" x="6991350" y="5143500"/>
          <p14:tracePt t="159971" x="6991350" y="5127625"/>
          <p14:tracePt t="159987" x="6983413" y="5111750"/>
          <p14:tracePt t="159994" x="6975475" y="5095875"/>
          <p14:tracePt t="160002" x="6967538" y="5072063"/>
          <p14:tracePt t="160010" x="6959600" y="5056188"/>
          <p14:tracePt t="160018" x="6951663" y="5048250"/>
          <p14:tracePt t="160026" x="6935788" y="5048250"/>
          <p14:tracePt t="160034" x="6935788" y="5040313"/>
          <p14:tracePt t="160050" x="6927850" y="5040313"/>
          <p14:tracePt t="160067" x="6911975" y="5040313"/>
          <p14:tracePt t="160155" x="6904038" y="5040313"/>
          <p14:tracePt t="160162" x="6896100" y="5040313"/>
          <p14:tracePt t="160178" x="6888163" y="5040313"/>
          <p14:tracePt t="160194" x="6880225" y="5040313"/>
          <p14:tracePt t="160394" x="6888163" y="5040313"/>
          <p14:tracePt t="160402" x="6919913" y="5040313"/>
          <p14:tracePt t="160410" x="6959600" y="5040313"/>
          <p14:tracePt t="160419" x="7078663" y="5056188"/>
          <p14:tracePt t="160426" x="7143750" y="5064125"/>
          <p14:tracePt t="160436" x="7246938" y="5064125"/>
          <p14:tracePt t="160442" x="7334250" y="5064125"/>
          <p14:tracePt t="160451" x="7397750" y="5064125"/>
          <p14:tracePt t="160458" x="7437438" y="5064125"/>
          <p14:tracePt t="160466" x="7461250" y="5064125"/>
          <p14:tracePt t="160474" x="7469188" y="5064125"/>
          <p14:tracePt t="160490" x="7469188" y="5056188"/>
          <p14:tracePt t="160506" x="7469188" y="5048250"/>
          <p14:tracePt t="160514" x="7461250" y="5048250"/>
          <p14:tracePt t="160522" x="7445375" y="5040313"/>
          <p14:tracePt t="160530" x="7413625" y="5024438"/>
          <p14:tracePt t="160538" x="7397750" y="5016500"/>
          <p14:tracePt t="160546" x="7350125" y="4992688"/>
          <p14:tracePt t="160554" x="7326313" y="4984750"/>
          <p14:tracePt t="160562" x="7286625" y="4976813"/>
          <p14:tracePt t="160570" x="7262813" y="4976813"/>
          <p14:tracePt t="160578" x="7231063" y="4976813"/>
          <p14:tracePt t="160586" x="7191375" y="4976813"/>
          <p14:tracePt t="160594" x="7135813" y="4976813"/>
          <p14:tracePt t="160602" x="7070725" y="4976813"/>
          <p14:tracePt t="160610" x="7023100" y="4976813"/>
          <p14:tracePt t="160618" x="6999288" y="4976813"/>
          <p14:tracePt t="160628" x="6975475" y="4976813"/>
          <p14:tracePt t="160635" x="6951663" y="4976813"/>
          <p14:tracePt t="160643" x="6943725" y="4976813"/>
          <p14:tracePt t="160651" x="6935788" y="4976813"/>
          <p14:tracePt t="160659" x="6927850" y="4976813"/>
          <p14:tracePt t="160667" x="6927850" y="4984750"/>
          <p14:tracePt t="160674" x="6919913" y="4984750"/>
          <p14:tracePt t="160693" x="6919913" y="4992688"/>
          <p14:tracePt t="160699" x="6911975" y="4992688"/>
          <p14:tracePt t="160706" x="6904038" y="4992688"/>
          <p14:tracePt t="160722" x="6896100" y="5000625"/>
          <p14:tracePt t="160738" x="6896100" y="5008563"/>
          <p14:tracePt t="160754" x="6888163" y="5024438"/>
          <p14:tracePt t="160762" x="6880225" y="5032375"/>
          <p14:tracePt t="160774" x="6880225" y="5040313"/>
          <p14:tracePt t="160778" x="6880225" y="5056188"/>
          <p14:tracePt t="160787" x="6880225" y="5064125"/>
          <p14:tracePt t="160802" x="6880225" y="5072063"/>
          <p14:tracePt t="160810" x="6880225" y="5080000"/>
          <p14:tracePt t="160819" x="6880225" y="5087938"/>
          <p14:tracePt t="160843" x="6880225" y="5095875"/>
          <p14:tracePt t="160851" x="6888163" y="5095875"/>
          <p14:tracePt t="160860" x="6896100" y="5095875"/>
          <p14:tracePt t="160870" x="6896100" y="5103813"/>
          <p14:tracePt t="160874" x="6904038" y="5111750"/>
          <p14:tracePt t="160890" x="6911975" y="5111750"/>
          <p14:tracePt t="160898" x="6911975" y="5119688"/>
          <p14:tracePt t="160914" x="6919913" y="5119688"/>
          <p14:tracePt t="160930" x="6927850" y="5119688"/>
          <p14:tracePt t="160946" x="6943725" y="5119688"/>
          <p14:tracePt t="160962" x="6951663" y="5119688"/>
          <p14:tracePt t="160970" x="6967538" y="5119688"/>
          <p14:tracePt t="160978" x="6975475" y="5111750"/>
          <p14:tracePt t="160986" x="6983413" y="5111750"/>
          <p14:tracePt t="160994" x="7023100" y="5103813"/>
          <p14:tracePt t="161002" x="7031038" y="5095875"/>
          <p14:tracePt t="161010" x="7038975" y="5080000"/>
          <p14:tracePt t="161018" x="7046913" y="5080000"/>
          <p14:tracePt t="161026" x="7062788" y="5080000"/>
          <p14:tracePt t="161035" x="7070725" y="5064125"/>
          <p14:tracePt t="161043" x="7086600" y="5056188"/>
          <p14:tracePt t="161051" x="7102475" y="5056188"/>
          <p14:tracePt t="161059" x="7110413" y="5048250"/>
          <p14:tracePt t="161066" x="7118350" y="5040313"/>
          <p14:tracePt t="161078" x="7126288" y="5040313"/>
          <p14:tracePt t="161090" x="7135813" y="5040313"/>
          <p14:tracePt t="161155" x="7135813" y="5032375"/>
          <p14:tracePt t="161163" x="7135813" y="5024438"/>
          <p14:tracePt t="161178" x="7135813" y="5008563"/>
          <p14:tracePt t="161194" x="7135813" y="5000625"/>
          <p14:tracePt t="161230" x="7126288" y="4992688"/>
          <p14:tracePt t="161242" x="7118350" y="4992688"/>
          <p14:tracePt t="161251" x="7110413" y="4992688"/>
          <p14:tracePt t="161275" x="7094538" y="5000625"/>
          <p14:tracePt t="161296" x="7070725" y="5008563"/>
          <p14:tracePt t="161299" x="7054850" y="5024438"/>
          <p14:tracePt t="161307" x="7038975" y="5032375"/>
          <p14:tracePt t="161314" x="7015163" y="5048250"/>
          <p14:tracePt t="161323" x="7007225" y="5056188"/>
          <p14:tracePt t="161330" x="7007225" y="5064125"/>
          <p14:tracePt t="161338" x="7007225" y="5080000"/>
          <p14:tracePt t="161346" x="7007225" y="5087938"/>
          <p14:tracePt t="161354" x="7007225" y="5095875"/>
          <p14:tracePt t="161362" x="7007225" y="5111750"/>
          <p14:tracePt t="161370" x="7007225" y="5127625"/>
          <p14:tracePt t="161382" x="7031038" y="5143500"/>
          <p14:tracePt t="161386" x="7054850" y="5159375"/>
          <p14:tracePt t="161394" x="7070725" y="5159375"/>
          <p14:tracePt t="161403" x="7078663" y="5159375"/>
          <p14:tracePt t="161410" x="7126288" y="5159375"/>
          <p14:tracePt t="161418" x="7143750" y="5159375"/>
          <p14:tracePt t="161426" x="7159625" y="5151438"/>
          <p14:tracePt t="161434" x="7207250" y="5143500"/>
          <p14:tracePt t="161442" x="7231063" y="5127625"/>
          <p14:tracePt t="161451" x="7239000" y="5119688"/>
          <p14:tracePt t="161458" x="7239000" y="5103813"/>
          <p14:tracePt t="161467" x="7246938" y="5095875"/>
          <p14:tracePt t="161474" x="7246938" y="5087938"/>
          <p14:tracePt t="161483" x="7246938" y="5080000"/>
          <p14:tracePt t="161554" x="7239000" y="5080000"/>
          <p14:tracePt t="161562" x="7231063" y="5095875"/>
          <p14:tracePt t="161570" x="7183438" y="5103813"/>
          <p14:tracePt t="161578" x="7135813" y="5111750"/>
          <p14:tracePt t="161586" x="7062788" y="5127625"/>
          <p14:tracePt t="161594" x="7015163" y="5151438"/>
          <p14:tracePt t="161604" x="6927850" y="5167313"/>
          <p14:tracePt t="161610" x="6832600" y="5183188"/>
          <p14:tracePt t="161618" x="6727825" y="5207000"/>
          <p14:tracePt t="161626" x="6545263" y="5230813"/>
          <p14:tracePt t="161634" x="6345238" y="5246688"/>
          <p14:tracePt t="161643" x="6154738" y="5278438"/>
          <p14:tracePt t="161651" x="5827713" y="5310188"/>
          <p14:tracePt t="161658" x="5619750" y="5335588"/>
          <p14:tracePt t="161667" x="5310188" y="5343525"/>
          <p14:tracePt t="161674" x="5030788" y="5343525"/>
          <p14:tracePt t="161683" x="4830763" y="5359400"/>
          <p14:tracePt t="161690" x="4616450" y="5359400"/>
          <p14:tracePt t="161698" x="4376738" y="5359400"/>
          <p14:tracePt t="161706" x="4176713" y="5359400"/>
          <p14:tracePt t="161714" x="4002088" y="5359400"/>
          <p14:tracePt t="161722" x="3762375" y="5351463"/>
          <p14:tracePt t="161730" x="3611563" y="5351463"/>
          <p14:tracePt t="161738" x="3348038" y="5351463"/>
          <p14:tracePt t="161747" x="3157538" y="5351463"/>
          <p14:tracePt t="161754" x="2997200" y="5351463"/>
          <p14:tracePt t="161762" x="2782888" y="5343525"/>
          <p14:tracePt t="161770" x="2582863" y="5343525"/>
          <p14:tracePt t="161778" x="2432050" y="5343525"/>
          <p14:tracePt t="161786" x="2216150" y="5343525"/>
          <p14:tracePt t="161794" x="2057400" y="5327650"/>
          <p14:tracePt t="161802" x="1897063" y="5327650"/>
          <p14:tracePt t="161810" x="1762125" y="5319713"/>
          <p14:tracePt t="161818" x="1651000" y="5319713"/>
          <p14:tracePt t="161826" x="1577975" y="5319713"/>
          <p14:tracePt t="161835" x="1506538" y="5319713"/>
          <p14:tracePt t="161842" x="1450975" y="5319713"/>
          <p14:tracePt t="161851" x="1419225" y="5319713"/>
          <p14:tracePt t="161858" x="1379538" y="5319713"/>
          <p14:tracePt t="161867" x="1323975" y="5319713"/>
          <p14:tracePt t="161875" x="1292225" y="5319713"/>
          <p14:tracePt t="161886" x="1274763" y="5319713"/>
          <p14:tracePt t="161891" x="1258888" y="5319713"/>
          <p14:tracePt t="161898" x="1250950" y="5319713"/>
          <p14:tracePt t="161914" x="1243013" y="5319713"/>
          <p14:tracePt t="161922" x="1235075" y="5319713"/>
          <p14:tracePt t="161930" x="1227138" y="5319713"/>
          <p14:tracePt t="161947" x="1211263" y="5319713"/>
          <p14:tracePt t="161954" x="1203325" y="5319713"/>
          <p14:tracePt t="161962" x="1195388" y="5319713"/>
          <p14:tracePt t="161978" x="1187450" y="5319713"/>
          <p14:tracePt t="161986" x="1163638" y="5319713"/>
          <p14:tracePt t="161995" x="1155700" y="5319713"/>
          <p14:tracePt t="162002" x="1147763" y="5319713"/>
          <p14:tracePt t="162018" x="1147763" y="5327650"/>
          <p14:tracePt t="162067" x="1155700" y="5343525"/>
          <p14:tracePt t="162074" x="1163638" y="5367338"/>
          <p14:tracePt t="162083" x="1179513" y="5375275"/>
          <p14:tracePt t="162090" x="1227138" y="5383213"/>
          <p14:tracePt t="162099" x="1250950" y="5414963"/>
          <p14:tracePt t="162106" x="1292225" y="5430838"/>
          <p14:tracePt t="162114" x="1347788" y="5446713"/>
          <p14:tracePt t="162122" x="1450975" y="5478463"/>
          <p14:tracePt t="162130" x="1522413" y="5486400"/>
          <p14:tracePt t="162138" x="1641475" y="5510213"/>
          <p14:tracePt t="162147" x="1674813" y="5510213"/>
          <p14:tracePt t="162154" x="1785938" y="5510213"/>
          <p14:tracePt t="162162" x="1897063" y="5510213"/>
          <p14:tracePt t="162170" x="1992313" y="5526088"/>
          <p14:tracePt t="162179" x="2097088" y="5526088"/>
          <p14:tracePt t="162186" x="2184400" y="5526088"/>
          <p14:tracePt t="162195" x="2279650" y="5526088"/>
          <p14:tracePt t="162202" x="2319338" y="5526088"/>
          <p14:tracePt t="162211" x="2374900" y="5526088"/>
          <p14:tracePt t="162218" x="2392363" y="5526088"/>
          <p14:tracePt t="162226" x="2400300" y="5518150"/>
          <p14:tracePt t="162235" x="2400300" y="5510213"/>
          <p14:tracePt t="162250" x="2408238" y="5502275"/>
          <p14:tracePt t="162258" x="2408238" y="5486400"/>
          <p14:tracePt t="162267" x="2408238" y="5462588"/>
          <p14:tracePt t="162274" x="2416175" y="5454650"/>
          <p14:tracePt t="162283" x="2416175" y="5438775"/>
          <p14:tracePt t="162290" x="2416175" y="5422900"/>
          <p14:tracePt t="162298" x="2424113" y="5414963"/>
          <p14:tracePt t="162306" x="2439988" y="5407025"/>
          <p14:tracePt t="162314" x="2439988" y="5391150"/>
          <p14:tracePt t="162322" x="2447925" y="5383213"/>
          <p14:tracePt t="162330" x="2447925" y="5375275"/>
          <p14:tracePt t="162338" x="2455863" y="5367338"/>
          <p14:tracePt t="162346" x="2455863" y="5359400"/>
          <p14:tracePt t="162354" x="2455863" y="5351463"/>
          <p14:tracePt t="162362" x="2463800" y="5343525"/>
          <p14:tracePt t="162370" x="2471738" y="5335588"/>
          <p14:tracePt t="162378" x="2471738" y="5319713"/>
          <p14:tracePt t="162386" x="2479675" y="5310188"/>
          <p14:tracePt t="162400" x="2479675" y="5302250"/>
          <p14:tracePt t="162404" x="2487613" y="5302250"/>
          <p14:tracePt t="162411" x="2487613" y="5294313"/>
          <p14:tracePt t="162434" x="2487613" y="5286375"/>
          <p14:tracePt t="162450" x="2479675" y="5286375"/>
          <p14:tracePt t="162458" x="2471738" y="5286375"/>
          <p14:tracePt t="162467" x="2463800" y="5286375"/>
          <p14:tracePt t="162474" x="2447925" y="5294313"/>
          <p14:tracePt t="162483" x="2432050" y="5294313"/>
          <p14:tracePt t="162490" x="2384425" y="5302250"/>
          <p14:tracePt t="162498" x="2366963" y="5310188"/>
          <p14:tracePt t="162506" x="2343150" y="5327650"/>
          <p14:tracePt t="162514" x="2319338" y="5335588"/>
          <p14:tracePt t="162522" x="2303463" y="5351463"/>
          <p14:tracePt t="162530" x="2295525" y="5359400"/>
          <p14:tracePt t="162538" x="2287588" y="5367338"/>
          <p14:tracePt t="162546" x="2279650" y="5375275"/>
          <p14:tracePt t="162554" x="2279650" y="5383213"/>
          <p14:tracePt t="162570" x="2287588" y="5383213"/>
          <p14:tracePt t="162578" x="2295525" y="5391150"/>
          <p14:tracePt t="162586" x="2343150" y="5407025"/>
          <p14:tracePt t="162594" x="2439988" y="5422900"/>
          <p14:tracePt t="162602" x="2551113" y="5430838"/>
          <p14:tracePt t="162611" x="2693988" y="5438775"/>
          <p14:tracePt t="162618" x="2846388" y="5438775"/>
          <p14:tracePt t="162627" x="3021013" y="5438775"/>
          <p14:tracePt t="162634" x="3221038" y="5454650"/>
          <p14:tracePt t="162642" x="3379788" y="5462588"/>
          <p14:tracePt t="162651" x="3556000" y="5462588"/>
          <p14:tracePt t="162658" x="3754438" y="5462588"/>
          <p14:tracePt t="162667" x="3867150" y="5470525"/>
          <p14:tracePt t="162674" x="3946525" y="5470525"/>
          <p14:tracePt t="162683" x="3970338" y="5470525"/>
          <p14:tracePt t="162746" x="3978275" y="5470525"/>
          <p14:tracePt t="162787" x="3986213" y="5470525"/>
          <p14:tracePt t="162795" x="3994150" y="5462588"/>
          <p14:tracePt t="162802" x="4002088" y="5462588"/>
          <p14:tracePt t="162811" x="4010025" y="5454650"/>
          <p14:tracePt t="162820" x="4033838" y="5446713"/>
          <p14:tracePt t="162826" x="4073525" y="5446713"/>
          <p14:tracePt t="162834" x="4200525" y="5430838"/>
          <p14:tracePt t="162842" x="4448175" y="5422900"/>
          <p14:tracePt t="162851" x="4727575" y="5422900"/>
          <p14:tracePt t="162858" x="5118100" y="5407025"/>
          <p14:tracePt t="162869" x="5524500" y="5407025"/>
          <p14:tracePt t="162874" x="6067425" y="5407025"/>
          <p14:tracePt t="162886" x="6584950" y="5407025"/>
          <p14:tracePt t="162894" x="7118350" y="5407025"/>
          <p14:tracePt t="162899" x="7573963" y="5407025"/>
          <p14:tracePt t="162906" x="8004175" y="5407025"/>
          <p14:tracePt t="162914" x="8331200" y="5407025"/>
          <p14:tracePt t="162922" x="8610600" y="5407025"/>
          <p14:tracePt t="162930" x="8785225" y="5407025"/>
          <p14:tracePt t="162939" x="8904288" y="5407025"/>
          <p14:tracePt t="162946" x="8936038" y="5407025"/>
          <p14:tracePt t="162954" x="8943975" y="5407025"/>
          <p14:tracePt t="162962" x="8951913" y="5407025"/>
          <p14:tracePt t="163027" x="8951913" y="5399088"/>
          <p14:tracePt t="163075" x="8951913" y="5391150"/>
          <p14:tracePt t="163083" x="8936038" y="5383213"/>
          <p14:tracePt t="163092" x="8928100" y="5383213"/>
          <p14:tracePt t="163098" x="8896350" y="5359400"/>
          <p14:tracePt t="163106" x="8832850" y="5343525"/>
          <p14:tracePt t="163116" x="8729663" y="5327650"/>
          <p14:tracePt t="163123" x="8577263" y="5319713"/>
          <p14:tracePt t="163131" x="8418513" y="5302250"/>
          <p14:tracePt t="163138" x="8235950" y="5278438"/>
          <p14:tracePt t="163146" x="7996238" y="5270500"/>
          <p14:tracePt t="163154" x="7788275" y="5254625"/>
          <p14:tracePt t="163162" x="7534275" y="5254625"/>
          <p14:tracePt t="163170" x="7294563" y="5254625"/>
          <p14:tracePt t="163178" x="7143750" y="5254625"/>
          <p14:tracePt t="163186" x="6999288" y="5246688"/>
          <p14:tracePt t="163200" x="6888163" y="5246688"/>
          <p14:tracePt t="163202" x="6824663" y="5238750"/>
          <p14:tracePt t="163210" x="6777038" y="5238750"/>
          <p14:tracePt t="163218" x="6719888" y="5230813"/>
          <p14:tracePt t="163226" x="6711950" y="5222875"/>
          <p14:tracePt t="163235" x="6704013" y="5222875"/>
          <p14:tracePt t="163242" x="6696075" y="5222875"/>
          <p14:tracePt t="163258" x="6688138" y="5222875"/>
          <p14:tracePt t="163274" x="6672263" y="5222875"/>
          <p14:tracePt t="163290" x="6664325" y="5222875"/>
          <p14:tracePt t="163299" x="6648450" y="5222875"/>
          <p14:tracePt t="163306" x="6632575" y="5238750"/>
          <p14:tracePt t="163314" x="6584950" y="5238750"/>
          <p14:tracePt t="163323" x="6569075" y="5246688"/>
          <p14:tracePt t="163330" x="6521450" y="5254625"/>
          <p14:tracePt t="163339" x="6473825" y="5254625"/>
          <p14:tracePt t="163350" x="6450013" y="5286375"/>
          <p14:tracePt t="163354" x="6434138" y="5294313"/>
          <p14:tracePt t="163362" x="6410325" y="5302250"/>
          <p14:tracePt t="163370" x="6402388" y="5310188"/>
          <p14:tracePt t="163378" x="6384925" y="5327650"/>
          <p14:tracePt t="163386" x="6376988" y="5327650"/>
          <p14:tracePt t="163394" x="6376988" y="5335588"/>
          <p14:tracePt t="163410" x="6376988" y="5343525"/>
          <p14:tracePt t="163426" x="6376988" y="5359400"/>
          <p14:tracePt t="163434" x="6376988" y="5367338"/>
          <p14:tracePt t="163442" x="6376988" y="5375275"/>
          <p14:tracePt t="163450" x="6384925" y="5375275"/>
          <p14:tracePt t="163459" x="6402388" y="5391150"/>
          <p14:tracePt t="163467" x="6434138" y="5391150"/>
          <p14:tracePt t="163474" x="6457950" y="5391150"/>
          <p14:tracePt t="163483" x="6529388" y="5391150"/>
          <p14:tracePt t="163490" x="6624638" y="5391150"/>
          <p14:tracePt t="163502" x="6727825" y="5391150"/>
          <p14:tracePt t="163506" x="6848475" y="5391150"/>
          <p14:tracePt t="163514" x="6943725" y="5391150"/>
          <p14:tracePt t="163522" x="7070725" y="5391150"/>
          <p14:tracePt t="163530" x="7199313" y="5367338"/>
          <p14:tracePt t="163539" x="7262813" y="5359400"/>
          <p14:tracePt t="163546" x="7310438" y="5343525"/>
          <p14:tracePt t="163554" x="7318375" y="5335588"/>
          <p14:tracePt t="163562" x="7326313" y="5319713"/>
          <p14:tracePt t="163570" x="7334250" y="5310188"/>
          <p14:tracePt t="163578" x="7342188" y="5302250"/>
          <p14:tracePt t="163594" x="7342188" y="5294313"/>
          <p14:tracePt t="163602" x="7342188" y="5286375"/>
          <p14:tracePt t="163610" x="7342188" y="5278438"/>
          <p14:tracePt t="163626" x="7342188" y="5270500"/>
          <p14:tracePt t="163634" x="7342188" y="5262563"/>
          <p14:tracePt t="163642" x="7342188" y="5254625"/>
          <p14:tracePt t="163652" x="7334250" y="5246688"/>
          <p14:tracePt t="163658" x="7326313" y="5238750"/>
          <p14:tracePt t="163668" x="7326313" y="5230813"/>
          <p14:tracePt t="163674" x="7318375" y="5222875"/>
          <p14:tracePt t="163684" x="7310438" y="5214938"/>
          <p14:tracePt t="163690" x="7302500" y="5214938"/>
          <p14:tracePt t="163699" x="7294563" y="5207000"/>
          <p14:tracePt t="163706" x="7286625" y="5191125"/>
          <p14:tracePt t="163714" x="7278688" y="5191125"/>
          <p14:tracePt t="163722" x="7270750" y="5183188"/>
          <p14:tracePt t="163730" x="7254875" y="5167313"/>
          <p14:tracePt t="163739" x="7215188" y="5159375"/>
          <p14:tracePt t="163746" x="7159625" y="5135563"/>
          <p14:tracePt t="163754" x="7094538" y="5119688"/>
          <p14:tracePt t="163762" x="7046913" y="5103813"/>
          <p14:tracePt t="163770" x="6991350" y="5087938"/>
          <p14:tracePt t="163778" x="6951663" y="5024438"/>
          <p14:tracePt t="163786" x="6904038" y="5024438"/>
          <p14:tracePt t="163794" x="6848475" y="5008563"/>
          <p14:tracePt t="163802" x="6832600" y="5008563"/>
          <p14:tracePt t="163811" x="6824663" y="5008563"/>
          <p14:tracePt t="163818" x="6808788" y="5008563"/>
          <p14:tracePt t="163826" x="6792913" y="5008563"/>
          <p14:tracePt t="163842" x="6784975" y="5000625"/>
          <p14:tracePt t="163850" x="6769100" y="5000625"/>
          <p14:tracePt t="163858" x="6759575" y="5000625"/>
          <p14:tracePt t="163866" x="6751638" y="5000625"/>
          <p14:tracePt t="163874" x="6727825" y="5000625"/>
          <p14:tracePt t="163883" x="6711950" y="5000625"/>
          <p14:tracePt t="163890" x="6664325" y="5000625"/>
          <p14:tracePt t="163899" x="6632575" y="5000625"/>
          <p14:tracePt t="163906" x="6561138" y="5008563"/>
          <p14:tracePt t="163915" x="6473825" y="5024438"/>
          <p14:tracePt t="163934" x="6273800" y="5032375"/>
          <p14:tracePt t="163938" x="6115050" y="5040313"/>
          <p14:tracePt t="163946" x="6002338" y="5040313"/>
          <p14:tracePt t="163954" x="5843588" y="5040313"/>
          <p14:tracePt t="163962" x="5595938" y="5056188"/>
          <p14:tracePt t="163970" x="5437188" y="5064125"/>
          <p14:tracePt t="163978" x="5260975" y="5072063"/>
          <p14:tracePt t="163986" x="5094288" y="5095875"/>
          <p14:tracePt t="163994" x="4983163" y="5103813"/>
          <p14:tracePt t="164002" x="4846638" y="5119688"/>
          <p14:tracePt t="164010" x="4695825" y="5119688"/>
          <p14:tracePt t="164018" x="4656138" y="5175250"/>
          <p14:tracePt t="164026" x="4519613" y="5175250"/>
          <p14:tracePt t="164034" x="4464050" y="5191125"/>
          <p14:tracePt t="164042" x="4432300" y="5191125"/>
          <p14:tracePt t="164051" x="4360863" y="5199063"/>
          <p14:tracePt t="164058" x="4305300" y="5207000"/>
          <p14:tracePt t="164067" x="4241800" y="5207000"/>
          <p14:tracePt t="164076" x="4192588" y="5222875"/>
          <p14:tracePt t="164088" x="4105275" y="5230813"/>
          <p14:tracePt t="164091" x="4010025" y="5238750"/>
          <p14:tracePt t="164099" x="3906838" y="5246688"/>
          <p14:tracePt t="164106" x="3817938" y="5254625"/>
          <p14:tracePt t="164115" x="3722688" y="5270500"/>
          <p14:tracePt t="164122" x="3619500" y="5278438"/>
          <p14:tracePt t="164130" x="3595688" y="5286375"/>
          <p14:tracePt t="164140" x="3476625" y="5310188"/>
          <p14:tracePt t="164149" x="3403600" y="5310188"/>
          <p14:tracePt t="164156" x="3316288" y="5310188"/>
          <p14:tracePt t="164162" x="3284538" y="5310188"/>
          <p14:tracePt t="164171" x="3236913" y="5310188"/>
          <p14:tracePt t="164178" x="3228975" y="5327650"/>
          <p14:tracePt t="164186" x="3213100" y="5327650"/>
          <p14:tracePt t="164194" x="3189288" y="5327650"/>
          <p14:tracePt t="164202" x="3181350" y="5335588"/>
          <p14:tracePt t="164210" x="3173413" y="5335588"/>
          <p14:tracePt t="164218" x="3157538" y="5343525"/>
          <p14:tracePt t="164226" x="3149600" y="5351463"/>
          <p14:tracePt t="164242" x="3141663" y="5359400"/>
          <p14:tracePt t="164250" x="3141663" y="5375275"/>
          <p14:tracePt t="164265" x="3141663" y="5383213"/>
          <p14:tracePt t="164274" x="3141663" y="5391150"/>
          <p14:tracePt t="164283" x="3141663" y="5399088"/>
          <p14:tracePt t="164290" x="3133725" y="5399088"/>
          <p14:tracePt t="164299" x="3133725" y="5407025"/>
          <p14:tracePt t="164322" x="3133725" y="5414963"/>
          <p14:tracePt t="164338" x="3133725" y="5422900"/>
          <p14:tracePt t="164346" x="3133725" y="5430838"/>
          <p14:tracePt t="164362" x="3133725" y="5438775"/>
          <p14:tracePt t="164371" x="3149600" y="5446713"/>
          <p14:tracePt t="164378" x="3149600" y="5454650"/>
          <p14:tracePt t="164387" x="3157538" y="5462588"/>
          <p14:tracePt t="164394" x="3165475" y="5470525"/>
          <p14:tracePt t="164403" x="3173413" y="5470525"/>
          <p14:tracePt t="164410" x="3189288" y="5478463"/>
          <p14:tracePt t="164426" x="3205163" y="5478463"/>
          <p14:tracePt t="164434" x="3213100" y="5486400"/>
          <p14:tracePt t="164443" x="3221038" y="5486400"/>
          <p14:tracePt t="164450" x="3236913" y="5486400"/>
          <p14:tracePt t="164458" x="3252788" y="5486400"/>
          <p14:tracePt t="164466" x="3260725" y="5486400"/>
          <p14:tracePt t="164474" x="3268663" y="5486400"/>
          <p14:tracePt t="164483" x="3300413" y="5486400"/>
          <p14:tracePt t="164490" x="3348038" y="5486400"/>
          <p14:tracePt t="164499" x="3395663" y="5486400"/>
          <p14:tracePt t="164506" x="3435350" y="5486400"/>
          <p14:tracePt t="164515" x="3508375" y="5486400"/>
          <p14:tracePt t="164522" x="3532188" y="5486400"/>
          <p14:tracePt t="164532" x="3587750" y="5486400"/>
          <p14:tracePt t="164538" x="3635375" y="5494338"/>
          <p14:tracePt t="164546" x="3714750" y="5494338"/>
          <p14:tracePt t="164555" x="3778250" y="5494338"/>
          <p14:tracePt t="164562" x="3859213" y="5494338"/>
          <p14:tracePt t="164570" x="3970338" y="5494338"/>
          <p14:tracePt t="164578" x="4033838" y="5494338"/>
          <p14:tracePt t="164586" x="4113213" y="5494338"/>
          <p14:tracePt t="164594" x="4225925" y="5494338"/>
          <p14:tracePt t="164602" x="4321175" y="5494338"/>
          <p14:tracePt t="164610" x="4424363" y="5494338"/>
          <p14:tracePt t="164618" x="4608513" y="5494338"/>
          <p14:tracePt t="164626" x="4759325" y="5494338"/>
          <p14:tracePt t="164634" x="4933950" y="5494338"/>
          <p14:tracePt t="164642" x="5173663" y="5478463"/>
          <p14:tracePt t="164650" x="5381625" y="5454650"/>
          <p14:tracePt t="164659" x="5564188" y="5430838"/>
          <p14:tracePt t="164667" x="5811838" y="5422900"/>
          <p14:tracePt t="164675" x="6010275" y="5399088"/>
          <p14:tracePt t="164682" x="6234113" y="5383213"/>
          <p14:tracePt t="164691" x="6402388" y="5351463"/>
          <p14:tracePt t="164698" x="6537325" y="5310188"/>
          <p14:tracePt t="164706" x="6608763" y="5302250"/>
          <p14:tracePt t="164715" x="6696075" y="5294313"/>
          <p14:tracePt t="164723" x="6727825" y="5286375"/>
          <p14:tracePt t="164737" x="6751638" y="5286375"/>
          <p14:tracePt t="164740" x="6769100" y="5286375"/>
          <p14:tracePt t="164746" x="6792913" y="5270500"/>
          <p14:tracePt t="164754" x="6808788" y="5262563"/>
          <p14:tracePt t="164762" x="6816725" y="5246688"/>
          <p14:tracePt t="164770" x="6832600" y="5222875"/>
          <p14:tracePt t="164778" x="6848475" y="5222875"/>
          <p14:tracePt t="164786" x="6864350" y="5199063"/>
          <p14:tracePt t="164794" x="6880225" y="5191125"/>
          <p14:tracePt t="164802" x="6888163" y="5183188"/>
          <p14:tracePt t="164810" x="6911975" y="5175250"/>
          <p14:tracePt t="164818" x="6935788" y="5175250"/>
          <p14:tracePt t="164826" x="6951663" y="5167313"/>
          <p14:tracePt t="164834" x="6951663" y="5159375"/>
          <p14:tracePt t="164842" x="6967538" y="5159375"/>
          <p14:tracePt t="164850" x="6983413" y="5151438"/>
          <p14:tracePt t="164859" x="7007225" y="5151438"/>
          <p14:tracePt t="164866" x="7023100" y="5135563"/>
          <p14:tracePt t="164885" x="7054850" y="5135563"/>
          <p14:tracePt t="164891" x="7078663" y="5135563"/>
          <p14:tracePt t="164899" x="7086600" y="5135563"/>
          <p14:tracePt t="164906" x="7110413" y="5127625"/>
          <p14:tracePt t="164915" x="7110413" y="5119688"/>
          <p14:tracePt t="164923" x="7118350" y="5119688"/>
          <p14:tracePt t="164931" x="7126288" y="5119688"/>
          <p14:tracePt t="164970" x="7126288" y="5111750"/>
          <p14:tracePt t="164986" x="7135813" y="5103813"/>
          <p14:tracePt t="165005" x="7135813" y="5095875"/>
          <p14:tracePt t="165075" x="7118350" y="5095875"/>
          <p14:tracePt t="165092" x="7094538" y="5095875"/>
          <p14:tracePt t="165099" x="7086600" y="5095875"/>
          <p14:tracePt t="165106" x="7046913" y="5087938"/>
          <p14:tracePt t="165114" x="6991350" y="5087938"/>
          <p14:tracePt t="165123" x="6975475" y="5087938"/>
          <p14:tracePt t="165132" x="6904038" y="5087938"/>
          <p14:tracePt t="165139" x="6824663" y="5087938"/>
          <p14:tracePt t="165146" x="6759575" y="5087938"/>
          <p14:tracePt t="165154" x="6648450" y="5087938"/>
          <p14:tracePt t="165162" x="6537325" y="5080000"/>
          <p14:tracePt t="165170" x="6473825" y="5072063"/>
          <p14:tracePt t="165178" x="6337300" y="5048250"/>
          <p14:tracePt t="165186" x="6178550" y="5040313"/>
          <p14:tracePt t="165194" x="6059488" y="5032375"/>
          <p14:tracePt t="165202" x="5954713" y="5024438"/>
          <p14:tracePt t="165210" x="5780088" y="5024438"/>
          <p14:tracePt t="165218" x="5659438" y="5024438"/>
          <p14:tracePt t="165226" x="5556250" y="5024438"/>
          <p14:tracePt t="165234" x="5445125" y="5024438"/>
          <p14:tracePt t="165242" x="5381625" y="5024438"/>
          <p14:tracePt t="165250" x="5300663" y="5024438"/>
          <p14:tracePt t="165258" x="5181600" y="5040313"/>
          <p14:tracePt t="165266" x="5118100" y="5072063"/>
          <p14:tracePt t="165274" x="4999038" y="5119688"/>
          <p14:tracePt t="165283" x="4870450" y="5151438"/>
          <p14:tracePt t="165290" x="4775200" y="5167313"/>
          <p14:tracePt t="165299" x="4672013" y="5199063"/>
          <p14:tracePt t="165307" x="4519613" y="5222875"/>
          <p14:tracePt t="165318" x="4392613" y="5246688"/>
          <p14:tracePt t="165322" x="4249738" y="5262563"/>
          <p14:tracePt t="165331" x="4129088" y="5286375"/>
          <p14:tracePt t="165338" x="4033838" y="5294313"/>
          <p14:tracePt t="165347" x="3930650" y="5310188"/>
          <p14:tracePt t="165354" x="3778250" y="5319713"/>
          <p14:tracePt t="165362" x="3714750" y="5327650"/>
          <p14:tracePt t="165370" x="3611563" y="5327650"/>
          <p14:tracePt t="165378" x="3524250" y="5335588"/>
          <p14:tracePt t="165386" x="3459163" y="5335588"/>
          <p14:tracePt t="165394" x="3332163" y="5335588"/>
          <p14:tracePt t="165402" x="3173413" y="5335588"/>
          <p14:tracePt t="165410" x="3060700" y="5335588"/>
          <p14:tracePt t="165418" x="2933700" y="5335588"/>
          <p14:tracePt t="165426" x="2814638" y="5335588"/>
          <p14:tracePt t="165434" x="2717800" y="5335588"/>
          <p14:tracePt t="165442" x="2678113" y="5351463"/>
          <p14:tracePt t="165450" x="2622550" y="5351463"/>
          <p14:tracePt t="165458" x="2590800" y="5359400"/>
          <p14:tracePt t="165470" x="2511425" y="5367338"/>
          <p14:tracePt t="165474" x="2424113" y="5367338"/>
          <p14:tracePt t="165483" x="2392363" y="5383213"/>
          <p14:tracePt t="165490" x="2384425" y="5391150"/>
          <p14:tracePt t="165498" x="2366963" y="5391150"/>
          <p14:tracePt t="165507" x="2351088" y="5399088"/>
          <p14:tracePt t="165515" x="2335213" y="5414963"/>
          <p14:tracePt t="165522" x="2311400" y="5414963"/>
          <p14:tracePt t="165531" x="2287588" y="5422900"/>
          <p14:tracePt t="165540" x="2279650" y="5430838"/>
          <p14:tracePt t="165553" x="2271713" y="5438775"/>
          <p14:tracePt t="165554" x="2255838" y="5438775"/>
          <p14:tracePt t="165562" x="2255838" y="5454650"/>
          <p14:tracePt t="165570" x="2247900" y="5454650"/>
          <p14:tracePt t="165578" x="2247900" y="5462588"/>
          <p14:tracePt t="165602" x="2247900" y="5470525"/>
          <p14:tracePt t="165625" x="2247900" y="5478463"/>
          <p14:tracePt t="165630" x="2255838" y="5486400"/>
          <p14:tracePt t="165635" x="2271713" y="5494338"/>
          <p14:tracePt t="165642" x="2287588" y="5502275"/>
          <p14:tracePt t="165650" x="2359025" y="5518150"/>
          <p14:tracePt t="165658" x="2400300" y="5541963"/>
          <p14:tracePt t="165666" x="2535238" y="5565775"/>
          <p14:tracePt t="165674" x="2822575" y="5581650"/>
          <p14:tracePt t="165684" x="3068638" y="5605463"/>
          <p14:tracePt t="165690" x="3371850" y="5621338"/>
          <p14:tracePt t="165698" x="3738563" y="5621338"/>
          <p14:tracePt t="165706" x="4192588" y="5637213"/>
          <p14:tracePt t="165715" x="4711700" y="5637213"/>
          <p14:tracePt t="165722" x="5253038" y="5637213"/>
          <p14:tracePt t="165731" x="5788025" y="5637213"/>
          <p14:tracePt t="165738" x="6265863" y="5637213"/>
          <p14:tracePt t="165747" x="6719888" y="5629275"/>
          <p14:tracePt t="165754" x="7046913" y="5613400"/>
          <p14:tracePt t="165762" x="7397750" y="5597525"/>
          <p14:tracePt t="165774" x="7637463" y="5581650"/>
          <p14:tracePt t="165778" x="7835900" y="5573713"/>
          <p14:tracePt t="165786" x="8027988" y="5549900"/>
          <p14:tracePt t="165794" x="8107363" y="5541963"/>
          <p14:tracePt t="165802" x="8178800" y="5526088"/>
          <p14:tracePt t="165811" x="8186738" y="5518150"/>
          <p14:tracePt t="165818" x="8194675" y="5510213"/>
          <p14:tracePt t="165827" x="8202613" y="5510213"/>
          <p14:tracePt t="165882" x="8202613" y="5502275"/>
          <p14:tracePt t="165914" x="8210550" y="5502275"/>
          <p14:tracePt t="165926" x="8210550" y="5494338"/>
          <p14:tracePt t="165930" x="8210550" y="5486400"/>
          <p14:tracePt t="165938" x="8210550" y="5478463"/>
          <p14:tracePt t="165947" x="8210550" y="5470525"/>
          <p14:tracePt t="165962" x="8210550" y="5454650"/>
          <p14:tracePt t="165970" x="8218488" y="5454650"/>
          <p14:tracePt t="165978" x="8218488" y="5446713"/>
          <p14:tracePt t="165986" x="8218488" y="5438775"/>
          <p14:tracePt t="166002" x="8218488" y="5430838"/>
          <p14:tracePt t="166018" x="8210550" y="5414963"/>
          <p14:tracePt t="166034" x="8202613" y="5407025"/>
          <p14:tracePt t="166043" x="8194675" y="5407025"/>
          <p14:tracePt t="166050" x="8178800" y="5383213"/>
          <p14:tracePt t="166058" x="8170863" y="5383213"/>
          <p14:tracePt t="166066" x="8154988" y="5367338"/>
          <p14:tracePt t="166078" x="8139113" y="5359400"/>
          <p14:tracePt t="166083" x="8083550" y="5343525"/>
          <p14:tracePt t="166090" x="8020050" y="5327650"/>
          <p14:tracePt t="166098" x="7916863" y="5319713"/>
          <p14:tracePt t="166106" x="7827963" y="5310188"/>
          <p14:tracePt t="166113" x="7764463" y="5302250"/>
          <p14:tracePt t="166122" x="7685088" y="5302250"/>
          <p14:tracePt t="166130" x="7573963" y="5302250"/>
          <p14:tracePt t="166138" x="7510463" y="5294313"/>
          <p14:tracePt t="166147" x="7429500" y="5294313"/>
          <p14:tracePt t="166157" x="7318375" y="5294313"/>
          <p14:tracePt t="166169" x="7254875" y="5294313"/>
          <p14:tracePt t="166171" x="7151688" y="5294313"/>
          <p14:tracePt t="166178" x="7031038" y="5294313"/>
          <p14:tracePt t="166186" x="6967538" y="5294313"/>
          <p14:tracePt t="166194" x="6864350" y="5294313"/>
          <p14:tracePt t="166203" x="6777038" y="5294313"/>
          <p14:tracePt t="166210" x="6680200" y="5294313"/>
          <p14:tracePt t="166219" x="6608763" y="5294313"/>
          <p14:tracePt t="166227" x="6521450" y="5294313"/>
          <p14:tracePt t="166234" x="6489700" y="5294313"/>
          <p14:tracePt t="166243" x="6418263" y="5294313"/>
          <p14:tracePt t="166250" x="6329363" y="5286375"/>
          <p14:tracePt t="166259" x="6297613" y="5286375"/>
          <p14:tracePt t="166267" x="6194425" y="5286375"/>
          <p14:tracePt t="166274" x="6075363" y="5270500"/>
          <p14:tracePt t="166282" x="5978525" y="5262563"/>
          <p14:tracePt t="166291" x="5907088" y="5262563"/>
          <p14:tracePt t="166298" x="5764213" y="5262563"/>
          <p14:tracePt t="166306" x="5667375" y="5262563"/>
          <p14:tracePt t="166314" x="5500688" y="5262563"/>
          <p14:tracePt t="166322" x="5349875" y="5262563"/>
          <p14:tracePt t="166331" x="5237163" y="5262563"/>
          <p14:tracePt t="166338" x="5110163" y="5262563"/>
          <p14:tracePt t="166347" x="4951413" y="5262563"/>
          <p14:tracePt t="166354" x="4854575" y="5278438"/>
          <p14:tracePt t="166363" x="4783138" y="5286375"/>
          <p14:tracePt t="166370" x="4695825" y="5294313"/>
          <p14:tracePt t="166378" x="4664075" y="5302250"/>
          <p14:tracePt t="166386" x="4616450" y="5302250"/>
          <p14:tracePt t="166394" x="4608513" y="5310188"/>
          <p14:tracePt t="166402" x="4592638" y="5310188"/>
          <p14:tracePt t="166411" x="4584700" y="5319713"/>
          <p14:tracePt t="166418" x="4576763" y="5319713"/>
          <p14:tracePt t="166427" x="4567238" y="5327650"/>
          <p14:tracePt t="166434" x="4559300" y="5327650"/>
          <p14:tracePt t="166442" x="4551363" y="5327650"/>
          <p14:tracePt t="166450" x="4535488" y="5343525"/>
          <p14:tracePt t="166458" x="4519613" y="5351463"/>
          <p14:tracePt t="166466" x="4495800" y="5359400"/>
          <p14:tracePt t="166474" x="4479925" y="5367338"/>
          <p14:tracePt t="166482" x="4471988" y="5375275"/>
          <p14:tracePt t="166490" x="4440238" y="5383213"/>
          <p14:tracePt t="166498" x="4424363" y="5399088"/>
          <p14:tracePt t="166506" x="4416425" y="5399088"/>
          <p14:tracePt t="166514" x="4392613" y="5407025"/>
          <p14:tracePt t="166522" x="4376738" y="5414963"/>
          <p14:tracePt t="166531" x="4352925" y="5414963"/>
          <p14:tracePt t="166538" x="4329113" y="5422900"/>
          <p14:tracePt t="166546" x="4313238" y="5422900"/>
          <p14:tracePt t="166554" x="4297363" y="5438775"/>
          <p14:tracePt t="166563" x="4273550" y="5438775"/>
          <p14:tracePt t="166570" x="4241800" y="5446713"/>
          <p14:tracePt t="166578" x="4225925" y="5454650"/>
          <p14:tracePt t="166586" x="4192588" y="5502275"/>
          <p14:tracePt t="166594" x="4129088" y="5502275"/>
          <p14:tracePt t="166602" x="4049713" y="5510213"/>
          <p14:tracePt t="166610" x="3875088" y="5526088"/>
          <p14:tracePt t="166618" x="3778250" y="5526088"/>
          <p14:tracePt t="166626" x="3611563" y="5541963"/>
          <p14:tracePt t="166634" x="3419475" y="5541963"/>
          <p14:tracePt t="166642" x="3260725" y="5541963"/>
          <p14:tracePt t="166650" x="3157538" y="5541963"/>
          <p14:tracePt t="166658" x="3100388" y="5541963"/>
          <p14:tracePt t="166666" x="3036888" y="5541963"/>
          <p14:tracePt t="166682" x="3028950" y="5534025"/>
          <p14:tracePt t="166819" x="3021013" y="5534025"/>
          <p14:tracePt t="166827" x="3013075" y="5541963"/>
          <p14:tracePt t="166835" x="3005138" y="5549900"/>
          <p14:tracePt t="166843" x="2997200" y="5557838"/>
          <p14:tracePt t="166850" x="2989263" y="5565775"/>
          <p14:tracePt t="166858" x="2973388" y="5581650"/>
          <p14:tracePt t="166866" x="2965450" y="5597525"/>
          <p14:tracePt t="166875" x="2957513" y="5621338"/>
          <p14:tracePt t="166882" x="2941638" y="5645150"/>
          <p14:tracePt t="166900" x="2917825" y="5686425"/>
          <p14:tracePt t="166906" x="2909888" y="5702300"/>
          <p14:tracePt t="166916" x="2901950" y="5710238"/>
          <p14:tracePt t="166922" x="2901950" y="5718175"/>
          <p14:tracePt t="167035" x="2909888" y="5718175"/>
          <p14:tracePt t="167042" x="2917825" y="5718175"/>
          <p14:tracePt t="167050" x="2925763" y="5718175"/>
          <p14:tracePt t="167058" x="2933700" y="5718175"/>
          <p14:tracePt t="167066" x="2957513" y="5710238"/>
          <p14:tracePt t="167074" x="2973388" y="5702300"/>
          <p14:tracePt t="167082" x="3013075" y="5702300"/>
          <p14:tracePt t="167090" x="3068638" y="5702300"/>
          <p14:tracePt t="167098" x="3165475" y="5694363"/>
          <p14:tracePt t="167106" x="3276600" y="5678488"/>
          <p14:tracePt t="167115" x="3355975" y="5678488"/>
          <p14:tracePt t="167122" x="3451225" y="5678488"/>
          <p14:tracePt t="167130" x="3532188" y="5670550"/>
          <p14:tracePt t="167138" x="3643313" y="5670550"/>
          <p14:tracePt t="167146" x="3706813" y="5670550"/>
          <p14:tracePt t="167154" x="3778250" y="5670550"/>
          <p14:tracePt t="167163" x="3802063" y="5670550"/>
          <p14:tracePt t="167170" x="3825875" y="5670550"/>
          <p14:tracePt t="167185" x="3833813" y="5670550"/>
          <p14:tracePt t="167187" x="3843338" y="5670550"/>
          <p14:tracePt t="167195" x="3851275" y="5670550"/>
          <p14:tracePt t="167203" x="3859213" y="5670550"/>
          <p14:tracePt t="167218" x="3867150" y="5670550"/>
          <p14:tracePt t="167235" x="3875088" y="5670550"/>
          <p14:tracePt t="167258" x="3883025" y="5670550"/>
          <p14:tracePt t="167274" x="3890963" y="5670550"/>
          <p14:tracePt t="167291" x="3906838" y="5670550"/>
          <p14:tracePt t="167298" x="3914775" y="5670550"/>
          <p14:tracePt t="167306" x="3922713" y="5670550"/>
          <p14:tracePt t="167314" x="3938588" y="5670550"/>
          <p14:tracePt t="167322" x="3962400" y="5670550"/>
          <p14:tracePt t="167330" x="3986213" y="5670550"/>
          <p14:tracePt t="167338" x="4002088" y="5670550"/>
          <p14:tracePt t="167346" x="4049713" y="5670550"/>
          <p14:tracePt t="167354" x="4081463" y="5670550"/>
          <p14:tracePt t="167363" x="4121150" y="5670550"/>
          <p14:tracePt t="167370" x="4210050" y="5662613"/>
          <p14:tracePt t="167379" x="4305300" y="5662613"/>
          <p14:tracePt t="167386" x="4440238" y="5645150"/>
          <p14:tracePt t="167394" x="4679950" y="5637213"/>
          <p14:tracePt t="167403" x="4878388" y="5637213"/>
          <p14:tracePt t="167410" x="5189538" y="5605463"/>
          <p14:tracePt t="167419" x="5341938" y="5597525"/>
          <p14:tracePt t="167426" x="5500688" y="5597525"/>
          <p14:tracePt t="167434" x="5676900" y="5581650"/>
          <p14:tracePt t="167442" x="5875338" y="5581650"/>
          <p14:tracePt t="167450" x="6067425" y="5581650"/>
          <p14:tracePt t="167458" x="6242050" y="5581650"/>
          <p14:tracePt t="167466" x="6489700" y="5557838"/>
          <p14:tracePt t="167475" x="6640513" y="5557838"/>
          <p14:tracePt t="167482" x="6751638" y="5541963"/>
          <p14:tracePt t="167490" x="6840538" y="5518150"/>
          <p14:tracePt t="167498" x="6935788" y="5494338"/>
          <p14:tracePt t="167506" x="6983413" y="5486400"/>
          <p14:tracePt t="167515" x="7007225" y="5470525"/>
          <p14:tracePt t="167522" x="7023100" y="5454650"/>
          <p14:tracePt t="167531" x="7031038" y="5454650"/>
          <p14:tracePt t="167541" x="7038975" y="5446713"/>
          <p14:tracePt t="167549" x="7046913" y="5446713"/>
          <p14:tracePt t="167554" x="7054850" y="5430838"/>
          <p14:tracePt t="167571" x="7062788" y="5414963"/>
          <p14:tracePt t="167579" x="7062788" y="5407025"/>
          <p14:tracePt t="167594" x="7062788" y="5383213"/>
          <p14:tracePt t="167603" x="7062788" y="5375275"/>
          <p14:tracePt t="167610" x="7062788" y="5351463"/>
          <p14:tracePt t="167619" x="7062788" y="5343525"/>
          <p14:tracePt t="167626" x="7062788" y="5335588"/>
          <p14:tracePt t="167634" x="7062788" y="5327650"/>
          <p14:tracePt t="167643" x="7062788" y="5310188"/>
          <p14:tracePt t="167650" x="7062788" y="5302250"/>
          <p14:tracePt t="167658" x="7062788" y="5294313"/>
          <p14:tracePt t="167666" x="7062788" y="5278438"/>
          <p14:tracePt t="167675" x="7062788" y="5270500"/>
          <p14:tracePt t="167691" x="7062788" y="5254625"/>
          <p14:tracePt t="167698" x="7054850" y="5246688"/>
          <p14:tracePt t="167706" x="7054850" y="5238750"/>
          <p14:tracePt t="167714" x="7054850" y="5230813"/>
          <p14:tracePt t="167722" x="7046913" y="5230813"/>
          <p14:tracePt t="167730" x="7046913" y="5222875"/>
          <p14:tracePt t="167811" x="7038975" y="5222875"/>
          <p14:tracePt t="167842" x="7031038" y="5214938"/>
          <p14:tracePt t="167986" x="7031038" y="5199063"/>
          <p14:tracePt t="167994" x="7031038" y="5191125"/>
          <p14:tracePt t="168002" x="7031038" y="5183188"/>
          <p14:tracePt t="168010" x="7038975" y="5167313"/>
          <p14:tracePt t="168018" x="7038975" y="5159375"/>
          <p14:tracePt t="168026" x="7046913" y="5135563"/>
          <p14:tracePt t="168034" x="7054850" y="5111750"/>
          <p14:tracePt t="168042" x="7062788" y="5103813"/>
          <p14:tracePt t="168050" x="7070725" y="5095875"/>
          <p14:tracePt t="168058" x="7070725" y="5087938"/>
          <p14:tracePt t="168162" x="7062788" y="5087938"/>
          <p14:tracePt t="168170" x="7038975" y="5087938"/>
          <p14:tracePt t="168178" x="7023100" y="5087938"/>
          <p14:tracePt t="168186" x="6983413" y="5087938"/>
          <p14:tracePt t="168195" x="6896100" y="5087938"/>
          <p14:tracePt t="168202" x="6800850" y="5087938"/>
          <p14:tracePt t="168211" x="6672263" y="5087938"/>
          <p14:tracePt t="168218" x="6553200" y="5087938"/>
          <p14:tracePt t="168226" x="6410325" y="5080000"/>
          <p14:tracePt t="168234" x="6194425" y="5080000"/>
          <p14:tracePt t="168242" x="6034088" y="5072063"/>
          <p14:tracePt t="168250" x="5915025" y="5072063"/>
          <p14:tracePt t="168258" x="5788025" y="5072063"/>
          <p14:tracePt t="168266" x="5700713" y="5072063"/>
          <p14:tracePt t="168274" x="5667375" y="5072063"/>
          <p14:tracePt t="168282" x="5627688" y="5064125"/>
          <p14:tracePt t="168291" x="5572125" y="5064125"/>
          <p14:tracePt t="168298" x="5564188" y="5064125"/>
          <p14:tracePt t="168306" x="5540375" y="5064125"/>
          <p14:tracePt t="168314" x="5532438" y="5064125"/>
          <p14:tracePt t="168323" x="5516563" y="5064125"/>
          <p14:tracePt t="168330" x="5500688" y="5064125"/>
          <p14:tracePt t="168339" x="5476875" y="5072063"/>
          <p14:tracePt t="168346" x="5437188" y="5080000"/>
          <p14:tracePt t="168355" x="5397500" y="5095875"/>
          <p14:tracePt t="168362" x="5334000" y="5119688"/>
          <p14:tracePt t="168370" x="5268913" y="5135563"/>
          <p14:tracePt t="168378" x="5221288" y="5159375"/>
          <p14:tracePt t="168386" x="5102225" y="5175250"/>
          <p14:tracePt t="168395" x="5038725" y="5191125"/>
          <p14:tracePt t="168402" x="4933950" y="5214938"/>
          <p14:tracePt t="168410" x="4814888" y="5222875"/>
          <p14:tracePt t="168418" x="4751388" y="5222875"/>
          <p14:tracePt t="168427" x="4672013" y="5230813"/>
          <p14:tracePt t="168434" x="4592638" y="5238750"/>
          <p14:tracePt t="168442" x="4519613" y="5270500"/>
          <p14:tracePt t="168450" x="4503738" y="5278438"/>
          <p14:tracePt t="168466" x="4456113" y="5351463"/>
          <p14:tracePt t="168474" x="4432300" y="5367338"/>
          <p14:tracePt t="168482" x="4384675" y="5383213"/>
          <p14:tracePt t="168490" x="4313238" y="5446713"/>
          <p14:tracePt t="168502" x="4265613" y="5486400"/>
          <p14:tracePt t="168506" x="4210050" y="5510213"/>
          <p14:tracePt t="168514" x="4168775" y="5541963"/>
          <p14:tracePt t="168522" x="4121150" y="5565775"/>
          <p14:tracePt t="168530" x="4065588" y="5581650"/>
          <p14:tracePt t="168539" x="4049713" y="5613400"/>
          <p14:tracePt t="168547" x="3970338" y="5629275"/>
          <p14:tracePt t="168560" x="3946525" y="5629275"/>
          <p14:tracePt t="168566" x="3938588" y="5629275"/>
          <p14:tracePt t="168570" x="3922713" y="5629275"/>
          <p14:tracePt t="168579" x="3914775" y="5629275"/>
          <p14:tracePt t="168586" x="3906838" y="5629275"/>
          <p14:tracePt t="168610" x="3890963" y="5629275"/>
          <p14:tracePt t="168618" x="3883025" y="5629275"/>
          <p14:tracePt t="168626" x="3875088" y="5629275"/>
          <p14:tracePt t="168634" x="3867150" y="5629275"/>
          <p14:tracePt t="168642" x="3851275" y="5621338"/>
          <p14:tracePt t="168654" x="3843338" y="5621338"/>
          <p14:tracePt t="168658" x="3825875" y="5621338"/>
          <p14:tracePt t="168666" x="3786188" y="5621338"/>
          <p14:tracePt t="168674" x="3762375" y="5621338"/>
          <p14:tracePt t="168682" x="3730625" y="5621338"/>
          <p14:tracePt t="168690" x="3651250" y="5613400"/>
          <p14:tracePt t="168698" x="3603625" y="5613400"/>
          <p14:tracePt t="168706" x="3571875" y="5613400"/>
          <p14:tracePt t="168714" x="3524250" y="5613400"/>
          <p14:tracePt t="168722" x="3467100" y="5605463"/>
          <p14:tracePt t="168730" x="3451225" y="5605463"/>
          <p14:tracePt t="168738" x="3435350" y="5605463"/>
          <p14:tracePt t="168746" x="3427413" y="5605463"/>
          <p14:tracePt t="168755" x="3419475" y="5605463"/>
          <p14:tracePt t="168762" x="3411538" y="5605463"/>
          <p14:tracePt t="168780" x="3403600" y="5605463"/>
          <p14:tracePt t="168890" x="3411538" y="5605463"/>
          <p14:tracePt t="168898" x="3419475" y="5605463"/>
          <p14:tracePt t="168906" x="3435350" y="5605463"/>
          <p14:tracePt t="168914" x="3484563" y="5605463"/>
          <p14:tracePt t="168923" x="3548063" y="5605463"/>
          <p14:tracePt t="168930" x="3651250" y="5605463"/>
          <p14:tracePt t="168939" x="3738563" y="5605463"/>
          <p14:tracePt t="168946" x="3883025" y="5605463"/>
          <p14:tracePt t="168958" x="4057650" y="5605463"/>
          <p14:tracePt t="168962" x="4297363" y="5605463"/>
          <p14:tracePt t="168970" x="4487863" y="5605463"/>
          <p14:tracePt t="168980" x="4600575" y="5597525"/>
          <p14:tracePt t="168986" x="4775200" y="5589588"/>
          <p14:tracePt t="168994" x="4943475" y="5565775"/>
          <p14:tracePt t="169002" x="5126038" y="5541963"/>
          <p14:tracePt t="169011" x="5292725" y="5510213"/>
          <p14:tracePt t="169018" x="5389563" y="5494338"/>
          <p14:tracePt t="169026" x="5500688" y="5462588"/>
          <p14:tracePt t="169034" x="5556250" y="5438775"/>
          <p14:tracePt t="169042" x="5595938" y="5414963"/>
          <p14:tracePt t="169050" x="5611813" y="5399088"/>
          <p14:tracePt t="169058" x="5635625" y="5383213"/>
          <p14:tracePt t="169066" x="5643563" y="5375275"/>
          <p14:tracePt t="169074" x="5651500" y="5367338"/>
          <p14:tracePt t="169082" x="5659438" y="5367338"/>
          <p14:tracePt t="169148" x="5667375" y="5367338"/>
          <p14:tracePt t="169157" x="5676900" y="5367338"/>
          <p14:tracePt t="169162" x="5700713" y="5343525"/>
          <p14:tracePt t="169170" x="5716588" y="5319713"/>
          <p14:tracePt t="169179" x="5795963" y="5278438"/>
          <p14:tracePt t="169186" x="5819775" y="5262563"/>
          <p14:tracePt t="169195" x="5922963" y="5199063"/>
          <p14:tracePt t="169202" x="5970588" y="5183188"/>
          <p14:tracePt t="169211" x="5994400" y="5159375"/>
          <p14:tracePt t="169218" x="6067425" y="5127625"/>
          <p14:tracePt t="169226" x="6115050" y="5111750"/>
          <p14:tracePt t="169234" x="6122988" y="5103813"/>
          <p14:tracePt t="169242" x="6138863" y="5095875"/>
          <p14:tracePt t="169250" x="6154738" y="5080000"/>
          <p14:tracePt t="169315" x="6146800" y="5087938"/>
          <p14:tracePt t="169323" x="6138863" y="5111750"/>
          <p14:tracePt t="169330" x="6083300" y="5119688"/>
          <p14:tracePt t="169338" x="6002338" y="5143500"/>
          <p14:tracePt t="169348" x="5819775" y="5159375"/>
          <p14:tracePt t="169354" x="5659438" y="5183188"/>
          <p14:tracePt t="169363" x="5580063" y="5183188"/>
          <p14:tracePt t="169370" x="5468938" y="5191125"/>
          <p14:tracePt t="169378" x="5437188" y="5191125"/>
          <p14:tracePt t="169386" x="5389563" y="5191125"/>
          <p14:tracePt t="169443" x="5389563" y="5183188"/>
          <p14:tracePt t="169458" x="5389563" y="5175250"/>
          <p14:tracePt t="169466" x="5397500" y="5175250"/>
          <p14:tracePt t="169475" x="5413375" y="5159375"/>
          <p14:tracePt t="169483" x="5429250" y="5159375"/>
          <p14:tracePt t="169491" x="5453063" y="5159375"/>
          <p14:tracePt t="169498" x="5508625" y="5151438"/>
          <p14:tracePt t="169507" x="5532438" y="5151438"/>
          <p14:tracePt t="169514" x="5603875" y="5143500"/>
          <p14:tracePt t="169523" x="5635625" y="5143500"/>
          <p14:tracePt t="169530" x="5740400" y="5143500"/>
          <p14:tracePt t="169538" x="5795963" y="5143500"/>
          <p14:tracePt t="169547" x="5811838" y="5143500"/>
          <p14:tracePt t="169554" x="5827713" y="5143500"/>
          <p14:tracePt t="169618" x="5819775" y="5143500"/>
          <p14:tracePt t="169627" x="5819775" y="5151438"/>
          <p14:tracePt t="169634" x="5803900" y="5167313"/>
          <p14:tracePt t="169642" x="5788025" y="5175250"/>
          <p14:tracePt t="169650" x="5780088" y="5175250"/>
          <p14:tracePt t="169658" x="5740400" y="5191125"/>
          <p14:tracePt t="169666" x="5700713" y="5191125"/>
          <p14:tracePt t="169674" x="5676900" y="5199063"/>
          <p14:tracePt t="169683" x="5643563" y="5199063"/>
          <p14:tracePt t="169690" x="5627688" y="5199063"/>
          <p14:tracePt t="169699" x="5619750" y="5199063"/>
          <p14:tracePt t="169706" x="5611813" y="5199063"/>
          <p14:tracePt t="169755" x="5611813" y="5191125"/>
          <p14:tracePt t="169827" x="5611813" y="5183188"/>
          <p14:tracePt t="169835" x="5619750" y="5183188"/>
          <p14:tracePt t="169851" x="5627688" y="5175250"/>
          <p14:tracePt t="169866" x="5643563" y="5159375"/>
          <p14:tracePt t="169874" x="5651500" y="5159375"/>
          <p14:tracePt t="169882" x="5667375" y="5151438"/>
          <p14:tracePt t="169890" x="5684838" y="5143500"/>
          <p14:tracePt t="169898" x="5740400" y="5135563"/>
          <p14:tracePt t="169906" x="5756275" y="5127625"/>
          <p14:tracePt t="169914" x="5819775" y="5111750"/>
          <p14:tracePt t="169922" x="5907088" y="5095875"/>
          <p14:tracePt t="169930" x="5970588" y="5087938"/>
          <p14:tracePt t="169938" x="6083300" y="5087938"/>
          <p14:tracePt t="169946" x="6194425" y="5080000"/>
          <p14:tracePt t="169954" x="6313488" y="5064125"/>
          <p14:tracePt t="169963" x="6442075" y="5056188"/>
          <p14:tracePt t="169970" x="6600825" y="5056188"/>
          <p14:tracePt t="169977" x="6711950" y="5048250"/>
          <p14:tracePt t="169989" x="6880225" y="5040313"/>
          <p14:tracePt t="169996" x="7078663" y="5024438"/>
          <p14:tracePt t="170002" x="7239000" y="5016500"/>
          <p14:tracePt t="170010" x="7342188" y="5008563"/>
          <p14:tracePt t="170018" x="7461250" y="5000625"/>
          <p14:tracePt t="170027" x="7493000" y="5000625"/>
          <p14:tracePt t="170034" x="7502525" y="5000625"/>
          <p14:tracePt t="170044" x="7510463" y="5000625"/>
          <p14:tracePt t="170155" x="7493000" y="5000625"/>
          <p14:tracePt t="170164" x="7493000" y="5008563"/>
          <p14:tracePt t="170170" x="7477125" y="5008563"/>
          <p14:tracePt t="170178" x="7461250" y="5016500"/>
          <p14:tracePt t="170186" x="7437438" y="5016500"/>
          <p14:tracePt t="170194" x="7405688" y="5016500"/>
          <p14:tracePt t="170202" x="7334250" y="5024438"/>
          <p14:tracePt t="170210" x="7183438" y="5048250"/>
          <p14:tracePt t="170218" x="7062788" y="5048250"/>
          <p14:tracePt t="170227" x="6904038" y="5048250"/>
          <p14:tracePt t="170234" x="6624638" y="5048250"/>
          <p14:tracePt t="170243" x="6337300" y="5048250"/>
          <p14:tracePt t="170250" x="6034088" y="5048250"/>
          <p14:tracePt t="170258" x="5627688" y="5056188"/>
          <p14:tracePt t="170266" x="5341938" y="5064125"/>
          <p14:tracePt t="170274" x="4902200" y="5080000"/>
          <p14:tracePt t="170282" x="4584700" y="5080000"/>
          <p14:tracePt t="170290" x="4337050" y="5111750"/>
          <p14:tracePt t="170298" x="4073525" y="5119688"/>
          <p14:tracePt t="170306" x="3825875" y="5151438"/>
          <p14:tracePt t="170314" x="3651250" y="5191125"/>
          <p14:tracePt t="170322" x="3500438" y="5222875"/>
          <p14:tracePt t="170330" x="3419475" y="5230813"/>
          <p14:tracePt t="170338" x="3348038" y="5238750"/>
          <p14:tracePt t="170346" x="3332163" y="5254625"/>
          <p14:tracePt t="170354" x="3308350" y="5262563"/>
          <p14:tracePt t="170363" x="3300413" y="5262563"/>
          <p14:tracePt t="170402" x="3292475" y="5262563"/>
          <p14:tracePt t="170451" x="3284538" y="5270500"/>
          <p14:tracePt t="170460" x="3276600" y="5270500"/>
          <p14:tracePt t="170474" x="3268663" y="5270500"/>
          <p14:tracePt t="170490" x="3260725" y="5270500"/>
          <p14:tracePt t="170498" x="3260725" y="5278438"/>
          <p14:tracePt t="170506" x="3252788" y="5278438"/>
          <p14:tracePt t="170514" x="3244850" y="5278438"/>
          <p14:tracePt t="170611" x="3252788" y="5278438"/>
          <p14:tracePt t="170623" x="3268663" y="5278438"/>
          <p14:tracePt t="170627" x="3284538" y="5278438"/>
          <p14:tracePt t="170635" x="3355975" y="5278438"/>
          <p14:tracePt t="170644" x="3387725" y="5278438"/>
          <p14:tracePt t="170651" x="3492500" y="5278438"/>
          <p14:tracePt t="170666" x="3802063" y="5270500"/>
          <p14:tracePt t="170674" x="4017963" y="5270500"/>
          <p14:tracePt t="170682" x="4297363" y="5270500"/>
          <p14:tracePt t="170690" x="4543425" y="5254625"/>
          <p14:tracePt t="170698" x="4759325" y="5254625"/>
          <p14:tracePt t="170706" x="5014913" y="5214938"/>
          <p14:tracePt t="170714" x="5165725" y="5214938"/>
          <p14:tracePt t="170722" x="5341938" y="5214938"/>
          <p14:tracePt t="170730" x="5492750" y="5207000"/>
          <p14:tracePt t="170738" x="5611813" y="5207000"/>
          <p14:tracePt t="170746" x="5651500" y="5207000"/>
          <p14:tracePt t="170754" x="5708650" y="5207000"/>
          <p14:tracePt t="170762" x="5724525" y="5191125"/>
          <p14:tracePt t="170770" x="5740400" y="5183188"/>
          <p14:tracePt t="170778" x="5764213" y="5167313"/>
          <p14:tracePt t="170786" x="5772150" y="5143500"/>
          <p14:tracePt t="170795" x="5788025" y="5135563"/>
          <p14:tracePt t="170805" x="5811838" y="5119688"/>
          <p14:tracePt t="170813" x="5835650" y="5095875"/>
          <p14:tracePt t="170818" x="5883275" y="5080000"/>
          <p14:tracePt t="170827" x="5907088" y="5064125"/>
          <p14:tracePt t="170834" x="5915025" y="5056188"/>
          <p14:tracePt t="170843" x="5954713" y="5048250"/>
          <p14:tracePt t="170851" x="5986463" y="5048250"/>
          <p14:tracePt t="170859" x="5994400" y="5048250"/>
          <p14:tracePt t="170867" x="6002338" y="5040313"/>
          <p14:tracePt t="170879" x="6010275" y="5040313"/>
          <p14:tracePt t="170882" x="6018213" y="5040313"/>
          <p14:tracePt t="170898" x="6026150" y="5040313"/>
          <p14:tracePt t="170906" x="6034088" y="5040313"/>
          <p14:tracePt t="170914" x="6051550" y="5040313"/>
          <p14:tracePt t="170927" x="6067425" y="5040313"/>
          <p14:tracePt t="170930" x="6091238" y="5040313"/>
          <p14:tracePt t="170938" x="6107113" y="5040313"/>
          <p14:tracePt t="170946" x="6146800" y="5040313"/>
          <p14:tracePt t="170954" x="6202363" y="5048250"/>
          <p14:tracePt t="170962" x="6234113" y="5056188"/>
          <p14:tracePt t="170970" x="6281738" y="5056188"/>
          <p14:tracePt t="170978" x="6305550" y="5064125"/>
          <p14:tracePt t="170986" x="6321425" y="5064125"/>
          <p14:tracePt t="170993" x="6329363" y="5072063"/>
          <p14:tracePt t="171050" x="6329363" y="5080000"/>
          <p14:tracePt t="171066" x="6329363" y="5087938"/>
          <p14:tracePt t="171091" x="6329363" y="5095875"/>
          <p14:tracePt t="171098" x="6321425" y="5103813"/>
          <p14:tracePt t="171106" x="6313488" y="5111750"/>
          <p14:tracePt t="171114" x="6313488" y="5119688"/>
          <p14:tracePt t="171122" x="6305550" y="5127625"/>
          <p14:tracePt t="171130" x="6297613" y="5127625"/>
          <p14:tracePt t="171138" x="6289675" y="5135563"/>
          <p14:tracePt t="171154" x="6281738" y="5143500"/>
          <p14:tracePt t="171162" x="6273800" y="5151438"/>
          <p14:tracePt t="171170" x="6249988" y="5167313"/>
          <p14:tracePt t="171178" x="6242050" y="5175250"/>
          <p14:tracePt t="171186" x="6226175" y="5183188"/>
          <p14:tracePt t="171195" x="6202363" y="5191125"/>
          <p14:tracePt t="171202" x="6178550" y="5207000"/>
          <p14:tracePt t="171209" x="6138863" y="5222875"/>
          <p14:tracePt t="171219" x="6051550" y="5230813"/>
          <p14:tracePt t="171230" x="6018213" y="5246688"/>
          <p14:tracePt t="171234" x="5915025" y="5254625"/>
          <p14:tracePt t="171243" x="5795963" y="5270500"/>
          <p14:tracePt t="171250" x="5732463" y="5270500"/>
          <p14:tracePt t="171259" x="5651500" y="5286375"/>
          <p14:tracePt t="171266" x="5500688" y="5302250"/>
          <p14:tracePt t="171276" x="5389563" y="5310188"/>
          <p14:tracePt t="171282" x="5189538" y="5327650"/>
          <p14:tracePt t="171291" x="4999038" y="5327650"/>
          <p14:tracePt t="171298" x="4846638" y="5327650"/>
          <p14:tracePt t="171307" x="4672013" y="5327650"/>
          <p14:tracePt t="171314" x="4471988" y="5327650"/>
          <p14:tracePt t="171323" x="4321175" y="5327650"/>
          <p14:tracePt t="171330" x="4184650" y="5327650"/>
          <p14:tracePt t="171338" x="3994150" y="5327650"/>
          <p14:tracePt t="171346" x="3875088" y="5327650"/>
          <p14:tracePt t="171356" x="3714750" y="5327650"/>
          <p14:tracePt t="171363" x="3563938" y="5327650"/>
          <p14:tracePt t="171370" x="3403600" y="5335588"/>
          <p14:tracePt t="171382" x="3268663" y="5335588"/>
          <p14:tracePt t="171386" x="3021013" y="5335588"/>
          <p14:tracePt t="171394" x="2870200" y="5335588"/>
          <p14:tracePt t="171402" x="2693988" y="5335588"/>
          <p14:tracePt t="171410" x="2582863" y="5343525"/>
          <p14:tracePt t="171419" x="2487613" y="5343525"/>
          <p14:tracePt t="171426" x="2408238" y="5359400"/>
          <p14:tracePt t="171434" x="2359025" y="5359400"/>
          <p14:tracePt t="171443" x="2343150" y="5359400"/>
          <p14:tracePt t="171706" x="2351088" y="5359400"/>
          <p14:tracePt t="171723" x="2359025" y="5359400"/>
          <p14:tracePt t="171730" x="2374900" y="5359400"/>
          <p14:tracePt t="171739" x="2424113" y="5359400"/>
          <p14:tracePt t="171747" x="2487613" y="5359400"/>
          <p14:tracePt t="171755" x="2559050" y="5359400"/>
          <p14:tracePt t="171763" x="2678113" y="5351463"/>
          <p14:tracePt t="171771" x="2822575" y="5351463"/>
          <p14:tracePt t="171784" x="2925763" y="5343525"/>
          <p14:tracePt t="171788" x="3109913" y="5327650"/>
          <p14:tracePt t="171795" x="3268663" y="5319713"/>
          <p14:tracePt t="171802" x="3451225" y="5286375"/>
          <p14:tracePt t="171810" x="3611563" y="5270500"/>
          <p14:tracePt t="171818" x="3786188" y="5230813"/>
          <p14:tracePt t="171826" x="3970338" y="5207000"/>
          <p14:tracePt t="171834" x="4176713" y="5167313"/>
          <p14:tracePt t="171842" x="4313238" y="5127625"/>
          <p14:tracePt t="171850" x="4416425" y="5111750"/>
          <p14:tracePt t="171858" x="4567238" y="5087938"/>
          <p14:tracePt t="171866" x="4600575" y="5080000"/>
          <p14:tracePt t="171882" x="4632325" y="5072063"/>
          <p14:tracePt t="171890" x="4640263" y="5064125"/>
          <p14:tracePt t="171899" x="4656138" y="5056188"/>
          <p14:tracePt t="171906" x="4664075" y="5056188"/>
          <p14:tracePt t="171913" x="4672013" y="5048250"/>
          <p14:tracePt t="171922" x="4687888" y="5040313"/>
          <p14:tracePt t="171930" x="4695825" y="5040313"/>
          <p14:tracePt t="171939" x="4711700" y="5032375"/>
          <p14:tracePt t="171947" x="4759325" y="5024438"/>
          <p14:tracePt t="171955" x="4806950" y="5024438"/>
          <p14:tracePt t="171963" x="4902200" y="5024438"/>
          <p14:tracePt t="171970" x="4951413" y="5024438"/>
          <p14:tracePt t="171978" x="5062538" y="5024438"/>
          <p14:tracePt t="171986" x="5205413" y="5024438"/>
          <p14:tracePt t="171994" x="5341938" y="5016500"/>
          <p14:tracePt t="172002" x="5580063" y="5016500"/>
          <p14:tracePt t="172011" x="5780088" y="5016500"/>
          <p14:tracePt t="172018" x="6002338" y="5000625"/>
          <p14:tracePt t="172026" x="6194425" y="5000625"/>
          <p14:tracePt t="172034" x="6313488" y="5000625"/>
          <p14:tracePt t="172042" x="6418263" y="5000625"/>
          <p14:tracePt t="172050" x="6505575" y="5000625"/>
          <p14:tracePt t="172058" x="6569075" y="5000625"/>
          <p14:tracePt t="172066" x="6584950" y="5000625"/>
          <p14:tracePt t="172074" x="6608763" y="5008563"/>
          <p14:tracePt t="172082" x="6624638" y="5016500"/>
          <p14:tracePt t="172090" x="6632575" y="5016500"/>
          <p14:tracePt t="172098" x="6640513" y="5016500"/>
          <p14:tracePt t="172106" x="6648450" y="5016500"/>
          <p14:tracePt t="172113" x="6656388" y="5016500"/>
          <p14:tracePt t="172122" x="6656388" y="5024438"/>
          <p14:tracePt t="172130" x="6672263" y="5024438"/>
          <p14:tracePt t="172138" x="6680200" y="5024438"/>
          <p14:tracePt t="172147" x="6688138" y="5024438"/>
          <p14:tracePt t="172154" x="6696075" y="5032375"/>
          <p14:tracePt t="172170" x="6704013" y="5032375"/>
          <p14:tracePt t="172274" x="6704013" y="5040313"/>
          <p14:tracePt t="172291" x="6711950" y="5040313"/>
          <p14:tracePt t="172298" x="6711950" y="5048250"/>
          <p14:tracePt t="172306" x="6711950" y="5056188"/>
          <p14:tracePt t="172315" x="6711950" y="5064125"/>
          <p14:tracePt t="172330" x="6704013" y="5072063"/>
          <p14:tracePt t="172339" x="6704013" y="5095875"/>
          <p14:tracePt t="172347" x="6688138" y="5119688"/>
          <p14:tracePt t="172355" x="6688138" y="5127625"/>
          <p14:tracePt t="172364" x="6672263" y="5151438"/>
          <p14:tracePt t="172371" x="6672263" y="5167313"/>
          <p14:tracePt t="172378" x="6656388" y="5207000"/>
          <p14:tracePt t="172386" x="6648450" y="5214938"/>
          <p14:tracePt t="172395" x="6624638" y="5238750"/>
          <p14:tracePt t="172403" x="6600825" y="5254625"/>
          <p14:tracePt t="172412" x="6577013" y="5286375"/>
          <p14:tracePt t="172418" x="6561138" y="5294313"/>
          <p14:tracePt t="172427" x="6537325" y="5310188"/>
          <p14:tracePt t="172434" x="6497638" y="5319713"/>
          <p14:tracePt t="172438" x="6457950" y="5327650"/>
          <p14:tracePt t="172450" x="6369050" y="5343525"/>
          <p14:tracePt t="172458" x="6305550" y="5343525"/>
          <p14:tracePt t="172466" x="6202363" y="5351463"/>
          <p14:tracePt t="172474" x="6083300" y="5351463"/>
          <p14:tracePt t="172482" x="5938838" y="5351463"/>
          <p14:tracePt t="172490" x="5835650" y="5351463"/>
          <p14:tracePt t="172498" x="5659438" y="5351463"/>
          <p14:tracePt t="172506" x="5461000" y="5351463"/>
          <p14:tracePt t="172514" x="5284788" y="5351463"/>
          <p14:tracePt t="172522" x="5094288" y="5351463"/>
          <p14:tracePt t="172530" x="4933950" y="5351463"/>
          <p14:tracePt t="172538" x="4806950" y="5351463"/>
          <p14:tracePt t="172546" x="4656138" y="5351463"/>
          <p14:tracePt t="172554" x="4535488" y="5351463"/>
          <p14:tracePt t="172563" x="4408488" y="5359400"/>
          <p14:tracePt t="172571" x="4321175" y="5359400"/>
          <p14:tracePt t="172578" x="4257675" y="5359400"/>
          <p14:tracePt t="172586" x="4184650" y="5359400"/>
          <p14:tracePt t="172590" x="4129088" y="5359400"/>
          <p14:tracePt t="172603" x="4065588" y="5359400"/>
          <p14:tracePt t="172611" x="4017963" y="5359400"/>
          <p14:tracePt t="172619" x="3970338" y="5359400"/>
          <p14:tracePt t="172627" x="3938588" y="5359400"/>
          <p14:tracePt t="172634" x="3914775" y="5367338"/>
          <p14:tracePt t="172643" x="3867150" y="5367338"/>
          <p14:tracePt t="172650" x="3833813" y="5367338"/>
          <p14:tracePt t="172658" x="3794125" y="5367338"/>
          <p14:tracePt t="172666" x="3770313" y="5367338"/>
          <p14:tracePt t="172674" x="3738563" y="5367338"/>
          <p14:tracePt t="172682" x="3722688" y="5367338"/>
          <p14:tracePt t="172690" x="3667125" y="5367338"/>
          <p14:tracePt t="172698" x="3651250" y="5367338"/>
          <p14:tracePt t="172706" x="3611563" y="5367338"/>
          <p14:tracePt t="172714" x="3587750" y="5367338"/>
          <p14:tracePt t="172722" x="3571875" y="5367338"/>
          <p14:tracePt t="172730" x="3556000" y="5367338"/>
          <p14:tracePt t="172743" x="3548063" y="5367338"/>
          <p14:tracePt t="172746" x="3532188" y="5367338"/>
          <p14:tracePt t="172763" x="3524250" y="5367338"/>
          <p14:tracePt t="172770" x="3516313" y="5367338"/>
          <p14:tracePt t="172778" x="3508375" y="5367338"/>
          <p14:tracePt t="172786" x="3500438" y="5367338"/>
          <p14:tracePt t="172802" x="3492500" y="5367338"/>
          <p14:tracePt t="172980" x="3484563" y="5367338"/>
          <p14:tracePt t="172989" x="3476625" y="5375275"/>
          <p14:tracePt t="172995" x="3459163" y="5383213"/>
          <p14:tracePt t="173002" x="3443288" y="5391150"/>
          <p14:tracePt t="173011" x="3427413" y="5407025"/>
          <p14:tracePt t="173018" x="3348038" y="5422900"/>
          <p14:tracePt t="173026" x="3252788" y="5454650"/>
          <p14:tracePt t="173035" x="3181350" y="5470525"/>
          <p14:tracePt t="173046" x="3060700" y="5486400"/>
          <p14:tracePt t="173051" x="2989263" y="5510213"/>
          <p14:tracePt t="173058" x="2886075" y="5518150"/>
          <p14:tracePt t="173066" x="2767013" y="5518150"/>
          <p14:tracePt t="173074" x="2670175" y="5518150"/>
          <p14:tracePt t="173082" x="2630488" y="5526088"/>
          <p14:tracePt t="173090" x="2606675" y="5526088"/>
          <p14:tracePt t="173098" x="2590800" y="5526088"/>
          <p14:tracePt t="173106" x="2574925" y="5526088"/>
          <p14:tracePt t="173122" x="2574925" y="5518150"/>
          <p14:tracePt t="173178" x="2574925" y="5510213"/>
          <p14:tracePt t="173186" x="2566988" y="5510213"/>
          <p14:tracePt t="173202" x="2566988" y="5502275"/>
          <p14:tracePt t="173218" x="2566988" y="5494338"/>
          <p14:tracePt t="173226" x="2574925" y="5494338"/>
          <p14:tracePt t="173251" x="2582863" y="5486400"/>
          <p14:tracePt t="173282" x="2582863" y="5478463"/>
          <p14:tracePt t="173291" x="2590800" y="5478463"/>
          <p14:tracePt t="173299" x="2590800" y="5470525"/>
          <p14:tracePt t="173307" x="2598738" y="5462588"/>
          <p14:tracePt t="173314" x="2606675" y="5462588"/>
          <p14:tracePt t="173322" x="2622550" y="5454650"/>
          <p14:tracePt t="173330" x="2693988" y="5438775"/>
          <p14:tracePt t="173338" x="2751138" y="5422900"/>
          <p14:tracePt t="173351" x="2814638" y="5414963"/>
          <p14:tracePt t="173354" x="2862263" y="5399088"/>
          <p14:tracePt t="173362" x="3036888" y="5391150"/>
          <p14:tracePt t="173370" x="3133725" y="5375275"/>
          <p14:tracePt t="173378" x="3300413" y="5351463"/>
          <p14:tracePt t="173388" x="3467100" y="5319713"/>
          <p14:tracePt t="173394" x="3683000" y="5270500"/>
          <p14:tracePt t="173404" x="3954463" y="5238750"/>
          <p14:tracePt t="173410" x="4200525" y="5199063"/>
          <p14:tracePt t="173418" x="4368800" y="5183188"/>
          <p14:tracePt t="173426" x="4648200" y="5111750"/>
          <p14:tracePt t="173434" x="4894263" y="5072063"/>
          <p14:tracePt t="173442" x="5046663" y="5072063"/>
          <p14:tracePt t="173451" x="5157788" y="5056188"/>
          <p14:tracePt t="173458" x="5268913" y="5056188"/>
          <p14:tracePt t="173467" x="5284788" y="5048250"/>
          <p14:tracePt t="173474" x="5310188" y="5040313"/>
          <p14:tracePt t="173482" x="5357813" y="5040313"/>
          <p14:tracePt t="173490" x="5373688" y="5040313"/>
          <p14:tracePt t="173499" x="5389563" y="5040313"/>
          <p14:tracePt t="173506" x="5413375" y="5040313"/>
          <p14:tracePt t="173514" x="5445125" y="5040313"/>
          <p14:tracePt t="173522" x="5492750" y="5040313"/>
          <p14:tracePt t="173531" x="5540375" y="5040313"/>
          <p14:tracePt t="173538" x="5603875" y="5040313"/>
          <p14:tracePt t="173547" x="5684838" y="5024438"/>
          <p14:tracePt t="173554" x="5835650" y="5000625"/>
          <p14:tracePt t="173563" x="5954713" y="4984750"/>
          <p14:tracePt t="173570" x="6091238" y="4976813"/>
          <p14:tracePt t="173578" x="6249988" y="4967288"/>
          <p14:tracePt t="173586" x="6345238" y="4951413"/>
          <p14:tracePt t="173594" x="6426200" y="4951413"/>
          <p14:tracePt t="173603" x="6505575" y="4951413"/>
          <p14:tracePt t="173610" x="6569075" y="4943475"/>
          <p14:tracePt t="173618" x="6592888" y="4943475"/>
          <p14:tracePt t="173626" x="6600825" y="4943475"/>
          <p14:tracePt t="173635" x="6608763" y="4943475"/>
          <p14:tracePt t="173642" x="6616700" y="4943475"/>
          <p14:tracePt t="173658" x="6624638" y="4943475"/>
          <p14:tracePt t="173667" x="6632575" y="4943475"/>
          <p14:tracePt t="173682" x="6640513" y="4943475"/>
          <p14:tracePt t="173690" x="6656388" y="4943475"/>
          <p14:tracePt t="173698" x="6680200" y="4959350"/>
          <p14:tracePt t="173706" x="6743700" y="4967288"/>
          <p14:tracePt t="173714" x="6880225" y="4992688"/>
          <p14:tracePt t="173722" x="7007225" y="5024438"/>
          <p14:tracePt t="173730" x="7126288" y="5032375"/>
          <p14:tracePt t="173738" x="7231063" y="5040313"/>
          <p14:tracePt t="173746" x="7350125" y="5048250"/>
          <p14:tracePt t="173754" x="7445375" y="5048250"/>
          <p14:tracePt t="173762" x="7518400" y="5048250"/>
          <p14:tracePt t="173770" x="7573963" y="5056188"/>
          <p14:tracePt t="173778" x="7605713" y="5056188"/>
          <p14:tracePt t="173786" x="7613650" y="5056188"/>
          <p14:tracePt t="173794" x="7621588" y="5056188"/>
          <p14:tracePt t="173803" x="7621588" y="5064125"/>
          <p14:tracePt t="173858" x="7621588" y="5072063"/>
          <p14:tracePt t="173866" x="7613650" y="5080000"/>
          <p14:tracePt t="173875" x="7605713" y="5087938"/>
          <p14:tracePt t="173882" x="7597775" y="5095875"/>
          <p14:tracePt t="173890" x="7589838" y="5111750"/>
          <p14:tracePt t="173898" x="7566025" y="5119688"/>
          <p14:tracePt t="173906" x="7550150" y="5151438"/>
          <p14:tracePt t="173914" x="7502525" y="5175250"/>
          <p14:tracePt t="173922" x="7413625" y="5199063"/>
          <p14:tracePt t="173930" x="7350125" y="5214938"/>
          <p14:tracePt t="173938" x="7239000" y="5238750"/>
          <p14:tracePt t="173946" x="7215188" y="5254625"/>
          <p14:tracePt t="173954" x="7151688" y="5262563"/>
          <p14:tracePt t="173962" x="7135813" y="5270500"/>
          <p14:tracePt t="173970" x="7086600" y="5278438"/>
          <p14:tracePt t="173978" x="7046913" y="5286375"/>
          <p14:tracePt t="173986" x="7038975" y="5302250"/>
          <p14:tracePt t="173994" x="6959600" y="5310188"/>
          <p14:tracePt t="174003" x="6943725" y="5327650"/>
          <p14:tracePt t="174010" x="6927850" y="5335588"/>
          <p14:tracePt t="174020" x="6872288" y="5351463"/>
          <p14:tracePt t="174029" x="6840538" y="5367338"/>
          <p14:tracePt t="174042" x="6792913" y="5375275"/>
          <p14:tracePt t="174045" x="6735763" y="5383213"/>
          <p14:tracePt t="174052" x="6672263" y="5383213"/>
          <p14:tracePt t="174058" x="6632575" y="5383213"/>
          <p14:tracePt t="174067" x="6513513" y="5383213"/>
          <p14:tracePt t="174074" x="6481763" y="5383213"/>
          <p14:tracePt t="174083" x="6376988" y="5383213"/>
          <p14:tracePt t="174090" x="6265863" y="5383213"/>
          <p14:tracePt t="174099" x="6170613" y="5383213"/>
          <p14:tracePt t="174106" x="6059488" y="5383213"/>
          <p14:tracePt t="174114" x="5978525" y="5383213"/>
          <p14:tracePt t="174136" x="5700713" y="5383213"/>
          <p14:tracePt t="174138" x="5461000" y="5383213"/>
          <p14:tracePt t="174146" x="5349875" y="5383213"/>
          <p14:tracePt t="174154" x="5181600" y="5383213"/>
          <p14:tracePt t="174162" x="4991100" y="5383213"/>
          <p14:tracePt t="174170" x="4830763" y="5383213"/>
          <p14:tracePt t="174178" x="4703763" y="5383213"/>
          <p14:tracePt t="174186" x="4551363" y="5383213"/>
          <p14:tracePt t="174194" x="4456113" y="5383213"/>
          <p14:tracePt t="174202" x="4376738" y="5391150"/>
          <p14:tracePt t="174210" x="4233863" y="5391150"/>
          <p14:tracePt t="174219" x="4168775" y="5391150"/>
          <p14:tracePt t="174226" x="4065588" y="5391150"/>
          <p14:tracePt t="174234" x="3978275" y="5399088"/>
          <p14:tracePt t="174242" x="3883025" y="5399088"/>
          <p14:tracePt t="174251" x="3778250" y="5422900"/>
          <p14:tracePt t="174254" x="3659188" y="5414963"/>
          <p14:tracePt t="174267" x="3563938" y="5422900"/>
          <p14:tracePt t="174274" x="3492500" y="5438775"/>
          <p14:tracePt t="174282" x="3403600" y="5454650"/>
          <p14:tracePt t="174290" x="3284538" y="5462588"/>
          <p14:tracePt t="174299" x="3149600" y="5478463"/>
          <p14:tracePt t="174306" x="2997200" y="5478463"/>
          <p14:tracePt t="174314" x="2933700" y="5486400"/>
          <p14:tracePt t="174322" x="2862263" y="5486400"/>
          <p14:tracePt t="174330" x="2806700" y="5494338"/>
          <p14:tracePt t="174338" x="2790825" y="5494338"/>
          <p14:tracePt t="174346" x="2767013" y="5494338"/>
          <p14:tracePt t="174354" x="2741613" y="5494338"/>
          <p14:tracePt t="174362" x="2741613" y="5502275"/>
          <p14:tracePt t="174378" x="2733675" y="5502275"/>
          <p14:tracePt t="174420" x="2741613" y="5502275"/>
          <p14:tracePt t="174439" x="2751138" y="5502275"/>
          <p14:tracePt t="174444" x="2751138" y="5494338"/>
          <p14:tracePt t="174458" x="2759075" y="5494338"/>
          <p14:tracePt t="174466" x="2767013" y="5486400"/>
          <p14:tracePt t="174474" x="2774950" y="5478463"/>
          <p14:tracePt t="174483" x="2774950" y="5462588"/>
          <p14:tracePt t="174490" x="2790825" y="5462588"/>
          <p14:tracePt t="174498" x="2814638" y="5446713"/>
          <p14:tracePt t="174506" x="2822575" y="5438775"/>
          <p14:tracePt t="174514" x="2870200" y="5422900"/>
          <p14:tracePt t="174523" x="2894013" y="5399088"/>
          <p14:tracePt t="174531" x="2933700" y="5367338"/>
          <p14:tracePt t="174538" x="3044825" y="5319713"/>
          <p14:tracePt t="174546" x="3252788" y="5286375"/>
          <p14:tracePt t="174558" x="3403600" y="5207000"/>
          <p14:tracePt t="174562" x="3540125" y="5183188"/>
          <p14:tracePt t="174570" x="3794125" y="5143500"/>
          <p14:tracePt t="174578" x="3938588" y="5072063"/>
          <p14:tracePt t="174586" x="4168775" y="5040313"/>
          <p14:tracePt t="174594" x="4456113" y="5016500"/>
          <p14:tracePt t="174602" x="4656138" y="5008563"/>
          <p14:tracePt t="174610" x="4878388" y="4992688"/>
          <p14:tracePt t="174618" x="5070475" y="4992688"/>
          <p14:tracePt t="174626" x="5229225" y="4992688"/>
          <p14:tracePt t="174634" x="5397500" y="4992688"/>
          <p14:tracePt t="174642" x="5556250" y="4992688"/>
          <p14:tracePt t="174652" x="5651500" y="4992688"/>
          <p14:tracePt t="174658" x="5724525" y="4992688"/>
          <p14:tracePt t="174668" x="5843588" y="5008563"/>
          <p14:tracePt t="174674" x="5875338" y="5008563"/>
          <p14:tracePt t="174684" x="5954713" y="5016500"/>
          <p14:tracePt t="174690" x="6034088" y="5024438"/>
          <p14:tracePt t="174699" x="6099175" y="5024438"/>
          <p14:tracePt t="174710" x="6178550" y="5040313"/>
          <p14:tracePt t="174714" x="6289675" y="5032375"/>
          <p14:tracePt t="174722" x="6329363" y="5032375"/>
          <p14:tracePt t="174730" x="6369050" y="5032375"/>
          <p14:tracePt t="174738" x="6426200" y="5032375"/>
          <p14:tracePt t="174746" x="6434138" y="5032375"/>
          <p14:tracePt t="174754" x="6450013" y="5032375"/>
          <p14:tracePt t="174762" x="6473825" y="5032375"/>
          <p14:tracePt t="175091" x="6473825" y="5040313"/>
          <p14:tracePt t="175098" x="6481763" y="5048250"/>
          <p14:tracePt t="175106" x="6481763" y="5056188"/>
          <p14:tracePt t="175114" x="6481763" y="5064125"/>
          <p14:tracePt t="175122" x="6497638" y="5080000"/>
          <p14:tracePt t="175131" x="6497638" y="5087938"/>
          <p14:tracePt t="175138" x="6497638" y="5103813"/>
          <p14:tracePt t="175147" x="6497638" y="5111750"/>
          <p14:tracePt t="175166" x="6505575" y="5119688"/>
          <p14:tracePt t="175170" x="6505575" y="5127625"/>
          <p14:tracePt t="175186" x="6505575" y="5135563"/>
          <p14:tracePt t="175195" x="6505575" y="5143500"/>
          <p14:tracePt t="175202" x="6505575" y="5151438"/>
          <p14:tracePt t="175210" x="6497638" y="5159375"/>
          <p14:tracePt t="175226" x="6465888" y="5199063"/>
          <p14:tracePt t="175234" x="6450013" y="5214938"/>
          <p14:tracePt t="175242" x="6361113" y="5230813"/>
          <p14:tracePt t="175250" x="6234113" y="5254625"/>
          <p14:tracePt t="175259" x="6138863" y="5262563"/>
          <p14:tracePt t="175266" x="6067425" y="5270500"/>
          <p14:tracePt t="175274" x="5946775" y="5270500"/>
          <p14:tracePt t="175282" x="5883275" y="5270500"/>
          <p14:tracePt t="175290" x="5780088" y="5270500"/>
          <p14:tracePt t="175298" x="5692775" y="5270500"/>
          <p14:tracePt t="175307" x="5627688" y="5270500"/>
          <p14:tracePt t="175314" x="5556250" y="5270500"/>
          <p14:tracePt t="175323" x="5500688" y="5270500"/>
          <p14:tracePt t="175331" x="5405438" y="5270500"/>
          <p14:tracePt t="175338" x="5365750" y="5270500"/>
          <p14:tracePt t="175347" x="5310188" y="5270500"/>
          <p14:tracePt t="175354" x="5276850" y="5270500"/>
          <p14:tracePt t="175363" x="5260975" y="5270500"/>
          <p14:tracePt t="175370" x="5237163" y="5270500"/>
          <p14:tracePt t="175378" x="5221288" y="5270500"/>
          <p14:tracePt t="175386" x="5205413" y="5270500"/>
          <p14:tracePt t="175394" x="5197475" y="5270500"/>
          <p14:tracePt t="175403" x="5189538" y="5270500"/>
          <p14:tracePt t="175410" x="5181600" y="5270500"/>
          <p14:tracePt t="175418" x="5165725" y="5270500"/>
          <p14:tracePt t="175426" x="5157788" y="5270500"/>
          <p14:tracePt t="175434" x="5149850" y="5270500"/>
          <p14:tracePt t="175442" x="5141913" y="5270500"/>
          <p14:tracePt t="175450" x="5133975" y="5262563"/>
          <p14:tracePt t="175458" x="5118100" y="5262563"/>
          <p14:tracePt t="175474" x="5110163" y="5246688"/>
          <p14:tracePt t="175490" x="5110163" y="5238750"/>
          <p14:tracePt t="175498" x="5102225" y="5238750"/>
          <p14:tracePt t="175507" x="5094288" y="5230813"/>
          <p14:tracePt t="175514" x="5094288" y="5222875"/>
          <p14:tracePt t="175522" x="5094288" y="5207000"/>
          <p14:tracePt t="175530" x="5110163" y="5191125"/>
          <p14:tracePt t="175539" x="5118100" y="5183188"/>
          <p14:tracePt t="175547" x="5133975" y="5167313"/>
          <p14:tracePt t="175554" x="5173663" y="5159375"/>
          <p14:tracePt t="175563" x="5197475" y="5151438"/>
          <p14:tracePt t="175570" x="5205413" y="5143500"/>
          <p14:tracePt t="175578" x="5213350" y="5143500"/>
          <p14:tracePt t="175802" x="5205413" y="5143500"/>
          <p14:tracePt t="175810" x="5054600" y="5095875"/>
          <p14:tracePt t="175818" x="4999038" y="5087938"/>
          <p14:tracePt t="175827" x="4983163" y="5087938"/>
          <p14:tracePt t="175834" x="4975225" y="5087938"/>
          <p14:tracePt t="175874" x="4991100" y="5087938"/>
          <p14:tracePt t="175882" x="4999038" y="5080000"/>
          <p14:tracePt t="175890" x="5006975" y="5072063"/>
          <p14:tracePt t="175899" x="5022850" y="5064125"/>
          <p14:tracePt t="175906" x="5046663" y="5040313"/>
          <p14:tracePt t="175914" x="5062538" y="5032375"/>
          <p14:tracePt t="175924" x="5133975" y="4967288"/>
          <p14:tracePt t="175931" x="5229225" y="4879975"/>
          <p14:tracePt t="175939" x="5365750" y="4721225"/>
          <p14:tracePt t="175946" x="5540375" y="4584700"/>
          <p14:tracePt t="175955" x="5667375" y="4410075"/>
          <p14:tracePt t="175962" x="5803900" y="4249738"/>
          <p14:tracePt t="175971" x="5883275" y="4178300"/>
          <p14:tracePt t="175978" x="5978525" y="4090988"/>
          <p14:tracePt t="175986" x="5994400" y="4003675"/>
          <p14:tracePt t="175994" x="6010275" y="3938588"/>
          <p14:tracePt t="176003" x="6010275" y="3930650"/>
          <p14:tracePt t="176011" x="6010275" y="3914775"/>
          <p14:tracePt t="176018" x="6010275" y="3883025"/>
          <p14:tracePt t="176026" x="6010275" y="3835400"/>
          <p14:tracePt t="176034" x="6010275" y="3787775"/>
          <p14:tracePt t="176042" x="6010275" y="3716338"/>
          <p14:tracePt t="176050" x="6010275" y="3644900"/>
          <p14:tracePt t="176059" x="6010275" y="3556000"/>
          <p14:tracePt t="176066" x="6010275" y="3492500"/>
          <p14:tracePt t="176075" x="6010275" y="3421063"/>
          <p14:tracePt t="176082" x="6010275" y="3309938"/>
          <p14:tracePt t="176090" x="6010275" y="3286125"/>
          <p14:tracePt t="176098" x="6010275" y="3244850"/>
          <p14:tracePt t="176106" x="6010275" y="3189288"/>
          <p14:tracePt t="176114" x="6010275" y="3173413"/>
          <p14:tracePt t="176122" x="6010275" y="3157538"/>
          <p14:tracePt t="176130" x="6010275" y="3109913"/>
          <p14:tracePt t="176138" x="6010275" y="3101975"/>
          <p14:tracePt t="176146" x="6018213" y="3062288"/>
          <p14:tracePt t="176154" x="6018213" y="3038475"/>
          <p14:tracePt t="176162" x="6018213" y="3014663"/>
          <p14:tracePt t="176170" x="6026150" y="2998788"/>
          <p14:tracePt t="176178" x="6026150" y="2974975"/>
          <p14:tracePt t="176186" x="6026150" y="2943225"/>
          <p14:tracePt t="176194" x="6026150" y="2901950"/>
          <p14:tracePt t="176202" x="6034088" y="2886075"/>
          <p14:tracePt t="176211" x="6043613" y="2878138"/>
          <p14:tracePt t="176218" x="6043613" y="2870200"/>
          <p14:tracePt t="176226" x="6043613" y="2862263"/>
          <p14:tracePt t="176250" x="6051550" y="2854325"/>
          <p14:tracePt t="176259" x="6051550" y="2846388"/>
          <p14:tracePt t="176266" x="6051550" y="2838450"/>
          <p14:tracePt t="176282" x="6051550" y="2830513"/>
          <p14:tracePt t="176307" x="6051550" y="2822575"/>
          <p14:tracePt t="176405" x="6067425" y="2830513"/>
          <p14:tracePt t="176410" x="6075363" y="2838450"/>
          <p14:tracePt t="176418" x="6083300" y="2854325"/>
          <p14:tracePt t="176427" x="6138863" y="2894013"/>
          <p14:tracePt t="176434" x="6154738" y="2927350"/>
          <p14:tracePt t="176443" x="6226175" y="2967038"/>
          <p14:tracePt t="176450" x="6369050" y="3062288"/>
          <p14:tracePt t="176458" x="6537325" y="3228975"/>
          <p14:tracePt t="176466" x="6769100" y="3294063"/>
          <p14:tracePt t="176475" x="6991350" y="3373438"/>
          <p14:tracePt t="176482" x="7215188" y="3460750"/>
          <p14:tracePt t="176490" x="7453313" y="3532188"/>
          <p14:tracePt t="176498" x="7653338" y="3540125"/>
          <p14:tracePt t="176506" x="7748588" y="3548063"/>
          <p14:tracePt t="176514" x="7851775" y="3548063"/>
          <p14:tracePt t="176527" x="7972425" y="3548063"/>
          <p14:tracePt t="176530" x="7988300" y="3548063"/>
          <p14:tracePt t="176538" x="8004175" y="3548063"/>
          <p14:tracePt t="176546" x="8012113" y="3548063"/>
          <p14:tracePt t="176570" x="8012113" y="3540125"/>
          <p14:tracePt t="176586" x="8012113" y="3524250"/>
          <p14:tracePt t="176594" x="8012113" y="3516313"/>
          <p14:tracePt t="176602" x="8012113" y="3492500"/>
          <p14:tracePt t="176610" x="8012113" y="3476625"/>
          <p14:tracePt t="176618" x="7980363" y="3436938"/>
          <p14:tracePt t="176626" x="7964488" y="3349625"/>
          <p14:tracePt t="176634" x="7940675" y="3286125"/>
          <p14:tracePt t="176642" x="7869238" y="3165475"/>
          <p14:tracePt t="176650" x="7827963" y="3101975"/>
          <p14:tracePt t="176658" x="7700963" y="2990850"/>
          <p14:tracePt t="176666" x="7558088" y="2927350"/>
          <p14:tracePt t="176678" x="7485063" y="2862263"/>
          <p14:tracePt t="176683" x="7405688" y="2814638"/>
          <p14:tracePt t="176691" x="7286625" y="2798763"/>
          <p14:tracePt t="176698" x="7254875" y="2767013"/>
          <p14:tracePt t="176706" x="7239000" y="2759075"/>
          <p14:tracePt t="176714" x="7215188" y="2751138"/>
          <p14:tracePt t="176722" x="7207250" y="2743200"/>
          <p14:tracePt t="176730" x="7199313" y="2743200"/>
          <p14:tracePt t="176746" x="7191375" y="2743200"/>
          <p14:tracePt t="176762" x="7175500" y="2743200"/>
          <p14:tracePt t="176770" x="7167563" y="2751138"/>
          <p14:tracePt t="176778" x="7151688" y="2751138"/>
          <p14:tracePt t="176786" x="7118350" y="2798763"/>
          <p14:tracePt t="176794" x="7102475" y="2822575"/>
          <p14:tracePt t="176802" x="7046913" y="2862263"/>
          <p14:tracePt t="176810" x="6991350" y="2943225"/>
          <p14:tracePt t="176818" x="6943725" y="3038475"/>
          <p14:tracePt t="176830" x="6896100" y="3101975"/>
          <p14:tracePt t="176834" x="6832600" y="3157538"/>
          <p14:tracePt t="176842" x="6792913" y="3213100"/>
          <p14:tracePt t="176850" x="6777038" y="3228975"/>
          <p14:tracePt t="176859" x="6743700" y="3252788"/>
          <p14:tracePt t="176877" x="6735763" y="3262313"/>
          <p14:tracePt t="176930" x="6727825" y="3252788"/>
          <p14:tracePt t="176938" x="6727825" y="3221038"/>
          <p14:tracePt t="176946" x="6719888" y="3181350"/>
          <p14:tracePt t="176954" x="6696075" y="3054350"/>
          <p14:tracePt t="176962" x="6672263" y="2959100"/>
          <p14:tracePt t="176970" x="6640513" y="2909888"/>
          <p14:tracePt t="176982" x="6616700" y="2822575"/>
          <p14:tracePt t="176986" x="6592888" y="2790825"/>
          <p14:tracePt t="176994" x="6537325" y="2767013"/>
          <p14:tracePt t="177002" x="6537325" y="2759075"/>
          <p14:tracePt t="177010" x="6521450" y="2751138"/>
          <p14:tracePt t="177018" x="6497638" y="2751138"/>
          <p14:tracePt t="177026" x="6497638" y="2743200"/>
          <p14:tracePt t="177034" x="6489700" y="2743200"/>
          <p14:tracePt t="177042" x="6481763" y="2743200"/>
          <p14:tracePt t="177050" x="6473825" y="2743200"/>
          <p14:tracePt t="177058" x="6457950" y="2743200"/>
          <p14:tracePt t="177066" x="6434138" y="2743200"/>
          <p14:tracePt t="177075" x="6418263" y="2743200"/>
          <p14:tracePt t="177082" x="6402388" y="2743200"/>
          <p14:tracePt t="177092" x="6392863" y="2743200"/>
          <p14:tracePt t="177098" x="6361113" y="2743200"/>
          <p14:tracePt t="177106" x="6337300" y="2759075"/>
          <p14:tracePt t="177115" x="6289675" y="2767013"/>
          <p14:tracePt t="177122" x="6265863" y="2822575"/>
          <p14:tracePt t="177134" x="6249988" y="2846388"/>
          <p14:tracePt t="177138" x="6234113" y="2894013"/>
          <p14:tracePt t="177146" x="6218238" y="2974975"/>
          <p14:tracePt t="177154" x="6186488" y="3046413"/>
          <p14:tracePt t="177162" x="6170613" y="3117850"/>
          <p14:tracePt t="177170" x="6170613" y="3173413"/>
          <p14:tracePt t="177178" x="6170613" y="3189288"/>
          <p14:tracePt t="177186" x="6170613" y="3205163"/>
          <p14:tracePt t="177194" x="6170613" y="3213100"/>
          <p14:tracePt t="177202" x="6170613" y="3221038"/>
          <p14:tracePt t="177234" x="6178550" y="3221038"/>
          <p14:tracePt t="177242" x="6186488" y="3205163"/>
          <p14:tracePt t="177250" x="6202363" y="3189288"/>
          <p14:tracePt t="177257" x="6210300" y="3086100"/>
          <p14:tracePt t="177266" x="6226175" y="3022600"/>
          <p14:tracePt t="177275" x="6234113" y="2919413"/>
          <p14:tracePt t="177282" x="6242050" y="2830513"/>
          <p14:tracePt t="177291" x="6242050" y="2767013"/>
          <p14:tracePt t="177299" x="6242050" y="2719388"/>
          <p14:tracePt t="177307" x="6242050" y="2711450"/>
          <p14:tracePt t="177314" x="6242050" y="2703513"/>
          <p14:tracePt t="177323" x="6242050" y="2695575"/>
          <p14:tracePt t="177330" x="6234113" y="2695575"/>
          <p14:tracePt t="177338" x="6226175" y="2695575"/>
          <p14:tracePt t="177354" x="6218238" y="2695575"/>
          <p14:tracePt t="177370" x="6202363" y="2695575"/>
          <p14:tracePt t="177378" x="6194425" y="2703513"/>
          <p14:tracePt t="177386" x="6186488" y="2719388"/>
          <p14:tracePt t="177395" x="6130925" y="2767013"/>
          <p14:tracePt t="177402" x="6115050" y="2854325"/>
          <p14:tracePt t="177410" x="6067425" y="2894013"/>
          <p14:tracePt t="177418" x="6067425" y="2998788"/>
          <p14:tracePt t="177426" x="6067425" y="3054350"/>
          <p14:tracePt t="177434" x="6059488" y="3086100"/>
          <p14:tracePt t="177442" x="6059488" y="3094038"/>
          <p14:tracePt t="177450" x="6059488" y="3101975"/>
          <p14:tracePt t="177458" x="6059488" y="3109913"/>
          <p14:tracePt t="177482" x="6067425" y="3109913"/>
          <p14:tracePt t="177491" x="6075363" y="3101975"/>
          <p14:tracePt t="177498" x="6083300" y="3094038"/>
          <p14:tracePt t="177508" x="6099175" y="3078163"/>
          <p14:tracePt t="177514" x="6107113" y="3062288"/>
          <p14:tracePt t="177522" x="6115050" y="2982913"/>
          <p14:tracePt t="177531" x="6115050" y="2886075"/>
          <p14:tracePt t="177538" x="6115050" y="2814638"/>
          <p14:tracePt t="177546" x="6107113" y="2759075"/>
          <p14:tracePt t="177554" x="6091238" y="2719388"/>
          <p14:tracePt t="177563" x="6083300" y="2711450"/>
          <p14:tracePt t="177570" x="6067425" y="2687638"/>
          <p14:tracePt t="177578" x="6059488" y="2679700"/>
          <p14:tracePt t="177586" x="6051550" y="2671763"/>
          <p14:tracePt t="177594" x="6043613" y="2671763"/>
          <p14:tracePt t="177610" x="6034088" y="2671763"/>
          <p14:tracePt t="177618" x="6026150" y="2679700"/>
          <p14:tracePt t="177634" x="6018213" y="2687638"/>
          <p14:tracePt t="177642" x="6002338" y="2703513"/>
          <p14:tracePt t="177650" x="5994400" y="2719388"/>
          <p14:tracePt t="177657" x="5994400" y="2735263"/>
          <p14:tracePt t="177666" x="5986463" y="2751138"/>
          <p14:tracePt t="177674" x="5978525" y="2782888"/>
          <p14:tracePt t="177682" x="5978525" y="2798763"/>
          <p14:tracePt t="177691" x="5978525" y="2822575"/>
          <p14:tracePt t="177698" x="5978525" y="2838450"/>
          <p14:tracePt t="177714" x="5978525" y="2846388"/>
          <p14:tracePt t="177730" x="5986463" y="2846388"/>
          <p14:tracePt t="177738" x="6010275" y="2846388"/>
          <p14:tracePt t="177746" x="6018213" y="2846388"/>
          <p14:tracePt t="177763" x="6034088" y="2838450"/>
          <p14:tracePt t="177770" x="6034088" y="2814638"/>
          <p14:tracePt t="177778" x="6051550" y="2782888"/>
          <p14:tracePt t="177786" x="6051550" y="2767013"/>
          <p14:tracePt t="177795" x="6051550" y="2711450"/>
          <p14:tracePt t="177802" x="6051550" y="2703513"/>
          <p14:tracePt t="177818" x="6051550" y="2687638"/>
          <p14:tracePt t="177858" x="6034088" y="2687638"/>
          <p14:tracePt t="177874" x="6018213" y="2687638"/>
          <p14:tracePt t="177882" x="6002338" y="2703513"/>
          <p14:tracePt t="177890" x="5994400" y="2719388"/>
          <p14:tracePt t="177898" x="5978525" y="2727325"/>
          <p14:tracePt t="177907" x="5970588" y="2743200"/>
          <p14:tracePt t="177915" x="5954713" y="2759075"/>
          <p14:tracePt t="177923" x="5954713" y="2767013"/>
          <p14:tracePt t="177930" x="5954713" y="2782888"/>
          <p14:tracePt t="177938" x="5954713" y="2798763"/>
          <p14:tracePt t="177954" x="5954713" y="2806700"/>
          <p14:tracePt t="177962" x="5954713" y="2822575"/>
          <p14:tracePt t="177970" x="5954713" y="2830513"/>
          <p14:tracePt t="177978" x="5954713" y="2846388"/>
          <p14:tracePt t="177986" x="5978525" y="2862263"/>
          <p14:tracePt t="177994" x="5986463" y="2862263"/>
          <p14:tracePt t="178003" x="6002338" y="2878138"/>
          <p14:tracePt t="178019" x="6018213" y="2886075"/>
          <p14:tracePt t="178026" x="6043613" y="2886075"/>
          <p14:tracePt t="178039" x="6091238" y="2886075"/>
          <p14:tracePt t="178042" x="6122988" y="2886075"/>
          <p14:tracePt t="178050" x="6162675" y="2886075"/>
          <p14:tracePt t="178058" x="6218238" y="2878138"/>
          <p14:tracePt t="178066" x="6289675" y="2862263"/>
          <p14:tracePt t="178074" x="6329363" y="2838450"/>
          <p14:tracePt t="178083" x="6361113" y="2814638"/>
          <p14:tracePt t="178090" x="6376988" y="2790825"/>
          <p14:tracePt t="178098" x="6376988" y="2782888"/>
          <p14:tracePt t="178107" x="6384925" y="2767013"/>
          <p14:tracePt t="178114" x="6384925" y="2743200"/>
          <p14:tracePt t="178123" x="6392863" y="2743200"/>
          <p14:tracePt t="178146" x="6392863" y="2735263"/>
          <p14:tracePt t="178162" x="6384925" y="2735263"/>
          <p14:tracePt t="178170" x="6376988" y="2735263"/>
          <p14:tracePt t="178178" x="6361113" y="2735263"/>
          <p14:tracePt t="178191" x="6345238" y="2743200"/>
          <p14:tracePt t="178194" x="6289675" y="2751138"/>
          <p14:tracePt t="178202" x="6273800" y="2767013"/>
          <p14:tracePt t="178210" x="6210300" y="2790825"/>
          <p14:tracePt t="178219" x="6178550" y="2798763"/>
          <p14:tracePt t="178226" x="6146800" y="2814638"/>
          <p14:tracePt t="178234" x="6067425" y="2838450"/>
          <p14:tracePt t="178242" x="6043613" y="2854325"/>
          <p14:tracePt t="178251" x="6034088" y="2862263"/>
          <p14:tracePt t="178267" x="6034088" y="2870200"/>
          <p14:tracePt t="178298" x="6043613" y="2886075"/>
          <p14:tracePt t="178306" x="6051550" y="2886075"/>
          <p14:tracePt t="178314" x="6059488" y="2901950"/>
          <p14:tracePt t="178323" x="6067425" y="2909888"/>
          <p14:tracePt t="178330" x="6091238" y="2919413"/>
          <p14:tracePt t="178342" x="6130925" y="2943225"/>
          <p14:tracePt t="178346" x="6186488" y="2959100"/>
          <p14:tracePt t="178354" x="6202363" y="2967038"/>
          <p14:tracePt t="178362" x="6242050" y="2974975"/>
          <p14:tracePt t="178370" x="6265863" y="2974975"/>
          <p14:tracePt t="178378" x="6305550" y="2982913"/>
          <p14:tracePt t="178386" x="6376988" y="2990850"/>
          <p14:tracePt t="178394" x="6434138" y="2990850"/>
          <p14:tracePt t="178402" x="6450013" y="2998788"/>
          <p14:tracePt t="178410" x="6457950" y="2998788"/>
          <p14:tracePt t="178418" x="6465888" y="3014663"/>
          <p14:tracePt t="178426" x="6473825" y="3014663"/>
          <p14:tracePt t="178434" x="6481763" y="3014663"/>
          <p14:tracePt t="178466" x="6481763" y="3022600"/>
          <p14:tracePt t="178483" x="6481763" y="3030538"/>
          <p14:tracePt t="178498" x="6481763" y="3046413"/>
          <p14:tracePt t="178506" x="6473825" y="3054350"/>
          <p14:tracePt t="178514" x="6457950" y="3062288"/>
          <p14:tracePt t="178523" x="6450013" y="3078163"/>
          <p14:tracePt t="178530" x="6426200" y="3094038"/>
          <p14:tracePt t="178538" x="6402388" y="3125788"/>
          <p14:tracePt t="178546" x="6384925" y="3133725"/>
          <p14:tracePt t="178554" x="6337300" y="3181350"/>
          <p14:tracePt t="178562" x="6321425" y="3205163"/>
          <p14:tracePt t="178570" x="6273800" y="3221038"/>
          <p14:tracePt t="178578" x="6249988" y="3244850"/>
          <p14:tracePt t="178586" x="6226175" y="3252788"/>
          <p14:tracePt t="178594" x="6218238" y="3270250"/>
          <p14:tracePt t="178603" x="6194425" y="3278188"/>
          <p14:tracePt t="178610" x="6194425" y="3286125"/>
          <p14:tracePt t="178618" x="6186488" y="3286125"/>
          <p14:tracePt t="178626" x="6186488" y="3294063"/>
          <p14:tracePt t="178646" x="6186488" y="3309938"/>
          <p14:tracePt t="178650" x="6178550" y="3317875"/>
          <p14:tracePt t="178658" x="6170613" y="3325813"/>
          <p14:tracePt t="178666" x="6170613" y="3333750"/>
          <p14:tracePt t="178675" x="6162675" y="3341688"/>
          <p14:tracePt t="178682" x="6162675" y="3349625"/>
          <p14:tracePt t="178770" x="6162675" y="3325813"/>
          <p14:tracePt t="178778" x="6162675" y="3309938"/>
          <p14:tracePt t="178786" x="6130925" y="3270250"/>
          <p14:tracePt t="178798" x="6115050" y="3236913"/>
          <p14:tracePt t="178802" x="6067425" y="3213100"/>
          <p14:tracePt t="178810" x="6010275" y="3189288"/>
          <p14:tracePt t="178818" x="5811838" y="3078163"/>
          <p14:tracePt t="178826" x="5684838" y="2990850"/>
          <p14:tracePt t="178834" x="5500688" y="2919413"/>
          <p14:tracePt t="178842" x="5405438" y="2878138"/>
          <p14:tracePt t="178850" x="5326063" y="2862263"/>
          <p14:tracePt t="178858" x="5237163" y="2846388"/>
          <p14:tracePt t="178866" x="5205413" y="2830513"/>
          <p14:tracePt t="178875" x="5126038" y="2822575"/>
          <p14:tracePt t="178882" x="5070475" y="2814638"/>
          <p14:tracePt t="178889" x="5054600" y="2806700"/>
          <p14:tracePt t="178898" x="5046663" y="2798763"/>
          <p14:tracePt t="178906" x="5038725" y="2798763"/>
          <p14:tracePt t="178914" x="5030788" y="2790825"/>
          <p14:tracePt t="178923" x="5022850" y="2790825"/>
          <p14:tracePt t="178930" x="5022850" y="2782888"/>
          <p14:tracePt t="178939" x="5014913" y="2782888"/>
          <p14:tracePt t="178946" x="5014913" y="2767013"/>
          <p14:tracePt t="178954" x="5006975" y="2767013"/>
          <p14:tracePt t="178962" x="5006975" y="2759075"/>
          <p14:tracePt t="178986" x="5006975" y="2751138"/>
          <p14:tracePt t="178994" x="4999038" y="2751138"/>
          <p14:tracePt t="179018" x="4999038" y="2743200"/>
          <p14:tracePt t="179042" x="4999038" y="2735263"/>
          <p14:tracePt t="179058" x="4991100" y="2735263"/>
          <p14:tracePt t="179066" x="4991100" y="2727325"/>
          <p14:tracePt t="179074" x="4983163" y="2727325"/>
          <p14:tracePt t="179082" x="4967288" y="2711450"/>
          <p14:tracePt t="179089" x="4959350" y="2703513"/>
          <p14:tracePt t="179098" x="4951413" y="2687638"/>
          <p14:tracePt t="179106" x="4943475" y="2679700"/>
          <p14:tracePt t="179114" x="4926013" y="2671763"/>
          <p14:tracePt t="179123" x="4918075" y="2655888"/>
          <p14:tracePt t="179130" x="4902200" y="2647950"/>
          <p14:tracePt t="179140" x="4878388" y="2632075"/>
          <p14:tracePt t="179146" x="4870450" y="2624138"/>
          <p14:tracePt t="179154" x="4822825" y="2608263"/>
          <p14:tracePt t="179162" x="4822825" y="2600325"/>
          <p14:tracePt t="179170" x="4806950" y="2584450"/>
          <p14:tracePt t="179178" x="4799013" y="2576513"/>
          <p14:tracePt t="179186" x="4791075" y="2576513"/>
          <p14:tracePt t="179267" x="4783138" y="2576513"/>
          <p14:tracePt t="179283" x="4775200" y="2584450"/>
          <p14:tracePt t="179290" x="4767263" y="2600325"/>
          <p14:tracePt t="179299" x="4759325" y="2616200"/>
          <p14:tracePt t="179306" x="4743450" y="2640013"/>
          <p14:tracePt t="179314" x="4727575" y="2679700"/>
          <p14:tracePt t="179324" x="4695825" y="2727325"/>
          <p14:tracePt t="179330" x="4679950" y="2782888"/>
          <p14:tracePt t="179340" x="4672013" y="2798763"/>
          <p14:tracePt t="179346" x="4640263" y="2846388"/>
          <p14:tracePt t="179354" x="4640263" y="2894013"/>
          <p14:tracePt t="179362" x="4632325" y="2919413"/>
          <p14:tracePt t="179370" x="4632325" y="2935288"/>
          <p14:tracePt t="179378" x="4632325" y="2982913"/>
          <p14:tracePt t="179386" x="4632325" y="2998788"/>
          <p14:tracePt t="179394" x="4632325" y="3038475"/>
          <p14:tracePt t="179402" x="4632325" y="3062288"/>
          <p14:tracePt t="179411" x="4632325" y="3094038"/>
          <p14:tracePt t="179419" x="4656138" y="3117850"/>
          <p14:tracePt t="179426" x="4664075" y="3141663"/>
          <p14:tracePt t="179434" x="4664075" y="3149600"/>
          <p14:tracePt t="179442" x="4687888" y="3157538"/>
          <p14:tracePt t="179450" x="4711700" y="3157538"/>
          <p14:tracePt t="179458" x="4719638" y="3157538"/>
          <p14:tracePt t="179466" x="4743450" y="3149600"/>
          <p14:tracePt t="179474" x="4759325" y="3117850"/>
          <p14:tracePt t="179482" x="4783138" y="3054350"/>
          <p14:tracePt t="179492" x="4814888" y="2974975"/>
          <p14:tracePt t="179498" x="4838700" y="2854325"/>
          <p14:tracePt t="179506" x="4862513" y="2759075"/>
          <p14:tracePt t="179514" x="4878388" y="2679700"/>
          <p14:tracePt t="179523" x="4894263" y="2624138"/>
          <p14:tracePt t="179530" x="4902200" y="2608263"/>
          <p14:tracePt t="179540" x="4902200" y="2592388"/>
          <p14:tracePt t="179546" x="4902200" y="2584450"/>
          <p14:tracePt t="179555" x="4902200" y="2576513"/>
          <p14:tracePt t="179562" x="4902200" y="2566988"/>
          <p14:tracePt t="179570" x="4894263" y="2551113"/>
          <p14:tracePt t="179586" x="4886325" y="2543175"/>
          <p14:tracePt t="179594" x="4870450" y="2535238"/>
          <p14:tracePt t="179603" x="4862513" y="2527300"/>
          <p14:tracePt t="179610" x="4806950" y="2511425"/>
          <p14:tracePt t="179618" x="4791075" y="2511425"/>
          <p14:tracePt t="179626" x="4751388" y="2495550"/>
          <p14:tracePt t="179634" x="4727575" y="2495550"/>
          <p14:tracePt t="179642" x="4711700" y="2495550"/>
          <p14:tracePt t="179650" x="4672013" y="2495550"/>
          <p14:tracePt t="179658" x="4616450" y="2495550"/>
          <p14:tracePt t="179666" x="4600575" y="2495550"/>
          <p14:tracePt t="179674" x="4584700" y="2495550"/>
          <p14:tracePt t="179682" x="4576763" y="2495550"/>
          <p14:tracePt t="179690" x="4551363" y="2495550"/>
          <p14:tracePt t="179698" x="4543425" y="2495550"/>
          <p14:tracePt t="179702" x="4519613" y="2495550"/>
          <p14:tracePt t="179715" x="4511675" y="2503488"/>
          <p14:tracePt t="179724" x="4495800" y="2511425"/>
          <p14:tracePt t="179731" x="4471988" y="2519363"/>
          <p14:tracePt t="179742" x="4464050" y="2519363"/>
          <p14:tracePt t="179746" x="4448175" y="2535238"/>
          <p14:tracePt t="179756" x="4432300" y="2535238"/>
          <p14:tracePt t="179763" x="4424363" y="2543175"/>
          <p14:tracePt t="179770" x="4408488" y="2551113"/>
          <p14:tracePt t="179786" x="4400550" y="2559050"/>
          <p14:tracePt t="179794" x="4392613" y="2559050"/>
          <p14:tracePt t="179802" x="4384675" y="2559050"/>
          <p14:tracePt t="179834" x="4384675" y="2566988"/>
          <p14:tracePt t="179860" x="4376738" y="2576513"/>
          <p14:tracePt t="179867" x="4376738" y="2584450"/>
          <p14:tracePt t="179875" x="4376738" y="2592388"/>
          <p14:tracePt t="179882" x="4376738" y="2600325"/>
          <p14:tracePt t="179890" x="4376738" y="2616200"/>
          <p14:tracePt t="179898" x="4376738" y="2624138"/>
          <p14:tracePt t="179906" x="4376738" y="2640013"/>
          <p14:tracePt t="179914" x="4376738" y="2647950"/>
          <p14:tracePt t="179923" x="4376738" y="2655888"/>
          <p14:tracePt t="179930" x="4376738" y="2663825"/>
          <p14:tracePt t="179939" x="4376738" y="2671763"/>
          <p14:tracePt t="179946" x="4376738" y="2679700"/>
          <p14:tracePt t="179956" x="4376738" y="2687638"/>
          <p14:tracePt t="179962" x="4376738" y="2695575"/>
          <p14:tracePt t="179972" x="4376738" y="2703513"/>
          <p14:tracePt t="179978" x="4376738" y="2711450"/>
          <p14:tracePt t="179986" x="4376738" y="2719388"/>
          <p14:tracePt t="179994" x="4376738" y="2743200"/>
          <p14:tracePt t="180006" x="4376738" y="2759075"/>
          <p14:tracePt t="180010" x="4376738" y="2774950"/>
          <p14:tracePt t="180018" x="4376738" y="2798763"/>
          <p14:tracePt t="180026" x="4376738" y="2814638"/>
          <p14:tracePt t="180034" x="4376738" y="2830513"/>
          <p14:tracePt t="180042" x="4376738" y="2854325"/>
          <p14:tracePt t="180050" x="4376738" y="2862263"/>
          <p14:tracePt t="180058" x="4376738" y="2878138"/>
          <p14:tracePt t="180066" x="4376738" y="2886075"/>
          <p14:tracePt t="180074" x="4376738" y="2894013"/>
          <p14:tracePt t="180082" x="4376738" y="2901950"/>
          <p14:tracePt t="180090" x="4384675" y="2909888"/>
          <p14:tracePt t="180098" x="4408488" y="2927350"/>
          <p14:tracePt t="180107" x="4416425" y="2935288"/>
          <p14:tracePt t="180114" x="4432300" y="2959100"/>
          <p14:tracePt t="180122" x="4448175" y="2967038"/>
          <p14:tracePt t="180130" x="4456113" y="2982913"/>
          <p14:tracePt t="180140" x="4495800" y="2990850"/>
          <p14:tracePt t="180146" x="4503738" y="2998788"/>
          <p14:tracePt t="180160" x="4551363" y="3014663"/>
          <p14:tracePt t="180165" x="4567238" y="3022600"/>
          <p14:tracePt t="180173" x="4616450" y="3022600"/>
          <p14:tracePt t="180178" x="4640263" y="3022600"/>
          <p14:tracePt t="180186" x="4695825" y="3022600"/>
          <p14:tracePt t="180194" x="4735513" y="3022600"/>
          <p14:tracePt t="180202" x="4822825" y="3014663"/>
          <p14:tracePt t="180210" x="4886325" y="3006725"/>
          <p14:tracePt t="180218" x="4959350" y="3006725"/>
          <p14:tracePt t="180227" x="5046663" y="2982913"/>
          <p14:tracePt t="180234" x="5118100" y="2974975"/>
          <p14:tracePt t="180242" x="5157788" y="2959100"/>
          <p14:tracePt t="180250" x="5189538" y="2951163"/>
          <p14:tracePt t="180258" x="5205413" y="2943225"/>
          <p14:tracePt t="180266" x="5213350" y="2927350"/>
          <p14:tracePt t="180274" x="5237163" y="2909888"/>
          <p14:tracePt t="180282" x="5253038" y="2901950"/>
          <p14:tracePt t="180292" x="5253038" y="2886075"/>
          <p14:tracePt t="180298" x="5260975" y="2870200"/>
          <p14:tracePt t="180310" x="5260975" y="2846388"/>
          <p14:tracePt t="180314" x="5260975" y="2830513"/>
          <p14:tracePt t="180323" x="5260975" y="2814638"/>
          <p14:tracePt t="180330" x="5260975" y="2790825"/>
          <p14:tracePt t="180339" x="5253038" y="2774950"/>
          <p14:tracePt t="180346" x="5253038" y="2751138"/>
          <p14:tracePt t="180355" x="5237163" y="2743200"/>
          <p14:tracePt t="180362" x="5229225" y="2727325"/>
          <p14:tracePt t="180371" x="5221288" y="2711450"/>
          <p14:tracePt t="180378" x="5213350" y="2687638"/>
          <p14:tracePt t="180386" x="5205413" y="2687638"/>
          <p14:tracePt t="180394" x="5197475" y="2679700"/>
          <p14:tracePt t="180402" x="5181600" y="2671763"/>
          <p14:tracePt t="180410" x="5173663" y="2663825"/>
          <p14:tracePt t="180418" x="5157788" y="2655888"/>
          <p14:tracePt t="180434" x="5141913" y="2647950"/>
          <p14:tracePt t="180443" x="5118100" y="2647950"/>
          <p14:tracePt t="180450" x="5102225" y="2640013"/>
          <p14:tracePt t="180458" x="5030788" y="2640013"/>
          <p14:tracePt t="180466" x="4975225" y="2632075"/>
          <p14:tracePt t="180474" x="4943475" y="2632075"/>
          <p14:tracePt t="180482" x="4902200" y="2624138"/>
          <p14:tracePt t="180491" x="4814888" y="2624138"/>
          <p14:tracePt t="180498" x="4751388" y="2624138"/>
          <p14:tracePt t="180506" x="4679950" y="2624138"/>
          <p14:tracePt t="180514" x="4592638" y="2624138"/>
          <p14:tracePt t="180522" x="4559300" y="2624138"/>
          <p14:tracePt t="180530" x="4519613" y="2624138"/>
          <p14:tracePt t="180539" x="4464050" y="2624138"/>
          <p14:tracePt t="180546" x="4456113" y="2624138"/>
          <p14:tracePt t="180555" x="4432300" y="2624138"/>
          <p14:tracePt t="180571" x="4424363" y="2624138"/>
          <p14:tracePt t="180578" x="4424363" y="2632075"/>
          <p14:tracePt t="180594" x="4408488" y="2632075"/>
          <p14:tracePt t="180610" x="4400550" y="2632075"/>
          <p14:tracePt t="180618" x="4392613" y="2640013"/>
          <p14:tracePt t="180634" x="4376738" y="2647950"/>
          <p14:tracePt t="180650" x="4368800" y="2655888"/>
          <p14:tracePt t="180659" x="4360863" y="2663825"/>
          <p14:tracePt t="180666" x="4360863" y="2671763"/>
          <p14:tracePt t="180674" x="4344988" y="2687638"/>
          <p14:tracePt t="180682" x="4344988" y="2703513"/>
          <p14:tracePt t="180691" x="4337050" y="2719388"/>
          <p14:tracePt t="180701" x="4329113" y="2743200"/>
          <p14:tracePt t="180709" x="4321175" y="2759075"/>
          <p14:tracePt t="180715" x="4321175" y="2774950"/>
          <p14:tracePt t="180722" x="4321175" y="2830513"/>
          <p14:tracePt t="180730" x="4321175" y="2846388"/>
          <p14:tracePt t="180738" x="4321175" y="2854325"/>
          <p14:tracePt t="180746" x="4321175" y="2878138"/>
          <p14:tracePt t="180754" x="4321175" y="2886075"/>
          <p14:tracePt t="180762" x="4321175" y="2901950"/>
          <p14:tracePt t="180772" x="4321175" y="2909888"/>
          <p14:tracePt t="180778" x="4321175" y="2919413"/>
          <p14:tracePt t="180786" x="4321175" y="2927350"/>
          <p14:tracePt t="180794" x="4321175" y="2943225"/>
          <p14:tracePt t="180802" x="4321175" y="2951163"/>
          <p14:tracePt t="180810" x="4329113" y="2959100"/>
          <p14:tracePt t="180818" x="4329113" y="2982913"/>
          <p14:tracePt t="180826" x="4329113" y="2998788"/>
          <p14:tracePt t="180836" x="4360863" y="3014663"/>
          <p14:tracePt t="180845" x="4368800" y="3046413"/>
          <p14:tracePt t="180851" x="4392613" y="3062288"/>
          <p14:tracePt t="180858" x="4400550" y="3078163"/>
          <p14:tracePt t="180867" x="4416425" y="3094038"/>
          <p14:tracePt t="180874" x="4432300" y="3109913"/>
          <p14:tracePt t="180889" x="4440238" y="3117850"/>
          <p14:tracePt t="180891" x="4456113" y="3117850"/>
          <p14:tracePt t="180899" x="4479925" y="3125788"/>
          <p14:tracePt t="180906" x="4487863" y="3125788"/>
          <p14:tracePt t="180914" x="4519613" y="3133725"/>
          <p14:tracePt t="180923" x="4559300" y="3133725"/>
          <p14:tracePt t="180930" x="4616450" y="3133725"/>
          <p14:tracePt t="180939" x="4648200" y="3133725"/>
          <p14:tracePt t="180946" x="4695825" y="3133725"/>
          <p14:tracePt t="180955" x="4775200" y="3133725"/>
          <p14:tracePt t="180962" x="4791075" y="3133725"/>
          <p14:tracePt t="180971" x="4814888" y="3133725"/>
          <p14:tracePt t="180978" x="4838700" y="3133725"/>
          <p14:tracePt t="180987" x="4846638" y="3133725"/>
          <p14:tracePt t="180994" x="4862513" y="3125788"/>
          <p14:tracePt t="181002" x="4878388" y="3117850"/>
          <p14:tracePt t="181010" x="4886325" y="3109913"/>
          <p14:tracePt t="181018" x="4902200" y="3094038"/>
          <p14:tracePt t="181027" x="4910138" y="3078163"/>
          <p14:tracePt t="181034" x="4918075" y="3070225"/>
          <p14:tracePt t="181042" x="4933950" y="3054350"/>
          <p14:tracePt t="181050" x="4943475" y="3038475"/>
          <p14:tracePt t="181058" x="4943475" y="3022600"/>
          <p14:tracePt t="181066" x="4943475" y="3014663"/>
          <p14:tracePt t="181074" x="4943475" y="2998788"/>
          <p14:tracePt t="181083" x="4943475" y="2974975"/>
          <p14:tracePt t="181090" x="4943475" y="2959100"/>
          <p14:tracePt t="181101" x="4943475" y="2919413"/>
          <p14:tracePt t="181111" x="4943475" y="2901950"/>
          <p14:tracePt t="181114" x="4943475" y="2870200"/>
          <p14:tracePt t="181123" x="4943475" y="2854325"/>
          <p14:tracePt t="181131" x="4943475" y="2806700"/>
          <p14:tracePt t="181139" x="4943475" y="2798763"/>
          <p14:tracePt t="181146" x="4943475" y="2782888"/>
          <p14:tracePt t="181155" x="4943475" y="2767013"/>
          <p14:tracePt t="181162" x="4933950" y="2759075"/>
          <p14:tracePt t="181172" x="4926013" y="2751138"/>
          <p14:tracePt t="181194" x="4918075" y="2743200"/>
          <p14:tracePt t="181214" x="4910138" y="2735263"/>
          <p14:tracePt t="181218" x="4902200" y="2727325"/>
          <p14:tracePt t="181226" x="4878388" y="2727325"/>
          <p14:tracePt t="181234" x="4854575" y="2711450"/>
          <p14:tracePt t="181242" x="4791075" y="2703513"/>
          <p14:tracePt t="181250" x="4735513" y="2695575"/>
          <p14:tracePt t="181258" x="4703763" y="2687638"/>
          <p14:tracePt t="181266" x="4656138" y="2679700"/>
          <p14:tracePt t="181274" x="4600575" y="2679700"/>
          <p14:tracePt t="181282" x="4535488" y="2679700"/>
          <p14:tracePt t="181290" x="4495800" y="2679700"/>
          <p14:tracePt t="181298" x="4408488" y="2679700"/>
          <p14:tracePt t="181306" x="4376738" y="2679700"/>
          <p14:tracePt t="181314" x="4337050" y="2679700"/>
          <p14:tracePt t="181322" x="4281488" y="2679700"/>
          <p14:tracePt t="181331" x="4265613" y="2679700"/>
          <p14:tracePt t="181337" x="4249738" y="2687638"/>
          <p14:tracePt t="181347" x="4225925" y="2687638"/>
          <p14:tracePt t="181355" x="4200525" y="2695575"/>
          <p14:tracePt t="181371" x="4192588" y="2695575"/>
          <p14:tracePt t="181378" x="4184650" y="2703513"/>
          <p14:tracePt t="181387" x="4176713" y="2711450"/>
          <p14:tracePt t="181402" x="4168775" y="2711450"/>
          <p14:tracePt t="181410" x="4168775" y="2719388"/>
          <p14:tracePt t="181419" x="4168775" y="2727325"/>
          <p14:tracePt t="181434" x="4160838" y="2743200"/>
          <p14:tracePt t="181443" x="4160838" y="2759075"/>
          <p14:tracePt t="181450" x="4160838" y="2782888"/>
          <p14:tracePt t="181458" x="4160838" y="2798763"/>
          <p14:tracePt t="181466" x="4160838" y="2814638"/>
          <p14:tracePt t="181474" x="4168775" y="2862263"/>
          <p14:tracePt t="181484" x="4168775" y="2878138"/>
          <p14:tracePt t="181491" x="4176713" y="2886075"/>
          <p14:tracePt t="181499" x="4184650" y="2909888"/>
          <p14:tracePt t="181506" x="4192588" y="2927350"/>
          <p14:tracePt t="181522" x="4200525" y="2951163"/>
          <p14:tracePt t="181531" x="4210050" y="2959100"/>
          <p14:tracePt t="181538" x="4210050" y="2967038"/>
          <p14:tracePt t="181549" x="4210050" y="2982913"/>
          <p14:tracePt t="181556" x="4225925" y="2998788"/>
          <p14:tracePt t="181563" x="4225925" y="3014663"/>
          <p14:tracePt t="181571" x="4241800" y="3030538"/>
          <p14:tracePt t="181578" x="4249738" y="3046413"/>
          <p14:tracePt t="181587" x="4281488" y="3062288"/>
          <p14:tracePt t="181594" x="4305300" y="3125788"/>
          <p14:tracePt t="181602" x="4321175" y="3133725"/>
          <p14:tracePt t="181610" x="4344988" y="3141663"/>
          <p14:tracePt t="181618" x="4376738" y="3149600"/>
          <p14:tracePt t="181626" x="4392613" y="3149600"/>
          <p14:tracePt t="181634" x="4416425" y="3149600"/>
          <p14:tracePt t="181642" x="4479925" y="3149600"/>
          <p14:tracePt t="181650" x="4519613" y="3149600"/>
          <p14:tracePt t="181661" x="4608513" y="3149600"/>
          <p14:tracePt t="181672" x="4672013" y="3149600"/>
          <p14:tracePt t="181674" x="4743450" y="3149600"/>
          <p14:tracePt t="181682" x="4862513" y="3149600"/>
          <p14:tracePt t="181690" x="4959350" y="3149600"/>
          <p14:tracePt t="181699" x="5086350" y="3149600"/>
          <p14:tracePt t="181706" x="5173663" y="3141663"/>
          <p14:tracePt t="181714" x="5268913" y="3117850"/>
          <p14:tracePt t="181722" x="5284788" y="3101975"/>
          <p14:tracePt t="181730" x="5341938" y="3054350"/>
          <p14:tracePt t="181738" x="5373688" y="2967038"/>
          <p14:tracePt t="181746" x="5389563" y="2927350"/>
          <p14:tracePt t="181754" x="5397500" y="2909888"/>
          <p14:tracePt t="181762" x="5405438" y="2862263"/>
          <p14:tracePt t="181771" x="5405438" y="2846388"/>
          <p14:tracePt t="181778" x="5405438" y="2830513"/>
          <p14:tracePt t="181787" x="5405438" y="2822575"/>
          <p14:tracePt t="181794" x="5405438" y="2806700"/>
          <p14:tracePt t="181811" x="5405438" y="2798763"/>
          <p14:tracePt t="181822" x="5397500" y="2790825"/>
          <p14:tracePt t="181826" x="5389563" y="2782888"/>
          <p14:tracePt t="181834" x="5381625" y="2774950"/>
          <p14:tracePt t="181842" x="5365750" y="2759075"/>
          <p14:tracePt t="181850" x="5357813" y="2759075"/>
          <p14:tracePt t="181858" x="5349875" y="2751138"/>
          <p14:tracePt t="181873" x="5334000" y="2743200"/>
          <p14:tracePt t="181874" x="5318125" y="2743200"/>
          <p14:tracePt t="181882" x="5268913" y="2743200"/>
          <p14:tracePt t="181890" x="5237163" y="2743200"/>
          <p14:tracePt t="181898" x="5221288" y="2743200"/>
          <p14:tracePt t="181906" x="5197475" y="2743200"/>
          <p14:tracePt t="181914" x="5181600" y="2743200"/>
          <p14:tracePt t="181922" x="5157788" y="2743200"/>
          <p14:tracePt t="181930" x="5149850" y="2743200"/>
          <p14:tracePt t="181938" x="5141913" y="2743200"/>
          <p14:tracePt t="181946" x="5133975" y="2743200"/>
          <p14:tracePt t="181954" x="5126038" y="2743200"/>
          <p14:tracePt t="181962" x="5118100" y="2743200"/>
          <p14:tracePt t="181971" x="5110163" y="2743200"/>
          <p14:tracePt t="181987" x="5102225" y="2743200"/>
          <p14:tracePt t="182002" x="5094288" y="2743200"/>
          <p14:tracePt t="182010" x="5086350" y="2743200"/>
          <p14:tracePt t="182018" x="5070475" y="2751138"/>
          <p14:tracePt t="182026" x="5022850" y="2759075"/>
          <p14:tracePt t="182035" x="5014913" y="2774950"/>
          <p14:tracePt t="182042" x="4991100" y="2782888"/>
          <p14:tracePt t="182052" x="4967288" y="2798763"/>
          <p14:tracePt t="182058" x="4951413" y="2822575"/>
          <p14:tracePt t="182066" x="4926013" y="2838450"/>
          <p14:tracePt t="182074" x="4918075" y="2838450"/>
          <p14:tracePt t="182082" x="4910138" y="2846388"/>
          <p14:tracePt t="182090" x="4894263" y="2862263"/>
          <p14:tracePt t="182098" x="4886325" y="2862263"/>
          <p14:tracePt t="182106" x="4878388" y="2862263"/>
          <p14:tracePt t="182114" x="4870450" y="2862263"/>
          <p14:tracePt t="182122" x="4862513" y="2862263"/>
          <p14:tracePt t="182130" x="4862513" y="2870200"/>
          <p14:tracePt t="182138" x="4854575" y="2870200"/>
          <p14:tracePt t="182154" x="4846638" y="2878138"/>
          <p14:tracePt t="182164" x="4838700" y="2886075"/>
          <p14:tracePt t="182176" x="4830763" y="2901950"/>
          <p14:tracePt t="182178" x="4822825" y="2909888"/>
          <p14:tracePt t="182187" x="4814888" y="2919413"/>
          <p14:tracePt t="182194" x="4806950" y="2927350"/>
          <p14:tracePt t="182204" x="4806950" y="2935288"/>
          <p14:tracePt t="182218" x="4806950" y="2943225"/>
          <p14:tracePt t="182234" x="4806950" y="2951163"/>
          <p14:tracePt t="182259" x="4806950" y="2967038"/>
          <p14:tracePt t="182266" x="4814888" y="2974975"/>
          <p14:tracePt t="182274" x="4838700" y="2990850"/>
          <p14:tracePt t="182283" x="4846638" y="3014663"/>
          <p14:tracePt t="182290" x="4870450" y="3022600"/>
          <p14:tracePt t="182298" x="4894263" y="3038475"/>
          <p14:tracePt t="182306" x="4926013" y="3054350"/>
          <p14:tracePt t="182314" x="4975225" y="3062288"/>
          <p14:tracePt t="182322" x="5062538" y="3078163"/>
          <p14:tracePt t="182330" x="5126038" y="3078163"/>
          <p14:tracePt t="182339" x="5197475" y="3086100"/>
          <p14:tracePt t="182346" x="5318125" y="3094038"/>
          <p14:tracePt t="182353" x="5413375" y="3094038"/>
          <p14:tracePt t="182365" x="5484813" y="3094038"/>
          <p14:tracePt t="182375" x="5572125" y="3094038"/>
          <p14:tracePt t="182378" x="5603875" y="3094038"/>
          <p14:tracePt t="182387" x="5619750" y="3094038"/>
          <p14:tracePt t="182394" x="5635625" y="3086100"/>
          <p14:tracePt t="182404" x="5635625" y="3070225"/>
          <p14:tracePt t="182411" x="5643563" y="3062288"/>
          <p14:tracePt t="182418" x="5643563" y="3046413"/>
          <p14:tracePt t="182427" x="5635625" y="2990850"/>
          <p14:tracePt t="182434" x="5627688" y="2982913"/>
          <p14:tracePt t="182442" x="5619750" y="2967038"/>
          <p14:tracePt t="182450" x="5603875" y="2943225"/>
          <p14:tracePt t="182458" x="5588000" y="2919413"/>
          <p14:tracePt t="182466" x="5580063" y="2901950"/>
          <p14:tracePt t="182474" x="5540375" y="2878138"/>
          <p14:tracePt t="182483" x="5492750" y="2838450"/>
          <p14:tracePt t="182490" x="5437188" y="2806700"/>
          <p14:tracePt t="182499" x="5365750" y="2774950"/>
          <p14:tracePt t="182506" x="5326063" y="2759075"/>
          <p14:tracePt t="182515" x="5237163" y="2735263"/>
          <p14:tracePt t="182522" x="5197475" y="2719388"/>
          <p14:tracePt t="182530" x="5126038" y="2695575"/>
          <p14:tracePt t="182539" x="5038725" y="2679700"/>
          <p14:tracePt t="182548" x="4975225" y="2679700"/>
          <p14:tracePt t="182556" x="4862513" y="2663825"/>
          <p14:tracePt t="182562" x="4814888" y="2663825"/>
          <p14:tracePt t="182570" x="4775200" y="2655888"/>
          <p14:tracePt t="182578" x="4735513" y="2655888"/>
          <p14:tracePt t="182587" x="4719638" y="2655888"/>
          <p14:tracePt t="182594" x="4703763" y="2655888"/>
          <p14:tracePt t="182603" x="4695825" y="2655888"/>
          <p14:tracePt t="182610" x="4687888" y="2663825"/>
          <p14:tracePt t="182626" x="4687888" y="2671763"/>
          <p14:tracePt t="182634" x="4679950" y="2671763"/>
          <p14:tracePt t="182642" x="4679950" y="2679700"/>
          <p14:tracePt t="182651" x="4679950" y="2687638"/>
          <p14:tracePt t="182659" x="4672013" y="2703513"/>
          <p14:tracePt t="182666" x="4664075" y="2751138"/>
          <p14:tracePt t="182674" x="4656138" y="2759075"/>
          <p14:tracePt t="182682" x="4656138" y="2798763"/>
          <p14:tracePt t="182690" x="4656138" y="2822575"/>
          <p14:tracePt t="182698" x="4648200" y="2854325"/>
          <p14:tracePt t="182706" x="4648200" y="2870200"/>
          <p14:tracePt t="182714" x="4648200" y="2919413"/>
          <p14:tracePt t="182722" x="4648200" y="2927350"/>
          <p14:tracePt t="182726" x="4648200" y="2935288"/>
          <p14:tracePt t="182738" x="4648200" y="2959100"/>
          <p14:tracePt t="182746" x="4648200" y="2967038"/>
          <p14:tracePt t="182754" x="4648200" y="2974975"/>
          <p14:tracePt t="182762" x="4648200" y="2982913"/>
          <p14:tracePt t="182778" x="4648200" y="2990850"/>
          <p14:tracePt t="182858" x="4656138" y="2974975"/>
          <p14:tracePt t="182866" x="4664075" y="2967038"/>
          <p14:tracePt t="182878" x="4664075" y="2959100"/>
          <p14:tracePt t="182883" x="4679950" y="2935288"/>
          <p14:tracePt t="182890" x="4687888" y="2886075"/>
          <p14:tracePt t="182898" x="4695825" y="2870200"/>
          <p14:tracePt t="182906" x="4727575" y="2830513"/>
          <p14:tracePt t="182914" x="4743450" y="2798763"/>
          <p14:tracePt t="182922" x="4743450" y="2767013"/>
          <p14:tracePt t="182930" x="4743450" y="2751138"/>
          <p14:tracePt t="182938" x="4751388" y="2727325"/>
          <p14:tracePt t="182946" x="4759325" y="2711450"/>
          <p14:tracePt t="182962" x="4759325" y="2703513"/>
          <p14:tracePt t="182978" x="4759325" y="2695575"/>
          <p14:tracePt t="182986" x="4751388" y="2695575"/>
          <p14:tracePt t="182994" x="4743450" y="2695575"/>
          <p14:tracePt t="183003" x="4735513" y="2687638"/>
          <p14:tracePt t="183010" x="4703763" y="2687638"/>
          <p14:tracePt t="183019" x="4679950" y="2687638"/>
          <p14:tracePt t="183030" x="4632325" y="2687638"/>
          <p14:tracePt t="183034" x="4600575" y="2687638"/>
          <p14:tracePt t="183042" x="4527550" y="2687638"/>
          <p14:tracePt t="183050" x="4503738" y="2687638"/>
          <p14:tracePt t="183058" x="4448175" y="2687638"/>
          <p14:tracePt t="183066" x="4432300" y="2695575"/>
          <p14:tracePt t="183074" x="4408488" y="2695575"/>
          <p14:tracePt t="183082" x="4400550" y="2703513"/>
          <p14:tracePt t="183090" x="4392613" y="2711450"/>
          <p14:tracePt t="183106" x="4392613" y="2719388"/>
          <p14:tracePt t="183122" x="4392613" y="2727325"/>
          <p14:tracePt t="183130" x="4392613" y="2735263"/>
          <p14:tracePt t="183138" x="4392613" y="2743200"/>
          <p14:tracePt t="183146" x="4392613" y="2759075"/>
          <p14:tracePt t="183154" x="4392613" y="2782888"/>
          <p14:tracePt t="183162" x="4392613" y="2798763"/>
          <p14:tracePt t="183170" x="4392613" y="2814638"/>
          <p14:tracePt t="183182" x="4392613" y="2838450"/>
          <p14:tracePt t="183187" x="4400550" y="2870200"/>
          <p14:tracePt t="183194" x="4416425" y="2886075"/>
          <p14:tracePt t="183203" x="4432300" y="2909888"/>
          <p14:tracePt t="183210" x="4448175" y="2935288"/>
          <p14:tracePt t="183219" x="4535488" y="2943225"/>
          <p14:tracePt t="183226" x="4567238" y="2943225"/>
          <p14:tracePt t="183234" x="4648200" y="2943225"/>
          <p14:tracePt t="183243" x="4759325" y="2943225"/>
          <p14:tracePt t="183252" x="4822825" y="2943225"/>
          <p14:tracePt t="183258" x="4933950" y="2943225"/>
          <p14:tracePt t="183266" x="4991100" y="2935288"/>
          <p14:tracePt t="183274" x="5054600" y="2927350"/>
          <p14:tracePt t="183282" x="5070475" y="2909888"/>
          <p14:tracePt t="183290" x="5086350" y="2862263"/>
          <p14:tracePt t="183298" x="5086350" y="2838450"/>
          <p14:tracePt t="183306" x="5094288" y="2806700"/>
          <p14:tracePt t="183315" x="5094288" y="2767013"/>
          <p14:tracePt t="183322" x="5078413" y="2711450"/>
          <p14:tracePt t="183335" x="5062538" y="2687638"/>
          <p14:tracePt t="183339" x="5014913" y="2624138"/>
          <p14:tracePt t="183346" x="4967288" y="2559050"/>
          <p14:tracePt t="183355" x="4926013" y="2543175"/>
          <p14:tracePt t="183362" x="4894263" y="2527300"/>
          <p14:tracePt t="183370" x="4878388" y="2495550"/>
          <p14:tracePt t="183378" x="4854575" y="2495550"/>
          <p14:tracePt t="183386" x="4830763" y="2495550"/>
          <p14:tracePt t="183394" x="4814888" y="2487613"/>
          <p14:tracePt t="183402" x="4806950" y="2487613"/>
          <p14:tracePt t="183410" x="4791075" y="2487613"/>
          <p14:tracePt t="183421" x="4791075" y="2495550"/>
          <p14:tracePt t="183426" x="4783138" y="2495550"/>
          <p14:tracePt t="183434" x="4775200" y="2503488"/>
          <p14:tracePt t="183442" x="4767263" y="2511425"/>
          <p14:tracePt t="183450" x="4767263" y="2519363"/>
          <p14:tracePt t="183458" x="4751388" y="2535238"/>
          <p14:tracePt t="183466" x="4743450" y="2559050"/>
          <p14:tracePt t="183474" x="4743450" y="2576513"/>
          <p14:tracePt t="183482" x="4735513" y="2592388"/>
          <p14:tracePt t="183490" x="4735513" y="2640013"/>
          <p14:tracePt t="183499" x="4735513" y="2655888"/>
          <p14:tracePt t="183506" x="4727575" y="2671763"/>
          <p14:tracePt t="183514" x="4727575" y="2727325"/>
          <p14:tracePt t="183522" x="4727575" y="2735263"/>
          <p14:tracePt t="183530" x="4727575" y="2751138"/>
          <p14:tracePt t="183538" x="4727575" y="2759075"/>
          <p14:tracePt t="183546" x="4727575" y="2774950"/>
          <p14:tracePt t="183554" x="4727575" y="2782888"/>
          <p14:tracePt t="183562" x="4735513" y="2790825"/>
          <p14:tracePt t="183571" x="4743450" y="2798763"/>
          <p14:tracePt t="183578" x="4751388" y="2798763"/>
          <p14:tracePt t="183587" x="4759325" y="2798763"/>
          <p14:tracePt t="183594" x="4767263" y="2798763"/>
          <p14:tracePt t="183603" x="4775200" y="2798763"/>
          <p14:tracePt t="183610" x="4791075" y="2790825"/>
          <p14:tracePt t="183619" x="4799013" y="2774950"/>
          <p14:tracePt t="183627" x="4806950" y="2767013"/>
          <p14:tracePt t="183634" x="4814888" y="2743200"/>
          <p14:tracePt t="183642" x="4822825" y="2735263"/>
          <p14:tracePt t="183650" x="4830763" y="2711450"/>
          <p14:tracePt t="183666" x="4830763" y="2703513"/>
          <p14:tracePt t="183674" x="4830763" y="2695575"/>
          <p14:tracePt t="183706" x="4814888" y="2695575"/>
          <p14:tracePt t="183714" x="4799013" y="2695575"/>
          <p14:tracePt t="183722" x="4743450" y="2711450"/>
          <p14:tracePt t="183730" x="4648200" y="2727325"/>
          <p14:tracePt t="183739" x="4600575" y="2751138"/>
          <p14:tracePt t="183746" x="4479925" y="2774950"/>
          <p14:tracePt t="183754" x="4456113" y="2806700"/>
          <p14:tracePt t="183762" x="4408488" y="2830513"/>
          <p14:tracePt t="183771" x="4384675" y="2846388"/>
          <p14:tracePt t="183778" x="4376738" y="2854325"/>
          <p14:tracePt t="183787" x="4376738" y="2862263"/>
          <p14:tracePt t="183794" x="4376738" y="2870200"/>
          <p14:tracePt t="183802" x="4376738" y="2878138"/>
          <p14:tracePt t="183819" x="4376738" y="2886075"/>
          <p14:tracePt t="183826" x="4384675" y="2894013"/>
          <p14:tracePt t="183835" x="4392613" y="2901950"/>
          <p14:tracePt t="183842" x="4400550" y="2901950"/>
          <p14:tracePt t="183850" x="4408488" y="2909888"/>
          <p14:tracePt t="183858" x="4416425" y="2909888"/>
          <p14:tracePt t="183866" x="4432300" y="2919413"/>
          <p14:tracePt t="183885" x="4464050" y="2927350"/>
          <p14:tracePt t="183890" x="4479925" y="2935288"/>
          <p14:tracePt t="183898" x="4503738" y="2935288"/>
          <p14:tracePt t="183906" x="4511675" y="2935288"/>
          <p14:tracePt t="183914" x="4527550" y="2935288"/>
          <p14:tracePt t="183922" x="4535488" y="2935288"/>
          <p14:tracePt t="183930" x="4543425" y="2935288"/>
          <p14:tracePt t="183994" x="4543425" y="2943225"/>
          <p14:tracePt t="184011" x="4543425" y="2951163"/>
          <p14:tracePt t="184018" x="4543425" y="2959100"/>
          <p14:tracePt t="184026" x="4535488" y="2974975"/>
          <p14:tracePt t="184035" x="4527550" y="2990850"/>
          <p14:tracePt t="184042" x="4527550" y="3006725"/>
          <p14:tracePt t="184050" x="4519613" y="3030538"/>
          <p14:tracePt t="184058" x="4511675" y="3070225"/>
          <p14:tracePt t="184066" x="4511675" y="3109913"/>
          <p14:tracePt t="184074" x="4503738" y="3165475"/>
          <p14:tracePt t="184082" x="4495800" y="3181350"/>
          <p14:tracePt t="184090" x="4495800" y="3189288"/>
          <p14:tracePt t="184098" x="4495800" y="3221038"/>
          <p14:tracePt t="184266" x="4495800" y="3228975"/>
          <p14:tracePt t="186213" x="0" y="0"/>
        </p14:tracePtLst>
        <p14:tracePtLst>
          <p14:tracePt t="192882" x="6848475" y="3987800"/>
          <p14:tracePt t="193011" x="6840538" y="3987800"/>
          <p14:tracePt t="193164" x="6840538" y="3995738"/>
          <p14:tracePt t="193270" x="6848475" y="3995738"/>
          <p14:tracePt t="193285" x="6856413" y="3995738"/>
          <p14:tracePt t="193291" x="6864350" y="3995738"/>
          <p14:tracePt t="193299" x="6880225" y="3995738"/>
          <p14:tracePt t="193306" x="6888163" y="3995738"/>
          <p14:tracePt t="193314" x="6919913" y="3995738"/>
          <p14:tracePt t="193322" x="6967538" y="3995738"/>
          <p14:tracePt t="193335" x="6991350" y="3995738"/>
          <p14:tracePt t="193338" x="7046913" y="3995738"/>
          <p14:tracePt t="193346" x="7086600" y="3995738"/>
          <p14:tracePt t="193354" x="7143750" y="3995738"/>
          <p14:tracePt t="193362" x="7175500" y="3995738"/>
          <p14:tracePt t="193370" x="7223125" y="3995738"/>
          <p14:tracePt t="193378" x="7246938" y="3995738"/>
          <p14:tracePt t="193386" x="7254875" y="3995738"/>
          <p14:tracePt t="193394" x="7262813" y="3995738"/>
          <p14:tracePt t="193402" x="7270750" y="3995738"/>
          <p14:tracePt t="193410" x="7278688" y="3995738"/>
          <p14:tracePt t="193419" x="7286625" y="3995738"/>
          <p14:tracePt t="193450" x="7294563" y="3995738"/>
          <p14:tracePt t="193458" x="7302500" y="3995738"/>
          <p14:tracePt t="193467" x="7310438" y="3995738"/>
          <p14:tracePt t="193474" x="7326313" y="3995738"/>
          <p14:tracePt t="193486" x="7334250" y="3995738"/>
          <p14:tracePt t="193499" x="7350125" y="3995738"/>
          <p14:tracePt t="193506" x="7358063" y="3987800"/>
          <p14:tracePt t="193514" x="7366000" y="3987800"/>
          <p14:tracePt t="193522" x="7373938" y="3987800"/>
          <p14:tracePt t="193530" x="7381875" y="3987800"/>
          <p14:tracePt t="193538" x="7389813" y="3987800"/>
          <p14:tracePt t="193546" x="7397750" y="3987800"/>
          <p14:tracePt t="193554" x="7405688" y="3987800"/>
          <p14:tracePt t="193562" x="7413625" y="3987800"/>
          <p14:tracePt t="193570" x="7437438" y="3979863"/>
          <p14:tracePt t="193586" x="7461250" y="3979863"/>
          <p14:tracePt t="193594" x="7477125" y="3979863"/>
          <p14:tracePt t="193602" x="7518400" y="3979863"/>
          <p14:tracePt t="193610" x="7573963" y="3971925"/>
          <p14:tracePt t="193618" x="7637463" y="3956050"/>
          <p14:tracePt t="193626" x="7685088" y="3956050"/>
          <p14:tracePt t="193638" x="7772400" y="3938588"/>
          <p14:tracePt t="193642" x="7804150" y="3930650"/>
          <p14:tracePt t="193651" x="7843838" y="3922713"/>
          <p14:tracePt t="193658" x="7877175" y="3906838"/>
          <p14:tracePt t="193668" x="7885113" y="3906838"/>
          <p14:tracePt t="193674" x="7900988" y="3890963"/>
          <p14:tracePt t="193690" x="7908925" y="3875088"/>
          <p14:tracePt t="193706" x="7916863" y="3867150"/>
          <p14:tracePt t="193714" x="7924800" y="3859213"/>
          <p14:tracePt t="193722" x="7924800" y="3851275"/>
          <p14:tracePt t="193730" x="7924800" y="3843338"/>
          <p14:tracePt t="193738" x="7924800" y="3835400"/>
          <p14:tracePt t="193746" x="7924800" y="3827463"/>
          <p14:tracePt t="193762" x="7924800" y="3819525"/>
          <p14:tracePt t="193802" x="7916863" y="3811588"/>
          <p14:tracePt t="193844" x="7908925" y="3811588"/>
          <p14:tracePt t="193850" x="7908925" y="3803650"/>
          <p14:tracePt t="193858" x="7900988" y="3795713"/>
          <p14:tracePt t="193874" x="7900988" y="3787775"/>
          <p14:tracePt t="193882" x="7893050" y="3787775"/>
          <p14:tracePt t="193891" x="7885113" y="3779838"/>
          <p14:tracePt t="193922" x="7885113" y="3771900"/>
          <p14:tracePt t="193931" x="7877175" y="3771900"/>
          <p14:tracePt t="193954" x="7877175" y="3763963"/>
          <p14:tracePt t="193962" x="7869238" y="3756025"/>
          <p14:tracePt t="193978" x="7869238" y="3740150"/>
          <p14:tracePt t="193994" x="7859713" y="3724275"/>
          <p14:tracePt t="194010" x="7859713" y="3708400"/>
          <p14:tracePt t="194018" x="7859713" y="3684588"/>
          <p14:tracePt t="194026" x="7859713" y="3676650"/>
          <p14:tracePt t="194034" x="7859713" y="3660775"/>
          <p14:tracePt t="194042" x="7859713" y="3652838"/>
          <p14:tracePt t="194050" x="7851775" y="3636963"/>
          <p14:tracePt t="194058" x="7851775" y="3613150"/>
          <p14:tracePt t="194066" x="7851775" y="3563938"/>
          <p14:tracePt t="194074" x="7835900" y="3500438"/>
          <p14:tracePt t="194083" x="7827963" y="3429000"/>
          <p14:tracePt t="194091" x="7812088" y="3341688"/>
          <p14:tracePt t="194099" x="7780338" y="3189288"/>
          <p14:tracePt t="194106" x="7732713" y="3030538"/>
          <p14:tracePt t="194115" x="7693025" y="2743200"/>
          <p14:tracePt t="194123" x="7566025" y="2471738"/>
          <p14:tracePt t="194130" x="7518400" y="2233613"/>
          <p14:tracePt t="194139" x="7318375" y="1914525"/>
          <p14:tracePt t="194146" x="7191375" y="1682750"/>
          <p14:tracePt t="194154" x="6967538" y="1379538"/>
          <p14:tracePt t="194162" x="6800850" y="1100138"/>
          <p14:tracePt t="194171" x="6608763" y="893763"/>
          <p14:tracePt t="194178" x="6442075" y="709613"/>
          <p14:tracePt t="194186" x="6321425" y="598488"/>
          <p14:tracePt t="194194" x="6273800" y="574675"/>
          <p14:tracePt t="194202" x="6146800" y="550863"/>
          <p14:tracePt t="194210" x="6130925" y="542925"/>
          <p14:tracePt t="194218" x="6115050" y="542925"/>
          <p14:tracePt t="194226" x="6091238" y="542925"/>
          <p14:tracePt t="194234" x="6083300" y="542925"/>
          <p14:tracePt t="194242" x="6043613" y="550863"/>
          <p14:tracePt t="194250" x="5986463" y="550863"/>
          <p14:tracePt t="194258" x="5922963" y="558800"/>
          <p14:tracePt t="194265" x="5875338" y="558800"/>
          <p14:tracePt t="194274" x="5764213" y="558800"/>
          <p14:tracePt t="194283" x="5667375" y="558800"/>
          <p14:tracePt t="194291" x="5508625" y="558800"/>
          <p14:tracePt t="194300" x="5310188" y="558800"/>
          <p14:tracePt t="194307" x="5157788" y="558800"/>
          <p14:tracePt t="194315" x="4933950" y="566738"/>
          <p14:tracePt t="194323" x="4695825" y="582613"/>
          <p14:tracePt t="194330" x="4400550" y="606425"/>
          <p14:tracePt t="194339" x="4137025" y="622300"/>
          <p14:tracePt t="194346" x="3722688" y="638175"/>
          <p14:tracePt t="194354" x="3484563" y="654050"/>
          <p14:tracePt t="194362" x="3173413" y="661988"/>
          <p14:tracePt t="194371" x="2767013" y="661988"/>
          <p14:tracePt t="194378" x="2527300" y="661988"/>
          <p14:tracePt t="194386" x="2263775" y="677863"/>
          <p14:tracePt t="194394" x="1984375" y="677863"/>
          <p14:tracePt t="194402" x="1778000" y="701675"/>
          <p14:tracePt t="194410" x="1593850" y="709613"/>
          <p14:tracePt t="194418" x="1395413" y="725488"/>
          <p14:tracePt t="194426" x="1300163" y="733425"/>
          <p14:tracePt t="194434" x="1171575" y="733425"/>
          <p14:tracePt t="194442" x="1084263" y="749300"/>
          <p14:tracePt t="194451" x="1068388" y="749300"/>
          <p14:tracePt t="194458" x="1052513" y="757238"/>
          <p14:tracePt t="194466" x="1028700" y="757238"/>
          <p14:tracePt t="194474" x="1012825" y="757238"/>
          <p14:tracePt t="194484" x="996950" y="757238"/>
          <p14:tracePt t="194506" x="989013" y="757238"/>
          <p14:tracePt t="194555" x="989013" y="765175"/>
          <p14:tracePt t="194660" x="989013" y="773113"/>
          <p14:tracePt t="194675" x="989013" y="781050"/>
          <p14:tracePt t="194683" x="989013" y="788988"/>
          <p14:tracePt t="194690" x="989013" y="796925"/>
          <p14:tracePt t="194700" x="989013" y="804863"/>
          <p14:tracePt t="194716" x="989013" y="812800"/>
          <p14:tracePt t="194722" x="989013" y="820738"/>
          <p14:tracePt t="194731" x="989013" y="828675"/>
          <p14:tracePt t="194738" x="989013" y="844550"/>
          <p14:tracePt t="194754" x="989013" y="852488"/>
          <p14:tracePt t="194762" x="989013" y="862013"/>
          <p14:tracePt t="194770" x="981075" y="862013"/>
          <p14:tracePt t="194779" x="973138" y="877888"/>
          <p14:tracePt t="194786" x="973138" y="885825"/>
          <p14:tracePt t="194795" x="973138" y="893763"/>
          <p14:tracePt t="194802" x="965200" y="901700"/>
          <p14:tracePt t="194818" x="957263" y="909638"/>
          <p14:tracePt t="194866" x="949325" y="909638"/>
          <p14:tracePt t="194882" x="941388" y="909638"/>
          <p14:tracePt t="194890" x="941388" y="917575"/>
          <p14:tracePt t="194906" x="941388" y="925513"/>
          <p14:tracePt t="194922" x="941388" y="933450"/>
          <p14:tracePt t="194931" x="941388" y="949325"/>
          <p14:tracePt t="194938" x="941388" y="957263"/>
          <p14:tracePt t="194946" x="941388" y="1004888"/>
          <p14:tracePt t="194954" x="949325" y="1028700"/>
          <p14:tracePt t="194962" x="965200" y="1068388"/>
          <p14:tracePt t="194970" x="981075" y="1092200"/>
          <p14:tracePt t="194978" x="1060450" y="1123950"/>
          <p14:tracePt t="194986" x="1092200" y="1139825"/>
          <p14:tracePt t="194999" x="1116013" y="1195388"/>
          <p14:tracePt t="195002" x="1155700" y="1204913"/>
          <p14:tracePt t="195010" x="1243013" y="1220788"/>
          <p14:tracePt t="195018" x="1316038" y="1260475"/>
          <p14:tracePt t="195026" x="1387475" y="1276350"/>
          <p14:tracePt t="195034" x="1522413" y="1331913"/>
          <p14:tracePt t="195042" x="1641475" y="1355725"/>
          <p14:tracePt t="195050" x="1714500" y="1371600"/>
          <p14:tracePt t="195058" x="1801813" y="1379538"/>
          <p14:tracePt t="195066" x="1920875" y="1387475"/>
          <p14:tracePt t="195074" x="1992313" y="1387475"/>
          <p14:tracePt t="195082" x="2081213" y="1395413"/>
          <p14:tracePt t="195090" x="2112963" y="1395413"/>
          <p14:tracePt t="195098" x="2160588" y="1395413"/>
          <p14:tracePt t="195106" x="2184400" y="1387475"/>
          <p14:tracePt t="195115" x="2184400" y="1363663"/>
          <p14:tracePt t="195122" x="2208213" y="1355725"/>
          <p14:tracePt t="195131" x="2208213" y="1339850"/>
          <p14:tracePt t="195138" x="2208213" y="1316038"/>
          <p14:tracePt t="195150" x="2208213" y="1228725"/>
          <p14:tracePt t="195154" x="2208213" y="1123950"/>
          <p14:tracePt t="195162" x="2208213" y="1036638"/>
          <p14:tracePt t="195170" x="2200275" y="973138"/>
          <p14:tracePt t="195178" x="2192338" y="901700"/>
          <p14:tracePt t="195186" x="2176463" y="844550"/>
          <p14:tracePt t="195195" x="2176463" y="820738"/>
          <p14:tracePt t="195202" x="2160588" y="804863"/>
          <p14:tracePt t="195218" x="2152650" y="796925"/>
          <p14:tracePt t="195226" x="2152650" y="788988"/>
          <p14:tracePt t="195234" x="2144713" y="788988"/>
          <p14:tracePt t="195242" x="2144713" y="781050"/>
          <p14:tracePt t="195322" x="2136775" y="781050"/>
          <p14:tracePt t="195330" x="2136775" y="773113"/>
          <p14:tracePt t="195338" x="2136775" y="765175"/>
          <p14:tracePt t="195354" x="2128838" y="765175"/>
          <p14:tracePt t="195362" x="2128838" y="757238"/>
          <p14:tracePt t="195371" x="2120900" y="757238"/>
          <p14:tracePt t="195387" x="2112963" y="757238"/>
          <p14:tracePt t="195395" x="2112963" y="749300"/>
          <p14:tracePt t="195402" x="2105025" y="749300"/>
          <p14:tracePt t="195410" x="2097088" y="749300"/>
          <p14:tracePt t="195418" x="2089150" y="749300"/>
          <p14:tracePt t="195427" x="2065338" y="749300"/>
          <p14:tracePt t="195434" x="2057400" y="749300"/>
          <p14:tracePt t="195442" x="2033588" y="749300"/>
          <p14:tracePt t="195454" x="2025650" y="749300"/>
          <p14:tracePt t="195458" x="1992313" y="757238"/>
          <p14:tracePt t="195467" x="1944688" y="765175"/>
          <p14:tracePt t="195474" x="1889125" y="781050"/>
          <p14:tracePt t="195482" x="1873250" y="804863"/>
          <p14:tracePt t="195490" x="1849438" y="820738"/>
          <p14:tracePt t="195498" x="1825625" y="844550"/>
          <p14:tracePt t="195506" x="1801813" y="933450"/>
          <p14:tracePt t="195515" x="1785938" y="965200"/>
          <p14:tracePt t="195522" x="1778000" y="989013"/>
          <p14:tracePt t="195532" x="1778000" y="1060450"/>
          <p14:tracePt t="195538" x="1778000" y="1076325"/>
          <p14:tracePt t="195546" x="1778000" y="1092200"/>
          <p14:tracePt t="195562" x="1793875" y="1100138"/>
          <p14:tracePt t="195570" x="1801813" y="1100138"/>
          <p14:tracePt t="195578" x="1809750" y="1100138"/>
          <p14:tracePt t="195586" x="1873250" y="1100138"/>
          <p14:tracePt t="195595" x="1960563" y="1100138"/>
          <p14:tracePt t="195606" x="2057400" y="1100138"/>
          <p14:tracePt t="195611" x="2128838" y="1100138"/>
          <p14:tracePt t="195618" x="2279650" y="1092200"/>
          <p14:tracePt t="195626" x="2343150" y="1084263"/>
          <p14:tracePt t="195634" x="2511425" y="1052513"/>
          <p14:tracePt t="195642" x="2638425" y="1036638"/>
          <p14:tracePt t="195650" x="2701925" y="996950"/>
          <p14:tracePt t="195658" x="2751138" y="981075"/>
          <p14:tracePt t="195667" x="2767013" y="965200"/>
          <p14:tracePt t="195683" x="2774950" y="949325"/>
          <p14:tracePt t="195706" x="2774950" y="941388"/>
          <p14:tracePt t="195722" x="2759075" y="941388"/>
          <p14:tracePt t="195731" x="2678113" y="941388"/>
          <p14:tracePt t="195738" x="2614613" y="941388"/>
          <p14:tracePt t="195746" x="2487613" y="941388"/>
          <p14:tracePt t="195754" x="2319338" y="965200"/>
          <p14:tracePt t="195762" x="2128838" y="965200"/>
          <p14:tracePt t="195770" x="1825625" y="965200"/>
          <p14:tracePt t="195778" x="1577975" y="989013"/>
          <p14:tracePt t="195786" x="1411288" y="1012825"/>
          <p14:tracePt t="195794" x="1274763" y="1020763"/>
          <p14:tracePt t="195802" x="1187450" y="1036638"/>
          <p14:tracePt t="195810" x="1179513" y="1044575"/>
          <p14:tracePt t="195818" x="1163638" y="1052513"/>
          <p14:tracePt t="195850" x="1163638" y="1060450"/>
          <p14:tracePt t="195859" x="1163638" y="1076325"/>
          <p14:tracePt t="195867" x="1163638" y="1084263"/>
          <p14:tracePt t="195875" x="1171575" y="1100138"/>
          <p14:tracePt t="195882" x="1195388" y="1116013"/>
          <p14:tracePt t="195890" x="1235075" y="1131888"/>
          <p14:tracePt t="195898" x="1308100" y="1155700"/>
          <p14:tracePt t="195906" x="1458913" y="1179513"/>
          <p14:tracePt t="195914" x="1585913" y="1195388"/>
          <p14:tracePt t="195922" x="1849438" y="1212850"/>
          <p14:tracePt t="195931" x="2128838" y="1220788"/>
          <p14:tracePt t="195938" x="2366963" y="1220788"/>
          <p14:tracePt t="195947" x="2590800" y="1220788"/>
          <p14:tracePt t="195954" x="2790825" y="1236663"/>
          <p14:tracePt t="195962" x="2886075" y="1236663"/>
          <p14:tracePt t="195970" x="2933700" y="1212850"/>
          <p14:tracePt t="195978" x="2957513" y="1195388"/>
          <p14:tracePt t="195986" x="2965450" y="1171575"/>
          <p14:tracePt t="195994" x="2965450" y="1155700"/>
          <p14:tracePt t="196002" x="2965450" y="1147763"/>
          <p14:tracePt t="196010" x="2965450" y="1092200"/>
          <p14:tracePt t="196018" x="2957513" y="1076325"/>
          <p14:tracePt t="196026" x="2933700" y="1068388"/>
          <p14:tracePt t="196034" x="2925763" y="1036638"/>
          <p14:tracePt t="196042" x="2901950" y="1020763"/>
          <p14:tracePt t="196050" x="2846388" y="996950"/>
          <p14:tracePt t="196060" x="2814638" y="981075"/>
          <p14:tracePt t="196069" x="2767013" y="965200"/>
          <p14:tracePt t="196076" x="2678113" y="949325"/>
          <p14:tracePt t="196082" x="2646363" y="949325"/>
          <p14:tracePt t="196090" x="2566988" y="941388"/>
          <p14:tracePt t="196098" x="2487613" y="933450"/>
          <p14:tracePt t="196106" x="2424113" y="933450"/>
          <p14:tracePt t="196114" x="2374900" y="933450"/>
          <p14:tracePt t="196122" x="2319338" y="933450"/>
          <p14:tracePt t="196131" x="2303463" y="933450"/>
          <p14:tracePt t="196139" x="2263775" y="933450"/>
          <p14:tracePt t="196146" x="2208213" y="941388"/>
          <p14:tracePt t="196154" x="2200275" y="949325"/>
          <p14:tracePt t="196163" x="2184400" y="957263"/>
          <p14:tracePt t="196171" x="2184400" y="965200"/>
          <p14:tracePt t="196178" x="2176463" y="981075"/>
          <p14:tracePt t="196186" x="2168525" y="996950"/>
          <p14:tracePt t="196194" x="2168525" y="1036638"/>
          <p14:tracePt t="196202" x="2152650" y="1060450"/>
          <p14:tracePt t="196210" x="2136775" y="1123950"/>
          <p14:tracePt t="196218" x="2128838" y="1204913"/>
          <p14:tracePt t="196226" x="2128838" y="1284288"/>
          <p14:tracePt t="196234" x="2128838" y="1379538"/>
          <p14:tracePt t="196242" x="2128838" y="1490663"/>
          <p14:tracePt t="196250" x="2128838" y="1571625"/>
          <p14:tracePt t="196258" x="2152650" y="1643063"/>
          <p14:tracePt t="196266" x="2184400" y="1690688"/>
          <p14:tracePt t="196275" x="2200275" y="1714500"/>
          <p14:tracePt t="196283" x="2216150" y="1730375"/>
          <p14:tracePt t="196290" x="2239963" y="1746250"/>
          <p14:tracePt t="196298" x="2311400" y="1762125"/>
          <p14:tracePt t="196306" x="2327275" y="1762125"/>
          <p14:tracePt t="196314" x="2424113" y="1762125"/>
          <p14:tracePt t="196322" x="2463800" y="1770063"/>
          <p14:tracePt t="196331" x="2535238" y="1770063"/>
          <p14:tracePt t="196338" x="2590800" y="1770063"/>
          <p14:tracePt t="196347" x="2622550" y="1770063"/>
          <p14:tracePt t="196354" x="2670175" y="1770063"/>
          <p14:tracePt t="196362" x="2678113" y="1762125"/>
          <p14:tracePt t="196378" x="2678113" y="1754188"/>
          <p14:tracePt t="196386" x="2686050" y="1730375"/>
          <p14:tracePt t="196394" x="2686050" y="1706563"/>
          <p14:tracePt t="196402" x="2686050" y="1674813"/>
          <p14:tracePt t="196410" x="2686050" y="1666875"/>
          <p14:tracePt t="196418" x="2686050" y="1658938"/>
          <p14:tracePt t="196426" x="2678113" y="1635125"/>
          <p14:tracePt t="196434" x="2670175" y="1619250"/>
          <p14:tracePt t="196442" x="2654300" y="1611313"/>
          <p14:tracePt t="196450" x="2646363" y="1603375"/>
          <p14:tracePt t="196458" x="2606675" y="1595438"/>
          <p14:tracePt t="196466" x="2598738" y="1579563"/>
          <p14:tracePt t="196476" x="2551113" y="1571625"/>
          <p14:tracePt t="196486" x="2495550" y="1555750"/>
          <p14:tracePt t="196491" x="2463800" y="1547813"/>
          <p14:tracePt t="196499" x="2351088" y="1522413"/>
          <p14:tracePt t="196506" x="2271713" y="1514475"/>
          <p14:tracePt t="196514" x="2200275" y="1498600"/>
          <p14:tracePt t="196522" x="2184400" y="1490663"/>
          <p14:tracePt t="196531" x="2136775" y="1490663"/>
          <p14:tracePt t="196538" x="2105025" y="1482725"/>
          <p14:tracePt t="196547" x="2057400" y="1482725"/>
          <p14:tracePt t="196554" x="2033588" y="1482725"/>
          <p14:tracePt t="196562" x="2025650" y="1482725"/>
          <p14:tracePt t="196570" x="2017713" y="1482725"/>
          <p14:tracePt t="196578" x="2000250" y="1482725"/>
          <p14:tracePt t="196594" x="1992313" y="1482725"/>
          <p14:tracePt t="196602" x="1976438" y="1482725"/>
          <p14:tracePt t="196618" x="1968500" y="1482725"/>
          <p14:tracePt t="196626" x="1960563" y="1482725"/>
          <p14:tracePt t="196634" x="1952625" y="1482725"/>
          <p14:tracePt t="196642" x="1936750" y="1498600"/>
          <p14:tracePt t="196662" x="1920875" y="1514475"/>
          <p14:tracePt t="196666" x="1912938" y="1514475"/>
          <p14:tracePt t="196674" x="1905000" y="1522413"/>
          <p14:tracePt t="196682" x="1897063" y="1530350"/>
          <p14:tracePt t="196690" x="1889125" y="1538288"/>
          <p14:tracePt t="196700" x="1865313" y="1547813"/>
          <p14:tracePt t="196706" x="1857375" y="1555750"/>
          <p14:tracePt t="196714" x="1849438" y="1563688"/>
          <p14:tracePt t="196722" x="1841500" y="1571625"/>
          <p14:tracePt t="196732" x="1833563" y="1579563"/>
          <p14:tracePt t="196738" x="1825625" y="1579563"/>
          <p14:tracePt t="196748" x="1825625" y="1587500"/>
          <p14:tracePt t="196770" x="1825625" y="1595438"/>
          <p14:tracePt t="196780" x="1825625" y="1603375"/>
          <p14:tracePt t="196802" x="1825625" y="1611313"/>
          <p14:tracePt t="196814" x="1825625" y="1619250"/>
          <p14:tracePt t="196818" x="1825625" y="1627188"/>
          <p14:tracePt t="196826" x="1825625" y="1635125"/>
          <p14:tracePt t="196834" x="1833563" y="1635125"/>
          <p14:tracePt t="196842" x="1841500" y="1651000"/>
          <p14:tracePt t="196850" x="1841500" y="1658938"/>
          <p14:tracePt t="196858" x="1857375" y="1666875"/>
          <p14:tracePt t="196881" x="1873250" y="1682750"/>
          <p14:tracePt t="196882" x="1881188" y="1698625"/>
          <p14:tracePt t="196890" x="1889125" y="1698625"/>
          <p14:tracePt t="196899" x="1912938" y="1706563"/>
          <p14:tracePt t="196906" x="1936750" y="1738313"/>
          <p14:tracePt t="196914" x="1984375" y="1746250"/>
          <p14:tracePt t="196922" x="2041525" y="1762125"/>
          <p14:tracePt t="196930" x="2073275" y="1778000"/>
          <p14:tracePt t="196938" x="2120900" y="1793875"/>
          <p14:tracePt t="196947" x="2176463" y="1801813"/>
          <p14:tracePt t="196954" x="2208213" y="1817688"/>
          <p14:tracePt t="196966" x="2255838" y="1841500"/>
          <p14:tracePt t="196970" x="2311400" y="1857375"/>
          <p14:tracePt t="196978" x="2384425" y="1873250"/>
          <p14:tracePt t="196987" x="2455863" y="1881188"/>
          <p14:tracePt t="196994" x="2511425" y="1906588"/>
          <p14:tracePt t="197002" x="2535238" y="1922463"/>
          <p14:tracePt t="197010" x="2551113" y="1930400"/>
          <p14:tracePt t="197018" x="2574925" y="1938338"/>
          <p14:tracePt t="197026" x="2582863" y="1946275"/>
          <p14:tracePt t="197034" x="2590800" y="1946275"/>
          <p14:tracePt t="197042" x="2606675" y="1946275"/>
          <p14:tracePt t="197050" x="2614613" y="1946275"/>
          <p14:tracePt t="197058" x="2622550" y="1946275"/>
          <p14:tracePt t="197066" x="2622550" y="1938338"/>
          <p14:tracePt t="197074" x="2630488" y="1938338"/>
          <p14:tracePt t="197082" x="2630488" y="1922463"/>
          <p14:tracePt t="197090" x="2630488" y="1881188"/>
          <p14:tracePt t="197098" x="2630488" y="1825625"/>
          <p14:tracePt t="197106" x="2630488" y="1730375"/>
          <p14:tracePt t="197118" x="2630488" y="1658938"/>
          <p14:tracePt t="197122" x="2630488" y="1538288"/>
          <p14:tracePt t="197130" x="2630488" y="1427163"/>
          <p14:tracePt t="197138" x="2622550" y="1316038"/>
          <p14:tracePt t="197147" x="2622550" y="1204913"/>
          <p14:tracePt t="197154" x="2614613" y="1108075"/>
          <p14:tracePt t="197164" x="2598738" y="996950"/>
          <p14:tracePt t="197170" x="2590800" y="941388"/>
          <p14:tracePt t="197178" x="2582863" y="909638"/>
          <p14:tracePt t="197186" x="2574925" y="893763"/>
          <p14:tracePt t="197194" x="2551113" y="862013"/>
          <p14:tracePt t="197202" x="2543175" y="844550"/>
          <p14:tracePt t="197210" x="2519363" y="828675"/>
          <p14:tracePt t="197218" x="2495550" y="812800"/>
          <p14:tracePt t="197226" x="2455863" y="781050"/>
          <p14:tracePt t="197234" x="2424113" y="733425"/>
          <p14:tracePt t="197242" x="2384425" y="717550"/>
          <p14:tracePt t="197250" x="2366963" y="701675"/>
          <p14:tracePt t="197258" x="2359025" y="693738"/>
          <p14:tracePt t="197270" x="2335213" y="685800"/>
          <p14:tracePt t="197274" x="2327275" y="677863"/>
          <p14:tracePt t="197282" x="2303463" y="677863"/>
          <p14:tracePt t="197290" x="2295525" y="677863"/>
          <p14:tracePt t="197298" x="2279650" y="669925"/>
          <p14:tracePt t="197306" x="2255838" y="669925"/>
          <p14:tracePt t="197314" x="2232025" y="669925"/>
          <p14:tracePt t="197322" x="2216150" y="669925"/>
          <p14:tracePt t="197331" x="2168525" y="661988"/>
          <p14:tracePt t="197338" x="2152650" y="654050"/>
          <p14:tracePt t="197347" x="2112963" y="654050"/>
          <p14:tracePt t="197354" x="2089150" y="654050"/>
          <p14:tracePt t="197364" x="2057400" y="654050"/>
          <p14:tracePt t="197370" x="2041525" y="654050"/>
          <p14:tracePt t="197378" x="2017713" y="654050"/>
          <p14:tracePt t="197386" x="2000250" y="654050"/>
          <p14:tracePt t="197394" x="1960563" y="654050"/>
          <p14:tracePt t="197403" x="1936750" y="654050"/>
          <p14:tracePt t="197410" x="1928813" y="654050"/>
          <p14:tracePt t="197418" x="1912938" y="654050"/>
          <p14:tracePt t="197426" x="1905000" y="654050"/>
          <p14:tracePt t="197434" x="1897063" y="661988"/>
          <p14:tracePt t="197442" x="1889125" y="669925"/>
          <p14:tracePt t="197450" x="1881188" y="677863"/>
          <p14:tracePt t="197458" x="1873250" y="685800"/>
          <p14:tracePt t="197466" x="1873250" y="693738"/>
          <p14:tracePt t="197474" x="1873250" y="709613"/>
          <p14:tracePt t="197490" x="1873250" y="725488"/>
          <p14:tracePt t="197498" x="1865313" y="725488"/>
          <p14:tracePt t="197506" x="1857375" y="733425"/>
          <p14:tracePt t="197515" x="1857375" y="741363"/>
          <p14:tracePt t="197523" x="1857375" y="757238"/>
          <p14:tracePt t="197530" x="1849438" y="765175"/>
          <p14:tracePt t="197539" x="1841500" y="781050"/>
          <p14:tracePt t="197547" x="1841500" y="788988"/>
          <p14:tracePt t="197554" x="1833563" y="812800"/>
          <p14:tracePt t="197563" x="1833563" y="828675"/>
          <p14:tracePt t="197571" x="1833563" y="836613"/>
          <p14:tracePt t="197579" x="1833563" y="852488"/>
          <p14:tracePt t="197586" x="1825625" y="862013"/>
          <p14:tracePt t="197594" x="1825625" y="877888"/>
          <p14:tracePt t="197603" x="1825625" y="893763"/>
          <p14:tracePt t="197610" x="1825625" y="901700"/>
          <p14:tracePt t="197619" x="1825625" y="909638"/>
          <p14:tracePt t="197626" x="1825625" y="917575"/>
          <p14:tracePt t="197635" x="1825625" y="925513"/>
          <p14:tracePt t="197642" x="1825625" y="933450"/>
          <p14:tracePt t="197650" x="1833563" y="941388"/>
          <p14:tracePt t="197658" x="1833563" y="957263"/>
          <p14:tracePt t="197666" x="1841500" y="965200"/>
          <p14:tracePt t="197674" x="1849438" y="989013"/>
          <p14:tracePt t="197682" x="1849438" y="1004888"/>
          <p14:tracePt t="197690" x="1857375" y="1020763"/>
          <p14:tracePt t="197698" x="1865313" y="1068388"/>
          <p14:tracePt t="197706" x="1873250" y="1076325"/>
          <p14:tracePt t="197715" x="1873250" y="1084263"/>
          <p14:tracePt t="197722" x="1873250" y="1100138"/>
          <p14:tracePt t="197738" x="1873250" y="1108075"/>
          <p14:tracePt t="197804" x="1865313" y="1108075"/>
          <p14:tracePt t="197819" x="1849438" y="1116013"/>
          <p14:tracePt t="197826" x="1841500" y="1116013"/>
          <p14:tracePt t="197836" x="1809750" y="1123950"/>
          <p14:tracePt t="197845" x="1793875" y="1131888"/>
          <p14:tracePt t="197853" x="1754188" y="1139825"/>
          <p14:tracePt t="197859" x="1746250" y="1139825"/>
          <p14:tracePt t="197866" x="1730375" y="1139825"/>
          <p14:tracePt t="197880" x="1714500" y="1139825"/>
          <p14:tracePt t="197883" x="1714500" y="1147763"/>
          <p14:tracePt t="197890" x="1706563" y="1147763"/>
          <p14:tracePt t="197962" x="1698625" y="1163638"/>
          <p14:tracePt t="197970" x="1698625" y="1179513"/>
          <p14:tracePt t="197978" x="1698625" y="1195388"/>
          <p14:tracePt t="197986" x="1690688" y="1204913"/>
          <p14:tracePt t="197995" x="1690688" y="1228725"/>
          <p14:tracePt t="198002" x="1690688" y="1244600"/>
          <p14:tracePt t="198010" x="1690688" y="1284288"/>
          <p14:tracePt t="198018" x="1690688" y="1308100"/>
          <p14:tracePt t="198026" x="1690688" y="1347788"/>
          <p14:tracePt t="198034" x="1690688" y="1387475"/>
          <p14:tracePt t="198042" x="1706563" y="1443038"/>
          <p14:tracePt t="198050" x="1714500" y="1458913"/>
          <p14:tracePt t="198060" x="1746250" y="1482725"/>
          <p14:tracePt t="198068" x="1754188" y="1490663"/>
          <p14:tracePt t="198074" x="1770063" y="1506538"/>
          <p14:tracePt t="198082" x="1785938" y="1522413"/>
          <p14:tracePt t="198090" x="1801813" y="1547813"/>
          <p14:tracePt t="198098" x="1809750" y="1555750"/>
          <p14:tracePt t="198106" x="1833563" y="1563688"/>
          <p14:tracePt t="198115" x="1841500" y="1571625"/>
          <p14:tracePt t="198122" x="1857375" y="1579563"/>
          <p14:tracePt t="198131" x="1865313" y="1595438"/>
          <p14:tracePt t="198138" x="1873250" y="1595438"/>
          <p14:tracePt t="198154" x="1881188" y="1595438"/>
          <p14:tracePt t="198171" x="1873250" y="1603375"/>
          <p14:tracePt t="198186" x="1881188" y="1619250"/>
          <p14:tracePt t="198202" x="1889125" y="1635125"/>
          <p14:tracePt t="198210" x="1897063" y="1651000"/>
          <p14:tracePt t="198218" x="1897063" y="1674813"/>
          <p14:tracePt t="198226" x="1905000" y="1690688"/>
          <p14:tracePt t="198234" x="1920875" y="1730375"/>
          <p14:tracePt t="198242" x="1920875" y="1754188"/>
          <p14:tracePt t="198250" x="1928813" y="1793875"/>
          <p14:tracePt t="198258" x="1944688" y="1833563"/>
          <p14:tracePt t="198266" x="1944688" y="1857375"/>
          <p14:tracePt t="198274" x="1952625" y="1890713"/>
          <p14:tracePt t="198282" x="1960563" y="1938338"/>
          <p14:tracePt t="198290" x="1960563" y="1993900"/>
          <p14:tracePt t="198298" x="1960563" y="2025650"/>
          <p14:tracePt t="198307" x="1960563" y="2097088"/>
          <p14:tracePt t="198314" x="1960563" y="2184400"/>
          <p14:tracePt t="198326" x="1960563" y="2216150"/>
          <p14:tracePt t="198330" x="1968500" y="2265363"/>
          <p14:tracePt t="198338" x="1968500" y="2312988"/>
          <p14:tracePt t="198345" x="1968500" y="2336800"/>
          <p14:tracePt t="198354" x="1968500" y="2352675"/>
          <p14:tracePt t="198362" x="1968500" y="2376488"/>
          <p14:tracePt t="198379" x="1968500" y="2384425"/>
          <p14:tracePt t="198402" x="1968500" y="2392363"/>
          <p14:tracePt t="198418" x="1968500" y="2400300"/>
          <p14:tracePt t="198434" x="1968500" y="2408238"/>
          <p14:tracePt t="198450" x="1968500" y="2424113"/>
          <p14:tracePt t="198458" x="1968500" y="2432050"/>
          <p14:tracePt t="198466" x="1976438" y="2455863"/>
          <p14:tracePt t="198479" x="1992313" y="2487613"/>
          <p14:tracePt t="198482" x="2000250" y="2535238"/>
          <p14:tracePt t="198490" x="2008188" y="2624138"/>
          <p14:tracePt t="198498" x="2025650" y="2687638"/>
          <p14:tracePt t="198507" x="2041525" y="2767013"/>
          <p14:tracePt t="198514" x="2073275" y="2886075"/>
          <p14:tracePt t="198523" x="2089150" y="2982913"/>
          <p14:tracePt t="198531" x="2105025" y="3062288"/>
          <p14:tracePt t="198540" x="2120900" y="3149600"/>
          <p14:tracePt t="198549" x="2136775" y="3165475"/>
          <p14:tracePt t="198555" x="2144713" y="3205163"/>
          <p14:tracePt t="198562" x="2144713" y="3262313"/>
          <p14:tracePt t="198570" x="2152650" y="3278188"/>
          <p14:tracePt t="198578" x="2160588" y="3286125"/>
          <p14:tracePt t="198586" x="2168525" y="3309938"/>
          <p14:tracePt t="198595" x="2168525" y="3317875"/>
          <p14:tracePt t="198602" x="2176463" y="3325813"/>
          <p14:tracePt t="198698" x="2184400" y="3325813"/>
          <p14:tracePt t="198722" x="2192338" y="3325813"/>
          <p14:tracePt t="198739" x="2200275" y="3325813"/>
          <p14:tracePt t="198755" x="2208213" y="3325813"/>
          <p14:tracePt t="198762" x="2224088" y="3333750"/>
          <p14:tracePt t="198782" x="2247900" y="3341688"/>
          <p14:tracePt t="198786" x="2263775" y="3349625"/>
          <p14:tracePt t="198794" x="2287588" y="3365500"/>
          <p14:tracePt t="198802" x="2343150" y="3381375"/>
          <p14:tracePt t="198810" x="2359025" y="3413125"/>
          <p14:tracePt t="198818" x="2471738" y="3436938"/>
          <p14:tracePt t="198826" x="2559050" y="3492500"/>
          <p14:tracePt t="198834" x="2686050" y="3532188"/>
          <p14:tracePt t="198842" x="2790825" y="3556000"/>
          <p14:tracePt t="198850" x="2909888" y="3571875"/>
          <p14:tracePt t="198858" x="3028950" y="3595688"/>
          <p14:tracePt t="198866" x="3181350" y="3629025"/>
          <p14:tracePt t="198880" x="3419475" y="3636963"/>
          <p14:tracePt t="198882" x="3587750" y="3660775"/>
          <p14:tracePt t="198890" x="3810000" y="3676650"/>
          <p14:tracePt t="198898" x="4049713" y="3684588"/>
          <p14:tracePt t="198906" x="4200525" y="3763963"/>
          <p14:tracePt t="198914" x="4416425" y="3763963"/>
          <p14:tracePt t="198922" x="4616450" y="3779838"/>
          <p14:tracePt t="198934" x="4814888" y="3771900"/>
          <p14:tracePt t="198938" x="4991100" y="3771900"/>
          <p14:tracePt t="198947" x="5189538" y="3771900"/>
          <p14:tracePt t="198954" x="5341938" y="3771900"/>
          <p14:tracePt t="198962" x="5468938" y="3771900"/>
          <p14:tracePt t="198971" x="5627688" y="3763963"/>
          <p14:tracePt t="198978" x="5724525" y="3748088"/>
          <p14:tracePt t="198986" x="5772150" y="3740150"/>
          <p14:tracePt t="198995" x="5859463" y="3708400"/>
          <p14:tracePt t="199002" x="5899150" y="3684588"/>
          <p14:tracePt t="199011" x="5970588" y="3660775"/>
          <p14:tracePt t="199018" x="6026150" y="3644900"/>
          <p14:tracePt t="199026" x="6067425" y="3644900"/>
          <p14:tracePt t="199034" x="6083300" y="3636963"/>
          <p14:tracePt t="199042" x="6091238" y="3621088"/>
          <p14:tracePt t="199050" x="6107113" y="3621088"/>
          <p14:tracePt t="199058" x="6122988" y="3621088"/>
          <p14:tracePt t="199066" x="6130925" y="3621088"/>
          <p14:tracePt t="199074" x="6138863" y="3621088"/>
          <p14:tracePt t="199082" x="6146800" y="3621088"/>
          <p14:tracePt t="199098" x="6162675" y="3621088"/>
          <p14:tracePt t="199106" x="6170613" y="3621088"/>
          <p14:tracePt t="199114" x="6178550" y="3621088"/>
          <p14:tracePt t="199122" x="6186488" y="3621088"/>
          <p14:tracePt t="199130" x="6226175" y="3621088"/>
          <p14:tracePt t="199139" x="6281738" y="3621088"/>
          <p14:tracePt t="199146" x="6297613" y="3621088"/>
          <p14:tracePt t="199154" x="6313488" y="3621088"/>
          <p14:tracePt t="199162" x="6321425" y="3621088"/>
          <p14:tracePt t="199170" x="6337300" y="3629025"/>
          <p14:tracePt t="199179" x="6345238" y="3629025"/>
          <p14:tracePt t="199188" x="6361113" y="3629025"/>
          <p14:tracePt t="199195" x="6376988" y="3636963"/>
          <p14:tracePt t="199202" x="6384925" y="3636963"/>
          <p14:tracePt t="199218" x="6392863" y="3636963"/>
          <p14:tracePt t="199275" x="6402388" y="3636963"/>
          <p14:tracePt t="199291" x="6410325" y="3636963"/>
          <p14:tracePt t="199426" x="6410325" y="3644900"/>
          <p14:tracePt t="199434" x="6410325" y="3652838"/>
          <p14:tracePt t="199442" x="6418263" y="3660775"/>
          <p14:tracePt t="199450" x="6418263" y="3676650"/>
          <p14:tracePt t="199458" x="6418263" y="3692525"/>
          <p14:tracePt t="199466" x="6418263" y="3700463"/>
          <p14:tracePt t="199475" x="6410325" y="3708400"/>
          <p14:tracePt t="199482" x="6402388" y="3732213"/>
          <p14:tracePt t="199490" x="6392863" y="3740150"/>
          <p14:tracePt t="199498" x="6384925" y="3748088"/>
          <p14:tracePt t="199506" x="6384925" y="3756025"/>
          <p14:tracePt t="199514" x="6376988" y="3756025"/>
          <p14:tracePt t="199523" x="6376988" y="3771900"/>
          <p14:tracePt t="199530" x="6361113" y="3779838"/>
          <p14:tracePt t="199538" x="6345238" y="3787775"/>
          <p14:tracePt t="199546" x="6337300" y="3795713"/>
          <p14:tracePt t="199554" x="6313488" y="3811588"/>
          <p14:tracePt t="199562" x="6297613" y="3835400"/>
          <p14:tracePt t="199570" x="6289675" y="3851275"/>
          <p14:tracePt t="199578" x="6281738" y="3851275"/>
          <p14:tracePt t="199586" x="6265863" y="3851275"/>
          <p14:tracePt t="199602" x="6257925" y="3851275"/>
          <p14:tracePt t="199611" x="6249988" y="3851275"/>
          <p14:tracePt t="199618" x="6242050" y="3851275"/>
          <p14:tracePt t="199626" x="6242050" y="3843338"/>
          <p14:tracePt t="199634" x="6234113" y="3835400"/>
          <p14:tracePt t="199642" x="6234113" y="3803650"/>
          <p14:tracePt t="199650" x="6226175" y="3787775"/>
          <p14:tracePt t="199658" x="6218238" y="3779838"/>
          <p14:tracePt t="199666" x="6218238" y="3763963"/>
          <p14:tracePt t="199674" x="6218238" y="3756025"/>
          <p14:tracePt t="199682" x="6218238" y="3748088"/>
          <p14:tracePt t="199746" x="6218238" y="3756025"/>
          <p14:tracePt t="199754" x="6218238" y="3779838"/>
          <p14:tracePt t="199762" x="6218238" y="3795713"/>
          <p14:tracePt t="199771" x="6218238" y="3867150"/>
          <p14:tracePt t="199778" x="6218238" y="3948113"/>
          <p14:tracePt t="199786" x="6226175" y="4019550"/>
          <p14:tracePt t="199795" x="6242050" y="4090988"/>
          <p14:tracePt t="199802" x="6249988" y="4114800"/>
          <p14:tracePt t="199811" x="6257925" y="4154488"/>
          <p14:tracePt t="199818" x="6257925" y="4170363"/>
          <p14:tracePt t="199826" x="6265863" y="4194175"/>
          <p14:tracePt t="199834" x="6273800" y="4202113"/>
          <p14:tracePt t="199842" x="6273800" y="4217988"/>
          <p14:tracePt t="199850" x="6273800" y="4225925"/>
          <p14:tracePt t="199858" x="6273800" y="4233863"/>
          <p14:tracePt t="199866" x="6273800" y="4241800"/>
          <p14:tracePt t="199895" x="6273800" y="4249738"/>
          <p14:tracePt t="200004" x="6281738" y="4249738"/>
          <p14:tracePt t="200020" x="6289675" y="4249738"/>
          <p14:tracePt t="200027" x="6297613" y="4249738"/>
          <p14:tracePt t="200042" x="6313488" y="4249738"/>
          <p14:tracePt t="200058" x="6321425" y="4249738"/>
          <p14:tracePt t="200074" x="6329363" y="4249738"/>
          <p14:tracePt t="200090" x="6329363" y="4241800"/>
          <p14:tracePt t="200106" x="6329363" y="4225925"/>
          <p14:tracePt t="200114" x="6329363" y="4210050"/>
          <p14:tracePt t="200130" x="6329363" y="4202113"/>
          <p14:tracePt t="200186" x="6329363" y="4194175"/>
          <p14:tracePt t="200194" x="6321425" y="4186238"/>
          <p14:tracePt t="200204" x="6313488" y="4178300"/>
          <p14:tracePt t="200210" x="6297613" y="4170363"/>
          <p14:tracePt t="200219" x="6257925" y="4154488"/>
          <p14:tracePt t="200227" x="6202363" y="4146550"/>
          <p14:tracePt t="200235" x="6099175" y="4083050"/>
          <p14:tracePt t="200242" x="6051550" y="4059238"/>
          <p14:tracePt t="200250" x="5962650" y="3971925"/>
          <p14:tracePt t="200259" x="5954713" y="3963988"/>
          <p14:tracePt t="200523" x="5946775" y="3963988"/>
          <p14:tracePt t="200531" x="5930900" y="3963988"/>
          <p14:tracePt t="200539" x="5915025" y="3963988"/>
          <p14:tracePt t="200570" x="5907088" y="3963988"/>
          <p14:tracePt t="200611" x="5899150" y="3963988"/>
          <p14:tracePt t="200618" x="5891213" y="3971925"/>
          <p14:tracePt t="200626" x="5883275" y="3979863"/>
          <p14:tracePt t="200634" x="5875338" y="3995738"/>
          <p14:tracePt t="200642" x="5875338" y="4019550"/>
          <p14:tracePt t="200657" x="5859463" y="4051300"/>
          <p14:tracePt t="200658" x="5819775" y="4130675"/>
          <p14:tracePt t="200668" x="5803900" y="4217988"/>
          <p14:tracePt t="200674" x="5788025" y="4281488"/>
          <p14:tracePt t="200683" x="5772150" y="4386263"/>
          <p14:tracePt t="200690" x="5764213" y="4473575"/>
          <p14:tracePt t="200698" x="5748338" y="4568825"/>
          <p14:tracePt t="200706" x="5748338" y="4649788"/>
          <p14:tracePt t="200714" x="5740400" y="4760913"/>
          <p14:tracePt t="200722" x="5740400" y="4824413"/>
          <p14:tracePt t="200730" x="5732463" y="4903788"/>
          <p14:tracePt t="200738" x="5732463" y="4959350"/>
          <p14:tracePt t="200752" x="5732463" y="4976813"/>
          <p14:tracePt t="200754" x="5732463" y="4992688"/>
          <p14:tracePt t="200762" x="5732463" y="5000625"/>
          <p14:tracePt t="200770" x="5732463" y="5008563"/>
          <p14:tracePt t="200851" x="5740400" y="5008563"/>
          <p14:tracePt t="201075" x="5748338" y="5000625"/>
          <p14:tracePt t="201083" x="5756275" y="5000625"/>
          <p14:tracePt t="201107" x="5764213" y="4992688"/>
          <p14:tracePt t="201115" x="5764213" y="4984750"/>
          <p14:tracePt t="201123" x="5764213" y="4976813"/>
          <p14:tracePt t="201138" x="5764213" y="4967288"/>
          <p14:tracePt t="201147" x="5772150" y="4967288"/>
          <p14:tracePt t="201154" x="5772150" y="4951413"/>
          <p14:tracePt t="201170" x="5780088" y="4951413"/>
          <p14:tracePt t="201194" x="5780088" y="4943475"/>
          <p14:tracePt t="201227" x="5780088" y="4935538"/>
          <p14:tracePt t="201234" x="5780088" y="4927600"/>
          <p14:tracePt t="201266" x="5780088" y="4919663"/>
          <p14:tracePt t="201371" x="5788025" y="4919663"/>
          <p14:tracePt t="201394" x="5788025" y="4911725"/>
          <p14:tracePt t="201411" x="5788025" y="4903788"/>
          <p14:tracePt t="201419" x="5795963" y="4895850"/>
          <p14:tracePt t="201435" x="5795963" y="4887913"/>
          <p14:tracePt t="201443" x="5803900" y="4879975"/>
          <p14:tracePt t="201459" x="5803900" y="4872038"/>
          <p14:tracePt t="201466" x="5811838" y="4864100"/>
          <p14:tracePt t="201482" x="5819775" y="4856163"/>
          <p14:tracePt t="201490" x="5819775" y="4848225"/>
          <p14:tracePt t="201498" x="5819775" y="4840288"/>
          <p14:tracePt t="201514" x="5827713" y="4832350"/>
          <p14:tracePt t="201522" x="5827713" y="4824413"/>
          <p14:tracePt t="201530" x="5827713" y="4816475"/>
          <p14:tracePt t="201538" x="5827713" y="4808538"/>
          <p14:tracePt t="201554" x="5835650" y="4808538"/>
          <p14:tracePt t="201562" x="5835650" y="4800600"/>
          <p14:tracePt t="201570" x="5835650" y="4792663"/>
          <p14:tracePt t="201597" x="5843588" y="4784725"/>
          <p14:tracePt t="201627" x="5851525" y="4776788"/>
          <p14:tracePt t="201651" x="5859463" y="4776788"/>
          <p14:tracePt t="201740" x="5867400" y="4776788"/>
          <p14:tracePt t="201747" x="5875338" y="4768850"/>
          <p14:tracePt t="201770" x="5883275" y="4768850"/>
          <p14:tracePt t="201786" x="5891213" y="4768850"/>
          <p14:tracePt t="202044" x="5891213" y="4776788"/>
          <p14:tracePt t="202059" x="5891213" y="4784725"/>
          <p14:tracePt t="202067" x="5891213" y="4792663"/>
          <p14:tracePt t="202075" x="5891213" y="4800600"/>
          <p14:tracePt t="202083" x="5891213" y="4808538"/>
          <p14:tracePt t="202100" x="5891213" y="4816475"/>
          <p14:tracePt t="202106" x="5891213" y="4824413"/>
          <p14:tracePt t="202122" x="5891213" y="4832350"/>
          <p14:tracePt t="202323" x="5891213" y="4840288"/>
          <p14:tracePt t="202331" x="5891213" y="4856163"/>
          <p14:tracePt t="202346" x="5891213" y="4872038"/>
          <p14:tracePt t="202355" x="5891213" y="4879975"/>
          <p14:tracePt t="202362" x="5891213" y="4903788"/>
          <p14:tracePt t="202370" x="5891213" y="4911725"/>
          <p14:tracePt t="202378" x="5891213" y="4927600"/>
          <p14:tracePt t="202386" x="5891213" y="4935538"/>
          <p14:tracePt t="202394" x="5891213" y="4951413"/>
          <p14:tracePt t="202402" x="5891213" y="4967288"/>
          <p14:tracePt t="202410" x="5891213" y="4992688"/>
          <p14:tracePt t="202426" x="5891213" y="5000625"/>
          <p14:tracePt t="202435" x="5891213" y="5024438"/>
          <p14:tracePt t="202442" x="5891213" y="5032375"/>
          <p14:tracePt t="202451" x="5883275" y="5040313"/>
          <p14:tracePt t="202466" x="5883275" y="5048250"/>
          <p14:tracePt t="202675" x="5875338" y="5064125"/>
          <p14:tracePt t="202691" x="5875338" y="5087938"/>
          <p14:tracePt t="202699" x="5867400" y="5095875"/>
          <p14:tracePt t="202706" x="5867400" y="5103813"/>
          <p14:tracePt t="202715" x="5859463" y="5119688"/>
          <p14:tracePt t="202724" x="5859463" y="5127625"/>
          <p14:tracePt t="202733" x="5859463" y="5135563"/>
          <p14:tracePt t="202740" x="5851525" y="5135563"/>
          <p14:tracePt t="202827" x="5851525" y="5127625"/>
          <p14:tracePt t="202835" x="5851525" y="5119688"/>
          <p14:tracePt t="202859" x="5851525" y="5111750"/>
          <p14:tracePt t="202890" x="5859463" y="5103813"/>
          <p14:tracePt t="202915" x="5859463" y="5095875"/>
          <p14:tracePt t="203862" x="5867400" y="5095875"/>
          <p14:tracePt t="205891" x="5875338" y="5095875"/>
          <p14:tracePt t="205899" x="5875338" y="5103813"/>
          <p14:tracePt t="205906" x="5875338" y="5111750"/>
          <p14:tracePt t="205916" x="5875338" y="5119688"/>
          <p14:tracePt t="205924" x="5875338" y="5127625"/>
          <p14:tracePt t="205938" x="5875338" y="5135563"/>
          <p14:tracePt t="205954" x="5883275" y="5143500"/>
          <p14:tracePt t="205970" x="5883275" y="5151438"/>
          <p14:tracePt t="206459" x="5883275" y="5143500"/>
          <p14:tracePt t="206515" x="5883275" y="5135563"/>
          <p14:tracePt t="206546" x="5883275" y="5127625"/>
          <p14:tracePt t="207074" x="5883275" y="5119688"/>
          <p14:tracePt t="207098" x="5883275" y="5111750"/>
          <p14:tracePt t="207118" x="5883275" y="5103813"/>
          <p14:tracePt t="207122" x="5883275" y="5095875"/>
          <p14:tracePt t="207131" x="5883275" y="5072063"/>
          <p14:tracePt t="207156" x="5883275" y="5064125"/>
          <p14:tracePt t="207162" x="5883275" y="5048250"/>
          <p14:tracePt t="207178" x="5883275" y="5040313"/>
          <p14:tracePt t="207194" x="5883275" y="5032375"/>
          <p14:tracePt t="207226" x="5883275" y="5024438"/>
          <p14:tracePt t="207574" x="5883275" y="5016500"/>
          <p14:tracePt t="207882" x="5891213" y="5016500"/>
          <p14:tracePt t="207898" x="5891213" y="5008563"/>
          <p14:tracePt t="207955" x="5891213" y="4992688"/>
          <p14:tracePt t="207970" x="5899150" y="4992688"/>
          <p14:tracePt t="207978" x="5899150" y="4984750"/>
          <p14:tracePt t="207995" x="5899150" y="4976813"/>
          <p14:tracePt t="208018" x="5907088" y="4976813"/>
          <p14:tracePt t="208030" x="5907088" y="4967288"/>
          <p14:tracePt t="208058" x="5915025" y="4967288"/>
          <p14:tracePt t="208066" x="5915025" y="4959350"/>
          <p14:tracePt t="208090" x="5915025" y="4951413"/>
          <p14:tracePt t="208187" x="5915025" y="4959350"/>
          <p14:tracePt t="208197" x="5907088" y="4959350"/>
          <p14:tracePt t="208210" x="5899150" y="4967288"/>
          <p14:tracePt t="208218" x="5891213" y="4976813"/>
          <p14:tracePt t="208226" x="5883275" y="4984750"/>
          <p14:tracePt t="208234" x="5875338" y="5008563"/>
          <p14:tracePt t="208242" x="5867400" y="5056188"/>
          <p14:tracePt t="208250" x="5859463" y="5072063"/>
          <p14:tracePt t="208258" x="5843588" y="5087938"/>
          <p14:tracePt t="208266" x="5843588" y="5111750"/>
          <p14:tracePt t="208274" x="5843588" y="5135563"/>
          <p14:tracePt t="208283" x="5843588" y="5143500"/>
          <p14:tracePt t="208290" x="5843588" y="5151438"/>
          <p14:tracePt t="208363" x="5843588" y="5159375"/>
          <p14:tracePt t="208386" x="5843588" y="5167313"/>
          <p14:tracePt t="208539" x="5843588" y="5183188"/>
          <p14:tracePt t="208547" x="5843588" y="5191125"/>
          <p14:tracePt t="208562" x="5843588" y="5207000"/>
          <p14:tracePt t="208570" x="5843588" y="5214938"/>
          <p14:tracePt t="208580" x="5843588" y="5222875"/>
          <p14:tracePt t="208586" x="5843588" y="5230813"/>
          <p14:tracePt t="208595" x="5843588" y="5246688"/>
          <p14:tracePt t="208611" x="5843588" y="5262563"/>
          <p14:tracePt t="208626" x="5851525" y="5270500"/>
          <p14:tracePt t="208651" x="5859463" y="5278438"/>
          <p14:tracePt t="208690" x="5867400" y="5278438"/>
          <p14:tracePt t="208698" x="5891213" y="5262563"/>
          <p14:tracePt t="208706" x="5899150" y="5254625"/>
          <p14:tracePt t="208714" x="5907088" y="5238750"/>
          <p14:tracePt t="208722" x="5915025" y="5230813"/>
          <p14:tracePt t="208730" x="5930900" y="5222875"/>
          <p14:tracePt t="208747" x="5954713" y="5214938"/>
          <p14:tracePt t="208763" x="5970588" y="5207000"/>
          <p14:tracePt t="208770" x="5978525" y="5199063"/>
          <p14:tracePt t="208779" x="5978525" y="5191125"/>
          <p14:tracePt t="208786" x="5986463" y="5183188"/>
          <p14:tracePt t="208795" x="5994400" y="5183188"/>
          <p14:tracePt t="208802" x="5994400" y="5175250"/>
          <p14:tracePt t="208810" x="6010275" y="5175250"/>
          <p14:tracePt t="208818" x="6010275" y="5167313"/>
          <p14:tracePt t="208826" x="6018213" y="5167313"/>
          <p14:tracePt t="208834" x="6018213" y="5159375"/>
          <p14:tracePt t="208842" x="6034088" y="5151438"/>
          <p14:tracePt t="208850" x="6043613" y="5143500"/>
          <p14:tracePt t="208858" x="6051550" y="5143500"/>
          <p14:tracePt t="208867" x="6059488" y="5135563"/>
          <p14:tracePt t="208882" x="6091238" y="5119688"/>
          <p14:tracePt t="208890" x="6107113" y="5111750"/>
          <p14:tracePt t="208898" x="6115050" y="5111750"/>
          <p14:tracePt t="208906" x="6130925" y="5103813"/>
          <p14:tracePt t="208915" x="6146800" y="5103813"/>
          <p14:tracePt t="208922" x="6146800" y="5095875"/>
          <p14:tracePt t="208938" x="6154738" y="5095875"/>
          <p14:tracePt t="208962" x="6162675" y="5095875"/>
          <p14:tracePt t="208986" x="6170613" y="5095875"/>
          <p14:tracePt t="208994" x="6178550" y="5087938"/>
          <p14:tracePt t="209010" x="6186488" y="5080000"/>
          <p14:tracePt t="209018" x="6194425" y="5072063"/>
          <p14:tracePt t="209026" x="6202363" y="5072063"/>
          <p14:tracePt t="209034" x="6218238" y="5072063"/>
          <p14:tracePt t="209042" x="6226175" y="5056188"/>
          <p14:tracePt t="209050" x="6234113" y="5056188"/>
          <p14:tracePt t="209058" x="6242050" y="5048250"/>
          <p14:tracePt t="209067" x="6242050" y="5040313"/>
          <p14:tracePt t="209074" x="6257925" y="5040313"/>
          <p14:tracePt t="209098" x="6265863" y="5032375"/>
          <p14:tracePt t="209706" x="6265863" y="5024438"/>
          <p14:tracePt t="212875" x="6265863" y="5032375"/>
          <p14:tracePt t="212882" x="6265863" y="5040313"/>
          <p14:tracePt t="212890" x="6257925" y="5048250"/>
          <p14:tracePt t="212898" x="6257925" y="5064125"/>
          <p14:tracePt t="212906" x="6242050" y="5080000"/>
          <p14:tracePt t="212914" x="6242050" y="5095875"/>
          <p14:tracePt t="212922" x="6226175" y="5111750"/>
          <p14:tracePt t="212930" x="6218238" y="5127625"/>
          <p14:tracePt t="212938" x="6210300" y="5135563"/>
          <p14:tracePt t="212946" x="6202363" y="5135563"/>
          <p14:tracePt t="212954" x="6202363" y="5143500"/>
          <p14:tracePt t="212978" x="6202363" y="5151438"/>
          <p14:tracePt t="213292" x="6202363" y="5143500"/>
          <p14:tracePt t="213308" x="6202363" y="5135563"/>
          <p14:tracePt t="213314" x="6202363" y="5127625"/>
          <p14:tracePt t="213322" x="6194425" y="5119688"/>
          <p14:tracePt t="213334" x="6194425" y="5111750"/>
          <p14:tracePt t="213338" x="6186488" y="5095875"/>
          <p14:tracePt t="213347" x="6170613" y="5064125"/>
          <p14:tracePt t="213354" x="6154738" y="5016500"/>
          <p14:tracePt t="213362" x="6138863" y="4927600"/>
          <p14:tracePt t="213370" x="6130925" y="4911725"/>
          <p14:tracePt t="213378" x="6122988" y="4895850"/>
          <p14:tracePt t="213386" x="6099175" y="4840288"/>
          <p14:tracePt t="213394" x="6083300" y="4776788"/>
          <p14:tracePt t="213402" x="6051550" y="4729163"/>
          <p14:tracePt t="213410" x="6043613" y="4616450"/>
          <p14:tracePt t="213418" x="5978525" y="4481513"/>
          <p14:tracePt t="213426" x="5938838" y="4330700"/>
          <p14:tracePt t="213434" x="5827713" y="4059238"/>
          <p14:tracePt t="213442" x="5740400" y="3803650"/>
          <p14:tracePt t="213450" x="5595938" y="3508375"/>
          <p14:tracePt t="213458" x="5429250" y="3189288"/>
          <p14:tracePt t="213466" x="5310188" y="2959100"/>
          <p14:tracePt t="213474" x="5213350" y="2870200"/>
          <p14:tracePt t="213486" x="5173663" y="2703513"/>
          <p14:tracePt t="213490" x="5157788" y="2640013"/>
          <p14:tracePt t="213498" x="5141913" y="2559050"/>
          <p14:tracePt t="213507" x="5102225" y="2527300"/>
          <p14:tracePt t="213514" x="5094288" y="2511425"/>
          <p14:tracePt t="213522" x="5078413" y="2495550"/>
          <p14:tracePt t="213531" x="5078413" y="2479675"/>
          <p14:tracePt t="213538" x="5070475" y="2471738"/>
          <p14:tracePt t="213547" x="5062538" y="2463800"/>
          <p14:tracePt t="213554" x="5054600" y="2455863"/>
          <p14:tracePt t="213578" x="5046663" y="2447925"/>
          <p14:tracePt t="213586" x="5046663" y="2439988"/>
          <p14:tracePt t="213594" x="5038725" y="2432050"/>
          <p14:tracePt t="213602" x="5030788" y="2432050"/>
          <p14:tracePt t="213610" x="5022850" y="2424113"/>
          <p14:tracePt t="213618" x="5014913" y="2416175"/>
          <p14:tracePt t="213638" x="5006975" y="2416175"/>
          <p14:tracePt t="213699" x="4991100" y="2416175"/>
          <p14:tracePt t="213714" x="4975225" y="2416175"/>
          <p14:tracePt t="213722" x="4967288" y="2416175"/>
          <p14:tracePt t="213730" x="4959350" y="2416175"/>
          <p14:tracePt t="213739" x="4933950" y="2416175"/>
          <p14:tracePt t="213747" x="4918075" y="2416175"/>
          <p14:tracePt t="213755" x="4902200" y="2416175"/>
          <p14:tracePt t="213762" x="4878388" y="2416175"/>
          <p14:tracePt t="213770" x="4846638" y="2416175"/>
          <p14:tracePt t="213778" x="4830763" y="2416175"/>
          <p14:tracePt t="213793" x="4814888" y="2424113"/>
          <p14:tracePt t="213795" x="4799013" y="2424113"/>
          <p14:tracePt t="213798" x="4791075" y="2424113"/>
          <p14:tracePt t="213810" x="4775200" y="2424113"/>
          <p14:tracePt t="213818" x="4767263" y="2424113"/>
          <p14:tracePt t="213826" x="4759325" y="2424113"/>
          <p14:tracePt t="213834" x="4751388" y="2424113"/>
          <p14:tracePt t="213844" x="4743450" y="2424113"/>
          <p14:tracePt t="213859" x="4735513" y="2424113"/>
          <p14:tracePt t="213866" x="4727575" y="2424113"/>
          <p14:tracePt t="213884" x="4711700" y="2416175"/>
          <p14:tracePt t="213890" x="4703763" y="2416175"/>
          <p14:tracePt t="213898" x="4695825" y="2416175"/>
          <p14:tracePt t="213906" x="4687888" y="2416175"/>
          <p14:tracePt t="213914" x="4679950" y="2416175"/>
          <p14:tracePt t="213923" x="4664075" y="2416175"/>
          <p14:tracePt t="213931" x="4656138" y="2416175"/>
          <p14:tracePt t="213942" x="4648200" y="2416175"/>
          <p14:tracePt t="213947" x="4632325" y="2424113"/>
          <p14:tracePt t="213955" x="4608513" y="2424113"/>
          <p14:tracePt t="213964" x="4592638" y="2424113"/>
          <p14:tracePt t="213966" x="4551363" y="2424113"/>
          <p14:tracePt t="213978" x="4527550" y="2432050"/>
          <p14:tracePt t="213986" x="4511675" y="2432050"/>
          <p14:tracePt t="213994" x="4495800" y="2432050"/>
          <p14:tracePt t="214002" x="4471988" y="2439988"/>
          <p14:tracePt t="214010" x="4448175" y="2447925"/>
          <p14:tracePt t="214018" x="4432300" y="2455863"/>
          <p14:tracePt t="214026" x="4424363" y="2455863"/>
          <p14:tracePt t="214034" x="4416425" y="2463800"/>
          <p14:tracePt t="214042" x="4400550" y="2471738"/>
          <p14:tracePt t="214058" x="4384675" y="2479675"/>
          <p14:tracePt t="214066" x="4376738" y="2479675"/>
          <p14:tracePt t="214082" x="4368800" y="2495550"/>
          <p14:tracePt t="214090" x="4352925" y="2503488"/>
          <p14:tracePt t="214094" x="4352925" y="2511425"/>
          <p14:tracePt t="214106" x="4344988" y="2511425"/>
          <p14:tracePt t="214114" x="4344988" y="2519363"/>
          <p14:tracePt t="214122" x="4329113" y="2527300"/>
          <p14:tracePt t="214130" x="4321175" y="2551113"/>
          <p14:tracePt t="214139" x="4321175" y="2559050"/>
          <p14:tracePt t="214147" x="4305300" y="2566988"/>
          <p14:tracePt t="214155" x="4305300" y="2576513"/>
          <p14:tracePt t="214171" x="4305300" y="2592388"/>
          <p14:tracePt t="214178" x="4305300" y="2600325"/>
          <p14:tracePt t="214186" x="4305300" y="2608263"/>
          <p14:tracePt t="214194" x="4305300" y="2624138"/>
          <p14:tracePt t="214202" x="4297363" y="2632075"/>
          <p14:tracePt t="214218" x="4297363" y="2647950"/>
          <p14:tracePt t="214226" x="4297363" y="2655888"/>
          <p14:tracePt t="214234" x="4297363" y="2663825"/>
          <p14:tracePt t="214238" x="4297363" y="2671763"/>
          <p14:tracePt t="214255" x="4297363" y="2687638"/>
          <p14:tracePt t="214274" x="4297363" y="2695575"/>
          <p14:tracePt t="214282" x="4297363" y="2711450"/>
          <p14:tracePt t="214298" x="4297363" y="2719388"/>
          <p14:tracePt t="214306" x="4305300" y="2735263"/>
          <p14:tracePt t="214322" x="4305300" y="2759075"/>
          <p14:tracePt t="214330" x="4313238" y="2767013"/>
          <p14:tracePt t="214339" x="4321175" y="2774950"/>
          <p14:tracePt t="214347" x="4329113" y="2782888"/>
          <p14:tracePt t="214355" x="4344988" y="2798763"/>
          <p14:tracePt t="214363" x="4360863" y="2798763"/>
          <p14:tracePt t="214370" x="4376738" y="2830513"/>
          <p14:tracePt t="214380" x="4392613" y="2838450"/>
          <p14:tracePt t="214386" x="4416425" y="2854325"/>
          <p14:tracePt t="214390" x="4424363" y="2862263"/>
          <p14:tracePt t="214402" x="4440238" y="2878138"/>
          <p14:tracePt t="214410" x="4495800" y="2894013"/>
          <p14:tracePt t="214426" x="4511675" y="2901950"/>
          <p14:tracePt t="214434" x="4527550" y="2901950"/>
          <p14:tracePt t="214442" x="4543425" y="2901950"/>
          <p14:tracePt t="214450" x="4551363" y="2919413"/>
          <p14:tracePt t="214458" x="4559300" y="2919413"/>
          <p14:tracePt t="214466" x="4600575" y="2927350"/>
          <p14:tracePt t="214474" x="4616450" y="2927350"/>
          <p14:tracePt t="214482" x="4640263" y="2927350"/>
          <p14:tracePt t="214490" x="4656138" y="2927350"/>
          <p14:tracePt t="214498" x="4672013" y="2927350"/>
          <p14:tracePt t="214506" x="4719638" y="2927350"/>
          <p14:tracePt t="214514" x="4751388" y="2927350"/>
          <p14:tracePt t="214522" x="4767263" y="2927350"/>
          <p14:tracePt t="214527" x="4814888" y="2927350"/>
          <p14:tracePt t="214534" x="4854575" y="2927350"/>
          <p14:tracePt t="214547" x="4870450" y="2927350"/>
          <p14:tracePt t="214554" x="4894263" y="2919413"/>
          <p14:tracePt t="214563" x="4902200" y="2909888"/>
          <p14:tracePt t="214570" x="4918075" y="2901950"/>
          <p14:tracePt t="214578" x="4933950" y="2886075"/>
          <p14:tracePt t="214586" x="4943475" y="2862263"/>
          <p14:tracePt t="214594" x="4951413" y="2846388"/>
          <p14:tracePt t="214602" x="4967288" y="2806700"/>
          <p14:tracePt t="214611" x="4967288" y="2782888"/>
          <p14:tracePt t="214618" x="4967288" y="2751138"/>
          <p14:tracePt t="214627" x="4967288" y="2735263"/>
          <p14:tracePt t="214634" x="4967288" y="2687638"/>
          <p14:tracePt t="214642" x="4967288" y="2671763"/>
          <p14:tracePt t="214650" x="4967288" y="2647950"/>
          <p14:tracePt t="214658" x="4967288" y="2624138"/>
          <p14:tracePt t="214663" x="4959350" y="2608263"/>
          <p14:tracePt t="214670" x="4943475" y="2566988"/>
          <p14:tracePt t="214682" x="4926013" y="2559050"/>
          <p14:tracePt t="214686" x="4902200" y="2527300"/>
          <p14:tracePt t="214700" x="4894263" y="2519363"/>
          <p14:tracePt t="214706" x="4878388" y="2511425"/>
          <p14:tracePt t="214714" x="4854575" y="2511425"/>
          <p14:tracePt t="214722" x="4830763" y="2511425"/>
          <p14:tracePt t="214729" x="4822825" y="2511425"/>
          <p14:tracePt t="214738" x="4806950" y="2511425"/>
          <p14:tracePt t="214747" x="4799013" y="2511425"/>
          <p14:tracePt t="214754" x="4783138" y="2511425"/>
          <p14:tracePt t="214763" x="4767263" y="2511425"/>
          <p14:tracePt t="214770" x="4743450" y="2511425"/>
          <p14:tracePt t="214779" x="4727575" y="2511425"/>
          <p14:tracePt t="214786" x="4687888" y="2511425"/>
          <p14:tracePt t="214794" x="4679950" y="2511425"/>
          <p14:tracePt t="214798" x="4664075" y="2511425"/>
          <p14:tracePt t="214806" x="4624388" y="2511425"/>
          <p14:tracePt t="214814" x="4608513" y="2511425"/>
          <p14:tracePt t="214822" x="4576763" y="2511425"/>
          <p14:tracePt t="214830" x="4559300" y="2511425"/>
          <p14:tracePt t="214842" x="4511675" y="2511425"/>
          <p14:tracePt t="214850" x="4495800" y="2519363"/>
          <p14:tracePt t="214859" x="4479925" y="2519363"/>
          <p14:tracePt t="214866" x="4456113" y="2519363"/>
          <p14:tracePt t="214882" x="4432300" y="2527300"/>
          <p14:tracePt t="214890" x="4424363" y="2527300"/>
          <p14:tracePt t="214898" x="4408488" y="2535238"/>
          <p14:tracePt t="214914" x="4400550" y="2543175"/>
          <p14:tracePt t="214922" x="4392613" y="2543175"/>
          <p14:tracePt t="214934" x="4384675" y="2551113"/>
          <p14:tracePt t="214943" x="4384675" y="2559050"/>
          <p14:tracePt t="214950" x="4376738" y="2566988"/>
          <p14:tracePt t="214959" x="4368800" y="2576513"/>
          <p14:tracePt t="214970" x="4368800" y="2584450"/>
          <p14:tracePt t="214979" x="4352925" y="2600325"/>
          <p14:tracePt t="214986" x="4344988" y="2600325"/>
          <p14:tracePt t="214994" x="4337050" y="2616200"/>
          <p14:tracePt t="215002" x="4329113" y="2632075"/>
          <p14:tracePt t="215010" x="4321175" y="2640013"/>
          <p14:tracePt t="215018" x="4313238" y="2663825"/>
          <p14:tracePt t="215026" x="4313238" y="2703513"/>
          <p14:tracePt t="215034" x="4313238" y="2719388"/>
          <p14:tracePt t="215042" x="4313238" y="2727325"/>
          <p14:tracePt t="215050" x="4313238" y="2735263"/>
          <p14:tracePt t="215058" x="4313238" y="2751138"/>
          <p14:tracePt t="215063" x="4313238" y="2774950"/>
          <p14:tracePt t="215070" x="4313238" y="2790825"/>
          <p14:tracePt t="215079" x="4313238" y="2798763"/>
          <p14:tracePt t="215086" x="4313238" y="2822575"/>
          <p14:tracePt t="215094" x="4313238" y="2830513"/>
          <p14:tracePt t="215106" x="4321175" y="2854325"/>
          <p14:tracePt t="215114" x="4321175" y="2862263"/>
          <p14:tracePt t="215122" x="4344988" y="2878138"/>
          <p14:tracePt t="215131" x="4344988" y="2894013"/>
          <p14:tracePt t="215138" x="4408488" y="2919413"/>
          <p14:tracePt t="215146" x="4424363" y="2927350"/>
          <p14:tracePt t="215154" x="4471988" y="2935288"/>
          <p14:tracePt t="215163" x="4503738" y="2935288"/>
          <p14:tracePt t="215170" x="4584700" y="2943225"/>
          <p14:tracePt t="215179" x="4672013" y="2943225"/>
          <p14:tracePt t="215186" x="4767263" y="2951163"/>
          <p14:tracePt t="215194" x="4806950" y="2951163"/>
          <p14:tracePt t="215198" x="4894263" y="2951163"/>
          <p14:tracePt t="215206" x="4991100" y="2959100"/>
          <p14:tracePt t="215214" x="5094288" y="2959100"/>
          <p14:tracePt t="215222" x="5181600" y="2959100"/>
          <p14:tracePt t="215231" x="5268913" y="2959100"/>
          <p14:tracePt t="215242" x="5349875" y="2959100"/>
          <p14:tracePt t="215250" x="5405438" y="2951163"/>
          <p14:tracePt t="215259" x="5421313" y="2927350"/>
          <p14:tracePt t="215266" x="5468938" y="2909888"/>
          <p14:tracePt t="215275" x="5476875" y="2894013"/>
          <p14:tracePt t="215282" x="5484813" y="2838450"/>
          <p14:tracePt t="215290" x="5492750" y="2806700"/>
          <p14:tracePt t="215298" x="5492750" y="2735263"/>
          <p14:tracePt t="215306" x="5492750" y="2679700"/>
          <p14:tracePt t="215314" x="5492750" y="2647950"/>
          <p14:tracePt t="215322" x="5484813" y="2566988"/>
          <p14:tracePt t="215330" x="5476875" y="2543175"/>
          <p14:tracePt t="215334" x="5461000" y="2527300"/>
          <p14:tracePt t="215344" x="5453063" y="2511425"/>
          <p14:tracePt t="215350" x="5445125" y="2503488"/>
          <p14:tracePt t="215358" x="5437188" y="2503488"/>
          <p14:tracePt t="215366" x="5413375" y="2495550"/>
          <p14:tracePt t="215374" x="5405438" y="2495550"/>
          <p14:tracePt t="215382" x="5389563" y="2495550"/>
          <p14:tracePt t="215396" x="5341938" y="2487613"/>
          <p14:tracePt t="215402" x="5326063" y="2487613"/>
          <p14:tracePt t="215410" x="5284788" y="2487613"/>
          <p14:tracePt t="215418" x="5260975" y="2487613"/>
          <p14:tracePt t="215427" x="5205413" y="2487613"/>
          <p14:tracePt t="215434" x="5126038" y="2487613"/>
          <p14:tracePt t="215443" x="5046663" y="2487613"/>
          <p14:tracePt t="215450" x="4951413" y="2487613"/>
          <p14:tracePt t="215459" x="4870450" y="2487613"/>
          <p14:tracePt t="215466" x="4759325" y="2487613"/>
          <p14:tracePt t="215470" x="4664075" y="2487613"/>
          <p14:tracePt t="215479" x="4535488" y="2487613"/>
          <p14:tracePt t="215486" x="4479925" y="2487613"/>
          <p14:tracePt t="215496" x="4464050" y="2487613"/>
          <p14:tracePt t="215502" x="4448175" y="2487613"/>
          <p14:tracePt t="215510" x="4432300" y="2495550"/>
          <p14:tracePt t="215518" x="4424363" y="2503488"/>
          <p14:tracePt t="215530" x="4424363" y="2519363"/>
          <p14:tracePt t="215538" x="4416425" y="2527300"/>
          <p14:tracePt t="215547" x="4416425" y="2535238"/>
          <p14:tracePt t="215554" x="4416425" y="2543175"/>
          <p14:tracePt t="215562" x="4416425" y="2551113"/>
          <p14:tracePt t="215571" x="4416425" y="2566988"/>
          <p14:tracePt t="215586" x="4416425" y="2576513"/>
          <p14:tracePt t="215596" x="4416425" y="2584450"/>
          <p14:tracePt t="215602" x="4416425" y="2592388"/>
          <p14:tracePt t="215611" x="4416425" y="2608263"/>
          <p14:tracePt t="215615" x="4416425" y="2624138"/>
          <p14:tracePt t="215622" x="4424363" y="2632075"/>
          <p14:tracePt t="215630" x="4424363" y="2640013"/>
          <p14:tracePt t="215638" x="4432300" y="2655888"/>
          <p14:tracePt t="215647" x="4448175" y="2671763"/>
          <p14:tracePt t="215654" x="4456113" y="2679700"/>
          <p14:tracePt t="215675" x="4471988" y="2687638"/>
          <p14:tracePt t="215682" x="4495800" y="2687638"/>
          <p14:tracePt t="215690" x="4503738" y="2687638"/>
          <p14:tracePt t="215698" x="4511675" y="2687638"/>
          <p14:tracePt t="215706" x="4519613" y="2687638"/>
          <p14:tracePt t="215722" x="4527550" y="2687638"/>
          <p14:tracePt t="215730" x="4535488" y="2679700"/>
          <p14:tracePt t="215738" x="4535488" y="2663825"/>
          <p14:tracePt t="215746" x="4543425" y="2663825"/>
          <p14:tracePt t="215754" x="4543425" y="2647950"/>
          <p14:tracePt t="215762" x="4543425" y="2624138"/>
          <p14:tracePt t="215766" x="4535488" y="2600325"/>
          <p14:tracePt t="215774" x="4535488" y="2584450"/>
          <p14:tracePt t="215782" x="4519613" y="2576513"/>
          <p14:tracePt t="215790" x="4511675" y="2559050"/>
          <p14:tracePt t="215802" x="4503738" y="2543175"/>
          <p14:tracePt t="215810" x="4487863" y="2519363"/>
          <p14:tracePt t="215818" x="4464050" y="2503488"/>
          <p14:tracePt t="215826" x="4456113" y="2495550"/>
          <p14:tracePt t="215834" x="4448175" y="2487613"/>
          <p14:tracePt t="215842" x="4432300" y="2487613"/>
          <p14:tracePt t="215850" x="4424363" y="2487613"/>
          <p14:tracePt t="215858" x="4416425" y="2487613"/>
          <p14:tracePt t="215866" x="4408488" y="2487613"/>
          <p14:tracePt t="215874" x="4392613" y="2487613"/>
          <p14:tracePt t="215882" x="4384675" y="2487613"/>
          <p14:tracePt t="215890" x="4376738" y="2495550"/>
          <p14:tracePt t="215895" x="4368800" y="2495550"/>
          <p14:tracePt t="215906" x="4360863" y="2511425"/>
          <p14:tracePt t="215911" x="4352925" y="2519363"/>
          <p14:tracePt t="215918" x="4337050" y="2535238"/>
          <p14:tracePt t="215926" x="4329113" y="2559050"/>
          <p14:tracePt t="215934" x="4321175" y="2584450"/>
          <p14:tracePt t="215942" x="4313238" y="2624138"/>
          <p14:tracePt t="215954" x="4313238" y="2647950"/>
          <p14:tracePt t="215962" x="4313238" y="2679700"/>
          <p14:tracePt t="215970" x="4313238" y="2751138"/>
          <p14:tracePt t="215978" x="4313238" y="2806700"/>
          <p14:tracePt t="215986" x="4313238" y="2838450"/>
          <p14:tracePt t="215995" x="4313238" y="2919413"/>
          <p14:tracePt t="216002" x="4313238" y="2943225"/>
          <p14:tracePt t="216010" x="4329113" y="2959100"/>
          <p14:tracePt t="216018" x="4352925" y="2982913"/>
          <p14:tracePt t="216026" x="4384675" y="2990850"/>
          <p14:tracePt t="216034" x="4432300" y="3014663"/>
          <p14:tracePt t="216042" x="4519613" y="3014663"/>
          <p14:tracePt t="216047" x="4616450" y="3022600"/>
          <p14:tracePt t="216056" x="4719638" y="3022600"/>
          <p14:tracePt t="216068" x="4775200" y="3022600"/>
          <p14:tracePt t="216070" x="4870450" y="3022600"/>
          <p14:tracePt t="216079" x="4951413" y="3006725"/>
          <p14:tracePt t="216090" x="5006975" y="2990850"/>
          <p14:tracePt t="216098" x="5014913" y="2967038"/>
          <p14:tracePt t="216106" x="5030788" y="2951163"/>
          <p14:tracePt t="216114" x="5038725" y="2927350"/>
          <p14:tracePt t="216122" x="5038725" y="2919413"/>
          <p14:tracePt t="216130" x="5038725" y="2909888"/>
          <p14:tracePt t="216138" x="5038725" y="2894013"/>
          <p14:tracePt t="216146" x="5038725" y="2886075"/>
          <p14:tracePt t="216154" x="5030788" y="2886075"/>
          <p14:tracePt t="216161" x="5022850" y="2878138"/>
          <p14:tracePt t="216170" x="5006975" y="2870200"/>
          <p14:tracePt t="216178" x="4991100" y="2870200"/>
          <p14:tracePt t="216182" x="4943475" y="2862263"/>
          <p14:tracePt t="216190" x="4926013" y="2862263"/>
          <p14:tracePt t="216198" x="4910138" y="2862263"/>
          <p14:tracePt t="216206" x="4886325" y="2862263"/>
          <p14:tracePt t="216214" x="4870450" y="2862263"/>
          <p14:tracePt t="216226" x="4854575" y="2862263"/>
          <p14:tracePt t="216234" x="4846638" y="2862263"/>
          <p14:tracePt t="216243" x="4830763" y="2862263"/>
          <p14:tracePt t="216251" x="4822825" y="2862263"/>
          <p14:tracePt t="216266" x="4814888" y="2878138"/>
          <p14:tracePt t="216282" x="4806950" y="2894013"/>
          <p14:tracePt t="216290" x="4799013" y="2909888"/>
          <p14:tracePt t="216306" x="4791075" y="2927350"/>
          <p14:tracePt t="216311" x="4791075" y="2935288"/>
          <p14:tracePt t="216378" x="4791075" y="2919413"/>
          <p14:tracePt t="216386" x="4791075" y="2909888"/>
          <p14:tracePt t="216395" x="4791075" y="2886075"/>
          <p14:tracePt t="216402" x="4791075" y="2854325"/>
          <p14:tracePt t="216412" x="4791075" y="2838450"/>
          <p14:tracePt t="216418" x="4783138" y="2790825"/>
          <p14:tracePt t="216426" x="4783138" y="2767013"/>
          <p14:tracePt t="216434" x="4775200" y="2727325"/>
          <p14:tracePt t="216442" x="4775200" y="2703513"/>
          <p14:tracePt t="216450" x="4767263" y="2703513"/>
          <p14:tracePt t="216482" x="4759325" y="2703513"/>
          <p14:tracePt t="216490" x="4751388" y="2727325"/>
          <p14:tracePt t="216498" x="4743450" y="2743200"/>
          <p14:tracePt t="216502" x="4711700" y="2767013"/>
          <p14:tracePt t="216518" x="4687888" y="2822575"/>
          <p14:tracePt t="216522" x="4640263" y="2862263"/>
          <p14:tracePt t="216526" x="4624388" y="2909888"/>
          <p14:tracePt t="216534" x="4616450" y="2935288"/>
          <p14:tracePt t="216542" x="4600575" y="2951163"/>
          <p14:tracePt t="216550" x="4592638" y="2990850"/>
          <p14:tracePt t="216558" x="4592638" y="3006725"/>
          <p14:tracePt t="216570" x="4592638" y="3014663"/>
          <p14:tracePt t="216580" x="4592638" y="3022600"/>
          <p14:tracePt t="216614" x="4592638" y="3014663"/>
          <p14:tracePt t="216634" x="4592638" y="3006725"/>
          <p14:tracePt t="216642" x="4592638" y="2990850"/>
          <p14:tracePt t="216650" x="4592638" y="2982913"/>
          <p14:tracePt t="216658" x="4592638" y="2959100"/>
          <p14:tracePt t="216670" x="4592638" y="2943225"/>
          <p14:tracePt t="216674" x="4592638" y="2927350"/>
          <p14:tracePt t="216679" x="4592638" y="2909888"/>
          <p14:tracePt t="216686" x="4592638" y="2878138"/>
          <p14:tracePt t="216695" x="4592638" y="2870200"/>
          <p14:tracePt t="216702" x="4592638" y="2862263"/>
          <p14:tracePt t="216722" x="4592638" y="2854325"/>
          <p14:tracePt t="216754" x="4592638" y="2870200"/>
          <p14:tracePt t="216763" x="4592638" y="2886075"/>
          <p14:tracePt t="216766" x="4592638" y="2935288"/>
          <p14:tracePt t="216774" x="4592638" y="3030538"/>
          <p14:tracePt t="216782" x="4592638" y="3101975"/>
          <p14:tracePt t="216791" x="4592638" y="3221038"/>
          <p14:tracePt t="216798" x="4592638" y="3286125"/>
          <p14:tracePt t="216806" x="4592638" y="3357563"/>
          <p14:tracePt t="216814" x="4592638" y="3413125"/>
          <p14:tracePt t="216822" x="4584700" y="3429000"/>
          <p14:tracePt t="216834" x="4584700" y="3436938"/>
          <p14:tracePt t="216870" x="4584700" y="3429000"/>
          <p14:tracePt t="216877" x="4584700" y="3381375"/>
          <p14:tracePt t="216886" x="4584700" y="3341688"/>
          <p14:tracePt t="216895" x="4584700" y="3270250"/>
          <p14:tracePt t="216902" x="4584700" y="3181350"/>
          <p14:tracePt t="216914" x="4592638" y="3149600"/>
          <p14:tracePt t="216922" x="4592638" y="3109913"/>
          <p14:tracePt t="216930" x="4592638" y="3094038"/>
          <p14:tracePt t="216946" x="4592638" y="3086100"/>
          <p14:tracePt t="216966" x="4592638" y="3094038"/>
          <p14:tracePt t="216974" x="4592638" y="3133725"/>
          <p14:tracePt t="216982" x="4584700" y="3189288"/>
          <p14:tracePt t="216990" x="4576763" y="3252788"/>
          <p14:tracePt t="216998" x="4576763" y="3333750"/>
          <p14:tracePt t="217006" x="4559300" y="3357563"/>
          <p14:tracePt t="217014" x="4559300" y="3389313"/>
          <p14:tracePt t="217026" x="4559300" y="3405188"/>
          <p14:tracePt t="217034" x="4559300" y="3413125"/>
          <p14:tracePt t="217070" x="4559300" y="3389313"/>
          <p14:tracePt t="217077" x="4559300" y="3333750"/>
          <p14:tracePt t="217086" x="4559300" y="3262313"/>
          <p14:tracePt t="217095" x="4559300" y="3173413"/>
          <p14:tracePt t="217106" x="4559300" y="3078163"/>
          <p14:tracePt t="217111" x="4559300" y="3006725"/>
          <p14:tracePt t="217127" x="4559300" y="2919413"/>
          <p14:tracePt t="217130" x="4559300" y="2901950"/>
          <p14:tracePt t="217146" x="4559300" y="2878138"/>
          <p14:tracePt t="217174" x="4559300" y="2901950"/>
          <p14:tracePt t="217182" x="4559300" y="2935288"/>
          <p14:tracePt t="217190" x="4559300" y="2951163"/>
          <p14:tracePt t="217198" x="4559300" y="2974975"/>
          <p14:tracePt t="217206" x="4559300" y="3006725"/>
          <p14:tracePt t="217218" x="4559300" y="3022600"/>
          <p14:tracePt t="217226" x="4559300" y="3046413"/>
          <p14:tracePt t="217234" x="4559300" y="3054350"/>
          <p14:tracePt t="217274" x="4559300" y="3038475"/>
          <p14:tracePt t="217282" x="4559300" y="3014663"/>
          <p14:tracePt t="217290" x="4567238" y="2974975"/>
          <p14:tracePt t="217298" x="4567238" y="2919413"/>
          <p14:tracePt t="217306" x="4567238" y="2909888"/>
          <p14:tracePt t="217311" x="4567238" y="2894013"/>
          <p14:tracePt t="217318" x="4567238" y="2886075"/>
          <p14:tracePt t="217327" x="4576763" y="2886075"/>
          <p14:tracePt t="217362" x="4576763" y="2901950"/>
          <p14:tracePt t="217370" x="4576763" y="2919413"/>
          <p14:tracePt t="217378" x="4576763" y="2935288"/>
          <p14:tracePt t="217386" x="4576763" y="2959100"/>
          <p14:tracePt t="217395" x="4576763" y="2967038"/>
          <p14:tracePt t="217402" x="4576763" y="2974975"/>
          <p14:tracePt t="217406" x="4576763" y="2982913"/>
          <p14:tracePt t="217414" x="4576763" y="2990850"/>
          <p14:tracePt t="217526" x="4576763" y="2982913"/>
          <p14:tracePt t="217578" x="4576763" y="2990850"/>
          <p14:tracePt t="217586" x="4576763" y="2998788"/>
          <p14:tracePt t="217594" x="4576763" y="3014663"/>
          <p14:tracePt t="217602" x="4576763" y="3022600"/>
          <p14:tracePt t="217662" x="4576763" y="3006725"/>
          <p14:tracePt t="217670" x="4576763" y="2990850"/>
          <p14:tracePt t="217678" x="4576763" y="2974975"/>
          <p14:tracePt t="217686" x="4576763" y="2967038"/>
          <p14:tracePt t="217695" x="4576763" y="2959100"/>
          <p14:tracePt t="217711" x="4576763" y="2951163"/>
          <p14:tracePt t="217815" x="4576763" y="2959100"/>
          <p14:tracePt t="217831" x="4576763" y="2967038"/>
          <p14:tracePt t="217999" x="4584700" y="2967038"/>
          <p14:tracePt t="218008" x="4592638" y="2974975"/>
          <p14:tracePt t="218014" x="4600575" y="2974975"/>
          <p14:tracePt t="218027" x="4608513" y="2982913"/>
          <p14:tracePt t="218034" x="4608513" y="2990850"/>
          <p14:tracePt t="218039" x="4616450" y="2990850"/>
          <p14:tracePt t="218135" x="4616450" y="2998788"/>
          <p14:tracePt t="218143" x="4616450" y="3006725"/>
          <p14:tracePt t="218162" x="4616450" y="3014663"/>
          <p14:tracePt t="218171" x="4616450" y="3022600"/>
          <p14:tracePt t="218178" x="4624388" y="3022600"/>
          <p14:tracePt t="218187" x="4624388" y="3030538"/>
          <p14:tracePt t="218190" x="4624388" y="3038475"/>
          <p14:tracePt t="218198" x="4632325" y="3038475"/>
          <p14:tracePt t="218206" x="4632325" y="3046413"/>
          <p14:tracePt t="218214" x="4640263" y="3046413"/>
          <p14:tracePt t="218250" x="4648200" y="3046413"/>
          <p14:tracePt t="218278" x="4656138" y="3046413"/>
          <p14:tracePt t="218306" x="4664075" y="3046413"/>
          <p14:tracePt t="218338" x="4672013" y="3046413"/>
          <p14:tracePt t="218355" x="4679950" y="3038475"/>
          <p14:tracePt t="218564" x="4672013" y="3046413"/>
          <p14:tracePt t="218572" x="4672013" y="3054350"/>
          <p14:tracePt t="218578" x="4664075" y="3070225"/>
          <p14:tracePt t="218586" x="4656138" y="3078163"/>
          <p14:tracePt t="218594" x="4656138" y="3094038"/>
          <p14:tracePt t="218598" x="4648200" y="3101975"/>
          <p14:tracePt t="218614" x="4648200" y="3109913"/>
          <p14:tracePt t="218622" x="4640263" y="3109913"/>
          <p14:tracePt t="218642" x="4632325" y="3109913"/>
          <p14:tracePt t="218734" x="4640263" y="3109913"/>
          <p14:tracePt t="218742" x="4640263" y="3094038"/>
          <p14:tracePt t="218770" x="4648200" y="3086100"/>
          <p14:tracePt t="218825" x="4656138" y="3078163"/>
          <p14:tracePt t="218854" x="4656138" y="3070225"/>
          <p14:tracePt t="219003" x="4648200" y="3078163"/>
          <p14:tracePt t="219012" x="4648200" y="3086100"/>
          <p14:tracePt t="219018" x="4648200" y="3094038"/>
          <p14:tracePt t="219038" x="4640263" y="3094038"/>
          <p14:tracePt t="219055" x="4632325" y="3094038"/>
          <p14:tracePt t="219183" x="4640263" y="3094038"/>
          <p14:tracePt t="219212" x="4648200" y="3094038"/>
          <p14:tracePt t="220375" x="4648200" y="3101975"/>
          <p14:tracePt t="220384" x="4656138" y="3101975"/>
          <p14:tracePt t="220391" x="4656138" y="3109913"/>
          <p14:tracePt t="220415" x="4656138" y="3117850"/>
          <p14:tracePt t="220423" x="4656138" y="3125788"/>
          <p14:tracePt t="220592" x="4656138" y="3133725"/>
          <p14:tracePt t="220623" x="4656138" y="3141663"/>
          <p14:tracePt t="220702" x="4656138" y="3149600"/>
          <p14:tracePt t="220718" x="4656138" y="3157538"/>
          <p14:tracePt t="220727" x="4648200" y="3157538"/>
          <p14:tracePt t="220848" x="4648200" y="3149600"/>
          <p14:tracePt t="220857" x="4656138" y="3149600"/>
          <p14:tracePt t="220863" x="4664075" y="3141663"/>
          <p14:tracePt t="220871" x="4672013" y="3141663"/>
          <p14:tracePt t="221150" x="4679950" y="3141663"/>
          <p14:tracePt t="221158" x="4679950" y="3125788"/>
          <p14:tracePt t="221166" x="4687888" y="3117850"/>
          <p14:tracePt t="221174" x="4687888" y="3109913"/>
          <p14:tracePt t="221182" x="4687888" y="3094038"/>
          <p14:tracePt t="221191" x="4703763" y="3078163"/>
          <p14:tracePt t="221198" x="4703763" y="3070225"/>
          <p14:tracePt t="221218" x="4703763" y="3062288"/>
          <p14:tracePt t="221302" x="4711700" y="3062288"/>
          <p14:tracePt t="221327" x="4719638" y="3062288"/>
          <p14:tracePt t="221399" x="4719638" y="3078163"/>
          <p14:tracePt t="221424" x="4711700" y="3078163"/>
          <p14:tracePt t="221439" x="4711700" y="3086100"/>
          <p14:tracePt t="221455" x="4711700" y="3094038"/>
          <p14:tracePt t="221471" x="4711700" y="3109913"/>
          <p14:tracePt t="221486" x="4711700" y="3117850"/>
          <p14:tracePt t="221494" x="4711700" y="3141663"/>
          <p14:tracePt t="221502" x="4711700" y="3149600"/>
          <p14:tracePt t="221510" x="4711700" y="3197225"/>
          <p14:tracePt t="221523" x="4711700" y="3205163"/>
          <p14:tracePt t="221526" x="4711700" y="3221038"/>
          <p14:tracePt t="221535" x="4711700" y="3236913"/>
          <p14:tracePt t="221542" x="4711700" y="3244850"/>
          <p14:tracePt t="221551" x="4719638" y="3262313"/>
          <p14:tracePt t="221558" x="4719638" y="3278188"/>
          <p14:tracePt t="221566" x="4719638" y="3286125"/>
          <p14:tracePt t="221574" x="4727575" y="3294063"/>
          <p14:tracePt t="221583" x="4727575" y="3309938"/>
          <p14:tracePt t="221589" x="4727575" y="3317875"/>
          <p14:tracePt t="221598" x="4727575" y="3333750"/>
          <p14:tracePt t="221615" x="4727575" y="3341688"/>
          <p14:tracePt t="221624" x="4727575" y="3349625"/>
          <p14:tracePt t="221631" x="4727575" y="3357563"/>
          <p14:tracePt t="221638" x="4727575" y="3373438"/>
          <p14:tracePt t="221646" x="4727575" y="3381375"/>
          <p14:tracePt t="221662" x="4727575" y="3397250"/>
          <p14:tracePt t="221678" x="4727575" y="3405188"/>
          <p14:tracePt t="221686" x="4727575" y="3421063"/>
          <p14:tracePt t="221710" x="4727575" y="3429000"/>
          <p14:tracePt t="221766" x="4727575" y="3444875"/>
          <p14:tracePt t="221774" x="4727575" y="3452813"/>
          <p14:tracePt t="221783" x="4727575" y="3460750"/>
          <p14:tracePt t="221789" x="4727575" y="3468688"/>
          <p14:tracePt t="221799" x="4727575" y="3492500"/>
          <p14:tracePt t="221807" x="4727575" y="3516313"/>
          <p14:tracePt t="221814" x="4727575" y="3532188"/>
          <p14:tracePt t="221826" x="4727575" y="3579813"/>
          <p14:tracePt t="221830" x="4727575" y="3587750"/>
          <p14:tracePt t="221838" x="4727575" y="3605213"/>
          <p14:tracePt t="221846" x="4727575" y="3621088"/>
          <p14:tracePt t="221853" x="4727575" y="3636963"/>
          <p14:tracePt t="221862" x="4735513" y="3676650"/>
          <p14:tracePt t="221875" x="4735513" y="3700463"/>
          <p14:tracePt t="221878" x="4735513" y="3716338"/>
          <p14:tracePt t="221886" x="4743450" y="3732213"/>
          <p14:tracePt t="221894" x="4743450" y="3779838"/>
          <p14:tracePt t="221902" x="4743450" y="3819525"/>
          <p14:tracePt t="221910" x="4743450" y="3859213"/>
          <p14:tracePt t="221918" x="4743450" y="3867150"/>
          <p14:tracePt t="221926" x="4743450" y="3883025"/>
          <p14:tracePt t="221942" x="4743450" y="3890963"/>
          <p14:tracePt t="221978" x="4743450" y="3851275"/>
          <p14:tracePt t="221982" x="4735513" y="3787775"/>
          <p14:tracePt t="221990" x="4727575" y="3684588"/>
          <p14:tracePt t="221999" x="4727575" y="3508375"/>
          <p14:tracePt t="222006" x="4727575" y="3389313"/>
          <p14:tracePt t="222015" x="4727575" y="3197225"/>
          <p14:tracePt t="222023" x="4727575" y="3173413"/>
          <p14:tracePt t="222242" x="4719638" y="3173413"/>
          <p14:tracePt t="222255" x="4719638" y="3165475"/>
          <p14:tracePt t="222262" x="4711700" y="3165475"/>
          <p14:tracePt t="222282" x="4703763" y="3165475"/>
          <p14:tracePt t="222294" x="4703763" y="3157538"/>
          <p14:tracePt t="222326" x="4703763" y="3149600"/>
          <p14:tracePt t="222391" x="4695825" y="3149600"/>
          <p14:tracePt t="222407" x="4695825" y="3157538"/>
          <p14:tracePt t="222415" x="4687888" y="3165475"/>
          <p14:tracePt t="222423" x="4679950" y="3173413"/>
          <p14:tracePt t="222434" x="4672013" y="3181350"/>
          <p14:tracePt t="222439" x="4656138" y="3197225"/>
          <p14:tracePt t="222445" x="4648200" y="3197225"/>
          <p14:tracePt t="222454" x="4632325" y="3205163"/>
          <p14:tracePt t="222462" x="4632325" y="3213100"/>
          <p14:tracePt t="222479" x="4632325" y="3221038"/>
          <p14:tracePt t="222486" x="4624388" y="3221038"/>
          <p14:tracePt t="222494" x="4624388" y="3228975"/>
          <p14:tracePt t="222607" x="4624388" y="3221038"/>
          <p14:tracePt t="222616" x="4632325" y="3221038"/>
          <p14:tracePt t="222623" x="4632325" y="3213100"/>
          <p14:tracePt t="222638" x="4640263" y="3213100"/>
          <p14:tracePt t="222694" x="4640263" y="3205163"/>
          <p14:tracePt t="222710" x="4640263" y="3197225"/>
          <p14:tracePt t="222726" x="4648200" y="3197225"/>
          <p14:tracePt t="222734" x="4648200" y="3189288"/>
          <p14:tracePt t="222742" x="4648200" y="3181350"/>
          <p14:tracePt t="222766" x="4648200" y="3173413"/>
          <p14:tracePt t="222782" x="4648200" y="3165475"/>
          <p14:tracePt t="222798" x="4648200" y="3149600"/>
          <p14:tracePt t="222806" x="4648200" y="3141663"/>
          <p14:tracePt t="222814" x="4648200" y="3133725"/>
          <p14:tracePt t="222822" x="4648200" y="3125788"/>
          <p14:tracePt t="222838" x="4640263" y="3117850"/>
          <p14:tracePt t="222846" x="4640263" y="3109913"/>
          <p14:tracePt t="222991" x="4640263" y="3101975"/>
          <p14:tracePt t="223374" x="4640263" y="3094038"/>
          <p14:tracePt t="223397" x="4640263" y="3086100"/>
          <p14:tracePt t="223406" x="4648200" y="3078163"/>
          <p14:tracePt t="223438" x="4648200" y="3070225"/>
          <p14:tracePt t="223446" x="4656138" y="3070225"/>
          <p14:tracePt t="223478" x="4656138" y="3062288"/>
          <p14:tracePt t="223646" x="4656138" y="3078163"/>
          <p14:tracePt t="223662" x="4656138" y="3086100"/>
          <p14:tracePt t="223670" x="4656138" y="3094038"/>
          <p14:tracePt t="223678" x="4656138" y="3109913"/>
          <p14:tracePt t="223687" x="4656138" y="3117850"/>
          <p14:tracePt t="223694" x="4648200" y="3133725"/>
          <p14:tracePt t="223704" x="4648200" y="3141663"/>
          <p14:tracePt t="223710" x="4640263" y="3149600"/>
          <p14:tracePt t="223720" x="4632325" y="3157538"/>
          <p14:tracePt t="223734" x="4624388" y="3165475"/>
          <p14:tracePt t="223742" x="4616450" y="3173413"/>
          <p14:tracePt t="223758" x="4608513" y="3181350"/>
          <p14:tracePt t="223814" x="4600575" y="3165475"/>
          <p14:tracePt t="223822" x="4592638" y="3165475"/>
          <p14:tracePt t="223830" x="4576763" y="3149600"/>
          <p14:tracePt t="223846" x="4567238" y="3141663"/>
          <p14:tracePt t="223854" x="4551363" y="3133725"/>
          <p14:tracePt t="223870" x="4527550" y="3109913"/>
          <p14:tracePt t="223886" x="4519613" y="3109913"/>
          <p14:tracePt t="223946" x="4511675" y="3109913"/>
          <p14:tracePt t="223952" x="4511675" y="3117850"/>
          <p14:tracePt t="223967" x="4503738" y="3117850"/>
          <p14:tracePt t="223975" x="4495800" y="3125788"/>
          <p14:tracePt t="223990" x="4487863" y="3133725"/>
          <p14:tracePt t="223998" x="4471988" y="3141663"/>
          <p14:tracePt t="224006" x="4464050" y="3149600"/>
          <p14:tracePt t="224014" x="4456113" y="3157538"/>
          <p14:tracePt t="224022" x="4432300" y="3157538"/>
          <p14:tracePt t="224030" x="4424363" y="3165475"/>
          <p14:tracePt t="224038" x="4416425" y="3173413"/>
          <p14:tracePt t="224054" x="4408488" y="3173413"/>
          <p14:tracePt t="224126" x="4408488" y="3165475"/>
          <p14:tracePt t="224134" x="4408488" y="3157538"/>
          <p14:tracePt t="224150" x="4408488" y="3149600"/>
          <p14:tracePt t="224158" x="4408488" y="3141663"/>
          <p14:tracePt t="224166" x="4416425" y="3141663"/>
          <p14:tracePt t="224182" x="4416425" y="3133725"/>
          <p14:tracePt t="224190" x="4416425" y="3125788"/>
          <p14:tracePt t="224198" x="4416425" y="3117850"/>
          <p14:tracePt t="224214" x="4416425" y="3109913"/>
          <p14:tracePt t="224222" x="4416425" y="3101975"/>
          <p14:tracePt t="224230" x="4416425" y="3094038"/>
          <p14:tracePt t="224251" x="4416425" y="3086100"/>
          <p14:tracePt t="224262" x="4416425" y="3078163"/>
          <p14:tracePt t="224270" x="4408488" y="3078163"/>
          <p14:tracePt t="224278" x="4408488" y="3070225"/>
          <p14:tracePt t="224286" x="4400550" y="3070225"/>
          <p14:tracePt t="224294" x="4392613" y="3070225"/>
          <p14:tracePt t="224303" x="4384675" y="3070225"/>
          <p14:tracePt t="224310" x="4376738" y="3062288"/>
          <p14:tracePt t="224319" x="4352925" y="3062288"/>
          <p14:tracePt t="224326" x="4344988" y="3062288"/>
          <p14:tracePt t="224334" x="4329113" y="3062288"/>
          <p14:tracePt t="224342" x="4313238" y="3070225"/>
          <p14:tracePt t="224350" x="4305300" y="3070225"/>
          <p14:tracePt t="224359" x="4297363" y="3078163"/>
          <p14:tracePt t="224366" x="4281488" y="3086100"/>
          <p14:tracePt t="224374" x="4281488" y="3094038"/>
          <p14:tracePt t="224383" x="4273550" y="3101975"/>
          <p14:tracePt t="224390" x="4273550" y="3109913"/>
          <p14:tracePt t="224407" x="4273550" y="3117850"/>
          <p14:tracePt t="224422" x="4273550" y="3125788"/>
          <p14:tracePt t="224510" x="4281488" y="3125788"/>
          <p14:tracePt t="224527" x="4297363" y="3125788"/>
          <p14:tracePt t="224542" x="4305300" y="3117850"/>
          <p14:tracePt t="224554" x="4313238" y="3117850"/>
          <p14:tracePt t="224558" x="4321175" y="3117850"/>
          <p14:tracePt t="224566" x="4321175" y="3109913"/>
          <p14:tracePt t="224582" x="4329113" y="3109913"/>
          <p14:tracePt t="224699" x="4329113" y="3101975"/>
          <p14:tracePt t="224710" x="4321175" y="3101975"/>
          <p14:tracePt t="224727" x="4313238" y="3101975"/>
          <p14:tracePt t="224758" x="4305300" y="3101975"/>
          <p14:tracePt t="224790" x="4297363" y="3101975"/>
          <p14:tracePt t="224806" x="4289425" y="3101975"/>
          <p14:tracePt t="224814" x="4281488" y="3101975"/>
          <p14:tracePt t="224830" x="4273550" y="3101975"/>
          <p14:tracePt t="224846" x="4265613" y="3109913"/>
          <p14:tracePt t="224862" x="4257675" y="3117850"/>
          <p14:tracePt t="224878" x="4249738" y="3117850"/>
          <p14:tracePt t="224886" x="4249738" y="3125788"/>
          <p14:tracePt t="224895" x="4241800" y="3125788"/>
          <p14:tracePt t="224910" x="4233863" y="3125788"/>
          <p14:tracePt t="224919" x="4225925" y="3125788"/>
          <p14:tracePt t="224927" x="4217988" y="3125788"/>
          <p14:tracePt t="224958" x="4210050" y="3125788"/>
          <p14:tracePt t="226640" x="4217988" y="3125788"/>
          <p14:tracePt t="226657" x="4225925" y="3125788"/>
          <p14:tracePt t="226663" x="4233863" y="3117850"/>
          <p14:tracePt t="226670" x="4241800" y="3117850"/>
          <p14:tracePt t="226686" x="4257675" y="3117850"/>
          <p14:tracePt t="226695" x="4257675" y="3109913"/>
          <p14:tracePt t="226703" x="4265613" y="3109913"/>
          <p14:tracePt t="226710" x="4273550" y="3109913"/>
          <p14:tracePt t="226719" x="4273550" y="3101975"/>
          <p14:tracePt t="226726" x="4281488" y="3101975"/>
          <p14:tracePt t="226742" x="4289425" y="3094038"/>
          <p14:tracePt t="226758" x="4297363" y="3086100"/>
          <p14:tracePt t="226766" x="4297363" y="3078163"/>
          <p14:tracePt t="226774" x="4297363" y="3070225"/>
          <p14:tracePt t="226782" x="4297363" y="3054350"/>
          <p14:tracePt t="226790" x="4297363" y="3046413"/>
          <p14:tracePt t="226798" x="4297363" y="3030538"/>
          <p14:tracePt t="226806" x="4297363" y="3014663"/>
          <p14:tracePt t="226823" x="4289425" y="3014663"/>
          <p14:tracePt t="226903" x="4289425" y="3022600"/>
          <p14:tracePt t="226927" x="4281488" y="3030538"/>
          <p14:tracePt t="226935" x="4273550" y="3038475"/>
          <p14:tracePt t="226942" x="4265613" y="3038475"/>
          <p14:tracePt t="226951" x="4257675" y="3046413"/>
          <p14:tracePt t="226959" x="4249738" y="3046413"/>
          <p14:tracePt t="226966" x="4241800" y="3046413"/>
          <p14:tracePt t="226974" x="4233863" y="3054350"/>
          <p14:tracePt t="226982" x="4225925" y="3062288"/>
          <p14:tracePt t="226998" x="4225925" y="3070225"/>
          <p14:tracePt t="227015" x="4217988" y="3070225"/>
          <p14:tracePt t="227238" x="4233863" y="3070225"/>
          <p14:tracePt t="227247" x="4241800" y="3070225"/>
          <p14:tracePt t="227255" x="4249738" y="3070225"/>
          <p14:tracePt t="227262" x="4265613" y="3078163"/>
          <p14:tracePt t="227270" x="4281488" y="3078163"/>
          <p14:tracePt t="227279" x="4305300" y="3078163"/>
          <p14:tracePt t="227286" x="4337050" y="3078163"/>
          <p14:tracePt t="227296" x="4384675" y="3086100"/>
          <p14:tracePt t="227302" x="4408488" y="3086100"/>
          <p14:tracePt t="227310" x="4424363" y="3094038"/>
          <p14:tracePt t="227318" x="4440238" y="3094038"/>
          <p14:tracePt t="227326" x="4456113" y="3094038"/>
          <p14:tracePt t="227334" x="4464050" y="3094038"/>
          <p14:tracePt t="227344" x="4471988" y="3094038"/>
          <p14:tracePt t="227350" x="4495800" y="3094038"/>
          <p14:tracePt t="227359" x="4503738" y="3094038"/>
          <p14:tracePt t="227366" x="4527550" y="3094038"/>
          <p14:tracePt t="227375" x="4551363" y="3094038"/>
          <p14:tracePt t="227382" x="4567238" y="3094038"/>
          <p14:tracePt t="227390" x="4584700" y="3094038"/>
          <p14:tracePt t="227398" x="4608513" y="3094038"/>
          <p14:tracePt t="227406" x="4640263" y="3094038"/>
          <p14:tracePt t="227414" x="4679950" y="3094038"/>
          <p14:tracePt t="227423" x="4703763" y="3094038"/>
          <p14:tracePt t="227430" x="4711700" y="3094038"/>
          <p14:tracePt t="227438" x="4727575" y="3094038"/>
          <p14:tracePt t="227446" x="4735513" y="3094038"/>
          <p14:tracePt t="227519" x="4743450" y="3094038"/>
          <p14:tracePt t="227551" x="4743450" y="3101975"/>
          <p14:tracePt t="227575" x="4751388" y="3101975"/>
          <p14:tracePt t="227598" x="4759325" y="3101975"/>
          <p14:tracePt t="227607" x="4767263" y="3109913"/>
          <p14:tracePt t="227614" x="4775200" y="3109913"/>
          <p14:tracePt t="227624" x="4783138" y="3117850"/>
          <p14:tracePt t="227631" x="4799013" y="3117850"/>
          <p14:tracePt t="227638" x="4806950" y="3117850"/>
          <p14:tracePt t="227646" x="4830763" y="3117850"/>
          <p14:tracePt t="227654" x="4846638" y="3117850"/>
          <p14:tracePt t="227663" x="4854575" y="3125788"/>
          <p14:tracePt t="227670" x="4862513" y="3125788"/>
          <p14:tracePt t="227678" x="4870450" y="3125788"/>
          <p14:tracePt t="227686" x="4878388" y="3125788"/>
          <p14:tracePt t="227799" x="4870450" y="3125788"/>
          <p14:tracePt t="227814" x="4862513" y="3125788"/>
          <p14:tracePt t="227822" x="4838700" y="3125788"/>
          <p14:tracePt t="227830" x="4830763" y="3125788"/>
          <p14:tracePt t="227838" x="4783138" y="3125788"/>
          <p14:tracePt t="227848" x="4767263" y="3125788"/>
          <p14:tracePt t="227854" x="4703763" y="3125788"/>
          <p14:tracePt t="227863" x="4616450" y="3125788"/>
          <p14:tracePt t="227870" x="4584700" y="3125788"/>
          <p14:tracePt t="227880" x="4535488" y="3125788"/>
          <p14:tracePt t="227890" x="4479925" y="3125788"/>
          <p14:tracePt t="227895" x="4464050" y="3125788"/>
          <p14:tracePt t="227902" x="4456113" y="3125788"/>
          <p14:tracePt t="227911" x="4448175" y="3125788"/>
          <p14:tracePt t="227918" x="4432300" y="3125788"/>
          <p14:tracePt t="227934" x="4424363" y="3125788"/>
          <p14:tracePt t="227966" x="4416425" y="3125788"/>
          <p14:tracePt t="227990" x="4400550" y="3125788"/>
          <p14:tracePt t="228006" x="4392613" y="3125788"/>
          <p14:tracePt t="228014" x="4384675" y="3125788"/>
          <p14:tracePt t="228022" x="4376738" y="3125788"/>
          <p14:tracePt t="228030" x="4360863" y="3125788"/>
          <p14:tracePt t="228042" x="4337050" y="3125788"/>
          <p14:tracePt t="228046" x="4289425" y="3125788"/>
          <p14:tracePt t="228054" x="4273550" y="3125788"/>
          <p14:tracePt t="228062" x="4257675" y="3125788"/>
          <p14:tracePt t="228070" x="4249738" y="3125788"/>
          <p14:tracePt t="228078" x="4241800" y="3125788"/>
          <p14:tracePt t="228184" x="4241800" y="3117850"/>
          <p14:tracePt t="228197" x="4241800" y="3109913"/>
          <p14:tracePt t="228214" x="4241800" y="3101975"/>
          <p14:tracePt t="228238" x="4241800" y="3094038"/>
          <p14:tracePt t="228254" x="4241800" y="3086100"/>
          <p14:tracePt t="228262" x="4241800" y="3078163"/>
          <p14:tracePt t="228294" x="4241800" y="3070225"/>
          <p14:tracePt t="228346" x="4249738" y="3070225"/>
          <p14:tracePt t="228366" x="4249738" y="3062288"/>
          <p14:tracePt t="228398" x="4257675" y="3062288"/>
          <p14:tracePt t="228407" x="4265613" y="3062288"/>
          <p14:tracePt t="228422" x="4273550" y="3062288"/>
          <p14:tracePt t="228430" x="4281488" y="3062288"/>
          <p14:tracePt t="228446" x="4297363" y="3062288"/>
          <p14:tracePt t="228454" x="4305300" y="3062288"/>
          <p14:tracePt t="228463" x="4313238" y="3062288"/>
          <p14:tracePt t="228470" x="4321175" y="3062288"/>
          <p14:tracePt t="228478" x="4337050" y="3062288"/>
          <p14:tracePt t="228486" x="4344988" y="3062288"/>
          <p14:tracePt t="228498" x="4352925" y="3062288"/>
          <p14:tracePt t="228502" x="4360863" y="3062288"/>
          <p14:tracePt t="228512" x="4368800" y="3062288"/>
          <p14:tracePt t="228518" x="4376738" y="3062288"/>
          <p14:tracePt t="228527" x="4384675" y="3062288"/>
          <p14:tracePt t="228542" x="4384675" y="3054350"/>
          <p14:tracePt t="228566" x="4392613" y="3054350"/>
          <p14:tracePt t="228614" x="4400550" y="3054350"/>
          <p14:tracePt t="228630" x="4408488" y="3054350"/>
          <p14:tracePt t="228720" x="4416425" y="3054350"/>
          <p14:tracePt t="228728" x="4432300" y="3054350"/>
          <p14:tracePt t="228734" x="4448175" y="3054350"/>
          <p14:tracePt t="228742" x="4471988" y="3054350"/>
          <p14:tracePt t="228750" x="4503738" y="3054350"/>
          <p14:tracePt t="228758" x="4584700" y="3062288"/>
          <p14:tracePt t="228766" x="4695825" y="3070225"/>
          <p14:tracePt t="228774" x="4759325" y="3070225"/>
          <p14:tracePt t="228782" x="4862513" y="3070225"/>
          <p14:tracePt t="228790" x="5014913" y="3070225"/>
          <p14:tracePt t="228798" x="5078413" y="3070225"/>
          <p14:tracePt t="228806" x="5181600" y="3070225"/>
          <p14:tracePt t="228814" x="5205413" y="3070225"/>
          <p14:tracePt t="228822" x="5221288" y="3070225"/>
          <p14:tracePt t="228830" x="5229225" y="3070225"/>
          <p14:tracePt t="228951" x="5237163" y="3070225"/>
          <p14:tracePt t="228967" x="5237163" y="3062288"/>
          <p14:tracePt t="228982" x="5237163" y="3054350"/>
          <p14:tracePt t="228998" x="5237163" y="3046413"/>
          <p14:tracePt t="229006" x="5237163" y="3038475"/>
          <p14:tracePt t="229014" x="5245100" y="3022600"/>
          <p14:tracePt t="229022" x="5245100" y="3014663"/>
          <p14:tracePt t="229030" x="5245100" y="3006725"/>
          <p14:tracePt t="229038" x="5245100" y="2998788"/>
          <p14:tracePt t="229046" x="5245100" y="2990850"/>
          <p14:tracePt t="229054" x="5245100" y="2982913"/>
          <p14:tracePt t="229062" x="5245100" y="2974975"/>
          <p14:tracePt t="229078" x="5245100" y="2967038"/>
          <p14:tracePt t="229086" x="5245100" y="2959100"/>
          <p14:tracePt t="229102" x="5245100" y="2951163"/>
          <p14:tracePt t="229112" x="5237163" y="2943225"/>
          <p14:tracePt t="229118" x="5229225" y="2935288"/>
          <p14:tracePt t="229128" x="5229225" y="2919413"/>
          <p14:tracePt t="229134" x="5221288" y="2919413"/>
          <p14:tracePt t="229144" x="5221288" y="2909888"/>
          <p14:tracePt t="229150" x="5205413" y="2901950"/>
          <p14:tracePt t="229159" x="5197475" y="2894013"/>
          <p14:tracePt t="229166" x="5197475" y="2878138"/>
          <p14:tracePt t="229182" x="5189538" y="2870200"/>
          <p14:tracePt t="229190" x="5189538" y="2862263"/>
          <p14:tracePt t="229198" x="5173663" y="2854325"/>
          <p14:tracePt t="229214" x="5165725" y="2846388"/>
          <p14:tracePt t="229230" x="5165725" y="2838450"/>
          <p14:tracePt t="229238" x="5157788" y="2830513"/>
          <p14:tracePt t="229262" x="5149850" y="2814638"/>
          <p14:tracePt t="229270" x="5149850" y="2806700"/>
          <p14:tracePt t="229278" x="5141913" y="2798763"/>
          <p14:tracePt t="229286" x="5133975" y="2782888"/>
          <p14:tracePt t="229302" x="5126038" y="2767013"/>
          <p14:tracePt t="229310" x="5118100" y="2751138"/>
          <p14:tracePt t="229318" x="5102225" y="2743200"/>
          <p14:tracePt t="229327" x="5094288" y="2727325"/>
          <p14:tracePt t="229334" x="5070475" y="2711450"/>
          <p14:tracePt t="229344" x="5062538" y="2695575"/>
          <p14:tracePt t="229350" x="5054600" y="2687638"/>
          <p14:tracePt t="229359" x="5030788" y="2679700"/>
          <p14:tracePt t="229367" x="5030788" y="2671763"/>
          <p14:tracePt t="229374" x="5014913" y="2671763"/>
          <p14:tracePt t="229383" x="5014913" y="2655888"/>
          <p14:tracePt t="229398" x="5006975" y="2655888"/>
          <p14:tracePt t="229422" x="4999038" y="2647950"/>
          <p14:tracePt t="229438" x="4991100" y="2647950"/>
          <p14:tracePt t="229446" x="4991100" y="2640013"/>
          <p14:tracePt t="229454" x="4983163" y="2632075"/>
          <p14:tracePt t="229462" x="4975225" y="2632075"/>
          <p14:tracePt t="229470" x="4967288" y="2624138"/>
          <p14:tracePt t="229486" x="4951413" y="2600325"/>
          <p14:tracePt t="229494" x="4943475" y="2592388"/>
          <p14:tracePt t="229502" x="4918075" y="2584450"/>
          <p14:tracePt t="229510" x="4894263" y="2576513"/>
          <p14:tracePt t="229520" x="4854575" y="2559050"/>
          <p14:tracePt t="229532" x="4799013" y="2543175"/>
          <p14:tracePt t="229535" x="4767263" y="2527300"/>
          <p14:tracePt t="229544" x="4719638" y="2511425"/>
          <p14:tracePt t="229550" x="4703763" y="2503488"/>
          <p14:tracePt t="229559" x="4672013" y="2487613"/>
          <p14:tracePt t="229566" x="4664075" y="2487613"/>
          <p14:tracePt t="229574" x="4640263" y="2479675"/>
          <p14:tracePt t="229583" x="4632325" y="2479675"/>
          <p14:tracePt t="229590" x="4624388" y="2471738"/>
          <p14:tracePt t="229599" x="4616450" y="2471738"/>
          <p14:tracePt t="229606" x="4608513" y="2471738"/>
          <p14:tracePt t="229622" x="4600575" y="2471738"/>
          <p14:tracePt t="229630" x="4592638" y="2463800"/>
          <p14:tracePt t="229646" x="4584700" y="2463800"/>
          <p14:tracePt t="229670" x="4576763" y="2471738"/>
          <p14:tracePt t="229682" x="4567238" y="2471738"/>
          <p14:tracePt t="229687" x="4559300" y="2479675"/>
          <p14:tracePt t="229695" x="4543425" y="2487613"/>
          <p14:tracePt t="229702" x="4527550" y="2495550"/>
          <p14:tracePt t="229710" x="4519613" y="2511425"/>
          <p14:tracePt t="229718" x="4503738" y="2511425"/>
          <p14:tracePt t="229727" x="4495800" y="2527300"/>
          <p14:tracePt t="229734" x="4487863" y="2527300"/>
          <p14:tracePt t="229744" x="4471988" y="2527300"/>
          <p14:tracePt t="229750" x="4464050" y="2543175"/>
          <p14:tracePt t="229760" x="4448175" y="2551113"/>
          <p14:tracePt t="229766" x="4424363" y="2551113"/>
          <p14:tracePt t="229774" x="4416425" y="2566988"/>
          <p14:tracePt t="229782" x="4408488" y="2566988"/>
          <p14:tracePt t="229790" x="4384675" y="2566988"/>
          <p14:tracePt t="229798" x="4360863" y="2584450"/>
          <p14:tracePt t="229806" x="4344988" y="2592388"/>
          <p14:tracePt t="229814" x="4321175" y="2592388"/>
          <p14:tracePt t="229822" x="4313238" y="2592388"/>
          <p14:tracePt t="229830" x="4297363" y="2592388"/>
          <p14:tracePt t="229838" x="4281488" y="2592388"/>
          <p14:tracePt t="229846" x="4273550" y="2592388"/>
          <p14:tracePt t="229860" x="4257675" y="2592388"/>
          <p14:tracePt t="229862" x="4249738" y="2600325"/>
          <p14:tracePt t="229871" x="4233863" y="2600325"/>
          <p14:tracePt t="229886" x="4225925" y="2600325"/>
          <p14:tracePt t="229910" x="4217988" y="2600325"/>
          <p14:tracePt t="229934" x="4210050" y="2600325"/>
          <p14:tracePt t="229942" x="4210050" y="2608263"/>
          <p14:tracePt t="229959" x="4210050" y="2616200"/>
          <p14:tracePt t="229966" x="4200525" y="2624138"/>
          <p14:tracePt t="229974" x="4200525" y="2632075"/>
          <p14:tracePt t="229983" x="4200525" y="2640013"/>
          <p14:tracePt t="229999" x="4200525" y="2655888"/>
          <p14:tracePt t="230010" x="4200525" y="2663825"/>
          <p14:tracePt t="230014" x="4200525" y="2671763"/>
          <p14:tracePt t="230022" x="4200525" y="2679700"/>
          <p14:tracePt t="230030" x="4200525" y="2687638"/>
          <p14:tracePt t="230038" x="4200525" y="2695575"/>
          <p14:tracePt t="230046" x="4200525" y="2711450"/>
          <p14:tracePt t="230054" x="4200525" y="2719388"/>
          <p14:tracePt t="230062" x="4200525" y="2727325"/>
          <p14:tracePt t="230070" x="4200525" y="2735263"/>
          <p14:tracePt t="230080" x="4200525" y="2751138"/>
          <p14:tracePt t="230086" x="4200525" y="2774950"/>
          <p14:tracePt t="230095" x="4200525" y="2782888"/>
          <p14:tracePt t="230102" x="4210050" y="2798763"/>
          <p14:tracePt t="230110" x="4210050" y="2806700"/>
          <p14:tracePt t="230118" x="4210050" y="2822575"/>
          <p14:tracePt t="230126" x="4210050" y="2830513"/>
          <p14:tracePt t="230134" x="4210050" y="2838450"/>
          <p14:tracePt t="230143" x="4210050" y="2854325"/>
          <p14:tracePt t="230162" x="4210050" y="2862263"/>
          <p14:tracePt t="230166" x="4210050" y="2870200"/>
          <p14:tracePt t="230175" x="4210050" y="2878138"/>
          <p14:tracePt t="230182" x="4217988" y="2894013"/>
          <p14:tracePt t="230190" x="4225925" y="2894013"/>
          <p14:tracePt t="230198" x="4225925" y="2901950"/>
          <p14:tracePt t="230206" x="4225925" y="2909888"/>
          <p14:tracePt t="230214" x="4233863" y="2919413"/>
          <p14:tracePt t="230222" x="4233863" y="2927350"/>
          <p14:tracePt t="230238" x="4241800" y="2935288"/>
          <p14:tracePt t="230246" x="4241800" y="2943225"/>
          <p14:tracePt t="230272" x="4249738" y="2943225"/>
          <p14:tracePt t="230278" x="4257675" y="2951163"/>
          <p14:tracePt t="230295" x="4265613" y="2951163"/>
          <p14:tracePt t="230303" x="4265613" y="2959100"/>
          <p14:tracePt t="230314" x="4281488" y="2967038"/>
          <p14:tracePt t="230319" x="4297363" y="2982913"/>
          <p14:tracePt t="230326" x="4344988" y="2990850"/>
          <p14:tracePt t="230335" x="4360863" y="3006725"/>
          <p14:tracePt t="230343" x="4432300" y="3030538"/>
          <p14:tracePt t="230351" x="4487863" y="3046413"/>
          <p14:tracePt t="230360" x="4551363" y="3078163"/>
          <p14:tracePt t="230366" x="4632325" y="3086100"/>
          <p14:tracePt t="230376" x="4656138" y="3101975"/>
          <p14:tracePt t="230382" x="4695825" y="3109913"/>
          <p14:tracePt t="230390" x="4703763" y="3109913"/>
          <p14:tracePt t="230398" x="4751388" y="3117850"/>
          <p14:tracePt t="230406" x="4759325" y="3117850"/>
          <p14:tracePt t="230414" x="4775200" y="3117850"/>
          <p14:tracePt t="230422" x="4783138" y="3125788"/>
          <p14:tracePt t="230430" x="4791075" y="3125788"/>
          <p14:tracePt t="230438" x="4799013" y="3125788"/>
          <p14:tracePt t="230446" x="4838700" y="3125788"/>
          <p14:tracePt t="230454" x="4870450" y="3125788"/>
          <p14:tracePt t="230466" x="4886325" y="3125788"/>
          <p14:tracePt t="230471" x="4933950" y="3117850"/>
          <p14:tracePt t="230478" x="4951413" y="3117850"/>
          <p14:tracePt t="230487" x="4967288" y="3109913"/>
          <p14:tracePt t="230494" x="5022850" y="3094038"/>
          <p14:tracePt t="230503" x="5054600" y="3062288"/>
          <p14:tracePt t="230511" x="5102225" y="3038475"/>
          <p14:tracePt t="230518" x="5133975" y="3014663"/>
          <p14:tracePt t="230526" x="5149850" y="2990850"/>
          <p14:tracePt t="230534" x="5173663" y="2974975"/>
          <p14:tracePt t="230542" x="5229225" y="2943225"/>
          <p14:tracePt t="230550" x="5237163" y="2919413"/>
          <p14:tracePt t="230564" x="5237163" y="2901950"/>
          <p14:tracePt t="230566" x="5253038" y="2838450"/>
          <p14:tracePt t="230574" x="5253038" y="2814638"/>
          <p14:tracePt t="230582" x="5260975" y="2798763"/>
          <p14:tracePt t="230590" x="5260975" y="2774950"/>
          <p14:tracePt t="230598" x="5260975" y="2751138"/>
          <p14:tracePt t="230614" x="5260975" y="2743200"/>
          <p14:tracePt t="230622" x="5260975" y="2727325"/>
          <p14:tracePt t="230630" x="5260975" y="2719388"/>
          <p14:tracePt t="230647" x="5260975" y="2711450"/>
          <p14:tracePt t="230654" x="5260975" y="2703513"/>
          <p14:tracePt t="230662" x="5260975" y="2687638"/>
          <p14:tracePt t="230678" x="5253038" y="2679700"/>
          <p14:tracePt t="230686" x="5245100" y="2671763"/>
          <p14:tracePt t="230694" x="5237163" y="2663825"/>
          <p14:tracePt t="230703" x="5213350" y="2647950"/>
          <p14:tracePt t="230711" x="5205413" y="2632075"/>
          <p14:tracePt t="230720" x="5181600" y="2608263"/>
          <p14:tracePt t="230730" x="5165725" y="2592388"/>
          <p14:tracePt t="230736" x="5118100" y="2576513"/>
          <p14:tracePt t="230743" x="5078413" y="2559050"/>
          <p14:tracePt t="230750" x="5006975" y="2543175"/>
          <p14:tracePt t="230759" x="4951413" y="2527300"/>
          <p14:tracePt t="230766" x="4910138" y="2519363"/>
          <p14:tracePt t="230774" x="4894263" y="2519363"/>
          <p14:tracePt t="230782" x="4870450" y="2519363"/>
          <p14:tracePt t="230793" x="4838700" y="2519363"/>
          <p14:tracePt t="230799" x="4830763" y="2511425"/>
          <p14:tracePt t="230806" x="4806950" y="2503488"/>
          <p14:tracePt t="230814" x="4799013" y="2503488"/>
          <p14:tracePt t="230822" x="4783138" y="2503488"/>
          <p14:tracePt t="230830" x="4759325" y="2503488"/>
          <p14:tracePt t="230838" x="4743450" y="2503488"/>
          <p14:tracePt t="230846" x="4735513" y="2503488"/>
          <p14:tracePt t="230862" x="4727575" y="2503488"/>
          <p14:tracePt t="230878" x="4719638" y="2503488"/>
          <p14:tracePt t="230886" x="4711700" y="2503488"/>
          <p14:tracePt t="230894" x="4703763" y="2503488"/>
          <p14:tracePt t="230910" x="4695825" y="2503488"/>
          <p14:tracePt t="230918" x="4687888" y="2503488"/>
          <p14:tracePt t="230926" x="4679950" y="2503488"/>
          <p14:tracePt t="230934" x="4664075" y="2503488"/>
          <p14:tracePt t="230943" x="4648200" y="2503488"/>
          <p14:tracePt t="230951" x="4632325" y="2503488"/>
          <p14:tracePt t="230959" x="4616450" y="2503488"/>
          <p14:tracePt t="230966" x="4600575" y="2511425"/>
          <p14:tracePt t="230975" x="4576763" y="2527300"/>
          <p14:tracePt t="230982" x="4543425" y="2527300"/>
          <p14:tracePt t="230990" x="4495800" y="2535238"/>
          <p14:tracePt t="230998" x="4471988" y="2543175"/>
          <p14:tracePt t="231006" x="4456113" y="2551113"/>
          <p14:tracePt t="231014" x="4440238" y="2551113"/>
          <p14:tracePt t="231022" x="4432300" y="2559050"/>
          <p14:tracePt t="231030" x="4424363" y="2559050"/>
          <p14:tracePt t="231038" x="4408488" y="2566988"/>
          <p14:tracePt t="231062" x="4400550" y="2566988"/>
          <p14:tracePt t="231078" x="4392613" y="2566988"/>
          <p14:tracePt t="231086" x="4384675" y="2576513"/>
          <p14:tracePt t="231102" x="4376738" y="2584450"/>
          <p14:tracePt t="231119" x="4368800" y="2600325"/>
          <p14:tracePt t="231126" x="4360863" y="2600325"/>
          <p14:tracePt t="231134" x="4337050" y="2616200"/>
          <p14:tracePt t="231142" x="4337050" y="2624138"/>
          <p14:tracePt t="231150" x="4321175" y="2640013"/>
          <p14:tracePt t="231159" x="4313238" y="2655888"/>
          <p14:tracePt t="231166" x="4297363" y="2679700"/>
          <p14:tracePt t="231175" x="4289425" y="2695575"/>
          <p14:tracePt t="231182" x="4273550" y="2711450"/>
          <p14:tracePt t="231191" x="4265613" y="2767013"/>
          <p14:tracePt t="231198" x="4265613" y="2782888"/>
          <p14:tracePt t="231206" x="4257675" y="2790825"/>
          <p14:tracePt t="231214" x="4249738" y="2806700"/>
          <p14:tracePt t="231222" x="4249738" y="2822575"/>
          <p14:tracePt t="231230" x="4249738" y="2830513"/>
          <p14:tracePt t="231238" x="4249738" y="2838450"/>
          <p14:tracePt t="231246" x="4249738" y="2854325"/>
          <p14:tracePt t="231254" x="4249738" y="2862263"/>
          <p14:tracePt t="231270" x="4249738" y="2878138"/>
          <p14:tracePt t="231278" x="4249738" y="2886075"/>
          <p14:tracePt t="231294" x="4249738" y="2901950"/>
          <p14:tracePt t="231310" x="4249738" y="2909888"/>
          <p14:tracePt t="231326" x="4265613" y="2927350"/>
          <p14:tracePt t="231334" x="4273550" y="2935288"/>
          <p14:tracePt t="231342" x="4281488" y="2951163"/>
          <p14:tracePt t="231350" x="4297363" y="2959100"/>
          <p14:tracePt t="231359" x="4305300" y="2967038"/>
          <p14:tracePt t="231366" x="4321175" y="2982913"/>
          <p14:tracePt t="231375" x="4329113" y="2990850"/>
          <p14:tracePt t="231383" x="4360863" y="3006725"/>
          <p14:tracePt t="231391" x="4384675" y="3022600"/>
          <p14:tracePt t="231398" x="4432300" y="3022600"/>
          <p14:tracePt t="231406" x="4495800" y="3038475"/>
          <p14:tracePt t="231414" x="4511675" y="3038475"/>
          <p14:tracePt t="231422" x="4559300" y="3038475"/>
          <p14:tracePt t="231430" x="4624388" y="3038475"/>
          <p14:tracePt t="231438" x="4672013" y="3038475"/>
          <p14:tracePt t="231446" x="4695825" y="3038475"/>
          <p14:tracePt t="231454" x="4727575" y="3038475"/>
          <p14:tracePt t="231462" x="4767263" y="3038475"/>
          <p14:tracePt t="231470" x="4854575" y="3054350"/>
          <p14:tracePt t="231478" x="4918075" y="3054350"/>
          <p14:tracePt t="231486" x="5022850" y="3046413"/>
          <p14:tracePt t="231494" x="5110163" y="3038475"/>
          <p14:tracePt t="231502" x="5173663" y="3030538"/>
          <p14:tracePt t="231510" x="5221288" y="3022600"/>
          <p14:tracePt t="231518" x="5245100" y="3014663"/>
          <p14:tracePt t="231526" x="5260975" y="3006725"/>
          <p14:tracePt t="231534" x="5310188" y="2998788"/>
          <p14:tracePt t="231542" x="5318125" y="2982913"/>
          <p14:tracePt t="231550" x="5326063" y="2974975"/>
          <p14:tracePt t="231558" x="5334000" y="2959100"/>
          <p14:tracePt t="231566" x="5334000" y="2951163"/>
          <p14:tracePt t="231575" x="5341938" y="2935288"/>
          <p14:tracePt t="231582" x="5341938" y="2927350"/>
          <p14:tracePt t="231592" x="5349875" y="2909888"/>
          <p14:tracePt t="231598" x="5349875" y="2901950"/>
          <p14:tracePt t="231606" x="5349875" y="2894013"/>
          <p14:tracePt t="231614" x="5349875" y="2878138"/>
          <p14:tracePt t="231622" x="5341938" y="2854325"/>
          <p14:tracePt t="231630" x="5341938" y="2838450"/>
          <p14:tracePt t="231640" x="5326063" y="2822575"/>
          <p14:tracePt t="231647" x="5310188" y="2806700"/>
          <p14:tracePt t="231654" x="5292725" y="2790825"/>
          <p14:tracePt t="231662" x="5268913" y="2767013"/>
          <p14:tracePt t="231671" x="5253038" y="2743200"/>
          <p14:tracePt t="231678" x="5245100" y="2735263"/>
          <p14:tracePt t="231686" x="5221288" y="2727325"/>
          <p14:tracePt t="231694" x="5205413" y="2711450"/>
          <p14:tracePt t="231703" x="5181600" y="2711450"/>
          <p14:tracePt t="231710" x="5173663" y="2695575"/>
          <p14:tracePt t="231718" x="5141913" y="2671763"/>
          <p14:tracePt t="231727" x="5126038" y="2663825"/>
          <p14:tracePt t="231734" x="5102225" y="2655888"/>
          <p14:tracePt t="231742" x="5094288" y="2655888"/>
          <p14:tracePt t="231750" x="5078413" y="2640013"/>
          <p14:tracePt t="231758" x="5046663" y="2632075"/>
          <p14:tracePt t="231766" x="5030788" y="2624138"/>
          <p14:tracePt t="231775" x="5014913" y="2616200"/>
          <p14:tracePt t="231782" x="4991100" y="2616200"/>
          <p14:tracePt t="231791" x="4975225" y="2608263"/>
          <p14:tracePt t="231798" x="4959350" y="2608263"/>
          <p14:tracePt t="231806" x="4943475" y="2600325"/>
          <p14:tracePt t="231814" x="4933950" y="2600325"/>
          <p14:tracePt t="231822" x="4926013" y="2592388"/>
          <p14:tracePt t="231830" x="4902200" y="2592388"/>
          <p14:tracePt t="231838" x="4886325" y="2592388"/>
          <p14:tracePt t="231846" x="4878388" y="2592388"/>
          <p14:tracePt t="231854" x="4870450" y="2592388"/>
          <p14:tracePt t="231876" x="4830763" y="2592388"/>
          <p14:tracePt t="231878" x="4814888" y="2592388"/>
          <p14:tracePt t="231886" x="4791075" y="2584450"/>
          <p14:tracePt t="231894" x="4783138" y="2584450"/>
          <p14:tracePt t="231902" x="4759325" y="2584450"/>
          <p14:tracePt t="231910" x="4743450" y="2584450"/>
          <p14:tracePt t="231918" x="4727575" y="2584450"/>
          <p14:tracePt t="231926" x="4711700" y="2592388"/>
          <p14:tracePt t="231934" x="4695825" y="2592388"/>
          <p14:tracePt t="231943" x="4687888" y="2592388"/>
          <p14:tracePt t="231950" x="4664075" y="2600325"/>
          <p14:tracePt t="231958" x="4648200" y="2600325"/>
          <p14:tracePt t="231966" x="4632325" y="2600325"/>
          <p14:tracePt t="231978" x="4608513" y="2600325"/>
          <p14:tracePt t="231982" x="4592638" y="2608263"/>
          <p14:tracePt t="231991" x="4551363" y="2608263"/>
          <p14:tracePt t="231998" x="4527550" y="2616200"/>
          <p14:tracePt t="232007" x="4511675" y="2624138"/>
          <p14:tracePt t="232014" x="4471988" y="2632075"/>
          <p14:tracePt t="232022" x="4456113" y="2632075"/>
          <p14:tracePt t="232030" x="4448175" y="2640013"/>
          <p14:tracePt t="232038" x="4440238" y="2647950"/>
          <p14:tracePt t="232046" x="4432300" y="2655888"/>
          <p14:tracePt t="232054" x="4424363" y="2655888"/>
          <p14:tracePt t="232062" x="4424363" y="2663825"/>
          <p14:tracePt t="232070" x="4408488" y="2671763"/>
          <p14:tracePt t="232078" x="4408488" y="2679700"/>
          <p14:tracePt t="232086" x="4400550" y="2687638"/>
          <p14:tracePt t="232102" x="4392613" y="2695575"/>
          <p14:tracePt t="232110" x="4384675" y="2695575"/>
          <p14:tracePt t="232118" x="4376738" y="2711450"/>
          <p14:tracePt t="232130" x="4368800" y="2719388"/>
          <p14:tracePt t="232134" x="4352925" y="2735263"/>
          <p14:tracePt t="232143" x="4352925" y="2759075"/>
          <p14:tracePt t="232150" x="4344988" y="2767013"/>
          <p14:tracePt t="232158" x="4344988" y="2782888"/>
          <p14:tracePt t="232166" x="4337050" y="2798763"/>
          <p14:tracePt t="232175" x="4329113" y="2822575"/>
          <p14:tracePt t="232184" x="4329113" y="2846388"/>
          <p14:tracePt t="232196" x="4329113" y="2862263"/>
          <p14:tracePt t="232199" x="4329113" y="2909888"/>
          <p14:tracePt t="232208" x="4321175" y="2943225"/>
          <p14:tracePt t="232214" x="4321175" y="2959100"/>
          <p14:tracePt t="232222" x="4321175" y="2982913"/>
          <p14:tracePt t="232230" x="4321175" y="3006725"/>
          <p14:tracePt t="232238" x="4321175" y="3022600"/>
          <p14:tracePt t="232246" x="4321175" y="3046413"/>
          <p14:tracePt t="232254" x="4337050" y="3062288"/>
          <p14:tracePt t="232262" x="4344988" y="3070225"/>
          <p14:tracePt t="232270" x="4360863" y="3086100"/>
          <p14:tracePt t="232282" x="4368800" y="3094038"/>
          <p14:tracePt t="232286" x="4376738" y="3101975"/>
          <p14:tracePt t="232294" x="4392613" y="3109913"/>
          <p14:tracePt t="232302" x="4408488" y="3109913"/>
          <p14:tracePt t="232310" x="4416425" y="3109913"/>
          <p14:tracePt t="232318" x="4432300" y="3117850"/>
          <p14:tracePt t="232326" x="4440238" y="3125788"/>
          <p14:tracePt t="232334" x="4448175" y="3125788"/>
          <p14:tracePt t="232342" x="4456113" y="3125788"/>
          <p14:tracePt t="232350" x="4479925" y="3125788"/>
          <p14:tracePt t="232358" x="4487863" y="3125788"/>
          <p14:tracePt t="232376" x="4503738" y="3125788"/>
          <p14:tracePt t="232382" x="4511675" y="3125788"/>
          <p14:tracePt t="232391" x="4519613" y="3117850"/>
          <p14:tracePt t="232398" x="4535488" y="3109913"/>
          <p14:tracePt t="232408" x="4543425" y="3094038"/>
          <p14:tracePt t="232414" x="4559300" y="3070225"/>
          <p14:tracePt t="232424" x="4567238" y="3054350"/>
          <p14:tracePt t="232434" x="4576763" y="3038475"/>
          <p14:tracePt t="232439" x="4584700" y="3030538"/>
          <p14:tracePt t="232446" x="4584700" y="3014663"/>
          <p14:tracePt t="232454" x="4592638" y="3006725"/>
          <p14:tracePt t="232462" x="4600575" y="2998788"/>
          <p14:tracePt t="232470" x="4608513" y="2974975"/>
          <p14:tracePt t="232478" x="4608513" y="2959100"/>
          <p14:tracePt t="232486" x="4616450" y="2959100"/>
          <p14:tracePt t="232494" x="4616450" y="2951163"/>
          <p14:tracePt t="232502" x="4624388" y="2943225"/>
          <p14:tracePt t="232518" x="4624388" y="2935288"/>
          <p14:tracePt t="232558" x="4632325" y="2935288"/>
          <p14:tracePt t="232566" x="4640263" y="2935288"/>
          <p14:tracePt t="232574" x="4648200" y="2919413"/>
          <p14:tracePt t="232586" x="4695825" y="2919413"/>
          <p14:tracePt t="232591" x="4711700" y="2909888"/>
          <p14:tracePt t="232598" x="4751388" y="2901950"/>
          <p14:tracePt t="232608" x="4806950" y="2894013"/>
          <p14:tracePt t="232614" x="4822825" y="2886075"/>
          <p14:tracePt t="232623" x="4838700" y="2886075"/>
          <p14:tracePt t="232630" x="4886325" y="2870200"/>
          <p14:tracePt t="232640" x="4910138" y="2862263"/>
          <p14:tracePt t="232646" x="4975225" y="2862263"/>
          <p14:tracePt t="232654" x="4999038" y="2854325"/>
          <p14:tracePt t="232662" x="5030788" y="2846388"/>
          <p14:tracePt t="232670" x="5046663" y="2846388"/>
          <p14:tracePt t="232678" x="5054600" y="2846388"/>
          <p14:tracePt t="232686" x="5062538" y="2838450"/>
          <p14:tracePt t="232702" x="5070475" y="2830513"/>
          <p14:tracePt t="232710" x="5078413" y="2830513"/>
          <p14:tracePt t="232718" x="5078413" y="2822575"/>
          <p14:tracePt t="232726" x="5078413" y="2814638"/>
          <p14:tracePt t="232734" x="5078413" y="2806700"/>
          <p14:tracePt t="232742" x="5078413" y="2798763"/>
          <p14:tracePt t="232750" x="5078413" y="2774950"/>
          <p14:tracePt t="232758" x="5070475" y="2767013"/>
          <p14:tracePt t="232766" x="5062538" y="2759075"/>
          <p14:tracePt t="232774" x="5062538" y="2743200"/>
          <p14:tracePt t="232782" x="5054600" y="2743200"/>
          <p14:tracePt t="232796" x="5046663" y="2735263"/>
          <p14:tracePt t="232798" x="5038725" y="2727325"/>
          <p14:tracePt t="232809" x="5022850" y="2711450"/>
          <p14:tracePt t="232814" x="5006975" y="2695575"/>
          <p14:tracePt t="232824" x="4991100" y="2687638"/>
          <p14:tracePt t="232830" x="4967288" y="2671763"/>
          <p14:tracePt t="232840" x="4933950" y="2663825"/>
          <p14:tracePt t="232846" x="4886325" y="2647950"/>
          <p14:tracePt t="232855" x="4830763" y="2640013"/>
          <p14:tracePt t="232862" x="4767263" y="2640013"/>
          <p14:tracePt t="232870" x="4719638" y="2624138"/>
          <p14:tracePt t="232892" x="4648200" y="2616200"/>
          <p14:tracePt t="232894" x="4608513" y="2616200"/>
          <p14:tracePt t="232902" x="4584700" y="2616200"/>
          <p14:tracePt t="232910" x="4567238" y="2616200"/>
          <p14:tracePt t="232918" x="4551363" y="2616200"/>
          <p14:tracePt t="232926" x="4527550" y="2616200"/>
          <p14:tracePt t="232934" x="4511675" y="2616200"/>
          <p14:tracePt t="232942" x="4503738" y="2616200"/>
          <p14:tracePt t="232950" x="4479925" y="2616200"/>
          <p14:tracePt t="232958" x="4456113" y="2616200"/>
          <p14:tracePt t="232966" x="4448175" y="2616200"/>
          <p14:tracePt t="232975" x="4424363" y="2616200"/>
          <p14:tracePt t="232982" x="4416425" y="2616200"/>
          <p14:tracePt t="232991" x="4400550" y="2624138"/>
          <p14:tracePt t="232998" x="4368800" y="2624138"/>
          <p14:tracePt t="233008" x="4352925" y="2624138"/>
          <p14:tracePt t="233014" x="4337050" y="2624138"/>
          <p14:tracePt t="233024" x="4313238" y="2624138"/>
          <p14:tracePt t="233030" x="4297363" y="2624138"/>
          <p14:tracePt t="233040" x="4289425" y="2624138"/>
          <p14:tracePt t="233046" x="4273550" y="2624138"/>
          <p14:tracePt t="233055" x="4257675" y="2624138"/>
          <p14:tracePt t="233070" x="4257675" y="2616200"/>
          <p14:tracePt t="233078" x="4249738" y="2616200"/>
          <p14:tracePt t="233126" x="4241800" y="2616200"/>
          <p14:tracePt t="233134" x="4233863" y="2624138"/>
          <p14:tracePt t="233150" x="4233863" y="2632075"/>
          <p14:tracePt t="233158" x="4225925" y="2640013"/>
          <p14:tracePt t="233166" x="4217988" y="2647950"/>
          <p14:tracePt t="233174" x="4200525" y="2655888"/>
          <p14:tracePt t="233182" x="4192588" y="2663825"/>
          <p14:tracePt t="233191" x="4184650" y="2671763"/>
          <p14:tracePt t="233198" x="4168775" y="2687638"/>
          <p14:tracePt t="233208" x="4129088" y="2695575"/>
          <p14:tracePt t="233214" x="4121150" y="2711450"/>
          <p14:tracePt t="233224" x="4113213" y="2735263"/>
          <p14:tracePt t="233230" x="4105275" y="2743200"/>
          <p14:tracePt t="233240" x="4097338" y="2751138"/>
          <p14:tracePt t="233246" x="4089400" y="2759075"/>
          <p14:tracePt t="233254" x="4081463" y="2774950"/>
          <p14:tracePt t="233262" x="4081463" y="2782888"/>
          <p14:tracePt t="233270" x="4073525" y="2790825"/>
          <p14:tracePt t="233278" x="4073525" y="2798763"/>
          <p14:tracePt t="233286" x="4073525" y="2806700"/>
          <p14:tracePt t="233294" x="4073525" y="2814638"/>
          <p14:tracePt t="233310" x="4073525" y="2822575"/>
          <p14:tracePt t="233318" x="4073525" y="2838450"/>
          <p14:tracePt t="233334" x="4073525" y="2854325"/>
          <p14:tracePt t="233343" x="4073525" y="2870200"/>
          <p14:tracePt t="233350" x="4073525" y="2901950"/>
          <p14:tracePt t="233358" x="4081463" y="2919413"/>
          <p14:tracePt t="233366" x="4089400" y="2943225"/>
          <p14:tracePt t="233374" x="4097338" y="2959100"/>
          <p14:tracePt t="233382" x="4121150" y="2982913"/>
          <p14:tracePt t="233390" x="4144963" y="2990850"/>
          <p14:tracePt t="233398" x="4152900" y="2998788"/>
          <p14:tracePt t="233407" x="4160838" y="3006725"/>
          <p14:tracePt t="233414" x="4184650" y="3022600"/>
          <p14:tracePt t="233424" x="4225925" y="3030538"/>
          <p14:tracePt t="233430" x="4281488" y="3062288"/>
          <p14:tracePt t="233439" x="4321175" y="3086100"/>
          <p14:tracePt t="233446" x="4392613" y="3094038"/>
          <p14:tracePt t="233455" x="4408488" y="3109913"/>
          <p14:tracePt t="233462" x="4464050" y="3117850"/>
          <p14:tracePt t="233470" x="4479925" y="3125788"/>
          <p14:tracePt t="233478" x="4503738" y="3125788"/>
          <p14:tracePt t="233486" x="4519613" y="3133725"/>
          <p14:tracePt t="233494" x="4543425" y="3133725"/>
          <p14:tracePt t="233502" x="4567238" y="3141663"/>
          <p14:tracePt t="233510" x="4576763" y="3141663"/>
          <p14:tracePt t="233518" x="4584700" y="3141663"/>
          <p14:tracePt t="233526" x="4608513" y="3149600"/>
          <p14:tracePt t="233534" x="4624388" y="3149600"/>
          <p14:tracePt t="233542" x="4648200" y="3149600"/>
          <p14:tracePt t="233550" x="4656138" y="3149600"/>
          <p14:tracePt t="233558" x="4672013" y="3149600"/>
          <p14:tracePt t="233566" x="4687888" y="3149600"/>
          <p14:tracePt t="233574" x="4711700" y="3141663"/>
          <p14:tracePt t="233582" x="4735513" y="3125788"/>
          <p14:tracePt t="233590" x="4775200" y="3117850"/>
          <p14:tracePt t="233598" x="4799013" y="3109913"/>
          <p14:tracePt t="233606" x="4822825" y="3078163"/>
          <p14:tracePt t="233614" x="4830763" y="3070225"/>
          <p14:tracePt t="233624" x="4838700" y="3062288"/>
          <p14:tracePt t="233630" x="4862513" y="3030538"/>
          <p14:tracePt t="233638" x="4870450" y="3014663"/>
          <p14:tracePt t="233646" x="4902200" y="2998788"/>
          <p14:tracePt t="233654" x="4902200" y="2974975"/>
          <p14:tracePt t="233662" x="4902200" y="2943225"/>
          <p14:tracePt t="233670" x="4902200" y="2894013"/>
          <p14:tracePt t="233678" x="4902200" y="2838450"/>
          <p14:tracePt t="233686" x="4902200" y="2822575"/>
          <p14:tracePt t="233694" x="4894263" y="2782888"/>
          <p14:tracePt t="233702" x="4878388" y="2759075"/>
          <p14:tracePt t="233710" x="4870450" y="2743200"/>
          <p14:tracePt t="233718" x="4862513" y="2719388"/>
          <p14:tracePt t="233726" x="4854575" y="2695575"/>
          <p14:tracePt t="233734" x="4830763" y="2679700"/>
          <p14:tracePt t="233742" x="4822825" y="2663825"/>
          <p14:tracePt t="233750" x="4799013" y="2640013"/>
          <p14:tracePt t="233758" x="4751388" y="2600325"/>
          <p14:tracePt t="233766" x="4695825" y="2592388"/>
          <p14:tracePt t="233773" x="4664075" y="2584450"/>
          <p14:tracePt t="233782" x="4616450" y="2559050"/>
          <p14:tracePt t="233794" x="4527550" y="2551113"/>
          <p14:tracePt t="233799" x="4432300" y="2535238"/>
          <p14:tracePt t="233806" x="4329113" y="2519363"/>
          <p14:tracePt t="233814" x="4210050" y="2519363"/>
          <p14:tracePt t="233823" x="4113213" y="2519363"/>
          <p14:tracePt t="233830" x="4041775" y="2519363"/>
          <p14:tracePt t="233839" x="3986213" y="2519363"/>
          <p14:tracePt t="233846" x="3978275" y="2519363"/>
          <p14:tracePt t="233854" x="3970338" y="2535238"/>
          <p14:tracePt t="233862" x="3962400" y="2551113"/>
          <p14:tracePt t="233870" x="3962400" y="2559050"/>
          <p14:tracePt t="233878" x="3946525" y="2566988"/>
          <p14:tracePt t="233886" x="3946525" y="2584450"/>
          <p14:tracePt t="233902" x="3946525" y="2600325"/>
          <p14:tracePt t="234009" x="3946525" y="2608263"/>
          <p14:tracePt t="234098" x="3954463" y="2608263"/>
          <p14:tracePt t="234110" x="3962400" y="2608263"/>
          <p14:tracePt t="234126" x="3962400" y="2616200"/>
          <p14:tracePt t="234142" x="3970338" y="2616200"/>
          <p14:tracePt t="234174" x="3970338" y="2624138"/>
          <p14:tracePt t="234190" x="3970338" y="2632075"/>
          <p14:tracePt t="234206" x="3978275" y="2640013"/>
          <p14:tracePt t="234222" x="3986213" y="2647950"/>
          <p14:tracePt t="234232" x="3994150" y="2647950"/>
          <p14:tracePt t="234239" x="4002088" y="2671763"/>
          <p14:tracePt t="234250" x="4010025" y="2687638"/>
          <p14:tracePt t="234256" x="4017963" y="2695575"/>
          <p14:tracePt t="234262" x="4057650" y="2727325"/>
          <p14:tracePt t="234270" x="4073525" y="2759075"/>
          <p14:tracePt t="234278" x="4089400" y="2774950"/>
          <p14:tracePt t="234286" x="4121150" y="2790825"/>
          <p14:tracePt t="234294" x="4233863" y="2822575"/>
          <p14:tracePt t="234302" x="4321175" y="2846388"/>
          <p14:tracePt t="234310" x="4440238" y="2886075"/>
          <p14:tracePt t="234318" x="4624388" y="2909888"/>
          <p14:tracePt t="234326" x="4838700" y="2943225"/>
          <p14:tracePt t="234334" x="4951413" y="2951163"/>
          <p14:tracePt t="234342" x="5062538" y="2974975"/>
          <p14:tracePt t="234350" x="5237163" y="2990850"/>
          <p14:tracePt t="234358" x="5341938" y="3006725"/>
          <p14:tracePt t="234366" x="5445125" y="3022600"/>
          <p14:tracePt t="234375" x="5532438" y="3030538"/>
          <p14:tracePt t="234384" x="5548313" y="3030538"/>
          <p14:tracePt t="234392" x="5564188" y="3030538"/>
          <p14:tracePt t="234402" x="5572125" y="3030538"/>
          <p14:tracePt t="234406" x="5580063" y="3030538"/>
          <p14:tracePt t="234423" x="5588000" y="2990850"/>
          <p14:tracePt t="234430" x="5603875" y="2982913"/>
          <p14:tracePt t="234439" x="5611813" y="2959100"/>
          <p14:tracePt t="234446" x="5627688" y="2943225"/>
          <p14:tracePt t="234455" x="5635625" y="2894013"/>
          <p14:tracePt t="234462" x="5659438" y="2870200"/>
          <p14:tracePt t="234470" x="5716588" y="2846388"/>
          <p14:tracePt t="234478" x="5724525" y="2846388"/>
          <p14:tracePt t="234486" x="5740400" y="2822575"/>
          <p14:tracePt t="234494" x="5748338" y="2806700"/>
          <p14:tracePt t="234502" x="5764213" y="2798763"/>
          <p14:tracePt t="234510" x="5788025" y="2774950"/>
          <p14:tracePt t="234518" x="5795963" y="2767013"/>
          <p14:tracePt t="234526" x="5811838" y="2759075"/>
          <p14:tracePt t="234534" x="5827713" y="2751138"/>
          <p14:tracePt t="234542" x="5835650" y="2743200"/>
          <p14:tracePt t="234550" x="5843588" y="2743200"/>
          <p14:tracePt t="234558" x="5859463" y="2743200"/>
          <p14:tracePt t="234574" x="5867400" y="2743200"/>
          <p14:tracePt t="234582" x="5875338" y="2743200"/>
          <p14:tracePt t="234590" x="5883275" y="2743200"/>
          <p14:tracePt t="234598" x="5907088" y="2743200"/>
          <p14:tracePt t="234605" x="5915025" y="2743200"/>
          <p14:tracePt t="234614" x="5938838" y="2743200"/>
          <p14:tracePt t="234623" x="5946775" y="2743200"/>
          <p14:tracePt t="234630" x="5962650" y="2743200"/>
          <p14:tracePt t="234639" x="5970588" y="2743200"/>
          <p14:tracePt t="234646" x="5986463" y="2743200"/>
          <p14:tracePt t="234743" x="5986463" y="2735263"/>
          <p14:tracePt t="234751" x="5986463" y="2727325"/>
          <p14:tracePt t="234758" x="5986463" y="2719388"/>
          <p14:tracePt t="234782" x="5986463" y="2711450"/>
          <p14:tracePt t="234790" x="5978525" y="2711450"/>
          <p14:tracePt t="234797" x="5970588" y="2711450"/>
          <p14:tracePt t="234806" x="5970588" y="2703513"/>
          <p14:tracePt t="234814" x="5962650" y="2703513"/>
          <p14:tracePt t="234822" x="5946775" y="2687638"/>
          <p14:tracePt t="234830" x="5938838" y="2687638"/>
          <p14:tracePt t="234839" x="5930900" y="2687638"/>
          <p14:tracePt t="234846" x="5915025" y="2687638"/>
          <p14:tracePt t="234861" x="5907088" y="2687638"/>
          <p14:tracePt t="234862" x="5899150" y="2687638"/>
          <p14:tracePt t="234871" x="5891213" y="2687638"/>
          <p14:tracePt t="234889" x="5883275" y="2687638"/>
          <p14:tracePt t="234894" x="5875338" y="2687638"/>
          <p14:tracePt t="234926" x="5867400" y="2687638"/>
          <p14:tracePt t="234934" x="5859463" y="2687638"/>
          <p14:tracePt t="234942" x="5851525" y="2687638"/>
          <p14:tracePt t="234951" x="5851525" y="2695575"/>
          <p14:tracePt t="234962" x="5835650" y="2703513"/>
          <p14:tracePt t="234967" x="5788025" y="2719388"/>
          <p14:tracePt t="234982" x="5772150" y="2719388"/>
          <p14:tracePt t="234990" x="5756275" y="2735263"/>
          <p14:tracePt t="234998" x="5748338" y="2743200"/>
          <p14:tracePt t="235007" x="5740400" y="2751138"/>
          <p14:tracePt t="235014" x="5732463" y="2759075"/>
          <p14:tracePt t="235022" x="5724525" y="2767013"/>
          <p14:tracePt t="235030" x="5716588" y="2767013"/>
          <p14:tracePt t="235039" x="5716588" y="2774950"/>
          <p14:tracePt t="235046" x="5708650" y="2782888"/>
          <p14:tracePt t="235055" x="5708650" y="2790825"/>
          <p14:tracePt t="235071" x="5708650" y="2798763"/>
          <p14:tracePt t="235078" x="5708650" y="2814638"/>
          <p14:tracePt t="235086" x="5708650" y="2822575"/>
          <p14:tracePt t="235094" x="5708650" y="2830513"/>
          <p14:tracePt t="235102" x="5708650" y="2846388"/>
          <p14:tracePt t="235110" x="5708650" y="2854325"/>
          <p14:tracePt t="235118" x="5708650" y="2862263"/>
          <p14:tracePt t="235126" x="5708650" y="2870200"/>
          <p14:tracePt t="235142" x="5708650" y="2878138"/>
          <p14:tracePt t="235150" x="5708650" y="2886075"/>
          <p14:tracePt t="235158" x="5708650" y="2894013"/>
          <p14:tracePt t="235166" x="5708650" y="2901950"/>
          <p14:tracePt t="235174" x="5716588" y="2909888"/>
          <p14:tracePt t="235183" x="5716588" y="2919413"/>
          <p14:tracePt t="235190" x="5716588" y="2927350"/>
          <p14:tracePt t="235198" x="5724525" y="2927350"/>
          <p14:tracePt t="235207" x="5732463" y="2943225"/>
          <p14:tracePt t="235214" x="5732463" y="2951163"/>
          <p14:tracePt t="235222" x="5740400" y="2959100"/>
          <p14:tracePt t="235230" x="5756275" y="2967038"/>
          <p14:tracePt t="235246" x="5772150" y="2974975"/>
          <p14:tracePt t="235256" x="5780088" y="2982913"/>
          <p14:tracePt t="235262" x="5788025" y="2982913"/>
          <p14:tracePt t="235271" x="5803900" y="2982913"/>
          <p14:tracePt t="235286" x="5811838" y="2982913"/>
          <p14:tracePt t="235294" x="5827713" y="2982913"/>
          <p14:tracePt t="235302" x="5835650" y="2982913"/>
          <p14:tracePt t="235310" x="5843588" y="2982913"/>
          <p14:tracePt t="235318" x="5851525" y="2974975"/>
          <p14:tracePt t="235326" x="5867400" y="2974975"/>
          <p14:tracePt t="235334" x="5875338" y="2974975"/>
          <p14:tracePt t="235341" x="5883275" y="2974975"/>
          <p14:tracePt t="235350" x="5891213" y="2974975"/>
          <p14:tracePt t="235358" x="5899150" y="2967038"/>
          <p14:tracePt t="235366" x="5907088" y="2967038"/>
          <p14:tracePt t="235374" x="5915025" y="2967038"/>
          <p14:tracePt t="235382" x="5922963" y="2959100"/>
          <p14:tracePt t="235390" x="5922963" y="2951163"/>
          <p14:tracePt t="235398" x="5930900" y="2951163"/>
          <p14:tracePt t="235407" x="5930900" y="2943225"/>
          <p14:tracePt t="235414" x="5930900" y="2919413"/>
          <p14:tracePt t="235422" x="5938838" y="2909888"/>
          <p14:tracePt t="235432" x="5938838" y="2901950"/>
          <p14:tracePt t="235443" x="5946775" y="2886075"/>
          <p14:tracePt t="235446" x="5946775" y="2870200"/>
          <p14:tracePt t="235456" x="5946775" y="2862263"/>
          <p14:tracePt t="235462" x="5946775" y="2846388"/>
          <p14:tracePt t="235471" x="5946775" y="2806700"/>
          <p14:tracePt t="235478" x="5938838" y="2782888"/>
          <p14:tracePt t="235486" x="5930900" y="2759075"/>
          <p14:tracePt t="235502" x="5930900" y="2735263"/>
          <p14:tracePt t="235510" x="5915025" y="2727325"/>
          <p14:tracePt t="235518" x="5915025" y="2711450"/>
          <p14:tracePt t="235526" x="5899150" y="2703513"/>
          <p14:tracePt t="235534" x="5899150" y="2695575"/>
          <p14:tracePt t="235542" x="5891213" y="2687638"/>
          <p14:tracePt t="235551" x="5875338" y="2679700"/>
          <p14:tracePt t="235558" x="5867400" y="2671763"/>
          <p14:tracePt t="235566" x="5859463" y="2663825"/>
          <p14:tracePt t="235574" x="5851525" y="2663825"/>
          <p14:tracePt t="235598" x="5835650" y="2663825"/>
          <p14:tracePt t="235614" x="5827713" y="2663825"/>
          <p14:tracePt t="235622" x="5819775" y="2663825"/>
          <p14:tracePt t="235644" x="5811838" y="2663825"/>
          <p14:tracePt t="235646" x="5803900" y="2671763"/>
          <p14:tracePt t="235662" x="5795963" y="2679700"/>
          <p14:tracePt t="235672" x="5788025" y="2679700"/>
          <p14:tracePt t="235678" x="5780088" y="2695575"/>
          <p14:tracePt t="235686" x="5772150" y="2703513"/>
          <p14:tracePt t="235695" x="5764213" y="2711450"/>
          <p14:tracePt t="235702" x="5756275" y="2719388"/>
          <p14:tracePt t="235711" x="5732463" y="2735263"/>
          <p14:tracePt t="235718" x="5724525" y="2743200"/>
          <p14:tracePt t="235726" x="5724525" y="2751138"/>
          <p14:tracePt t="235734" x="5708650" y="2759075"/>
          <p14:tracePt t="235742" x="5708650" y="2782888"/>
          <p14:tracePt t="235750" x="5708650" y="2790825"/>
          <p14:tracePt t="235758" x="5708650" y="2806700"/>
          <p14:tracePt t="235766" x="5708650" y="2814638"/>
          <p14:tracePt t="235774" x="5708650" y="2822575"/>
          <p14:tracePt t="235782" x="5708650" y="2838450"/>
          <p14:tracePt t="235790" x="5708650" y="2854325"/>
          <p14:tracePt t="235798" x="5708650" y="2862263"/>
          <p14:tracePt t="235806" x="5708650" y="2870200"/>
          <p14:tracePt t="235814" x="5708650" y="2878138"/>
          <p14:tracePt t="235821" x="5708650" y="2894013"/>
          <p14:tracePt t="235838" x="5708650" y="2901950"/>
          <p14:tracePt t="235846" x="5724525" y="2901950"/>
          <p14:tracePt t="235855" x="5724525" y="2909888"/>
          <p14:tracePt t="235874" x="5748338" y="2909888"/>
          <p14:tracePt t="235878" x="5772150" y="2909888"/>
          <p14:tracePt t="235894" x="5788025" y="2909888"/>
          <p14:tracePt t="235902" x="5803900" y="2909888"/>
          <p14:tracePt t="235914" x="5819775" y="2909888"/>
          <p14:tracePt t="235918" x="5827713" y="2909888"/>
          <p14:tracePt t="235926" x="5851525" y="2909888"/>
          <p14:tracePt t="235934" x="5859463" y="2909888"/>
          <p14:tracePt t="235943" x="5867400" y="2909888"/>
          <p14:tracePt t="235950" x="5875338" y="2909888"/>
          <p14:tracePt t="235958" x="5875338" y="2894013"/>
          <p14:tracePt t="235966" x="5883275" y="2886075"/>
          <p14:tracePt t="235974" x="5883275" y="2878138"/>
          <p14:tracePt t="235982" x="5883275" y="2854325"/>
          <p14:tracePt t="235990" x="5883275" y="2838450"/>
          <p14:tracePt t="235998" x="5883275" y="2798763"/>
          <p14:tracePt t="236006" x="5867400" y="2774950"/>
          <p14:tracePt t="236014" x="5859463" y="2735263"/>
          <p14:tracePt t="236022" x="5851525" y="2727325"/>
          <p14:tracePt t="236030" x="5835650" y="2719388"/>
          <p14:tracePt t="236038" x="5835650" y="2711450"/>
          <p14:tracePt t="236046" x="5827713" y="2703513"/>
          <p14:tracePt t="236066" x="5819775" y="2703513"/>
          <p14:tracePt t="236126" x="5811838" y="2711450"/>
          <p14:tracePt t="236134" x="5803900" y="2711450"/>
          <p14:tracePt t="236143" x="5803900" y="2719388"/>
          <p14:tracePt t="236150" x="5803900" y="2727325"/>
          <p14:tracePt t="236158" x="5795963" y="2735263"/>
          <p14:tracePt t="236166" x="5795963" y="2743200"/>
          <p14:tracePt t="236174" x="5795963" y="2751138"/>
          <p14:tracePt t="236182" x="5795963" y="2759075"/>
          <p14:tracePt t="236190" x="5788025" y="2774950"/>
          <p14:tracePt t="236198" x="5788025" y="2790825"/>
          <p14:tracePt t="236206" x="5788025" y="2806700"/>
          <p14:tracePt t="236218" x="5788025" y="2814638"/>
          <p14:tracePt t="236222" x="5788025" y="2830513"/>
          <p14:tracePt t="236230" x="5788025" y="2846388"/>
          <p14:tracePt t="236238" x="5795963" y="2854325"/>
          <p14:tracePt t="236246" x="5795963" y="2862263"/>
          <p14:tracePt t="236255" x="5795963" y="2878138"/>
          <p14:tracePt t="236262" x="5811838" y="2878138"/>
          <p14:tracePt t="236271" x="5811838" y="2886075"/>
          <p14:tracePt t="236278" x="5811838" y="2894013"/>
          <p14:tracePt t="236287" x="5819775" y="2894013"/>
          <p14:tracePt t="236302" x="5827713" y="2894013"/>
          <p14:tracePt t="236318" x="5835650" y="2894013"/>
          <p14:tracePt t="236326" x="5851525" y="2886075"/>
          <p14:tracePt t="236334" x="5859463" y="2878138"/>
          <p14:tracePt t="236342" x="5867400" y="2870200"/>
          <p14:tracePt t="236350" x="5883275" y="2862263"/>
          <p14:tracePt t="236358" x="5891213" y="2846388"/>
          <p14:tracePt t="236371" x="5899150" y="2838450"/>
          <p14:tracePt t="236374" x="5907088" y="2822575"/>
          <p14:tracePt t="236390" x="5907088" y="2814638"/>
          <p14:tracePt t="236398" x="5915025" y="2814638"/>
          <p14:tracePt t="236489" x="5907088" y="2822575"/>
          <p14:tracePt t="236496" x="5907088" y="2830513"/>
          <p14:tracePt t="236502" x="5891213" y="2830513"/>
          <p14:tracePt t="236510" x="5891213" y="2854325"/>
          <p14:tracePt t="236518" x="5883275" y="2862263"/>
          <p14:tracePt t="236526" x="5875338" y="2870200"/>
          <p14:tracePt t="236534" x="5867400" y="2894013"/>
          <p14:tracePt t="236542" x="5867400" y="2901950"/>
          <p14:tracePt t="236550" x="5867400" y="2927350"/>
          <p14:tracePt t="236558" x="5867400" y="2935288"/>
          <p14:tracePt t="236566" x="5867400" y="2943225"/>
          <p14:tracePt t="236582" x="5867400" y="2951163"/>
          <p14:tracePt t="236590" x="5867400" y="2959100"/>
          <p14:tracePt t="236641" x="5867400" y="2951163"/>
          <p14:tracePt t="236647" x="5875338" y="2951163"/>
          <p14:tracePt t="236654" x="5883275" y="2943225"/>
          <p14:tracePt t="236662" x="5891213" y="2943225"/>
          <p14:tracePt t="236671" x="5891213" y="2935288"/>
          <p14:tracePt t="236678" x="5891213" y="2927350"/>
          <p14:tracePt t="236687" x="5899150" y="2919413"/>
          <p14:tracePt t="236694" x="5899150" y="2901950"/>
          <p14:tracePt t="236710" x="5899150" y="2894013"/>
          <p14:tracePt t="236808" x="5891213" y="2894013"/>
          <p14:tracePt t="236814" x="5891213" y="2901950"/>
          <p14:tracePt t="236822" x="5883275" y="2909888"/>
          <p14:tracePt t="236830" x="5883275" y="2927350"/>
          <p14:tracePt t="236839" x="5883275" y="2935288"/>
          <p14:tracePt t="236855" x="5883275" y="2951163"/>
          <p14:tracePt t="236918" x="5883275" y="2943225"/>
          <p14:tracePt t="236926" x="5883275" y="2935288"/>
          <p14:tracePt t="236934" x="5883275" y="2927350"/>
          <p14:tracePt t="236942" x="5883275" y="2919413"/>
          <p14:tracePt t="236950" x="5883275" y="2909888"/>
          <p14:tracePt t="236958" x="5883275" y="2901950"/>
          <p14:tracePt t="236966" x="5883275" y="2894013"/>
          <p14:tracePt t="236982" x="5883275" y="2886075"/>
          <p14:tracePt t="237047" x="5875338" y="2886075"/>
          <p14:tracePt t="237055" x="5875338" y="2901950"/>
          <p14:tracePt t="237062" x="5867400" y="2927350"/>
          <p14:tracePt t="237070" x="5867400" y="2943225"/>
          <p14:tracePt t="237078" x="5867400" y="2967038"/>
          <p14:tracePt t="237087" x="5867400" y="2982913"/>
          <p14:tracePt t="237094" x="5867400" y="2990850"/>
          <p14:tracePt t="237104" x="5867400" y="3014663"/>
          <p14:tracePt t="237110" x="5867400" y="3022600"/>
          <p14:tracePt t="237118" x="5867400" y="3030538"/>
          <p14:tracePt t="237199" x="5867400" y="3022600"/>
          <p14:tracePt t="237206" x="5867400" y="3014663"/>
          <p14:tracePt t="237215" x="5867400" y="3006725"/>
          <p14:tracePt t="237222" x="5867400" y="2998788"/>
          <p14:tracePt t="237238" x="5867400" y="2982913"/>
          <p14:tracePt t="237254" x="5875338" y="2974975"/>
          <p14:tracePt t="237262" x="5875338" y="2967038"/>
          <p14:tracePt t="237271" x="5875338" y="2959100"/>
          <p14:tracePt t="237342" x="5875338" y="2967038"/>
          <p14:tracePt t="237350" x="5875338" y="2982913"/>
          <p14:tracePt t="237358" x="5875338" y="2998788"/>
          <p14:tracePt t="237366" x="5875338" y="3014663"/>
          <p14:tracePt t="237374" x="5875338" y="3038475"/>
          <p14:tracePt t="237382" x="5875338" y="3046413"/>
          <p14:tracePt t="237390" x="5875338" y="3062288"/>
          <p14:tracePt t="237406" x="5875338" y="3070225"/>
          <p14:tracePt t="237454" x="5883275" y="3046413"/>
          <p14:tracePt t="237462" x="5891213" y="3030538"/>
          <p14:tracePt t="237470" x="5891213" y="2990850"/>
          <p14:tracePt t="237478" x="5891213" y="2967038"/>
          <p14:tracePt t="237487" x="5899150" y="2901950"/>
          <p14:tracePt t="237494" x="5915025" y="2886075"/>
          <p14:tracePt t="237504" x="5930900" y="2830513"/>
          <p14:tracePt t="237510" x="5938838" y="2798763"/>
          <p14:tracePt t="237520" x="5946775" y="2782888"/>
          <p14:tracePt t="237526" x="5954713" y="2759075"/>
          <p14:tracePt t="237535" x="5962650" y="2743200"/>
          <p14:tracePt t="237542" x="5962650" y="2735263"/>
          <p14:tracePt t="237582" x="5962650" y="2782888"/>
          <p14:tracePt t="237590" x="5962650" y="2854325"/>
          <p14:tracePt t="237598" x="5962650" y="2909888"/>
          <p14:tracePt t="237606" x="5962650" y="3006725"/>
          <p14:tracePt t="237614" x="5962650" y="3109913"/>
          <p14:tracePt t="237622" x="5962650" y="3189288"/>
          <p14:tracePt t="237630" x="5962650" y="3262313"/>
          <p14:tracePt t="237638" x="5962650" y="3302000"/>
          <p14:tracePt t="237647" x="5962650" y="3309938"/>
          <p14:tracePt t="237686" x="5962650" y="3302000"/>
          <p14:tracePt t="237694" x="5962650" y="3278188"/>
          <p14:tracePt t="237704" x="5962650" y="3262313"/>
          <p14:tracePt t="237710" x="5962650" y="3189288"/>
          <p14:tracePt t="237721" x="5962650" y="3157538"/>
          <p14:tracePt t="237730" x="5962650" y="3109913"/>
          <p14:tracePt t="237736" x="5962650" y="3062288"/>
          <p14:tracePt t="237742" x="5962650" y="3030538"/>
          <p14:tracePt t="237750" x="5962650" y="3014663"/>
          <p14:tracePt t="237758" x="5962650" y="3006725"/>
          <p14:tracePt t="237766" x="5962650" y="2998788"/>
          <p14:tracePt t="237806" x="5962650" y="3038475"/>
          <p14:tracePt t="237814" x="5954713" y="3054350"/>
          <p14:tracePt t="237822" x="5938838" y="3094038"/>
          <p14:tracePt t="237830" x="5938838" y="3117850"/>
          <p14:tracePt t="237838" x="5922963" y="3157538"/>
          <p14:tracePt t="237846" x="5915025" y="3197225"/>
          <p14:tracePt t="237854" x="5915025" y="3252788"/>
          <p14:tracePt t="237862" x="5907088" y="3262313"/>
          <p14:tracePt t="237872" x="5907088" y="3270250"/>
          <p14:tracePt t="237903" x="5907088" y="3252788"/>
          <p14:tracePt t="237910" x="5907088" y="3244850"/>
          <p14:tracePt t="237920" x="5907088" y="3221038"/>
          <p14:tracePt t="237926" x="5907088" y="3189288"/>
          <p14:tracePt t="237934" x="5915025" y="3141663"/>
          <p14:tracePt t="237942" x="5915025" y="3062288"/>
          <p14:tracePt t="237950" x="5915025" y="2998788"/>
          <p14:tracePt t="237958" x="5915025" y="2886075"/>
          <p14:tracePt t="237966" x="5922963" y="2838450"/>
          <p14:tracePt t="237974" x="5922963" y="2814638"/>
          <p14:tracePt t="237983" x="5922963" y="2806700"/>
          <p14:tracePt t="238022" x="5922963" y="2830513"/>
          <p14:tracePt t="238034" x="5922963" y="2878138"/>
          <p14:tracePt t="238038" x="5922963" y="2901950"/>
          <p14:tracePt t="238046" x="5922963" y="2982913"/>
          <p14:tracePt t="238054" x="5915025" y="3094038"/>
          <p14:tracePt t="238062" x="5915025" y="3117850"/>
          <p14:tracePt t="238070" x="5915025" y="3149600"/>
          <p14:tracePt t="238078" x="5915025" y="3157538"/>
          <p14:tracePt t="238086" x="5915025" y="3165475"/>
          <p14:tracePt t="238119" x="5922963" y="3125788"/>
          <p14:tracePt t="238126" x="5930900" y="3078163"/>
          <p14:tracePt t="238135" x="5930900" y="3038475"/>
          <p14:tracePt t="238142" x="5946775" y="2967038"/>
          <p14:tracePt t="238150" x="5954713" y="2878138"/>
          <p14:tracePt t="238158" x="5970588" y="2782888"/>
          <p14:tracePt t="238166" x="5978525" y="2767013"/>
          <p14:tracePt t="238174" x="5986463" y="2719388"/>
          <p14:tracePt t="238186" x="5986463" y="2695575"/>
          <p14:tracePt t="238222" x="5986463" y="2703513"/>
          <p14:tracePt t="238230" x="5986463" y="2711450"/>
          <p14:tracePt t="238238" x="5986463" y="2735263"/>
          <p14:tracePt t="238246" x="5986463" y="2751138"/>
          <p14:tracePt t="238254" x="5986463" y="2759075"/>
          <p14:tracePt t="238262" x="5986463" y="2782888"/>
          <p14:tracePt t="238270" x="5986463" y="2798763"/>
          <p14:tracePt t="238326" x="5986463" y="2774950"/>
          <p14:tracePt t="238338" x="5986463" y="2759075"/>
          <p14:tracePt t="238342" x="5986463" y="2735263"/>
          <p14:tracePt t="238350" x="5986463" y="2703513"/>
          <p14:tracePt t="238358" x="5986463" y="2663825"/>
          <p14:tracePt t="238366" x="5986463" y="2608263"/>
          <p14:tracePt t="238374" x="6002338" y="2543175"/>
          <p14:tracePt t="238382" x="6002338" y="2527300"/>
          <p14:tracePt t="238390" x="6002338" y="2519363"/>
          <p14:tracePt t="238398" x="6002338" y="2511425"/>
          <p14:tracePt t="238438" x="6002338" y="2543175"/>
          <p14:tracePt t="238446" x="5994400" y="2559050"/>
          <p14:tracePt t="238454" x="5986463" y="2608263"/>
          <p14:tracePt t="238462" x="5978525" y="2640013"/>
          <p14:tracePt t="238469" x="5978525" y="2687638"/>
          <p14:tracePt t="238478" x="5962650" y="2774950"/>
          <p14:tracePt t="238490" x="5962650" y="2806700"/>
          <p14:tracePt t="238494" x="5962650" y="2822575"/>
          <p14:tracePt t="238503" x="5962650" y="2846388"/>
          <p14:tracePt t="238566" x="5962650" y="2838450"/>
          <p14:tracePt t="238582" x="5962650" y="2822575"/>
          <p14:tracePt t="238590" x="5962650" y="2814638"/>
          <p14:tracePt t="238598" x="5962650" y="2806700"/>
          <p14:tracePt t="238654" x="5954713" y="2822575"/>
          <p14:tracePt t="238662" x="5954713" y="2830513"/>
          <p14:tracePt t="238671" x="5954713" y="2846388"/>
          <p14:tracePt t="238678" x="5938838" y="2870200"/>
          <p14:tracePt t="238688" x="5938838" y="2886075"/>
          <p14:tracePt t="238694" x="5930900" y="2901950"/>
          <p14:tracePt t="238704" x="5922963" y="2927350"/>
          <p14:tracePt t="238710" x="5915025" y="2943225"/>
          <p14:tracePt t="238720" x="5907088" y="2951163"/>
          <p14:tracePt t="238726" x="5907088" y="2959100"/>
          <p14:tracePt t="238735" x="5907088" y="2967038"/>
          <p14:tracePt t="238742" x="5907088" y="2974975"/>
          <p14:tracePt t="238774" x="5899150" y="2974975"/>
          <p14:tracePt t="238798" x="5899150" y="2967038"/>
          <p14:tracePt t="238806" x="5899150" y="2959100"/>
          <p14:tracePt t="238814" x="5899150" y="2943225"/>
          <p14:tracePt t="238822" x="5899150" y="2919413"/>
          <p14:tracePt t="238830" x="5899150" y="2901950"/>
          <p14:tracePt t="238841" x="5899150" y="2862263"/>
          <p14:tracePt t="238846" x="5899150" y="2838450"/>
          <p14:tracePt t="238855" x="5899150" y="2830513"/>
          <p14:tracePt t="238863" x="5899150" y="2822575"/>
          <p14:tracePt t="238911" x="5899150" y="2838450"/>
          <p14:tracePt t="238918" x="5899150" y="2854325"/>
          <p14:tracePt t="238926" x="5899150" y="2878138"/>
          <p14:tracePt t="238935" x="5899150" y="2886075"/>
          <p14:tracePt t="238942" x="5899150" y="2901950"/>
          <p14:tracePt t="238951" x="5899150" y="2909888"/>
          <p14:tracePt t="238958" x="5899150" y="2919413"/>
          <p14:tracePt t="239014" x="5907088" y="2919413"/>
          <p14:tracePt t="239022" x="5907088" y="2894013"/>
          <p14:tracePt t="239030" x="5907088" y="2870200"/>
          <p14:tracePt t="239038" x="5922963" y="2838450"/>
          <p14:tracePt t="239046" x="5922963" y="2822575"/>
          <p14:tracePt t="239054" x="5930900" y="2798763"/>
          <p14:tracePt t="239062" x="5930900" y="2767013"/>
          <p14:tracePt t="239070" x="5930900" y="2751138"/>
          <p14:tracePt t="239078" x="5938838" y="2743200"/>
          <p14:tracePt t="239118" x="5938838" y="2759075"/>
          <p14:tracePt t="239126" x="5938838" y="2767013"/>
          <p14:tracePt t="239135" x="5938838" y="2782888"/>
          <p14:tracePt t="239143" x="5938838" y="2822575"/>
          <p14:tracePt t="239151" x="5930900" y="2878138"/>
          <p14:tracePt t="239158" x="5930900" y="2909888"/>
          <p14:tracePt t="239166" x="5930900" y="2959100"/>
          <p14:tracePt t="239174" x="5930900" y="2982913"/>
          <p14:tracePt t="239182" x="5930900" y="2998788"/>
          <p14:tracePt t="239190" x="5930900" y="3006725"/>
          <p14:tracePt t="239198" x="5930900" y="3014663"/>
          <p14:tracePt t="239222" x="5938838" y="3014663"/>
          <p14:tracePt t="239238" x="5938838" y="3006725"/>
          <p14:tracePt t="239246" x="5938838" y="2959100"/>
          <p14:tracePt t="239254" x="5946775" y="2919413"/>
          <p14:tracePt t="239262" x="5954713" y="2901950"/>
          <p14:tracePt t="239270" x="5962650" y="2854325"/>
          <p14:tracePt t="239278" x="5962650" y="2822575"/>
          <p14:tracePt t="239287" x="5970588" y="2806700"/>
          <p14:tracePt t="239294" x="5970588" y="2790825"/>
          <p14:tracePt t="239312" x="5970588" y="2782888"/>
          <p14:tracePt t="239375" x="5970588" y="2790825"/>
          <p14:tracePt t="239382" x="5962650" y="2806700"/>
          <p14:tracePt t="239390" x="5962650" y="2822575"/>
          <p14:tracePt t="239406" x="5962650" y="2838450"/>
          <p14:tracePt t="239414" x="5962650" y="2854325"/>
          <p14:tracePt t="239430" x="5954713" y="2870200"/>
          <p14:tracePt t="239497" x="5954713" y="2862263"/>
          <p14:tracePt t="239502" x="5954713" y="2846388"/>
          <p14:tracePt t="239511" x="5954713" y="2838450"/>
          <p14:tracePt t="239519" x="5962650" y="2830513"/>
          <p14:tracePt t="239526" x="5970588" y="2814638"/>
          <p14:tracePt t="239536" x="5970588" y="2806700"/>
          <p14:tracePt t="239543" x="5970588" y="2798763"/>
          <p14:tracePt t="239598" x="5970588" y="2806700"/>
          <p14:tracePt t="239606" x="5962650" y="2822575"/>
          <p14:tracePt t="239614" x="5962650" y="2870200"/>
          <p14:tracePt t="239622" x="5954713" y="2901950"/>
          <p14:tracePt t="239630" x="5954713" y="2919413"/>
          <p14:tracePt t="239638" x="5946775" y="2943225"/>
          <p14:tracePt t="239646" x="5946775" y="2951163"/>
          <p14:tracePt t="239654" x="5946775" y="2959100"/>
          <p14:tracePt t="239662" x="5946775" y="2967038"/>
          <p14:tracePt t="239710" x="5946775" y="2959100"/>
          <p14:tracePt t="239718" x="5946775" y="2935288"/>
          <p14:tracePt t="239726" x="5946775" y="2919413"/>
          <p14:tracePt t="239735" x="5946775" y="2909888"/>
          <p14:tracePt t="239743" x="5946775" y="2886075"/>
          <p14:tracePt t="239751" x="5946775" y="2862263"/>
          <p14:tracePt t="239758" x="5938838" y="2862263"/>
          <p14:tracePt t="239766" x="5938838" y="2854325"/>
          <p14:tracePt t="239830" x="5938838" y="2862263"/>
          <p14:tracePt t="239838" x="5938838" y="2870200"/>
          <p14:tracePt t="239992" x="5938838" y="2862263"/>
          <p14:tracePt t="240023" x="5938838" y="2854325"/>
          <p14:tracePt t="240038" x="5938838" y="2846388"/>
          <p14:tracePt t="240054" x="5946775" y="2838450"/>
          <p14:tracePt t="240070" x="5946775" y="2830513"/>
          <p14:tracePt t="240126" x="5946775" y="2822575"/>
          <p14:tracePt t="240154" x="5946775" y="2814638"/>
          <p14:tracePt t="240158" x="5946775" y="2806700"/>
          <p14:tracePt t="240166" x="5946775" y="2798763"/>
          <p14:tracePt t="240206" x="5946775" y="2790825"/>
          <p14:tracePt t="240214" x="5938838" y="2790825"/>
          <p14:tracePt t="240278" x="5930900" y="2790825"/>
          <p14:tracePt t="240286" x="5915025" y="2798763"/>
          <p14:tracePt t="240294" x="5915025" y="2806700"/>
          <p14:tracePt t="240306" x="5891213" y="2814638"/>
          <p14:tracePt t="240310" x="5883275" y="2822575"/>
          <p14:tracePt t="240318" x="5859463" y="2846388"/>
          <p14:tracePt t="240326" x="5835650" y="2846388"/>
          <p14:tracePt t="240335" x="5819775" y="2870200"/>
          <p14:tracePt t="240342" x="5811838" y="2878138"/>
          <p14:tracePt t="240351" x="5811838" y="2886075"/>
          <p14:tracePt t="240358" x="5795963" y="2901950"/>
          <p14:tracePt t="240367" x="5795963" y="2909888"/>
          <p14:tracePt t="240374" x="5795963" y="2919413"/>
          <p14:tracePt t="240382" x="5795963" y="2927350"/>
          <p14:tracePt t="240406" x="5795963" y="2935288"/>
          <p14:tracePt t="240458" x="5803900" y="2935288"/>
          <p14:tracePt t="240470" x="5803900" y="2927350"/>
          <p14:tracePt t="240488" x="5803900" y="2919413"/>
          <p14:tracePt t="240495" x="5803900" y="2894013"/>
          <p14:tracePt t="240502" x="5803900" y="2870200"/>
          <p14:tracePt t="240510" x="5803900" y="2830513"/>
          <p14:tracePt t="240518" x="5803900" y="2774950"/>
          <p14:tracePt t="240526" x="5795963" y="2759075"/>
          <p14:tracePt t="240534" x="5788025" y="2743200"/>
          <p14:tracePt t="240551" x="5788025" y="2735263"/>
          <p14:tracePt t="240558" x="5780088" y="2735263"/>
          <p14:tracePt t="240590" x="5772150" y="2735263"/>
          <p14:tracePt t="240610" x="5772150" y="2743200"/>
          <p14:tracePt t="240615" x="5772150" y="2751138"/>
          <p14:tracePt t="240622" x="5772150" y="2759075"/>
          <p14:tracePt t="240631" x="5772150" y="2774950"/>
          <p14:tracePt t="240638" x="5772150" y="2798763"/>
          <p14:tracePt t="240646" x="5772150" y="2806700"/>
          <p14:tracePt t="240654" x="5780088" y="2814638"/>
          <p14:tracePt t="240663" x="5780088" y="2830513"/>
          <p14:tracePt t="240670" x="5788025" y="2838450"/>
          <p14:tracePt t="240686" x="5795963" y="2854325"/>
          <p14:tracePt t="240702" x="5803900" y="2862263"/>
          <p14:tracePt t="240759" x="5811838" y="2862263"/>
          <p14:tracePt t="240767" x="5819775" y="2854325"/>
          <p14:tracePt t="240775" x="5827713" y="2846388"/>
          <p14:tracePt t="240782" x="5835650" y="2814638"/>
          <p14:tracePt t="240790" x="5835650" y="2790825"/>
          <p14:tracePt t="240798" x="5835650" y="2743200"/>
          <p14:tracePt t="240806" x="5835650" y="2727325"/>
          <p14:tracePt t="240822" x="5835650" y="2711450"/>
          <p14:tracePt t="240838" x="5835650" y="2703513"/>
          <p14:tracePt t="240878" x="5835650" y="2719388"/>
          <p14:tracePt t="240886" x="5835650" y="2743200"/>
          <p14:tracePt t="240895" x="5835650" y="2751138"/>
          <p14:tracePt t="240902" x="5835650" y="2798763"/>
          <p14:tracePt t="240910" x="5835650" y="2822575"/>
          <p14:tracePt t="240918" x="5835650" y="2838450"/>
          <p14:tracePt t="240935" x="5843588" y="2854325"/>
          <p14:tracePt t="240942" x="5843588" y="2862263"/>
          <p14:tracePt t="240990" x="5851525" y="2862263"/>
          <p14:tracePt t="240998" x="5851525" y="2846388"/>
          <p14:tracePt t="241014" x="5851525" y="2830513"/>
          <p14:tracePt t="241022" x="5851525" y="2822575"/>
          <p14:tracePt t="241030" x="5851525" y="2814638"/>
          <p14:tracePt t="241038" x="5851525" y="2806700"/>
          <p14:tracePt t="241175" x="5851525" y="2814638"/>
          <p14:tracePt t="241183" x="5851525" y="2822575"/>
          <p14:tracePt t="241198" x="5851525" y="2830513"/>
          <p14:tracePt t="241214" x="5851525" y="2838450"/>
          <p14:tracePt t="241230" x="5851525" y="2846388"/>
          <p14:tracePt t="241246" x="5851525" y="2854325"/>
          <p14:tracePt t="241254" x="5859463" y="2854325"/>
          <p14:tracePt t="241495" x="5859463" y="2862263"/>
          <p14:tracePt t="241503" x="5867400" y="2862263"/>
          <p14:tracePt t="241511" x="5867400" y="2870200"/>
          <p14:tracePt t="241521" x="5875338" y="2870200"/>
          <p14:tracePt t="241526" x="5883275" y="2878138"/>
          <p14:tracePt t="241535" x="5891213" y="2878138"/>
          <p14:tracePt t="241542" x="5899150" y="2878138"/>
          <p14:tracePt t="241551" x="5899150" y="2886075"/>
          <p14:tracePt t="241558" x="5915025" y="2886075"/>
          <p14:tracePt t="241574" x="5922963" y="2894013"/>
          <p14:tracePt t="241582" x="5938838" y="2894013"/>
          <p14:tracePt t="241590" x="5946775" y="2894013"/>
          <p14:tracePt t="241598" x="5954713" y="2894013"/>
          <p14:tracePt t="241607" x="5962650" y="2894013"/>
          <p14:tracePt t="241614" x="5986463" y="2894013"/>
          <p14:tracePt t="241623" x="5994400" y="2894013"/>
          <p14:tracePt t="241630" x="6018213" y="2894013"/>
          <p14:tracePt t="241638" x="6026150" y="2894013"/>
          <p14:tracePt t="241646" x="6043613" y="2894013"/>
          <p14:tracePt t="241654" x="6059488" y="2894013"/>
          <p14:tracePt t="241662" x="6067425" y="2894013"/>
          <p14:tracePt t="241670" x="6075363" y="2894013"/>
          <p14:tracePt t="241694" x="6083300" y="2909888"/>
          <p14:tracePt t="241703" x="6091238" y="2919413"/>
          <p14:tracePt t="241710" x="6107113" y="2927350"/>
          <p14:tracePt t="241718" x="6122988" y="2951163"/>
          <p14:tracePt t="241726" x="6130925" y="2959100"/>
          <p14:tracePt t="241734" x="6186488" y="2974975"/>
          <p14:tracePt t="241742" x="6202363" y="3006725"/>
          <p14:tracePt t="241751" x="6249988" y="3006725"/>
          <p14:tracePt t="241759" x="6257925" y="3006725"/>
          <p14:tracePt t="241766" x="6265863" y="3014663"/>
          <p14:tracePt t="241774" x="6273800" y="3014663"/>
          <p14:tracePt t="241943" x="6273800" y="3022600"/>
          <p14:tracePt t="241951" x="6281738" y="3022600"/>
          <p14:tracePt t="241967" x="6289675" y="3022600"/>
          <p14:tracePt t="241971" x="6297613" y="3006725"/>
          <p14:tracePt t="241982" x="6313488" y="2998788"/>
          <p14:tracePt t="241998" x="6329363" y="2990850"/>
          <p14:tracePt t="242006" x="6337300" y="2982913"/>
          <p14:tracePt t="242014" x="6353175" y="2974975"/>
          <p14:tracePt t="242022" x="6369050" y="2967038"/>
          <p14:tracePt t="242030" x="6402388" y="2943225"/>
          <p14:tracePt t="242038" x="6418263" y="2927350"/>
          <p14:tracePt t="242046" x="6442075" y="2919413"/>
          <p14:tracePt t="242054" x="6457950" y="2909888"/>
          <p14:tracePt t="242062" x="6457950" y="2894013"/>
          <p14:tracePt t="242070" x="6473825" y="2894013"/>
          <p14:tracePt t="242078" x="6473825" y="2878138"/>
          <p14:tracePt t="242087" x="6489700" y="2878138"/>
          <p14:tracePt t="242094" x="6489700" y="2862263"/>
          <p14:tracePt t="242102" x="6505575" y="2862263"/>
          <p14:tracePt t="242110" x="6505575" y="2846388"/>
          <p14:tracePt t="242122" x="6521450" y="2846388"/>
          <p14:tracePt t="242135" x="6529388" y="2838450"/>
          <p14:tracePt t="242158" x="6537325" y="2830513"/>
          <p14:tracePt t="242174" x="6545263" y="2822575"/>
          <p14:tracePt t="242190" x="6545263" y="2814638"/>
          <p14:tracePt t="242206" x="6553200" y="2814638"/>
          <p14:tracePt t="242214" x="6553200" y="2806700"/>
          <p14:tracePt t="242230" x="6561138" y="2798763"/>
          <p14:tracePt t="242286" x="6569075" y="2790825"/>
          <p14:tracePt t="242294" x="6577013" y="2782888"/>
          <p14:tracePt t="242438" x="6569075" y="2790825"/>
          <p14:tracePt t="242448" x="6569075" y="2798763"/>
          <p14:tracePt t="242454" x="6569075" y="2814638"/>
          <p14:tracePt t="242462" x="6561138" y="2822575"/>
          <p14:tracePt t="242470" x="6553200" y="2830513"/>
          <p14:tracePt t="242478" x="6553200" y="2838450"/>
          <p14:tracePt t="242486" x="6553200" y="2846388"/>
          <p14:tracePt t="242502" x="6553200" y="2854325"/>
          <p14:tracePt t="242510" x="6545263" y="2854325"/>
          <p14:tracePt t="242550" x="6545263" y="2862263"/>
          <p14:tracePt t="242558" x="6537325" y="2862263"/>
          <p14:tracePt t="242566" x="6537325" y="2870200"/>
          <p14:tracePt t="242578" x="6537325" y="2878138"/>
          <p14:tracePt t="242583" x="6537325" y="2886075"/>
          <p14:tracePt t="242590" x="6537325" y="2894013"/>
          <p14:tracePt t="242598" x="6529388" y="2901950"/>
          <p14:tracePt t="242614" x="6529388" y="2919413"/>
          <p14:tracePt t="242622" x="6521450" y="2927350"/>
          <p14:tracePt t="242630" x="6521450" y="2935288"/>
          <p14:tracePt t="242646" x="6521450" y="2959100"/>
          <p14:tracePt t="242654" x="6513513" y="2974975"/>
          <p14:tracePt t="242662" x="6505575" y="2982913"/>
          <p14:tracePt t="242670" x="6505575" y="3006725"/>
          <p14:tracePt t="242678" x="6497638" y="3022600"/>
          <p14:tracePt t="242686" x="6489700" y="3038475"/>
          <p14:tracePt t="242694" x="6481763" y="3070225"/>
          <p14:tracePt t="242702" x="6473825" y="3086100"/>
          <p14:tracePt t="242710" x="6457950" y="3101975"/>
          <p14:tracePt t="242719" x="6450013" y="3109913"/>
          <p14:tracePt t="242733" x="6442075" y="3133725"/>
          <p14:tracePt t="242744" x="6434138" y="3141663"/>
          <p14:tracePt t="242751" x="6426200" y="3149600"/>
          <p14:tracePt t="242758" x="6426200" y="3157538"/>
          <p14:tracePt t="242767" x="6418263" y="3165475"/>
          <p14:tracePt t="242783" x="6410325" y="3173413"/>
          <p14:tracePt t="242790" x="6410325" y="3181350"/>
          <p14:tracePt t="242799" x="6402388" y="3189288"/>
          <p14:tracePt t="242814" x="6392863" y="3197225"/>
          <p14:tracePt t="242830" x="6392863" y="3205163"/>
          <p14:tracePt t="242838" x="6384925" y="3205163"/>
          <p14:tracePt t="242846" x="6384925" y="3213100"/>
          <p14:tracePt t="242862" x="6369050" y="3221038"/>
          <p14:tracePt t="242884" x="6353175" y="3236913"/>
          <p14:tracePt t="242886" x="6353175" y="3244850"/>
          <p14:tracePt t="242894" x="6337300" y="3252788"/>
          <p14:tracePt t="242902" x="6329363" y="3262313"/>
          <p14:tracePt t="242910" x="6321425" y="3278188"/>
          <p14:tracePt t="242918" x="6313488" y="3286125"/>
          <p14:tracePt t="242926" x="6305550" y="3294063"/>
          <p14:tracePt t="242934" x="6289675" y="3302000"/>
          <p14:tracePt t="242943" x="6281738" y="3309938"/>
          <p14:tracePt t="242951" x="6273800" y="3317875"/>
          <p14:tracePt t="242958" x="6265863" y="3325813"/>
          <p14:tracePt t="242975" x="6257925" y="3325813"/>
          <p14:tracePt t="243136" x="6257925" y="3317875"/>
          <p14:tracePt t="243142" x="6257925" y="3309938"/>
          <p14:tracePt t="243158" x="6257925" y="3302000"/>
          <p14:tracePt t="243166" x="6257925" y="3286125"/>
          <p14:tracePt t="243182" x="6257925" y="3278188"/>
          <p14:tracePt t="243190" x="6257925" y="3270250"/>
          <p14:tracePt t="243198" x="6257925" y="3262313"/>
          <p14:tracePt t="243355" x="6257925" y="3252788"/>
          <p14:tracePt t="243366" x="6257925" y="3236913"/>
          <p14:tracePt t="243374" x="6257925" y="3221038"/>
          <p14:tracePt t="243382" x="6249988" y="3117850"/>
          <p14:tracePt t="243390" x="6249988" y="3054350"/>
          <p14:tracePt t="243398" x="6242050" y="3006725"/>
          <p14:tracePt t="243407" x="6242050" y="2959100"/>
          <p14:tracePt t="243678" x="6242050" y="2951163"/>
          <p14:tracePt t="243686" x="6218238" y="2943225"/>
          <p14:tracePt t="243694" x="6210300" y="2935288"/>
          <p14:tracePt t="243702" x="6194425" y="2927350"/>
          <p14:tracePt t="243710" x="6122988" y="2927350"/>
          <p14:tracePt t="243718" x="6059488" y="2927350"/>
          <p14:tracePt t="243726" x="5954713" y="2927350"/>
          <p14:tracePt t="243735" x="5811838" y="2927350"/>
          <p14:tracePt t="243743" x="5611813" y="2927350"/>
          <p14:tracePt t="243751" x="5508625" y="2909888"/>
          <p14:tracePt t="243758" x="5421313" y="2894013"/>
          <p14:tracePt t="243767" x="5357813" y="2894013"/>
          <p14:tracePt t="243774" x="5276850" y="2894013"/>
          <p14:tracePt t="243782" x="5229225" y="2894013"/>
          <p14:tracePt t="243790" x="5205413" y="2894013"/>
          <p14:tracePt t="243798" x="5165725" y="2894013"/>
          <p14:tracePt t="243806" x="5157788" y="2894013"/>
          <p14:tracePt t="243814" x="5141913" y="2894013"/>
          <p14:tracePt t="243822" x="5126038" y="2894013"/>
          <p14:tracePt t="243838" x="5118100" y="2894013"/>
          <p14:tracePt t="243847" x="5110163" y="2894013"/>
          <p14:tracePt t="243854" x="5102225" y="2909888"/>
          <p14:tracePt t="243862" x="5094288" y="2919413"/>
          <p14:tracePt t="243869" x="5086350" y="2935288"/>
          <p14:tracePt t="243878" x="5070475" y="2951163"/>
          <p14:tracePt t="243890" x="5054600" y="2982913"/>
          <p14:tracePt t="243895" x="5038725" y="2998788"/>
          <p14:tracePt t="243902" x="4991100" y="3046413"/>
          <p14:tracePt t="243910" x="4959350" y="3133725"/>
          <p14:tracePt t="243918" x="4910138" y="3157538"/>
          <p14:tracePt t="243926" x="4894263" y="3228975"/>
          <p14:tracePt t="243934" x="4886325" y="3317875"/>
          <p14:tracePt t="243942" x="4878388" y="3333750"/>
          <p14:tracePt t="243951" x="4870450" y="3373438"/>
          <p14:tracePt t="243958" x="4862513" y="3429000"/>
          <p14:tracePt t="243967" x="4854575" y="3436938"/>
          <p14:tracePt t="243974" x="4854575" y="3460750"/>
          <p14:tracePt t="243982" x="4854575" y="3484563"/>
          <p14:tracePt t="243998" x="4854575" y="3492500"/>
          <p14:tracePt t="244006" x="4854575" y="3508375"/>
          <p14:tracePt t="244022" x="4854575" y="3516313"/>
          <p14:tracePt t="244038" x="4862513" y="3516313"/>
          <p14:tracePt t="244046" x="4870450" y="3524250"/>
          <p14:tracePt t="244054" x="4878388" y="3532188"/>
          <p14:tracePt t="244062" x="4886325" y="3532188"/>
          <p14:tracePt t="244070" x="4894263" y="3532188"/>
          <p14:tracePt t="244078" x="4910138" y="3532188"/>
          <p14:tracePt t="244086" x="4926013" y="3532188"/>
          <p14:tracePt t="244094" x="4933950" y="3540125"/>
          <p14:tracePt t="244101" x="4943475" y="3540125"/>
          <p14:tracePt t="244110" x="4959350" y="3540125"/>
          <p14:tracePt t="244126" x="4975225" y="3540125"/>
          <p14:tracePt t="244135" x="4983163" y="3540125"/>
          <p14:tracePt t="244142" x="4991100" y="3540125"/>
          <p14:tracePt t="244151" x="4999038" y="3540125"/>
          <p14:tracePt t="244158" x="5014913" y="3540125"/>
          <p14:tracePt t="244167" x="5022850" y="3540125"/>
          <p14:tracePt t="244174" x="5030788" y="3532188"/>
          <p14:tracePt t="244182" x="5038725" y="3524250"/>
          <p14:tracePt t="244198" x="5054600" y="3524250"/>
          <p14:tracePt t="244214" x="5062538" y="3524250"/>
          <p14:tracePt t="244222" x="5070475" y="3524250"/>
          <p14:tracePt t="244230" x="5070475" y="3516313"/>
          <p14:tracePt t="244242" x="5086350" y="3516313"/>
          <p14:tracePt t="244246" x="5102225" y="3508375"/>
          <p14:tracePt t="244254" x="5110163" y="3500438"/>
          <p14:tracePt t="244262" x="5126038" y="3484563"/>
          <p14:tracePt t="244270" x="5141913" y="3476625"/>
          <p14:tracePt t="244278" x="5205413" y="3476625"/>
          <p14:tracePt t="244286" x="5237163" y="3429000"/>
          <p14:tracePt t="244294" x="5310188" y="3413125"/>
          <p14:tracePt t="244303" x="5349875" y="3397250"/>
          <p14:tracePt t="244312" x="5405438" y="3381375"/>
          <p14:tracePt t="244322" x="5445125" y="3365500"/>
          <p14:tracePt t="244326" x="5492750" y="3349625"/>
          <p14:tracePt t="244336" x="5516563" y="3349625"/>
          <p14:tracePt t="244343" x="5548313" y="3333750"/>
          <p14:tracePt t="244354" x="5595938" y="3325813"/>
          <p14:tracePt t="244358" x="5611813" y="3325813"/>
          <p14:tracePt t="244367" x="5635625" y="3317875"/>
          <p14:tracePt t="244374" x="5651500" y="3317875"/>
          <p14:tracePt t="244382" x="5676900" y="3317875"/>
          <p14:tracePt t="244394" x="5708650" y="3317875"/>
          <p14:tracePt t="244398" x="5724525" y="3317875"/>
          <p14:tracePt t="244406" x="5772150" y="3317875"/>
          <p14:tracePt t="244414" x="5788025" y="3317875"/>
          <p14:tracePt t="244422" x="5803900" y="3317875"/>
          <p14:tracePt t="244430" x="5827713" y="3317875"/>
          <p14:tracePt t="244438" x="5843588" y="3317875"/>
          <p14:tracePt t="244446" x="5867400" y="3317875"/>
          <p14:tracePt t="244454" x="5891213" y="3325813"/>
          <p14:tracePt t="244462" x="5922963" y="3333750"/>
          <p14:tracePt t="244470" x="5938838" y="3333750"/>
          <p14:tracePt t="244478" x="5962650" y="3341688"/>
          <p14:tracePt t="244486" x="6002338" y="3341688"/>
          <p14:tracePt t="244494" x="6010275" y="3349625"/>
          <p14:tracePt t="244502" x="6018213" y="3357563"/>
          <p14:tracePt t="244510" x="6043613" y="3365500"/>
          <p14:tracePt t="244519" x="6051550" y="3365500"/>
          <p14:tracePt t="244526" x="6099175" y="3373438"/>
          <p14:tracePt t="244534" x="6138863" y="3389313"/>
          <p14:tracePt t="244546" x="6242050" y="3397250"/>
          <p14:tracePt t="244551" x="6361113" y="3397250"/>
          <p14:tracePt t="244558" x="6426200" y="3405188"/>
          <p14:tracePt t="244567" x="6497638" y="3413125"/>
          <p14:tracePt t="244574" x="6616700" y="3421063"/>
          <p14:tracePt t="244582" x="6680200" y="3421063"/>
          <p14:tracePt t="244590" x="6751638" y="3429000"/>
          <p14:tracePt t="244597" x="6840538" y="3429000"/>
          <p14:tracePt t="244606" x="6904038" y="3436938"/>
          <p14:tracePt t="244614" x="6943725" y="3436938"/>
          <p14:tracePt t="244622" x="7031038" y="3444875"/>
          <p14:tracePt t="244630" x="7094538" y="3452813"/>
          <p14:tracePt t="244638" x="7143750" y="3452813"/>
          <p14:tracePt t="244646" x="7191375" y="3452813"/>
          <p14:tracePt t="244654" x="7215188" y="3452813"/>
          <p14:tracePt t="244662" x="7223125" y="3452813"/>
          <p14:tracePt t="244670" x="7246938" y="3452813"/>
          <p14:tracePt t="244678" x="7302500" y="3452813"/>
          <p14:tracePt t="244686" x="7310438" y="3444875"/>
          <p14:tracePt t="244699" x="7373938" y="3436938"/>
          <p14:tracePt t="244702" x="7389813" y="3421063"/>
          <p14:tracePt t="244710" x="7405688" y="3405188"/>
          <p14:tracePt t="244718" x="7429500" y="3389313"/>
          <p14:tracePt t="244726" x="7445375" y="3365500"/>
          <p14:tracePt t="244734" x="7453313" y="3349625"/>
          <p14:tracePt t="244742" x="7502525" y="3349625"/>
          <p14:tracePt t="244751" x="7518400" y="3341688"/>
          <p14:tracePt t="244758" x="7526338" y="3333750"/>
          <p14:tracePt t="244767" x="7542213" y="3309938"/>
          <p14:tracePt t="244774" x="7550150" y="3286125"/>
          <p14:tracePt t="244784" x="7566025" y="3278188"/>
          <p14:tracePt t="244792" x="7566025" y="3262313"/>
          <p14:tracePt t="244805" x="7573963" y="3252788"/>
          <p14:tracePt t="244807" x="7581900" y="3244850"/>
          <p14:tracePt t="244815" x="7581900" y="3236913"/>
          <p14:tracePt t="244830" x="7581900" y="3228975"/>
          <p14:tracePt t="244838" x="7581900" y="3221038"/>
          <p14:tracePt t="244854" x="7589838" y="3221038"/>
          <p14:tracePt t="244885" x="7589838" y="3213100"/>
          <p14:tracePt t="244902" x="7589838" y="3205163"/>
          <p14:tracePt t="244950" x="7589838" y="3197225"/>
          <p14:tracePt t="244958" x="7589838" y="3189288"/>
          <p14:tracePt t="244983" x="7589838" y="3181350"/>
          <p14:tracePt t="244990" x="7589838" y="3173413"/>
          <p14:tracePt t="245015" x="7589838" y="3165475"/>
          <p14:tracePt t="245030" x="7589838" y="3157538"/>
          <p14:tracePt t="245062" x="7597775" y="3157538"/>
          <p14:tracePt t="245078" x="7597775" y="3149600"/>
          <p14:tracePt t="245094" x="7597775" y="3141663"/>
          <p14:tracePt t="245102" x="7605713" y="3141663"/>
          <p14:tracePt t="245110" x="7605713" y="3133725"/>
          <p14:tracePt t="245118" x="7613650" y="3125788"/>
          <p14:tracePt t="245134" x="7629525" y="3109913"/>
          <p14:tracePt t="245142" x="7637463" y="3101975"/>
          <p14:tracePt t="245151" x="7645400" y="3094038"/>
          <p14:tracePt t="245158" x="7661275" y="3094038"/>
          <p14:tracePt t="245167" x="7661275" y="3078163"/>
          <p14:tracePt t="245174" x="7677150" y="3078163"/>
          <p14:tracePt t="245190" x="7685088" y="3078163"/>
          <p14:tracePt t="245198" x="7693025" y="3070225"/>
          <p14:tracePt t="245214" x="7700963" y="3070225"/>
          <p14:tracePt t="245222" x="7708900" y="3070225"/>
          <p14:tracePt t="245230" x="7716838" y="3070225"/>
          <p14:tracePt t="245238" x="7724775" y="3070225"/>
          <p14:tracePt t="245246" x="7732713" y="3070225"/>
          <p14:tracePt t="245255" x="7740650" y="3070225"/>
          <p14:tracePt t="245262" x="7748588" y="3078163"/>
          <p14:tracePt t="245278" x="7748588" y="3094038"/>
          <p14:tracePt t="245286" x="7756525" y="3094038"/>
          <p14:tracePt t="245294" x="7756525" y="3101975"/>
          <p14:tracePt t="245302" x="7756525" y="3109913"/>
          <p14:tracePt t="245310" x="7756525" y="3117850"/>
          <p14:tracePt t="245318" x="7756525" y="3125788"/>
          <p14:tracePt t="245644" x="7764463" y="3125788"/>
          <p14:tracePt t="245663" x="7764463" y="3117850"/>
          <p14:tracePt t="245686" x="7764463" y="3109913"/>
          <p14:tracePt t="245694" x="7772400" y="3109913"/>
          <p14:tracePt t="245703" x="7772400" y="3101975"/>
          <p14:tracePt t="245726" x="7772400" y="3094038"/>
          <p14:tracePt t="245758" x="7772400" y="3086100"/>
          <p14:tracePt t="246240" x="7788275" y="3062288"/>
          <p14:tracePt t="246248" x="7788275" y="3046413"/>
          <p14:tracePt t="246254" x="7796213" y="3046413"/>
          <p14:tracePt t="246264" x="7796213" y="3038475"/>
          <p14:tracePt t="246280" x="7804150" y="3022600"/>
          <p14:tracePt t="246286" x="7812088" y="3022600"/>
          <p14:tracePt t="246455" x="7812088" y="3030538"/>
          <p14:tracePt t="246462" x="7804150" y="3054350"/>
          <p14:tracePt t="246470" x="7796213" y="3078163"/>
          <p14:tracePt t="246478" x="7796213" y="3094038"/>
          <p14:tracePt t="246486" x="7788275" y="3101975"/>
          <p14:tracePt t="246496" x="7780338" y="3117850"/>
          <p14:tracePt t="246502" x="7780338" y="3125788"/>
          <p14:tracePt t="246514" x="7780338" y="3133725"/>
          <p14:tracePt t="246526" x="7780338" y="3141663"/>
          <p14:tracePt t="246542" x="7780338" y="3149600"/>
          <p14:tracePt t="246558" x="7780338" y="3157538"/>
          <p14:tracePt t="246726" x="7780338" y="3149600"/>
          <p14:tracePt t="246742" x="7788275" y="3141663"/>
          <p14:tracePt t="246750" x="7796213" y="3133725"/>
          <p14:tracePt t="246934" x="7804150" y="3133725"/>
          <p14:tracePt t="246971" x="7812088" y="3133725"/>
          <p14:tracePt t="246990" x="7812088" y="3125788"/>
          <p14:tracePt t="247014" x="7820025" y="3125788"/>
          <p14:tracePt t="247351" x="7820025" y="3117850"/>
          <p14:tracePt t="247366" x="7827963" y="3109913"/>
          <p14:tracePt t="247374" x="7827963" y="3101975"/>
          <p14:tracePt t="247390" x="7827963" y="3094038"/>
          <p14:tracePt t="247398" x="7835900" y="3094038"/>
          <p14:tracePt t="247407" x="7835900" y="3086100"/>
          <p14:tracePt t="247454" x="7835900" y="3078163"/>
          <p14:tracePt t="247519" x="7835900" y="3094038"/>
          <p14:tracePt t="247526" x="7835900" y="3109913"/>
          <p14:tracePt t="247535" x="7835900" y="3133725"/>
          <p14:tracePt t="247542" x="7835900" y="3149600"/>
          <p14:tracePt t="247558" x="7835900" y="3173413"/>
          <p14:tracePt t="247566" x="7827963" y="3181350"/>
          <p14:tracePt t="247578" x="7827963" y="3189288"/>
          <p14:tracePt t="247841" x="7827963" y="3197225"/>
          <p14:tracePt t="247854" x="7827963" y="3205163"/>
          <p14:tracePt t="247871" x="7820025" y="3205163"/>
          <p14:tracePt t="247882" x="7820025" y="3213100"/>
          <p14:tracePt t="248007" x="7820025" y="3205163"/>
          <p14:tracePt t="248015" x="7820025" y="3197225"/>
          <p14:tracePt t="248024" x="7820025" y="3189288"/>
          <p14:tracePt t="248031" x="7820025" y="3181350"/>
          <p14:tracePt t="248038" x="7820025" y="3173413"/>
          <p14:tracePt t="248046" x="7820025" y="3165475"/>
          <p14:tracePt t="248054" x="7820025" y="3157538"/>
          <p14:tracePt t="248062" x="7820025" y="3149600"/>
          <p14:tracePt t="248142" x="7820025" y="3157538"/>
          <p14:tracePt t="248150" x="7820025" y="3165475"/>
          <p14:tracePt t="248166" x="7820025" y="3181350"/>
          <p14:tracePt t="248174" x="7812088" y="3197225"/>
          <p14:tracePt t="248182" x="7804150" y="3213100"/>
          <p14:tracePt t="248190" x="7804150" y="3221038"/>
          <p14:tracePt t="248200" x="7804150" y="3236913"/>
          <p14:tracePt t="248206" x="7796213" y="3270250"/>
          <p14:tracePt t="248224" x="7796213" y="3278188"/>
          <p14:tracePt t="248232" x="7796213" y="3286125"/>
          <p14:tracePt t="248238" x="7796213" y="3294063"/>
          <p14:tracePt t="248342" x="7796213" y="3286125"/>
          <p14:tracePt t="248358" x="7796213" y="3278188"/>
          <p14:tracePt t="248382" x="7788275" y="3270250"/>
          <p14:tracePt t="248466" x="7788275" y="3262313"/>
          <p14:tracePt t="248470" x="7780338" y="3262313"/>
          <p14:tracePt t="248494" x="7772400" y="3262313"/>
          <p14:tracePt t="248518" x="7764463" y="3262313"/>
          <p14:tracePt t="248654" x="7764463" y="3252788"/>
          <p14:tracePt t="248718" x="7772400" y="3252788"/>
          <p14:tracePt t="249063" x="7764463" y="3244850"/>
          <p14:tracePt t="249102" x="7756525" y="3244850"/>
          <p14:tracePt t="249134" x="7756525" y="3236913"/>
          <p14:tracePt t="249191" x="7748588" y="3236913"/>
          <p14:tracePt t="249439" x="7740650" y="3228975"/>
          <p14:tracePt t="249447" x="7732713" y="3228975"/>
          <p14:tracePt t="249454" x="7732713" y="3221038"/>
          <p14:tracePt t="249526" x="7724775" y="3221038"/>
          <p14:tracePt t="249546" x="7716838" y="3213100"/>
          <p14:tracePt t="249566" x="7708900" y="3213100"/>
          <p14:tracePt t="250582" x="7700963" y="3221038"/>
          <p14:tracePt t="250590" x="7700963" y="3228975"/>
          <p14:tracePt t="250598" x="7700963" y="3236913"/>
          <p14:tracePt t="250610" x="7693025" y="3244850"/>
          <p14:tracePt t="250614" x="7677150" y="3262313"/>
          <p14:tracePt t="250622" x="7661275" y="3278188"/>
          <p14:tracePt t="250630" x="7637463" y="3286125"/>
          <p14:tracePt t="250638" x="7597775" y="3317875"/>
          <p14:tracePt t="250646" x="7581900" y="3333750"/>
          <p14:tracePt t="250654" x="7558088" y="3341688"/>
          <p14:tracePt t="250663" x="7542213" y="3357563"/>
          <p14:tracePt t="250670" x="7526338" y="3373438"/>
          <p14:tracePt t="250678" x="7502525" y="3389313"/>
          <p14:tracePt t="250686" x="7493000" y="3397250"/>
          <p14:tracePt t="250694" x="7477125" y="3405188"/>
          <p14:tracePt t="250703" x="7469188" y="3405188"/>
          <p14:tracePt t="250711" x="7453313" y="3421063"/>
          <p14:tracePt t="250719" x="7445375" y="3429000"/>
          <p14:tracePt t="250727" x="7437438" y="3429000"/>
          <p14:tracePt t="250790" x="7429500" y="3429000"/>
          <p14:tracePt t="250814" x="7421563" y="3436938"/>
          <p14:tracePt t="250838" x="7421563" y="3444875"/>
          <p14:tracePt t="250862" x="7413625" y="3444875"/>
          <p14:tracePt t="250886" x="7413625" y="3452813"/>
          <p14:tracePt t="250894" x="7413625" y="3460750"/>
          <p14:tracePt t="250910" x="7413625" y="3468688"/>
          <p14:tracePt t="250926" x="7405688" y="3468688"/>
          <p14:tracePt t="250990" x="7405688" y="3452813"/>
          <p14:tracePt t="251006" x="7405688" y="3444875"/>
          <p14:tracePt t="251022" x="7405688" y="3436938"/>
          <p14:tracePt t="251030" x="7405688" y="3429000"/>
          <p14:tracePt t="252359" x="7405688" y="3421063"/>
          <p14:tracePt t="252374" x="7405688" y="3413125"/>
          <p14:tracePt t="252390" x="7405688" y="3405188"/>
          <p14:tracePt t="252398" x="7413625" y="3405188"/>
          <p14:tracePt t="252406" x="7413625" y="3397250"/>
          <p14:tracePt t="252559" x="7413625" y="3405188"/>
          <p14:tracePt t="252569" x="7413625" y="3413125"/>
          <p14:tracePt t="252574" x="7413625" y="3421063"/>
          <p14:tracePt t="252582" x="7413625" y="3436938"/>
          <p14:tracePt t="252590" x="7413625" y="3444875"/>
          <p14:tracePt t="252606" x="7413625" y="3452813"/>
          <p14:tracePt t="252615" x="7413625" y="3460750"/>
          <p14:tracePt t="252695" x="7413625" y="3452813"/>
          <p14:tracePt t="252703" x="7413625" y="3444875"/>
          <p14:tracePt t="252718" x="7413625" y="3436938"/>
          <p14:tracePt t="252731" x="7421563" y="3436938"/>
          <p14:tracePt t="252838" x="7421563" y="3444875"/>
          <p14:tracePt t="252846" x="7421563" y="3460750"/>
          <p14:tracePt t="252862" x="7421563" y="3468688"/>
          <p14:tracePt t="252882" x="7421563" y="3476625"/>
          <p14:tracePt t="252894" x="7421563" y="3484563"/>
          <p14:tracePt t="254320" x="7421563" y="3492500"/>
          <p14:tracePt t="254336" x="7421563" y="3500438"/>
          <p14:tracePt t="254343" x="7421563" y="3516313"/>
          <p14:tracePt t="254350" x="7421563" y="3532188"/>
          <p14:tracePt t="254358" x="7413625" y="3540125"/>
          <p14:tracePt t="254366" x="7405688" y="3571875"/>
          <p14:tracePt t="254374" x="7405688" y="3595688"/>
          <p14:tracePt t="254382" x="7405688" y="3644900"/>
          <p14:tracePt t="254391" x="7405688" y="3652838"/>
          <p14:tracePt t="254398" x="7397750" y="3668713"/>
          <p14:tracePt t="254408" x="7397750" y="3676650"/>
          <p14:tracePt t="254417" x="7397750" y="3684588"/>
          <p14:tracePt t="254423" x="7397750" y="3692525"/>
          <p14:tracePt t="254430" x="7389813" y="3692525"/>
          <p14:tracePt t="254446" x="7389813" y="3700463"/>
          <p14:tracePt t="254518" x="7389813" y="3708400"/>
          <p14:tracePt t="254534" x="7381875" y="3716338"/>
          <p14:tracePt t="254543" x="7381875" y="3724275"/>
          <p14:tracePt t="254551" x="7373938" y="3732213"/>
          <p14:tracePt t="254558" x="7373938" y="3740150"/>
          <p14:tracePt t="254566" x="7373938" y="3748088"/>
          <p14:tracePt t="254574" x="7358063" y="3756025"/>
          <p14:tracePt t="254582" x="7358063" y="3771900"/>
          <p14:tracePt t="254591" x="7350125" y="3771900"/>
          <p14:tracePt t="254598" x="7334250" y="3787775"/>
          <p14:tracePt t="254606" x="7326313" y="3795713"/>
          <p14:tracePt t="254614" x="7318375" y="3803650"/>
          <p14:tracePt t="254623" x="7310438" y="3803650"/>
          <p14:tracePt t="254630" x="7302500" y="3811588"/>
          <p14:tracePt t="254646" x="7294563" y="3811588"/>
          <p14:tracePt t="254654" x="7294563" y="3819525"/>
          <p14:tracePt t="254662" x="7286625" y="3819525"/>
          <p14:tracePt t="254903" x="7270750" y="3819525"/>
          <p14:tracePt t="254910" x="7246938" y="3819525"/>
          <p14:tracePt t="254918" x="7183438" y="3811588"/>
          <p14:tracePt t="254926" x="7135813" y="3811588"/>
          <p14:tracePt t="254934" x="7015163" y="3795713"/>
          <p14:tracePt t="254941" x="6919913" y="3779838"/>
          <p14:tracePt t="254952" x="6816725" y="3763963"/>
          <p14:tracePt t="254958" x="6727825" y="3756025"/>
          <p14:tracePt t="254966" x="6664325" y="3748088"/>
          <p14:tracePt t="254974" x="6624638" y="3740150"/>
          <p14:tracePt t="254983" x="6600825" y="3740150"/>
          <p14:tracePt t="254990" x="6584950" y="3740150"/>
          <p14:tracePt t="254999" x="6577013" y="3740150"/>
          <p14:tracePt t="255006" x="6569075" y="3740150"/>
          <p14:tracePt t="255111" x="6561138" y="3740150"/>
          <p14:tracePt t="255126" x="6553200" y="3740150"/>
          <p14:tracePt t="255134" x="6545263" y="3740150"/>
          <p14:tracePt t="255150" x="6537325" y="3724275"/>
          <p14:tracePt t="255158" x="6529388" y="3716338"/>
          <p14:tracePt t="255166" x="6513513" y="3692525"/>
          <p14:tracePt t="255174" x="6497638" y="3621088"/>
          <p14:tracePt t="255183" x="6481763" y="3571875"/>
          <p14:tracePt t="255432" x="6489700" y="3571875"/>
          <p14:tracePt t="255439" x="6497638" y="3579813"/>
          <p14:tracePt t="255446" x="6505575" y="3579813"/>
          <p14:tracePt t="255455" x="6513513" y="3579813"/>
          <p14:tracePt t="255458" x="6513513" y="3587750"/>
          <p14:tracePt t="255470" x="6521450" y="3587750"/>
          <p14:tracePt t="255486" x="6529388" y="3587750"/>
          <p14:tracePt t="255592" x="6529388" y="3595688"/>
          <p14:tracePt t="255610" x="6521450" y="3605213"/>
          <p14:tracePt t="255623" x="6521450" y="3613150"/>
          <p14:tracePt t="255630" x="6513513" y="3613150"/>
          <p14:tracePt t="255646" x="6513513" y="3621088"/>
          <p14:tracePt t="255840" x="6513513" y="3613150"/>
          <p14:tracePt t="255986" x="6513513" y="3605213"/>
          <p14:tracePt t="256006" x="6513513" y="3595688"/>
          <p14:tracePt t="256038" x="6513513" y="3587750"/>
          <p14:tracePt t="256208" x="6505575" y="3595688"/>
          <p14:tracePt t="256220" x="6497638" y="3621088"/>
          <p14:tracePt t="256223" x="6489700" y="3636963"/>
          <p14:tracePt t="256231" x="6481763" y="3708400"/>
          <p14:tracePt t="256238" x="6481763" y="3771900"/>
          <p14:tracePt t="256246" x="6473825" y="3851275"/>
          <p14:tracePt t="256254" x="6473825" y="3906838"/>
          <p14:tracePt t="256262" x="6473825" y="3922713"/>
          <p14:tracePt t="256270" x="6465888" y="3938588"/>
          <p14:tracePt t="256286" x="6457950" y="3948113"/>
          <p14:tracePt t="256294" x="6457950" y="3956050"/>
          <p14:tracePt t="256326" x="6457950" y="3948113"/>
          <p14:tracePt t="256342" x="6457950" y="3938588"/>
          <p14:tracePt t="256350" x="6457950" y="3930650"/>
          <p14:tracePt t="256358" x="6457950" y="3922713"/>
          <p14:tracePt t="256374" x="6457950" y="3914775"/>
          <p14:tracePt t="256382" x="6465888" y="3914775"/>
          <p14:tracePt t="256630" x="6465888" y="3906838"/>
          <p14:tracePt t="256638" x="6473825" y="3906838"/>
          <p14:tracePt t="256654" x="6473825" y="3890963"/>
          <p14:tracePt t="256674" x="6473825" y="3883025"/>
          <p14:tracePt t="256678" x="6489700" y="3875088"/>
          <p14:tracePt t="256686" x="6489700" y="3867150"/>
          <p14:tracePt t="256694" x="6489700" y="3859213"/>
          <p14:tracePt t="256702" x="6497638" y="3851275"/>
          <p14:tracePt t="256710" x="6497638" y="3843338"/>
          <p14:tracePt t="256742" x="6497638" y="3835400"/>
          <p14:tracePt t="257000" x="6497638" y="3827463"/>
          <p14:tracePt t="257015" x="6497638" y="3819525"/>
          <p14:tracePt t="257158" x="6489700" y="3835400"/>
          <p14:tracePt t="257174" x="6489700" y="3843338"/>
          <p14:tracePt t="257342" x="6489700" y="3835400"/>
          <p14:tracePt t="257366" x="6489700" y="3827463"/>
          <p14:tracePt t="257381" x="6489700" y="3819525"/>
          <p14:tracePt t="257390" x="6489700" y="3811588"/>
          <p14:tracePt t="257406" x="6497638" y="3811588"/>
          <p14:tracePt t="257414" x="6497638" y="3803650"/>
          <p14:tracePt t="257431" x="6497638" y="3795713"/>
          <p14:tracePt t="257470" x="6497638" y="3787775"/>
          <p14:tracePt t="257766" x="6505575" y="3787775"/>
          <p14:tracePt t="257774" x="6505575" y="3779838"/>
          <p14:tracePt t="257782" x="6513513" y="3779838"/>
          <p14:tracePt t="257806" x="6513513" y="3771900"/>
          <p14:tracePt t="257838" x="6521450" y="3763963"/>
          <p14:tracePt t="257846" x="6521450" y="3756025"/>
          <p14:tracePt t="257886" x="6521450" y="3748088"/>
          <p14:tracePt t="257910" x="6529388" y="3748088"/>
          <p14:tracePt t="258663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44EA3B-D2E7-47F8-A02E-069CF8070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0" y="2636890"/>
            <a:ext cx="6877050" cy="838200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0A76A4E-BFDC-4FB7-949B-A7055C4808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01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5484">
        <p:fade/>
      </p:transition>
    </mc:Choice>
    <mc:Fallback>
      <p:transition advTm="54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energy functional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1896232" y="1991305"/>
                <a:ext cx="5186163" cy="106106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de-DE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de-DE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</a:rPr>
                        <m:t>=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rgbClr val="6699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6699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rgbClr val="669900"/>
                                      </a:solidFill>
                                      <a:latin typeface="Cambria Math"/>
                                    </a:rPr>
                                    <m:t>𝜙</m:t>
                                  </m:r>
                                </m:e>
                              </m:d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de-DE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de-DE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de-DE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𝑘</m:t>
                              </m:r>
                              <m:sSup>
                                <m:sSupPr>
                                  <m:ctrlPr>
                                    <a:rPr lang="de-DE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de-DE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𝛻𝜙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</a:rPr>
                        <m:t>𝑑𝑉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6232" y="1991305"/>
                <a:ext cx="5186163" cy="106106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feld 4"/>
          <p:cNvSpPr txBox="1"/>
          <p:nvPr/>
        </p:nvSpPr>
        <p:spPr>
          <a:xfrm>
            <a:off x="222330" y="1556740"/>
            <a:ext cx="775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dirty="0">
                <a:solidFill>
                  <a:srgbClr val="000000"/>
                </a:solidFill>
              </a:rPr>
              <a:t>Free </a:t>
            </a:r>
            <a:r>
              <a:rPr lang="de-DE" sz="2000" dirty="0" err="1">
                <a:solidFill>
                  <a:srgbClr val="000000"/>
                </a:solidFill>
              </a:rPr>
              <a:t>energy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consists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of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two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parts</a:t>
            </a:r>
            <a:r>
              <a:rPr lang="de-DE" sz="2000" dirty="0">
                <a:solidFill>
                  <a:srgbClr val="000000"/>
                </a:solidFill>
              </a:rPr>
              <a:t>: </a:t>
            </a:r>
            <a:r>
              <a:rPr lang="de-DE" sz="2000" dirty="0" err="1">
                <a:solidFill>
                  <a:srgbClr val="669900"/>
                </a:solidFill>
              </a:rPr>
              <a:t>local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and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nonlocal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>
                <a:solidFill>
                  <a:srgbClr val="FF0000"/>
                </a:solidFill>
              </a:rPr>
              <a:t>( </a:t>
            </a:r>
            <a:r>
              <a:rPr lang="de-DE" sz="2000" dirty="0" err="1">
                <a:solidFill>
                  <a:srgbClr val="FF0000"/>
                </a:solidFill>
              </a:rPr>
              <a:t>or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gradient</a:t>
            </a:r>
            <a:r>
              <a:rPr lang="de-DE" sz="2000" dirty="0">
                <a:solidFill>
                  <a:srgbClr val="FF0000"/>
                </a:solidFill>
              </a:rPr>
              <a:t>) </a:t>
            </a:r>
            <a:endParaRPr lang="en-US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/>
              <p:cNvSpPr txBox="1"/>
              <p:nvPr/>
            </p:nvSpPr>
            <p:spPr>
              <a:xfrm>
                <a:off x="5582687" y="5680048"/>
                <a:ext cx="2538002" cy="70788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sz="2000" dirty="0" err="1">
                    <a:solidFill>
                      <a:srgbClr val="000000"/>
                    </a:solidFill>
                  </a:rPr>
                  <a:t>interface</a:t>
                </a:r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thickness</a:t>
                </a:r>
                <a:r>
                  <a:rPr lang="de-DE" sz="2000" dirty="0">
                    <a:solidFill>
                      <a:srgbClr val="00000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de-DE" sz="2000" i="1">
                        <a:solidFill>
                          <a:srgbClr val="000000"/>
                        </a:solidFill>
                        <a:latin typeface="Cambria Math"/>
                      </a:rPr>
                      <m:t>𝑙</m:t>
                    </m:r>
                  </m:oMath>
                </a14:m>
                <a:endParaRPr lang="en-US" sz="2000" dirty="0">
                  <a:solidFill>
                    <a:srgbClr val="000000"/>
                  </a:solidFill>
                </a:endParaRPr>
              </a:p>
              <a:p>
                <a:r>
                  <a:rPr lang="de-DE" sz="2000" dirty="0" err="1">
                    <a:solidFill>
                      <a:srgbClr val="000000"/>
                    </a:solidFill>
                  </a:rPr>
                  <a:t>interfacial</a:t>
                </a:r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energy</a:t>
                </a:r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i="1">
                        <a:solidFill>
                          <a:srgbClr val="000000"/>
                        </a:solidFill>
                        <a:latin typeface="Cambria Math"/>
                      </a:rPr>
                      <m:t>𝐺</m:t>
                    </m:r>
                  </m:oMath>
                </a14:m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0" name="Textfeld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687" y="5680048"/>
                <a:ext cx="2538002" cy="707886"/>
              </a:xfrm>
              <a:prstGeom prst="rect">
                <a:avLst/>
              </a:prstGeom>
              <a:blipFill>
                <a:blip r:embed="rId5"/>
                <a:stretch>
                  <a:fillRect l="-2404" t="-4310" b="-155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/>
              <p:cNvSpPr txBox="1"/>
              <p:nvPr/>
            </p:nvSpPr>
            <p:spPr>
              <a:xfrm>
                <a:off x="883108" y="5680048"/>
                <a:ext cx="3428824" cy="70788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sz="2000" dirty="0">
                    <a:solidFill>
                      <a:srgbClr val="000000"/>
                    </a:solidFill>
                  </a:rPr>
                  <a:t>energy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barrier</a:t>
                </a:r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de-DE" sz="2000" b="0" dirty="0">
                  <a:solidFill>
                    <a:srgbClr val="000000"/>
                  </a:solidFill>
                </a:endParaRPr>
              </a:p>
              <a:p>
                <a:r>
                  <a:rPr lang="de-DE" sz="2000" dirty="0" err="1">
                    <a:solidFill>
                      <a:srgbClr val="000000"/>
                    </a:solidFill>
                  </a:rPr>
                  <a:t>coefficent</a:t>
                </a:r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of</a:t>
                </a:r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gradient</a:t>
                </a:r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term</a:t>
                </a:r>
                <a:r>
                  <a:rPr lang="de-DE" sz="2000" dirty="0">
                    <a:solidFill>
                      <a:srgbClr val="00000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de-DE" sz="2000" i="1">
                        <a:solidFill>
                          <a:srgbClr val="000000"/>
                        </a:solidFill>
                        <a:latin typeface="Cambria Math"/>
                      </a:rPr>
                      <m:t>𝑘</m:t>
                    </m:r>
                  </m:oMath>
                </a14:m>
                <a:endParaRPr lang="en-US" sz="20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1" name="Textfeld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108" y="5680048"/>
                <a:ext cx="3428824" cy="707886"/>
              </a:xfrm>
              <a:prstGeom prst="rect">
                <a:avLst/>
              </a:prstGeom>
              <a:blipFill>
                <a:blip r:embed="rId6"/>
                <a:stretch>
                  <a:fillRect l="-1601" t="-4310" b="-155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Pfeil nach links und rechts 21"/>
          <p:cNvSpPr/>
          <p:nvPr/>
        </p:nvSpPr>
        <p:spPr bwMode="auto">
          <a:xfrm>
            <a:off x="4776571" y="5967396"/>
            <a:ext cx="386451" cy="197929"/>
          </a:xfrm>
          <a:prstGeom prst="leftRightArrow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7" name="Gruppieren 26"/>
          <p:cNvGrpSpPr/>
          <p:nvPr/>
        </p:nvGrpSpPr>
        <p:grpSpPr>
          <a:xfrm>
            <a:off x="5071273" y="3287638"/>
            <a:ext cx="3557261" cy="2333925"/>
            <a:chOff x="5332869" y="3307947"/>
            <a:chExt cx="3557261" cy="2333925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7671" y="3471916"/>
              <a:ext cx="3312459" cy="1888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hteck 7"/>
                <p:cNvSpPr/>
                <p:nvPr/>
              </p:nvSpPr>
              <p:spPr>
                <a:xfrm>
                  <a:off x="5332869" y="3307947"/>
                  <a:ext cx="435440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0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𝜙</m:t>
                        </m:r>
                      </m:oMath>
                    </m:oMathPara>
                  </a14:m>
                  <a:endParaRPr lang="en-US" sz="20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Rechteck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2869" y="3307947"/>
                  <a:ext cx="435440" cy="400110"/>
                </a:xfrm>
                <a:prstGeom prst="rect">
                  <a:avLst/>
                </a:prstGeom>
                <a:blipFill>
                  <a:blip r:embed="rId10"/>
                  <a:stretch>
                    <a:fillRect l="-5634" b="-151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feld 8"/>
                <p:cNvSpPr txBox="1"/>
                <p:nvPr/>
              </p:nvSpPr>
              <p:spPr>
                <a:xfrm>
                  <a:off x="8447701" y="5180207"/>
                  <a:ext cx="44242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𝑥</m:t>
                        </m:r>
                      </m:oMath>
                    </m:oMathPara>
                  </a14:m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feld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47701" y="5180207"/>
                  <a:ext cx="442429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Gerade Verbindung 11"/>
            <p:cNvCxnSpPr/>
            <p:nvPr/>
          </p:nvCxnSpPr>
          <p:spPr bwMode="auto">
            <a:xfrm>
              <a:off x="5684616" y="4676137"/>
              <a:ext cx="1513340" cy="0"/>
            </a:xfrm>
            <a:prstGeom prst="line">
              <a:avLst/>
            </a:prstGeom>
            <a:solidFill>
              <a:srgbClr val="0000FF"/>
            </a:solidFill>
            <a:ln w="28575" cap="flat" cmpd="sng" algn="ctr">
              <a:solidFill>
                <a:srgbClr val="6699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Gerade Verbindung 22"/>
            <p:cNvCxnSpPr/>
            <p:nvPr/>
          </p:nvCxnSpPr>
          <p:spPr bwMode="auto">
            <a:xfrm flipH="1">
              <a:off x="7039080" y="4316087"/>
              <a:ext cx="342582" cy="720100"/>
            </a:xfrm>
            <a:prstGeom prst="line">
              <a:avLst/>
            </a:prstGeom>
            <a:solidFill>
              <a:srgbClr val="0000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3" name="Textfeld 22"/>
            <p:cNvSpPr txBox="1"/>
            <p:nvPr/>
          </p:nvSpPr>
          <p:spPr>
            <a:xfrm>
              <a:off x="5376093" y="4685484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>
                  <a:solidFill>
                    <a:srgbClr val="000000"/>
                  </a:solidFill>
                </a:rPr>
                <a:t>0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8094971" y="348550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>
                  <a:solidFill>
                    <a:srgbClr val="000000"/>
                  </a:solidFill>
                </a:rPr>
                <a:t>1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775AF7BF-1F99-4347-91C8-55DA4C8B3F86}"/>
              </a:ext>
            </a:extLst>
          </p:cNvPr>
          <p:cNvGrpSpPr/>
          <p:nvPr/>
        </p:nvGrpSpPr>
        <p:grpSpPr>
          <a:xfrm>
            <a:off x="1177971" y="3281292"/>
            <a:ext cx="3408479" cy="2162549"/>
            <a:chOff x="1177971" y="3281292"/>
            <a:chExt cx="3408479" cy="2162549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2" name="Freihand 11">
                  <a:extLst>
                    <a:ext uri="{FF2B5EF4-FFF2-40B4-BE49-F238E27FC236}">
                      <a16:creationId xmlns:a16="http://schemas.microsoft.com/office/drawing/2014/main" id="{4FFD472B-FF20-4D7E-A915-A53E410E0953}"/>
                    </a:ext>
                  </a:extLst>
                </p14:cNvPr>
                <p14:cNvContentPartPr/>
                <p14:nvPr/>
              </p14:nvContentPartPr>
              <p14:xfrm>
                <a:off x="4586090" y="4673969"/>
                <a:ext cx="360" cy="360"/>
              </p14:xfrm>
            </p:contentPart>
          </mc:Choice>
          <mc:Fallback xmlns="">
            <p:pic>
              <p:nvPicPr>
                <p:cNvPr id="12" name="Freihand 11">
                  <a:extLst>
                    <a:ext uri="{FF2B5EF4-FFF2-40B4-BE49-F238E27FC236}">
                      <a16:creationId xmlns:a16="http://schemas.microsoft.com/office/drawing/2014/main" id="{4FFD472B-FF20-4D7E-A915-A53E410E0953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577090" y="466532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3" name="Freihand 12">
                  <a:extLst>
                    <a:ext uri="{FF2B5EF4-FFF2-40B4-BE49-F238E27FC236}">
                      <a16:creationId xmlns:a16="http://schemas.microsoft.com/office/drawing/2014/main" id="{E4242B40-3D07-4D01-9E39-79A653795910}"/>
                    </a:ext>
                  </a:extLst>
                </p14:cNvPr>
                <p14:cNvContentPartPr/>
                <p14:nvPr/>
              </p14:nvContentPartPr>
              <p14:xfrm>
                <a:off x="4469810" y="4480649"/>
                <a:ext cx="360" cy="360"/>
              </p14:xfrm>
            </p:contentPart>
          </mc:Choice>
          <mc:Fallback xmlns="">
            <p:pic>
              <p:nvPicPr>
                <p:cNvPr id="13" name="Freihand 12">
                  <a:extLst>
                    <a:ext uri="{FF2B5EF4-FFF2-40B4-BE49-F238E27FC236}">
                      <a16:creationId xmlns:a16="http://schemas.microsoft.com/office/drawing/2014/main" id="{E4242B40-3D07-4D01-9E39-79A653795910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461170" y="447200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F9EAD64D-0DAF-4224-B599-8D08FE5B9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49786" t="19195" b="6137"/>
            <a:stretch/>
          </p:blipFill>
          <p:spPr>
            <a:xfrm>
              <a:off x="1177971" y="3281292"/>
              <a:ext cx="3108133" cy="2162549"/>
            </a:xfrm>
            <a:prstGeom prst="rect">
              <a:avLst/>
            </a:pr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17D5A4EE-676F-4350-B290-5190D62DFC8A}"/>
                </a:ext>
              </a:extLst>
            </p:cNvPr>
            <p:cNvSpPr/>
            <p:nvPr/>
          </p:nvSpPr>
          <p:spPr bwMode="auto">
            <a:xfrm>
              <a:off x="2483710" y="3451607"/>
              <a:ext cx="648090" cy="23614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hteck 34">
                <a:extLst>
                  <a:ext uri="{FF2B5EF4-FFF2-40B4-BE49-F238E27FC236}">
                    <a16:creationId xmlns:a16="http://schemas.microsoft.com/office/drawing/2014/main" id="{10C5CAF2-7A42-45CE-B3FF-DE3E9E540AF7}"/>
                  </a:ext>
                </a:extLst>
              </p:cNvPr>
              <p:cNvSpPr/>
              <p:nvPr/>
            </p:nvSpPr>
            <p:spPr>
              <a:xfrm>
                <a:off x="2923277" y="5228813"/>
                <a:ext cx="564449" cy="4274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𝜙</m:t>
                          </m:r>
                        </m:e>
                        <m:sub>
                          <m:r>
                            <a:rPr lang="de-DE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5" name="Rechteck 34">
                <a:extLst>
                  <a:ext uri="{FF2B5EF4-FFF2-40B4-BE49-F238E27FC236}">
                    <a16:creationId xmlns:a16="http://schemas.microsoft.com/office/drawing/2014/main" id="{10C5CAF2-7A42-45CE-B3FF-DE3E9E540A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3277" y="5228813"/>
                <a:ext cx="564449" cy="427425"/>
              </a:xfrm>
              <a:prstGeom prst="rect">
                <a:avLst/>
              </a:prstGeom>
              <a:blipFill>
                <a:blip r:embed="rId15"/>
                <a:stretch>
                  <a:fillRect l="-4348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hteck 35">
                <a:extLst>
                  <a:ext uri="{FF2B5EF4-FFF2-40B4-BE49-F238E27FC236}">
                    <a16:creationId xmlns:a16="http://schemas.microsoft.com/office/drawing/2014/main" id="{F3DB28DD-EF47-48B8-B420-94C4AD3D096F}"/>
                  </a:ext>
                </a:extLst>
              </p:cNvPr>
              <p:cNvSpPr/>
              <p:nvPr/>
            </p:nvSpPr>
            <p:spPr>
              <a:xfrm>
                <a:off x="1725053" y="5253938"/>
                <a:ext cx="56124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𝜙</m:t>
                          </m:r>
                        </m:e>
                        <m:sub>
                          <m:r>
                            <a:rPr lang="de-DE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6" name="Rechteck 35">
                <a:extLst>
                  <a:ext uri="{FF2B5EF4-FFF2-40B4-BE49-F238E27FC236}">
                    <a16:creationId xmlns:a16="http://schemas.microsoft.com/office/drawing/2014/main" id="{F3DB28DD-EF47-48B8-B420-94C4AD3D09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5053" y="5253938"/>
                <a:ext cx="561243" cy="400110"/>
              </a:xfrm>
              <a:prstGeom prst="rect">
                <a:avLst/>
              </a:prstGeom>
              <a:blipFill>
                <a:blip r:embed="rId16"/>
                <a:stretch>
                  <a:fillRect l="-4348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hteck 13">
                <a:extLst>
                  <a:ext uri="{FF2B5EF4-FFF2-40B4-BE49-F238E27FC236}">
                    <a16:creationId xmlns:a16="http://schemas.microsoft.com/office/drawing/2014/main" id="{C60D41C6-1DC3-4033-B2F9-79D5D25F1774}"/>
                  </a:ext>
                </a:extLst>
              </p:cNvPr>
              <p:cNvSpPr/>
              <p:nvPr/>
            </p:nvSpPr>
            <p:spPr>
              <a:xfrm>
                <a:off x="679802" y="3076550"/>
                <a:ext cx="92063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rgbClr val="6699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66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rgbClr val="669900"/>
                              </a:solidFill>
                              <a:latin typeface="Cambria Math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hteck 13">
                <a:extLst>
                  <a:ext uri="{FF2B5EF4-FFF2-40B4-BE49-F238E27FC236}">
                    <a16:creationId xmlns:a16="http://schemas.microsoft.com/office/drawing/2014/main" id="{C60D41C6-1DC3-4033-B2F9-79D5D25F17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802" y="3076550"/>
                <a:ext cx="920637" cy="461665"/>
              </a:xfrm>
              <a:prstGeom prst="rect">
                <a:avLst/>
              </a:prstGeom>
              <a:blipFill>
                <a:blip r:embed="rId17"/>
                <a:stretch>
                  <a:fillRect l="-5298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Audio 37">
            <a:hlinkClick r:id="" action="ppaction://media"/>
            <a:extLst>
              <a:ext uri="{FF2B5EF4-FFF2-40B4-BE49-F238E27FC236}">
                <a16:creationId xmlns:a16="http://schemas.microsoft.com/office/drawing/2014/main" id="{0A93FCB1-CEBF-4478-9635-AC3B9B8094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hteck 38">
                <a:extLst>
                  <a:ext uri="{FF2B5EF4-FFF2-40B4-BE49-F238E27FC236}">
                    <a16:creationId xmlns:a16="http://schemas.microsoft.com/office/drawing/2014/main" id="{989D313B-9459-4C14-8206-2F468155960D}"/>
                  </a:ext>
                </a:extLst>
              </p:cNvPr>
              <p:cNvSpPr/>
              <p:nvPr/>
            </p:nvSpPr>
            <p:spPr>
              <a:xfrm>
                <a:off x="5766158" y="4828703"/>
                <a:ext cx="56124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𝜙</m:t>
                          </m:r>
                        </m:e>
                        <m:sub>
                          <m:r>
                            <a:rPr lang="de-DE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9" name="Rechteck 38">
                <a:extLst>
                  <a:ext uri="{FF2B5EF4-FFF2-40B4-BE49-F238E27FC236}">
                    <a16:creationId xmlns:a16="http://schemas.microsoft.com/office/drawing/2014/main" id="{989D313B-9459-4C14-8206-2F46815596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6158" y="4828703"/>
                <a:ext cx="561243" cy="400110"/>
              </a:xfrm>
              <a:prstGeom prst="rect">
                <a:avLst/>
              </a:prstGeom>
              <a:blipFill>
                <a:blip r:embed="rId19"/>
                <a:stretch>
                  <a:fillRect l="-4348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hteck 39">
                <a:extLst>
                  <a:ext uri="{FF2B5EF4-FFF2-40B4-BE49-F238E27FC236}">
                    <a16:creationId xmlns:a16="http://schemas.microsoft.com/office/drawing/2014/main" id="{35F15456-9BB4-4546-A3D7-2C7E7FD24EAA}"/>
                  </a:ext>
                </a:extLst>
              </p:cNvPr>
              <p:cNvSpPr/>
              <p:nvPr/>
            </p:nvSpPr>
            <p:spPr>
              <a:xfrm>
                <a:off x="7419942" y="3805808"/>
                <a:ext cx="56124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𝜙</m:t>
                          </m:r>
                        </m:e>
                        <m:sub>
                          <m:r>
                            <a:rPr lang="de-DE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0" name="Rechteck 39">
                <a:extLst>
                  <a:ext uri="{FF2B5EF4-FFF2-40B4-BE49-F238E27FC236}">
                    <a16:creationId xmlns:a16="http://schemas.microsoft.com/office/drawing/2014/main" id="{35F15456-9BB4-4546-A3D7-2C7E7FD24E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9942" y="3805808"/>
                <a:ext cx="561243" cy="400110"/>
              </a:xfrm>
              <a:prstGeom prst="rect">
                <a:avLst/>
              </a:prstGeom>
              <a:blipFill>
                <a:blip r:embed="rId20"/>
                <a:stretch>
                  <a:fillRect l="-3261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7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10622">
        <p:fade/>
      </p:transition>
    </mc:Choice>
    <mc:Fallback xmlns="">
      <p:transition advTm="5106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375" x="1984375" y="454025"/>
          <p14:tracePt t="6424" x="1976438" y="461963"/>
          <p14:tracePt t="6478" x="1984375" y="469900"/>
          <p14:tracePt t="6486" x="2000250" y="477838"/>
          <p14:tracePt t="6494" x="2017713" y="485775"/>
          <p14:tracePt t="6502" x="2025650" y="501650"/>
          <p14:tracePt t="6510" x="2041525" y="509588"/>
          <p14:tracePt t="6519" x="2057400" y="527050"/>
          <p14:tracePt t="6538" x="2073275" y="534988"/>
          <p14:tracePt t="6549" x="2081213" y="534988"/>
          <p14:tracePt t="6558" x="2081213" y="542925"/>
          <p14:tracePt t="6566" x="2097088" y="550863"/>
          <p14:tracePt t="6574" x="2097088" y="558800"/>
          <p14:tracePt t="6581" x="2112963" y="566738"/>
          <p14:tracePt t="6591" x="2112963" y="582613"/>
          <p14:tracePt t="6599" x="2120900" y="590550"/>
          <p14:tracePt t="6607" x="2120900" y="614363"/>
          <p14:tracePt t="6613" x="2120900" y="622300"/>
          <p14:tracePt t="6624" x="2120900" y="646113"/>
          <p14:tracePt t="6630" x="2112963" y="669925"/>
          <p14:tracePt t="6638" x="2112963" y="701675"/>
          <p14:tracePt t="6646" x="2112963" y="717550"/>
          <p14:tracePt t="6654" x="2112963" y="765175"/>
          <p14:tracePt t="6662" x="2112963" y="828675"/>
          <p14:tracePt t="6670" x="2136775" y="941388"/>
          <p14:tracePt t="6677" x="2160588" y="1060450"/>
          <p14:tracePt t="6686" x="2216150" y="1131888"/>
          <p14:tracePt t="6694" x="2359025" y="1260475"/>
          <p14:tracePt t="6702" x="2432050" y="1355725"/>
          <p14:tracePt t="6709" x="2527300" y="1474788"/>
          <p14:tracePt t="6718" x="2582863" y="1522413"/>
          <p14:tracePt t="6726" x="2630488" y="1611313"/>
          <p14:tracePt t="6734" x="2654300" y="1651000"/>
          <p14:tracePt t="6742" x="2678113" y="1666875"/>
          <p14:tracePt t="6750" x="2701925" y="1730375"/>
          <p14:tracePt t="6759" x="2798763" y="1865313"/>
          <p14:tracePt t="6766" x="2886075" y="2065338"/>
          <p14:tracePt t="6774" x="3117850" y="2352675"/>
          <p14:tracePt t="6782" x="3435350" y="2695575"/>
          <p14:tracePt t="6790" x="3722688" y="2935288"/>
          <p14:tracePt t="6798" x="4057650" y="3270250"/>
          <p14:tracePt t="6808" x="4344988" y="3389313"/>
          <p14:tracePt t="6814" x="4624388" y="3563938"/>
          <p14:tracePt t="6825" x="4775200" y="3644900"/>
          <p14:tracePt t="6830" x="4902200" y="3732213"/>
          <p14:tracePt t="6838" x="4991100" y="3779838"/>
          <p14:tracePt t="6846" x="5014913" y="3843338"/>
          <p14:tracePt t="6854" x="5046663" y="3906838"/>
          <p14:tracePt t="6862" x="5054600" y="3956050"/>
          <p14:tracePt t="6870" x="5086350" y="4043363"/>
          <p14:tracePt t="6878" x="5102225" y="4138613"/>
          <p14:tracePt t="6887" x="5110163" y="4178300"/>
          <p14:tracePt t="6894" x="5118100" y="4233863"/>
          <p14:tracePt t="6903" x="5126038" y="4249738"/>
          <p14:tracePt t="6910" x="5126038" y="4265613"/>
          <p14:tracePt t="6926" x="5126038" y="4273550"/>
          <p14:tracePt t="6934" x="5126038" y="4281488"/>
          <p14:tracePt t="6942" x="5126038" y="4291013"/>
          <p14:tracePt t="6950" x="5126038" y="4306888"/>
          <p14:tracePt t="6958" x="5126038" y="4322763"/>
          <p14:tracePt t="6966" x="5133975" y="4330700"/>
          <p14:tracePt t="6974" x="5133975" y="4346575"/>
          <p14:tracePt t="6982" x="5133975" y="4362450"/>
          <p14:tracePt t="6991" x="5133975" y="4378325"/>
          <p14:tracePt t="6998" x="5133975" y="4386263"/>
          <p14:tracePt t="7007" x="5133975" y="4394200"/>
          <p14:tracePt t="7014" x="5133975" y="4410075"/>
          <p14:tracePt t="7024" x="5149850" y="4433888"/>
          <p14:tracePt t="7030" x="5149850" y="4441825"/>
          <p14:tracePt t="7038" x="5157788" y="4465638"/>
          <p14:tracePt t="7057" x="5181600" y="4608513"/>
          <p14:tracePt t="7062" x="5221288" y="4665663"/>
          <p14:tracePt t="7070" x="5237163" y="4681538"/>
          <p14:tracePt t="7078" x="5300663" y="4737100"/>
          <p14:tracePt t="7086" x="5334000" y="4745038"/>
          <p14:tracePt t="7094" x="5357813" y="4760913"/>
          <p14:tracePt t="7102" x="5405438" y="4768850"/>
          <p14:tracePt t="7110" x="5437188" y="4768850"/>
          <p14:tracePt t="7118" x="5445125" y="4768850"/>
          <p14:tracePt t="7126" x="5453063" y="4768850"/>
          <p14:tracePt t="7166" x="5437188" y="4768850"/>
          <p14:tracePt t="7174" x="5413375" y="4768850"/>
          <p14:tracePt t="7182" x="5381625" y="4768850"/>
          <p14:tracePt t="7191" x="5341938" y="4760913"/>
          <p14:tracePt t="7198" x="5253038" y="4760913"/>
          <p14:tracePt t="7207" x="5221288" y="4760913"/>
          <p14:tracePt t="7214" x="5213350" y="4760913"/>
          <p14:tracePt t="7230" x="5205413" y="4760913"/>
          <p14:tracePt t="7286" x="5205413" y="4768850"/>
          <p14:tracePt t="7310" x="5245100" y="4776788"/>
          <p14:tracePt t="7318" x="5268913" y="4776788"/>
          <p14:tracePt t="7325" x="5284788" y="4776788"/>
          <p14:tracePt t="7334" x="5326063" y="4776788"/>
          <p14:tracePt t="7342" x="5381625" y="4776788"/>
          <p14:tracePt t="7350" x="5373688" y="4784725"/>
          <p14:tracePt t="7358" x="5381625" y="4792663"/>
          <p14:tracePt t="7373" x="5397500" y="4792663"/>
          <p14:tracePt t="7382" x="5405438" y="4808538"/>
          <p14:tracePt t="7390" x="5429250" y="4808538"/>
          <p14:tracePt t="7398" x="5445125" y="4840288"/>
          <p14:tracePt t="7407" x="5461000" y="4840288"/>
          <p14:tracePt t="7414" x="5508625" y="4864100"/>
          <p14:tracePt t="7425" x="5524500" y="4872038"/>
          <p14:tracePt t="7430" x="5540375" y="4879975"/>
          <p14:tracePt t="7446" x="5556250" y="4887913"/>
          <p14:tracePt t="7462" x="5564188" y="4887913"/>
          <p14:tracePt t="7478" x="5564188" y="4895850"/>
          <p14:tracePt t="7487" x="5572125" y="4895850"/>
          <p14:tracePt t="7494" x="5572125" y="4903788"/>
          <p14:tracePt t="7502" x="5580063" y="4911725"/>
          <p14:tracePt t="7510" x="5588000" y="4919663"/>
          <p14:tracePt t="7526" x="5603875" y="4927600"/>
          <p14:tracePt t="7534" x="5611813" y="4927600"/>
          <p14:tracePt t="7542" x="5635625" y="4943475"/>
          <p14:tracePt t="7550" x="5651500" y="4943475"/>
          <p14:tracePt t="7558" x="5667375" y="4943475"/>
          <p14:tracePt t="7566" x="5724525" y="4943475"/>
          <p14:tracePt t="7574" x="5756275" y="4951413"/>
          <p14:tracePt t="7582" x="5795963" y="4951413"/>
          <p14:tracePt t="7590" x="5851525" y="4951413"/>
          <p14:tracePt t="7598" x="5915025" y="4951413"/>
          <p14:tracePt t="7607" x="5986463" y="4959350"/>
          <p14:tracePt t="7615" x="6075363" y="4959350"/>
          <p14:tracePt t="7624" x="6170613" y="4959350"/>
          <p14:tracePt t="7630" x="6242050" y="4959350"/>
          <p14:tracePt t="7640" x="6361113" y="4959350"/>
          <p14:tracePt t="7646" x="6481763" y="4959350"/>
          <p14:tracePt t="7654" x="6584950" y="4959350"/>
          <p14:tracePt t="7662" x="6727825" y="4959350"/>
          <p14:tracePt t="7670" x="6824663" y="4959350"/>
          <p14:tracePt t="7678" x="6927850" y="4959350"/>
          <p14:tracePt t="7687" x="7015163" y="4959350"/>
          <p14:tracePt t="7694" x="7046913" y="4959350"/>
          <p14:tracePt t="7702" x="7086600" y="4951413"/>
          <p14:tracePt t="7710" x="7207250" y="4943475"/>
          <p14:tracePt t="7718" x="7246938" y="4927600"/>
          <p14:tracePt t="7725" x="7318375" y="4927600"/>
          <p14:tracePt t="7734" x="7405688" y="4919663"/>
          <p14:tracePt t="7746" x="7421563" y="4911725"/>
          <p14:tracePt t="7750" x="7485063" y="4895850"/>
          <p14:tracePt t="7758" x="7510463" y="4887913"/>
          <p14:tracePt t="7766" x="7550150" y="4879975"/>
          <p14:tracePt t="7774" x="7566025" y="4864100"/>
          <p14:tracePt t="7782" x="7589838" y="4840288"/>
          <p14:tracePt t="7790" x="7605713" y="4816475"/>
          <p14:tracePt t="7799" x="7613650" y="4808538"/>
          <p14:tracePt t="7811" x="7621588" y="4800600"/>
          <p14:tracePt t="7814" x="7629525" y="4800600"/>
          <p14:tracePt t="7846" x="7629525" y="4792663"/>
          <p14:tracePt t="7854" x="7629525" y="4784725"/>
          <p14:tracePt t="7870" x="7629525" y="4776788"/>
          <p14:tracePt t="7878" x="7629525" y="4760913"/>
          <p14:tracePt t="7885" x="7637463" y="4745038"/>
          <p14:tracePt t="7898" x="7637463" y="4737100"/>
          <p14:tracePt t="7902" x="7637463" y="4721225"/>
          <p14:tracePt t="7918" x="7629525" y="4713288"/>
          <p14:tracePt t="7934" x="7621588" y="4697413"/>
          <p14:tracePt t="7942" x="7613650" y="4689475"/>
          <p14:tracePt t="7950" x="7613650" y="4681538"/>
          <p14:tracePt t="7959" x="7613650" y="4673600"/>
          <p14:tracePt t="7966" x="7605713" y="4665663"/>
          <p14:tracePt t="7974" x="7597775" y="4649788"/>
          <p14:tracePt t="7982" x="7597775" y="4624388"/>
          <p14:tracePt t="7990" x="7581900" y="4608513"/>
          <p14:tracePt t="7998" x="7573963" y="4592638"/>
          <p14:tracePt t="8007" x="7566025" y="4576763"/>
          <p14:tracePt t="8014" x="7558088" y="4568825"/>
          <p14:tracePt t="8023" x="7558088" y="4560888"/>
          <p14:tracePt t="8030" x="7558088" y="4545013"/>
          <p14:tracePt t="8040" x="7550150" y="4545013"/>
          <p14:tracePt t="8062" x="7550150" y="4537075"/>
          <p14:tracePt t="8070" x="7542213" y="4529138"/>
          <p14:tracePt t="8078" x="7534275" y="4521200"/>
          <p14:tracePt t="8085" x="7526338" y="4497388"/>
          <p14:tracePt t="8094" x="7510463" y="4489450"/>
          <p14:tracePt t="8102" x="7510463" y="4465638"/>
          <p14:tracePt t="8110" x="7493000" y="4449763"/>
          <p14:tracePt t="8118" x="7493000" y="4441825"/>
          <p14:tracePt t="8127" x="7485063" y="4441825"/>
          <p14:tracePt t="8134" x="7477125" y="4425950"/>
          <p14:tracePt t="8141" x="7477125" y="4418013"/>
          <p14:tracePt t="8150" x="7469188" y="4410075"/>
          <p14:tracePt t="8158" x="7461250" y="4386263"/>
          <p14:tracePt t="8166" x="7453313" y="4386263"/>
          <p14:tracePt t="8174" x="7445375" y="4378325"/>
          <p14:tracePt t="8191" x="7445375" y="4362450"/>
          <p14:tracePt t="8202" x="7429500" y="4354513"/>
          <p14:tracePt t="8206" x="7421563" y="4346575"/>
          <p14:tracePt t="8214" x="7413625" y="4338638"/>
          <p14:tracePt t="8223" x="7413625" y="4330700"/>
          <p14:tracePt t="8230" x="7413625" y="4322763"/>
          <p14:tracePt t="8239" x="7405688" y="4314825"/>
          <p14:tracePt t="8246" x="7397750" y="4306888"/>
          <p14:tracePt t="8270" x="7397750" y="4291013"/>
          <p14:tracePt t="8278" x="7397750" y="4281488"/>
          <p14:tracePt t="8286" x="7389813" y="4265613"/>
          <p14:tracePt t="8294" x="7358063" y="4217988"/>
          <p14:tracePt t="8302" x="7334250" y="4162425"/>
          <p14:tracePt t="8310" x="7286625" y="4122738"/>
          <p14:tracePt t="8318" x="7270750" y="4075113"/>
          <p14:tracePt t="8327" x="7262813" y="4067175"/>
          <p14:tracePt t="8334" x="7254875" y="4059238"/>
          <p14:tracePt t="8366" x="7246938" y="4051300"/>
          <p14:tracePt t="8382" x="7246938" y="4027488"/>
          <p14:tracePt t="8390" x="7246938" y="4011613"/>
          <p14:tracePt t="8398" x="7246938" y="3995738"/>
          <p14:tracePt t="8406" x="7246938" y="3971925"/>
          <p14:tracePt t="8414" x="7246938" y="3956050"/>
          <p14:tracePt t="8423" x="7246938" y="3938588"/>
          <p14:tracePt t="8430" x="7246938" y="3922713"/>
          <p14:tracePt t="8439" x="7246938" y="3914775"/>
          <p14:tracePt t="8446" x="7246938" y="3906838"/>
          <p14:tracePt t="8462" x="7246938" y="3898900"/>
          <p14:tracePt t="8470" x="7246938" y="3890963"/>
          <p14:tracePt t="8486" x="7246938" y="3883025"/>
          <p14:tracePt t="8494" x="7254875" y="3875088"/>
          <p14:tracePt t="8506" x="7262813" y="3875088"/>
          <p14:tracePt t="8510" x="7270750" y="3859213"/>
          <p14:tracePt t="8518" x="7278688" y="3851275"/>
          <p14:tracePt t="8527" x="7286625" y="3851275"/>
          <p14:tracePt t="8534" x="7294563" y="3843338"/>
          <p14:tracePt t="8542" x="7302500" y="3843338"/>
          <p14:tracePt t="8550" x="7326313" y="3843338"/>
          <p14:tracePt t="8558" x="7334250" y="3843338"/>
          <p14:tracePt t="8566" x="7358063" y="3843338"/>
          <p14:tracePt t="8574" x="7373938" y="3843338"/>
          <p14:tracePt t="8582" x="7413625" y="3851275"/>
          <p14:tracePt t="8590" x="7469188" y="3851275"/>
          <p14:tracePt t="8598" x="7485063" y="3851275"/>
          <p14:tracePt t="8606" x="7526338" y="3851275"/>
          <p14:tracePt t="8614" x="7613650" y="3851275"/>
          <p14:tracePt t="8623" x="7645400" y="3851275"/>
          <p14:tracePt t="8630" x="7685088" y="3851275"/>
          <p14:tracePt t="8639" x="7708900" y="3851275"/>
          <p14:tracePt t="8646" x="7732713" y="3851275"/>
          <p14:tracePt t="8658" x="7772400" y="3859213"/>
          <p14:tracePt t="8662" x="7820025" y="3859213"/>
          <p14:tracePt t="8670" x="7843838" y="3859213"/>
          <p14:tracePt t="8678" x="7859713" y="3875088"/>
          <p14:tracePt t="8686" x="7885113" y="3875088"/>
          <p14:tracePt t="8694" x="7900988" y="3890963"/>
          <p14:tracePt t="8702" x="7940675" y="3898900"/>
          <p14:tracePt t="8710" x="8027988" y="3914775"/>
          <p14:tracePt t="8718" x="8091488" y="3914775"/>
          <p14:tracePt t="8726" x="8194675" y="3922713"/>
          <p14:tracePt t="8734" x="8283575" y="3922713"/>
          <p14:tracePt t="8743" x="8347075" y="3922713"/>
          <p14:tracePt t="8752" x="8450263" y="3922713"/>
          <p14:tracePt t="8759" x="8505825" y="3922713"/>
          <p14:tracePt t="8766" x="8537575" y="3922713"/>
          <p14:tracePt t="8774" x="8553450" y="3922713"/>
          <p14:tracePt t="8782" x="8577263" y="3922713"/>
          <p14:tracePt t="8790" x="8593138" y="3922713"/>
          <p14:tracePt t="8886" x="8602663" y="3922713"/>
          <p14:tracePt t="8990" x="8610600" y="3922713"/>
          <p14:tracePt t="9006" x="8618538" y="3922713"/>
          <p14:tracePt t="9022" x="8626475" y="3922713"/>
          <p14:tracePt t="9696" x="8634413" y="3922713"/>
          <p14:tracePt t="9702" x="8634413" y="3914775"/>
          <p14:tracePt t="9734" x="8642350" y="3914775"/>
          <p14:tracePt t="9758" x="8642350" y="3906838"/>
          <p14:tracePt t="10134" x="8626475" y="3898900"/>
          <p14:tracePt t="10142" x="8610600" y="3898900"/>
          <p14:tracePt t="10150" x="8537575" y="3890963"/>
          <p14:tracePt t="10158" x="8458200" y="3890963"/>
          <p14:tracePt t="10168" x="8394700" y="3890963"/>
          <p14:tracePt t="10174" x="8283575" y="3883025"/>
          <p14:tracePt t="10183" x="8226425" y="3883025"/>
          <p14:tracePt t="10190" x="8194675" y="3883025"/>
          <p14:tracePt t="10200" x="8186738" y="3883025"/>
          <p14:tracePt t="10206" x="8139113" y="3883025"/>
          <p14:tracePt t="10215" x="8131175" y="3883025"/>
          <p14:tracePt t="10222" x="8115300" y="3883025"/>
          <p14:tracePt t="10238" x="8107363" y="3883025"/>
          <p14:tracePt t="10270" x="8099425" y="3883025"/>
          <p14:tracePt t="10294" x="8083550" y="3883025"/>
          <p14:tracePt t="10310" x="8075613" y="3883025"/>
          <p14:tracePt t="10334" x="8067675" y="3883025"/>
          <p14:tracePt t="10342" x="8059738" y="3883025"/>
          <p14:tracePt t="10351" x="8051800" y="3883025"/>
          <p14:tracePt t="10367" x="8035925" y="3883025"/>
          <p14:tracePt t="10374" x="8027988" y="3883025"/>
          <p14:tracePt t="10383" x="8012113" y="3883025"/>
          <p14:tracePt t="10390" x="8004175" y="3883025"/>
          <p14:tracePt t="10400" x="7972425" y="3883025"/>
          <p14:tracePt t="10406" x="7924800" y="3883025"/>
          <p14:tracePt t="10415" x="7843838" y="3883025"/>
          <p14:tracePt t="10422" x="7748588" y="3883025"/>
          <p14:tracePt t="10432" x="7669213" y="3883025"/>
          <p14:tracePt t="10438" x="7558088" y="3883025"/>
          <p14:tracePt t="10446" x="7493000" y="3883025"/>
          <p14:tracePt t="10454" x="7381875" y="3875088"/>
          <p14:tracePt t="10463" x="7358063" y="3867150"/>
          <p14:tracePt t="10470" x="7342188" y="3867150"/>
          <p14:tracePt t="10474" x="7334250" y="3867150"/>
          <p14:tracePt t="10486" x="7310438" y="3867150"/>
          <p14:tracePt t="10494" x="7302500" y="3867150"/>
          <p14:tracePt t="10502" x="7286625" y="3867150"/>
          <p14:tracePt t="10518" x="7278688" y="3859213"/>
          <p14:tracePt t="10590" x="7262813" y="3867150"/>
          <p14:tracePt t="10599" x="7254875" y="3875088"/>
          <p14:tracePt t="10606" x="7246938" y="3883025"/>
          <p14:tracePt t="10614" x="7231063" y="3890963"/>
          <p14:tracePt t="10626" x="7223125" y="3898900"/>
          <p14:tracePt t="10632" x="7207250" y="3898900"/>
          <p14:tracePt t="10638" x="7191375" y="3906838"/>
          <p14:tracePt t="10646" x="7175500" y="3914775"/>
          <p14:tracePt t="10654" x="7167563" y="3914775"/>
          <p14:tracePt t="10662" x="7159625" y="3914775"/>
          <p14:tracePt t="10670" x="7143750" y="3922713"/>
          <p14:tracePt t="10702" x="7135813" y="3922713"/>
          <p14:tracePt t="10758" x="7126288" y="3922713"/>
          <p14:tracePt t="10778" x="7126288" y="3930650"/>
          <p14:tracePt t="10798" x="7126288" y="3948113"/>
          <p14:tracePt t="10806" x="7118350" y="3956050"/>
          <p14:tracePt t="10822" x="7118350" y="3971925"/>
          <p14:tracePt t="10831" x="7110413" y="3979863"/>
          <p14:tracePt t="10838" x="7102475" y="3987800"/>
          <p14:tracePt t="10847" x="7102475" y="4003675"/>
          <p14:tracePt t="10853" x="7094538" y="4011613"/>
          <p14:tracePt t="10862" x="7086600" y="4019550"/>
          <p14:tracePt t="10870" x="7078663" y="4043363"/>
          <p14:tracePt t="10878" x="7070725" y="4051300"/>
          <p14:tracePt t="10886" x="7062788" y="4083050"/>
          <p14:tracePt t="10894" x="7054850" y="4162425"/>
          <p14:tracePt t="10902" x="7031038" y="4241800"/>
          <p14:tracePt t="10909" x="7023100" y="4314825"/>
          <p14:tracePt t="10918" x="7007225" y="4418013"/>
          <p14:tracePt t="10932" x="6999288" y="4473575"/>
          <p14:tracePt t="10934" x="6991350" y="4505325"/>
          <p14:tracePt t="10942" x="6991350" y="4521200"/>
          <p14:tracePt t="10950" x="6983413" y="4576763"/>
          <p14:tracePt t="10958" x="6983413" y="4592638"/>
          <p14:tracePt t="10966" x="6983413" y="4633913"/>
          <p14:tracePt t="10974" x="6983413" y="4641850"/>
          <p14:tracePt t="10983" x="6983413" y="4657725"/>
          <p14:tracePt t="10990" x="6983413" y="4673600"/>
          <p14:tracePt t="10999" x="6983413" y="4697413"/>
          <p14:tracePt t="11006" x="6983413" y="4705350"/>
          <p14:tracePt t="11015" x="6983413" y="4713288"/>
          <p14:tracePt t="11022" x="6983413" y="4721225"/>
          <p14:tracePt t="11049" x="6983413" y="4737100"/>
          <p14:tracePt t="11062" x="6991350" y="4737100"/>
          <p14:tracePt t="11082" x="6999288" y="4737100"/>
          <p14:tracePt t="11094" x="7007225" y="4737100"/>
          <p14:tracePt t="11126" x="7015163" y="4737100"/>
          <p14:tracePt t="11133" x="7023100" y="4729163"/>
          <p14:tracePt t="11142" x="7031038" y="4729163"/>
          <p14:tracePt t="11150" x="7038975" y="4729163"/>
          <p14:tracePt t="11166" x="7054850" y="4713288"/>
          <p14:tracePt t="11174" x="7062788" y="4697413"/>
          <p14:tracePt t="11182" x="7078663" y="4624388"/>
          <p14:tracePt t="11190" x="7086600" y="4552950"/>
          <p14:tracePt t="11198" x="7102475" y="4449763"/>
          <p14:tracePt t="11206" x="7110413" y="4330700"/>
          <p14:tracePt t="11214" x="7110413" y="4233863"/>
          <p14:tracePt t="11224" x="7110413" y="4194175"/>
          <p14:tracePt t="11236" x="7102475" y="4138613"/>
          <p14:tracePt t="11239" x="7094538" y="4098925"/>
          <p14:tracePt t="11248" x="7078663" y="4090988"/>
          <p14:tracePt t="11254" x="7078663" y="4083050"/>
          <p14:tracePt t="11270" x="7078663" y="4075113"/>
          <p14:tracePt t="11286" x="7070725" y="4075113"/>
          <p14:tracePt t="11326" x="7062788" y="4075113"/>
          <p14:tracePt t="11334" x="7062788" y="4083050"/>
          <p14:tracePt t="11342" x="7062788" y="4098925"/>
          <p14:tracePt t="11350" x="7062788" y="4114800"/>
          <p14:tracePt t="11358" x="7062788" y="4130675"/>
          <p14:tracePt t="11366" x="7062788" y="4154488"/>
          <p14:tracePt t="11374" x="7062788" y="4162425"/>
          <p14:tracePt t="11386" x="7062788" y="4178300"/>
          <p14:tracePt t="11390" x="7062788" y="4194175"/>
          <p14:tracePt t="11399" x="7062788" y="4210050"/>
          <p14:tracePt t="11406" x="7062788" y="4225925"/>
          <p14:tracePt t="11415" x="7062788" y="4298950"/>
          <p14:tracePt t="11422" x="7062788" y="4314825"/>
          <p14:tracePt t="11431" x="7062788" y="4354513"/>
          <p14:tracePt t="11438" x="7062788" y="4410075"/>
          <p14:tracePt t="11447" x="7062788" y="4441825"/>
          <p14:tracePt t="11454" x="7062788" y="4457700"/>
          <p14:tracePt t="11463" x="7054850" y="4465638"/>
          <p14:tracePt t="11471" x="7054850" y="4473575"/>
          <p14:tracePt t="11478" x="7054850" y="4481513"/>
          <p14:tracePt t="11486" x="7046913" y="4481513"/>
          <p14:tracePt t="11558" x="7046913" y="4473575"/>
          <p14:tracePt t="11566" x="7046913" y="4425950"/>
          <p14:tracePt t="11574" x="7046913" y="4306888"/>
          <p14:tracePt t="11582" x="7046913" y="4202113"/>
          <p14:tracePt t="11590" x="7046913" y="4059238"/>
          <p14:tracePt t="11598" x="7038975" y="3995738"/>
          <p14:tracePt t="11606" x="7031038" y="3914775"/>
          <p14:tracePt t="11614" x="7031038" y="3890963"/>
          <p14:tracePt t="11631" x="7031038" y="3883025"/>
          <p14:tracePt t="11702" x="7031038" y="3875088"/>
          <p14:tracePt t="11710" x="7031038" y="3867150"/>
          <p14:tracePt t="11958" x="7038975" y="3867150"/>
          <p14:tracePt t="11981" x="7046913" y="3867150"/>
          <p14:tracePt t="12149" x="7046913" y="3875088"/>
          <p14:tracePt t="12158" x="7046913" y="3883025"/>
          <p14:tracePt t="12173" x="7046913" y="3906838"/>
          <p14:tracePt t="12181" x="7038975" y="3922713"/>
          <p14:tracePt t="12190" x="7031038" y="3963988"/>
          <p14:tracePt t="12198" x="7015163" y="3995738"/>
          <p14:tracePt t="12206" x="7015163" y="4059238"/>
          <p14:tracePt t="12214" x="7015163" y="4130675"/>
          <p14:tracePt t="12222" x="7015163" y="4186238"/>
          <p14:tracePt t="12231" x="7015163" y="4249738"/>
          <p14:tracePt t="12238" x="7015163" y="4265613"/>
          <p14:tracePt t="12247" x="7015163" y="4314825"/>
          <p14:tracePt t="12254" x="7015163" y="4378325"/>
          <p14:tracePt t="12262" x="7015163" y="4394200"/>
          <p14:tracePt t="12269" x="7023100" y="4418013"/>
          <p14:tracePt t="12278" x="7023100" y="4433888"/>
          <p14:tracePt t="12286" x="7023100" y="4473575"/>
          <p14:tracePt t="12294" x="7023100" y="4481513"/>
          <p14:tracePt t="12302" x="7031038" y="4497388"/>
          <p14:tracePt t="12366" x="7038975" y="4497388"/>
          <p14:tracePt t="12583" x="7038975" y="4505325"/>
          <p14:tracePt t="12591" x="7038975" y="4529138"/>
          <p14:tracePt t="12598" x="7038975" y="4545013"/>
          <p14:tracePt t="12609" x="7038975" y="4560888"/>
          <p14:tracePt t="12614" x="7038975" y="4608513"/>
          <p14:tracePt t="12625" x="7031038" y="4616450"/>
          <p14:tracePt t="12630" x="7031038" y="4633913"/>
          <p14:tracePt t="12639" x="7031038" y="4649788"/>
          <p14:tracePt t="12647" x="7023100" y="4665663"/>
          <p14:tracePt t="12662" x="7023100" y="4689475"/>
          <p14:tracePt t="12670" x="7023100" y="4697413"/>
          <p14:tracePt t="12678" x="7015163" y="4745038"/>
          <p14:tracePt t="12686" x="7015163" y="4752975"/>
          <p14:tracePt t="12694" x="7015163" y="4760913"/>
          <p14:tracePt t="12702" x="7015163" y="4768850"/>
          <p14:tracePt t="12768" x="7015163" y="4705350"/>
          <p14:tracePt t="12776" x="7007225" y="4649788"/>
          <p14:tracePt t="12782" x="7007225" y="4584700"/>
          <p14:tracePt t="12791" x="7007225" y="4568825"/>
          <p14:tracePt t="12798" x="7007225" y="4545013"/>
          <p14:tracePt t="12808" x="6999288" y="4529138"/>
          <p14:tracePt t="12814" x="6999288" y="4505325"/>
          <p14:tracePt t="12824" x="6999288" y="4481513"/>
          <p14:tracePt t="12830" x="6999288" y="4473575"/>
          <p14:tracePt t="12839" x="6991350" y="4433888"/>
          <p14:tracePt t="12846" x="6991350" y="4378325"/>
          <p14:tracePt t="12854" x="6983413" y="4314825"/>
          <p14:tracePt t="12862" x="6983413" y="4241800"/>
          <p14:tracePt t="12870" x="6967538" y="4154488"/>
          <p14:tracePt t="12878" x="6967538" y="4035425"/>
          <p14:tracePt t="12886" x="6959600" y="3930650"/>
          <p14:tracePt t="12898" x="6951663" y="3843338"/>
          <p14:tracePt t="12901" x="6951663" y="3811588"/>
          <p14:tracePt t="12909" x="6943725" y="3803650"/>
          <p14:tracePt t="12918" x="6943725" y="3795713"/>
          <p14:tracePt t="13014" x="6943725" y="3803650"/>
          <p14:tracePt t="13023" x="6943725" y="3811588"/>
          <p14:tracePt t="13031" x="6943725" y="3819525"/>
          <p14:tracePt t="13038" x="6935788" y="3827463"/>
          <p14:tracePt t="13062" x="6935788" y="3898900"/>
          <p14:tracePt t="13070" x="6935788" y="3930650"/>
          <p14:tracePt t="13078" x="6935788" y="4003675"/>
          <p14:tracePt t="13086" x="6943725" y="4090988"/>
          <p14:tracePt t="13094" x="6943725" y="4186238"/>
          <p14:tracePt t="13102" x="6943725" y="4291013"/>
          <p14:tracePt t="13110" x="6943725" y="4378325"/>
          <p14:tracePt t="13118" x="6943725" y="4441825"/>
          <p14:tracePt t="13126" x="6943725" y="4457700"/>
          <p14:tracePt t="13134" x="6943725" y="4481513"/>
          <p14:tracePt t="13142" x="6943725" y="4489450"/>
          <p14:tracePt t="13150" x="6943725" y="4497388"/>
          <p14:tracePt t="13158" x="6943725" y="4505325"/>
          <p14:tracePt t="13167" x="6943725" y="4513263"/>
          <p14:tracePt t="13179" x="6943725" y="4529138"/>
          <p14:tracePt t="13182" x="6943725" y="4552950"/>
          <p14:tracePt t="13191" x="6943725" y="4584700"/>
          <p14:tracePt t="13202" x="6943725" y="4600575"/>
          <p14:tracePt t="13207" x="6943725" y="4673600"/>
          <p14:tracePt t="13214" x="6943725" y="4689475"/>
          <p14:tracePt t="13225" x="6943725" y="4737100"/>
          <p14:tracePt t="13230" x="6943725" y="4784725"/>
          <p14:tracePt t="13240" x="6943725" y="4800600"/>
          <p14:tracePt t="13246" x="6943725" y="4816475"/>
          <p14:tracePt t="13254" x="6943725" y="4824413"/>
          <p14:tracePt t="13264" x="6943725" y="4832350"/>
          <p14:tracePt t="13296" x="6943725" y="4840288"/>
          <p14:tracePt t="13414" x="6951663" y="4824413"/>
          <p14:tracePt t="13423" x="6951663" y="4808538"/>
          <p14:tracePt t="13430" x="6951663" y="4737100"/>
          <p14:tracePt t="13439" x="6951663" y="4705350"/>
          <p14:tracePt t="13446" x="6959600" y="4592638"/>
          <p14:tracePt t="13454" x="6959600" y="4449763"/>
          <p14:tracePt t="13463" x="6959600" y="4257675"/>
          <p14:tracePt t="13470" x="6959600" y="3995738"/>
          <p14:tracePt t="13479" x="6959600" y="3756025"/>
          <p14:tracePt t="13486" x="6951663" y="3636963"/>
          <p14:tracePt t="13495" x="6943725" y="3556000"/>
          <p14:tracePt t="13507" x="6943725" y="3508375"/>
          <p14:tracePt t="13510" x="6935788" y="3484563"/>
          <p14:tracePt t="13518" x="6927850" y="3468688"/>
          <p14:tracePt t="13526" x="6919913" y="3460750"/>
          <p14:tracePt t="13534" x="6911975" y="3444875"/>
          <p14:tracePt t="13542" x="6911975" y="3429000"/>
          <p14:tracePt t="13550" x="6904038" y="3405188"/>
          <p14:tracePt t="13558" x="6896100" y="3397250"/>
          <p14:tracePt t="13566" x="6896100" y="3381375"/>
          <p14:tracePt t="13573" x="6888163" y="3373438"/>
          <p14:tracePt t="13582" x="6888163" y="3365500"/>
          <p14:tracePt t="13671" x="6888163" y="3381375"/>
          <p14:tracePt t="13679" x="6888163" y="3405188"/>
          <p14:tracePt t="13687" x="6888163" y="3436938"/>
          <p14:tracePt t="13694" x="6904038" y="3540125"/>
          <p14:tracePt t="13703" x="6919913" y="3660775"/>
          <p14:tracePt t="13710" x="6927850" y="3803650"/>
          <p14:tracePt t="13718" x="6927850" y="4027488"/>
          <p14:tracePt t="13726" x="6935788" y="4225925"/>
          <p14:tracePt t="13735" x="6935788" y="4386263"/>
          <p14:tracePt t="13742" x="6935788" y="4600575"/>
          <p14:tracePt t="13750" x="6935788" y="4689475"/>
          <p14:tracePt t="13758" x="6935788" y="4784725"/>
          <p14:tracePt t="13766" x="6935788" y="4824413"/>
          <p14:tracePt t="13774" x="6935788" y="4879975"/>
          <p14:tracePt t="13782" x="6935788" y="4887913"/>
          <p14:tracePt t="13791" x="6935788" y="4895850"/>
          <p14:tracePt t="14263" x="6943725" y="4895850"/>
          <p14:tracePt t="14311" x="6951663" y="4895850"/>
          <p14:tracePt t="14343" x="6959600" y="4895850"/>
          <p14:tracePt t="14463" x="6967538" y="4895850"/>
          <p14:tracePt t="14631" x="6975475" y="4895850"/>
          <p14:tracePt t="15088" x="6983413" y="4887913"/>
          <p14:tracePt t="16038" x="6999288" y="4879975"/>
          <p14:tracePt t="16054" x="7007225" y="4879975"/>
          <p14:tracePt t="16063" x="7015163" y="4872038"/>
          <p14:tracePt t="16078" x="7023100" y="4864100"/>
          <p14:tracePt t="16082" x="7031038" y="4864100"/>
          <p14:tracePt t="16094" x="7038975" y="4848225"/>
          <p14:tracePt t="16102" x="7046913" y="4840288"/>
          <p14:tracePt t="16110" x="7054850" y="4800600"/>
          <p14:tracePt t="16118" x="7086600" y="4752975"/>
          <p14:tracePt t="16126" x="7102475" y="4633913"/>
          <p14:tracePt t="16130" x="7143750" y="4425950"/>
          <p14:tracePt t="16142" x="7143750" y="4322763"/>
          <p14:tracePt t="16150" x="7159625" y="4170363"/>
          <p14:tracePt t="16158" x="7175500" y="4075113"/>
          <p14:tracePt t="16166" x="7191375" y="3995738"/>
          <p14:tracePt t="16174" x="7199313" y="3971925"/>
          <p14:tracePt t="16182" x="7207250" y="3956050"/>
          <p14:tracePt t="16190" x="7207250" y="3948113"/>
          <p14:tracePt t="16198" x="7207250" y="3938588"/>
          <p14:tracePt t="16214" x="7207250" y="3930650"/>
          <p14:tracePt t="16222" x="7207250" y="3922713"/>
          <p14:tracePt t="16254" x="7207250" y="3914775"/>
          <p14:tracePt t="16319" x="7207250" y="3906838"/>
          <p14:tracePt t="16334" x="7207250" y="3898900"/>
          <p14:tracePt t="16343" x="7199313" y="3898900"/>
          <p14:tracePt t="16350" x="7199313" y="3890963"/>
          <p14:tracePt t="16366" x="7183438" y="3883025"/>
          <p14:tracePt t="16386" x="7175500" y="3875088"/>
          <p14:tracePt t="16390" x="7175500" y="3867150"/>
          <p14:tracePt t="16406" x="7159625" y="3859213"/>
          <p14:tracePt t="16414" x="7159625" y="3843338"/>
          <p14:tracePt t="16422" x="7151688" y="3835400"/>
          <p14:tracePt t="16430" x="7143750" y="3827463"/>
          <p14:tracePt t="16446" x="7143750" y="3819525"/>
          <p14:tracePt t="16486" x="7143750" y="3811588"/>
          <p14:tracePt t="16503" x="7135813" y="3811588"/>
          <p14:tracePt t="16510" x="7126288" y="3803650"/>
          <p14:tracePt t="16518" x="7126288" y="3787775"/>
          <p14:tracePt t="16526" x="7118350" y="3787775"/>
          <p14:tracePt t="16538" x="7110413" y="3779838"/>
          <p14:tracePt t="16542" x="7110413" y="3771900"/>
          <p14:tracePt t="16550" x="7102475" y="3771900"/>
          <p14:tracePt t="16639" x="7086600" y="3779838"/>
          <p14:tracePt t="16645" x="7086600" y="3795713"/>
          <p14:tracePt t="16654" x="7070725" y="3795713"/>
          <p14:tracePt t="16663" x="7062788" y="3803650"/>
          <p14:tracePt t="16669" x="7054850" y="3811588"/>
          <p14:tracePt t="16678" x="7038975" y="3819525"/>
          <p14:tracePt t="16689" x="7038975" y="3827463"/>
          <p14:tracePt t="16694" x="7031038" y="3827463"/>
          <p14:tracePt t="16766" x="7031038" y="3835400"/>
          <p14:tracePt t="16774" x="7031038" y="3843338"/>
          <p14:tracePt t="16782" x="7031038" y="3851275"/>
          <p14:tracePt t="16790" x="7031038" y="3867150"/>
          <p14:tracePt t="16798" x="7031038" y="3875088"/>
          <p14:tracePt t="16806" x="7031038" y="3883025"/>
          <p14:tracePt t="16814" x="7023100" y="3898900"/>
          <p14:tracePt t="16822" x="7015163" y="3922713"/>
          <p14:tracePt t="16830" x="7015163" y="3938588"/>
          <p14:tracePt t="16842" x="7007225" y="3948113"/>
          <p14:tracePt t="16845" x="7007225" y="3971925"/>
          <p14:tracePt t="16854" x="7007225" y="3979863"/>
          <p14:tracePt t="16864" x="6999288" y="4027488"/>
          <p14:tracePt t="16869" x="6991350" y="4035425"/>
          <p14:tracePt t="16879" x="6991350" y="4051300"/>
          <p14:tracePt t="16882" x="6991350" y="4059238"/>
          <p14:tracePt t="16890" x="6991350" y="4083050"/>
          <p14:tracePt t="16897" x="6983413" y="4106863"/>
          <p14:tracePt t="16909" x="6983413" y="4122738"/>
          <p14:tracePt t="16918" x="6975475" y="4130675"/>
          <p14:tracePt t="16926" x="6975475" y="4138613"/>
          <p14:tracePt t="16934" x="6975475" y="4154488"/>
          <p14:tracePt t="16949" x="6975475" y="4162425"/>
          <p14:tracePt t="17054" x="6975475" y="4178300"/>
          <p14:tracePt t="17062" x="6967538" y="4186238"/>
          <p14:tracePt t="17070" x="6959600" y="4194175"/>
          <p14:tracePt t="17078" x="6959600" y="4210050"/>
          <p14:tracePt t="17086" x="6951663" y="4225925"/>
          <p14:tracePt t="17095" x="6943725" y="4233863"/>
          <p14:tracePt t="17098" x="6935788" y="4257675"/>
          <p14:tracePt t="17111" x="6919913" y="4298950"/>
          <p14:tracePt t="17114" x="6888163" y="4346575"/>
          <p14:tracePt t="17122" x="6856413" y="4465638"/>
          <p14:tracePt t="17130" x="6840538" y="4529138"/>
          <p14:tracePt t="17146" x="6800850" y="4641850"/>
          <p14:tracePt t="17150" x="6784975" y="4768850"/>
          <p14:tracePt t="17158" x="6769100" y="4832350"/>
          <p14:tracePt t="17166" x="6751638" y="4935538"/>
          <p14:tracePt t="17174" x="6751638" y="4992688"/>
          <p14:tracePt t="17182" x="6743700" y="5024438"/>
          <p14:tracePt t="17190" x="6743700" y="5048250"/>
          <p14:tracePt t="17198" x="6735763" y="5072063"/>
          <p14:tracePt t="17206" x="6735763" y="5080000"/>
          <p14:tracePt t="17214" x="6735763" y="5087938"/>
          <p14:tracePt t="17286" x="6735763" y="5080000"/>
          <p14:tracePt t="17294" x="6743700" y="5064125"/>
          <p14:tracePt t="17298" x="6751638" y="5064125"/>
          <p14:tracePt t="17306" x="6751638" y="5048250"/>
          <p14:tracePt t="17322" x="6759575" y="5040313"/>
          <p14:tracePt t="17350" x="6769100" y="5040313"/>
          <p14:tracePt t="17374" x="6777038" y="5040313"/>
          <p14:tracePt t="17382" x="6777038" y="5032375"/>
          <p14:tracePt t="17386" x="6777038" y="5024438"/>
          <p14:tracePt t="17396" x="6784975" y="5024438"/>
          <p14:tracePt t="17527" x="6792913" y="5024438"/>
          <p14:tracePt t="17534" x="6800850" y="5024438"/>
          <p14:tracePt t="17615" x="6800850" y="5032375"/>
          <p14:tracePt t="17622" x="6800850" y="5040313"/>
          <p14:tracePt t="17638" x="6800850" y="5048250"/>
          <p14:tracePt t="17646" x="6800850" y="5056188"/>
          <p14:tracePt t="17666" x="6800850" y="5064125"/>
          <p14:tracePt t="17706" x="6800850" y="5072063"/>
          <p14:tracePt t="17718" x="6808788" y="5072063"/>
          <p14:tracePt t="17810" x="6808788" y="5064125"/>
          <p14:tracePt t="17854" x="6808788" y="5056188"/>
          <p14:tracePt t="19368" x="6816725" y="5056188"/>
          <p14:tracePt t="19377" x="6824663" y="5056188"/>
          <p14:tracePt t="19395" x="6832600" y="5056188"/>
          <p14:tracePt t="19410" x="6840538" y="5056188"/>
          <p14:tracePt t="19726" x="6848475" y="5048250"/>
          <p14:tracePt t="19734" x="6856413" y="5040313"/>
          <p14:tracePt t="19742" x="6872288" y="5032375"/>
          <p14:tracePt t="19746" x="6880225" y="5008563"/>
          <p14:tracePt t="19754" x="6888163" y="5000625"/>
          <p14:tracePt t="19762" x="6904038" y="4967288"/>
          <p14:tracePt t="19770" x="6919913" y="4951413"/>
          <p14:tracePt t="19778" x="6935788" y="4895850"/>
          <p14:tracePt t="19787" x="6943725" y="4864100"/>
          <p14:tracePt t="19795" x="6951663" y="4816475"/>
          <p14:tracePt t="19803" x="6959600" y="4792663"/>
          <p14:tracePt t="19810" x="6967538" y="4776788"/>
          <p14:tracePt t="19818" x="6975475" y="4760913"/>
          <p14:tracePt t="19826" x="6983413" y="4737100"/>
          <p14:tracePt t="19835" x="6983413" y="4729163"/>
          <p14:tracePt t="19846" x="6983413" y="4713288"/>
          <p14:tracePt t="19854" x="6983413" y="4665663"/>
          <p14:tracePt t="19862" x="6983413" y="4633913"/>
          <p14:tracePt t="19873" x="6991350" y="4584700"/>
          <p14:tracePt t="19878" x="6991350" y="4529138"/>
          <p14:tracePt t="19882" x="6991350" y="4465638"/>
          <p14:tracePt t="19890" x="6991350" y="4425950"/>
          <p14:tracePt t="19898" x="6999288" y="4402138"/>
          <p14:tracePt t="19907" x="6999288" y="4386263"/>
          <p14:tracePt t="19914" x="6999288" y="4362450"/>
          <p14:tracePt t="19922" x="6999288" y="4338638"/>
          <p14:tracePt t="19930" x="6999288" y="4330700"/>
          <p14:tracePt t="19939" x="6999288" y="4322763"/>
          <p14:tracePt t="19948" x="6999288" y="4314825"/>
          <p14:tracePt t="19954" x="6999288" y="4298950"/>
          <p14:tracePt t="19963" x="6999288" y="4273550"/>
          <p14:tracePt t="19974" x="6999288" y="4225925"/>
          <p14:tracePt t="19984" x="6999288" y="4210050"/>
          <p14:tracePt t="19990" x="6999288" y="4170363"/>
          <p14:tracePt t="19998" x="6999288" y="4146550"/>
          <p14:tracePt t="20006" x="6999288" y="4138613"/>
          <p14:tracePt t="20014" x="6999288" y="4122738"/>
          <p14:tracePt t="20026" x="6999288" y="4114800"/>
          <p14:tracePt t="20030" x="6999288" y="4106863"/>
          <p14:tracePt t="20034" x="6999288" y="4098925"/>
          <p14:tracePt t="20053" x="6999288" y="4083050"/>
          <p14:tracePt t="20058" x="6999288" y="4075113"/>
          <p14:tracePt t="21040" x="0" y="0"/>
        </p14:tracePtLst>
        <p14:tracePtLst>
          <p14:tracePt t="34528" x="5381625" y="5016500"/>
          <p14:tracePt t="34668" x="5389563" y="5016500"/>
          <p14:tracePt t="34685" x="5405438" y="5016500"/>
          <p14:tracePt t="34698" x="5421313" y="5016500"/>
          <p14:tracePt t="34779" x="5429250" y="5016500"/>
          <p14:tracePt t="34802" x="5437188" y="5016500"/>
          <p14:tracePt t="34810" x="5445125" y="5016500"/>
          <p14:tracePt t="34819" x="5453063" y="5016500"/>
          <p14:tracePt t="34826" x="5461000" y="5016500"/>
          <p14:tracePt t="34835" x="5468938" y="5016500"/>
          <p14:tracePt t="34842" x="5476875" y="5016500"/>
          <p14:tracePt t="34852" x="5484813" y="5016500"/>
          <p14:tracePt t="34866" x="5492750" y="5016500"/>
          <p14:tracePt t="34874" x="5500688" y="5016500"/>
          <p14:tracePt t="34885" x="5500688" y="5008563"/>
          <p14:tracePt t="34890" x="5508625" y="5008563"/>
          <p14:tracePt t="34914" x="5516563" y="5008563"/>
          <p14:tracePt t="34930" x="5524500" y="5008563"/>
          <p14:tracePt t="34938" x="5532438" y="5008563"/>
          <p14:tracePt t="34962" x="5540375" y="5008563"/>
          <p14:tracePt t="34970" x="5548313" y="5008563"/>
          <p14:tracePt t="34978" x="5556250" y="5008563"/>
          <p14:tracePt t="34986" x="5572125" y="5008563"/>
          <p14:tracePt t="35003" x="5580063" y="5000625"/>
          <p14:tracePt t="35010" x="5588000" y="5000625"/>
          <p14:tracePt t="35018" x="5595938" y="4984750"/>
          <p14:tracePt t="35038" x="5595938" y="4976813"/>
          <p14:tracePt t="35054" x="5595938" y="4943475"/>
          <p14:tracePt t="35058" x="5595938" y="4927600"/>
          <p14:tracePt t="35066" x="5595938" y="4919663"/>
          <p14:tracePt t="35074" x="5588000" y="4895850"/>
          <p14:tracePt t="35082" x="5588000" y="4879975"/>
          <p14:tracePt t="35090" x="5580063" y="4872038"/>
          <p14:tracePt t="35098" x="5572125" y="4864100"/>
          <p14:tracePt t="35106" x="5572125" y="4840288"/>
          <p14:tracePt t="35114" x="5564188" y="4832350"/>
          <p14:tracePt t="35122" x="5564188" y="4808538"/>
          <p14:tracePt t="35130" x="5556250" y="4792663"/>
          <p14:tracePt t="35139" x="5548313" y="4776788"/>
          <p14:tracePt t="35146" x="5548313" y="4705350"/>
          <p14:tracePt t="35155" x="5548313" y="4673600"/>
          <p14:tracePt t="35162" x="5540375" y="4657725"/>
          <p14:tracePt t="35170" x="5540375" y="4608513"/>
          <p14:tracePt t="35178" x="5540375" y="4568825"/>
          <p14:tracePt t="35190" x="5540375" y="4529138"/>
          <p14:tracePt t="35194" x="5540375" y="4505325"/>
          <p14:tracePt t="35203" x="5540375" y="4473575"/>
          <p14:tracePt t="35210" x="5540375" y="4425950"/>
          <p14:tracePt t="35219" x="5540375" y="4378325"/>
          <p14:tracePt t="35226" x="5540375" y="4346575"/>
          <p14:tracePt t="35235" x="5532438" y="4322763"/>
          <p14:tracePt t="35242" x="5524500" y="4298950"/>
          <p14:tracePt t="35251" x="5516563" y="4291013"/>
          <p14:tracePt t="35258" x="5516563" y="4273550"/>
          <p14:tracePt t="35266" x="5508625" y="4217988"/>
          <p14:tracePt t="35274" x="5500688" y="4210050"/>
          <p14:tracePt t="35282" x="5492750" y="4194175"/>
          <p14:tracePt t="35290" x="5484813" y="4146550"/>
          <p14:tracePt t="35298" x="5484813" y="4083050"/>
          <p14:tracePt t="35306" x="5484813" y="4035425"/>
          <p14:tracePt t="35314" x="5468938" y="3948113"/>
          <p14:tracePt t="35322" x="5468938" y="3914775"/>
          <p14:tracePt t="35330" x="5461000" y="3898900"/>
          <p14:tracePt t="35338" x="5453063" y="3883025"/>
          <p14:tracePt t="35346" x="5453063" y="3875088"/>
          <p14:tracePt t="35354" x="5453063" y="3867150"/>
          <p14:tracePt t="35361" x="5445125" y="3859213"/>
          <p14:tracePt t="35370" x="5437188" y="3851275"/>
          <p14:tracePt t="35378" x="5429250" y="3835400"/>
          <p14:tracePt t="35386" x="5413375" y="3819525"/>
          <p14:tracePt t="35394" x="5413375" y="3787775"/>
          <p14:tracePt t="35402" x="5397500" y="3771900"/>
          <p14:tracePt t="35412" x="5381625" y="3748088"/>
          <p14:tracePt t="35423" x="5373688" y="3708400"/>
          <p14:tracePt t="35427" x="5357813" y="3660775"/>
          <p14:tracePt t="35435" x="5341938" y="3652838"/>
          <p14:tracePt t="35442" x="5326063" y="3636963"/>
          <p14:tracePt t="35451" x="5318125" y="3629025"/>
          <p14:tracePt t="35458" x="5300663" y="3621088"/>
          <p14:tracePt t="35467" x="5292725" y="3613150"/>
          <p14:tracePt t="35474" x="5284788" y="3605213"/>
          <p14:tracePt t="35490" x="5276850" y="3595688"/>
          <p14:tracePt t="35514" x="5268913" y="3595688"/>
          <p14:tracePt t="35826" x="5268913" y="3587750"/>
          <p14:tracePt t="35834" x="5268913" y="3540125"/>
          <p14:tracePt t="35842" x="5268913" y="3524250"/>
          <p14:tracePt t="35850" x="5268913" y="3500438"/>
          <p14:tracePt t="35858" x="5268913" y="3476625"/>
          <p14:tracePt t="35866" x="5268913" y="3468688"/>
          <p14:tracePt t="35874" x="5268913" y="3452813"/>
          <p14:tracePt t="35882" x="5268913" y="3444875"/>
          <p14:tracePt t="35890" x="5268913" y="3429000"/>
          <p14:tracePt t="35898" x="5268913" y="3413125"/>
          <p14:tracePt t="35905" x="5268913" y="3389313"/>
          <p14:tracePt t="35914" x="5260975" y="3373438"/>
          <p14:tracePt t="35922" x="5253038" y="3365500"/>
          <p14:tracePt t="35930" x="5253038" y="3317875"/>
          <p14:tracePt t="35938" x="5237163" y="3294063"/>
          <p14:tracePt t="35947" x="5221288" y="3278188"/>
          <p14:tracePt t="35954" x="5221288" y="3270250"/>
          <p14:tracePt t="35963" x="5213350" y="3262313"/>
          <p14:tracePt t="35978" x="5213350" y="3252788"/>
          <p14:tracePt t="35986" x="5205413" y="3252788"/>
          <p14:tracePt t="35994" x="5197475" y="3244850"/>
          <p14:tracePt t="36010" x="5189538" y="3236913"/>
          <p14:tracePt t="36018" x="5181600" y="3236913"/>
          <p14:tracePt t="36026" x="5173663" y="3221038"/>
          <p14:tracePt t="36042" x="5165725" y="3213100"/>
          <p14:tracePt t="36082" x="5149850" y="3213100"/>
          <p14:tracePt t="36090" x="5141913" y="3213100"/>
          <p14:tracePt t="36098" x="5133975" y="3228975"/>
          <p14:tracePt t="36106" x="5118100" y="3236913"/>
          <p14:tracePt t="36115" x="5094288" y="3278188"/>
          <p14:tracePt t="36122" x="5070475" y="3302000"/>
          <p14:tracePt t="36130" x="5054600" y="3325813"/>
          <p14:tracePt t="36138" x="5022850" y="3373438"/>
          <p14:tracePt t="36147" x="4999038" y="3460750"/>
          <p14:tracePt t="36154" x="4983163" y="3524250"/>
          <p14:tracePt t="36163" x="4975225" y="3595688"/>
          <p14:tracePt t="36170" x="4975225" y="3621088"/>
          <p14:tracePt t="36178" x="4967288" y="3644900"/>
          <p14:tracePt t="36186" x="4967288" y="3660775"/>
          <p14:tracePt t="36194" x="4967288" y="3668713"/>
          <p14:tracePt t="36202" x="4967288" y="3676650"/>
          <p14:tracePt t="36210" x="4967288" y="3692525"/>
          <p14:tracePt t="36219" x="4983163" y="3716338"/>
          <p14:tracePt t="36226" x="4991100" y="3724275"/>
          <p14:tracePt t="36234" x="5006975" y="3740150"/>
          <p14:tracePt t="36242" x="5014913" y="3748088"/>
          <p14:tracePt t="36250" x="5030788" y="3763963"/>
          <p14:tracePt t="36259" x="5046663" y="3763963"/>
          <p14:tracePt t="36266" x="5062538" y="3771900"/>
          <p14:tracePt t="36274" x="5078413" y="3771900"/>
          <p14:tracePt t="36282" x="5086350" y="3771900"/>
          <p14:tracePt t="36290" x="5118100" y="3771900"/>
          <p14:tracePt t="36298" x="5133975" y="3771900"/>
          <p14:tracePt t="36306" x="5141913" y="3771900"/>
          <p14:tracePt t="36314" x="5149850" y="3771900"/>
          <p14:tracePt t="36322" x="5165725" y="3771900"/>
          <p14:tracePt t="36330" x="5189538" y="3771900"/>
          <p14:tracePt t="36338" x="5205413" y="3771900"/>
          <p14:tracePt t="36347" x="5229225" y="3771900"/>
          <p14:tracePt t="36354" x="5237163" y="3771900"/>
          <p14:tracePt t="36364" x="5253038" y="3771900"/>
          <p14:tracePt t="36370" x="5268913" y="3771900"/>
          <p14:tracePt t="36384" x="5284788" y="3771900"/>
          <p14:tracePt t="36385" x="5292725" y="3756025"/>
          <p14:tracePt t="36394" x="5300663" y="3740150"/>
          <p14:tracePt t="36402" x="5300663" y="3724275"/>
          <p14:tracePt t="36410" x="5310188" y="3644900"/>
          <p14:tracePt t="36418" x="5318125" y="3629025"/>
          <p14:tracePt t="36426" x="5318125" y="3587750"/>
          <p14:tracePt t="36434" x="5326063" y="3532188"/>
          <p14:tracePt t="36442" x="5326063" y="3516313"/>
          <p14:tracePt t="36450" x="5334000" y="3508375"/>
          <p14:tracePt t="36459" x="5334000" y="3484563"/>
          <p14:tracePt t="36466" x="5334000" y="3476625"/>
          <p14:tracePt t="36474" x="5334000" y="3468688"/>
          <p14:tracePt t="36482" x="5334000" y="3460750"/>
          <p14:tracePt t="36490" x="5334000" y="3452813"/>
          <p14:tracePt t="36506" x="5326063" y="3444875"/>
          <p14:tracePt t="36514" x="5318125" y="3436938"/>
          <p14:tracePt t="36522" x="5300663" y="3429000"/>
          <p14:tracePt t="36530" x="5292725" y="3421063"/>
          <p14:tracePt t="36538" x="5276850" y="3405188"/>
          <p14:tracePt t="36546" x="5268913" y="3397250"/>
          <p14:tracePt t="36554" x="5260975" y="3397250"/>
          <p14:tracePt t="36563" x="5245100" y="3397250"/>
          <p14:tracePt t="36570" x="5237163" y="3389313"/>
          <p14:tracePt t="36580" x="5229225" y="3389313"/>
          <p14:tracePt t="36586" x="5221288" y="3389313"/>
          <p14:tracePt t="36602" x="5213350" y="3389313"/>
          <p14:tracePt t="36618" x="5205413" y="3389313"/>
          <p14:tracePt t="36625" x="5197475" y="3389313"/>
          <p14:tracePt t="36634" x="5181600" y="3389313"/>
          <p14:tracePt t="36642" x="5181600" y="3397250"/>
          <p14:tracePt t="36650" x="5173663" y="3405188"/>
          <p14:tracePt t="36660" x="5157788" y="3413125"/>
          <p14:tracePt t="36668" x="5149850" y="3421063"/>
          <p14:tracePt t="36676" x="5141913" y="3436938"/>
          <p14:tracePt t="36683" x="5133975" y="3452813"/>
          <p14:tracePt t="36691" x="5118100" y="3468688"/>
          <p14:tracePt t="36698" x="5102225" y="3524250"/>
          <p14:tracePt t="36706" x="5102225" y="3532188"/>
          <p14:tracePt t="36715" x="5102225" y="3571875"/>
          <p14:tracePt t="36723" x="5102225" y="3595688"/>
          <p14:tracePt t="36730" x="5094288" y="3605213"/>
          <p14:tracePt t="36737" x="5094288" y="3621088"/>
          <p14:tracePt t="36747" x="5094288" y="3629025"/>
          <p14:tracePt t="36754" x="5094288" y="3636963"/>
          <p14:tracePt t="36763" x="5102225" y="3644900"/>
          <p14:tracePt t="36770" x="5102225" y="3652838"/>
          <p14:tracePt t="36787" x="5118100" y="3660775"/>
          <p14:tracePt t="36795" x="5126038" y="3660775"/>
          <p14:tracePt t="36801" x="5133975" y="3668713"/>
          <p14:tracePt t="36809" x="5157788" y="3676650"/>
          <p14:tracePt t="36817" x="5181600" y="3684588"/>
          <p14:tracePt t="36825" x="5197475" y="3684588"/>
          <p14:tracePt t="36833" x="5205413" y="3684588"/>
          <p14:tracePt t="36841" x="5213350" y="3684588"/>
          <p14:tracePt t="36854" x="5229225" y="3684588"/>
          <p14:tracePt t="36858" x="5253038" y="3684588"/>
          <p14:tracePt t="36874" x="5260975" y="3684588"/>
          <p14:tracePt t="36882" x="5268913" y="3684588"/>
          <p14:tracePt t="36891" x="5276850" y="3684588"/>
          <p14:tracePt t="36988" x="5276850" y="3676650"/>
          <p14:tracePt t="37066" x="5268913" y="3676650"/>
          <p14:tracePt t="37131" x="5260975" y="3676650"/>
          <p14:tracePt t="37162" x="5260975" y="3684588"/>
          <p14:tracePt t="37211" x="5260975" y="3692525"/>
          <p14:tracePt t="37234" x="5260975" y="3700463"/>
          <p14:tracePt t="37242" x="5268913" y="3700463"/>
          <p14:tracePt t="37250" x="5276850" y="3700463"/>
          <p14:tracePt t="37691" x="5284788" y="3700463"/>
          <p14:tracePt t="37754" x="5284788" y="3692525"/>
          <p14:tracePt t="37770" x="5284788" y="3684588"/>
          <p14:tracePt t="37778" x="5284788" y="3668713"/>
          <p14:tracePt t="37786" x="5284788" y="3644900"/>
          <p14:tracePt t="37794" x="5284788" y="3636963"/>
          <p14:tracePt t="37802" x="5284788" y="3629025"/>
          <p14:tracePt t="37810" x="5284788" y="3613150"/>
          <p14:tracePt t="37818" x="5284788" y="3605213"/>
          <p14:tracePt t="37826" x="5284788" y="3595688"/>
          <p14:tracePt t="37842" x="5284788" y="3587750"/>
          <p14:tracePt t="37858" x="5284788" y="3579813"/>
          <p14:tracePt t="37866" x="5284788" y="3571875"/>
          <p14:tracePt t="37873" x="5284788" y="3563938"/>
          <p14:tracePt t="37894" x="5284788" y="3556000"/>
          <p14:tracePt t="37898" x="5284788" y="3548063"/>
          <p14:tracePt t="37908" x="5284788" y="3524250"/>
          <p14:tracePt t="37924" x="5284788" y="3516313"/>
          <p14:tracePt t="37930" x="5284788" y="3500438"/>
          <p14:tracePt t="37939" x="5284788" y="3492500"/>
          <p14:tracePt t="37947" x="5284788" y="3484563"/>
          <p14:tracePt t="37963" x="5276850" y="3484563"/>
          <p14:tracePt t="38011" x="5260975" y="3484563"/>
          <p14:tracePt t="38025" x="5253038" y="3484563"/>
          <p14:tracePt t="38066" x="5245100" y="3484563"/>
          <p14:tracePt t="38266" x="5245100" y="3500438"/>
          <p14:tracePt t="38274" x="5237163" y="3508375"/>
          <p14:tracePt t="38282" x="5229225" y="3524250"/>
          <p14:tracePt t="38290" x="5229225" y="3548063"/>
          <p14:tracePt t="38300" x="5229225" y="3579813"/>
          <p14:tracePt t="38306" x="5229225" y="3652838"/>
          <p14:tracePt t="38315" x="5229225" y="3708400"/>
          <p14:tracePt t="38322" x="5237163" y="3724275"/>
          <p14:tracePt t="38331" x="5245100" y="3740150"/>
          <p14:tracePt t="38346" x="5253038" y="3748088"/>
          <p14:tracePt t="38354" x="5260975" y="3748088"/>
          <p14:tracePt t="38370" x="5268913" y="3748088"/>
          <p14:tracePt t="38378" x="5276850" y="3748088"/>
          <p14:tracePt t="38386" x="5292725" y="3748088"/>
          <p14:tracePt t="38402" x="5300663" y="3740150"/>
          <p14:tracePt t="38411" x="5310188" y="3732213"/>
          <p14:tracePt t="38418" x="5318125" y="3724275"/>
          <p14:tracePt t="38433" x="5318125" y="3716338"/>
          <p14:tracePt t="38571" x="5318125" y="3724275"/>
          <p14:tracePt t="38579" x="5318125" y="3732213"/>
          <p14:tracePt t="38594" x="5318125" y="3740150"/>
          <p14:tracePt t="38797" x="5326063" y="3740150"/>
          <p14:tracePt t="38819" x="5326063" y="3748088"/>
          <p14:tracePt t="38827" x="5341938" y="3756025"/>
          <p14:tracePt t="38834" x="5349875" y="3771900"/>
          <p14:tracePt t="38842" x="5365750" y="3771900"/>
          <p14:tracePt t="38850" x="5389563" y="3795713"/>
          <p14:tracePt t="38858" x="5405438" y="3819525"/>
          <p14:tracePt t="38866" x="5421313" y="3883025"/>
          <p14:tracePt t="38874" x="5453063" y="3930650"/>
          <p14:tracePt t="38882" x="5468938" y="3963988"/>
          <p14:tracePt t="38890" x="5484813" y="3995738"/>
          <p14:tracePt t="38898" x="5476875" y="4003675"/>
          <p14:tracePt t="38909" x="5476875" y="4011613"/>
          <p14:tracePt t="38915" x="5476875" y="4027488"/>
          <p14:tracePt t="38922" x="5476875" y="4043363"/>
          <p14:tracePt t="38929" x="5476875" y="4067175"/>
          <p14:tracePt t="38939" x="5476875" y="4075113"/>
          <p14:tracePt t="38946" x="5476875" y="4090988"/>
          <p14:tracePt t="38955" x="5476875" y="4114800"/>
          <p14:tracePt t="38962" x="5476875" y="4130675"/>
          <p14:tracePt t="38971" x="5476875" y="4138613"/>
          <p14:tracePt t="38978" x="5476875" y="4194175"/>
          <p14:tracePt t="38985" x="5476875" y="4202113"/>
          <p14:tracePt t="38994" x="5476875" y="4210050"/>
          <p14:tracePt t="39002" x="5468938" y="4225925"/>
          <p14:tracePt t="39010" x="5461000" y="4225925"/>
          <p14:tracePt t="39018" x="5461000" y="4233863"/>
          <p14:tracePt t="39050" x="5461000" y="4241800"/>
          <p14:tracePt t="39058" x="5461000" y="4249738"/>
          <p14:tracePt t="39073" x="5461000" y="4257675"/>
          <p14:tracePt t="39089" x="5461000" y="4265613"/>
          <p14:tracePt t="39099" x="5461000" y="4273550"/>
          <p14:tracePt t="39106" x="5461000" y="4281488"/>
          <p14:tracePt t="39126" x="5461000" y="4291013"/>
          <p14:tracePt t="39146" x="5453063" y="4298950"/>
          <p14:tracePt t="39162" x="5453063" y="4306888"/>
          <p14:tracePt t="39171" x="5453063" y="4314825"/>
          <p14:tracePt t="39178" x="5445125" y="4330700"/>
          <p14:tracePt t="39187" x="5437188" y="4338638"/>
          <p14:tracePt t="39194" x="5429250" y="4354513"/>
          <p14:tracePt t="39202" x="5429250" y="4378325"/>
          <p14:tracePt t="39210" x="5421313" y="4394200"/>
          <p14:tracePt t="39218" x="5421313" y="4402138"/>
          <p14:tracePt t="39226" x="5413375" y="4410075"/>
          <p14:tracePt t="39234" x="5413375" y="4433888"/>
          <p14:tracePt t="39242" x="5413375" y="4441825"/>
          <p14:tracePt t="39250" x="5413375" y="4465638"/>
          <p14:tracePt t="39258" x="5413375" y="4529138"/>
          <p14:tracePt t="39266" x="5413375" y="4600575"/>
          <p14:tracePt t="39274" x="5413375" y="4657725"/>
          <p14:tracePt t="39282" x="5413375" y="4752975"/>
          <p14:tracePt t="39289" x="5413375" y="4824413"/>
          <p14:tracePt t="39299" x="5421313" y="4943475"/>
          <p14:tracePt t="39306" x="5421313" y="4976813"/>
          <p14:tracePt t="39315" x="5421313" y="4992688"/>
          <p14:tracePt t="39322" x="5429250" y="5016500"/>
          <p14:tracePt t="39331" x="5429250" y="5024438"/>
          <p14:tracePt t="39338" x="5445125" y="5048250"/>
          <p14:tracePt t="39346" x="5445125" y="5056188"/>
          <p14:tracePt t="39354" x="5453063" y="5064125"/>
          <p14:tracePt t="39362" x="5461000" y="5072063"/>
          <p14:tracePt t="39371" x="5468938" y="5080000"/>
          <p14:tracePt t="39378" x="5476875" y="5087938"/>
          <p14:tracePt t="39386" x="5492750" y="5103813"/>
          <p14:tracePt t="39401" x="5500688" y="5103813"/>
          <p14:tracePt t="39410" x="5508625" y="5103813"/>
          <p14:tracePt t="39418" x="5516563" y="5103813"/>
          <p14:tracePt t="39431" x="5524500" y="5103813"/>
          <p14:tracePt t="39434" x="5532438" y="5103813"/>
          <p14:tracePt t="39442" x="5532438" y="5095875"/>
          <p14:tracePt t="39450" x="5540375" y="5095875"/>
          <p14:tracePt t="39466" x="5540375" y="5087938"/>
          <p14:tracePt t="39570" x="5548313" y="5087938"/>
          <p14:tracePt t="39586" x="5556250" y="5087938"/>
          <p14:tracePt t="39594" x="5564188" y="5087938"/>
          <p14:tracePt t="39610" x="5572125" y="5080000"/>
          <p14:tracePt t="39626" x="5580063" y="5080000"/>
          <p14:tracePt t="39642" x="5588000" y="5072063"/>
          <p14:tracePt t="39650" x="5595938" y="5064125"/>
          <p14:tracePt t="39658" x="5627688" y="5064125"/>
          <p14:tracePt t="39666" x="5635625" y="5056188"/>
          <p14:tracePt t="39674" x="5659438" y="5056188"/>
          <p14:tracePt t="39682" x="5676900" y="5056188"/>
          <p14:tracePt t="39689" x="5716588" y="5056188"/>
          <p14:tracePt t="39698" x="5772150" y="5056188"/>
          <p14:tracePt t="39706" x="5859463" y="5056188"/>
          <p14:tracePt t="39714" x="5970588" y="5056188"/>
          <p14:tracePt t="39722" x="6115050" y="5056188"/>
          <p14:tracePt t="39734" x="6226175" y="5056188"/>
          <p14:tracePt t="39738" x="6369050" y="5087938"/>
          <p14:tracePt t="39746" x="6529388" y="5111750"/>
          <p14:tracePt t="39754" x="6600825" y="5127625"/>
          <p14:tracePt t="39762" x="6640513" y="5135563"/>
          <p14:tracePt t="39771" x="6664325" y="5135563"/>
          <p14:tracePt t="39778" x="6696075" y="5135563"/>
          <p14:tracePt t="39788" x="6704013" y="5135563"/>
          <p14:tracePt t="39794" x="6711950" y="5135563"/>
          <p14:tracePt t="39802" x="6719888" y="5135563"/>
          <p14:tracePt t="39810" x="6719888" y="5127625"/>
          <p14:tracePt t="39818" x="6719888" y="5119688"/>
          <p14:tracePt t="39826" x="6735763" y="5111750"/>
          <p14:tracePt t="39834" x="6735763" y="5103813"/>
          <p14:tracePt t="39850" x="6743700" y="5103813"/>
          <p14:tracePt t="39858" x="6743700" y="5095875"/>
          <p14:tracePt t="39866" x="6751638" y="5095875"/>
          <p14:tracePt t="39874" x="6751638" y="5087938"/>
          <p14:tracePt t="39888" x="6759575" y="5087938"/>
          <p14:tracePt t="39890" x="6759575" y="5072063"/>
          <p14:tracePt t="39898" x="6777038" y="5016500"/>
          <p14:tracePt t="39906" x="6777038" y="4951413"/>
          <p14:tracePt t="39914" x="6784975" y="4879975"/>
          <p14:tracePt t="39922" x="6800850" y="4792663"/>
          <p14:tracePt t="39930" x="6800850" y="4729163"/>
          <p14:tracePt t="39939" x="6808788" y="4657725"/>
          <p14:tracePt t="39946" x="6816725" y="4600575"/>
          <p14:tracePt t="39955" x="6824663" y="4584700"/>
          <p14:tracePt t="39962" x="6832600" y="4537075"/>
          <p14:tracePt t="39970" x="6840538" y="4513263"/>
          <p14:tracePt t="39978" x="6848475" y="4449763"/>
          <p14:tracePt t="39988" x="6856413" y="4433888"/>
          <p14:tracePt t="39993" x="6864350" y="4410075"/>
          <p14:tracePt t="40006" x="6872288" y="4338638"/>
          <p14:tracePt t="40010" x="6888163" y="4265613"/>
          <p14:tracePt t="40020" x="6896100" y="4210050"/>
          <p14:tracePt t="40026" x="6896100" y="4146550"/>
          <p14:tracePt t="40034" x="6896100" y="4075113"/>
          <p14:tracePt t="40042" x="6896100" y="3987800"/>
          <p14:tracePt t="40050" x="6904038" y="3979863"/>
          <p14:tracePt t="40071" x="6919913" y="3948113"/>
          <p14:tracePt t="40074" x="6927850" y="3930650"/>
          <p14:tracePt t="40082" x="6935788" y="3914775"/>
          <p14:tracePt t="40090" x="6935788" y="3890963"/>
          <p14:tracePt t="40098" x="6943725" y="3859213"/>
          <p14:tracePt t="40106" x="6943725" y="3843338"/>
          <p14:tracePt t="40114" x="6951663" y="3819525"/>
          <p14:tracePt t="40122" x="6959600" y="3811588"/>
          <p14:tracePt t="40130" x="6959600" y="3803650"/>
          <p14:tracePt t="40138" x="6967538" y="3795713"/>
          <p14:tracePt t="40155" x="6983413" y="3787775"/>
          <p14:tracePt t="40170" x="6991350" y="3779838"/>
          <p14:tracePt t="40178" x="6999288" y="3771900"/>
          <p14:tracePt t="40187" x="7007225" y="3763963"/>
          <p14:tracePt t="40194" x="7023100" y="3756025"/>
          <p14:tracePt t="40203" x="7038975" y="3740150"/>
          <p14:tracePt t="40210" x="7062788" y="3732213"/>
          <p14:tracePt t="40218" x="7070725" y="3700463"/>
          <p14:tracePt t="40226" x="7086600" y="3700463"/>
          <p14:tracePt t="40233" x="7094538" y="3692525"/>
          <p14:tracePt t="40242" x="7102475" y="3684588"/>
          <p14:tracePt t="40250" x="7110413" y="3684588"/>
          <p14:tracePt t="40258" x="7118350" y="3684588"/>
          <p14:tracePt t="40266" x="7135813" y="3684588"/>
          <p14:tracePt t="40282" x="7143750" y="3684588"/>
          <p14:tracePt t="40290" x="7159625" y="3684588"/>
          <p14:tracePt t="40298" x="7167563" y="3684588"/>
          <p14:tracePt t="40306" x="7191375" y="3676650"/>
          <p14:tracePt t="40314" x="7199313" y="3676650"/>
          <p14:tracePt t="40322" x="7215188" y="3676650"/>
          <p14:tracePt t="40330" x="7246938" y="3684588"/>
          <p14:tracePt t="40338" x="7262813" y="3692525"/>
          <p14:tracePt t="40346" x="7326313" y="3700463"/>
          <p14:tracePt t="40354" x="7413625" y="3724275"/>
          <p14:tracePt t="40364" x="7477125" y="3740150"/>
          <p14:tracePt t="40375" x="7589838" y="3756025"/>
          <p14:tracePt t="40378" x="7700963" y="3763963"/>
          <p14:tracePt t="40388" x="7740650" y="3779838"/>
          <p14:tracePt t="40394" x="7812088" y="3779838"/>
          <p14:tracePt t="40403" x="7869238" y="3787775"/>
          <p14:tracePt t="40410" x="7885113" y="3787775"/>
          <p14:tracePt t="40418" x="7900988" y="3787775"/>
          <p14:tracePt t="40426" x="7924800" y="3787775"/>
          <p14:tracePt t="40434" x="7956550" y="3787775"/>
          <p14:tracePt t="40443" x="7980363" y="3795713"/>
          <p14:tracePt t="40450" x="8004175" y="3803650"/>
          <p14:tracePt t="40458" x="8020050" y="3803650"/>
          <p14:tracePt t="40466" x="8035925" y="3803650"/>
          <p14:tracePt t="40474" x="8059738" y="3803650"/>
          <p14:tracePt t="40482" x="8075613" y="3819525"/>
          <p14:tracePt t="40490" x="8115300" y="3827463"/>
          <p14:tracePt t="40498" x="8139113" y="3827463"/>
          <p14:tracePt t="40506" x="8154988" y="3835400"/>
          <p14:tracePt t="40514" x="8162925" y="3843338"/>
          <p14:tracePt t="40521" x="8170863" y="3843338"/>
          <p14:tracePt t="41530" x="8178800" y="3843338"/>
          <p14:tracePt t="42445" x="8178800" y="3851275"/>
          <p14:tracePt t="42450" x="8170863" y="3859213"/>
          <p14:tracePt t="42462" x="8162925" y="3859213"/>
          <p14:tracePt t="42466" x="8162925" y="3867150"/>
          <p14:tracePt t="42474" x="8154988" y="3867150"/>
          <p14:tracePt t="42482" x="8147050" y="3867150"/>
          <p14:tracePt t="42490" x="8139113" y="3883025"/>
          <p14:tracePt t="42498" x="8131175" y="3883025"/>
          <p14:tracePt t="42507" x="8131175" y="3890963"/>
          <p14:tracePt t="42514" x="8123238" y="3898900"/>
          <p14:tracePt t="42524" x="8115300" y="3906838"/>
          <p14:tracePt t="42530" x="8107363" y="3906838"/>
          <p14:tracePt t="42540" x="8099425" y="3906838"/>
          <p14:tracePt t="42546" x="8099425" y="3914775"/>
          <p14:tracePt t="42554" x="8091488" y="3914775"/>
          <p14:tracePt t="42570" x="8083550" y="3914775"/>
          <p14:tracePt t="42602" x="8083550" y="3922713"/>
          <p14:tracePt t="42642" x="8075613" y="3922713"/>
          <p14:tracePt t="42674" x="8075613" y="3930650"/>
          <p14:tracePt t="42682" x="8067675" y="3930650"/>
          <p14:tracePt t="42690" x="8067675" y="3938588"/>
          <p14:tracePt t="42714" x="8067675" y="3948113"/>
          <p14:tracePt t="42722" x="8059738" y="3948113"/>
          <p14:tracePt t="42730" x="8059738" y="3956050"/>
          <p14:tracePt t="42740" x="8059738" y="3963988"/>
          <p14:tracePt t="42746" x="8051800" y="3963988"/>
          <p14:tracePt t="42755" x="8051800" y="3971925"/>
          <p14:tracePt t="42778" x="8043863" y="3987800"/>
          <p14:tracePt t="42786" x="8035925" y="3987800"/>
          <p14:tracePt t="42818" x="8035925" y="3995738"/>
          <p14:tracePt t="42852" x="8027988" y="4003675"/>
          <p14:tracePt t="42868" x="8027988" y="4011613"/>
          <p14:tracePt t="42890" x="8020050" y="4011613"/>
          <p14:tracePt t="42930" x="8020050" y="4019550"/>
          <p14:tracePt t="42938" x="8012113" y="4019550"/>
          <p14:tracePt t="42986" x="8004175" y="4019550"/>
          <p14:tracePt t="43002" x="8004175" y="4027488"/>
          <p14:tracePt t="43043" x="7996238" y="4027488"/>
          <p14:tracePt t="43057" x="7996238" y="4035425"/>
          <p14:tracePt t="43066" x="7996238" y="4043363"/>
          <p14:tracePt t="43082" x="7988300" y="4043363"/>
          <p14:tracePt t="43090" x="7988300" y="4051300"/>
          <p14:tracePt t="43122" x="7980363" y="4059238"/>
          <p14:tracePt t="43146" x="7972425" y="4059238"/>
          <p14:tracePt t="43170" x="7972425" y="4067175"/>
          <p14:tracePt t="43676" x="7964488" y="4083050"/>
          <p14:tracePt t="43683" x="7964488" y="4098925"/>
          <p14:tracePt t="43698" x="7956550" y="4130675"/>
          <p14:tracePt t="43706" x="7948613" y="4138613"/>
          <p14:tracePt t="43714" x="7940675" y="4162425"/>
          <p14:tracePt t="43722" x="7932738" y="4186238"/>
          <p14:tracePt t="43730" x="7932738" y="4194175"/>
          <p14:tracePt t="43738" x="7924800" y="4202113"/>
          <p14:tracePt t="43746" x="7924800" y="4225925"/>
          <p14:tracePt t="43754" x="7924800" y="4233863"/>
          <p14:tracePt t="43762" x="7916863" y="4233863"/>
          <p14:tracePt t="43769" x="7916863" y="4241800"/>
          <p14:tracePt t="43778" x="7916863" y="4249738"/>
          <p14:tracePt t="43786" x="7908925" y="4249738"/>
          <p14:tracePt t="43802" x="7908925" y="4257675"/>
          <p14:tracePt t="43818" x="7908925" y="4265613"/>
          <p14:tracePt t="43833" x="7900988" y="4265613"/>
          <p14:tracePt t="43858" x="7900988" y="4273550"/>
          <p14:tracePt t="43870" x="7900988" y="4281488"/>
          <p14:tracePt t="43874" x="7893050" y="4281488"/>
          <p14:tracePt t="43885" x="7893050" y="4291013"/>
          <p14:tracePt t="43938" x="7885113" y="4298950"/>
          <p14:tracePt t="43954" x="7877175" y="4298950"/>
          <p14:tracePt t="43962" x="7869238" y="4306888"/>
          <p14:tracePt t="43970" x="7869238" y="4314825"/>
          <p14:tracePt t="43978" x="7851775" y="4314825"/>
          <p14:tracePt t="43985" x="7851775" y="4330700"/>
          <p14:tracePt t="43994" x="7843838" y="4330700"/>
          <p14:tracePt t="44002" x="7843838" y="4338638"/>
          <p14:tracePt t="44010" x="7835900" y="4338638"/>
          <p14:tracePt t="44019" x="7827963" y="4338638"/>
          <p14:tracePt t="44026" x="7827963" y="4346575"/>
          <p14:tracePt t="44058" x="7827963" y="4354513"/>
          <p14:tracePt t="44066" x="7820025" y="4362450"/>
          <p14:tracePt t="44083" x="7820025" y="4370388"/>
          <p14:tracePt t="44090" x="7820025" y="4378325"/>
          <p14:tracePt t="44099" x="7812088" y="4386263"/>
          <p14:tracePt t="44122" x="7804150" y="4386263"/>
          <p14:tracePt t="44130" x="7804150" y="4394200"/>
          <p14:tracePt t="44162" x="7804150" y="4402138"/>
          <p14:tracePt t="44210" x="7804150" y="4410075"/>
          <p14:tracePt t="44260" x="7796213" y="4410075"/>
          <p14:tracePt t="44275" x="7796213" y="4418013"/>
          <p14:tracePt t="44284" x="7796213" y="4425950"/>
          <p14:tracePt t="44306" x="7796213" y="4433888"/>
          <p14:tracePt t="44314" x="7788275" y="4433888"/>
          <p14:tracePt t="44338" x="7788275" y="4441825"/>
          <p14:tracePt t="44402" x="7788275" y="4449763"/>
          <p14:tracePt t="44418" x="7780338" y="4457700"/>
          <p14:tracePt t="44426" x="7772400" y="4457700"/>
          <p14:tracePt t="44434" x="7772400" y="4465638"/>
          <p14:tracePt t="44442" x="7764463" y="4473575"/>
          <p14:tracePt t="44451" x="7764463" y="4481513"/>
          <p14:tracePt t="44467" x="7756525" y="4489450"/>
          <p14:tracePt t="44485" x="7756525" y="4497388"/>
          <p14:tracePt t="44490" x="7748588" y="4505325"/>
          <p14:tracePt t="44506" x="7740650" y="4513263"/>
          <p14:tracePt t="44538" x="7732713" y="4521200"/>
          <p14:tracePt t="44548" x="7732713" y="4529138"/>
          <p14:tracePt t="44554" x="7732713" y="4537075"/>
          <p14:tracePt t="44578" x="7724775" y="4537075"/>
          <p14:tracePt t="44652" x="7716838" y="4537075"/>
          <p14:tracePt t="44660" x="7716838" y="4545013"/>
          <p14:tracePt t="44666" x="7708900" y="4545013"/>
          <p14:tracePt t="44682" x="7700963" y="4560888"/>
          <p14:tracePt t="44699" x="7693025" y="4560888"/>
          <p14:tracePt t="44706" x="7685088" y="4568825"/>
          <p14:tracePt t="44721" x="7677150" y="4568825"/>
          <p14:tracePt t="44962" x="7669213" y="4568825"/>
          <p14:tracePt t="44970" x="7661275" y="4568825"/>
          <p14:tracePt t="45010" x="7653338" y="4568825"/>
          <p14:tracePt t="45018" x="7645400" y="4568825"/>
          <p14:tracePt t="45026" x="7637463" y="4568825"/>
          <p14:tracePt t="45042" x="7629525" y="4568825"/>
          <p14:tracePt t="45138" x="7621588" y="4560888"/>
          <p14:tracePt t="45170" x="7613650" y="4560888"/>
          <p14:tracePt t="45190" x="7605713" y="4560888"/>
          <p14:tracePt t="45202" x="7597775" y="4560888"/>
          <p14:tracePt t="45210" x="7589838" y="4560888"/>
          <p14:tracePt t="45218" x="7581900" y="4560888"/>
          <p14:tracePt t="45233" x="7558088" y="4560888"/>
          <p14:tracePt t="45249" x="7542213" y="4568825"/>
          <p14:tracePt t="45258" x="7526338" y="4576763"/>
          <p14:tracePt t="45266" x="7510463" y="4576763"/>
          <p14:tracePt t="45274" x="7502525" y="4576763"/>
          <p14:tracePt t="45282" x="7477125" y="4576763"/>
          <p14:tracePt t="45290" x="7469188" y="4576763"/>
          <p14:tracePt t="45298" x="7461250" y="4576763"/>
          <p14:tracePt t="45305" x="7453313" y="4576763"/>
          <p14:tracePt t="45314" x="7445375" y="4576763"/>
          <p14:tracePt t="45321" x="7437438" y="4576763"/>
          <p14:tracePt t="45330" x="7429500" y="4576763"/>
          <p14:tracePt t="45371" x="7421563" y="4576763"/>
          <p14:tracePt t="45427" x="7421563" y="4584700"/>
          <p14:tracePt t="45509" x="7413625" y="4584700"/>
          <p14:tracePt t="45522" x="7405688" y="4584700"/>
          <p14:tracePt t="45530" x="7397750" y="4584700"/>
          <p14:tracePt t="45538" x="7389813" y="4584700"/>
          <p14:tracePt t="45546" x="7373938" y="4584700"/>
          <p14:tracePt t="45554" x="7358063" y="4584700"/>
          <p14:tracePt t="45562" x="7350125" y="4584700"/>
          <p14:tracePt t="45571" x="7334250" y="4584700"/>
          <p14:tracePt t="45578" x="7294563" y="4584700"/>
          <p14:tracePt t="45587" x="7270750" y="4584700"/>
          <p14:tracePt t="45594" x="7254875" y="4584700"/>
          <p14:tracePt t="45604" x="7231063" y="4584700"/>
          <p14:tracePt t="45610" x="7223125" y="4584700"/>
          <p14:tracePt t="45619" x="7215188" y="4584700"/>
          <p14:tracePt t="45626" x="7199313" y="4592638"/>
          <p14:tracePt t="45635" x="7199313" y="4600575"/>
          <p14:tracePt t="45642" x="7191375" y="4600575"/>
          <p14:tracePt t="45649" x="7183438" y="4600575"/>
          <p14:tracePt t="46106" x="7175500" y="4600575"/>
          <p14:tracePt t="46114" x="7167563" y="4600575"/>
          <p14:tracePt t="46130" x="7167563" y="4608513"/>
          <p14:tracePt t="46146" x="7159625" y="4608513"/>
          <p14:tracePt t="47402" x="7151688" y="4608513"/>
          <p14:tracePt t="47410" x="7143750" y="4624388"/>
          <p14:tracePt t="47418" x="7135813" y="4624388"/>
          <p14:tracePt t="47426" x="7135813" y="4633913"/>
          <p14:tracePt t="47434" x="7118350" y="4657725"/>
          <p14:tracePt t="47443" x="7110413" y="4665663"/>
          <p14:tracePt t="47450" x="7086600" y="4689475"/>
          <p14:tracePt t="47462" x="7078663" y="4705350"/>
          <p14:tracePt t="47466" x="7062788" y="4721225"/>
          <p14:tracePt t="47475" x="7054850" y="4729163"/>
          <p14:tracePt t="47482" x="7038975" y="4737100"/>
          <p14:tracePt t="47490" x="7031038" y="4745038"/>
          <p14:tracePt t="47506" x="7023100" y="4752975"/>
          <p14:tracePt t="47514" x="7015163" y="4760913"/>
          <p14:tracePt t="47538" x="7015163" y="4768850"/>
          <p14:tracePt t="47562" x="7007225" y="4768850"/>
          <p14:tracePt t="47578" x="7007225" y="4776788"/>
          <p14:tracePt t="47586" x="6999288" y="4776788"/>
          <p14:tracePt t="47614" x="6991350" y="4784725"/>
          <p14:tracePt t="47618" x="6983413" y="4792663"/>
          <p14:tracePt t="47634" x="6975475" y="4800600"/>
          <p14:tracePt t="47650" x="6967538" y="4800600"/>
          <p14:tracePt t="47659" x="6967538" y="4808538"/>
          <p14:tracePt t="47666" x="6959600" y="4808538"/>
          <p14:tracePt t="47682" x="6951663" y="4816475"/>
          <p14:tracePt t="47690" x="6943725" y="4824413"/>
          <p14:tracePt t="47706" x="6935788" y="4824413"/>
          <p14:tracePt t="47722" x="6927850" y="4832350"/>
          <p14:tracePt t="47730" x="6927850" y="4840288"/>
          <p14:tracePt t="47738" x="6919913" y="4848225"/>
          <p14:tracePt t="47746" x="6911975" y="4856163"/>
          <p14:tracePt t="47754" x="6904038" y="4864100"/>
          <p14:tracePt t="47766" x="6904038" y="4879975"/>
          <p14:tracePt t="47770" x="6896100" y="4903788"/>
          <p14:tracePt t="47778" x="6896100" y="4911725"/>
          <p14:tracePt t="47786" x="6896100" y="4927600"/>
          <p14:tracePt t="47794" x="6896100" y="4935538"/>
          <p14:tracePt t="47802" x="6896100" y="4943475"/>
          <p14:tracePt t="47810" x="6896100" y="4951413"/>
          <p14:tracePt t="47818" x="6896100" y="4959350"/>
          <p14:tracePt t="47939" x="6904038" y="4951413"/>
          <p14:tracePt t="47947" x="6904038" y="4943475"/>
          <p14:tracePt t="47954" x="6911975" y="4943475"/>
          <p14:tracePt t="47962" x="6911975" y="4935538"/>
          <p14:tracePt t="47978" x="6919913" y="4935538"/>
          <p14:tracePt t="47986" x="6919913" y="4927600"/>
          <p14:tracePt t="48010" x="6919913" y="4919663"/>
          <p14:tracePt t="48018" x="6919913" y="4903788"/>
          <p14:tracePt t="48027" x="6919913" y="4895850"/>
          <p14:tracePt t="48034" x="6927850" y="4864100"/>
          <p14:tracePt t="48044" x="6927850" y="4848225"/>
          <p14:tracePt t="48061" x="6927850" y="4808538"/>
          <p14:tracePt t="48074" x="6935788" y="4800600"/>
          <p14:tracePt t="48203" x="6935788" y="4808538"/>
          <p14:tracePt t="48226" x="6935788" y="4816475"/>
          <p14:tracePt t="48250" x="6935788" y="4824413"/>
          <p14:tracePt t="48259" x="6927850" y="4832350"/>
          <p14:tracePt t="48266" x="6927850" y="4848225"/>
          <p14:tracePt t="48274" x="6919913" y="4856163"/>
          <p14:tracePt t="48282" x="6896100" y="4879975"/>
          <p14:tracePt t="48291" x="6888163" y="4895850"/>
          <p14:tracePt t="48298" x="6880225" y="4903788"/>
          <p14:tracePt t="48306" x="6864350" y="4919663"/>
          <p14:tracePt t="48314" x="6856413" y="4927600"/>
          <p14:tracePt t="48707" x="6856413" y="4943475"/>
          <p14:tracePt t="48713" x="6848475" y="4951413"/>
          <p14:tracePt t="48731" x="6848475" y="4959350"/>
          <p14:tracePt t="48748" x="6848475" y="4967288"/>
          <p14:tracePt t="48762" x="6840538" y="4976813"/>
          <p14:tracePt t="48973" x="6832600" y="4984750"/>
          <p14:tracePt t="48980" x="6832600" y="4992688"/>
          <p14:tracePt t="49002" x="6824663" y="4992688"/>
          <p14:tracePt t="49010" x="6824663" y="5000625"/>
          <p14:tracePt t="49026" x="6816725" y="5000625"/>
          <p14:tracePt t="49046" x="6808788" y="5008563"/>
          <p14:tracePt t="49050" x="6808788" y="5016500"/>
          <p14:tracePt t="49058" x="6808788" y="5024438"/>
          <p14:tracePt t="49066" x="6792913" y="5024438"/>
          <p14:tracePt t="49074" x="6792913" y="5032375"/>
          <p14:tracePt t="49090" x="6784975" y="5032375"/>
          <p14:tracePt t="49106" x="6777038" y="5032375"/>
          <p14:tracePt t="49122" x="6769100" y="5032375"/>
          <p14:tracePt t="49178" x="6759575" y="5032375"/>
          <p14:tracePt t="49194" x="6751638" y="5032375"/>
          <p14:tracePt t="49242" x="6743700" y="5032375"/>
          <p14:tracePt t="49282" x="6735763" y="5032375"/>
          <p14:tracePt t="49290" x="6727825" y="5040313"/>
          <p14:tracePt t="49298" x="6727825" y="5048250"/>
          <p14:tracePt t="49306" x="6719888" y="5056188"/>
          <p14:tracePt t="49314" x="6711950" y="5056188"/>
          <p14:tracePt t="49322" x="6704013" y="5064125"/>
          <p14:tracePt t="49330" x="6696075" y="5080000"/>
          <p14:tracePt t="49338" x="6688138" y="5080000"/>
          <p14:tracePt t="49346" x="6680200" y="5087938"/>
          <p14:tracePt t="49354" x="6672263" y="5087938"/>
          <p14:tracePt t="49370" x="6664325" y="5087938"/>
          <p14:tracePt t="49386" x="6656388" y="5087938"/>
          <p14:tracePt t="49399" x="6656388" y="5095875"/>
          <p14:tracePt t="49412" x="6648450" y="5095875"/>
          <p14:tracePt t="49490" x="6640513" y="5095875"/>
          <p14:tracePt t="49498" x="6640513" y="5103813"/>
          <p14:tracePt t="49514" x="6632575" y="5103813"/>
          <p14:tracePt t="49522" x="6632575" y="5111750"/>
          <p14:tracePt t="49546" x="6616700" y="5111750"/>
          <p14:tracePt t="49554" x="6616700" y="5119688"/>
          <p14:tracePt t="49562" x="6608763" y="5119688"/>
          <p14:tracePt t="49570" x="6600825" y="5119688"/>
          <p14:tracePt t="49578" x="6592888" y="5119688"/>
          <p14:tracePt t="49586" x="6584950" y="5127625"/>
          <p14:tracePt t="49595" x="6577013" y="5135563"/>
          <p14:tracePt t="49602" x="6561138" y="5135563"/>
          <p14:tracePt t="49618" x="6553200" y="5135563"/>
          <p14:tracePt t="49627" x="6545263" y="5135563"/>
          <p14:tracePt t="49642" x="6537325" y="5135563"/>
          <p14:tracePt t="49651" x="6529388" y="5135563"/>
          <p14:tracePt t="49666" x="6521450" y="5135563"/>
          <p14:tracePt t="49698" x="6513513" y="5135563"/>
          <p14:tracePt t="49754" x="6505575" y="5135563"/>
          <p14:tracePt t="49786" x="6497638" y="5135563"/>
          <p14:tracePt t="49825" x="6489700" y="5135563"/>
          <p14:tracePt t="49833" x="6481763" y="5135563"/>
          <p14:tracePt t="49858" x="6473825" y="5135563"/>
          <p14:tracePt t="49866" x="6465888" y="5135563"/>
          <p14:tracePt t="49875" x="6457950" y="5135563"/>
          <p14:tracePt t="49882" x="6450013" y="5135563"/>
          <p14:tracePt t="49898" x="6426200" y="5135563"/>
          <p14:tracePt t="49906" x="6418263" y="5135563"/>
          <p14:tracePt t="49913" x="6410325" y="5135563"/>
          <p14:tracePt t="49922" x="6384925" y="5135563"/>
          <p14:tracePt t="49930" x="6376988" y="5135563"/>
          <p14:tracePt t="49938" x="6369050" y="5135563"/>
          <p14:tracePt t="49946" x="6345238" y="5135563"/>
          <p14:tracePt t="49953" x="6329363" y="5135563"/>
          <p14:tracePt t="49962" x="6305550" y="5135563"/>
          <p14:tracePt t="49970" x="6281738" y="5135563"/>
          <p14:tracePt t="49978" x="6265863" y="5143500"/>
          <p14:tracePt t="49986" x="6257925" y="5143500"/>
          <p14:tracePt t="49994" x="6234113" y="5143500"/>
          <p14:tracePt t="50002" x="6218238" y="5143500"/>
          <p14:tracePt t="50010" x="6178550" y="5143500"/>
          <p14:tracePt t="50018" x="6154738" y="5143500"/>
          <p14:tracePt t="50027" x="6138863" y="5143500"/>
          <p14:tracePt t="50037" x="6115050" y="5143500"/>
          <p14:tracePt t="50041" x="6091238" y="5143500"/>
          <p14:tracePt t="50050" x="6075363" y="5143500"/>
          <p14:tracePt t="50064" x="6067425" y="5143500"/>
          <p14:tracePt t="50066" x="6059488" y="5143500"/>
          <p14:tracePt t="50074" x="6051550" y="5143500"/>
          <p14:tracePt t="50082" x="6034088" y="5151438"/>
          <p14:tracePt t="50098" x="6018213" y="5151438"/>
          <p14:tracePt t="50114" x="6010275" y="5151438"/>
          <p14:tracePt t="50122" x="6002338" y="5151438"/>
          <p14:tracePt t="50130" x="5994400" y="5151438"/>
          <p14:tracePt t="50138" x="5970588" y="5151438"/>
          <p14:tracePt t="50146" x="5954713" y="5151438"/>
          <p14:tracePt t="50154" x="5938838" y="5151438"/>
          <p14:tracePt t="50162" x="5915025" y="5151438"/>
          <p14:tracePt t="50169" x="5899150" y="5151438"/>
          <p14:tracePt t="50178" x="5891213" y="5151438"/>
          <p14:tracePt t="50191" x="5867400" y="5151438"/>
          <p14:tracePt t="50194" x="5851525" y="5151438"/>
          <p14:tracePt t="50202" x="5835650" y="5151438"/>
          <p14:tracePt t="50211" x="5811838" y="5151438"/>
          <p14:tracePt t="50218" x="5803900" y="5151438"/>
          <p14:tracePt t="50227" x="5795963" y="5151438"/>
          <p14:tracePt t="50233" x="5788025" y="5151438"/>
          <p14:tracePt t="50244" x="5764213" y="5151438"/>
          <p14:tracePt t="50250" x="5748338" y="5151438"/>
          <p14:tracePt t="50259" x="5740400" y="5151438"/>
          <p14:tracePt t="50266" x="5732463" y="5151438"/>
          <p14:tracePt t="50274" x="5716588" y="5151438"/>
          <p14:tracePt t="50282" x="5708650" y="5151438"/>
          <p14:tracePt t="50298" x="5700713" y="5143500"/>
          <p14:tracePt t="50306" x="5692775" y="5143500"/>
          <p14:tracePt t="50322" x="5684838" y="5143500"/>
          <p14:tracePt t="50342" x="5684838" y="5135563"/>
          <p14:tracePt t="50362" x="5676900" y="5135563"/>
          <p14:tracePt t="50773" x="5692775" y="5135563"/>
          <p14:tracePt t="50778" x="5708650" y="5135563"/>
          <p14:tracePt t="50785" x="5748338" y="5135563"/>
          <p14:tracePt t="50798" x="5835650" y="5135563"/>
          <p14:tracePt t="50802" x="5899150" y="5135563"/>
          <p14:tracePt t="50811" x="5970588" y="5135563"/>
          <p14:tracePt t="50818" x="6059488" y="5135563"/>
          <p14:tracePt t="50826" x="6091238" y="5135563"/>
          <p14:tracePt t="50833" x="6130925" y="5135563"/>
          <p14:tracePt t="50843" x="6154738" y="5135563"/>
          <p14:tracePt t="50849" x="6170613" y="5135563"/>
          <p14:tracePt t="50858" x="6210300" y="5135563"/>
          <p14:tracePt t="50866" x="6242050" y="5135563"/>
          <p14:tracePt t="50874" x="6257925" y="5143500"/>
          <p14:tracePt t="50882" x="6273800" y="5143500"/>
          <p14:tracePt t="50890" x="6297613" y="5151438"/>
          <p14:tracePt t="50899" x="6305550" y="5151438"/>
          <p14:tracePt t="50906" x="6321425" y="5151438"/>
          <p14:tracePt t="50914" x="6329363" y="5151438"/>
          <p14:tracePt t="50922" x="6345238" y="5151438"/>
          <p14:tracePt t="50938" x="6369050" y="5151438"/>
          <p14:tracePt t="50950" x="6376988" y="5151438"/>
          <p14:tracePt t="50954" x="6392863" y="5151438"/>
          <p14:tracePt t="50962" x="6418263" y="5151438"/>
          <p14:tracePt t="50978" x="6426200" y="5151438"/>
          <p14:tracePt t="50986" x="6434138" y="5151438"/>
          <p14:tracePt t="50994" x="6442075" y="5151438"/>
          <p14:tracePt t="51002" x="6450013" y="5151438"/>
          <p14:tracePt t="51155" x="6457950" y="5151438"/>
          <p14:tracePt t="51162" x="6465888" y="5151438"/>
          <p14:tracePt t="51177" x="6473825" y="5151438"/>
          <p14:tracePt t="51186" x="6489700" y="5151438"/>
          <p14:tracePt t="51194" x="6497638" y="5151438"/>
          <p14:tracePt t="51202" x="6513513" y="5151438"/>
          <p14:tracePt t="51210" x="6537325" y="5151438"/>
          <p14:tracePt t="51218" x="6545263" y="5151438"/>
          <p14:tracePt t="51226" x="6561138" y="5151438"/>
          <p14:tracePt t="51234" x="6577013" y="5151438"/>
          <p14:tracePt t="51250" x="6592888" y="5151438"/>
          <p14:tracePt t="51460" x="6592888" y="5143500"/>
          <p14:tracePt t="51466" x="6600825" y="5143500"/>
          <p14:tracePt t="51482" x="6608763" y="5143500"/>
          <p14:tracePt t="51490" x="6616700" y="5143500"/>
          <p14:tracePt t="51499" x="6624638" y="5143500"/>
          <p14:tracePt t="51506" x="6632575" y="5143500"/>
          <p14:tracePt t="51522" x="6648450" y="5143500"/>
          <p14:tracePt t="51530" x="6656388" y="5143500"/>
          <p14:tracePt t="51538" x="6664325" y="5143500"/>
          <p14:tracePt t="51546" x="6688138" y="5143500"/>
          <p14:tracePt t="51554" x="6704013" y="5143500"/>
          <p14:tracePt t="51562" x="6719888" y="5143500"/>
          <p14:tracePt t="51570" x="6743700" y="5143500"/>
          <p14:tracePt t="51578" x="6777038" y="5143500"/>
          <p14:tracePt t="51586" x="6800850" y="5143500"/>
          <p14:tracePt t="51594" x="6824663" y="5143500"/>
          <p14:tracePt t="51602" x="6832600" y="5143500"/>
          <p14:tracePt t="51610" x="6840538" y="5143500"/>
          <p14:tracePt t="51618" x="6848475" y="5135563"/>
          <p14:tracePt t="51626" x="6856413" y="5135563"/>
          <p14:tracePt t="51634" x="6864350" y="5135563"/>
          <p14:tracePt t="51843" x="6872288" y="5135563"/>
          <p14:tracePt t="51851" x="6880225" y="5135563"/>
          <p14:tracePt t="51858" x="6888163" y="5135563"/>
          <p14:tracePt t="51867" x="6896100" y="5135563"/>
          <p14:tracePt t="51874" x="6896100" y="5127625"/>
          <p14:tracePt t="51883" x="6904038" y="5119688"/>
          <p14:tracePt t="51890" x="6919913" y="5119688"/>
          <p14:tracePt t="51906" x="6935788" y="5119688"/>
          <p14:tracePt t="51914" x="6943725" y="5111750"/>
          <p14:tracePt t="51922" x="6951663" y="5111750"/>
          <p14:tracePt t="51930" x="6967538" y="5111750"/>
          <p14:tracePt t="51938" x="6975475" y="5111750"/>
          <p14:tracePt t="51946" x="6983413" y="5111750"/>
          <p14:tracePt t="51954" x="6983413" y="5103813"/>
          <p14:tracePt t="51962" x="6991350" y="5103813"/>
          <p14:tracePt t="51978" x="6991350" y="5095875"/>
          <p14:tracePt t="52242" x="6999288" y="5095875"/>
          <p14:tracePt t="52274" x="7007225" y="5095875"/>
          <p14:tracePt t="52290" x="7007225" y="5087938"/>
          <p14:tracePt t="52638" x="7015163" y="5087938"/>
          <p14:tracePt t="52650" x="7023100" y="5087938"/>
          <p14:tracePt t="52682" x="7023100" y="5080000"/>
          <p14:tracePt t="52690" x="7031038" y="5080000"/>
          <p14:tracePt t="52753" x="7031038" y="5072063"/>
          <p14:tracePt t="52811" x="7031038" y="5064125"/>
          <p14:tracePt t="52819" x="7038975" y="5064125"/>
          <p14:tracePt t="52834" x="7038975" y="5056188"/>
          <p14:tracePt t="52841" x="7046913" y="5056188"/>
          <p14:tracePt t="52858" x="7054850" y="5056188"/>
          <p14:tracePt t="52866" x="7054850" y="5048250"/>
          <p14:tracePt t="52890" x="7062788" y="5048250"/>
          <p14:tracePt t="52898" x="7062788" y="5040313"/>
          <p14:tracePt t="52908" x="7062788" y="5032375"/>
          <p14:tracePt t="52918" x="7070725" y="5032375"/>
          <p14:tracePt t="53266" x="7070725" y="5024438"/>
          <p14:tracePt t="53315" x="0" y="0"/>
        </p14:tracePtLst>
        <p14:tracePtLst>
          <p14:tracePt t="61676" x="6935788" y="4951413"/>
          <p14:tracePt t="61804" x="6935788" y="4959350"/>
          <p14:tracePt t="61818" x="6935788" y="4967288"/>
          <p14:tracePt t="61826" x="6943725" y="4967288"/>
          <p14:tracePt t="61882" x="6943725" y="4976813"/>
          <p14:tracePt t="61950" x="6951663" y="4976813"/>
          <p14:tracePt t="61986" x="6959600" y="4976813"/>
          <p14:tracePt t="61994" x="6959600" y="4967288"/>
          <p14:tracePt t="62002" x="6959600" y="4959350"/>
          <p14:tracePt t="62010" x="6967538" y="4951413"/>
          <p14:tracePt t="62014" x="6967538" y="4927600"/>
          <p14:tracePt t="62026" x="6975475" y="4887913"/>
          <p14:tracePt t="62048" x="7007225" y="4848225"/>
          <p14:tracePt t="62050" x="7007225" y="4832350"/>
          <p14:tracePt t="62058" x="7015163" y="4824413"/>
          <p14:tracePt t="62066" x="7015163" y="4816475"/>
          <p14:tracePt t="62074" x="7015163" y="4808538"/>
          <p14:tracePt t="62082" x="7031038" y="4808538"/>
          <p14:tracePt t="62089" x="7031038" y="4800600"/>
          <p14:tracePt t="62098" x="7031038" y="4792663"/>
          <p14:tracePt t="62114" x="7038975" y="4784725"/>
          <p14:tracePt t="62121" x="7046913" y="4784725"/>
          <p14:tracePt t="62130" x="7054850" y="4768850"/>
          <p14:tracePt t="62137" x="7062788" y="4760913"/>
          <p14:tracePt t="62147" x="7070725" y="4752975"/>
          <p14:tracePt t="62154" x="7078663" y="4737100"/>
          <p14:tracePt t="62166" x="7086600" y="4729163"/>
          <p14:tracePt t="62170" x="7094538" y="4713288"/>
          <p14:tracePt t="62178" x="7102475" y="4689475"/>
          <p14:tracePt t="62186" x="7118350" y="4681538"/>
          <p14:tracePt t="62194" x="7118350" y="4673600"/>
          <p14:tracePt t="62202" x="7135813" y="4665663"/>
          <p14:tracePt t="62210" x="7135813" y="4657725"/>
          <p14:tracePt t="62218" x="7143750" y="4649788"/>
          <p14:tracePt t="62226" x="7151688" y="4641850"/>
          <p14:tracePt t="62234" x="7159625" y="4633913"/>
          <p14:tracePt t="62242" x="7159625" y="4624388"/>
          <p14:tracePt t="62250" x="7167563" y="4616450"/>
          <p14:tracePt t="62258" x="7167563" y="4608513"/>
          <p14:tracePt t="62266" x="7175500" y="4592638"/>
          <p14:tracePt t="62274" x="7175500" y="4545013"/>
          <p14:tracePt t="62282" x="7191375" y="4529138"/>
          <p14:tracePt t="62299" x="7199313" y="4521200"/>
          <p14:tracePt t="62318" x="7207250" y="4521200"/>
          <p14:tracePt t="62353" x="7207250" y="4545013"/>
          <p14:tracePt t="62363" x="7183438" y="4673600"/>
          <p14:tracePt t="62369" x="7151688" y="4800600"/>
          <p14:tracePt t="62378" x="7094538" y="5040313"/>
          <p14:tracePt t="62386" x="6983413" y="5343525"/>
          <p14:tracePt t="62394" x="6824663" y="5549900"/>
          <p14:tracePt t="62402" x="6743700" y="5678488"/>
          <p14:tracePt t="62410" x="6704013" y="5765800"/>
          <p14:tracePt t="62419" x="6688138" y="5797550"/>
          <p14:tracePt t="62426" x="6680200" y="5845175"/>
          <p14:tracePt t="62434" x="6672263" y="5900738"/>
          <p14:tracePt t="62441" x="6672263" y="5932488"/>
          <p14:tracePt t="62450" x="6688138" y="6013450"/>
          <p14:tracePt t="62458" x="6704013" y="6132513"/>
          <p14:tracePt t="62469" x="6711950" y="6243638"/>
          <p14:tracePt t="62474" x="6711950" y="6372225"/>
          <p14:tracePt t="62482" x="6727825" y="6530975"/>
          <p14:tracePt t="62490" x="6735763" y="6650038"/>
          <p14:tracePt t="62498" x="6735763" y="6723063"/>
          <p14:tracePt t="62506" x="6735763" y="6746875"/>
          <p14:tracePt t="62514" x="6743700" y="6754813"/>
          <p14:tracePt t="62522" x="6743700" y="6762750"/>
          <p14:tracePt t="62604" x="6743700" y="6754813"/>
          <p14:tracePt t="62611" x="6727825" y="6738938"/>
          <p14:tracePt t="62622" x="6727825" y="6731000"/>
          <p14:tracePt t="62626" x="6719888" y="6715125"/>
          <p14:tracePt t="62634" x="6711950" y="6715125"/>
          <p14:tracePt t="62642" x="6711950" y="6699250"/>
          <p14:tracePt t="62698" x="6711950" y="6691313"/>
          <p14:tracePt t="62714" x="6711950" y="6681788"/>
          <p14:tracePt t="62722" x="6719888" y="6681788"/>
          <p14:tracePt t="62738" x="6719888" y="6673850"/>
          <p14:tracePt t="62774" x="6719888" y="6665913"/>
          <p14:tracePt t="62839" x="6727825" y="6665913"/>
          <p14:tracePt t="62890" x="6727825" y="6657975"/>
          <p14:tracePt t="62914" x="6727825" y="6650038"/>
          <p14:tracePt t="62938" x="6727825" y="6642100"/>
          <p14:tracePt t="62954" x="6727825" y="6634163"/>
          <p14:tracePt t="62978" x="6727825" y="6626225"/>
          <p14:tracePt t="62986" x="6719888" y="6626225"/>
          <p14:tracePt t="62994" x="6711950" y="6610350"/>
          <p14:tracePt t="63002" x="6704013" y="6610350"/>
          <p14:tracePt t="63010" x="6704013" y="6602413"/>
          <p14:tracePt t="63018" x="6696075" y="6602413"/>
          <p14:tracePt t="63026" x="6696075" y="6594475"/>
          <p14:tracePt t="63114" x="6688138" y="6594475"/>
          <p14:tracePt t="63122" x="6688138" y="6586538"/>
          <p14:tracePt t="63154" x="6688138" y="6578600"/>
          <p14:tracePt t="63163" x="6688138" y="6570663"/>
          <p14:tracePt t="63170" x="6688138" y="6562725"/>
          <p14:tracePt t="63194" x="6696075" y="6554788"/>
          <p14:tracePt t="63202" x="6696075" y="6530975"/>
          <p14:tracePt t="63210" x="6696075" y="6491288"/>
          <p14:tracePt t="63218" x="6696075" y="6411913"/>
          <p14:tracePt t="63226" x="6696075" y="6315075"/>
          <p14:tracePt t="63234" x="6688138" y="6116638"/>
          <p14:tracePt t="63242" x="6688138" y="5876925"/>
          <p14:tracePt t="63250" x="6648450" y="5670550"/>
          <p14:tracePt t="63258" x="6592888" y="5351463"/>
          <p14:tracePt t="63266" x="6553200" y="5064125"/>
          <p14:tracePt t="63274" x="6505575" y="4729163"/>
          <p14:tracePt t="63282" x="6418263" y="4481513"/>
          <p14:tracePt t="63290" x="6297613" y="4210050"/>
          <p14:tracePt t="63298" x="6281738" y="4051300"/>
          <p14:tracePt t="63307" x="6234113" y="3898900"/>
          <p14:tracePt t="63314" x="6202363" y="3771900"/>
          <p14:tracePt t="63321" x="6178550" y="3668713"/>
          <p14:tracePt t="63329" x="6146800" y="3595688"/>
          <p14:tracePt t="63338" x="6138863" y="3540125"/>
          <p14:tracePt t="63346" x="6130925" y="3524250"/>
          <p14:tracePt t="63354" x="6122988" y="3508375"/>
          <p14:tracePt t="63363" x="6122988" y="3500438"/>
          <p14:tracePt t="63370" x="6122988" y="3492500"/>
          <p14:tracePt t="63377" x="6122988" y="3484563"/>
          <p14:tracePt t="63442" x="6130925" y="3484563"/>
          <p14:tracePt t="63450" x="6138863" y="3484563"/>
          <p14:tracePt t="63458" x="6146800" y="3500438"/>
          <p14:tracePt t="63465" x="6178550" y="3508375"/>
          <p14:tracePt t="63473" x="6257925" y="3556000"/>
          <p14:tracePt t="63482" x="6273800" y="3571875"/>
          <p14:tracePt t="63490" x="6305550" y="3587750"/>
          <p14:tracePt t="63498" x="6313488" y="3595688"/>
          <p14:tracePt t="63506" x="6329363" y="3605213"/>
          <p14:tracePt t="63515" x="6337300" y="3605213"/>
          <p14:tracePt t="63522" x="6353175" y="3613150"/>
          <p14:tracePt t="63530" x="6369050" y="3621088"/>
          <p14:tracePt t="63539" x="6376988" y="3644900"/>
          <p14:tracePt t="63546" x="6392863" y="3684588"/>
          <p14:tracePt t="63554" x="6465888" y="3803650"/>
          <p14:tracePt t="63563" x="6481763" y="3922713"/>
          <p14:tracePt t="63569" x="6513513" y="4051300"/>
          <p14:tracePt t="63578" x="6537325" y="4233863"/>
          <p14:tracePt t="63585" x="6561138" y="4362450"/>
          <p14:tracePt t="63593" x="6584950" y="4457700"/>
          <p14:tracePt t="63602" x="6592888" y="4505325"/>
          <p14:tracePt t="63609" x="6608763" y="4529138"/>
          <p14:tracePt t="63618" x="6616700" y="4537075"/>
          <p14:tracePt t="63626" x="6624638" y="4537075"/>
          <p14:tracePt t="63730" x="6624638" y="4545013"/>
          <p14:tracePt t="63745" x="6624638" y="4568825"/>
          <p14:tracePt t="63754" x="6624638" y="4576763"/>
          <p14:tracePt t="63762" x="6640513" y="4584700"/>
          <p14:tracePt t="63770" x="6648450" y="4616450"/>
          <p14:tracePt t="63782" x="6656388" y="4616450"/>
          <p14:tracePt t="63785" x="6664325" y="4624388"/>
          <p14:tracePt t="63796" x="6672263" y="4624388"/>
          <p14:tracePt t="63802" x="6680200" y="4624388"/>
          <p14:tracePt t="63810" x="6704013" y="4616450"/>
          <p14:tracePt t="63818" x="6711950" y="4608513"/>
          <p14:tracePt t="63827" x="6735763" y="4545013"/>
          <p14:tracePt t="63834" x="6777038" y="4441825"/>
          <p14:tracePt t="63843" x="6808788" y="4265613"/>
          <p14:tracePt t="63850" x="6872288" y="4130675"/>
          <p14:tracePt t="63859" x="6919913" y="3979863"/>
          <p14:tracePt t="63866" x="6943725" y="3890963"/>
          <p14:tracePt t="63873" x="6967538" y="3819525"/>
          <p14:tracePt t="63881" x="6967538" y="3803650"/>
          <p14:tracePt t="63890" x="6975475" y="3795713"/>
          <p14:tracePt t="63898" x="6975475" y="3787775"/>
          <p14:tracePt t="63906" x="6983413" y="3787775"/>
          <p14:tracePt t="63986" x="6983413" y="3795713"/>
          <p14:tracePt t="63995" x="6983413" y="3819525"/>
          <p14:tracePt t="64002" x="6983413" y="3851275"/>
          <p14:tracePt t="64011" x="6983413" y="3890963"/>
          <p14:tracePt t="64018" x="6983413" y="4011613"/>
          <p14:tracePt t="64026" x="6983413" y="4043363"/>
          <p14:tracePt t="64034" x="6983413" y="4059238"/>
          <p14:tracePt t="64042" x="6983413" y="4083050"/>
          <p14:tracePt t="64063" x="6983413" y="4130675"/>
          <p14:tracePt t="64066" x="6983413" y="4178300"/>
          <p14:tracePt t="64074" x="6975475" y="4202113"/>
          <p14:tracePt t="64081" x="6959600" y="4217988"/>
          <p14:tracePt t="64090" x="6951663" y="4241800"/>
          <p14:tracePt t="64098" x="6943725" y="4257675"/>
          <p14:tracePt t="64106" x="6935788" y="4273550"/>
          <p14:tracePt t="64115" x="6935788" y="4281488"/>
          <p14:tracePt t="64124" x="6935788" y="4291013"/>
          <p14:tracePt t="64137" x="6919913" y="4291013"/>
          <p14:tracePt t="64178" x="6927850" y="4291013"/>
          <p14:tracePt t="64194" x="6935788" y="4291013"/>
          <p14:tracePt t="64210" x="6943725" y="4291013"/>
          <p14:tracePt t="64218" x="6951663" y="4291013"/>
          <p14:tracePt t="64226" x="6959600" y="4273550"/>
          <p14:tracePt t="64234" x="6967538" y="4257675"/>
          <p14:tracePt t="64242" x="6983413" y="4217988"/>
          <p14:tracePt t="64250" x="7007225" y="4130675"/>
          <p14:tracePt t="64258" x="7062788" y="4027488"/>
          <p14:tracePt t="64266" x="7094538" y="3979863"/>
          <p14:tracePt t="64273" x="7143750" y="3922713"/>
          <p14:tracePt t="64286" x="7151688" y="3898900"/>
          <p14:tracePt t="64290" x="7159625" y="3890963"/>
          <p14:tracePt t="64298" x="7159625" y="3867150"/>
          <p14:tracePt t="64306" x="7159625" y="3859213"/>
          <p14:tracePt t="64313" x="7159625" y="3851275"/>
          <p14:tracePt t="64331" x="7143750" y="3843338"/>
          <p14:tracePt t="64338" x="7094538" y="3835400"/>
          <p14:tracePt t="64345" x="7086600" y="3827463"/>
          <p14:tracePt t="64354" x="7070725" y="3827463"/>
          <p14:tracePt t="64362" x="7070725" y="3811588"/>
          <p14:tracePt t="64379" x="7070725" y="3803650"/>
          <p14:tracePt t="64450" x="7062788" y="3803650"/>
          <p14:tracePt t="64466" x="7062788" y="3811588"/>
          <p14:tracePt t="64474" x="7062788" y="3835400"/>
          <p14:tracePt t="64482" x="7062788" y="3843338"/>
          <p14:tracePt t="64490" x="7062788" y="3883025"/>
          <p14:tracePt t="64499" x="7062788" y="3971925"/>
          <p14:tracePt t="64506" x="7062788" y="4035425"/>
          <p14:tracePt t="64514" x="7062788" y="4138613"/>
          <p14:tracePt t="64522" x="7062788" y="4225925"/>
          <p14:tracePt t="64530" x="7062788" y="4322763"/>
          <p14:tracePt t="64538" x="7062788" y="4362450"/>
          <p14:tracePt t="64546" x="7062788" y="4449763"/>
          <p14:tracePt t="64554" x="7062788" y="4465638"/>
          <p14:tracePt t="64563" x="7062788" y="4481513"/>
          <p14:tracePt t="64570" x="7062788" y="4497388"/>
          <p14:tracePt t="64579" x="7070725" y="4529138"/>
          <p14:tracePt t="64590" x="7070725" y="4545013"/>
          <p14:tracePt t="64595" x="7070725" y="4552950"/>
          <p14:tracePt t="64602" x="7070725" y="4560888"/>
          <p14:tracePt t="64611" x="7070725" y="4568825"/>
          <p14:tracePt t="64626" x="7070725" y="4576763"/>
          <p14:tracePt t="64706" x="7062788" y="4576763"/>
          <p14:tracePt t="64722" x="7054850" y="4576763"/>
          <p14:tracePt t="64731" x="7046913" y="4576763"/>
          <p14:tracePt t="64742" x="7046913" y="4568825"/>
          <p14:tracePt t="64747" x="7038975" y="4545013"/>
          <p14:tracePt t="64761" x="7038975" y="4521200"/>
          <p14:tracePt t="64770" x="7038975" y="4513263"/>
          <p14:tracePt t="64779" x="7038975" y="4497388"/>
          <p14:tracePt t="64786" x="7038975" y="4481513"/>
          <p14:tracePt t="64795" x="7038975" y="4473575"/>
          <p14:tracePt t="64802" x="7046913" y="4457700"/>
          <p14:tracePt t="64811" x="7046913" y="4410075"/>
          <p14:tracePt t="64818" x="7054850" y="4394200"/>
          <p14:tracePt t="64826" x="7054850" y="4370388"/>
          <p14:tracePt t="64834" x="7062788" y="4322763"/>
          <p14:tracePt t="64842" x="7062788" y="4306888"/>
          <p14:tracePt t="64850" x="7062788" y="4265613"/>
          <p14:tracePt t="64858" x="7070725" y="4210050"/>
          <p14:tracePt t="64866" x="7078663" y="4194175"/>
          <p14:tracePt t="64874" x="7078663" y="4154488"/>
          <p14:tracePt t="64882" x="7086600" y="4098925"/>
          <p14:tracePt t="64895" x="7094538" y="4083050"/>
          <p14:tracePt t="64897" x="7102475" y="4059238"/>
          <p14:tracePt t="64906" x="7110413" y="4035425"/>
          <p14:tracePt t="64922" x="7118350" y="4027488"/>
          <p14:tracePt t="64930" x="7118350" y="4019550"/>
          <p14:tracePt t="64946" x="7126288" y="4019550"/>
          <p14:tracePt t="64969" x="7135813" y="4019550"/>
          <p14:tracePt t="64979" x="7143750" y="4027488"/>
          <p14:tracePt t="64985" x="7143750" y="4043363"/>
          <p14:tracePt t="64995" x="7159625" y="4051300"/>
          <p14:tracePt t="65002" x="7175500" y="4090988"/>
          <p14:tracePt t="65011" x="7183438" y="4130675"/>
          <p14:tracePt t="65018" x="7191375" y="4186238"/>
          <p14:tracePt t="65026" x="7215188" y="4257675"/>
          <p14:tracePt t="65034" x="7223125" y="4330700"/>
          <p14:tracePt t="65042" x="7223125" y="4449763"/>
          <p14:tracePt t="65063" x="7223125" y="4552950"/>
          <p14:tracePt t="65065" x="7223125" y="4608513"/>
          <p14:tracePt t="65074" x="7223125" y="4624388"/>
          <p14:tracePt t="65082" x="7215188" y="4641850"/>
          <p14:tracePt t="65090" x="7207250" y="4657725"/>
          <p14:tracePt t="65098" x="7199313" y="4673600"/>
          <p14:tracePt t="65106" x="7191375" y="4673600"/>
          <p14:tracePt t="65122" x="7183438" y="4681538"/>
          <p14:tracePt t="65187" x="7183438" y="4673600"/>
          <p14:tracePt t="65202" x="7183438" y="4657725"/>
          <p14:tracePt t="65306" x="7191375" y="4657725"/>
          <p14:tracePt t="65346" x="7199313" y="4657725"/>
          <p14:tracePt t="65354" x="7199313" y="4665663"/>
          <p14:tracePt t="65377" x="7199313" y="4673600"/>
          <p14:tracePt t="65397" x="7191375" y="4673600"/>
          <p14:tracePt t="65403" x="7191375" y="4681538"/>
          <p14:tracePt t="65418" x="7183438" y="4681538"/>
          <p14:tracePt t="65497" x="7183438" y="4673600"/>
          <p14:tracePt t="65505" x="7183438" y="4665663"/>
          <p14:tracePt t="65514" x="7183438" y="4641850"/>
          <p14:tracePt t="65522" x="7183438" y="4633913"/>
          <p14:tracePt t="65530" x="7183438" y="4616450"/>
          <p14:tracePt t="65538" x="7183438" y="4592638"/>
          <p14:tracePt t="65546" x="7183438" y="4576763"/>
          <p14:tracePt t="65554" x="7183438" y="4568825"/>
          <p14:tracePt t="65562" x="7183438" y="4545013"/>
          <p14:tracePt t="65570" x="7183438" y="4529138"/>
          <p14:tracePt t="65578" x="7183438" y="4489450"/>
          <p14:tracePt t="65586" x="7183438" y="4402138"/>
          <p14:tracePt t="65594" x="7183438" y="4338638"/>
          <p14:tracePt t="65602" x="7183438" y="4210050"/>
          <p14:tracePt t="65611" x="7183438" y="4122738"/>
          <p14:tracePt t="65618" x="7183438" y="4059238"/>
          <p14:tracePt t="65629" x="7183438" y="3930650"/>
          <p14:tracePt t="65634" x="7175500" y="3811588"/>
          <p14:tracePt t="65642" x="7175500" y="3748088"/>
          <p14:tracePt t="65650" x="7167563" y="3676650"/>
          <p14:tracePt t="65658" x="7159625" y="3621088"/>
          <p14:tracePt t="65666" x="7159625" y="3605213"/>
          <p14:tracePt t="65674" x="7151688" y="3587750"/>
          <p14:tracePt t="65682" x="7143750" y="3571875"/>
          <p14:tracePt t="65689" x="7135813" y="3563938"/>
          <p14:tracePt t="65697" x="7126288" y="3556000"/>
          <p14:tracePt t="65706" x="7118350" y="3548063"/>
          <p14:tracePt t="65714" x="7102475" y="3532188"/>
          <p14:tracePt t="65722" x="7094538" y="3532188"/>
          <p14:tracePt t="65730" x="7078663" y="3516313"/>
          <p14:tracePt t="65738" x="7062788" y="3500438"/>
          <p14:tracePt t="65745" x="7007225" y="3476625"/>
          <p14:tracePt t="65753" x="6983413" y="3421063"/>
          <p14:tracePt t="65763" x="6935788" y="3397250"/>
          <p14:tracePt t="65770" x="6872288" y="3341688"/>
          <p14:tracePt t="65778" x="6856413" y="3317875"/>
          <p14:tracePt t="65786" x="6800850" y="3278188"/>
          <p14:tracePt t="65795" x="6777038" y="3262313"/>
          <p14:tracePt t="65802" x="6759575" y="3236913"/>
          <p14:tracePt t="65811" x="6743700" y="3197225"/>
          <p14:tracePt t="65818" x="6711950" y="3189288"/>
          <p14:tracePt t="65827" x="6696075" y="3157538"/>
          <p14:tracePt t="65834" x="6680200" y="3125788"/>
          <p14:tracePt t="65842" x="6624638" y="3070225"/>
          <p14:tracePt t="65850" x="6592888" y="2982913"/>
          <p14:tracePt t="65858" x="6545263" y="2919413"/>
          <p14:tracePt t="65866" x="6505575" y="2838450"/>
          <p14:tracePt t="65874" x="6489700" y="2806700"/>
          <p14:tracePt t="65882" x="6473825" y="2790825"/>
          <p14:tracePt t="65890" x="6465888" y="2774950"/>
          <p14:tracePt t="65898" x="6450013" y="2759075"/>
          <p14:tracePt t="65906" x="6434138" y="2743200"/>
          <p14:tracePt t="65914" x="6426200" y="2727325"/>
          <p14:tracePt t="65922" x="6402388" y="2703513"/>
          <p14:tracePt t="65929" x="6384925" y="2679700"/>
          <p14:tracePt t="65938" x="6321425" y="2600325"/>
          <p14:tracePt t="65946" x="6249988" y="2511425"/>
          <p14:tracePt t="65954" x="6194425" y="2439988"/>
          <p14:tracePt t="65962" x="6107113" y="2384425"/>
          <p14:tracePt t="65970" x="6067425" y="2328863"/>
          <p14:tracePt t="65978" x="5986463" y="2312988"/>
          <p14:tracePt t="65986" x="5962650" y="2289175"/>
          <p14:tracePt t="65994" x="5954713" y="2281238"/>
          <p14:tracePt t="66002" x="5930900" y="2265363"/>
          <p14:tracePt t="66011" x="5922963" y="2257425"/>
          <p14:tracePt t="66018" x="5907088" y="2249488"/>
          <p14:tracePt t="66034" x="5835650" y="2208213"/>
          <p14:tracePt t="66042" x="5811838" y="2152650"/>
          <p14:tracePt t="66050" x="5795963" y="2136775"/>
          <p14:tracePt t="66063" x="5764213" y="2112963"/>
          <p14:tracePt t="66066" x="5748338" y="2089150"/>
          <p14:tracePt t="66073" x="5740400" y="2081213"/>
          <p14:tracePt t="66091" x="5724525" y="2073275"/>
          <p14:tracePt t="66102" x="5724525" y="2065338"/>
          <p14:tracePt t="66122" x="5716588" y="2065338"/>
          <p14:tracePt t="66129" x="5708650" y="2065338"/>
          <p14:tracePt t="66137" x="5700713" y="2057400"/>
          <p14:tracePt t="66146" x="5692775" y="2057400"/>
          <p14:tracePt t="66153" x="5684838" y="2057400"/>
          <p14:tracePt t="66162" x="5676900" y="2049463"/>
          <p14:tracePt t="66170" x="5667375" y="2049463"/>
          <p14:tracePt t="66178" x="5659438" y="2049463"/>
          <p14:tracePt t="66185" x="5643563" y="2049463"/>
          <p14:tracePt t="66193" x="5627688" y="2049463"/>
          <p14:tracePt t="66201" x="5588000" y="2065338"/>
          <p14:tracePt t="66210" x="5564188" y="2065338"/>
          <p14:tracePt t="66217" x="5532438" y="2073275"/>
          <p14:tracePt t="66227" x="5484813" y="2089150"/>
          <p14:tracePt t="66233" x="5429250" y="2089150"/>
          <p14:tracePt t="66242" x="5397500" y="2089150"/>
          <p14:tracePt t="66254" x="5381625" y="2089150"/>
          <p14:tracePt t="66257" x="5334000" y="2089150"/>
          <p14:tracePt t="66266" x="5300663" y="2089150"/>
          <p14:tracePt t="66273" x="5284788" y="2089150"/>
          <p14:tracePt t="66282" x="5276850" y="2097088"/>
          <p14:tracePt t="66291" x="5268913" y="2097088"/>
          <p14:tracePt t="66298" x="5260975" y="2105025"/>
          <p14:tracePt t="66306" x="5253038" y="2120900"/>
          <p14:tracePt t="66314" x="5237163" y="2128838"/>
          <p14:tracePt t="66322" x="5229225" y="2144713"/>
          <p14:tracePt t="66330" x="5221288" y="2152650"/>
          <p14:tracePt t="66337" x="5213350" y="2160588"/>
          <p14:tracePt t="66345" x="5213350" y="2176463"/>
          <p14:tracePt t="66353" x="5205413" y="2176463"/>
          <p14:tracePt t="66362" x="5197475" y="2200275"/>
          <p14:tracePt t="66370" x="5197475" y="2208213"/>
          <p14:tracePt t="66379" x="5197475" y="2216150"/>
          <p14:tracePt t="66386" x="5189538" y="2216150"/>
          <p14:tracePt t="66394" x="5189538" y="2233613"/>
          <p14:tracePt t="66407" x="5189538" y="2241550"/>
          <p14:tracePt t="66411" x="5181600" y="2249488"/>
          <p14:tracePt t="66427" x="5165725" y="2257425"/>
          <p14:tracePt t="66434" x="5110163" y="2273300"/>
          <p14:tracePt t="66443" x="5094288" y="2281238"/>
          <p14:tracePt t="66450" x="5070475" y="2289175"/>
          <p14:tracePt t="66458" x="5054600" y="2289175"/>
          <p14:tracePt t="66466" x="5054600" y="2297113"/>
          <p14:tracePt t="66474" x="5046663" y="2305050"/>
          <p14:tracePt t="66530" x="5046663" y="2312988"/>
          <p14:tracePt t="66594" x="5046663" y="2320925"/>
          <p14:tracePt t="66609" x="5046663" y="2328863"/>
          <p14:tracePt t="66618" x="5038725" y="2336800"/>
          <p14:tracePt t="66626" x="5030788" y="2336800"/>
          <p14:tracePt t="66634" x="5030788" y="2344738"/>
          <p14:tracePt t="66644" x="5022850" y="2360613"/>
          <p14:tracePt t="66650" x="5014913" y="2360613"/>
          <p14:tracePt t="66659" x="5006975" y="2376488"/>
          <p14:tracePt t="66666" x="4999038" y="2384425"/>
          <p14:tracePt t="66676" x="4991100" y="2392363"/>
          <p14:tracePt t="66682" x="4983163" y="2400300"/>
          <p14:tracePt t="66691" x="4983163" y="2408238"/>
          <p14:tracePt t="66698" x="4983163" y="2424113"/>
          <p14:tracePt t="66710" x="4983163" y="2432050"/>
          <p14:tracePt t="66713" x="4983163" y="2439988"/>
          <p14:tracePt t="66721" x="4983163" y="2447925"/>
          <p14:tracePt t="66730" x="4983163" y="2463800"/>
          <p14:tracePt t="66738" x="4983163" y="2479675"/>
          <p14:tracePt t="66745" x="4983163" y="2487613"/>
          <p14:tracePt t="66754" x="4991100" y="2503488"/>
          <p14:tracePt t="66762" x="5006975" y="2535238"/>
          <p14:tracePt t="66770" x="5006975" y="2551113"/>
          <p14:tracePt t="66778" x="5030788" y="2576513"/>
          <p14:tracePt t="66785" x="5030788" y="2584450"/>
          <p14:tracePt t="66794" x="5046663" y="2592388"/>
          <p14:tracePt t="66801" x="5054600" y="2608263"/>
          <p14:tracePt t="66810" x="5062538" y="2616200"/>
          <p14:tracePt t="66818" x="5078413" y="2624138"/>
          <p14:tracePt t="66827" x="5094288" y="2640013"/>
          <p14:tracePt t="66834" x="5110163" y="2647950"/>
          <p14:tracePt t="66843" x="5133975" y="2655888"/>
          <p14:tracePt t="66850" x="5149850" y="2671763"/>
          <p14:tracePt t="66860" x="5157788" y="2671763"/>
          <p14:tracePt t="66866" x="5173663" y="2687638"/>
          <p14:tracePt t="66873" x="5189538" y="2695575"/>
          <p14:tracePt t="66882" x="5197475" y="2703513"/>
          <p14:tracePt t="66890" x="5213350" y="2703513"/>
          <p14:tracePt t="66898" x="5213350" y="2711450"/>
          <p14:tracePt t="66906" x="5221288" y="2711450"/>
          <p14:tracePt t="66913" x="5237163" y="2711450"/>
          <p14:tracePt t="66930" x="5245100" y="2711450"/>
          <p14:tracePt t="66938" x="5260975" y="2711450"/>
          <p14:tracePt t="66946" x="5284788" y="2711450"/>
          <p14:tracePt t="66954" x="5326063" y="2711450"/>
          <p14:tracePt t="66962" x="5373688" y="2711450"/>
          <p14:tracePt t="66970" x="5413375" y="2711450"/>
          <p14:tracePt t="66978" x="5429250" y="2711450"/>
          <p14:tracePt t="66986" x="5476875" y="2711450"/>
          <p14:tracePt t="66993" x="5508625" y="2703513"/>
          <p14:tracePt t="67002" x="5516563" y="2703513"/>
          <p14:tracePt t="67010" x="5540375" y="2703513"/>
          <p14:tracePt t="67018" x="5572125" y="2703513"/>
          <p14:tracePt t="67027" x="5588000" y="2703513"/>
          <p14:tracePt t="67034" x="5611813" y="2695575"/>
          <p14:tracePt t="67045" x="5627688" y="2695575"/>
          <p14:tracePt t="67050" x="5643563" y="2695575"/>
          <p14:tracePt t="67059" x="5651500" y="2695575"/>
          <p14:tracePt t="67066" x="5684838" y="2695575"/>
          <p14:tracePt t="67074" x="5700713" y="2695575"/>
          <p14:tracePt t="67082" x="5716588" y="2695575"/>
          <p14:tracePt t="67090" x="5732463" y="2695575"/>
          <p14:tracePt t="67098" x="5748338" y="2695575"/>
          <p14:tracePt t="67106" x="5772150" y="2687638"/>
          <p14:tracePt t="67113" x="5788025" y="2679700"/>
          <p14:tracePt t="67122" x="5803900" y="2679700"/>
          <p14:tracePt t="67130" x="5835650" y="2671763"/>
          <p14:tracePt t="67139" x="5843588" y="2663825"/>
          <p14:tracePt t="67146" x="5851525" y="2663825"/>
          <p14:tracePt t="67155" x="5859463" y="2663825"/>
          <p14:tracePt t="67162" x="5875338" y="2655888"/>
          <p14:tracePt t="67186" x="5891213" y="2655888"/>
          <p14:tracePt t="67202" x="5899150" y="2647950"/>
          <p14:tracePt t="67209" x="5899150" y="2640013"/>
          <p14:tracePt t="67218" x="5907088" y="2632075"/>
          <p14:tracePt t="67227" x="5915025" y="2624138"/>
          <p14:tracePt t="67234" x="5915025" y="2608263"/>
          <p14:tracePt t="67243" x="5922963" y="2551113"/>
          <p14:tracePt t="67250" x="5922963" y="2543175"/>
          <p14:tracePt t="67259" x="5922963" y="2503488"/>
          <p14:tracePt t="67266" x="5922963" y="2495550"/>
          <p14:tracePt t="67274" x="5922963" y="2479675"/>
          <p14:tracePt t="67282" x="5922963" y="2455863"/>
          <p14:tracePt t="67290" x="5922963" y="2447925"/>
          <p14:tracePt t="67298" x="5922963" y="2432050"/>
          <p14:tracePt t="67306" x="5915025" y="2416175"/>
          <p14:tracePt t="67313" x="5907088" y="2400300"/>
          <p14:tracePt t="67323" x="5899150" y="2368550"/>
          <p14:tracePt t="67329" x="5883275" y="2352675"/>
          <p14:tracePt t="67338" x="5875338" y="2328863"/>
          <p14:tracePt t="67346" x="5859463" y="2320925"/>
          <p14:tracePt t="67354" x="5835650" y="2305050"/>
          <p14:tracePt t="67361" x="5811838" y="2273300"/>
          <p14:tracePt t="67370" x="5795963" y="2257425"/>
          <p14:tracePt t="67379" x="5740400" y="2200275"/>
          <p14:tracePt t="67385" x="5700713" y="2192338"/>
          <p14:tracePt t="67394" x="5651500" y="2168525"/>
          <p14:tracePt t="67402" x="5564188" y="2144713"/>
          <p14:tracePt t="67410" x="5532438" y="2144713"/>
          <p14:tracePt t="67418" x="5492750" y="2144713"/>
          <p14:tracePt t="67426" x="5476875" y="2136775"/>
          <p14:tracePt t="67434" x="5468938" y="2136775"/>
          <p14:tracePt t="67443" x="5461000" y="2136775"/>
          <p14:tracePt t="67450" x="5445125" y="2136775"/>
          <p14:tracePt t="67459" x="5437188" y="2136775"/>
          <p14:tracePt t="67466" x="5429250" y="2136775"/>
          <p14:tracePt t="67474" x="5421313" y="2144713"/>
          <p14:tracePt t="67482" x="5413375" y="2152650"/>
          <p14:tracePt t="67490" x="5397500" y="2152650"/>
          <p14:tracePt t="67498" x="5373688" y="2152650"/>
          <p14:tracePt t="67506" x="5349875" y="2168525"/>
          <p14:tracePt t="67514" x="5341938" y="2176463"/>
          <p14:tracePt t="67522" x="5284788" y="2224088"/>
          <p14:tracePt t="67530" x="5268913" y="2249488"/>
          <p14:tracePt t="67537" x="5253038" y="2265363"/>
          <p14:tracePt t="67546" x="5221288" y="2281238"/>
          <p14:tracePt t="67555" x="5213350" y="2312988"/>
          <p14:tracePt t="67562" x="5189538" y="2320925"/>
          <p14:tracePt t="67570" x="5181600" y="2336800"/>
          <p14:tracePt t="67578" x="5173663" y="2336800"/>
          <p14:tracePt t="67586" x="5173663" y="2344738"/>
          <p14:tracePt t="67593" x="5165725" y="2344738"/>
          <p14:tracePt t="67610" x="5165725" y="2352675"/>
          <p14:tracePt t="67618" x="5165725" y="2360613"/>
          <p14:tracePt t="67634" x="5165725" y="2368550"/>
          <p14:tracePt t="67643" x="5165725" y="2384425"/>
          <p14:tracePt t="67650" x="5165725" y="2392363"/>
          <p14:tracePt t="67660" x="5165725" y="2416175"/>
          <p14:tracePt t="67666" x="5165725" y="2439988"/>
          <p14:tracePt t="67674" x="5165725" y="2487613"/>
          <p14:tracePt t="67682" x="5165725" y="2503488"/>
          <p14:tracePt t="67690" x="5173663" y="2519363"/>
          <p14:tracePt t="67698" x="5173663" y="2566988"/>
          <p14:tracePt t="67706" x="5173663" y="2584450"/>
          <p14:tracePt t="67714" x="5181600" y="2600325"/>
          <p14:tracePt t="67722" x="5181600" y="2608263"/>
          <p14:tracePt t="67730" x="5197475" y="2624138"/>
          <p14:tracePt t="67738" x="5197475" y="2640013"/>
          <p14:tracePt t="67746" x="5205413" y="2663825"/>
          <p14:tracePt t="67754" x="5221288" y="2679700"/>
          <p14:tracePt t="67761" x="5229225" y="2687638"/>
          <p14:tracePt t="67766" x="5245100" y="2703513"/>
          <p14:tracePt t="67778" x="5253038" y="2719388"/>
          <p14:tracePt t="67786" x="5260975" y="2735263"/>
          <p14:tracePt t="67794" x="5268913" y="2743200"/>
          <p14:tracePt t="67802" x="5284788" y="2751138"/>
          <p14:tracePt t="67809" x="5292725" y="2767013"/>
          <p14:tracePt t="67818" x="5300663" y="2774950"/>
          <p14:tracePt t="67826" x="5326063" y="2782888"/>
          <p14:tracePt t="67834" x="5349875" y="2798763"/>
          <p14:tracePt t="67843" x="5365750" y="2822575"/>
          <p14:tracePt t="67850" x="5389563" y="2830513"/>
          <p14:tracePt t="67859" x="5397500" y="2830513"/>
          <p14:tracePt t="67866" x="5405438" y="2830513"/>
          <p14:tracePt t="67875" x="5421313" y="2838450"/>
          <p14:tracePt t="67882" x="5437188" y="2838450"/>
          <p14:tracePt t="67890" x="5453063" y="2846388"/>
          <p14:tracePt t="67898" x="5492750" y="2854325"/>
          <p14:tracePt t="67906" x="5516563" y="2862263"/>
          <p14:tracePt t="67918" x="5532438" y="2862263"/>
          <p14:tracePt t="67922" x="5603875" y="2862263"/>
          <p14:tracePt t="67930" x="5651500" y="2862263"/>
          <p14:tracePt t="67938" x="5716588" y="2862263"/>
          <p14:tracePt t="67946" x="5795963" y="2854325"/>
          <p14:tracePt t="67954" x="5851525" y="2854325"/>
          <p14:tracePt t="67962" x="5867400" y="2846388"/>
          <p14:tracePt t="67970" x="5883275" y="2822575"/>
          <p14:tracePt t="67977" x="5938838" y="2806700"/>
          <p14:tracePt t="67986" x="5946775" y="2806700"/>
          <p14:tracePt t="67994" x="5978525" y="2790825"/>
          <p14:tracePt t="68002" x="5994400" y="2774950"/>
          <p14:tracePt t="68009" x="6026150" y="2751138"/>
          <p14:tracePt t="68018" x="6043613" y="2727325"/>
          <p14:tracePt t="68026" x="6059488" y="2719388"/>
          <p14:tracePt t="68034" x="6067425" y="2703513"/>
          <p14:tracePt t="68044" x="6083300" y="2695575"/>
          <p14:tracePt t="68050" x="6091238" y="2687638"/>
          <p14:tracePt t="68059" x="6107113" y="2655888"/>
          <p14:tracePt t="68070" x="6107113" y="2647950"/>
          <p14:tracePt t="68075" x="6122988" y="2640013"/>
          <p14:tracePt t="68082" x="6130925" y="2624138"/>
          <p14:tracePt t="68098" x="6138863" y="2608263"/>
          <p14:tracePt t="68106" x="6138863" y="2584450"/>
          <p14:tracePt t="68114" x="6138863" y="2576513"/>
          <p14:tracePt t="68122" x="6138863" y="2559050"/>
          <p14:tracePt t="68130" x="6138863" y="2551113"/>
          <p14:tracePt t="68137" x="6138863" y="2543175"/>
          <p14:tracePt t="68146" x="6130925" y="2535238"/>
          <p14:tracePt t="68154" x="6130925" y="2527300"/>
          <p14:tracePt t="68162" x="6122988" y="2519363"/>
          <p14:tracePt t="68170" x="6122988" y="2511425"/>
          <p14:tracePt t="68178" x="6122988" y="2503488"/>
          <p14:tracePt t="68186" x="6115050" y="2495550"/>
          <p14:tracePt t="68195" x="6107113" y="2479675"/>
          <p14:tracePt t="68202" x="6091238" y="2447925"/>
          <p14:tracePt t="68210" x="6075363" y="2439988"/>
          <p14:tracePt t="68227" x="6018213" y="2360613"/>
          <p14:tracePt t="68236" x="5970588" y="2320925"/>
          <p14:tracePt t="68242" x="5915025" y="2305050"/>
          <p14:tracePt t="68250" x="5899150" y="2297113"/>
          <p14:tracePt t="68259" x="5883275" y="2289175"/>
          <p14:tracePt t="68266" x="5875338" y="2289175"/>
          <p14:tracePt t="68275" x="5835650" y="2281238"/>
          <p14:tracePt t="68282" x="5819775" y="2281238"/>
          <p14:tracePt t="68291" x="5795963" y="2281238"/>
          <p14:tracePt t="68297" x="5780088" y="2281238"/>
          <p14:tracePt t="68314" x="5764213" y="2281238"/>
          <p14:tracePt t="68315" x="5740400" y="2281238"/>
          <p14:tracePt t="68322" x="5732463" y="2281238"/>
          <p14:tracePt t="68330" x="5716588" y="2281238"/>
          <p14:tracePt t="68338" x="5700713" y="2281238"/>
          <p14:tracePt t="68345" x="5676900" y="2281238"/>
          <p14:tracePt t="68362" x="5667375" y="2281238"/>
          <p14:tracePt t="68375" x="5651500" y="2281238"/>
          <p14:tracePt t="68378" x="5643563" y="2281238"/>
          <p14:tracePt t="68386" x="5635625" y="2281238"/>
          <p14:tracePt t="68394" x="5619750" y="2289175"/>
          <p14:tracePt t="68402" x="5611813" y="2297113"/>
          <p14:tracePt t="68410" x="5595938" y="2305050"/>
          <p14:tracePt t="68418" x="5588000" y="2305050"/>
          <p14:tracePt t="68426" x="5580063" y="2320925"/>
          <p14:tracePt t="68434" x="5556250" y="2328863"/>
          <p14:tracePt t="68443" x="5548313" y="2336800"/>
          <p14:tracePt t="68450" x="5540375" y="2344738"/>
          <p14:tracePt t="68459" x="5508625" y="2352675"/>
          <p14:tracePt t="68465" x="5500688" y="2360613"/>
          <p14:tracePt t="68475" x="5492750" y="2368550"/>
          <p14:tracePt t="68482" x="5476875" y="2376488"/>
          <p14:tracePt t="68491" x="5468938" y="2384425"/>
          <p14:tracePt t="68498" x="5461000" y="2400300"/>
          <p14:tracePt t="68506" x="5453063" y="2408238"/>
          <p14:tracePt t="68514" x="5437188" y="2432050"/>
          <p14:tracePt t="68526" x="5421313" y="2447925"/>
          <p14:tracePt t="68529" x="5389563" y="2487613"/>
          <p14:tracePt t="68538" x="5381625" y="2543175"/>
          <p14:tracePt t="68545" x="5357813" y="2584450"/>
          <p14:tracePt t="68553" x="5349875" y="2655888"/>
          <p14:tracePt t="68562" x="5341938" y="2743200"/>
          <p14:tracePt t="68570" x="5326063" y="2782888"/>
          <p14:tracePt t="68578" x="5326063" y="2790825"/>
          <p14:tracePt t="68594" x="5326063" y="2806700"/>
          <p14:tracePt t="68618" x="5326063" y="2814638"/>
          <p14:tracePt t="68634" x="5334000" y="2822575"/>
          <p14:tracePt t="68643" x="5341938" y="2822575"/>
          <p14:tracePt t="68650" x="5349875" y="2838450"/>
          <p14:tracePt t="68659" x="5349875" y="2846388"/>
          <p14:tracePt t="68666" x="5365750" y="2854325"/>
          <p14:tracePt t="68678" x="5365750" y="2862263"/>
          <p14:tracePt t="68682" x="5373688" y="2878138"/>
          <p14:tracePt t="68691" x="5381625" y="2886075"/>
          <p14:tracePt t="68698" x="5397500" y="2901950"/>
          <p14:tracePt t="68706" x="5397500" y="2909888"/>
          <p14:tracePt t="68714" x="5413375" y="2919413"/>
          <p14:tracePt t="68722" x="5413375" y="2927350"/>
          <p14:tracePt t="68730" x="5429250" y="2943225"/>
          <p14:tracePt t="68738" x="5437188" y="2951163"/>
          <p14:tracePt t="68746" x="5453063" y="2959100"/>
          <p14:tracePt t="68754" x="5468938" y="2967038"/>
          <p14:tracePt t="68762" x="5484813" y="2974975"/>
          <p14:tracePt t="68770" x="5508625" y="2998788"/>
          <p14:tracePt t="68778" x="5524500" y="2998788"/>
          <p14:tracePt t="68786" x="5540375" y="2998788"/>
          <p14:tracePt t="68794" x="5588000" y="2998788"/>
          <p14:tracePt t="68801" x="5603875" y="2998788"/>
          <p14:tracePt t="68810" x="5643563" y="2998788"/>
          <p14:tracePt t="68818" x="5732463" y="2982913"/>
          <p14:tracePt t="68827" x="5772150" y="2967038"/>
          <p14:tracePt t="68834" x="5788025" y="2959100"/>
          <p14:tracePt t="68842" x="5835650" y="2943225"/>
          <p14:tracePt t="68850" x="5851525" y="2935288"/>
          <p14:tracePt t="68859" x="5859463" y="2927350"/>
          <p14:tracePt t="68866" x="5867400" y="2927350"/>
          <p14:tracePt t="68875" x="5883275" y="2919413"/>
          <p14:tracePt t="68882" x="5891213" y="2901950"/>
          <p14:tracePt t="68891" x="5899150" y="2901950"/>
          <p14:tracePt t="68897" x="5907088" y="2886075"/>
          <p14:tracePt t="68906" x="5922963" y="2878138"/>
          <p14:tracePt t="68914" x="5922963" y="2870200"/>
          <p14:tracePt t="68922" x="5922963" y="2862263"/>
          <p14:tracePt t="68930" x="5930900" y="2854325"/>
          <p14:tracePt t="68938" x="5930900" y="2846388"/>
          <p14:tracePt t="69667" x="5922963" y="2846388"/>
          <p14:tracePt t="69674" x="5875338" y="2862263"/>
          <p14:tracePt t="69682" x="5859463" y="2862263"/>
          <p14:tracePt t="69693" x="5788025" y="2878138"/>
          <p14:tracePt t="69698" x="5700713" y="2878138"/>
          <p14:tracePt t="69706" x="5684838" y="2909888"/>
          <p14:tracePt t="69714" x="5635625" y="2919413"/>
          <p14:tracePt t="69722" x="5611813" y="2919413"/>
          <p14:tracePt t="69738" x="5603875" y="2919413"/>
          <p14:tracePt t="69811" x="5611813" y="2919413"/>
          <p14:tracePt t="69939" x="5611813" y="2909888"/>
          <p14:tracePt t="69963" x="5611813" y="2901950"/>
          <p14:tracePt t="70314" x="5619750" y="2894013"/>
          <p14:tracePt t="70329" x="5627688" y="2894013"/>
          <p14:tracePt t="70341" x="5627688" y="2886075"/>
          <p14:tracePt t="70658" x="5627688" y="2894013"/>
          <p14:tracePt t="70673" x="5627688" y="2909888"/>
          <p14:tracePt t="70690" x="5627688" y="2919413"/>
          <p14:tracePt t="70698" x="5619750" y="2927350"/>
          <p14:tracePt t="70705" x="5611813" y="2935288"/>
          <p14:tracePt t="70715" x="5595938" y="2943225"/>
          <p14:tracePt t="70722" x="5588000" y="2959100"/>
          <p14:tracePt t="70730" x="5580063" y="2967038"/>
          <p14:tracePt t="70738" x="5572125" y="2974975"/>
          <p14:tracePt t="70746" x="5564188" y="2990850"/>
          <p14:tracePt t="70762" x="5556250" y="3006725"/>
          <p14:tracePt t="70866" x="5548313" y="3006725"/>
          <p14:tracePt t="71042" x="5556250" y="3014663"/>
          <p14:tracePt t="71058" x="5556250" y="3022600"/>
          <p14:tracePt t="71082" x="5556250" y="3030538"/>
          <p14:tracePt t="71090" x="5556250" y="3038475"/>
          <p14:tracePt t="71379" x="5556250" y="3046413"/>
          <p14:tracePt t="71387" x="5564188" y="3046413"/>
          <p14:tracePt t="71394" x="5580063" y="3046413"/>
          <p14:tracePt t="71407" x="5588000" y="3054350"/>
          <p14:tracePt t="71410" x="5595938" y="3062288"/>
          <p14:tracePt t="71426" x="5603875" y="3062288"/>
          <p14:tracePt t="71482" x="5603875" y="3070225"/>
          <p14:tracePt t="71507" x="5603875" y="3078163"/>
          <p14:tracePt t="71514" x="5595938" y="3078163"/>
          <p14:tracePt t="71523" x="5588000" y="3078163"/>
          <p14:tracePt t="71530" x="5580063" y="3094038"/>
          <p14:tracePt t="71538" x="5572125" y="3094038"/>
          <p14:tracePt t="71546" x="5564188" y="3094038"/>
          <p14:tracePt t="71572" x="5556250" y="3094038"/>
          <p14:tracePt t="71692" x="5556250" y="3086100"/>
          <p14:tracePt t="71710" x="5556250" y="3078163"/>
          <p14:tracePt t="71714" x="5556250" y="3070225"/>
          <p14:tracePt t="71722" x="5564188" y="3070225"/>
          <p14:tracePt t="71730" x="5564188" y="3062288"/>
          <p14:tracePt t="71738" x="5572125" y="3062288"/>
          <p14:tracePt t="71746" x="5580063" y="3046413"/>
          <p14:tracePt t="71762" x="5595938" y="3030538"/>
          <p14:tracePt t="71778" x="5603875" y="3022600"/>
          <p14:tracePt t="71786" x="5619750" y="3006725"/>
          <p14:tracePt t="71793" x="5619750" y="2998788"/>
          <p14:tracePt t="71802" x="5635625" y="2982913"/>
          <p14:tracePt t="71810" x="5643563" y="2967038"/>
          <p14:tracePt t="71818" x="5643563" y="2959100"/>
          <p14:tracePt t="71826" x="5643563" y="2951163"/>
          <p14:tracePt t="71835" x="5651500" y="2943225"/>
          <p14:tracePt t="71842" x="5651500" y="2935288"/>
          <p14:tracePt t="71858" x="5659438" y="2935288"/>
          <p14:tracePt t="71866" x="5659438" y="2927350"/>
          <p14:tracePt t="71874" x="5667375" y="2927350"/>
          <p14:tracePt t="71930" x="5667375" y="2919413"/>
          <p14:tracePt t="72042" x="5676900" y="2919413"/>
          <p14:tracePt t="72058" x="5684838" y="2919413"/>
          <p14:tracePt t="72066" x="5692775" y="2909888"/>
          <p14:tracePt t="72074" x="5700713" y="2901950"/>
          <p14:tracePt t="72082" x="5708650" y="2894013"/>
          <p14:tracePt t="72090" x="5724525" y="2878138"/>
          <p14:tracePt t="72098" x="5732463" y="2862263"/>
          <p14:tracePt t="72106" x="5764213" y="2846388"/>
          <p14:tracePt t="72114" x="5780088" y="2822575"/>
          <p14:tracePt t="72122" x="5788025" y="2806700"/>
          <p14:tracePt t="72130" x="5803900" y="2759075"/>
          <p14:tracePt t="72138" x="5811838" y="2735263"/>
          <p14:tracePt t="72146" x="5819775" y="2703513"/>
          <p14:tracePt t="72153" x="5819775" y="2687638"/>
          <p14:tracePt t="72162" x="5819775" y="2640013"/>
          <p14:tracePt t="72170" x="5819775" y="2600325"/>
          <p14:tracePt t="72177" x="5819775" y="2592388"/>
          <p14:tracePt t="72186" x="5819775" y="2519363"/>
          <p14:tracePt t="72193" x="5819775" y="2503488"/>
          <p14:tracePt t="72202" x="5819775" y="2463800"/>
          <p14:tracePt t="72210" x="5827713" y="2432050"/>
          <p14:tracePt t="72218" x="5827713" y="2416175"/>
          <p14:tracePt t="72226" x="5827713" y="2408238"/>
          <p14:tracePt t="72234" x="5835650" y="2384425"/>
          <p14:tracePt t="72242" x="5835650" y="2376488"/>
          <p14:tracePt t="72252" x="5835650" y="2368550"/>
          <p14:tracePt t="72267" x="5835650" y="2352675"/>
          <p14:tracePt t="72282" x="5843588" y="2352675"/>
          <p14:tracePt t="72292" x="5843588" y="2344738"/>
          <p14:tracePt t="72322" x="5843588" y="2336800"/>
          <p14:tracePt t="72346" x="5843588" y="2328863"/>
          <p14:tracePt t="72353" x="5843588" y="2320925"/>
          <p14:tracePt t="72370" x="5843588" y="2312988"/>
          <p14:tracePt t="72434" x="5843588" y="2305050"/>
          <p14:tracePt t="72450" x="5843588" y="2297113"/>
          <p14:tracePt t="72466" x="5843588" y="2289175"/>
          <p14:tracePt t="72491" x="5835650" y="2289175"/>
          <p14:tracePt t="72506" x="5827713" y="2289175"/>
          <p14:tracePt t="72514" x="5819775" y="2289175"/>
          <p14:tracePt t="72522" x="5811838" y="2289175"/>
          <p14:tracePt t="72530" x="5803900" y="2289175"/>
          <p14:tracePt t="72538" x="5795963" y="2289175"/>
          <p14:tracePt t="72546" x="5788025" y="2289175"/>
          <p14:tracePt t="72553" x="5772150" y="2289175"/>
          <p14:tracePt t="72562" x="5764213" y="2289175"/>
          <p14:tracePt t="72569" x="5756275" y="2289175"/>
          <p14:tracePt t="72578" x="5748338" y="2289175"/>
          <p14:tracePt t="72586" x="5740400" y="2289175"/>
          <p14:tracePt t="72602" x="5740400" y="2297113"/>
          <p14:tracePt t="72610" x="5732463" y="2297113"/>
          <p14:tracePt t="72674" x="5732463" y="2305050"/>
          <p14:tracePt t="72681" x="5732463" y="2312988"/>
          <p14:tracePt t="72698" x="5732463" y="2320925"/>
          <p14:tracePt t="72706" x="5732463" y="2328863"/>
          <p14:tracePt t="72722" x="5732463" y="2336800"/>
          <p14:tracePt t="72747" x="5732463" y="2352675"/>
          <p14:tracePt t="72770" x="5732463" y="2360613"/>
          <p14:tracePt t="72786" x="5732463" y="2368550"/>
          <p14:tracePt t="72802" x="5732463" y="2376488"/>
          <p14:tracePt t="72818" x="5732463" y="2384425"/>
          <p14:tracePt t="72833" x="5732463" y="2392363"/>
          <p14:tracePt t="72929" x="5732463" y="2400300"/>
          <p14:tracePt t="72938" x="5724525" y="2400300"/>
          <p14:tracePt t="72970" x="5716588" y="2400300"/>
          <p14:tracePt t="73033" x="5716588" y="2408238"/>
          <p14:tracePt t="73042" x="5716588" y="2416175"/>
          <p14:tracePt t="73058" x="5716588" y="2424113"/>
          <p14:tracePt t="73082" x="5716588" y="2432050"/>
          <p14:tracePt t="73090" x="5716588" y="2447925"/>
          <p14:tracePt t="73098" x="5716588" y="2455863"/>
          <p14:tracePt t="73106" x="5716588" y="2463800"/>
          <p14:tracePt t="73114" x="5716588" y="2487613"/>
          <p14:tracePt t="73122" x="5716588" y="2495550"/>
          <p14:tracePt t="73130" x="5716588" y="2511425"/>
          <p14:tracePt t="73138" x="5716588" y="2527300"/>
          <p14:tracePt t="73147" x="5716588" y="2543175"/>
          <p14:tracePt t="73154" x="5716588" y="2551113"/>
          <p14:tracePt t="73162" x="5716588" y="2559050"/>
          <p14:tracePt t="73169" x="5716588" y="2566988"/>
          <p14:tracePt t="73179" x="5716588" y="2576513"/>
          <p14:tracePt t="73186" x="5716588" y="2584450"/>
          <p14:tracePt t="73194" x="5716588" y="2600325"/>
          <p14:tracePt t="73242" x="5716588" y="2608263"/>
          <p14:tracePt t="73527" x="5716588" y="2616200"/>
          <p14:tracePt t="73539" x="5724525" y="2624138"/>
          <p14:tracePt t="73554" x="5724525" y="2632075"/>
          <p14:tracePt t="73570" x="5724525" y="2640013"/>
          <p14:tracePt t="73586" x="5724525" y="2647950"/>
          <p14:tracePt t="73594" x="5724525" y="2655888"/>
          <p14:tracePt t="73602" x="5724525" y="2663825"/>
          <p14:tracePt t="73610" x="5724525" y="2671763"/>
          <p14:tracePt t="73618" x="5724525" y="2679700"/>
          <p14:tracePt t="73626" x="5724525" y="2687638"/>
          <p14:tracePt t="73635" x="5724525" y="2695575"/>
          <p14:tracePt t="73641" x="5724525" y="2703513"/>
          <p14:tracePt t="73658" x="5724525" y="2711450"/>
          <p14:tracePt t="73667" x="5732463" y="2719388"/>
          <p14:tracePt t="73678" x="5732463" y="2727325"/>
          <p14:tracePt t="73692" x="5732463" y="2735263"/>
          <p14:tracePt t="73705" x="5732463" y="2751138"/>
          <p14:tracePt t="73707" x="5740400" y="2751138"/>
          <p14:tracePt t="73714" x="5740400" y="2759075"/>
          <p14:tracePt t="73738" x="5740400" y="2767013"/>
          <p14:tracePt t="73770" x="5748338" y="2767013"/>
          <p14:tracePt t="73842" x="5764213" y="2759075"/>
          <p14:tracePt t="73849" x="5764213" y="2751138"/>
          <p14:tracePt t="73858" x="5780088" y="2703513"/>
          <p14:tracePt t="73866" x="5788025" y="2695575"/>
          <p14:tracePt t="73874" x="5795963" y="2663825"/>
          <p14:tracePt t="73883" x="5811838" y="2616200"/>
          <p14:tracePt t="73890" x="5819775" y="2592388"/>
          <p14:tracePt t="73898" x="5835650" y="2576513"/>
          <p14:tracePt t="73906" x="5843588" y="2559050"/>
          <p14:tracePt t="73914" x="5851525" y="2543175"/>
          <p14:tracePt t="73922" x="5867400" y="2535238"/>
          <p14:tracePt t="73930" x="5875338" y="2527300"/>
          <p14:tracePt t="73938" x="5883275" y="2503488"/>
          <p14:tracePt t="73946" x="5891213" y="2487613"/>
          <p14:tracePt t="73954" x="5899150" y="2479675"/>
          <p14:tracePt t="73962" x="5907088" y="2471738"/>
          <p14:tracePt t="73970" x="5907088" y="2463800"/>
          <p14:tracePt t="73983" x="5907088" y="2455863"/>
          <p14:tracePt t="73985" x="5922963" y="2447925"/>
          <p14:tracePt t="73994" x="5922963" y="2439988"/>
          <p14:tracePt t="74001" x="5930900" y="2439988"/>
          <p14:tracePt t="74010" x="5930900" y="2432050"/>
          <p14:tracePt t="74026" x="5938838" y="2424113"/>
          <p14:tracePt t="74051" x="5946775" y="2416175"/>
          <p14:tracePt t="74090" x="5946775" y="2408238"/>
          <p14:tracePt t="74106" x="5954713" y="2408238"/>
          <p14:tracePt t="74114" x="5962650" y="2400300"/>
          <p14:tracePt t="74122" x="5970588" y="2400300"/>
          <p14:tracePt t="74134" x="5978525" y="2392363"/>
          <p14:tracePt t="74138" x="5986463" y="2384425"/>
          <p14:tracePt t="74146" x="5994400" y="2376488"/>
          <p14:tracePt t="74153" x="5994400" y="2368550"/>
          <p14:tracePt t="74162" x="6010275" y="2368550"/>
          <p14:tracePt t="74169" x="6010275" y="2352675"/>
          <p14:tracePt t="74178" x="6018213" y="2352675"/>
          <p14:tracePt t="74186" x="6026150" y="2344738"/>
          <p14:tracePt t="74201" x="6034088" y="2344738"/>
          <p14:tracePt t="74218" x="6034088" y="2336800"/>
          <p14:tracePt t="74234" x="6034088" y="2328863"/>
          <p14:tracePt t="74242" x="6043613" y="2328863"/>
          <p14:tracePt t="74258" x="6051550" y="2320925"/>
          <p14:tracePt t="74268" x="6059488" y="2320925"/>
          <p14:tracePt t="74274" x="6067425" y="2312988"/>
          <p14:tracePt t="74285" x="6067425" y="2305050"/>
          <p14:tracePt t="74290" x="6075363" y="2297113"/>
          <p14:tracePt t="74299" x="6083300" y="2297113"/>
          <p14:tracePt t="74306" x="6091238" y="2297113"/>
          <p14:tracePt t="74314" x="6099175" y="2289175"/>
          <p14:tracePt t="74322" x="6107113" y="2289175"/>
          <p14:tracePt t="74330" x="6115050" y="2289175"/>
          <p14:tracePt t="74337" x="6122988" y="2281238"/>
          <p14:tracePt t="74411" x="6130925" y="2281238"/>
          <p14:tracePt t="74457" x="6138863" y="2281238"/>
          <p14:tracePt t="74482" x="6146800" y="2281238"/>
          <p14:tracePt t="74490" x="6154738" y="2281238"/>
          <p14:tracePt t="74499" x="6162675" y="2281238"/>
          <p14:tracePt t="74506" x="6162675" y="2289175"/>
          <p14:tracePt t="74514" x="6170613" y="2289175"/>
          <p14:tracePt t="74522" x="6178550" y="2297113"/>
          <p14:tracePt t="74530" x="6186488" y="2297113"/>
          <p14:tracePt t="74538" x="6186488" y="2305050"/>
          <p14:tracePt t="74546" x="6202363" y="2312988"/>
          <p14:tracePt t="74562" x="6210300" y="2320925"/>
          <p14:tracePt t="74570" x="6210300" y="2328863"/>
          <p14:tracePt t="74578" x="6218238" y="2336800"/>
          <p14:tracePt t="74586" x="6226175" y="2352675"/>
          <p14:tracePt t="74594" x="6226175" y="2360613"/>
          <p14:tracePt t="74601" x="6234113" y="2368550"/>
          <p14:tracePt t="74610" x="6234113" y="2376488"/>
          <p14:tracePt t="74618" x="6242050" y="2384425"/>
          <p14:tracePt t="74626" x="6242050" y="2400300"/>
          <p14:tracePt t="74641" x="6242050" y="2408238"/>
          <p14:tracePt t="74690" x="6242050" y="2416175"/>
          <p14:tracePt t="74708" x="6234113" y="2424113"/>
          <p14:tracePt t="74724" x="6226175" y="2432050"/>
          <p14:tracePt t="74738" x="6226175" y="2439988"/>
          <p14:tracePt t="74778" x="6226175" y="2447925"/>
          <p14:tracePt t="74794" x="6226175" y="2455863"/>
          <p14:tracePt t="74810" x="6226175" y="2463800"/>
          <p14:tracePt t="74818" x="6218238" y="2471738"/>
          <p14:tracePt t="74826" x="6218238" y="2479675"/>
          <p14:tracePt t="74834" x="6218238" y="2487613"/>
          <p14:tracePt t="74842" x="6218238" y="2495550"/>
          <p14:tracePt t="74850" x="6210300" y="2503488"/>
          <p14:tracePt t="74857" x="6210300" y="2511425"/>
          <p14:tracePt t="74865" x="6202363" y="2519363"/>
          <p14:tracePt t="74874" x="6202363" y="2527300"/>
          <p14:tracePt t="74883" x="6202363" y="2535238"/>
          <p14:tracePt t="74890" x="6202363" y="2543175"/>
          <p14:tracePt t="74900" x="6202363" y="2551113"/>
          <p14:tracePt t="74915" x="6202363" y="2559050"/>
          <p14:tracePt t="74923" x="6202363" y="2566988"/>
          <p14:tracePt t="74938" x="6202363" y="2576513"/>
          <p14:tracePt t="74946" x="6202363" y="2584450"/>
          <p14:tracePt t="74962" x="6194425" y="2592388"/>
          <p14:tracePt t="74978" x="6194425" y="2600325"/>
          <p14:tracePt t="74994" x="6194425" y="2608263"/>
          <p14:tracePt t="75010" x="6194425" y="2616200"/>
          <p14:tracePt t="75026" x="6194425" y="2624138"/>
          <p14:tracePt t="75049" x="6194425" y="2640013"/>
          <p14:tracePt t="75057" x="6194425" y="2647950"/>
          <p14:tracePt t="75074" x="6194425" y="2655888"/>
          <p14:tracePt t="75083" x="6194425" y="2663825"/>
          <p14:tracePt t="75090" x="6194425" y="2671763"/>
          <p14:tracePt t="75100" x="6194425" y="2687638"/>
          <p14:tracePt t="75106" x="6194425" y="2703513"/>
          <p14:tracePt t="75115" x="6194425" y="2711450"/>
          <p14:tracePt t="75122" x="6194425" y="2727325"/>
          <p14:tracePt t="75136" x="6194425" y="2735263"/>
          <p14:tracePt t="75138" x="6194425" y="2743200"/>
          <p14:tracePt t="75162" x="6194425" y="2751138"/>
          <p14:tracePt t="75466" x="6194425" y="2759075"/>
          <p14:tracePt t="75493" x="6194425" y="2767013"/>
          <p14:tracePt t="75898" x="6202363" y="2767013"/>
          <p14:tracePt t="75923" x="6202363" y="2759075"/>
          <p14:tracePt t="75930" x="6202363" y="2751138"/>
          <p14:tracePt t="75939" x="6202363" y="2735263"/>
          <p14:tracePt t="75951" x="6202363" y="2711450"/>
          <p14:tracePt t="75954" x="6202363" y="2687638"/>
          <p14:tracePt t="75962" x="6202363" y="2671763"/>
          <p14:tracePt t="75970" x="6202363" y="2663825"/>
          <p14:tracePt t="75977" x="6202363" y="2640013"/>
          <p14:tracePt t="75986" x="6202363" y="2632075"/>
          <p14:tracePt t="75994" x="6202363" y="2616200"/>
          <p14:tracePt t="76002" x="6202363" y="2608263"/>
          <p14:tracePt t="76010" x="6202363" y="2600325"/>
          <p14:tracePt t="76018" x="6202363" y="2584450"/>
          <p14:tracePt t="76026" x="6202363" y="2559050"/>
          <p14:tracePt t="76034" x="6194425" y="2535238"/>
          <p14:tracePt t="76042" x="6194425" y="2519363"/>
          <p14:tracePt t="76058" x="6186488" y="2487613"/>
          <p14:tracePt t="76066" x="6186488" y="2479675"/>
          <p14:tracePt t="76074" x="6186488" y="2471738"/>
          <p14:tracePt t="76090" x="6178550" y="2463800"/>
          <p14:tracePt t="76102" x="6178550" y="2455863"/>
          <p14:tracePt t="76114" x="6178550" y="2447925"/>
          <p14:tracePt t="76138" x="6178550" y="2432050"/>
          <p14:tracePt t="76154" x="6178550" y="2424113"/>
          <p14:tracePt t="76170" x="6178550" y="2416175"/>
          <p14:tracePt t="76178" x="6178550" y="2408238"/>
          <p14:tracePt t="76186" x="6178550" y="2400300"/>
          <p14:tracePt t="76275" x="6178550" y="2392363"/>
          <p14:tracePt t="76282" x="6178550" y="2384425"/>
          <p14:tracePt t="76290" x="6178550" y="2376488"/>
          <p14:tracePt t="76298" x="6178550" y="2368550"/>
          <p14:tracePt t="76307" x="6178550" y="2360613"/>
          <p14:tracePt t="76314" x="6170613" y="2352675"/>
          <p14:tracePt t="76323" x="6170613" y="2336800"/>
          <p14:tracePt t="76330" x="6170613" y="2328863"/>
          <p14:tracePt t="76340" x="6170613" y="2320925"/>
          <p14:tracePt t="76362" x="6170613" y="2312988"/>
          <p14:tracePt t="76378" x="6170613" y="2305050"/>
          <p14:tracePt t="76386" x="6170613" y="2297113"/>
          <p14:tracePt t="76394" x="6170613" y="2289175"/>
          <p14:tracePt t="76407" x="6170613" y="2281238"/>
          <p14:tracePt t="76410" x="6170613" y="2273300"/>
          <p14:tracePt t="76418" x="6170613" y="2265363"/>
          <p14:tracePt t="76499" x="6170613" y="2257425"/>
          <p14:tracePt t="76514" x="6170613" y="2249488"/>
          <p14:tracePt t="76522" x="6178550" y="2241550"/>
          <p14:tracePt t="76538" x="6186488" y="2241550"/>
          <p14:tracePt t="76547" x="6186488" y="2233613"/>
          <p14:tracePt t="76558" x="6194425" y="2233613"/>
          <p14:tracePt t="76578" x="6202363" y="2233613"/>
          <p14:tracePt t="76755" x="6210300" y="2233613"/>
          <p14:tracePt t="77052" x="6218238" y="2233613"/>
          <p14:tracePt t="77067" x="6226175" y="2233613"/>
          <p14:tracePt t="77098" x="6234113" y="2233613"/>
          <p14:tracePt t="77106" x="6242050" y="2241550"/>
          <p14:tracePt t="77114" x="6249988" y="2241550"/>
          <p14:tracePt t="77130" x="6249988" y="2249488"/>
          <p14:tracePt t="77146" x="6257925" y="2249488"/>
          <p14:tracePt t="77162" x="6265863" y="2249488"/>
          <p14:tracePt t="77178" x="6273800" y="2249488"/>
          <p14:tracePt t="77186" x="6281738" y="2257425"/>
          <p14:tracePt t="77194" x="6289675" y="2257425"/>
          <p14:tracePt t="77202" x="6289675" y="2273300"/>
          <p14:tracePt t="77211" x="6297613" y="2273300"/>
          <p14:tracePt t="77218" x="6305550" y="2273300"/>
          <p14:tracePt t="77227" x="6305550" y="2281238"/>
          <p14:tracePt t="77234" x="6313488" y="2281238"/>
          <p14:tracePt t="77522" x="6313488" y="2289175"/>
          <p14:tracePt t="77546" x="6313488" y="2297113"/>
          <p14:tracePt t="77554" x="6313488" y="2305050"/>
          <p14:tracePt t="77571" x="6313488" y="2312988"/>
          <p14:tracePt t="77578" x="6313488" y="2320925"/>
          <p14:tracePt t="77586" x="6313488" y="2328863"/>
          <p14:tracePt t="77594" x="6313488" y="2336800"/>
          <p14:tracePt t="77603" x="6313488" y="2344738"/>
          <p14:tracePt t="77610" x="6313488" y="2352675"/>
          <p14:tracePt t="77634" x="6313488" y="2360613"/>
          <p14:tracePt t="77682" x="6313488" y="2368550"/>
          <p14:tracePt t="77714" x="6305550" y="2376488"/>
          <p14:tracePt t="77730" x="6305550" y="2384425"/>
          <p14:tracePt t="77738" x="6297613" y="2384425"/>
          <p14:tracePt t="77746" x="6289675" y="2392363"/>
          <p14:tracePt t="77771" x="6281738" y="2400300"/>
          <p14:tracePt t="77786" x="6273800" y="2400300"/>
          <p14:tracePt t="77810" x="6265863" y="2408238"/>
          <p14:tracePt t="77841" x="6257925" y="2416175"/>
          <p14:tracePt t="77874" x="6242050" y="2424113"/>
          <p14:tracePt t="77889" x="6234113" y="2432050"/>
          <p14:tracePt t="77906" x="6226175" y="2439988"/>
          <p14:tracePt t="77914" x="6226175" y="2447925"/>
          <p14:tracePt t="77922" x="6218238" y="2447925"/>
          <p14:tracePt t="77930" x="6210300" y="2455863"/>
          <p14:tracePt t="77939" x="6202363" y="2463800"/>
          <p14:tracePt t="77955" x="6194425" y="2471738"/>
          <p14:tracePt t="77972" x="6186488" y="2471738"/>
          <p14:tracePt t="77978" x="6186488" y="2479675"/>
          <p14:tracePt t="77986" x="6178550" y="2479675"/>
          <p14:tracePt t="78002" x="6178550" y="2495550"/>
          <p14:tracePt t="78282" x="6186488" y="2495550"/>
          <p14:tracePt t="78290" x="6194425" y="2495550"/>
          <p14:tracePt t="78306" x="6202363" y="2495550"/>
          <p14:tracePt t="78322" x="6218238" y="2495550"/>
          <p14:tracePt t="78338" x="6226175" y="2495550"/>
          <p14:tracePt t="78354" x="6234113" y="2495550"/>
          <p14:tracePt t="78362" x="6242050" y="2495550"/>
          <p14:tracePt t="78374" x="6249988" y="2495550"/>
          <p14:tracePt t="78378" x="6257925" y="2495550"/>
          <p14:tracePt t="78394" x="6273800" y="2495550"/>
          <p14:tracePt t="78402" x="6281738" y="2495550"/>
          <p14:tracePt t="78410" x="6289675" y="2495550"/>
          <p14:tracePt t="78419" x="6297613" y="2495550"/>
          <p14:tracePt t="78430" x="6313488" y="2495550"/>
          <p14:tracePt t="78442" x="6321425" y="2495550"/>
          <p14:tracePt t="78525" x="6329363" y="2495550"/>
          <p14:tracePt t="79721" x="6321425" y="2495550"/>
          <p14:tracePt t="79729" x="6305550" y="2495550"/>
          <p14:tracePt t="79738" x="6281738" y="2495550"/>
          <p14:tracePt t="79746" x="6249988" y="2495550"/>
          <p14:tracePt t="79754" x="6178550" y="2487613"/>
          <p14:tracePt t="79763" x="6059488" y="2487613"/>
          <p14:tracePt t="79770" x="5994400" y="2487613"/>
          <p14:tracePt t="79780" x="5891213" y="2487613"/>
          <p14:tracePt t="79785" x="5835650" y="2487613"/>
          <p14:tracePt t="79794" x="5740400" y="2495550"/>
          <p14:tracePt t="79802" x="5667375" y="2503488"/>
          <p14:tracePt t="79810" x="5611813" y="2503488"/>
          <p14:tracePt t="79818" x="5516563" y="2511425"/>
          <p14:tracePt t="79826" x="5500688" y="2511425"/>
          <p14:tracePt t="79834" x="5476875" y="2519363"/>
          <p14:tracePt t="79842" x="5461000" y="2527300"/>
          <p14:tracePt t="79852" x="5445125" y="2527300"/>
          <p14:tracePt t="79858" x="5437188" y="2535238"/>
          <p14:tracePt t="79874" x="5429250" y="2535238"/>
          <p14:tracePt t="79946" x="5421313" y="2535238"/>
          <p14:tracePt t="80060" x="5421313" y="2527300"/>
          <p14:tracePt t="80098" x="5421313" y="2519363"/>
          <p14:tracePt t="80114" x="5421313" y="2511425"/>
          <p14:tracePt t="80138" x="5421313" y="2503488"/>
          <p14:tracePt t="80145" x="5421313" y="2495550"/>
          <p14:tracePt t="80274" x="5429250" y="2503488"/>
          <p14:tracePt t="80290" x="5429250" y="2511425"/>
          <p14:tracePt t="80298" x="5429250" y="2551113"/>
          <p14:tracePt t="80306" x="5429250" y="2566988"/>
          <p14:tracePt t="80314" x="5429250" y="2663825"/>
          <p14:tracePt t="80322" x="5429250" y="2751138"/>
          <p14:tracePt t="80330" x="5429250" y="2814638"/>
          <p14:tracePt t="80338" x="5429250" y="2854325"/>
          <p14:tracePt t="80346" x="5429250" y="2878138"/>
          <p14:tracePt t="80354" x="5437188" y="2886075"/>
          <p14:tracePt t="80369" x="5445125" y="2901950"/>
          <p14:tracePt t="80434" x="5445125" y="2894013"/>
          <p14:tracePt t="80442" x="5445125" y="2886075"/>
          <p14:tracePt t="80450" x="5453063" y="2886075"/>
          <p14:tracePt t="80499" x="5453063" y="2878138"/>
          <p14:tracePt t="80515" x="5461000" y="2870200"/>
          <p14:tracePt t="80522" x="5461000" y="2862263"/>
          <p14:tracePt t="80531" x="5461000" y="2854325"/>
          <p14:tracePt t="80538" x="5461000" y="2846388"/>
          <p14:tracePt t="80545" x="5461000" y="2838450"/>
          <p14:tracePt t="80553" x="5461000" y="2830513"/>
          <p14:tracePt t="80562" x="5461000" y="2822575"/>
          <p14:tracePt t="80570" x="5461000" y="2814638"/>
          <p14:tracePt t="80579" x="5461000" y="2798763"/>
          <p14:tracePt t="80595" x="5461000" y="2790825"/>
          <p14:tracePt t="80612" x="5461000" y="2782888"/>
          <p14:tracePt t="80626" x="5461000" y="2767013"/>
          <p14:tracePt t="80634" x="5461000" y="2759075"/>
          <p14:tracePt t="80642" x="5461000" y="2751138"/>
          <p14:tracePt t="80650" x="5461000" y="2743200"/>
          <p14:tracePt t="80674" x="5461000" y="2735263"/>
          <p14:tracePt t="82274" x="5461000" y="2743200"/>
          <p14:tracePt t="82298" x="5461000" y="2751138"/>
          <p14:tracePt t="82330" x="5461000" y="2759075"/>
          <p14:tracePt t="82338" x="5461000" y="2767013"/>
          <p14:tracePt t="82346" x="5453063" y="2767013"/>
          <p14:tracePt t="82364" x="5453063" y="2774950"/>
          <p14:tracePt t="82379" x="5453063" y="2782888"/>
          <p14:tracePt t="82859" x="5453063" y="2790825"/>
          <p14:tracePt t="82867" x="5453063" y="2798763"/>
          <p14:tracePt t="82874" x="5453063" y="2806700"/>
          <p14:tracePt t="82883" x="5453063" y="2814638"/>
          <p14:tracePt t="82890" x="5453063" y="2822575"/>
          <p14:tracePt t="82897" x="5453063" y="2838450"/>
          <p14:tracePt t="82914" x="5453063" y="2846388"/>
          <p14:tracePt t="82930" x="5453063" y="2854325"/>
          <p14:tracePt t="83099" x="5453063" y="2846388"/>
          <p14:tracePt t="83118" x="5461000" y="2830513"/>
          <p14:tracePt t="83130" x="5461000" y="2822575"/>
          <p14:tracePt t="83146" x="5461000" y="2814638"/>
          <p14:tracePt t="83186" x="5468938" y="2814638"/>
          <p14:tracePt t="83194" x="5468938" y="2798763"/>
          <p14:tracePt t="83210" x="5468938" y="2774950"/>
          <p14:tracePt t="83218" x="5476875" y="2767013"/>
          <p14:tracePt t="83226" x="5476875" y="2751138"/>
          <p14:tracePt t="83234" x="5484813" y="2743200"/>
          <p14:tracePt t="83243" x="5484813" y="2735263"/>
          <p14:tracePt t="83250" x="5484813" y="2727325"/>
          <p14:tracePt t="83258" x="5484813" y="2719388"/>
          <p14:tracePt t="83267" x="5484813" y="2711450"/>
          <p14:tracePt t="83283" x="5484813" y="2703513"/>
          <p14:tracePt t="83299" x="5484813" y="2695575"/>
          <p14:tracePt t="83306" x="5484813" y="2687638"/>
          <p14:tracePt t="83322" x="5484813" y="2679700"/>
          <p14:tracePt t="83490" x="5484813" y="2687638"/>
          <p14:tracePt t="83513" x="5484813" y="2695575"/>
          <p14:tracePt t="83776" x="5484813" y="2703513"/>
          <p14:tracePt t="83786" x="5484813" y="2719388"/>
          <p14:tracePt t="83794" x="5484813" y="2735263"/>
          <p14:tracePt t="83801" x="5484813" y="2751138"/>
          <p14:tracePt t="83810" x="5484813" y="2798763"/>
          <p14:tracePt t="83817" x="5484813" y="2830513"/>
          <p14:tracePt t="83826" x="5484813" y="2878138"/>
          <p14:tracePt t="83833" x="5484813" y="2901950"/>
          <p14:tracePt t="83838" x="5484813" y="2935288"/>
          <p14:tracePt t="83850" x="5484813" y="2951163"/>
          <p14:tracePt t="83858" x="5484813" y="2959100"/>
          <p14:tracePt t="83866" x="5484813" y="2967038"/>
          <p14:tracePt t="83874" x="5484813" y="2974975"/>
          <p14:tracePt t="84009" x="5492750" y="2974975"/>
          <p14:tracePt t="84863" x="5492750" y="2967038"/>
          <p14:tracePt t="84893" x="5492750" y="2959100"/>
          <p14:tracePt t="84922" x="5492750" y="2951163"/>
          <p14:tracePt t="84971" x="5492750" y="2943225"/>
          <p14:tracePt t="84978" x="5500688" y="2943225"/>
          <p14:tracePt t="85000" x="5500688" y="2935288"/>
          <p14:tracePt t="85026" x="5500688" y="2927350"/>
          <p14:tracePt t="85038" x="5508625" y="2927350"/>
          <p14:tracePt t="85066" x="5508625" y="2919413"/>
          <p14:tracePt t="85218" x="5500688" y="2919413"/>
          <p14:tracePt t="85265" x="5492750" y="2927350"/>
          <p14:tracePt t="85352" x="5484813" y="2935288"/>
          <p14:tracePt t="85423" x="5476875" y="2935288"/>
          <p14:tracePt t="85550" x="5484813" y="2935288"/>
          <p14:tracePt t="85555" x="5492750" y="2935288"/>
          <p14:tracePt t="85562" x="5500688" y="2935288"/>
          <p14:tracePt t="85569" x="5516563" y="2935288"/>
          <p14:tracePt t="85577" x="5524500" y="2935288"/>
          <p14:tracePt t="85590" x="5532438" y="2935288"/>
          <p14:tracePt t="85602" x="5540375" y="2935288"/>
          <p14:tracePt t="85719" x="5532438" y="2935288"/>
          <p14:tracePt t="85806" x="5532438" y="2943225"/>
          <p14:tracePt t="85866" x="5540375" y="2935288"/>
          <p14:tracePt t="85874" x="5548313" y="2935288"/>
          <p14:tracePt t="85882" x="5556250" y="2919413"/>
          <p14:tracePt t="85890" x="5564188" y="2919413"/>
          <p14:tracePt t="85894" x="5580063" y="2909888"/>
          <p14:tracePt t="85903" x="5595938" y="2901950"/>
          <p14:tracePt t="85910" x="5603875" y="2894013"/>
          <p14:tracePt t="85918" x="5619750" y="2878138"/>
          <p14:tracePt t="85927" x="5635625" y="2870200"/>
          <p14:tracePt t="85936" x="5659438" y="2846388"/>
          <p14:tracePt t="85947" x="5684838" y="2822575"/>
          <p14:tracePt t="85954" x="5700713" y="2814638"/>
          <p14:tracePt t="85962" x="5724525" y="2798763"/>
          <p14:tracePt t="85970" x="5740400" y="2774950"/>
          <p14:tracePt t="85977" x="5756275" y="2759075"/>
          <p14:tracePt t="85986" x="5788025" y="2719388"/>
          <p14:tracePt t="85994" x="5795963" y="2703513"/>
          <p14:tracePt t="86002" x="5811838" y="2695575"/>
          <p14:tracePt t="86010" x="5867400" y="2671763"/>
          <p14:tracePt t="86018" x="5883275" y="2663825"/>
          <p14:tracePt t="86027" x="5891213" y="2655888"/>
          <p14:tracePt t="86029" x="5915025" y="2655888"/>
          <p14:tracePt t="86043" x="5930900" y="2647950"/>
          <p14:tracePt t="86046" x="5938838" y="2640013"/>
          <p14:tracePt t="86054" x="5946775" y="2640013"/>
          <p14:tracePt t="86062" x="5962650" y="2632075"/>
          <p14:tracePt t="86070" x="5962650" y="2624138"/>
          <p14:tracePt t="86078" x="5970588" y="2616200"/>
          <p14:tracePt t="86086" x="5986463" y="2616200"/>
          <p14:tracePt t="86094" x="5986463" y="2608263"/>
          <p14:tracePt t="86114" x="6002338" y="2600325"/>
          <p14:tracePt t="86130" x="6010275" y="2592388"/>
          <p14:tracePt t="86146" x="6018213" y="2584450"/>
          <p14:tracePt t="86154" x="6026150" y="2584450"/>
          <p14:tracePt t="86162" x="6034088" y="2584450"/>
          <p14:tracePt t="86166" x="6043613" y="2576513"/>
          <p14:tracePt t="86175" x="6051550" y="2576513"/>
          <p14:tracePt t="86182" x="6067425" y="2566988"/>
          <p14:tracePt t="86198" x="6075363" y="2551113"/>
          <p14:tracePt t="86214" x="6091238" y="2543175"/>
          <p14:tracePt t="86222" x="6091238" y="2535238"/>
          <p14:tracePt t="86238" x="6099175" y="2527300"/>
          <p14:tracePt t="86258" x="6107113" y="2527300"/>
          <p14:tracePt t="86262" x="6107113" y="2519363"/>
          <p14:tracePt t="86269" x="6115050" y="2519363"/>
          <p14:tracePt t="86285" x="6115050" y="2511425"/>
          <p14:tracePt t="86294" x="6122988" y="2511425"/>
          <p14:tracePt t="86302" x="6122988" y="2503488"/>
          <p14:tracePt t="86362" x="6130925" y="2503488"/>
          <p14:tracePt t="86382" x="6138863" y="2503488"/>
          <p14:tracePt t="86390" x="6138863" y="2495550"/>
          <p14:tracePt t="86410" x="6138863" y="2487613"/>
          <p14:tracePt t="86418" x="6138863" y="2479675"/>
          <p14:tracePt t="86426" x="6146800" y="2471738"/>
          <p14:tracePt t="86442" x="6162675" y="2463800"/>
          <p14:tracePt t="86450" x="6162675" y="2455863"/>
          <p14:tracePt t="86459" x="6170613" y="2447925"/>
          <p14:tracePt t="86467" x="6178550" y="2439988"/>
          <p14:tracePt t="86475" x="6186488" y="2439988"/>
          <p14:tracePt t="86478" x="6194425" y="2424113"/>
          <p14:tracePt t="86486" x="6202363" y="2416175"/>
          <p14:tracePt t="86494" x="6202363" y="2400300"/>
          <p14:tracePt t="86502" x="6210300" y="2392363"/>
          <p14:tracePt t="86518" x="6218238" y="2376488"/>
          <p14:tracePt t="86526" x="6218238" y="2368550"/>
          <p14:tracePt t="86534" x="6226175" y="2360613"/>
          <p14:tracePt t="86542" x="6234113" y="2352675"/>
          <p14:tracePt t="86550" x="6234113" y="2344738"/>
          <p14:tracePt t="86562" x="6234113" y="2328863"/>
          <p14:tracePt t="86570" x="6234113" y="2312988"/>
          <p14:tracePt t="86585" x="6242050" y="2305050"/>
          <p14:tracePt t="86598" x="6249988" y="2289175"/>
          <p14:tracePt t="86679" x="6249988" y="2281238"/>
          <p14:tracePt t="86793" x="6242050" y="2281238"/>
          <p14:tracePt t="86802" x="6234113" y="2281238"/>
          <p14:tracePt t="86818" x="6218238" y="2281238"/>
          <p14:tracePt t="86822" x="6210300" y="2281238"/>
          <p14:tracePt t="86830" x="6202363" y="2281238"/>
          <p14:tracePt t="86837" x="6186488" y="2281238"/>
          <p14:tracePt t="86846" x="6178550" y="2289175"/>
          <p14:tracePt t="86866" x="6170613" y="2289175"/>
          <p14:tracePt t="86870" x="6162675" y="2289175"/>
          <p14:tracePt t="86934" x="6162675" y="2297113"/>
          <p14:tracePt t="86962" x="6154738" y="2305050"/>
          <p14:tracePt t="86991" x="6154738" y="2312988"/>
          <p14:tracePt t="87022" x="6154738" y="2320925"/>
          <p14:tracePt t="87038" x="6154738" y="2328863"/>
          <p14:tracePt t="87054" x="6154738" y="2344738"/>
          <p14:tracePt t="87074" x="6154738" y="2352675"/>
          <p14:tracePt t="87082" x="6154738" y="2360613"/>
          <p14:tracePt t="87098" x="6154738" y="2368550"/>
          <p14:tracePt t="87106" x="6154738" y="2376488"/>
          <p14:tracePt t="87122" x="6154738" y="2384425"/>
          <p14:tracePt t="87134" x="6154738" y="2392363"/>
          <p14:tracePt t="87158" x="6162675" y="2400300"/>
          <p14:tracePt t="87166" x="6162675" y="2408238"/>
          <p14:tracePt t="87186" x="6170613" y="2408238"/>
          <p14:tracePt t="87214" x="6170613" y="2416175"/>
          <p14:tracePt t="87222" x="6178550" y="2416175"/>
          <p14:tracePt t="87230" x="6178550" y="2424113"/>
          <p14:tracePt t="87238" x="6186488" y="2424113"/>
          <p14:tracePt t="87246" x="6186488" y="2432050"/>
          <p14:tracePt t="87254" x="6194425" y="2439988"/>
          <p14:tracePt t="87266" x="6202363" y="2439988"/>
          <p14:tracePt t="87275" x="6210300" y="2447925"/>
          <p14:tracePt t="87291" x="6218238" y="2455863"/>
          <p14:tracePt t="87298" x="6226175" y="2455863"/>
          <p14:tracePt t="87307" x="6242050" y="2463800"/>
          <p14:tracePt t="87318" x="6257925" y="2471738"/>
          <p14:tracePt t="87322" x="6265863" y="2479675"/>
          <p14:tracePt t="87326" x="6281738" y="2487613"/>
          <p14:tracePt t="87334" x="6289675" y="2487613"/>
          <p14:tracePt t="87342" x="6297613" y="2495550"/>
          <p14:tracePt t="87350" x="6313488" y="2503488"/>
          <p14:tracePt t="87358" x="6321425" y="2503488"/>
          <p14:tracePt t="87366" x="6329363" y="2503488"/>
          <p14:tracePt t="87376" x="6345238" y="2511425"/>
          <p14:tracePt t="87382" x="6353175" y="2511425"/>
          <p14:tracePt t="87391" x="6361113" y="2511425"/>
          <p14:tracePt t="87402" x="6369050" y="2511425"/>
          <p14:tracePt t="87418" x="6376988" y="2511425"/>
          <p14:tracePt t="87434" x="6392863" y="2511425"/>
          <p14:tracePt t="87442" x="6392863" y="2503488"/>
          <p14:tracePt t="87450" x="6402388" y="2503488"/>
          <p14:tracePt t="87454" x="6410325" y="2487613"/>
          <p14:tracePt t="87462" x="6426200" y="2487613"/>
          <p14:tracePt t="87470" x="6426200" y="2471738"/>
          <p14:tracePt t="87486" x="6434138" y="2463800"/>
          <p14:tracePt t="87494" x="6434138" y="2447925"/>
          <p14:tracePt t="87501" x="6434138" y="2439988"/>
          <p14:tracePt t="87510" x="6434138" y="2432050"/>
          <p14:tracePt t="87526" x="6434138" y="2424113"/>
          <p14:tracePt t="87538" x="6434138" y="2416175"/>
          <p14:tracePt t="87546" x="6434138" y="2408238"/>
          <p14:tracePt t="87562" x="6426200" y="2400300"/>
          <p14:tracePt t="87570" x="6418263" y="2384425"/>
          <p14:tracePt t="87585" x="6402388" y="2368550"/>
          <p14:tracePt t="87614" x="6392863" y="2368550"/>
          <p14:tracePt t="87622" x="6384925" y="2368550"/>
          <p14:tracePt t="87634" x="6376988" y="2360613"/>
          <p14:tracePt t="87650" x="6369050" y="2360613"/>
          <p14:tracePt t="87658" x="6361113" y="2360613"/>
          <p14:tracePt t="87665" x="6353175" y="2352675"/>
          <p14:tracePt t="87682" x="6345238" y="2352675"/>
          <p14:tracePt t="87685" x="6337300" y="2352675"/>
          <p14:tracePt t="87702" x="6321425" y="2352675"/>
          <p14:tracePt t="87718" x="6313488" y="2352675"/>
          <p14:tracePt t="87726" x="6305550" y="2352675"/>
          <p14:tracePt t="87734" x="6297613" y="2352675"/>
          <p14:tracePt t="87742" x="6281738" y="2352675"/>
          <p14:tracePt t="87750" x="6273800" y="2352675"/>
          <p14:tracePt t="87758" x="6257925" y="2352675"/>
          <p14:tracePt t="87766" x="6249988" y="2352675"/>
          <p14:tracePt t="87778" x="6242050" y="2352675"/>
          <p14:tracePt t="87786" x="6226175" y="2352675"/>
          <p14:tracePt t="87794" x="6218238" y="2352675"/>
          <p14:tracePt t="87810" x="6202363" y="2352675"/>
          <p14:tracePt t="87831" x="6194425" y="2360613"/>
          <p14:tracePt t="87869" x="6186488" y="2360613"/>
          <p14:tracePt t="87904" x="6186488" y="2368550"/>
          <p14:tracePt t="87926" x="6186488" y="2376488"/>
          <p14:tracePt t="87942" x="6186488" y="2384425"/>
          <p14:tracePt t="87958" x="6186488" y="2392363"/>
          <p14:tracePt t="87973" x="6194425" y="2400300"/>
          <p14:tracePt t="87982" x="6194425" y="2408238"/>
          <p14:tracePt t="87990" x="6202363" y="2408238"/>
          <p14:tracePt t="87998" x="6210300" y="2416175"/>
          <p14:tracePt t="88014" x="6210300" y="2424113"/>
          <p14:tracePt t="88024" x="6218238" y="2424113"/>
          <p14:tracePt t="88038" x="6218238" y="2432050"/>
          <p14:tracePt t="88046" x="6226175" y="2432050"/>
          <p14:tracePt t="88058" x="6226175" y="2439988"/>
          <p14:tracePt t="88062" x="6234113" y="2439988"/>
          <p14:tracePt t="88078" x="6242050" y="2439988"/>
          <p14:tracePt t="88105" x="6249988" y="2439988"/>
          <p14:tracePt t="88118" x="6257925" y="2439988"/>
          <p14:tracePt t="88125" x="6257925" y="2432050"/>
          <p14:tracePt t="88134" x="6265863" y="2424113"/>
          <p14:tracePt t="88141" x="6273800" y="2424113"/>
          <p14:tracePt t="88150" x="6273800" y="2416175"/>
          <p14:tracePt t="88158" x="6273800" y="2408238"/>
          <p14:tracePt t="88166" x="6281738" y="2400300"/>
          <p14:tracePt t="88182" x="6289675" y="2392363"/>
          <p14:tracePt t="88190" x="6289675" y="2384425"/>
          <p14:tracePt t="88198" x="6289675" y="2376488"/>
          <p14:tracePt t="88207" x="6289675" y="2368550"/>
          <p14:tracePt t="88213" x="6289675" y="2360613"/>
          <p14:tracePt t="88225" x="6289675" y="2344738"/>
          <p14:tracePt t="88234" x="6289675" y="2336800"/>
          <p14:tracePt t="88242" x="6289675" y="2328863"/>
          <p14:tracePt t="88253" x="6289675" y="2320925"/>
          <p14:tracePt t="88325" x="6281738" y="2320925"/>
          <p14:tracePt t="88350" x="6273800" y="2336800"/>
          <p14:tracePt t="88366" x="6265863" y="2336800"/>
          <p14:tracePt t="88378" x="6265863" y="2344738"/>
          <p14:tracePt t="88386" x="6257925" y="2344738"/>
          <p14:tracePt t="88394" x="6257925" y="2352675"/>
          <p14:tracePt t="88402" x="6257925" y="2360613"/>
          <p14:tracePt t="88422" x="6257925" y="2368550"/>
          <p14:tracePt t="88430" x="6257925" y="2376488"/>
          <p14:tracePt t="88446" x="6257925" y="2384425"/>
          <p14:tracePt t="88454" x="6257925" y="2392363"/>
          <p14:tracePt t="88470" x="6257925" y="2400300"/>
          <p14:tracePt t="88490" x="6257925" y="2408238"/>
          <p14:tracePt t="88510" x="6257925" y="2416175"/>
          <p14:tracePt t="88518" x="6265863" y="2416175"/>
          <p14:tracePt t="88582" x="6265863" y="2408238"/>
          <p14:tracePt t="88594" x="6265863" y="2400300"/>
          <p14:tracePt t="88602" x="6265863" y="2392363"/>
          <p14:tracePt t="88606" x="6265863" y="2384425"/>
          <p14:tracePt t="88614" x="6265863" y="2368550"/>
          <p14:tracePt t="88625" x="6265863" y="2360613"/>
          <p14:tracePt t="88630" x="6265863" y="2352675"/>
          <p14:tracePt t="88654" x="6265863" y="2344738"/>
          <p14:tracePt t="88714" x="6257925" y="2344738"/>
          <p14:tracePt t="88725" x="6249988" y="2344738"/>
          <p14:tracePt t="88734" x="6242050" y="2344738"/>
          <p14:tracePt t="88742" x="6234113" y="2344738"/>
          <p14:tracePt t="88766" x="6226175" y="2352675"/>
          <p14:tracePt t="88774" x="6226175" y="2360613"/>
          <p14:tracePt t="88790" x="6226175" y="2368550"/>
          <p14:tracePt t="88798" x="6218238" y="2368550"/>
          <p14:tracePt t="88807" x="6210300" y="2376488"/>
          <p14:tracePt t="88814" x="6210300" y="2384425"/>
          <p14:tracePt t="88826" x="6210300" y="2392363"/>
          <p14:tracePt t="88834" x="6210300" y="2408238"/>
          <p14:tracePt t="88838" x="6210300" y="2416175"/>
          <p14:tracePt t="88846" x="6210300" y="2424113"/>
          <p14:tracePt t="88854" x="6210300" y="2439988"/>
          <p14:tracePt t="88862" x="6210300" y="2447925"/>
          <p14:tracePt t="88878" x="6210300" y="2455863"/>
          <p14:tracePt t="88886" x="6210300" y="2463800"/>
          <p14:tracePt t="88894" x="6218238" y="2463800"/>
          <p14:tracePt t="88950" x="6226175" y="2463800"/>
          <p14:tracePt t="88958" x="6226175" y="2455863"/>
          <p14:tracePt t="88966" x="6226175" y="2447925"/>
          <p14:tracePt t="88985" x="6226175" y="2439988"/>
          <p14:tracePt t="88990" x="6234113" y="2432050"/>
          <p14:tracePt t="89006" x="6234113" y="2424113"/>
          <p14:tracePt t="89022" x="6234113" y="2416175"/>
          <p14:tracePt t="89046" x="6234113" y="2408238"/>
          <p14:tracePt t="89054" x="6234113" y="2400300"/>
          <p14:tracePt t="89062" x="6234113" y="2392363"/>
          <p14:tracePt t="89078" x="6234113" y="2384425"/>
          <p14:tracePt t="89094" x="6234113" y="2376488"/>
          <p14:tracePt t="89118" x="6234113" y="2368550"/>
          <p14:tracePt t="89215" x="6226175" y="2368550"/>
          <p14:tracePt t="89226" x="6226175" y="2376488"/>
          <p14:tracePt t="89230" x="6226175" y="2384425"/>
          <p14:tracePt t="89238" x="6226175" y="2408238"/>
          <p14:tracePt t="89246" x="6226175" y="2424113"/>
          <p14:tracePt t="89262" x="6226175" y="2432050"/>
          <p14:tracePt t="89269" x="6234113" y="2439988"/>
          <p14:tracePt t="89278" x="6234113" y="2447925"/>
          <p14:tracePt t="89290" x="6242050" y="2447925"/>
          <p14:tracePt t="89346" x="6249988" y="2439988"/>
          <p14:tracePt t="89350" x="6249988" y="2424113"/>
          <p14:tracePt t="89358" x="6249988" y="2416175"/>
          <p14:tracePt t="89366" x="6249988" y="2408238"/>
          <p14:tracePt t="89374" x="6249988" y="2400300"/>
          <p14:tracePt t="89542" x="6249988" y="2408238"/>
          <p14:tracePt t="89559" x="6249988" y="2424113"/>
          <p14:tracePt t="89566" x="6249988" y="2432050"/>
          <p14:tracePt t="89574" x="6249988" y="2439988"/>
          <p14:tracePt t="89594" x="6249988" y="2447925"/>
          <p14:tracePt t="89598" x="6249988" y="2455863"/>
          <p14:tracePt t="89618" x="6249988" y="2463800"/>
          <p14:tracePt t="89622" x="6257925" y="2471738"/>
          <p14:tracePt t="89791" x="6265863" y="2471738"/>
          <p14:tracePt t="89863" x="6273800" y="2471738"/>
          <p14:tracePt t="90176" x="6273800" y="2463800"/>
          <p14:tracePt t="90190" x="6273800" y="2455863"/>
          <p14:tracePt t="90198" x="6273800" y="2447925"/>
          <p14:tracePt t="90206" x="6273800" y="2439988"/>
          <p14:tracePt t="90214" x="6265863" y="2424113"/>
          <p14:tracePt t="90222" x="6265863" y="2408238"/>
          <p14:tracePt t="90230" x="6265863" y="2400300"/>
          <p14:tracePt t="90238" x="6265863" y="2392363"/>
          <p14:tracePt t="90253" x="6265863" y="2384425"/>
          <p14:tracePt t="90270" x="6257925" y="2376488"/>
          <p14:tracePt t="90310" x="6257925" y="2368550"/>
          <p14:tracePt t="90942" x="6257925" y="2376488"/>
          <p14:tracePt t="90958" x="6257925" y="2384425"/>
          <p14:tracePt t="90974" x="6257925" y="2392363"/>
          <p14:tracePt t="90992" x="6257925" y="2400300"/>
          <p14:tracePt t="91294" x="6257925" y="2408238"/>
          <p14:tracePt t="91301" x="6257925" y="2424113"/>
          <p14:tracePt t="91309" x="6257925" y="2439988"/>
          <p14:tracePt t="91318" x="6257925" y="2447925"/>
          <p14:tracePt t="91326" x="6257925" y="2455863"/>
          <p14:tracePt t="91335" x="6257925" y="2471738"/>
          <p14:tracePt t="91342" x="6257925" y="2479675"/>
          <p14:tracePt t="91351" x="6257925" y="2487613"/>
          <p14:tracePt t="91367" x="6257925" y="2495550"/>
          <p14:tracePt t="91623" x="6257925" y="2487613"/>
          <p14:tracePt t="91695" x="6265863" y="2487613"/>
          <p14:tracePt t="91824" x="6265863" y="2479675"/>
          <p14:tracePt t="91868" x="6273800" y="2479675"/>
          <p14:tracePt t="91894" x="6273800" y="2471738"/>
          <p14:tracePt t="91926" x="6281738" y="2471738"/>
          <p14:tracePt t="94470" x="0" y="0"/>
        </p14:tracePtLst>
        <p14:tracePtLst>
          <p14:tracePt t="98149" x="6465888" y="3540125"/>
          <p14:tracePt t="98375" x="6465888" y="3548063"/>
          <p14:tracePt t="98386" x="6473825" y="3548063"/>
          <p14:tracePt t="98398" x="6481763" y="3548063"/>
          <p14:tracePt t="98406" x="6489700" y="3548063"/>
          <p14:tracePt t="98430" x="6489700" y="3556000"/>
          <p14:tracePt t="98462" x="6497638" y="3556000"/>
          <p14:tracePt t="98478" x="6505575" y="3548063"/>
          <p14:tracePt t="98486" x="6505575" y="3540125"/>
          <p14:tracePt t="98494" x="6513513" y="3524250"/>
          <p14:tracePt t="98502" x="6513513" y="3508375"/>
          <p14:tracePt t="98510" x="6529388" y="3468688"/>
          <p14:tracePt t="98518" x="6537325" y="3381375"/>
          <p14:tracePt t="98526" x="6537325" y="3317875"/>
          <p14:tracePt t="98537" x="6545263" y="3244850"/>
          <p14:tracePt t="98542" x="6545263" y="3189288"/>
          <p14:tracePt t="98550" x="6545263" y="3157538"/>
          <p14:tracePt t="98557" x="6545263" y="3141663"/>
          <p14:tracePt t="98567" x="6537325" y="3086100"/>
          <p14:tracePt t="98574" x="6537325" y="3054350"/>
          <p14:tracePt t="98582" x="6505575" y="3006725"/>
          <p14:tracePt t="98590" x="6505575" y="2982913"/>
          <p14:tracePt t="98598" x="6489700" y="2974975"/>
          <p14:tracePt t="98606" x="6481763" y="2951163"/>
          <p14:tracePt t="98614" x="6473825" y="2943225"/>
          <p14:tracePt t="98622" x="6457950" y="2909888"/>
          <p14:tracePt t="98631" x="6457950" y="2894013"/>
          <p14:tracePt t="98638" x="6450013" y="2846388"/>
          <p14:tracePt t="98646" x="6450013" y="2830513"/>
          <p14:tracePt t="98654" x="6450013" y="2814638"/>
          <p14:tracePt t="98662" x="6450013" y="2806700"/>
          <p14:tracePt t="98670" x="6450013" y="2790825"/>
          <p14:tracePt t="98678" x="6450013" y="2782888"/>
          <p14:tracePt t="98694" x="6450013" y="2774950"/>
          <p14:tracePt t="98703" x="6442075" y="2767013"/>
          <p14:tracePt t="98718" x="6442075" y="2759075"/>
          <p14:tracePt t="98726" x="6442075" y="2743200"/>
          <p14:tracePt t="98734" x="6426200" y="2719388"/>
          <p14:tracePt t="98742" x="6418263" y="2711450"/>
          <p14:tracePt t="98749" x="6418263" y="2671763"/>
          <p14:tracePt t="98758" x="6410325" y="2616200"/>
          <p14:tracePt t="98766" x="6384925" y="2543175"/>
          <p14:tracePt t="98774" x="6376988" y="2527300"/>
          <p14:tracePt t="98783" x="6369050" y="2503488"/>
          <p14:tracePt t="98789" x="6369050" y="2495550"/>
          <p14:tracePt t="98798" x="6361113" y="2479675"/>
          <p14:tracePt t="98806" x="6361113" y="2471738"/>
          <p14:tracePt t="98814" x="6353175" y="2463800"/>
          <p14:tracePt t="98831" x="6353175" y="2455863"/>
          <p14:tracePt t="98842" x="6345238" y="2447925"/>
          <p14:tracePt t="98848" x="6337300" y="2439988"/>
          <p14:tracePt t="98853" x="6321425" y="2416175"/>
          <p14:tracePt t="98867" x="6313488" y="2408238"/>
          <p14:tracePt t="98870" x="6305550" y="2392363"/>
          <p14:tracePt t="98878" x="6297613" y="2376488"/>
          <p14:tracePt t="98886" x="6281738" y="2368550"/>
          <p14:tracePt t="98894" x="6273800" y="2352675"/>
          <p14:tracePt t="98902" x="6265863" y="2352675"/>
          <p14:tracePt t="98910" x="6257925" y="2336800"/>
          <p14:tracePt t="98918" x="6249988" y="2336800"/>
          <p14:tracePt t="98926" x="6242050" y="2336800"/>
          <p14:tracePt t="98934" x="6234113" y="2328863"/>
          <p14:tracePt t="98950" x="6226175" y="2328863"/>
          <p14:tracePt t="98960" x="6210300" y="2320925"/>
          <p14:tracePt t="98965" x="6186488" y="2312988"/>
          <p14:tracePt t="98973" x="6178550" y="2312988"/>
          <p14:tracePt t="98982" x="6162675" y="2312988"/>
          <p14:tracePt t="98990" x="6154738" y="2312988"/>
          <p14:tracePt t="98998" x="6138863" y="2312988"/>
          <p14:tracePt t="99006" x="6130925" y="2312988"/>
          <p14:tracePt t="99015" x="6115050" y="2312988"/>
          <p14:tracePt t="99021" x="6099175" y="2312988"/>
          <p14:tracePt t="99031" x="6083300" y="2312988"/>
          <p14:tracePt t="99037" x="6059488" y="2312988"/>
          <p14:tracePt t="99047" x="6051550" y="2312988"/>
          <p14:tracePt t="99053" x="6034088" y="2312988"/>
          <p14:tracePt t="99066" x="6026150" y="2312988"/>
          <p14:tracePt t="99070" x="6002338" y="2312988"/>
          <p14:tracePt t="99078" x="5986463" y="2312988"/>
          <p14:tracePt t="99085" x="5962650" y="2312988"/>
          <p14:tracePt t="99093" x="5954713" y="2312988"/>
          <p14:tracePt t="99101" x="5938838" y="2312988"/>
          <p14:tracePt t="99110" x="5915025" y="2312988"/>
          <p14:tracePt t="99118" x="5899150" y="2312988"/>
          <p14:tracePt t="99126" x="5859463" y="2312988"/>
          <p14:tracePt t="99134" x="5843588" y="2312988"/>
          <p14:tracePt t="99142" x="5811838" y="2320925"/>
          <p14:tracePt t="99149" x="5803900" y="2320925"/>
          <p14:tracePt t="99158" x="5780088" y="2328863"/>
          <p14:tracePt t="99166" x="5772150" y="2328863"/>
          <p14:tracePt t="99174" x="5756275" y="2328863"/>
          <p14:tracePt t="99182" x="5748338" y="2328863"/>
          <p14:tracePt t="99191" x="5732463" y="2328863"/>
          <p14:tracePt t="99202" x="5724525" y="2328863"/>
          <p14:tracePt t="99206" x="5716588" y="2328863"/>
          <p14:tracePt t="99215" x="5708650" y="2328863"/>
          <p14:tracePt t="99222" x="5700713" y="2336800"/>
          <p14:tracePt t="99238" x="5684838" y="2336800"/>
          <p14:tracePt t="99253" x="5676900" y="2336800"/>
          <p14:tracePt t="99270" x="5667375" y="2344738"/>
          <p14:tracePt t="99294" x="5659438" y="2344738"/>
          <p14:tracePt t="99342" x="5651500" y="2344738"/>
          <p14:tracePt t="99358" x="5643563" y="2344738"/>
          <p14:tracePt t="99365" x="5635625" y="2344738"/>
          <p14:tracePt t="99382" x="5619750" y="2344738"/>
          <p14:tracePt t="99390" x="5611813" y="2344738"/>
          <p14:tracePt t="99406" x="5588000" y="2352675"/>
          <p14:tracePt t="99413" x="5588000" y="2360613"/>
          <p14:tracePt t="99422" x="5580063" y="2360613"/>
          <p14:tracePt t="99437" x="5580063" y="2368550"/>
          <p14:tracePt t="99447" x="5572125" y="2368550"/>
          <p14:tracePt t="99454" x="5564188" y="2384425"/>
          <p14:tracePt t="99470" x="5556250" y="2400300"/>
          <p14:tracePt t="99485" x="5548313" y="2408238"/>
          <p14:tracePt t="99494" x="5548313" y="2424113"/>
          <p14:tracePt t="99502" x="5540375" y="2432050"/>
          <p14:tracePt t="99511" x="5540375" y="2439988"/>
          <p14:tracePt t="99520" x="5540375" y="2455863"/>
          <p14:tracePt t="99526" x="5532438" y="2463800"/>
          <p14:tracePt t="99534" x="5524500" y="2471738"/>
          <p14:tracePt t="99542" x="5524500" y="2487613"/>
          <p14:tracePt t="99550" x="5524500" y="2495550"/>
          <p14:tracePt t="99559" x="5524500" y="2503488"/>
          <p14:tracePt t="99566" x="5524500" y="2519363"/>
          <p14:tracePt t="99575" x="5524500" y="2527300"/>
          <p14:tracePt t="99582" x="5532438" y="2543175"/>
          <p14:tracePt t="99590" x="5532438" y="2551113"/>
          <p14:tracePt t="99598" x="5532438" y="2566988"/>
          <p14:tracePt t="99607" x="5532438" y="2576513"/>
          <p14:tracePt t="99614" x="5532438" y="2584450"/>
          <p14:tracePt t="99622" x="5532438" y="2600325"/>
          <p14:tracePt t="99631" x="5540375" y="2624138"/>
          <p14:tracePt t="99638" x="5540375" y="2632075"/>
          <p14:tracePt t="99647" x="5548313" y="2640013"/>
          <p14:tracePt t="99654" x="5548313" y="2655888"/>
          <p14:tracePt t="99663" x="5556250" y="2663825"/>
          <p14:tracePt t="99669" x="5564188" y="2679700"/>
          <p14:tracePt t="99678" x="5572125" y="2695575"/>
          <p14:tracePt t="99686" x="5580063" y="2703513"/>
          <p14:tracePt t="99694" x="5588000" y="2711450"/>
          <p14:tracePt t="99702" x="5619750" y="2727325"/>
          <p14:tracePt t="99710" x="5627688" y="2735263"/>
          <p14:tracePt t="99718" x="5692775" y="2751138"/>
          <p14:tracePt t="99726" x="5748338" y="2767013"/>
          <p14:tracePt t="99734" x="5819775" y="2806700"/>
          <p14:tracePt t="99742" x="5867400" y="2814638"/>
          <p14:tracePt t="99750" x="5954713" y="2838450"/>
          <p14:tracePt t="99758" x="5970588" y="2838450"/>
          <p14:tracePt t="99766" x="6010275" y="2838450"/>
          <p14:tracePt t="99774" x="6034088" y="2838450"/>
          <p14:tracePt t="99782" x="6043613" y="2838450"/>
          <p14:tracePt t="99790" x="6059488" y="2838450"/>
          <p14:tracePt t="99798" x="6067425" y="2838450"/>
          <p14:tracePt t="99806" x="6083300" y="2838450"/>
          <p14:tracePt t="99822" x="6091238" y="2838450"/>
          <p14:tracePt t="99830" x="6099175" y="2814638"/>
          <p14:tracePt t="99838" x="6099175" y="2798763"/>
          <p14:tracePt t="99847" x="6115050" y="2774950"/>
          <p14:tracePt t="99854" x="6130925" y="2727325"/>
          <p14:tracePt t="99868" x="6138863" y="2711450"/>
          <p14:tracePt t="99870" x="6154738" y="2671763"/>
          <p14:tracePt t="99881" x="6162675" y="2584450"/>
          <p14:tracePt t="99885" x="6162675" y="2566988"/>
          <p14:tracePt t="99894" x="6162675" y="2551113"/>
          <p14:tracePt t="99902" x="6162675" y="2535238"/>
          <p14:tracePt t="99913" x="6162675" y="2519363"/>
          <p14:tracePt t="99918" x="6154738" y="2503488"/>
          <p14:tracePt t="99926" x="6138863" y="2479675"/>
          <p14:tracePt t="99934" x="6130925" y="2455863"/>
          <p14:tracePt t="99942" x="6099175" y="2439988"/>
          <p14:tracePt t="99950" x="6099175" y="2432050"/>
          <p14:tracePt t="99958" x="6083300" y="2408238"/>
          <p14:tracePt t="99965" x="6059488" y="2400300"/>
          <p14:tracePt t="99974" x="6026150" y="2392363"/>
          <p14:tracePt t="99982" x="6002338" y="2384425"/>
          <p14:tracePt t="99998" x="5994400" y="2384425"/>
          <p14:tracePt t="100006" x="5978525" y="2384425"/>
          <p14:tracePt t="100014" x="5970588" y="2384425"/>
          <p14:tracePt t="100022" x="5962650" y="2384425"/>
          <p14:tracePt t="100030" x="5946775" y="2384425"/>
          <p14:tracePt t="100038" x="5915025" y="2400300"/>
          <p14:tracePt t="100048" x="5899150" y="2432050"/>
          <p14:tracePt t="100054" x="5851525" y="2471738"/>
          <p14:tracePt t="100064" x="5788025" y="2495550"/>
          <p14:tracePt t="100070" x="5764213" y="2551113"/>
          <p14:tracePt t="100080" x="5740400" y="2624138"/>
          <p14:tracePt t="100086" x="5708650" y="2695575"/>
          <p14:tracePt t="100094" x="5684838" y="2727325"/>
          <p14:tracePt t="100102" x="5667375" y="2759075"/>
          <p14:tracePt t="100111" x="5667375" y="2782888"/>
          <p14:tracePt t="100118" x="5659438" y="2790825"/>
          <p14:tracePt t="100126" x="5659438" y="2806700"/>
          <p14:tracePt t="100134" x="5659438" y="2814638"/>
          <p14:tracePt t="100143" x="5659438" y="2830513"/>
          <p14:tracePt t="100150" x="5659438" y="2838450"/>
          <p14:tracePt t="100158" x="5659438" y="2854325"/>
          <p14:tracePt t="100166" x="5667375" y="2878138"/>
          <p14:tracePt t="100174" x="5676900" y="2894013"/>
          <p14:tracePt t="100182" x="5684838" y="2909888"/>
          <p14:tracePt t="100190" x="5692775" y="2935288"/>
          <p14:tracePt t="100198" x="5708650" y="2967038"/>
          <p14:tracePt t="100206" x="5716588" y="2982913"/>
          <p14:tracePt t="100215" x="5724525" y="3006725"/>
          <p14:tracePt t="100223" x="5732463" y="3014663"/>
          <p14:tracePt t="100235" x="5740400" y="3022600"/>
          <p14:tracePt t="100311" x="5748338" y="3022600"/>
          <p14:tracePt t="100342" x="5756275" y="3014663"/>
          <p14:tracePt t="100350" x="5756275" y="3006725"/>
          <p14:tracePt t="100374" x="5764213" y="2998788"/>
          <p14:tracePt t="100414" x="5764213" y="2990850"/>
          <p14:tracePt t="100846" x="5764213" y="2982913"/>
          <p14:tracePt t="100854" x="5764213" y="2967038"/>
          <p14:tracePt t="100862" x="5772150" y="2951163"/>
          <p14:tracePt t="100872" x="5772150" y="2935288"/>
          <p14:tracePt t="100878" x="5780088" y="2909888"/>
          <p14:tracePt t="100887" x="5780088" y="2901950"/>
          <p14:tracePt t="100893" x="5780088" y="2886075"/>
          <p14:tracePt t="100910" x="5780088" y="2878138"/>
          <p14:tracePt t="100918" x="5780088" y="2870200"/>
          <p14:tracePt t="100926" x="5788025" y="2870200"/>
          <p14:tracePt t="101095" x="5795963" y="2870200"/>
          <p14:tracePt t="101103" x="5795963" y="2878138"/>
          <p14:tracePt t="101113" x="5795963" y="2886075"/>
          <p14:tracePt t="101126" x="5795963" y="2894013"/>
          <p14:tracePt t="101141" x="5795963" y="2901950"/>
          <p14:tracePt t="101150" x="5803900" y="2901950"/>
          <p14:tracePt t="101158" x="5803900" y="2909888"/>
          <p14:tracePt t="101166" x="5803900" y="2919413"/>
          <p14:tracePt t="101173" x="5803900" y="2927350"/>
          <p14:tracePt t="101198" x="5803900" y="2935288"/>
          <p14:tracePt t="101214" x="5803900" y="2943225"/>
          <p14:tracePt t="101221" x="5811838" y="2951163"/>
          <p14:tracePt t="101230" x="5811838" y="2959100"/>
          <p14:tracePt t="101253" x="5811838" y="2967038"/>
          <p14:tracePt t="101266" x="5811838" y="2974975"/>
          <p14:tracePt t="101271" x="5811838" y="2982913"/>
          <p14:tracePt t="101278" x="5811838" y="2990850"/>
          <p14:tracePt t="101287" x="5811838" y="2998788"/>
          <p14:tracePt t="101293" x="5811838" y="3006725"/>
          <p14:tracePt t="101302" x="5811838" y="3022600"/>
          <p14:tracePt t="101310" x="5811838" y="3038475"/>
          <p14:tracePt t="101317" x="5811838" y="3062288"/>
          <p14:tracePt t="101326" x="5811838" y="3070225"/>
          <p14:tracePt t="101334" x="5811838" y="3086100"/>
          <p14:tracePt t="101342" x="5811838" y="3133725"/>
          <p14:tracePt t="101350" x="5803900" y="3157538"/>
          <p14:tracePt t="101358" x="5795963" y="3221038"/>
          <p14:tracePt t="101366" x="5788025" y="3341688"/>
          <p14:tracePt t="101374" x="5788025" y="3405188"/>
          <p14:tracePt t="101382" x="5780088" y="3508375"/>
          <p14:tracePt t="101391" x="5780088" y="3595688"/>
          <p14:tracePt t="101398" x="5780088" y="3708400"/>
          <p14:tracePt t="101406" x="5780088" y="3779838"/>
          <p14:tracePt t="101418" x="5780088" y="3898900"/>
          <p14:tracePt t="101422" x="5780088" y="3963988"/>
          <p14:tracePt t="101430" x="5780088" y="4067175"/>
          <p14:tracePt t="101438" x="5772150" y="4154488"/>
          <p14:tracePt t="101446" x="5764213" y="4217988"/>
          <p14:tracePt t="101454" x="5764213" y="4265613"/>
          <p14:tracePt t="101462" x="5764213" y="4346575"/>
          <p14:tracePt t="101470" x="5764213" y="4410075"/>
          <p14:tracePt t="101478" x="5764213" y="4457700"/>
          <p14:tracePt t="101487" x="5764213" y="4481513"/>
          <p14:tracePt t="101494" x="5764213" y="4489450"/>
          <p14:tracePt t="101503" x="5764213" y="4497388"/>
          <p14:tracePt t="101696" x="5764213" y="4505325"/>
          <p14:tracePt t="101702" x="5764213" y="4521200"/>
          <p14:tracePt t="101709" x="5764213" y="4529138"/>
          <p14:tracePt t="101717" x="5772150" y="4545013"/>
          <p14:tracePt t="101726" x="5772150" y="4584700"/>
          <p14:tracePt t="101734" x="5764213" y="4673600"/>
          <p14:tracePt t="101742" x="5764213" y="4768850"/>
          <p14:tracePt t="101750" x="5740400" y="4872038"/>
          <p14:tracePt t="101758" x="5740400" y="4992688"/>
          <p14:tracePt t="101766" x="5732463" y="5103813"/>
          <p14:tracePt t="101774" x="5732463" y="5151438"/>
          <p14:tracePt t="101782" x="5732463" y="5207000"/>
          <p14:tracePt t="101790" x="5732463" y="5222875"/>
          <p14:tracePt t="101798" x="5732463" y="5262563"/>
          <p14:tracePt t="101806" x="5732463" y="5270500"/>
          <p14:tracePt t="101814" x="5732463" y="5278438"/>
          <p14:tracePt t="101822" x="5732463" y="5286375"/>
          <p14:tracePt t="101831" x="5732463" y="5294313"/>
          <p14:tracePt t="101910" x="5732463" y="5286375"/>
          <p14:tracePt t="101926" x="5732463" y="5270500"/>
          <p14:tracePt t="101934" x="5748338" y="5246688"/>
          <p14:tracePt t="101941" x="5795963" y="5222875"/>
          <p14:tracePt t="101950" x="5851525" y="5175250"/>
          <p14:tracePt t="101958" x="5930900" y="5080000"/>
          <p14:tracePt t="101966" x="6059488" y="4992688"/>
          <p14:tracePt t="101974" x="6146800" y="4943475"/>
          <p14:tracePt t="101982" x="6186488" y="4879975"/>
          <p14:tracePt t="101990" x="6242050" y="4816475"/>
          <p14:tracePt t="101998" x="6265863" y="4792663"/>
          <p14:tracePt t="102006" x="6273800" y="4737100"/>
          <p14:tracePt t="102230" x="6242050" y="4729163"/>
          <p14:tracePt t="102238" x="6154738" y="4721225"/>
          <p14:tracePt t="102246" x="6091238" y="4713288"/>
          <p14:tracePt t="102254" x="5986463" y="4713288"/>
          <p14:tracePt t="102262" x="5930900" y="4705350"/>
          <p14:tracePt t="102271" x="5922963" y="4697413"/>
          <p14:tracePt t="102278" x="5915025" y="4689475"/>
          <p14:tracePt t="102287" x="5907088" y="4689475"/>
          <p14:tracePt t="102294" x="5883275" y="4681538"/>
          <p14:tracePt t="102302" x="5867400" y="4681538"/>
          <p14:tracePt t="102310" x="5819775" y="4681538"/>
          <p14:tracePt t="102320" x="5803900" y="4681538"/>
          <p14:tracePt t="102328" x="5764213" y="4681538"/>
          <p14:tracePt t="102334" x="5756275" y="4681538"/>
          <p14:tracePt t="102342" x="5740400" y="4681538"/>
          <p14:tracePt t="102350" x="5724525" y="4689475"/>
          <p14:tracePt t="102358" x="5716588" y="4697413"/>
          <p14:tracePt t="102366" x="5708650" y="4705350"/>
          <p14:tracePt t="102374" x="5700713" y="4713288"/>
          <p14:tracePt t="102382" x="5684838" y="4752975"/>
          <p14:tracePt t="102390" x="5667375" y="4808538"/>
          <p14:tracePt t="102397" x="5659438" y="4824413"/>
          <p14:tracePt t="102405" x="5651500" y="4840288"/>
          <p14:tracePt t="102414" x="5643563" y="4895850"/>
          <p14:tracePt t="102422" x="5643563" y="4927600"/>
          <p14:tracePt t="102430" x="5643563" y="4943475"/>
          <p14:tracePt t="102446" x="5643563" y="4959350"/>
          <p14:tracePt t="102576" x="5659438" y="4951413"/>
          <p14:tracePt t="102606" x="5659438" y="4943475"/>
          <p14:tracePt t="102713" x="5651500" y="4943475"/>
          <p14:tracePt t="102718" x="5643563" y="4943475"/>
          <p14:tracePt t="102726" x="5627688" y="4943475"/>
          <p14:tracePt t="102734" x="5619750" y="4943475"/>
          <p14:tracePt t="102743" x="5595938" y="4943475"/>
          <p14:tracePt t="102758" x="5588000" y="4943475"/>
          <p14:tracePt t="102984" x="5580063" y="4943475"/>
          <p14:tracePt t="103001" x="5572125" y="4943475"/>
          <p14:tracePt t="103008" x="5564188" y="4959350"/>
          <p14:tracePt t="103015" x="5556250" y="4959350"/>
          <p14:tracePt t="103021" x="5548313" y="4967288"/>
          <p14:tracePt t="103030" x="5540375" y="4976813"/>
          <p14:tracePt t="103038" x="5532438" y="4976813"/>
          <p14:tracePt t="103061" x="5524500" y="4976813"/>
          <p14:tracePt t="103062" x="5516563" y="4976813"/>
          <p14:tracePt t="103110" x="5516563" y="4984750"/>
          <p14:tracePt t="103919" x="5524500" y="4984750"/>
          <p14:tracePt t="103935" x="5540375" y="4984750"/>
          <p14:tracePt t="104007" x="5548313" y="4976813"/>
          <p14:tracePt t="104384" x="5556250" y="4976813"/>
          <p14:tracePt t="104398" x="5572125" y="4984750"/>
          <p14:tracePt t="104406" x="5588000" y="4992688"/>
          <p14:tracePt t="104413" x="5611813" y="4992688"/>
          <p14:tracePt t="104423" x="5676900" y="5000625"/>
          <p14:tracePt t="104430" x="5684838" y="5008563"/>
          <p14:tracePt t="104438" x="5740400" y="5024438"/>
          <p14:tracePt t="104450" x="5756275" y="5032375"/>
          <p14:tracePt t="104454" x="5795963" y="5032375"/>
          <p14:tracePt t="104462" x="5819775" y="5032375"/>
          <p14:tracePt t="104470" x="5875338" y="5040313"/>
          <p14:tracePt t="104477" x="5954713" y="5040313"/>
          <p14:tracePt t="104485" x="5962650" y="5040313"/>
          <p14:tracePt t="104494" x="6018213" y="5040313"/>
          <p14:tracePt t="104502" x="6034088" y="5048250"/>
          <p14:tracePt t="104509" x="6083300" y="5048250"/>
          <p14:tracePt t="104518" x="6115050" y="5056188"/>
          <p14:tracePt t="104526" x="6122988" y="5056188"/>
          <p14:tracePt t="104534" x="6146800" y="5056188"/>
          <p14:tracePt t="104543" x="6162675" y="5056188"/>
          <p14:tracePt t="104550" x="6178550" y="5056188"/>
          <p14:tracePt t="104564" x="6186488" y="5056188"/>
          <p14:tracePt t="104566" x="6194425" y="5056188"/>
          <p14:tracePt t="104574" x="6210300" y="5056188"/>
          <p14:tracePt t="104593" x="6218238" y="5056188"/>
          <p14:tracePt t="104602" x="6234113" y="5056188"/>
          <p14:tracePt t="104606" x="6242050" y="5056188"/>
          <p14:tracePt t="104614" x="6257925" y="5056188"/>
          <p14:tracePt t="104621" x="6265863" y="5056188"/>
          <p14:tracePt t="104630" x="6297613" y="5056188"/>
          <p14:tracePt t="104646" x="6305550" y="5048250"/>
          <p14:tracePt t="104654" x="6337300" y="5024438"/>
          <p14:tracePt t="104662" x="6337300" y="5016500"/>
          <p14:tracePt t="104669" x="6353175" y="5008563"/>
          <p14:tracePt t="104678" x="6361113" y="4992688"/>
          <p14:tracePt t="104686" x="6376988" y="4984750"/>
          <p14:tracePt t="104694" x="6376988" y="4976813"/>
          <p14:tracePt t="104702" x="6384925" y="4967288"/>
          <p14:tracePt t="104711" x="6410325" y="4951413"/>
          <p14:tracePt t="104725" x="6418263" y="4951413"/>
          <p14:tracePt t="104734" x="6426200" y="4943475"/>
          <p14:tracePt t="104753" x="6434138" y="4943475"/>
          <p14:tracePt t="104774" x="6442075" y="4943475"/>
          <p14:tracePt t="104782" x="6450013" y="4935538"/>
          <p14:tracePt t="104792" x="6457950" y="4935538"/>
          <p14:tracePt t="104798" x="6473825" y="4935538"/>
          <p14:tracePt t="104806" x="6497638" y="4935538"/>
          <p14:tracePt t="104814" x="6529388" y="4935538"/>
          <p14:tracePt t="104822" x="6553200" y="4935538"/>
          <p14:tracePt t="104830" x="6561138" y="4935538"/>
          <p14:tracePt t="104837" x="6569075" y="4935538"/>
          <p14:tracePt t="104846" x="6577013" y="4935538"/>
          <p14:tracePt t="104870" x="6584950" y="4935538"/>
          <p14:tracePt t="104885" x="6592888" y="4935538"/>
          <p14:tracePt t="104894" x="6600825" y="4935538"/>
          <p14:tracePt t="104910" x="6608763" y="4935538"/>
          <p14:tracePt t="104918" x="6616700" y="4935538"/>
          <p14:tracePt t="104926" x="6624638" y="4935538"/>
          <p14:tracePt t="104934" x="6640513" y="4935538"/>
          <p14:tracePt t="104942" x="6664325" y="4935538"/>
          <p14:tracePt t="104950" x="6680200" y="4927600"/>
          <p14:tracePt t="104959" x="6696075" y="4911725"/>
          <p14:tracePt t="104966" x="6769100" y="4895850"/>
          <p14:tracePt t="104975" x="6784975" y="4895850"/>
          <p14:tracePt t="104982" x="6848475" y="4872038"/>
          <p14:tracePt t="104993" x="6880225" y="4848225"/>
          <p14:tracePt t="104997" x="6919913" y="4816475"/>
          <p14:tracePt t="105008" x="6927850" y="4784725"/>
          <p14:tracePt t="105014" x="6935788" y="4737100"/>
          <p14:tracePt t="105022" x="6943725" y="4713288"/>
          <p14:tracePt t="105029" x="6959600" y="4697413"/>
          <p14:tracePt t="105044" x="6959600" y="4689475"/>
          <p14:tracePt t="105046" x="6967538" y="4673600"/>
          <p14:tracePt t="105059" x="6975475" y="4657725"/>
          <p14:tracePt t="105062" x="6983413" y="4649788"/>
          <p14:tracePt t="105070" x="6983413" y="4633913"/>
          <p14:tracePt t="105077" x="6983413" y="4616450"/>
          <p14:tracePt t="105085" x="6983413" y="4576763"/>
          <p14:tracePt t="105094" x="6991350" y="4521200"/>
          <p14:tracePt t="105102" x="6991350" y="4505325"/>
          <p14:tracePt t="105110" x="6991350" y="4489450"/>
          <p14:tracePt t="105125" x="6999288" y="4473575"/>
          <p14:tracePt t="105134" x="6999288" y="4465638"/>
          <p14:tracePt t="105142" x="6999288" y="4457700"/>
          <p14:tracePt t="105166" x="6999288" y="4449763"/>
          <p14:tracePt t="105182" x="6999288" y="4441825"/>
          <p14:tracePt t="105193" x="6999288" y="4433888"/>
          <p14:tracePt t="105198" x="6999288" y="4425950"/>
          <p14:tracePt t="105206" x="6999288" y="4418013"/>
          <p14:tracePt t="105214" x="6999288" y="4410075"/>
          <p14:tracePt t="105223" x="6999288" y="4402138"/>
          <p14:tracePt t="105230" x="6999288" y="4386263"/>
          <p14:tracePt t="105246" x="6999288" y="4378325"/>
          <p14:tracePt t="105254" x="6999288" y="4330700"/>
          <p14:tracePt t="105262" x="6999288" y="4322763"/>
          <p14:tracePt t="105270" x="6999288" y="4291013"/>
          <p14:tracePt t="105278" x="6999288" y="4273550"/>
          <p14:tracePt t="105286" x="6999288" y="4265613"/>
          <p14:tracePt t="105293" x="6999288" y="4233863"/>
          <p14:tracePt t="105302" x="6999288" y="4217988"/>
          <p14:tracePt t="105310" x="6999288" y="4202113"/>
          <p14:tracePt t="105318" x="6999288" y="4194175"/>
          <p14:tracePt t="105326" x="6999288" y="4186238"/>
          <p14:tracePt t="105334" x="6999288" y="4170363"/>
          <p14:tracePt t="105343" x="6999288" y="4138613"/>
          <p14:tracePt t="105360" x="6999288" y="4130675"/>
          <p14:tracePt t="105365" x="6999288" y="4114800"/>
          <p14:tracePt t="105382" x="6999288" y="4106863"/>
          <p14:tracePt t="105393" x="7007225" y="4098925"/>
          <p14:tracePt t="105398" x="7007225" y="4090988"/>
          <p14:tracePt t="105406" x="7007225" y="4083050"/>
          <p14:tracePt t="105414" x="7007225" y="4075113"/>
          <p14:tracePt t="105422" x="7015163" y="4067175"/>
          <p14:tracePt t="105430" x="7023100" y="4067175"/>
          <p14:tracePt t="105438" x="7023100" y="4059238"/>
          <p14:tracePt t="105446" x="7031038" y="4059238"/>
          <p14:tracePt t="105454" x="7031038" y="4051300"/>
          <p14:tracePt t="105462" x="7038975" y="4051300"/>
          <p14:tracePt t="105478" x="7054850" y="4043363"/>
          <p14:tracePt t="105485" x="7062788" y="4035425"/>
          <p14:tracePt t="105494" x="7070725" y="4027488"/>
          <p14:tracePt t="105502" x="7086600" y="4011613"/>
          <p14:tracePt t="105510" x="7102475" y="4011613"/>
          <p14:tracePt t="105518" x="7118350" y="3995738"/>
          <p14:tracePt t="105527" x="7135813" y="3987800"/>
          <p14:tracePt t="105536" x="7143750" y="3979863"/>
          <p14:tracePt t="105547" x="7159625" y="3971925"/>
          <p14:tracePt t="105550" x="7175500" y="3963988"/>
          <p14:tracePt t="105559" x="7191375" y="3948113"/>
          <p14:tracePt t="105566" x="7215188" y="3948113"/>
          <p14:tracePt t="105575" x="7223125" y="3938588"/>
          <p14:tracePt t="105582" x="7270750" y="3938588"/>
          <p14:tracePt t="105592" x="7318375" y="3930650"/>
          <p14:tracePt t="105598" x="7381875" y="3930650"/>
          <p14:tracePt t="105608" x="7397750" y="3922713"/>
          <p14:tracePt t="105614" x="7445375" y="3922713"/>
          <p14:tracePt t="105623" x="7477125" y="3922713"/>
          <p14:tracePt t="105630" x="7493000" y="3922713"/>
          <p14:tracePt t="105638" x="7542213" y="3922713"/>
          <p14:tracePt t="105646" x="7558088" y="3922713"/>
          <p14:tracePt t="105654" x="7566025" y="3922713"/>
          <p14:tracePt t="105662" x="7573963" y="3922713"/>
          <p14:tracePt t="105670" x="7581900" y="3922713"/>
          <p14:tracePt t="105678" x="7605713" y="3922713"/>
          <p14:tracePt t="105685" x="7629525" y="3922713"/>
          <p14:tracePt t="105694" x="7661275" y="3922713"/>
          <p14:tracePt t="105702" x="7700963" y="3930650"/>
          <p14:tracePt t="105710" x="7756525" y="3930650"/>
          <p14:tracePt t="105718" x="7820025" y="3938588"/>
          <p14:tracePt t="105725" x="7900988" y="3938588"/>
          <p14:tracePt t="105734" x="8012113" y="3938588"/>
          <p14:tracePt t="105742" x="8043863" y="3938588"/>
          <p14:tracePt t="105750" x="8147050" y="3938588"/>
          <p14:tracePt t="105759" x="8202613" y="3938588"/>
          <p14:tracePt t="105765" x="8218488" y="3948113"/>
          <p14:tracePt t="105775" x="8235950" y="3948113"/>
          <p14:tracePt t="105782" x="8251825" y="3948113"/>
          <p14:tracePt t="105792" x="8259763" y="3948113"/>
          <p14:tracePt t="105798" x="8267700" y="3948113"/>
          <p14:tracePt t="105823" x="8275638" y="3948113"/>
          <p14:tracePt t="105838" x="8283575" y="3948113"/>
          <p14:tracePt t="105846" x="8291513" y="3948113"/>
          <p14:tracePt t="105854" x="8299450" y="3948113"/>
          <p14:tracePt t="105862" x="8315325" y="3948113"/>
          <p14:tracePt t="105870" x="8339138" y="3948113"/>
          <p14:tracePt t="105878" x="8347075" y="3948113"/>
          <p14:tracePt t="105886" x="8370888" y="3948113"/>
          <p14:tracePt t="105894" x="8386763" y="3948113"/>
          <p14:tracePt t="105902" x="8426450" y="3948113"/>
          <p14:tracePt t="105910" x="8482013" y="3948113"/>
          <p14:tracePt t="105918" x="8513763" y="3948113"/>
          <p14:tracePt t="105925" x="8529638" y="3948113"/>
          <p14:tracePt t="105934" x="8553450" y="3948113"/>
          <p14:tracePt t="105942" x="8569325" y="3948113"/>
          <p14:tracePt t="105950" x="8577263" y="3948113"/>
          <p14:tracePt t="109910" x="8577263" y="3956050"/>
          <p14:tracePt t="109919" x="8585200" y="3963988"/>
          <p14:tracePt t="109927" x="8585200" y="3987800"/>
          <p14:tracePt t="109934" x="8585200" y="3995738"/>
          <p14:tracePt t="109942" x="8585200" y="4011613"/>
          <p14:tracePt t="109950" x="8585200" y="4027488"/>
          <p14:tracePt t="109958" x="8585200" y="4043363"/>
          <p14:tracePt t="109966" x="8585200" y="4059238"/>
          <p14:tracePt t="109974" x="8585200" y="4130675"/>
          <p14:tracePt t="109982" x="8585200" y="4170363"/>
          <p14:tracePt t="109990" x="8577263" y="4273550"/>
          <p14:tracePt t="109999" x="8577263" y="4418013"/>
          <p14:tracePt t="110007" x="8577263" y="4568825"/>
          <p14:tracePt t="110020" x="8561388" y="4832350"/>
          <p14:tracePt t="110022" x="8537575" y="5040313"/>
          <p14:tracePt t="110032" x="8529638" y="5103813"/>
          <p14:tracePt t="110037" x="8513763" y="5214938"/>
          <p14:tracePt t="110048" x="8513763" y="5238750"/>
          <p14:tracePt t="110058" x="8505825" y="5254625"/>
          <p14:tracePt t="110063" x="8505825" y="5262563"/>
          <p14:tracePt t="110070" x="8505825" y="5270500"/>
          <p14:tracePt t="110238" x="8513763" y="5270500"/>
          <p14:tracePt t="110608" x="8513763" y="5278438"/>
          <p14:tracePt t="110623" x="8521700" y="5294313"/>
          <p14:tracePt t="110638" x="8521700" y="5302250"/>
          <p14:tracePt t="110646" x="8537575" y="5302250"/>
          <p14:tracePt t="110654" x="8537575" y="5319713"/>
          <p14:tracePt t="110664" x="8553450" y="5319713"/>
          <p14:tracePt t="110669" x="8553450" y="5327650"/>
          <p14:tracePt t="110678" x="8561388" y="5335588"/>
          <p14:tracePt t="111022" x="8545513" y="5335588"/>
          <p14:tracePt t="111030" x="8537575" y="5335588"/>
          <p14:tracePt t="111038" x="8521700" y="5335588"/>
          <p14:tracePt t="111048" x="8497888" y="5335588"/>
          <p14:tracePt t="111067" x="8458200" y="5351463"/>
          <p14:tracePt t="111070" x="8410575" y="5375275"/>
          <p14:tracePt t="111077" x="8347075" y="5391150"/>
          <p14:tracePt t="111085" x="8267700" y="5407025"/>
          <p14:tracePt t="111094" x="8178800" y="5414963"/>
          <p14:tracePt t="111103" x="8147050" y="5414963"/>
          <p14:tracePt t="111112" x="8075613" y="5414963"/>
          <p14:tracePt t="111118" x="7956550" y="5414963"/>
          <p14:tracePt t="111126" x="7924800" y="5414963"/>
          <p14:tracePt t="111134" x="7820025" y="5414963"/>
          <p14:tracePt t="111142" x="7700963" y="5414963"/>
          <p14:tracePt t="111150" x="7637463" y="5414963"/>
          <p14:tracePt t="111158" x="7566025" y="5414963"/>
          <p14:tracePt t="111165" x="7445375" y="5422900"/>
          <p14:tracePt t="111174" x="7381875" y="5430838"/>
          <p14:tracePt t="111182" x="7310438" y="5430838"/>
          <p14:tracePt t="111190" x="7223125" y="5430838"/>
          <p14:tracePt t="111199" x="7159625" y="5430838"/>
          <p14:tracePt t="111206" x="7118350" y="5430838"/>
          <p14:tracePt t="111214" x="7062788" y="5430838"/>
          <p14:tracePt t="111222" x="6999288" y="5422900"/>
          <p14:tracePt t="111230" x="6951663" y="5407025"/>
          <p14:tracePt t="111238" x="6896100" y="5399088"/>
          <p14:tracePt t="111246" x="6864350" y="5399088"/>
          <p14:tracePt t="111254" x="6816725" y="5399088"/>
          <p14:tracePt t="111263" x="6735763" y="5399088"/>
          <p14:tracePt t="111270" x="6672263" y="5399088"/>
          <p14:tracePt t="111279" x="6600825" y="5399088"/>
          <p14:tracePt t="111285" x="6545263" y="5399088"/>
          <p14:tracePt t="111294" x="6450013" y="5399088"/>
          <p14:tracePt t="111302" x="6376988" y="5399088"/>
          <p14:tracePt t="111310" x="6257925" y="5391150"/>
          <p14:tracePt t="111317" x="6194425" y="5391150"/>
          <p14:tracePt t="111325" x="6122988" y="5391150"/>
          <p14:tracePt t="111334" x="6034088" y="5391150"/>
          <p14:tracePt t="111341" x="5938838" y="5399088"/>
          <p14:tracePt t="111349" x="5827713" y="5414963"/>
          <p14:tracePt t="111357" x="5708650" y="5438775"/>
          <p14:tracePt t="111365" x="5611813" y="5446713"/>
          <p14:tracePt t="111373" x="5540375" y="5454650"/>
          <p14:tracePt t="111381" x="5421313" y="5478463"/>
          <p14:tracePt t="111390" x="5381625" y="5478463"/>
          <p14:tracePt t="111397" x="5365750" y="5478463"/>
          <p14:tracePt t="111406" x="5318125" y="5478463"/>
          <p14:tracePt t="111414" x="5284788" y="5478463"/>
          <p14:tracePt t="111422" x="5268913" y="5478463"/>
          <p14:tracePt t="111430" x="5221288" y="5478463"/>
          <p14:tracePt t="111438" x="5189538" y="5478463"/>
          <p14:tracePt t="111447" x="5165725" y="5478463"/>
          <p14:tracePt t="111454" x="5094288" y="5478463"/>
          <p14:tracePt t="111463" x="5062538" y="5478463"/>
          <p14:tracePt t="111470" x="5046663" y="5478463"/>
          <p14:tracePt t="111480" x="4967288" y="5494338"/>
          <p14:tracePt t="111487" x="4951413" y="5510213"/>
          <p14:tracePt t="111499" x="4910138" y="5518150"/>
          <p14:tracePt t="111502" x="4854575" y="5526088"/>
          <p14:tracePt t="111510" x="4822825" y="5526088"/>
          <p14:tracePt t="111518" x="4814888" y="5526088"/>
          <p14:tracePt t="111525" x="4799013" y="5526088"/>
          <p14:tracePt t="111534" x="4791075" y="5526088"/>
          <p14:tracePt t="112078" x="4799013" y="5518150"/>
          <p14:tracePt t="112093" x="4814888" y="5510213"/>
          <p14:tracePt t="112102" x="4822825" y="5510213"/>
          <p14:tracePt t="112110" x="4862513" y="5510213"/>
          <p14:tracePt t="112118" x="4951413" y="5502275"/>
          <p14:tracePt t="112126" x="5014913" y="5502275"/>
          <p14:tracePt t="112134" x="5086350" y="5502275"/>
          <p14:tracePt t="112143" x="5229225" y="5502275"/>
          <p14:tracePt t="112150" x="5326063" y="5502275"/>
          <p14:tracePt t="112159" x="5484813" y="5502275"/>
          <p14:tracePt t="112166" x="5684838" y="5502275"/>
          <p14:tracePt t="112178" x="5930900" y="5494338"/>
          <p14:tracePt t="112182" x="6234113" y="5494338"/>
          <p14:tracePt t="112191" x="6513513" y="5494338"/>
          <p14:tracePt t="112198" x="6751638" y="5494338"/>
          <p14:tracePt t="112205" x="7054850" y="5494338"/>
          <p14:tracePt t="112214" x="7373938" y="5494338"/>
          <p14:tracePt t="112222" x="7661275" y="5502275"/>
          <p14:tracePt t="112229" x="7924800" y="5502275"/>
          <p14:tracePt t="112238" x="8123238" y="5518150"/>
          <p14:tracePt t="112246" x="8275638" y="5518150"/>
          <p14:tracePt t="112255" x="8410575" y="5518150"/>
          <p14:tracePt t="112262" x="8489950" y="5518150"/>
          <p14:tracePt t="112270" x="8521700" y="5518150"/>
          <p14:tracePt t="112278" x="8545513" y="5518150"/>
          <p14:tracePt t="112287" x="8569325" y="5518150"/>
          <p14:tracePt t="112294" x="8577263" y="5518150"/>
          <p14:tracePt t="112303" x="8585200" y="5518150"/>
          <p14:tracePt t="112310" x="8593138" y="5518150"/>
          <p14:tracePt t="112319" x="8602663" y="5518150"/>
          <p14:tracePt t="112329" x="8610600" y="5518150"/>
          <p14:tracePt t="112334" x="8618538" y="5518150"/>
          <p14:tracePt t="112342" x="8626475" y="5518150"/>
          <p14:tracePt t="112350" x="8642350" y="5518150"/>
          <p14:tracePt t="112358" x="8658225" y="5518150"/>
          <p14:tracePt t="112366" x="8689975" y="5518150"/>
          <p14:tracePt t="112374" x="8705850" y="5518150"/>
          <p14:tracePt t="112382" x="8713788" y="5518150"/>
          <p14:tracePt t="112390" x="8721725" y="5518150"/>
          <p14:tracePt t="112398" x="8737600" y="5518150"/>
          <p14:tracePt t="112430" x="8737600" y="5510213"/>
          <p14:tracePt t="112482" x="8745538" y="5510213"/>
          <p14:tracePt t="113102" x="8753475" y="5510213"/>
          <p14:tracePt t="113126" x="8761413" y="5510213"/>
          <p14:tracePt t="113694" x="8769350" y="5510213"/>
          <p14:tracePt t="113854" x="8777288" y="5510213"/>
          <p14:tracePt t="114118" x="8777288" y="5502275"/>
          <p14:tracePt t="114126" x="8769350" y="5502275"/>
          <p14:tracePt t="114134" x="8761413" y="5502275"/>
          <p14:tracePt t="114182" x="8753475" y="5502275"/>
          <p14:tracePt t="114206" x="8745538" y="5502275"/>
          <p14:tracePt t="114222" x="8745538" y="5494338"/>
          <p14:tracePt t="114230" x="8737600" y="5494338"/>
          <p14:tracePt t="114237" x="8729663" y="5494338"/>
          <p14:tracePt t="114254" x="8721725" y="5494338"/>
          <p14:tracePt t="114278" x="8713788" y="5494338"/>
          <p14:tracePt t="114294" x="8705850" y="5494338"/>
          <p14:tracePt t="114318" x="8697913" y="5494338"/>
          <p14:tracePt t="114342" x="8689975" y="5494338"/>
          <p14:tracePt t="114350" x="8682038" y="5494338"/>
          <p14:tracePt t="114358" x="8674100" y="5494338"/>
          <p14:tracePt t="114366" x="8666163" y="5494338"/>
          <p14:tracePt t="114374" x="8658225" y="5494338"/>
          <p14:tracePt t="114382" x="8650288" y="5494338"/>
          <p14:tracePt t="114390" x="8626475" y="5494338"/>
          <p14:tracePt t="114398" x="8602663" y="5486400"/>
          <p14:tracePt t="114406" x="8585200" y="5478463"/>
          <p14:tracePt t="114414" x="8561388" y="5478463"/>
          <p14:tracePt t="114422" x="8553450" y="5478463"/>
          <p14:tracePt t="114431" x="8537575" y="5470525"/>
          <p14:tracePt t="114439" x="8529638" y="5470525"/>
          <p14:tracePt t="114447" x="8505825" y="5470525"/>
          <p14:tracePt t="114449" x="8489950" y="5470525"/>
          <p14:tracePt t="114461" x="8442325" y="5470525"/>
          <p14:tracePt t="114469" x="8434388" y="5470525"/>
          <p14:tracePt t="114478" x="8418513" y="5470525"/>
          <p14:tracePt t="114486" x="8394700" y="5470525"/>
          <p14:tracePt t="114494" x="8370888" y="5470525"/>
          <p14:tracePt t="114503" x="8331200" y="5470525"/>
          <p14:tracePt t="114509" x="8307388" y="5470525"/>
          <p14:tracePt t="114518" x="8291513" y="5470525"/>
          <p14:tracePt t="114526" x="8251825" y="5470525"/>
          <p14:tracePt t="114534" x="8194675" y="5470525"/>
          <p14:tracePt t="114542" x="8178800" y="5470525"/>
          <p14:tracePt t="114549" x="8170863" y="5470525"/>
          <p14:tracePt t="114558" x="8147050" y="5470525"/>
          <p14:tracePt t="114566" x="8131175" y="5470525"/>
          <p14:tracePt t="114574" x="8115300" y="5470525"/>
          <p14:tracePt t="114582" x="8099425" y="5470525"/>
          <p14:tracePt t="114590" x="8043863" y="5470525"/>
          <p14:tracePt t="114601" x="8027988" y="5462588"/>
          <p14:tracePt t="114606" x="7980363" y="5462588"/>
          <p14:tracePt t="114614" x="7964488" y="5462588"/>
          <p14:tracePt t="114622" x="7924800" y="5462588"/>
          <p14:tracePt t="114631" x="7869238" y="5462588"/>
          <p14:tracePt t="114639" x="7835900" y="5454650"/>
          <p14:tracePt t="114647" x="7788275" y="5454650"/>
          <p14:tracePt t="114655" x="7764463" y="5438775"/>
          <p14:tracePt t="114664" x="7700963" y="5438775"/>
          <p14:tracePt t="114669" x="7685088" y="5438775"/>
          <p14:tracePt t="114678" x="7605713" y="5438775"/>
          <p14:tracePt t="114685" x="7589838" y="5438775"/>
          <p14:tracePt t="114694" x="7502525" y="5430838"/>
          <p14:tracePt t="114702" x="7477125" y="5430838"/>
          <p14:tracePt t="114710" x="7445375" y="5430838"/>
          <p14:tracePt t="114718" x="7429500" y="5430838"/>
          <p14:tracePt t="114726" x="7405688" y="5430838"/>
          <p14:tracePt t="114734" x="7373938" y="5430838"/>
          <p14:tracePt t="114742" x="7350125" y="5430838"/>
          <p14:tracePt t="114755" x="7278688" y="5430838"/>
          <p14:tracePt t="114758" x="7215188" y="5430838"/>
          <p14:tracePt t="114766" x="7110413" y="5422900"/>
          <p14:tracePt t="114774" x="7023100" y="5422900"/>
          <p14:tracePt t="114782" x="6927850" y="5422900"/>
          <p14:tracePt t="114789" x="6856413" y="5422900"/>
          <p14:tracePt t="114798" x="6800850" y="5422900"/>
          <p14:tracePt t="114806" x="6735763" y="5422900"/>
          <p14:tracePt t="114814" x="6696075" y="5422900"/>
          <p14:tracePt t="114822" x="6608763" y="5414963"/>
          <p14:tracePt t="114831" x="6592888" y="5414963"/>
          <p14:tracePt t="114838" x="6553200" y="5414963"/>
          <p14:tracePt t="114847" x="6465888" y="5414963"/>
          <p14:tracePt t="114855" x="6402388" y="5414963"/>
          <p14:tracePt t="114868" x="6329363" y="5414963"/>
          <p14:tracePt t="114871" x="6242050" y="5414963"/>
          <p14:tracePt t="114878" x="6146800" y="5414963"/>
          <p14:tracePt t="114886" x="6043613" y="5414963"/>
          <p14:tracePt t="114894" x="5922963" y="5414963"/>
          <p14:tracePt t="114906" x="5859463" y="5414963"/>
          <p14:tracePt t="114910" x="5756275" y="5422900"/>
          <p14:tracePt t="114918" x="5732463" y="5422900"/>
          <p14:tracePt t="114926" x="5700713" y="5430838"/>
          <p14:tracePt t="114933" x="5651500" y="5430838"/>
          <p14:tracePt t="114942" x="5627688" y="5430838"/>
          <p14:tracePt t="114950" x="5595938" y="5430838"/>
          <p14:tracePt t="114958" x="5580063" y="5430838"/>
          <p14:tracePt t="114965" x="5556250" y="5430838"/>
          <p14:tracePt t="114974" x="5540375" y="5430838"/>
          <p14:tracePt t="114982" x="5524500" y="5430838"/>
          <p14:tracePt t="114990" x="5516563" y="5430838"/>
          <p14:tracePt t="114998" x="5500688" y="5430838"/>
          <p14:tracePt t="115006" x="5484813" y="5430838"/>
          <p14:tracePt t="115014" x="5461000" y="5430838"/>
          <p14:tracePt t="115021" x="5453063" y="5430838"/>
          <p14:tracePt t="115030" x="5437188" y="5430838"/>
          <p14:tracePt t="115038" x="5413375" y="5422900"/>
          <p14:tracePt t="115050" x="5397500" y="5422900"/>
          <p14:tracePt t="115058" x="5373688" y="5414963"/>
          <p14:tracePt t="115064" x="5349875" y="5414963"/>
          <p14:tracePt t="115069" x="5334000" y="5407025"/>
          <p14:tracePt t="115078" x="5326063" y="5407025"/>
          <p14:tracePt t="115085" x="5310188" y="5399088"/>
          <p14:tracePt t="115094" x="5300663" y="5399088"/>
          <p14:tracePt t="115215" x="5292725" y="5391150"/>
          <p14:tracePt t="115232" x="5284788" y="5391150"/>
          <p14:tracePt t="115254" x="5284788" y="5383213"/>
          <p14:tracePt t="115374" x="5276850" y="5383213"/>
          <p14:tracePt t="117022" x="5276850" y="5375275"/>
          <p14:tracePt t="117045" x="5276850" y="5367338"/>
          <p14:tracePt t="117086" x="5276850" y="5359400"/>
          <p14:tracePt t="117879" x="5284788" y="5359400"/>
          <p14:tracePt t="117887" x="5300663" y="5359400"/>
          <p14:tracePt t="117895" x="5310188" y="5359400"/>
          <p14:tracePt t="117902" x="5318125" y="5359400"/>
          <p14:tracePt t="117912" x="5326063" y="5359400"/>
          <p14:tracePt t="117918" x="5349875" y="5359400"/>
          <p14:tracePt t="117928" x="5357813" y="5359400"/>
          <p14:tracePt t="117938" x="5365750" y="5359400"/>
          <p14:tracePt t="117944" x="5373688" y="5359400"/>
          <p14:tracePt t="117950" x="5397500" y="5359400"/>
          <p14:tracePt t="117958" x="5413375" y="5359400"/>
          <p14:tracePt t="117966" x="5421313" y="5359400"/>
          <p14:tracePt t="117973" x="5468938" y="5359400"/>
          <p14:tracePt t="117982" x="5484813" y="5367338"/>
          <p14:tracePt t="117990" x="5532438" y="5383213"/>
          <p14:tracePt t="117997" x="5556250" y="5391150"/>
          <p14:tracePt t="118006" x="5572125" y="5391150"/>
          <p14:tracePt t="118014" x="5588000" y="5399088"/>
          <p14:tracePt t="118022" x="5611813" y="5407025"/>
          <p14:tracePt t="118029" x="5627688" y="5407025"/>
          <p14:tracePt t="118038" x="5643563" y="5414963"/>
          <p14:tracePt t="118061" x="5659438" y="5414963"/>
          <p14:tracePt t="118062" x="5676900" y="5414963"/>
          <p14:tracePt t="118070" x="5692775" y="5414963"/>
          <p14:tracePt t="118078" x="5724525" y="5399088"/>
          <p14:tracePt t="118090" x="5740400" y="5391150"/>
          <p14:tracePt t="118094" x="5756275" y="5383213"/>
          <p14:tracePt t="118102" x="5788025" y="5367338"/>
          <p14:tracePt t="118111" x="5795963" y="5359400"/>
          <p14:tracePt t="118118" x="5827713" y="5335588"/>
          <p14:tracePt t="118128" x="5835650" y="5327650"/>
          <p14:tracePt t="118135" x="5851525" y="5310188"/>
          <p14:tracePt t="118151" x="5891213" y="5286375"/>
          <p14:tracePt t="118158" x="5930900" y="5278438"/>
          <p14:tracePt t="118166" x="5938838" y="5262563"/>
          <p14:tracePt t="118174" x="5954713" y="5254625"/>
          <p14:tracePt t="118182" x="5962650" y="5238750"/>
          <p14:tracePt t="118189" x="5978525" y="5214938"/>
          <p14:tracePt t="118198" x="5986463" y="5191125"/>
          <p14:tracePt t="118206" x="5994400" y="5175250"/>
          <p14:tracePt t="118213" x="6002338" y="5167313"/>
          <p14:tracePt t="118222" x="6010275" y="5151438"/>
          <p14:tracePt t="118230" x="6026150" y="5143500"/>
          <p14:tracePt t="118248" x="6051550" y="5119688"/>
          <p14:tracePt t="118254" x="6059488" y="5111750"/>
          <p14:tracePt t="118262" x="6083300" y="5095875"/>
          <p14:tracePt t="118270" x="6107113" y="5064125"/>
          <p14:tracePt t="118279" x="6122988" y="5048250"/>
          <p14:tracePt t="118287" x="6154738" y="5024438"/>
          <p14:tracePt t="118297" x="6162675" y="5016500"/>
          <p14:tracePt t="118302" x="6178550" y="5000625"/>
          <p14:tracePt t="118311" x="6186488" y="4984750"/>
          <p14:tracePt t="118318" x="6194425" y="4984750"/>
          <p14:tracePt t="118327" x="6202363" y="4976813"/>
          <p14:tracePt t="118334" x="6202363" y="4967288"/>
          <p14:tracePt t="118344" x="6210300" y="4959350"/>
          <p14:tracePt t="118350" x="6226175" y="4951413"/>
          <p14:tracePt t="118358" x="6242050" y="4943475"/>
          <p14:tracePt t="118367" x="6273800" y="4927600"/>
          <p14:tracePt t="118374" x="6281738" y="4919663"/>
          <p14:tracePt t="118383" x="6305550" y="4911725"/>
          <p14:tracePt t="118393" x="6345238" y="4895850"/>
          <p14:tracePt t="118398" x="6361113" y="4887913"/>
          <p14:tracePt t="118406" x="6410325" y="4872038"/>
          <p14:tracePt t="118414" x="6426200" y="4848225"/>
          <p14:tracePt t="118422" x="6442075" y="4832350"/>
          <p14:tracePt t="118430" x="6497638" y="4816475"/>
          <p14:tracePt t="118440" x="6513513" y="4784725"/>
          <p14:tracePt t="118447" x="6561138" y="4768850"/>
          <p14:tracePt t="118454" x="6577013" y="4760913"/>
          <p14:tracePt t="118463" x="6592888" y="4737100"/>
          <p14:tracePt t="118470" x="6640513" y="4721225"/>
          <p14:tracePt t="118478" x="6696075" y="4705350"/>
          <p14:tracePt t="118485" x="6759575" y="4689475"/>
          <p14:tracePt t="118493" x="6840538" y="4657725"/>
          <p14:tracePt t="118502" x="6967538" y="4600575"/>
          <p14:tracePt t="118510" x="7038975" y="4568825"/>
          <p14:tracePt t="118518" x="7110413" y="4521200"/>
          <p14:tracePt t="118527" x="7175500" y="4497388"/>
          <p14:tracePt t="118534" x="7199313" y="4441825"/>
          <p14:tracePt t="118543" x="7215188" y="4402138"/>
          <p14:tracePt t="118550" x="7254875" y="4354513"/>
          <p14:tracePt t="118560" x="7270750" y="4330700"/>
          <p14:tracePt t="118566" x="7294563" y="4291013"/>
          <p14:tracePt t="118574" x="7302500" y="4281488"/>
          <p14:tracePt t="118583" x="7326313" y="4265613"/>
          <p14:tracePt t="118589" x="7334250" y="4257675"/>
          <p14:tracePt t="118597" x="7342188" y="4257675"/>
          <p14:tracePt t="118605" x="7350125" y="4249738"/>
          <p14:tracePt t="118614" x="7358063" y="4241800"/>
          <p14:tracePt t="118622" x="7366000" y="4225925"/>
          <p14:tracePt t="118630" x="7373938" y="4225925"/>
          <p14:tracePt t="118638" x="7381875" y="4210050"/>
          <p14:tracePt t="118645" x="7389813" y="4202113"/>
          <p14:tracePt t="118654" x="7397750" y="4202113"/>
          <p14:tracePt t="118661" x="7405688" y="4194175"/>
          <p14:tracePt t="118670" x="7413625" y="4186238"/>
          <p14:tracePt t="118679" x="7421563" y="4178300"/>
          <p14:tracePt t="118686" x="7429500" y="4162425"/>
          <p14:tracePt t="118693" x="7437438" y="4154488"/>
          <p14:tracePt t="118702" x="7469188" y="4146550"/>
          <p14:tracePt t="118710" x="7469188" y="4130675"/>
          <p14:tracePt t="118717" x="7485063" y="4122738"/>
          <p14:tracePt t="118734" x="7493000" y="4106863"/>
          <p14:tracePt t="118758" x="7502525" y="4098925"/>
          <p14:tracePt t="118789" x="7502525" y="4075113"/>
          <p14:tracePt t="118798" x="7510463" y="4067175"/>
          <p14:tracePt t="118806" x="7510463" y="4059238"/>
          <p14:tracePt t="118814" x="7510463" y="4051300"/>
          <p14:tracePt t="118822" x="7518400" y="4043363"/>
          <p14:tracePt t="118830" x="7526338" y="4035425"/>
          <p14:tracePt t="118838" x="7526338" y="4027488"/>
          <p14:tracePt t="118846" x="7526338" y="4019550"/>
          <p14:tracePt t="118854" x="7534275" y="4011613"/>
          <p14:tracePt t="118861" x="7534275" y="4003675"/>
          <p14:tracePt t="118869" x="7542213" y="3987800"/>
          <p14:tracePt t="118877" x="7542213" y="3979863"/>
          <p14:tracePt t="118886" x="7542213" y="3971925"/>
          <p14:tracePt t="118893" x="7542213" y="3956050"/>
          <p14:tracePt t="118902" x="7542213" y="3948113"/>
          <p14:tracePt t="118911" x="7542213" y="3922713"/>
          <p14:tracePt t="118926" x="7542213" y="3906838"/>
          <p14:tracePt t="118943" x="7542213" y="3898900"/>
          <p14:tracePt t="118966" x="7542213" y="3890963"/>
          <p14:tracePt t="118974" x="7534275" y="3883025"/>
          <p14:tracePt t="118982" x="7534275" y="3875088"/>
          <p14:tracePt t="118990" x="7534275" y="3867150"/>
          <p14:tracePt t="118997" x="7534275" y="3859213"/>
          <p14:tracePt t="119030" x="7526338" y="3851275"/>
          <p14:tracePt t="119053" x="7518400" y="3851275"/>
          <p14:tracePt t="119062" x="7518400" y="3843338"/>
          <p14:tracePt t="119070" x="7510463" y="3843338"/>
          <p14:tracePt t="119078" x="7510463" y="3835400"/>
          <p14:tracePt t="119086" x="7502525" y="3835400"/>
          <p14:tracePt t="119102" x="7493000" y="3835400"/>
          <p14:tracePt t="119117" x="7485063" y="3827463"/>
          <p14:tracePt t="119126" x="7477125" y="3827463"/>
          <p14:tracePt t="119134" x="7469188" y="3827463"/>
          <p14:tracePt t="119150" x="7461250" y="3827463"/>
          <p14:tracePt t="119159" x="7453313" y="3827463"/>
          <p14:tracePt t="119166" x="7445375" y="3827463"/>
          <p14:tracePt t="119182" x="7421563" y="3827463"/>
          <p14:tracePt t="119197" x="7413625" y="3835400"/>
          <p14:tracePt t="119206" x="7405688" y="3835400"/>
          <p14:tracePt t="119214" x="7397750" y="3835400"/>
          <p14:tracePt t="119222" x="7381875" y="3835400"/>
          <p14:tracePt t="119230" x="7373938" y="3835400"/>
          <p14:tracePt t="119238" x="7366000" y="3835400"/>
          <p14:tracePt t="119246" x="7358063" y="3835400"/>
          <p14:tracePt t="119254" x="7342188" y="3835400"/>
          <p14:tracePt t="119261" x="7334250" y="3835400"/>
          <p14:tracePt t="119278" x="7326313" y="3843338"/>
          <p14:tracePt t="119287" x="7318375" y="3843338"/>
          <p14:tracePt t="119294" x="7310438" y="3851275"/>
          <p14:tracePt t="119298" x="7302500" y="3859213"/>
          <p14:tracePt t="119310" x="7294563" y="3859213"/>
          <p14:tracePt t="119318" x="7286625" y="3859213"/>
          <p14:tracePt t="119326" x="7270750" y="3867150"/>
          <p14:tracePt t="119334" x="7262813" y="3875088"/>
          <p14:tracePt t="119343" x="7254875" y="3883025"/>
          <p14:tracePt t="119350" x="7239000" y="3890963"/>
          <p14:tracePt t="119360" x="7239000" y="3898900"/>
          <p14:tracePt t="119366" x="7223125" y="3922713"/>
          <p14:tracePt t="119373" x="7215188" y="3930650"/>
          <p14:tracePt t="119382" x="7207250" y="3938588"/>
          <p14:tracePt t="119390" x="7207250" y="3948113"/>
          <p14:tracePt t="119398" x="7191375" y="3956050"/>
          <p14:tracePt t="119406" x="7191375" y="3971925"/>
          <p14:tracePt t="119414" x="7183438" y="3979863"/>
          <p14:tracePt t="119422" x="7175500" y="3995738"/>
          <p14:tracePt t="119430" x="7175500" y="4003675"/>
          <p14:tracePt t="119438" x="7175500" y="4019550"/>
          <p14:tracePt t="119450" x="7175500" y="4027488"/>
          <p14:tracePt t="119456" x="7175500" y="4035425"/>
          <p14:tracePt t="119462" x="7175500" y="4051300"/>
          <p14:tracePt t="119470" x="7167563" y="4059238"/>
          <p14:tracePt t="119478" x="7167563" y="4067175"/>
          <p14:tracePt t="119486" x="7167563" y="4075113"/>
          <p14:tracePt t="119495" x="7159625" y="4090988"/>
          <p14:tracePt t="119519" x="7159625" y="4106863"/>
          <p14:tracePt t="119534" x="7159625" y="4114800"/>
          <p14:tracePt t="119550" x="7159625" y="4130675"/>
          <p14:tracePt t="119565" x="7159625" y="4138613"/>
          <p14:tracePt t="119581" x="7159625" y="4162425"/>
          <p14:tracePt t="119601" x="7159625" y="4178300"/>
          <p14:tracePt t="119605" x="7159625" y="4194175"/>
          <p14:tracePt t="119613" x="7159625" y="4202113"/>
          <p14:tracePt t="119621" x="7159625" y="4210050"/>
          <p14:tracePt t="119630" x="7159625" y="4225925"/>
          <p14:tracePt t="119638" x="7159625" y="4233863"/>
          <p14:tracePt t="119646" x="7159625" y="4241800"/>
          <p14:tracePt t="119654" x="7151688" y="4265613"/>
          <p14:tracePt t="119661" x="7151688" y="4281488"/>
          <p14:tracePt t="119671" x="7151688" y="4298950"/>
          <p14:tracePt t="119677" x="7151688" y="4306888"/>
          <p14:tracePt t="119685" x="7151688" y="4314825"/>
          <p14:tracePt t="119698" x="7151688" y="4330700"/>
          <p14:tracePt t="119710" x="7151688" y="4338638"/>
          <p14:tracePt t="119718" x="7143750" y="4338638"/>
          <p14:tracePt t="119726" x="7135813" y="4338638"/>
          <p14:tracePt t="119733" x="7135813" y="4346575"/>
          <p14:tracePt t="119743" x="7135813" y="4354513"/>
          <p14:tracePt t="119754" x="7135813" y="4362450"/>
          <p14:tracePt t="119766" x="7135813" y="4370388"/>
          <p14:tracePt t="119775" x="7126288" y="4370388"/>
          <p14:tracePt t="119782" x="7126288" y="4378325"/>
          <p14:tracePt t="119798" x="7126288" y="4386263"/>
          <p14:tracePt t="119806" x="7118350" y="4394200"/>
          <p14:tracePt t="119814" x="7110413" y="4410075"/>
          <p14:tracePt t="119830" x="7102475" y="4425950"/>
          <p14:tracePt t="119846" x="7102475" y="4433888"/>
          <p14:tracePt t="119854" x="7102475" y="4441825"/>
          <p14:tracePt t="119861" x="7102475" y="4449763"/>
          <p14:tracePt t="119870" x="7094538" y="4457700"/>
          <p14:tracePt t="119878" x="7094538" y="4465638"/>
          <p14:tracePt t="119886" x="7086600" y="4473575"/>
          <p14:tracePt t="119906" x="7086600" y="4481513"/>
          <p14:tracePt t="119918" x="7086600" y="4489450"/>
          <p14:tracePt t="119926" x="7078663" y="4497388"/>
          <p14:tracePt t="119934" x="7078663" y="4505325"/>
          <p14:tracePt t="119950" x="7070725" y="4505325"/>
          <p14:tracePt t="119966" x="7070725" y="4513263"/>
          <p14:tracePt t="120182" x="7062788" y="4521200"/>
          <p14:tracePt t="120191" x="7054850" y="4529138"/>
          <p14:tracePt t="120197" x="7046913" y="4545013"/>
          <p14:tracePt t="120206" x="7038975" y="4560888"/>
          <p14:tracePt t="120214" x="7023100" y="4568825"/>
          <p14:tracePt t="120221" x="7015163" y="4592638"/>
          <p14:tracePt t="120231" x="6999288" y="4608513"/>
          <p14:tracePt t="120238" x="6951663" y="4633913"/>
          <p14:tracePt t="120245" x="6935788" y="4641850"/>
          <p14:tracePt t="120254" x="6919913" y="4657725"/>
          <p14:tracePt t="120262" x="6904038" y="4681538"/>
          <p14:tracePt t="120269" x="6872288" y="4705350"/>
          <p14:tracePt t="120278" x="6864350" y="4713288"/>
          <p14:tracePt t="120285" x="6848475" y="4721225"/>
          <p14:tracePt t="120294" x="6832600" y="4745038"/>
          <p14:tracePt t="120302" x="6816725" y="4752975"/>
          <p14:tracePt t="120310" x="6792913" y="4768850"/>
          <p14:tracePt t="120318" x="6777038" y="4776788"/>
          <p14:tracePt t="120326" x="6759575" y="4792663"/>
          <p14:tracePt t="120334" x="6743700" y="4792663"/>
          <p14:tracePt t="120341" x="6743700" y="4800600"/>
          <p14:tracePt t="120350" x="6735763" y="4800600"/>
          <p14:tracePt t="120358" x="6727825" y="4800600"/>
          <p14:tracePt t="120366" x="6719888" y="4800600"/>
          <p14:tracePt t="120382" x="6711950" y="4800600"/>
          <p14:tracePt t="120390" x="6704013" y="4800600"/>
          <p14:tracePt t="120398" x="6696075" y="4800600"/>
          <p14:tracePt t="120406" x="6688138" y="4800600"/>
          <p14:tracePt t="120421" x="6672263" y="4800600"/>
          <p14:tracePt t="120431" x="6656388" y="4800600"/>
          <p14:tracePt t="120438" x="6632575" y="4800600"/>
          <p14:tracePt t="120447" x="6616700" y="4800600"/>
          <p14:tracePt t="120454" x="6577013" y="4800600"/>
          <p14:tracePt t="120462" x="6521450" y="4800600"/>
          <p14:tracePt t="120469" x="6505575" y="4800600"/>
          <p14:tracePt t="120478" x="6489700" y="4800600"/>
          <p14:tracePt t="120485" x="6465888" y="4800600"/>
          <p14:tracePt t="120493" x="6457950" y="4800600"/>
          <p14:tracePt t="120501" x="6450013" y="4800600"/>
          <p14:tracePt t="120509" x="6434138" y="4800600"/>
          <p14:tracePt t="120526" x="6426200" y="4800600"/>
          <p14:tracePt t="120542" x="6418263" y="4800600"/>
          <p14:tracePt t="120550" x="6410325" y="4800600"/>
          <p14:tracePt t="120558" x="6410325" y="4808538"/>
          <p14:tracePt t="120566" x="6402388" y="4808538"/>
          <p14:tracePt t="120574" x="6392863" y="4808538"/>
          <p14:tracePt t="120582" x="6384925" y="4816475"/>
          <p14:tracePt t="120590" x="6384925" y="4824413"/>
          <p14:tracePt t="120598" x="6369050" y="4832350"/>
          <p14:tracePt t="120606" x="6345238" y="4848225"/>
          <p14:tracePt t="120614" x="6321425" y="4872038"/>
          <p14:tracePt t="120622" x="6273800" y="4879975"/>
          <p14:tracePt t="120631" x="6218238" y="4895850"/>
          <p14:tracePt t="120638" x="6202363" y="4903788"/>
          <p14:tracePt t="120646" x="6115050" y="4927600"/>
          <p14:tracePt t="120654" x="6059488" y="4943475"/>
          <p14:tracePt t="120662" x="5954713" y="4959350"/>
          <p14:tracePt t="120669" x="5883275" y="4967288"/>
          <p14:tracePt t="120678" x="5859463" y="4984750"/>
          <p14:tracePt t="120685" x="5835650" y="4992688"/>
          <p14:tracePt t="120694" x="5819775" y="4992688"/>
          <p14:tracePt t="120702" x="5811838" y="4992688"/>
          <p14:tracePt t="120710" x="5803900" y="4992688"/>
          <p14:tracePt t="120718" x="5788025" y="4992688"/>
          <p14:tracePt t="120726" x="5772150" y="4992688"/>
          <p14:tracePt t="120734" x="5756275" y="4992688"/>
          <p14:tracePt t="120742" x="5740400" y="4992688"/>
          <p14:tracePt t="120749" x="5732463" y="4992688"/>
          <p14:tracePt t="120758" x="5724525" y="4992688"/>
          <p14:tracePt t="120774" x="5716588" y="4992688"/>
          <p14:tracePt t="120782" x="5700713" y="4992688"/>
          <p14:tracePt t="120790" x="5684838" y="4992688"/>
          <p14:tracePt t="120798" x="5659438" y="4992688"/>
          <p14:tracePt t="120806" x="5627688" y="5000625"/>
          <p14:tracePt t="120814" x="5611813" y="5000625"/>
          <p14:tracePt t="120821" x="5588000" y="5008563"/>
          <p14:tracePt t="120830" x="5580063" y="5016500"/>
          <p14:tracePt t="120838" x="5564188" y="5024438"/>
          <p14:tracePt t="120854" x="5556250" y="5024438"/>
          <p14:tracePt t="121023" x="5564188" y="5024438"/>
          <p14:tracePt t="121029" x="5603875" y="5024438"/>
          <p14:tracePt t="121038" x="5732463" y="4992688"/>
          <p14:tracePt t="121054" x="6138863" y="4864100"/>
          <p14:tracePt t="121062" x="6442075" y="4776788"/>
          <p14:tracePt t="121070" x="6759575" y="4624388"/>
          <p14:tracePt t="121078" x="7167563" y="4497388"/>
          <p14:tracePt t="121086" x="7429500" y="4418013"/>
          <p14:tracePt t="121095" x="7740650" y="4265613"/>
          <p14:tracePt t="121102" x="7940675" y="4202113"/>
          <p14:tracePt t="121110" x="8067675" y="4178300"/>
          <p14:tracePt t="121114" x="8162925" y="4162425"/>
          <p14:tracePt t="121126" x="8210550" y="4138613"/>
          <p14:tracePt t="121133" x="8218488" y="4138613"/>
          <p14:tracePt t="121174" x="8218488" y="4130675"/>
          <p14:tracePt t="121189" x="8226425" y="4130675"/>
          <p14:tracePt t="121198" x="8226425" y="4122738"/>
          <p14:tracePt t="121206" x="8226425" y="4114800"/>
          <p14:tracePt t="121214" x="8226425" y="4106863"/>
          <p14:tracePt t="121221" x="8226425" y="4098925"/>
          <p14:tracePt t="121230" x="8226425" y="4090988"/>
          <p14:tracePt t="121246" x="8226425" y="4075113"/>
          <p14:tracePt t="121266" x="8226425" y="4067175"/>
          <p14:tracePt t="121270" x="8226425" y="4059238"/>
          <p14:tracePt t="121278" x="8226425" y="4051300"/>
          <p14:tracePt t="121285" x="8226425" y="4035425"/>
          <p14:tracePt t="121295" x="8226425" y="4019550"/>
          <p14:tracePt t="121303" x="8226425" y="3963988"/>
          <p14:tracePt t="121310" x="8226425" y="3930650"/>
          <p14:tracePt t="121319" x="8226425" y="3890963"/>
          <p14:tracePt t="121326" x="8235950" y="3835400"/>
          <p14:tracePt t="121335" x="8243888" y="3795713"/>
          <p14:tracePt t="121342" x="8251825" y="3779838"/>
          <p14:tracePt t="121350" x="8259763" y="3771900"/>
          <p14:tracePt t="121358" x="8259763" y="3756025"/>
          <p14:tracePt t="121366" x="8259763" y="3748088"/>
          <p14:tracePt t="121374" x="8267700" y="3748088"/>
          <p14:tracePt t="121510" x="8267700" y="3756025"/>
          <p14:tracePt t="121519" x="8267700" y="3763963"/>
          <p14:tracePt t="121527" x="8267700" y="3771900"/>
          <p14:tracePt t="121535" x="8267700" y="3787775"/>
          <p14:tracePt t="121550" x="8267700" y="3803650"/>
          <p14:tracePt t="121559" x="8251825" y="3835400"/>
          <p14:tracePt t="121570" x="8243888" y="3867150"/>
          <p14:tracePt t="121574" x="8235950" y="3883025"/>
          <p14:tracePt t="121582" x="8218488" y="3963988"/>
          <p14:tracePt t="121590" x="8218488" y="3979863"/>
          <p14:tracePt t="121598" x="8210550" y="4043363"/>
          <p14:tracePt t="121606" x="8202613" y="4067175"/>
          <p14:tracePt t="121614" x="8194675" y="4106863"/>
          <p14:tracePt t="121621" x="8194675" y="4122738"/>
          <p14:tracePt t="121630" x="8194675" y="4130675"/>
          <p14:tracePt t="121637" x="8194675" y="4138613"/>
          <p14:tracePt t="121686" x="8202613" y="4138613"/>
          <p14:tracePt t="121694" x="8210550" y="4130675"/>
          <p14:tracePt t="121701" x="8226425" y="4114800"/>
          <p14:tracePt t="121710" x="8235950" y="4098925"/>
          <p14:tracePt t="121722" x="8243888" y="4075113"/>
          <p14:tracePt t="121726" x="8251825" y="4059238"/>
          <p14:tracePt t="121735" x="8267700" y="4043363"/>
          <p14:tracePt t="121742" x="8275638" y="4027488"/>
          <p14:tracePt t="121751" x="8283575" y="4019550"/>
          <p14:tracePt t="121758" x="8291513" y="4003675"/>
          <p14:tracePt t="121774" x="8291513" y="3995738"/>
          <p14:tracePt t="121910" x="8283575" y="4003675"/>
          <p14:tracePt t="121918" x="8275638" y="4011613"/>
          <p14:tracePt t="121926" x="8259763" y="4019550"/>
          <p14:tracePt t="121935" x="8243888" y="4067175"/>
          <p14:tracePt t="121942" x="8218488" y="4083050"/>
          <p14:tracePt t="121952" x="8147050" y="4130675"/>
          <p14:tracePt t="121958" x="8043863" y="4194175"/>
          <p14:tracePt t="121965" x="7964488" y="4233863"/>
          <p14:tracePt t="121974" x="7827963" y="4330700"/>
          <p14:tracePt t="121985" x="7716838" y="4402138"/>
          <p14:tracePt t="121990" x="7637463" y="4425950"/>
          <p14:tracePt t="121998" x="7493000" y="4449763"/>
          <p14:tracePt t="122006" x="7421563" y="4449763"/>
          <p14:tracePt t="122014" x="7350125" y="4457700"/>
          <p14:tracePt t="122022" x="7239000" y="4457700"/>
          <p14:tracePt t="122030" x="7167563" y="4457700"/>
          <p14:tracePt t="122037" x="7094538" y="4465638"/>
          <p14:tracePt t="122046" x="7038975" y="4473575"/>
          <p14:tracePt t="122053" x="6975475" y="4489450"/>
          <p14:tracePt t="122071" x="6840538" y="4513263"/>
          <p14:tracePt t="122078" x="6777038" y="4529138"/>
          <p14:tracePt t="122086" x="6672263" y="4552950"/>
          <p14:tracePt t="122094" x="6584950" y="4584700"/>
          <p14:tracePt t="122102" x="6513513" y="4600575"/>
          <p14:tracePt t="122110" x="6473825" y="4616450"/>
          <p14:tracePt t="122118" x="6442075" y="4624388"/>
          <p14:tracePt t="122126" x="6410325" y="4633913"/>
          <p14:tracePt t="122135" x="6392863" y="4649788"/>
          <p14:tracePt t="122142" x="6369050" y="4649788"/>
          <p14:tracePt t="122152" x="6361113" y="4649788"/>
          <p14:tracePt t="122158" x="6337300" y="4649788"/>
          <p14:tracePt t="122167" x="6313488" y="4649788"/>
          <p14:tracePt t="122174" x="6297613" y="4657725"/>
          <p14:tracePt t="122183" x="6281738" y="4673600"/>
          <p14:tracePt t="122190" x="6257925" y="4673600"/>
          <p14:tracePt t="122198" x="6242050" y="4673600"/>
          <p14:tracePt t="122206" x="6218238" y="4681538"/>
          <p14:tracePt t="122215" x="6170613" y="4689475"/>
          <p14:tracePt t="122221" x="6162675" y="4697413"/>
          <p14:tracePt t="122230" x="6146800" y="4705350"/>
          <p14:tracePt t="122238" x="6130925" y="4713288"/>
          <p14:tracePt t="122246" x="6115050" y="4721225"/>
          <p14:tracePt t="122254" x="6099175" y="4729163"/>
          <p14:tracePt t="122262" x="6083300" y="4737100"/>
          <p14:tracePt t="122270" x="6067425" y="4737100"/>
          <p14:tracePt t="122278" x="6051550" y="4752975"/>
          <p14:tracePt t="122286" x="6043613" y="4760913"/>
          <p14:tracePt t="122293" x="6026150" y="4776788"/>
          <p14:tracePt t="122310" x="6018213" y="4776788"/>
          <p14:tracePt t="122318" x="6010275" y="4776788"/>
          <p14:tracePt t="122366" x="6018213" y="4776788"/>
          <p14:tracePt t="122374" x="6018213" y="4784725"/>
          <p14:tracePt t="122390" x="6026150" y="4784725"/>
          <p14:tracePt t="122398" x="6034088" y="4784725"/>
          <p14:tracePt t="122406" x="6043613" y="4784725"/>
          <p14:tracePt t="122446" x="6043613" y="4792663"/>
          <p14:tracePt t="122453" x="6051550" y="4800600"/>
          <p14:tracePt t="122462" x="6051550" y="4808538"/>
          <p14:tracePt t="122469" x="6051550" y="4832350"/>
          <p14:tracePt t="122478" x="6051550" y="4848225"/>
          <p14:tracePt t="122486" x="6051550" y="4864100"/>
          <p14:tracePt t="122494" x="6051550" y="4887913"/>
          <p14:tracePt t="122510" x="6051550" y="4895850"/>
          <p14:tracePt t="122526" x="6051550" y="4903788"/>
          <p14:tracePt t="122550" x="6051550" y="4911725"/>
          <p14:tracePt t="122558" x="6051550" y="4919663"/>
          <p14:tracePt t="122568" x="6051550" y="4935538"/>
          <p14:tracePt t="122574" x="6051550" y="4951413"/>
          <p14:tracePt t="122584" x="6051550" y="4967288"/>
          <p14:tracePt t="122590" x="6051550" y="4984750"/>
          <p14:tracePt t="122598" x="6051550" y="5008563"/>
          <p14:tracePt t="122606" x="6043613" y="5016500"/>
          <p14:tracePt t="122615" x="6043613" y="5032375"/>
          <p14:tracePt t="122622" x="6043613" y="5040313"/>
          <p14:tracePt t="122630" x="6043613" y="5048250"/>
          <p14:tracePt t="122757" x="6043613" y="5040313"/>
          <p14:tracePt t="122782" x="6043613" y="5032375"/>
          <p14:tracePt t="123677" x="6051550" y="5032375"/>
          <p14:tracePt t="123689" x="6122988" y="5024438"/>
          <p14:tracePt t="123693" x="6146800" y="5016500"/>
          <p14:tracePt t="123701" x="6186488" y="5008563"/>
          <p14:tracePt t="123709" x="6305550" y="5000625"/>
          <p14:tracePt t="123717" x="6369050" y="4992688"/>
          <p14:tracePt t="123726" x="6473825" y="4984750"/>
          <p14:tracePt t="123735" x="6592888" y="4951413"/>
          <p14:tracePt t="123743" x="6719888" y="4935538"/>
          <p14:tracePt t="123754" x="6824663" y="4903788"/>
          <p14:tracePt t="123758" x="6983413" y="4840288"/>
          <p14:tracePt t="123769" x="7191375" y="4665663"/>
          <p14:tracePt t="123773" x="7207250" y="4600575"/>
          <p14:tracePt t="123782" x="7373938" y="4497388"/>
          <p14:tracePt t="123789" x="7477125" y="4433888"/>
          <p14:tracePt t="123798" x="7558088" y="4386263"/>
          <p14:tracePt t="123806" x="7621588" y="4338638"/>
          <p14:tracePt t="123814" x="7653338" y="4322763"/>
          <p14:tracePt t="123822" x="7669213" y="4314825"/>
          <p14:tracePt t="123830" x="7677150" y="4306888"/>
          <p14:tracePt t="123842" x="7685088" y="4298950"/>
          <p14:tracePt t="123846" x="7693025" y="4298950"/>
          <p14:tracePt t="123853" x="7716838" y="4281488"/>
          <p14:tracePt t="123862" x="7732713" y="4257675"/>
          <p14:tracePt t="123871" x="7740650" y="4249738"/>
          <p14:tracePt t="123877" x="7764463" y="4210050"/>
          <p14:tracePt t="123885" x="7788275" y="4186238"/>
          <p14:tracePt t="123895" x="7804150" y="4170363"/>
          <p14:tracePt t="123905" x="7827963" y="4146550"/>
          <p14:tracePt t="123909" x="7827963" y="4138613"/>
          <p14:tracePt t="123918" x="7851775" y="4122738"/>
          <p14:tracePt t="123926" x="7877175" y="4083050"/>
          <p14:tracePt t="123934" x="7893050" y="4067175"/>
          <p14:tracePt t="123942" x="7908925" y="4051300"/>
          <p14:tracePt t="123952" x="7932738" y="4035425"/>
          <p14:tracePt t="123958" x="7956550" y="4019550"/>
          <p14:tracePt t="123968" x="7972425" y="4003675"/>
          <p14:tracePt t="123974" x="7980363" y="3987800"/>
          <p14:tracePt t="123982" x="7996238" y="3956050"/>
          <p14:tracePt t="123994" x="8004175" y="3948113"/>
          <p14:tracePt t="123998" x="8020050" y="3938588"/>
          <p14:tracePt t="124006" x="8027988" y="3922713"/>
          <p14:tracePt t="124014" x="8043863" y="3922713"/>
          <p14:tracePt t="124022" x="8051800" y="3906838"/>
          <p14:tracePt t="124030" x="8059738" y="3906838"/>
          <p14:tracePt t="124053" x="8075613" y="3890963"/>
          <p14:tracePt t="124062" x="8083550" y="3890963"/>
          <p14:tracePt t="124070" x="8091488" y="3883025"/>
          <p14:tracePt t="124077" x="8099425" y="3883025"/>
          <p14:tracePt t="124086" x="8107363" y="3875088"/>
          <p14:tracePt t="124094" x="8123238" y="3875088"/>
          <p14:tracePt t="124101" x="8131175" y="3875088"/>
          <p14:tracePt t="124111" x="8139113" y="3875088"/>
          <p14:tracePt t="124123" x="8147050" y="3867150"/>
          <p14:tracePt t="124126" x="8154988" y="3859213"/>
          <p14:tracePt t="124135" x="8162925" y="3851275"/>
          <p14:tracePt t="124152" x="8170863" y="3843338"/>
          <p14:tracePt t="124254" x="8178800" y="3835400"/>
          <p14:tracePt t="124262" x="8186738" y="3835400"/>
          <p14:tracePt t="124270" x="8194675" y="3835400"/>
          <p14:tracePt t="124277" x="8202613" y="3827463"/>
          <p14:tracePt t="124286" x="8210550" y="3827463"/>
          <p14:tracePt t="124847" x="8202613" y="3835400"/>
          <p14:tracePt t="124856" x="8194675" y="3843338"/>
          <p14:tracePt t="124862" x="8186738" y="3859213"/>
          <p14:tracePt t="124870" x="8178800" y="3875088"/>
          <p14:tracePt t="124878" x="8154988" y="3883025"/>
          <p14:tracePt t="124886" x="8139113" y="3906838"/>
          <p14:tracePt t="124893" x="8131175" y="3914775"/>
          <p14:tracePt t="124902" x="8123238" y="3930650"/>
          <p14:tracePt t="124910" x="8115300" y="3938588"/>
          <p14:tracePt t="124918" x="8107363" y="3948113"/>
          <p14:tracePt t="124926" x="8099425" y="3956050"/>
          <p14:tracePt t="124934" x="8099425" y="3963988"/>
          <p14:tracePt t="124942" x="8091488" y="3963988"/>
          <p14:tracePt t="124950" x="8091488" y="3971925"/>
          <p14:tracePt t="124957" x="8083550" y="3971925"/>
          <p14:tracePt t="125558" x="8091488" y="3971925"/>
          <p14:tracePt t="125566" x="8091488" y="3963988"/>
          <p14:tracePt t="125670" x="8091488" y="3971925"/>
          <p14:tracePt t="125678" x="8091488" y="3987800"/>
          <p14:tracePt t="125685" x="8075613" y="4011613"/>
          <p14:tracePt t="125694" x="8067675" y="4027488"/>
          <p14:tracePt t="125701" x="8059738" y="4051300"/>
          <p14:tracePt t="125710" x="8059738" y="4059238"/>
          <p14:tracePt t="125717" x="8051800" y="4067175"/>
          <p14:tracePt t="125725" x="8043863" y="4083050"/>
          <p14:tracePt t="125742" x="8043863" y="4090988"/>
          <p14:tracePt t="125815" x="8043863" y="4098925"/>
          <p14:tracePt t="126018" x="8043863" y="4090988"/>
          <p14:tracePt t="126031" x="8043863" y="4083050"/>
          <p14:tracePt t="126054" x="8043863" y="4075113"/>
          <p14:tracePt t="126070" x="8051800" y="4075113"/>
          <p14:tracePt t="126078" x="8051800" y="4067175"/>
          <p14:tracePt t="126125" x="8051800" y="4075113"/>
          <p14:tracePt t="126142" x="8051800" y="4083050"/>
          <p14:tracePt t="126150" x="8051800" y="4090988"/>
          <p14:tracePt t="126158" x="8051800" y="4098925"/>
          <p14:tracePt t="126166" x="8043863" y="4106863"/>
          <p14:tracePt t="126175" x="8035925" y="4114800"/>
          <p14:tracePt t="126182" x="8027988" y="4130675"/>
          <p14:tracePt t="126190" x="8012113" y="4130675"/>
          <p14:tracePt t="126198" x="8012113" y="4138613"/>
          <p14:tracePt t="126206" x="8004175" y="4146550"/>
          <p14:tracePt t="126215" x="7996238" y="4162425"/>
          <p14:tracePt t="126222" x="7980363" y="4162425"/>
          <p14:tracePt t="126230" x="7972425" y="4178300"/>
          <p14:tracePt t="126247" x="7964488" y="4178300"/>
          <p14:tracePt t="128730" x="7964488" y="4186238"/>
          <p14:tracePt t="128733" x="7948613" y="4194175"/>
          <p14:tracePt t="128741" x="7932738" y="4210050"/>
          <p14:tracePt t="128751" x="7900988" y="4241800"/>
          <p14:tracePt t="128758" x="7796213" y="4265613"/>
          <p14:tracePt t="128767" x="7629525" y="4330700"/>
          <p14:tracePt t="128773" x="7405688" y="4425950"/>
          <p14:tracePt t="128782" x="7262813" y="4457700"/>
          <p14:tracePt t="128789" x="7007225" y="4497388"/>
          <p14:tracePt t="128799" x="6784975" y="4592638"/>
          <p14:tracePt t="128807" x="6489700" y="4752975"/>
          <p14:tracePt t="128814" x="6178550" y="4887913"/>
          <p14:tracePt t="128822" x="6034088" y="4967288"/>
          <p14:tracePt t="128830" x="5859463" y="5064125"/>
          <p14:tracePt t="128838" x="5732463" y="5087938"/>
          <p14:tracePt t="128846" x="5700713" y="5119688"/>
          <p14:tracePt t="128854" x="5651500" y="5135563"/>
          <p14:tracePt t="128862" x="5635625" y="5151438"/>
          <p14:tracePt t="128878" x="5627688" y="5151438"/>
          <p14:tracePt t="128886" x="5627688" y="5159375"/>
          <p14:tracePt t="128926" x="5619750" y="5159375"/>
          <p14:tracePt t="128934" x="5611813" y="5191125"/>
          <p14:tracePt t="128942" x="5603875" y="5199063"/>
          <p14:tracePt t="128951" x="5595938" y="5207000"/>
          <p14:tracePt t="128958" x="5564188" y="5222875"/>
          <p14:tracePt t="128968" x="5556250" y="5230813"/>
          <p14:tracePt t="128974" x="5540375" y="5254625"/>
          <p14:tracePt t="128981" x="5532438" y="5262563"/>
          <p14:tracePt t="128989" x="5516563" y="5270500"/>
          <p14:tracePt t="128993" x="5500688" y="5294313"/>
          <p14:tracePt t="129006" x="5484813" y="5310188"/>
          <p14:tracePt t="129022" x="5468938" y="5327650"/>
          <p14:tracePt t="129029" x="5461000" y="5335588"/>
          <p14:tracePt t="129038" x="5453063" y="5343525"/>
          <p14:tracePt t="129189" x="5500688" y="5359400"/>
          <p14:tracePt t="129197" x="5532438" y="5359400"/>
          <p14:tracePt t="129206" x="5676900" y="5391150"/>
          <p14:tracePt t="129215" x="5756275" y="5391150"/>
          <p14:tracePt t="129223" x="5851525" y="5391150"/>
          <p14:tracePt t="129230" x="5986463" y="5391150"/>
          <p14:tracePt t="129239" x="6178550" y="5391150"/>
          <p14:tracePt t="129247" x="6297613" y="5407025"/>
          <p14:tracePt t="129254" x="6442075" y="5414963"/>
          <p14:tracePt t="129262" x="6521450" y="5422900"/>
          <p14:tracePt t="129270" x="6616700" y="5422900"/>
          <p14:tracePt t="129279" x="6664325" y="5422900"/>
          <p14:tracePt t="129285" x="6711950" y="5422900"/>
          <p14:tracePt t="129298" x="6751638" y="5422900"/>
          <p14:tracePt t="129302" x="6792913" y="5422900"/>
          <p14:tracePt t="129310" x="6848475" y="5422900"/>
          <p14:tracePt t="129319" x="6864350" y="5422900"/>
          <p14:tracePt t="129326" x="6904038" y="5422900"/>
          <p14:tracePt t="129334" x="6959600" y="5422900"/>
          <p14:tracePt t="129342" x="7054850" y="5422900"/>
          <p14:tracePt t="129350" x="7062788" y="5422900"/>
          <p14:tracePt t="129357" x="7070725" y="5422900"/>
          <p14:tracePt t="129365" x="7135813" y="5422900"/>
          <p14:tracePt t="129374" x="7151688" y="5422900"/>
          <p14:tracePt t="129382" x="7159625" y="5414963"/>
          <p14:tracePt t="129390" x="7167563" y="5407025"/>
          <p14:tracePt t="129398" x="7175500" y="5407025"/>
          <p14:tracePt t="129496" x="7183438" y="5407025"/>
          <p14:tracePt t="129510" x="7223125" y="5414963"/>
          <p14:tracePt t="129518" x="7246938" y="5422900"/>
          <p14:tracePt t="129526" x="7366000" y="5454650"/>
          <p14:tracePt t="129534" x="7550150" y="5470525"/>
          <p14:tracePt t="129541" x="7788275" y="5470525"/>
          <p14:tracePt t="129550" x="7948613" y="5478463"/>
          <p14:tracePt t="129557" x="8075613" y="5478463"/>
          <p14:tracePt t="129566" x="8162925" y="5478463"/>
          <p14:tracePt t="129574" x="8226425" y="5478463"/>
          <p14:tracePt t="129581" x="8267700" y="5478463"/>
          <p14:tracePt t="129590" x="8323263" y="5478463"/>
          <p14:tracePt t="129601" x="8339138" y="5478463"/>
          <p14:tracePt t="129606" x="8355013" y="5478463"/>
          <p14:tracePt t="130029" x="8362950" y="5478463"/>
          <p14:tracePt t="131431" x="8362950" y="5470525"/>
          <p14:tracePt t="131438" x="8355013" y="5454650"/>
          <p14:tracePt t="131446" x="8347075" y="5430838"/>
          <p14:tracePt t="131457" x="8323263" y="5414963"/>
          <p14:tracePt t="131462" x="8299450" y="5359400"/>
          <p14:tracePt t="131470" x="8275638" y="5319713"/>
          <p14:tracePt t="131477" x="8259763" y="5270500"/>
          <p14:tracePt t="131485" x="8218488" y="5214938"/>
          <p14:tracePt t="131494" x="8202613" y="5199063"/>
          <p14:tracePt t="131502" x="8186738" y="5127625"/>
          <p14:tracePt t="131510" x="8147050" y="5072063"/>
          <p14:tracePt t="131518" x="8123238" y="5032375"/>
          <p14:tracePt t="131526" x="8115300" y="5024438"/>
          <p14:tracePt t="131534" x="8099425" y="4943475"/>
          <p14:tracePt t="131542" x="8020050" y="4903788"/>
          <p14:tracePt t="131550" x="7988300" y="4856163"/>
          <p14:tracePt t="131557" x="7964488" y="4800600"/>
          <p14:tracePt t="131566" x="7916863" y="4776788"/>
          <p14:tracePt t="131574" x="7885113" y="4729163"/>
          <p14:tracePt t="131582" x="7869238" y="4673600"/>
          <p14:tracePt t="131591" x="7843838" y="4633913"/>
          <p14:tracePt t="131598" x="7835900" y="4624388"/>
          <p14:tracePt t="131606" x="7820025" y="4608513"/>
          <p14:tracePt t="131613" x="7812088" y="4592638"/>
          <p14:tracePt t="131622" x="7796213" y="4584700"/>
          <p14:tracePt t="131631" x="7788275" y="4560888"/>
          <p14:tracePt t="131639" x="7780338" y="4552950"/>
          <p14:tracePt t="131646" x="7764463" y="4537075"/>
          <p14:tracePt t="131653" x="7748588" y="4513263"/>
          <p14:tracePt t="131661" x="7748588" y="4505325"/>
          <p14:tracePt t="131670" x="7732713" y="4489450"/>
          <p14:tracePt t="131677" x="7732713" y="4481513"/>
          <p14:tracePt t="131685" x="7732713" y="4465638"/>
          <p14:tracePt t="131693" x="7724775" y="4449763"/>
          <p14:tracePt t="131704" x="7716838" y="4441825"/>
          <p14:tracePt t="131710" x="7716838" y="4433888"/>
          <p14:tracePt t="131718" x="7708900" y="4425950"/>
          <p14:tracePt t="131733" x="7700963" y="4410075"/>
          <p14:tracePt t="131750" x="7700963" y="4386263"/>
          <p14:tracePt t="131758" x="7685088" y="4378325"/>
          <p14:tracePt t="131766" x="7685088" y="4354513"/>
          <p14:tracePt t="131773" x="7677150" y="4306888"/>
          <p14:tracePt t="131782" x="7661275" y="4241800"/>
          <p14:tracePt t="131790" x="7653338" y="4194175"/>
          <p14:tracePt t="131797" x="7637463" y="4138613"/>
          <p14:tracePt t="131805" x="7629525" y="4106863"/>
          <p14:tracePt t="131814" x="7621588" y="4059238"/>
          <p14:tracePt t="131822" x="7605713" y="4003675"/>
          <p14:tracePt t="131831" x="7581900" y="3987800"/>
          <p14:tracePt t="131839" x="7566025" y="3938588"/>
          <p14:tracePt t="131847" x="7542213" y="3883025"/>
          <p14:tracePt t="131855" x="7534275" y="3843338"/>
          <p14:tracePt t="131861" x="7518400" y="3827463"/>
          <p14:tracePt t="131874" x="7502525" y="3779838"/>
          <p14:tracePt t="131877" x="7493000" y="3763963"/>
          <p14:tracePt t="131885" x="7461250" y="3716338"/>
          <p14:tracePt t="131893" x="7445375" y="3692525"/>
          <p14:tracePt t="131902" x="7445375" y="3684588"/>
          <p14:tracePt t="131909" x="7413625" y="3660775"/>
          <p14:tracePt t="131917" x="7413625" y="3605213"/>
          <p14:tracePt t="131926" x="7405688" y="3605213"/>
          <p14:tracePt t="131934" x="7405688" y="3587750"/>
          <p14:tracePt t="131942" x="7397750" y="3571875"/>
          <p14:tracePt t="131949" x="7397750" y="3563938"/>
          <p14:tracePt t="131958" x="7397750" y="3556000"/>
          <p14:tracePt t="132014" x="7389813" y="3556000"/>
          <p14:tracePt t="132038" x="7389813" y="3548063"/>
          <p14:tracePt t="132047" x="7381875" y="3548063"/>
          <p14:tracePt t="132054" x="7373938" y="3548063"/>
          <p14:tracePt t="132061" x="7366000" y="3548063"/>
          <p14:tracePt t="132071" x="7358063" y="3548063"/>
          <p14:tracePt t="132078" x="7350125" y="3548063"/>
          <p14:tracePt t="132094" x="7342188" y="3548063"/>
          <p14:tracePt t="132102" x="7334250" y="3548063"/>
          <p14:tracePt t="132110" x="7326313" y="3548063"/>
          <p14:tracePt t="132118" x="7310438" y="3548063"/>
          <p14:tracePt t="132126" x="7302500" y="3548063"/>
          <p14:tracePt t="132142" x="7294563" y="3548063"/>
          <p14:tracePt t="132238" x="7294563" y="3556000"/>
          <p14:tracePt t="132334" x="7294563" y="3563938"/>
          <p14:tracePt t="132350" x="7294563" y="3579813"/>
          <p14:tracePt t="132423" x="7294563" y="3587750"/>
          <p14:tracePt t="132438" x="7294563" y="3595688"/>
          <p14:tracePt t="132446" x="7294563" y="3621088"/>
          <p14:tracePt t="132454" x="7294563" y="3636963"/>
          <p14:tracePt t="132462" x="7294563" y="3676650"/>
          <p14:tracePt t="132471" x="7302500" y="3732213"/>
          <p14:tracePt t="132481" x="7302500" y="3740150"/>
          <p14:tracePt t="132485" x="7310438" y="3787775"/>
          <p14:tracePt t="132494" x="7326313" y="3811588"/>
          <p14:tracePt t="132502" x="7350125" y="3851275"/>
          <p14:tracePt t="132510" x="7429500" y="3859213"/>
          <p14:tracePt t="132518" x="7534275" y="3890963"/>
          <p14:tracePt t="132526" x="7637463" y="3898900"/>
          <p14:tracePt t="132534" x="7780338" y="3906838"/>
          <p14:tracePt t="132542" x="7877175" y="3906838"/>
          <p14:tracePt t="132551" x="7988300" y="3906838"/>
          <p14:tracePt t="132775" x="8004175" y="3922713"/>
          <p14:tracePt t="132786" x="8012113" y="3938588"/>
          <p14:tracePt t="132790" x="8012113" y="3948113"/>
          <p14:tracePt t="132830" x="8004175" y="3948113"/>
          <p14:tracePt t="132838" x="7980363" y="3948113"/>
          <p14:tracePt t="132846" x="7956550" y="3948113"/>
          <p14:tracePt t="132854" x="7924800" y="3948113"/>
          <p14:tracePt t="132862" x="7851775" y="3930650"/>
          <p14:tracePt t="132870" x="7732713" y="3914775"/>
          <p14:tracePt t="132878" x="7637463" y="3898900"/>
          <p14:tracePt t="132885" x="7469188" y="3883025"/>
          <p14:tracePt t="132894" x="7246938" y="3803650"/>
          <p14:tracePt t="132902" x="7118350" y="3763963"/>
          <p14:tracePt t="132909" x="6967538" y="3732213"/>
          <p14:tracePt t="132918" x="6840538" y="3700463"/>
          <p14:tracePt t="132926" x="6696075" y="3621088"/>
          <p14:tracePt t="132938" x="6577013" y="3571875"/>
          <p14:tracePt t="132942" x="6481763" y="3484563"/>
          <p14:tracePt t="132950" x="6402388" y="3389313"/>
          <p14:tracePt t="132958" x="6297613" y="3365500"/>
          <p14:tracePt t="132967" x="6234113" y="3286125"/>
          <p14:tracePt t="132978" x="6162675" y="3221038"/>
          <p14:tracePt t="132983" x="6083300" y="3149600"/>
          <p14:tracePt t="132992" x="5946775" y="3054350"/>
          <p14:tracePt t="132998" x="5811838" y="2894013"/>
          <p14:tracePt t="133012" x="5732463" y="2854325"/>
          <p14:tracePt t="133016" x="5700713" y="2774950"/>
          <p14:tracePt t="133023" x="5676900" y="2751138"/>
          <p14:tracePt t="133030" x="5676900" y="2743200"/>
          <p14:tracePt t="133038" x="5676900" y="2735263"/>
          <p14:tracePt t="133046" x="5676900" y="2727325"/>
          <p14:tracePt t="133059" x="5676900" y="2711450"/>
          <p14:tracePt t="133062" x="5676900" y="2695575"/>
          <p14:tracePt t="133070" x="5667375" y="2647950"/>
          <p14:tracePt t="133077" x="5667375" y="2632075"/>
          <p14:tracePt t="133085" x="5659438" y="2535238"/>
          <p14:tracePt t="133094" x="5659438" y="2455863"/>
          <p14:tracePt t="133102" x="5659438" y="2432050"/>
          <p14:tracePt t="133110" x="5659438" y="2416175"/>
          <p14:tracePt t="133118" x="5659438" y="2392363"/>
          <p14:tracePt t="133134" x="5659438" y="2384425"/>
          <p14:tracePt t="133142" x="5659438" y="2376488"/>
          <p14:tracePt t="133150" x="5659438" y="2368550"/>
          <p14:tracePt t="133158" x="5659438" y="2352675"/>
          <p14:tracePt t="133166" x="5659438" y="2344738"/>
          <p14:tracePt t="133174" x="5659438" y="2336800"/>
          <p14:tracePt t="133182" x="5667375" y="2320925"/>
          <p14:tracePt t="133191" x="5676900" y="2312988"/>
          <p14:tracePt t="133198" x="5676900" y="2305050"/>
          <p14:tracePt t="133207" x="5684838" y="2289175"/>
          <p14:tracePt t="133222" x="5692775" y="2281238"/>
          <p14:tracePt t="133262" x="5700713" y="2281238"/>
          <p14:tracePt t="133278" x="5708650" y="2281238"/>
          <p14:tracePt t="133293" x="5716588" y="2281238"/>
          <p14:tracePt t="133318" x="5724525" y="2281238"/>
          <p14:tracePt t="133325" x="5740400" y="2305050"/>
          <p14:tracePt t="133334" x="5740400" y="2320925"/>
          <p14:tracePt t="133342" x="5788025" y="2432050"/>
          <p14:tracePt t="133350" x="5835650" y="2495550"/>
          <p14:tracePt t="133358" x="5978525" y="2632075"/>
          <p14:tracePt t="133366" x="6059488" y="2727325"/>
          <p14:tracePt t="133374" x="6162675" y="2751138"/>
          <p14:tracePt t="133382" x="6186488" y="2767013"/>
          <p14:tracePt t="133390" x="6210300" y="2767013"/>
          <p14:tracePt t="133398" x="6218238" y="2774950"/>
          <p14:tracePt t="133407" x="6226175" y="2774950"/>
          <p14:tracePt t="133423" x="6234113" y="2774950"/>
          <p14:tracePt t="133462" x="6242050" y="2774950"/>
          <p14:tracePt t="133470" x="6242050" y="2767013"/>
          <p14:tracePt t="133478" x="6249988" y="2767013"/>
          <p14:tracePt t="133485" x="6257925" y="2767013"/>
          <p14:tracePt t="133493" x="6257925" y="2759075"/>
          <p14:tracePt t="133502" x="6265863" y="2759075"/>
          <p14:tracePt t="133510" x="6265863" y="2751138"/>
          <p14:tracePt t="133518" x="6265863" y="2743200"/>
          <p14:tracePt t="133525" x="6265863" y="2735263"/>
          <p14:tracePt t="133534" x="6265863" y="2727325"/>
          <p14:tracePt t="133542" x="6273800" y="2727325"/>
          <p14:tracePt t="133550" x="6281738" y="2711450"/>
          <p14:tracePt t="133558" x="6289675" y="2711450"/>
          <p14:tracePt t="133566" x="6289675" y="2703513"/>
          <p14:tracePt t="133573" x="6305550" y="2695575"/>
          <p14:tracePt t="133582" x="6313488" y="2679700"/>
          <p14:tracePt t="133591" x="6321425" y="2671763"/>
          <p14:tracePt t="133598" x="6321425" y="2663825"/>
          <p14:tracePt t="133607" x="6329363" y="2647950"/>
          <p14:tracePt t="133614" x="6329363" y="2632075"/>
          <p14:tracePt t="133624" x="6337300" y="2624138"/>
          <p14:tracePt t="133630" x="6337300" y="2616200"/>
          <p14:tracePt t="133639" x="6337300" y="2600325"/>
          <p14:tracePt t="133646" x="6337300" y="2576513"/>
          <p14:tracePt t="133654" x="6337300" y="2566988"/>
          <p14:tracePt t="133662" x="6337300" y="2551113"/>
          <p14:tracePt t="133670" x="6337300" y="2543175"/>
          <p14:tracePt t="133677" x="6337300" y="2527300"/>
          <p14:tracePt t="133686" x="6337300" y="2511425"/>
          <p14:tracePt t="133693" x="6337300" y="2487613"/>
          <p14:tracePt t="133702" x="6329363" y="2479675"/>
          <p14:tracePt t="133710" x="6329363" y="2463800"/>
          <p14:tracePt t="133719" x="6313488" y="2447925"/>
          <p14:tracePt t="133725" x="6305550" y="2439988"/>
          <p14:tracePt t="133734" x="6297613" y="2424113"/>
          <p14:tracePt t="133743" x="6289675" y="2400300"/>
          <p14:tracePt t="133750" x="6289675" y="2392363"/>
          <p14:tracePt t="133758" x="6281738" y="2376488"/>
          <p14:tracePt t="133766" x="6265863" y="2360613"/>
          <p14:tracePt t="133782" x="6265863" y="2352675"/>
          <p14:tracePt t="134166" x="6273800" y="2360613"/>
          <p14:tracePt t="134174" x="6273800" y="2368550"/>
          <p14:tracePt t="134182" x="6273800" y="2376488"/>
          <p14:tracePt t="134190" x="6273800" y="2384425"/>
          <p14:tracePt t="134198" x="6273800" y="2392363"/>
          <p14:tracePt t="134207" x="6281738" y="2400300"/>
          <p14:tracePt t="134223" x="6281738" y="2408238"/>
          <p14:tracePt t="134230" x="6289675" y="2408238"/>
          <p14:tracePt t="134246" x="6289675" y="2416175"/>
          <p14:tracePt t="134262" x="6281738" y="2416175"/>
          <p14:tracePt t="134269" x="6281738" y="2424113"/>
          <p14:tracePt t="134279" x="6273800" y="2424113"/>
          <p14:tracePt t="134326" x="6265863" y="2424113"/>
          <p14:tracePt t="134583" x="6257925" y="2416175"/>
          <p14:tracePt t="134590" x="6249988" y="2408238"/>
          <p14:tracePt t="134607" x="6242050" y="2392363"/>
          <p14:tracePt t="134614" x="6234113" y="2384425"/>
          <p14:tracePt t="134624" x="6234113" y="2376488"/>
          <p14:tracePt t="134630" x="6226175" y="2368550"/>
          <p14:tracePt t="134638" x="6226175" y="2360613"/>
          <p14:tracePt t="134646" x="6226175" y="2344738"/>
          <p14:tracePt t="134661" x="6218238" y="2336800"/>
          <p14:tracePt t="134670" x="6210300" y="2320925"/>
          <p14:tracePt t="134693" x="6210300" y="2312988"/>
          <p14:tracePt t="134725" x="6210300" y="2305050"/>
          <p14:tracePt t="134854" x="6226175" y="2305050"/>
          <p14:tracePt t="134870" x="6249988" y="2312988"/>
          <p14:tracePt t="134885" x="6265863" y="2312988"/>
          <p14:tracePt t="134893" x="6273800" y="2320925"/>
          <p14:tracePt t="134905" x="6281738" y="2320925"/>
          <p14:tracePt t="134918" x="6289675" y="2320925"/>
          <p14:tracePt t="135027" x="6289675" y="2328863"/>
          <p14:tracePt t="135030" x="6297613" y="2328863"/>
          <p14:tracePt t="135182" x="6305550" y="2328863"/>
          <p14:tracePt t="135210" x="6313488" y="2328863"/>
          <p14:tracePt t="135214" x="6313488" y="2336800"/>
          <p14:tracePt t="135231" x="6313488" y="2344738"/>
          <p14:tracePt t="135249" x="6321425" y="2344738"/>
          <p14:tracePt t="135254" x="6321425" y="2352675"/>
          <p14:tracePt t="135286" x="6321425" y="2360613"/>
          <p14:tracePt t="135294" x="6329363" y="2360613"/>
          <p14:tracePt t="135302" x="6329363" y="2368550"/>
          <p14:tracePt t="135309" x="6329363" y="2376488"/>
          <p14:tracePt t="135326" x="6329363" y="2384425"/>
          <p14:tracePt t="135349" x="6321425" y="2400300"/>
          <p14:tracePt t="135362" x="6313488" y="2408238"/>
          <p14:tracePt t="135367" x="6305550" y="2416175"/>
          <p14:tracePt t="135374" x="6297613" y="2416175"/>
          <p14:tracePt t="135382" x="6289675" y="2416175"/>
          <p14:tracePt t="135390" x="6281738" y="2424113"/>
          <p14:tracePt t="135398" x="6273800" y="2424113"/>
          <p14:tracePt t="135414" x="6265863" y="2424113"/>
          <p14:tracePt t="135430" x="6265863" y="2432050"/>
          <p14:tracePt t="135543" x="6249988" y="2439988"/>
          <p14:tracePt t="135566" x="6242050" y="2447925"/>
          <p14:tracePt t="135582" x="6234113" y="2447925"/>
          <p14:tracePt t="135598" x="6234113" y="2455863"/>
          <p14:tracePt t="135614" x="6226175" y="2463800"/>
          <p14:tracePt t="135622" x="6226175" y="2471738"/>
          <p14:tracePt t="135630" x="6218238" y="2471738"/>
          <p14:tracePt t="135638" x="6218238" y="2479675"/>
          <p14:tracePt t="135734" x="6226175" y="2479675"/>
          <p14:tracePt t="135751" x="6234113" y="2479675"/>
          <p14:tracePt t="135766" x="6242050" y="2479675"/>
          <p14:tracePt t="135774" x="6249988" y="2471738"/>
          <p14:tracePt t="135798" x="6257925" y="2471738"/>
          <p14:tracePt t="135920" x="6257925" y="2463800"/>
          <p14:tracePt t="137294" x="6265863" y="2463800"/>
          <p14:tracePt t="137374" x="6273800" y="2463800"/>
          <p14:tracePt t="137406" x="6281738" y="2463800"/>
          <p14:tracePt t="137659" x="6281738" y="2455863"/>
          <p14:tracePt t="137663" x="6281738" y="2447925"/>
          <p14:tracePt t="137670" x="6281738" y="2439988"/>
          <p14:tracePt t="137678" x="6281738" y="2432050"/>
          <p14:tracePt t="137686" x="6281738" y="2424113"/>
          <p14:tracePt t="137695" x="6281738" y="2416175"/>
          <p14:tracePt t="137702" x="6281738" y="2400300"/>
          <p14:tracePt t="137711" x="6281738" y="2392363"/>
          <p14:tracePt t="137718" x="6265863" y="2368550"/>
          <p14:tracePt t="137726" x="6265863" y="2352675"/>
          <p14:tracePt t="137734" x="6249988" y="2344738"/>
          <p14:tracePt t="137742" x="6242050" y="2336800"/>
          <p14:tracePt t="137749" x="6218238" y="2312988"/>
          <p14:tracePt t="137757" x="6194425" y="2297113"/>
          <p14:tracePt t="137766" x="6170613" y="2265363"/>
          <p14:tracePt t="137774" x="6154738" y="2257425"/>
          <p14:tracePt t="137786" x="6146800" y="2249488"/>
          <p14:tracePt t="137790" x="6130925" y="2249488"/>
          <p14:tracePt t="137798" x="6130925" y="2241550"/>
          <p14:tracePt t="137806" x="6122988" y="2241550"/>
          <p14:tracePt t="137813" x="6099175" y="2241550"/>
          <p14:tracePt t="137822" x="6091238" y="2241550"/>
          <p14:tracePt t="137830" x="6083300" y="2249488"/>
          <p14:tracePt t="137838" x="6067425" y="2249488"/>
          <p14:tracePt t="137846" x="6043613" y="2257425"/>
          <p14:tracePt t="137854" x="6034088" y="2281238"/>
          <p14:tracePt t="137862" x="6010275" y="2305050"/>
          <p14:tracePt t="137873" x="6002338" y="2320925"/>
          <p14:tracePt t="137883" x="5970588" y="2368550"/>
          <p14:tracePt t="137887" x="5946775" y="2424113"/>
          <p14:tracePt t="137895" x="5899150" y="2487613"/>
          <p14:tracePt t="137903" x="5883275" y="2511425"/>
          <p14:tracePt t="137911" x="5867400" y="2584450"/>
          <p14:tracePt t="137919" x="5867400" y="2647950"/>
          <p14:tracePt t="137926" x="5867400" y="2695575"/>
          <p14:tracePt t="137938" x="5867400" y="2743200"/>
          <p14:tracePt t="137942" x="5867400" y="2759075"/>
          <p14:tracePt t="137949" x="5867400" y="2782888"/>
          <p14:tracePt t="137961" x="5867400" y="2790825"/>
          <p14:tracePt t="137966" x="5875338" y="2790825"/>
          <p14:tracePt t="137982" x="5883275" y="2790825"/>
          <p14:tracePt t="137989" x="5891213" y="2790825"/>
          <p14:tracePt t="137999" x="5899150" y="2790825"/>
          <p14:tracePt t="138013" x="5907088" y="2774950"/>
          <p14:tracePt t="138022" x="5922963" y="2767013"/>
          <p14:tracePt t="138029" x="5930900" y="2687638"/>
          <p14:tracePt t="138038" x="5930900" y="2624138"/>
          <p14:tracePt t="138047" x="5930900" y="2519363"/>
          <p14:tracePt t="138054" x="5930900" y="2408238"/>
          <p14:tracePt t="138062" x="5930900" y="2344738"/>
          <p14:tracePt t="138070" x="5930900" y="2297113"/>
          <p14:tracePt t="138091" x="5930900" y="2281238"/>
          <p14:tracePt t="138110" x="5922963" y="2281238"/>
          <p14:tracePt t="138126" x="5915025" y="2281238"/>
          <p14:tracePt t="138134" x="5907088" y="2289175"/>
          <p14:tracePt t="138142" x="5899150" y="2289175"/>
          <p14:tracePt t="138150" x="5899150" y="2297113"/>
          <p14:tracePt t="138158" x="5891213" y="2328863"/>
          <p14:tracePt t="138165" x="5891213" y="2336800"/>
          <p14:tracePt t="138174" x="5883275" y="2344738"/>
          <p14:tracePt t="138182" x="5883275" y="2392363"/>
          <p14:tracePt t="138191" x="5883275" y="2432050"/>
          <p14:tracePt t="138198" x="5883275" y="2447925"/>
          <p14:tracePt t="138206" x="5891213" y="2551113"/>
          <p14:tracePt t="138214" x="5907088" y="2616200"/>
          <p14:tracePt t="138223" x="6018213" y="2767013"/>
          <p14:tracePt t="138229" x="6059488" y="2854325"/>
          <p14:tracePt t="138242" x="6138863" y="2927350"/>
          <p14:tracePt t="138245" x="6202363" y="2982913"/>
          <p14:tracePt t="138254" x="6226175" y="3038475"/>
          <p14:tracePt t="138263" x="6273800" y="3062288"/>
          <p14:tracePt t="138270" x="6297613" y="3070225"/>
          <p14:tracePt t="138278" x="6313488" y="3086100"/>
          <p14:tracePt t="138285" x="6329363" y="3094038"/>
          <p14:tracePt t="138294" x="6337300" y="3101975"/>
          <p14:tracePt t="138302" x="6345238" y="3101975"/>
          <p14:tracePt t="138311" x="6345238" y="3109913"/>
          <p14:tracePt t="138327" x="6353175" y="3109913"/>
          <p14:tracePt t="138334" x="6353175" y="3117850"/>
          <p14:tracePt t="138350" x="6353175" y="3125788"/>
          <p14:tracePt t="138366" x="6353175" y="3133725"/>
          <p14:tracePt t="138374" x="6353175" y="3141663"/>
          <p14:tracePt t="138382" x="6353175" y="3149600"/>
          <p14:tracePt t="138394" x="6353175" y="3157538"/>
          <p14:tracePt t="138398" x="6353175" y="3165475"/>
          <p14:tracePt t="138406" x="6353175" y="3181350"/>
          <p14:tracePt t="138414" x="6353175" y="3189288"/>
          <p14:tracePt t="138422" x="6353175" y="3205163"/>
          <p14:tracePt t="138429" x="6353175" y="3228975"/>
          <p14:tracePt t="138438" x="6361113" y="3286125"/>
          <p14:tracePt t="138446" x="6361113" y="3365500"/>
          <p14:tracePt t="138454" x="6369050" y="3444875"/>
          <p14:tracePt t="138462" x="6384925" y="3548063"/>
          <p14:tracePt t="138470" x="6402388" y="3684588"/>
          <p14:tracePt t="138477" x="6426200" y="3843338"/>
          <p14:tracePt t="138486" x="6442075" y="3938588"/>
          <p14:tracePt t="138494" x="6481763" y="4019550"/>
          <p14:tracePt t="138502" x="6489700" y="4043363"/>
          <p14:tracePt t="138511" x="6505575" y="4051300"/>
          <p14:tracePt t="138518" x="6513513" y="4067175"/>
          <p14:tracePt t="138527" x="6537325" y="4090988"/>
          <p14:tracePt t="138534" x="6545263" y="4114800"/>
          <p14:tracePt t="138541" x="6553200" y="4122738"/>
          <p14:tracePt t="138550" x="6561138" y="4130675"/>
          <p14:tracePt t="138557" x="6569075" y="4138613"/>
          <p14:tracePt t="138566" x="6577013" y="4146550"/>
          <p14:tracePt t="138574" x="6584950" y="4154488"/>
          <p14:tracePt t="138582" x="6592888" y="4154488"/>
          <p14:tracePt t="138591" x="6616700" y="4162425"/>
          <p14:tracePt t="138598" x="6624638" y="4162425"/>
          <p14:tracePt t="138606" x="6632575" y="4162425"/>
          <p14:tracePt t="138623" x="6640513" y="4170363"/>
          <p14:tracePt t="138646" x="6640513" y="4178300"/>
          <p14:tracePt t="138654" x="6648450" y="4178300"/>
          <p14:tracePt t="138662" x="6648450" y="4186238"/>
          <p14:tracePt t="138670" x="6648450" y="4202113"/>
          <p14:tracePt t="138678" x="6664325" y="4210050"/>
          <p14:tracePt t="138686" x="6672263" y="4225925"/>
          <p14:tracePt t="138694" x="6696075" y="4249738"/>
          <p14:tracePt t="138702" x="6735763" y="4306888"/>
          <p14:tracePt t="138711" x="6784975" y="4346575"/>
          <p14:tracePt t="138718" x="6824663" y="4425950"/>
          <p14:tracePt t="138727" x="6943725" y="4568825"/>
          <p14:tracePt t="138736" x="7023100" y="4641850"/>
          <p14:tracePt t="138745" x="7167563" y="4768850"/>
          <p14:tracePt t="138750" x="7286625" y="4879975"/>
          <p14:tracePt t="138758" x="7366000" y="4951413"/>
          <p14:tracePt t="138766" x="7469188" y="5072063"/>
          <p14:tracePt t="138773" x="7542213" y="5167313"/>
          <p14:tracePt t="138782" x="7589838" y="5207000"/>
          <p14:tracePt t="138791" x="7748588" y="5270500"/>
          <p14:tracePt t="138798" x="7948613" y="5407025"/>
          <p14:tracePt t="138806" x="8115300" y="5502275"/>
          <p14:tracePt t="138814" x="8378825" y="5581650"/>
          <p14:tracePt t="138822" x="8642350" y="5678488"/>
          <p14:tracePt t="138829" x="8912225" y="5710238"/>
          <p14:tracePt t="139030" x="9040813" y="5605463"/>
          <p14:tracePt t="139038" x="8943975" y="5605463"/>
          <p14:tracePt t="139046" x="8872538" y="5605463"/>
          <p14:tracePt t="139054" x="8761413" y="5605463"/>
          <p14:tracePt t="139062" x="8689975" y="5605463"/>
          <p14:tracePt t="139070" x="8585200" y="5605463"/>
          <p14:tracePt t="139078" x="8505825" y="5605463"/>
          <p14:tracePt t="139085" x="8442325" y="5605463"/>
          <p14:tracePt t="139094" x="8331200" y="5605463"/>
          <p14:tracePt t="139102" x="8251825" y="5605463"/>
          <p14:tracePt t="139111" x="8154988" y="5605463"/>
          <p14:tracePt t="139118" x="8075613" y="5605463"/>
          <p14:tracePt t="139127" x="7996238" y="5613400"/>
          <p14:tracePt t="139134" x="7964488" y="5613400"/>
          <p14:tracePt t="139143" x="7948613" y="5613400"/>
          <p14:tracePt t="139150" x="7940675" y="5613400"/>
          <p14:tracePt t="139158" x="7924800" y="5621338"/>
          <p14:tracePt t="139166" x="7916863" y="5621338"/>
          <p14:tracePt t="139174" x="7908925" y="5621338"/>
          <p14:tracePt t="139182" x="7900988" y="5621338"/>
          <p14:tracePt t="139190" x="7893050" y="5621338"/>
          <p14:tracePt t="139198" x="7885113" y="5621338"/>
          <p14:tracePt t="139214" x="7877175" y="5621338"/>
          <p14:tracePt t="139245" x="7885113" y="5621338"/>
          <p14:tracePt t="139254" x="7885113" y="5613400"/>
          <p14:tracePt t="139262" x="7893050" y="5613400"/>
          <p14:tracePt t="139270" x="7900988" y="5613400"/>
          <p14:tracePt t="139278" x="7996238" y="5597525"/>
          <p14:tracePt t="139285" x="8083550" y="5581650"/>
          <p14:tracePt t="139294" x="8178800" y="5557838"/>
          <p14:tracePt t="139302" x="8283575" y="5534025"/>
          <p14:tracePt t="139310" x="8434388" y="5526088"/>
          <p14:tracePt t="139318" x="8537575" y="5454650"/>
          <p14:tracePt t="139327" x="8585200" y="5430838"/>
          <p14:tracePt t="139334" x="8642350" y="5414963"/>
          <p14:tracePt t="139343" x="8658225" y="5407025"/>
          <p14:tracePt t="139350" x="8666163" y="5399088"/>
          <p14:tracePt t="139374" x="8658225" y="5399088"/>
          <p14:tracePt t="139381" x="8561388" y="5399088"/>
          <p14:tracePt t="139390" x="8442325" y="5399088"/>
          <p14:tracePt t="139398" x="8299450" y="5399088"/>
          <p14:tracePt t="139406" x="8170863" y="5399088"/>
          <p14:tracePt t="139414" x="8051800" y="5399088"/>
          <p14:tracePt t="139422" x="7988300" y="5399088"/>
          <p14:tracePt t="139430" x="7948613" y="5399088"/>
          <p14:tracePt t="139438" x="7859713" y="5391150"/>
          <p14:tracePt t="139445" x="7827963" y="5391150"/>
          <p14:tracePt t="139454" x="7820025" y="5391150"/>
          <p14:tracePt t="139462" x="7812088" y="5391150"/>
          <p14:tracePt t="139478" x="7804150" y="5391150"/>
          <p14:tracePt t="139526" x="7812088" y="5391150"/>
          <p14:tracePt t="139534" x="7812088" y="5383213"/>
          <p14:tracePt t="139542" x="7820025" y="5383213"/>
          <p14:tracePt t="139550" x="7827963" y="5383213"/>
          <p14:tracePt t="139559" x="7859713" y="5383213"/>
          <p14:tracePt t="139565" x="7877175" y="5375275"/>
          <p14:tracePt t="139574" x="7885113" y="5375275"/>
          <p14:tracePt t="139582" x="7893050" y="5367338"/>
          <p14:tracePt t="139590" x="7900988" y="5367338"/>
          <p14:tracePt t="139598" x="7908925" y="5359400"/>
          <p14:tracePt t="139614" x="7908925" y="5351463"/>
          <p14:tracePt t="139646" x="7900988" y="5343525"/>
          <p14:tracePt t="139654" x="7877175" y="5327650"/>
          <p14:tracePt t="139662" x="7869238" y="5319713"/>
          <p14:tracePt t="139670" x="7851775" y="5319713"/>
          <p14:tracePt t="139678" x="7843838" y="5319713"/>
          <p14:tracePt t="139686" x="7835900" y="5319713"/>
          <p14:tracePt t="139694" x="7827963" y="5319713"/>
          <p14:tracePt t="139718" x="7820025" y="5319713"/>
          <p14:tracePt t="139734" x="7812088" y="5319713"/>
          <p14:tracePt t="139743" x="7812088" y="5310188"/>
          <p14:tracePt t="139759" x="7804150" y="5310188"/>
          <p14:tracePt t="139766" x="7804150" y="5302250"/>
          <p14:tracePt t="139782" x="7796213" y="5294313"/>
          <p14:tracePt t="139863" x="7788275" y="5286375"/>
          <p14:tracePt t="139879" x="7788275" y="5278438"/>
          <p14:tracePt t="139886" x="7780338" y="5270500"/>
          <p14:tracePt t="139895" x="7780338" y="5262563"/>
          <p14:tracePt t="139906" x="7756525" y="5262563"/>
          <p14:tracePt t="139911" x="7748588" y="5246688"/>
          <p14:tracePt t="139918" x="7732713" y="5238750"/>
          <p14:tracePt t="139927" x="7700963" y="5230813"/>
          <p14:tracePt t="139934" x="7693025" y="5214938"/>
          <p14:tracePt t="139944" x="7653338" y="5207000"/>
          <p14:tracePt t="139950" x="7597775" y="5191125"/>
          <p14:tracePt t="139959" x="7493000" y="5167313"/>
          <p14:tracePt t="139966" x="7421563" y="5143500"/>
          <p14:tracePt t="139976" x="7286625" y="5048250"/>
          <p14:tracePt t="139982" x="7215188" y="5016500"/>
          <p14:tracePt t="139990" x="7102475" y="4967288"/>
          <p14:tracePt t="139998" x="7007225" y="4879975"/>
          <p14:tracePt t="140006" x="6967538" y="4864100"/>
          <p14:tracePt t="140014" x="6919913" y="4800600"/>
          <p14:tracePt t="140022" x="6832600" y="4776788"/>
          <p14:tracePt t="140030" x="6808788" y="4721225"/>
          <p14:tracePt t="140038" x="6792913" y="4713288"/>
          <p14:tracePt t="140060" x="6769100" y="4697413"/>
          <p14:tracePt t="140062" x="6759575" y="4697413"/>
          <p14:tracePt t="141334" x="0" y="0"/>
        </p14:tracePtLst>
        <p14:tracePtLst>
          <p14:tracePt t="149882" x="7167563" y="4864100"/>
          <p14:tracePt t="149959" x="7175500" y="4864100"/>
          <p14:tracePt t="149968" x="7183438" y="4864100"/>
          <p14:tracePt t="149972" x="7183438" y="4872038"/>
          <p14:tracePt t="149977" x="7191375" y="4872038"/>
          <p14:tracePt t="149985" x="7223125" y="4887913"/>
          <p14:tracePt t="149998" x="7223125" y="4895850"/>
          <p14:tracePt t="150006" x="7239000" y="4903788"/>
          <p14:tracePt t="150014" x="7239000" y="4911725"/>
          <p14:tracePt t="150022" x="7246938" y="4919663"/>
          <p14:tracePt t="150066" x="7254875" y="4919663"/>
          <p14:tracePt t="150086" x="7262813" y="4919663"/>
          <p14:tracePt t="150142" x="7270750" y="4919663"/>
          <p14:tracePt t="150159" x="7270750" y="4903788"/>
          <p14:tracePt t="150184" x="7270750" y="4895850"/>
          <p14:tracePt t="150188" x="7278688" y="4872038"/>
          <p14:tracePt t="150194" x="7278688" y="4856163"/>
          <p14:tracePt t="150206" x="7278688" y="4832350"/>
          <p14:tracePt t="150210" x="7278688" y="4776788"/>
          <p14:tracePt t="150220" x="7278688" y="4705350"/>
          <p14:tracePt t="150230" x="7278688" y="4552950"/>
          <p14:tracePt t="150237" x="7270750" y="4489450"/>
          <p14:tracePt t="150246" x="7231063" y="4378325"/>
          <p14:tracePt t="150255" x="7223125" y="4225925"/>
          <p14:tracePt t="150262" x="7223125" y="4162425"/>
          <p14:tracePt t="150270" x="7207250" y="4083050"/>
          <p14:tracePt t="150278" x="7199313" y="4027488"/>
          <p14:tracePt t="150286" x="7183438" y="3963988"/>
          <p14:tracePt t="150294" x="7167563" y="3914775"/>
          <p14:tracePt t="150303" x="7151688" y="3795713"/>
          <p14:tracePt t="150310" x="7126288" y="3700463"/>
          <p14:tracePt t="150319" x="7110413" y="3563938"/>
          <p14:tracePt t="150322" x="7086600" y="3476625"/>
          <p14:tracePt t="150332" x="7078663" y="3444875"/>
          <p14:tracePt t="150341" x="7062788" y="3397250"/>
          <p14:tracePt t="150346" x="7054850" y="3389313"/>
          <p14:tracePt t="150355" x="7054850" y="3381375"/>
          <p14:tracePt t="150370" x="7046913" y="3373438"/>
          <p14:tracePt t="150382" x="7038975" y="3373438"/>
          <p14:tracePt t="150389" x="7031038" y="3365500"/>
          <p14:tracePt t="150398" x="7015163" y="3341688"/>
          <p14:tracePt t="150406" x="6999288" y="3325813"/>
          <p14:tracePt t="150414" x="6967538" y="3309938"/>
          <p14:tracePt t="150421" x="6959600" y="3278188"/>
          <p14:tracePt t="150430" x="6911975" y="3252788"/>
          <p14:tracePt t="150438" x="6848475" y="3205163"/>
          <p14:tracePt t="150445" x="6824663" y="3149600"/>
          <p14:tracePt t="150455" x="6777038" y="3125788"/>
          <p14:tracePt t="150458" x="6719888" y="3070225"/>
          <p14:tracePt t="150466" x="6616700" y="3006725"/>
          <p14:tracePt t="150474" x="6537325" y="2967038"/>
          <p14:tracePt t="150482" x="6473825" y="2909888"/>
          <p14:tracePt t="150494" x="6442075" y="2894013"/>
          <p14:tracePt t="150502" x="6426200" y="2878138"/>
          <p14:tracePt t="150510" x="6392863" y="2870200"/>
          <p14:tracePt t="150521" x="6329363" y="2846388"/>
          <p14:tracePt t="150526" x="6313488" y="2838450"/>
          <p14:tracePt t="150535" x="6289675" y="2822575"/>
          <p14:tracePt t="150543" x="6265863" y="2814638"/>
          <p14:tracePt t="150556" x="6249988" y="2798763"/>
          <p14:tracePt t="150558" x="6194425" y="2782888"/>
          <p14:tracePt t="150566" x="6178550" y="2751138"/>
          <p14:tracePt t="150574" x="6138863" y="2727325"/>
          <p14:tracePt t="150582" x="6075363" y="2679700"/>
          <p14:tracePt t="150586" x="6051550" y="2624138"/>
          <p14:tracePt t="150593" x="6026150" y="2584450"/>
          <p14:tracePt t="150601" x="5994400" y="2535238"/>
          <p14:tracePt t="150610" x="5978525" y="2511425"/>
          <p14:tracePt t="150619" x="5954713" y="2487613"/>
          <p14:tracePt t="150630" x="5946775" y="2479675"/>
          <p14:tracePt t="150637" x="5930900" y="2463800"/>
          <p14:tracePt t="150646" x="5915025" y="2455863"/>
          <p14:tracePt t="150654" x="5915025" y="2447925"/>
          <p14:tracePt t="150663" x="5907088" y="2432050"/>
          <p14:tracePt t="150674" x="5899150" y="2424113"/>
          <p14:tracePt t="150678" x="5891213" y="2416175"/>
          <p14:tracePt t="150685" x="5875338" y="2408238"/>
          <p14:tracePt t="150701" x="5867400" y="2408238"/>
          <p14:tracePt t="150734" x="5851525" y="2408238"/>
          <p14:tracePt t="150743" x="5795963" y="2424113"/>
          <p14:tracePt t="150757" x="5780088" y="2432050"/>
          <p14:tracePt t="150758" x="5764213" y="2432050"/>
          <p14:tracePt t="150766" x="5740400" y="2432050"/>
          <p14:tracePt t="150774" x="5708650" y="2432050"/>
          <p14:tracePt t="150782" x="5692775" y="2432050"/>
          <p14:tracePt t="150790" x="5643563" y="2432050"/>
          <p14:tracePt t="150797" x="5627688" y="2432050"/>
          <p14:tracePt t="150806" x="5611813" y="2432050"/>
          <p14:tracePt t="150814" x="5595938" y="2432050"/>
          <p14:tracePt t="150819" x="5580063" y="2432050"/>
          <p14:tracePt t="150826" x="5572125" y="2439988"/>
          <p14:tracePt t="150835" x="5548313" y="2439988"/>
          <p14:tracePt t="150846" x="5532438" y="2447925"/>
          <p14:tracePt t="150854" x="5516563" y="2455863"/>
          <p14:tracePt t="150862" x="5508625" y="2455863"/>
          <p14:tracePt t="150869" x="5492750" y="2455863"/>
          <p14:tracePt t="150878" x="5476875" y="2455863"/>
          <p14:tracePt t="150886" x="5468938" y="2455863"/>
          <p14:tracePt t="150894" x="5453063" y="2455863"/>
          <p14:tracePt t="150903" x="5437188" y="2455863"/>
          <p14:tracePt t="150910" x="5429250" y="2455863"/>
          <p14:tracePt t="150919" x="5421313" y="2455863"/>
          <p14:tracePt t="150926" x="5413375" y="2447925"/>
          <p14:tracePt t="150935" x="5397500" y="2447925"/>
          <p14:tracePt t="150951" x="5397500" y="2439988"/>
          <p14:tracePt t="150953" x="5389563" y="2432050"/>
          <p14:tracePt t="150962" x="5373688" y="2432050"/>
          <p14:tracePt t="150970" x="5365750" y="2424113"/>
          <p14:tracePt t="150978" x="5357813" y="2424113"/>
          <p14:tracePt t="150986" x="5349875" y="2424113"/>
          <p14:tracePt t="150998" x="5349875" y="2416175"/>
          <p14:tracePt t="151005" x="5341938" y="2416175"/>
          <p14:tracePt t="151014" x="5334000" y="2416175"/>
          <p14:tracePt t="151030" x="5334000" y="2408238"/>
          <p14:tracePt t="151037" x="5326063" y="2408238"/>
          <p14:tracePt t="151062" x="5318125" y="2408238"/>
          <p14:tracePt t="151074" x="5310188" y="2416175"/>
          <p14:tracePt t="151082" x="5300663" y="2424113"/>
          <p14:tracePt t="151090" x="5292725" y="2432050"/>
          <p14:tracePt t="151098" x="5284788" y="2439988"/>
          <p14:tracePt t="151110" x="5276850" y="2439988"/>
          <p14:tracePt t="151118" x="5268913" y="2447925"/>
          <p14:tracePt t="151126" x="5260975" y="2463800"/>
          <p14:tracePt t="151135" x="5260975" y="2479675"/>
          <p14:tracePt t="151142" x="5253038" y="2503488"/>
          <p14:tracePt t="151151" x="5245100" y="2519363"/>
          <p14:tracePt t="151158" x="5237163" y="2559050"/>
          <p14:tracePt t="151166" x="5229225" y="2584450"/>
          <p14:tracePt t="151174" x="5229225" y="2616200"/>
          <p14:tracePt t="151182" x="5229225" y="2663825"/>
          <p14:tracePt t="151190" x="5229225" y="2711450"/>
          <p14:tracePt t="151198" x="5229225" y="2806700"/>
          <p14:tracePt t="151202" x="5229225" y="2886075"/>
          <p14:tracePt t="151210" x="5229225" y="2967038"/>
          <p14:tracePt t="151219" x="5229225" y="3062288"/>
          <p14:tracePt t="151226" x="5229225" y="3141663"/>
          <p14:tracePt t="151235" x="5229225" y="3197225"/>
          <p14:tracePt t="151245" x="5237163" y="3228975"/>
          <p14:tracePt t="151253" x="5245100" y="3244850"/>
          <p14:tracePt t="151262" x="5253038" y="3270250"/>
          <p14:tracePt t="151269" x="5260975" y="3286125"/>
          <p14:tracePt t="151278" x="5268913" y="3294063"/>
          <p14:tracePt t="151285" x="5284788" y="3302000"/>
          <p14:tracePt t="151294" x="5326063" y="3302000"/>
          <p14:tracePt t="151303" x="5349875" y="3309938"/>
          <p14:tracePt t="151309" x="5365750" y="3309938"/>
          <p14:tracePt t="151314" x="5381625" y="3309938"/>
          <p14:tracePt t="151326" x="5405438" y="3309938"/>
          <p14:tracePt t="151334" x="5421313" y="3309938"/>
          <p14:tracePt t="151338" x="5445125" y="3309938"/>
          <p14:tracePt t="151346" x="5453063" y="3309938"/>
          <p14:tracePt t="151353" x="5484813" y="3309938"/>
          <p14:tracePt t="151362" x="5492750" y="3309938"/>
          <p14:tracePt t="151370" x="5516563" y="3309938"/>
          <p14:tracePt t="151378" x="5532438" y="3309938"/>
          <p14:tracePt t="151386" x="5556250" y="3309938"/>
          <p14:tracePt t="151397" x="5580063" y="3309938"/>
          <p14:tracePt t="151405" x="5588000" y="3302000"/>
          <p14:tracePt t="151414" x="5603875" y="3294063"/>
          <p14:tracePt t="151422" x="5619750" y="3286125"/>
          <p14:tracePt t="151430" x="5627688" y="3278188"/>
          <p14:tracePt t="151438" x="5643563" y="3270250"/>
          <p14:tracePt t="151446" x="5667375" y="3270250"/>
          <p14:tracePt t="151451" x="5684838" y="3252788"/>
          <p14:tracePt t="151462" x="5732463" y="3236913"/>
          <p14:tracePt t="151470" x="5764213" y="3189288"/>
          <p14:tracePt t="151473" x="5803900" y="3157538"/>
          <p14:tracePt t="151482" x="5843588" y="3141663"/>
          <p14:tracePt t="151491" x="5875338" y="3094038"/>
          <p14:tracePt t="151500" x="5899150" y="3086100"/>
          <p14:tracePt t="151506" x="5915025" y="3070225"/>
          <p14:tracePt t="151514" x="5915025" y="3062288"/>
          <p14:tracePt t="151522" x="5930900" y="3038475"/>
          <p14:tracePt t="151534" x="5938838" y="3030538"/>
          <p14:tracePt t="151542" x="5938838" y="3006725"/>
          <p14:tracePt t="151551" x="5954713" y="3006725"/>
          <p14:tracePt t="151559" x="5962650" y="2982913"/>
          <p14:tracePt t="151573" x="5962650" y="2967038"/>
          <p14:tracePt t="151574" x="5978525" y="2919413"/>
          <p14:tracePt t="151582" x="5986463" y="2909888"/>
          <p14:tracePt t="151586" x="5986463" y="2886075"/>
          <p14:tracePt t="151598" x="5986463" y="2878138"/>
          <p14:tracePt t="151610" x="5986463" y="2870200"/>
          <p14:tracePt t="151672" x="5986463" y="2862263"/>
          <p14:tracePt t="151686" x="5986463" y="2854325"/>
          <p14:tracePt t="151698" x="5978525" y="2846388"/>
          <p14:tracePt t="151706" x="5970588" y="2846388"/>
          <p14:tracePt t="151714" x="5962650" y="2830513"/>
          <p14:tracePt t="151722" x="5954713" y="2830513"/>
          <p14:tracePt t="151735" x="5946775" y="2814638"/>
          <p14:tracePt t="151742" x="5930900" y="2790825"/>
          <p14:tracePt t="151751" x="5907088" y="2782888"/>
          <p14:tracePt t="151758" x="5859463" y="2767013"/>
          <p14:tracePt t="151767" x="5843588" y="2759075"/>
          <p14:tracePt t="151774" x="5827713" y="2743200"/>
          <p14:tracePt t="151782" x="5811838" y="2727325"/>
          <p14:tracePt t="151790" x="5803900" y="2719388"/>
          <p14:tracePt t="151800" x="5795963" y="2703513"/>
          <p14:tracePt t="151807" x="5788025" y="2687638"/>
          <p14:tracePt t="151814" x="5772150" y="2679700"/>
          <p14:tracePt t="151822" x="5764213" y="2663825"/>
          <p14:tracePt t="151830" x="5756275" y="2655888"/>
          <p14:tracePt t="151834" x="5740400" y="2632075"/>
          <p14:tracePt t="151842" x="5740400" y="2616200"/>
          <p14:tracePt t="151851" x="5732463" y="2600325"/>
          <p14:tracePt t="151859" x="5724525" y="2576513"/>
          <p14:tracePt t="151867" x="5708650" y="2566988"/>
          <p14:tracePt t="151874" x="5700713" y="2543175"/>
          <p14:tracePt t="151886" x="5692775" y="2535238"/>
          <p14:tracePt t="151894" x="5692775" y="2527300"/>
          <p14:tracePt t="151902" x="5684838" y="2527300"/>
          <p14:tracePt t="151910" x="5676900" y="2519363"/>
          <p14:tracePt t="151918" x="5667375" y="2511425"/>
          <p14:tracePt t="151926" x="5659438" y="2511425"/>
          <p14:tracePt t="151934" x="5651500" y="2495550"/>
          <p14:tracePt t="151942" x="5635625" y="2495550"/>
          <p14:tracePt t="151951" x="5627688" y="2479675"/>
          <p14:tracePt t="151958" x="5603875" y="2455863"/>
          <p14:tracePt t="151967" x="5588000" y="2439988"/>
          <p14:tracePt t="151969" x="5564188" y="2424113"/>
          <p14:tracePt t="151978" x="5540375" y="2416175"/>
          <p14:tracePt t="151986" x="5524500" y="2400300"/>
          <p14:tracePt t="151994" x="5476875" y="2384425"/>
          <p14:tracePt t="152003" x="5453063" y="2360613"/>
          <p14:tracePt t="152010" x="5445125" y="2352675"/>
          <p14:tracePt t="152018" x="5397500" y="2336800"/>
          <p14:tracePt t="152026" x="5373688" y="2336800"/>
          <p14:tracePt t="152038" x="5334000" y="2328863"/>
          <p14:tracePt t="152054" x="5318125" y="2328863"/>
          <p14:tracePt t="152062" x="5300663" y="2328863"/>
          <p14:tracePt t="152069" x="5276850" y="2328863"/>
          <p14:tracePt t="152078" x="5268913" y="2328863"/>
          <p14:tracePt t="152086" x="5260975" y="2328863"/>
          <p14:tracePt t="152094" x="5237163" y="2328863"/>
          <p14:tracePt t="152102" x="5213350" y="2344738"/>
          <p14:tracePt t="152106" x="5197475" y="2360613"/>
          <p14:tracePt t="152114" x="5165725" y="2408238"/>
          <p14:tracePt t="152122" x="5126038" y="2463800"/>
          <p14:tracePt t="152130" x="5102225" y="2503488"/>
          <p14:tracePt t="152138" x="5070475" y="2551113"/>
          <p14:tracePt t="152146" x="5054600" y="2640013"/>
          <p14:tracePt t="152154" x="5046663" y="2703513"/>
          <p14:tracePt t="152161" x="5046663" y="2806700"/>
          <p14:tracePt t="152169" x="5046663" y="2894013"/>
          <p14:tracePt t="152181" x="5046663" y="2927350"/>
          <p14:tracePt t="152190" x="5038725" y="2974975"/>
          <p14:tracePt t="152198" x="5038725" y="2998788"/>
          <p14:tracePt t="152206" x="5038725" y="3014663"/>
          <p14:tracePt t="152214" x="5038725" y="3030538"/>
          <p14:tracePt t="152221" x="5038725" y="3038475"/>
          <p14:tracePt t="152230" x="5038725" y="3054350"/>
          <p14:tracePt t="152238" x="5046663" y="3062288"/>
          <p14:tracePt t="152242" x="5054600" y="3086100"/>
          <p14:tracePt t="152250" x="5062538" y="3101975"/>
          <p14:tracePt t="152293" x="5070475" y="3101975"/>
          <p14:tracePt t="152389" x="5078413" y="3101975"/>
          <p14:tracePt t="152437" x="5078413" y="3094038"/>
          <p14:tracePt t="152449" x="5086350" y="3094038"/>
          <p14:tracePt t="152466" x="5094288" y="3094038"/>
          <p14:tracePt t="152886" x="5102225" y="3086100"/>
          <p14:tracePt t="152903" x="5110163" y="3086100"/>
          <p14:tracePt t="152911" x="5110163" y="3078163"/>
          <p14:tracePt t="152918" x="5126038" y="3070225"/>
          <p14:tracePt t="152930" x="5149850" y="3046413"/>
          <p14:tracePt t="152938" x="5157788" y="3030538"/>
          <p14:tracePt t="152947" x="5173663" y="3006725"/>
          <p14:tracePt t="152953" x="5189538" y="2990850"/>
          <p14:tracePt t="152962" x="5237163" y="2943225"/>
          <p14:tracePt t="152970" x="5268913" y="2886075"/>
          <p14:tracePt t="152979" x="5284788" y="2870200"/>
          <p14:tracePt t="152990" x="5292725" y="2862263"/>
          <p14:tracePt t="152998" x="5310188" y="2846388"/>
          <p14:tracePt t="153013" x="5318125" y="2830513"/>
          <p14:tracePt t="153030" x="5318125" y="2822575"/>
          <p14:tracePt t="153046" x="5326063" y="2822575"/>
          <p14:tracePt t="153054" x="5334000" y="2814638"/>
          <p14:tracePt t="153085" x="5334000" y="2806700"/>
          <p14:tracePt t="153339" x="5341938" y="2806700"/>
          <p14:tracePt t="153346" x="5341938" y="2814638"/>
          <p14:tracePt t="153362" x="5341938" y="2822575"/>
          <p14:tracePt t="153369" x="5341938" y="2830513"/>
          <p14:tracePt t="153378" x="5341938" y="2838450"/>
          <p14:tracePt t="153390" x="5341938" y="2846388"/>
          <p14:tracePt t="153402" x="5349875" y="2854325"/>
          <p14:tracePt t="153406" x="5349875" y="2862263"/>
          <p14:tracePt t="153414" x="5357813" y="2870200"/>
          <p14:tracePt t="153426" x="5357813" y="2878138"/>
          <p14:tracePt t="153462" x="5357813" y="2886075"/>
          <p14:tracePt t="153482" x="5357813" y="2894013"/>
          <p14:tracePt t="153490" x="5365750" y="2901950"/>
          <p14:tracePt t="153498" x="5365750" y="2909888"/>
          <p14:tracePt t="153506" x="5365750" y="2919413"/>
          <p14:tracePt t="153522" x="5365750" y="2927350"/>
          <p14:tracePt t="153530" x="5365750" y="2935288"/>
          <p14:tracePt t="153594" x="5373688" y="2935288"/>
          <p14:tracePt t="153602" x="5373688" y="2943225"/>
          <p14:tracePt t="153622" x="5381625" y="2943225"/>
          <p14:tracePt t="153853" x="5381625" y="2951163"/>
          <p14:tracePt t="153930" x="5381625" y="2959100"/>
          <p14:tracePt t="154285" x="5389563" y="2959100"/>
          <p14:tracePt t="154294" x="5397500" y="2959100"/>
          <p14:tracePt t="154303" x="5405438" y="2959100"/>
          <p14:tracePt t="154307" x="5421313" y="2951163"/>
          <p14:tracePt t="154314" x="5461000" y="2935288"/>
          <p14:tracePt t="154322" x="5468938" y="2935288"/>
          <p14:tracePt t="154330" x="5532438" y="2901950"/>
          <p14:tracePt t="154339" x="5603875" y="2886075"/>
          <p14:tracePt t="154346" x="5692775" y="2878138"/>
          <p14:tracePt t="154354" x="5788025" y="2838450"/>
          <p14:tracePt t="154361" x="5835650" y="2822575"/>
          <p14:tracePt t="154370" x="5891213" y="2798763"/>
          <p14:tracePt t="154379" x="5954713" y="2782888"/>
          <p14:tracePt t="154385" x="6034088" y="2759075"/>
          <p14:tracePt t="154394" x="6170613" y="2695575"/>
          <p14:tracePt t="154406" x="6202363" y="2687638"/>
          <p14:tracePt t="154414" x="6249988" y="2663825"/>
          <p14:tracePt t="154422" x="6337300" y="2640013"/>
          <p14:tracePt t="154430" x="6345238" y="2632075"/>
          <p14:tracePt t="154438" x="6361113" y="2632075"/>
          <p14:tracePt t="154443" x="6369050" y="2624138"/>
          <p14:tracePt t="154454" x="6376988" y="2624138"/>
          <p14:tracePt t="154459" x="6384925" y="2624138"/>
          <p14:tracePt t="154534" x="6426200" y="2671763"/>
          <p14:tracePt t="154538" x="6434138" y="2687638"/>
          <p14:tracePt t="154546" x="6457950" y="2767013"/>
          <p14:tracePt t="154554" x="6481763" y="2862263"/>
          <p14:tracePt t="154562" x="6529388" y="3062288"/>
          <p14:tracePt t="154569" x="6569075" y="3317875"/>
          <p14:tracePt t="154578" x="6592888" y="3563938"/>
          <p14:tracePt t="154585" x="6616700" y="3827463"/>
          <p14:tracePt t="154595" x="6664325" y="4162425"/>
          <p14:tracePt t="154602" x="6680200" y="4291013"/>
          <p14:tracePt t="154609" x="6696075" y="4362450"/>
          <p14:tracePt t="154618" x="6704013" y="4386263"/>
          <p14:tracePt t="154626" x="6711950" y="4394200"/>
          <p14:tracePt t="154638" x="6711950" y="4402138"/>
          <p14:tracePt t="154645" x="6711950" y="4418013"/>
          <p14:tracePt t="154654" x="6719888" y="4418013"/>
          <p14:tracePt t="154662" x="6719888" y="4425950"/>
          <p14:tracePt t="154666" x="6727825" y="4433888"/>
          <p14:tracePt t="154674" x="6735763" y="4441825"/>
          <p14:tracePt t="154690" x="6743700" y="4449763"/>
          <p14:tracePt t="154714" x="6743700" y="4457700"/>
          <p14:tracePt t="154734" x="6751638" y="4465638"/>
          <p14:tracePt t="154742" x="6751638" y="4473575"/>
          <p14:tracePt t="154750" x="6759575" y="4473575"/>
          <p14:tracePt t="154760" x="6759575" y="4489450"/>
          <p14:tracePt t="154766" x="6759575" y="4497388"/>
          <p14:tracePt t="154769" x="6759575" y="4513263"/>
          <p14:tracePt t="154778" x="6759575" y="4560888"/>
          <p14:tracePt t="154785" x="6759575" y="4576763"/>
          <p14:tracePt t="154794" x="6769100" y="4616450"/>
          <p14:tracePt t="154802" x="6769100" y="4673600"/>
          <p14:tracePt t="154809" x="6777038" y="4689475"/>
          <p14:tracePt t="154818" x="6777038" y="4705350"/>
          <p14:tracePt t="154881" x="6784975" y="4705350"/>
          <p14:tracePt t="154890" x="6784975" y="4689475"/>
          <p14:tracePt t="154898" x="6784975" y="4657725"/>
          <p14:tracePt t="154906" x="6792913" y="4649788"/>
          <p14:tracePt t="154918" x="6816725" y="4568825"/>
          <p14:tracePt t="154922" x="6832600" y="4529138"/>
          <p14:tracePt t="154930" x="6840538" y="4457700"/>
          <p14:tracePt t="154938" x="6864350" y="4370388"/>
          <p14:tracePt t="154946" x="6880225" y="4273550"/>
          <p14:tracePt t="154954" x="6896100" y="4225925"/>
          <p14:tracePt t="154962" x="6911975" y="4138613"/>
          <p14:tracePt t="154970" x="6919913" y="4106863"/>
          <p14:tracePt t="154982" x="6927850" y="4059238"/>
          <p14:tracePt t="154989" x="6927850" y="4011613"/>
          <p14:tracePt t="154998" x="6935788" y="3995738"/>
          <p14:tracePt t="155006" x="6935788" y="3979863"/>
          <p14:tracePt t="155011" x="6935788" y="3971925"/>
          <p14:tracePt t="155018" x="6935788" y="3963988"/>
          <p14:tracePt t="155026" x="6935788" y="3938588"/>
          <p14:tracePt t="155034" x="6935788" y="3930650"/>
          <p14:tracePt t="155043" x="6935788" y="3922713"/>
          <p14:tracePt t="155059" x="6935788" y="3890963"/>
          <p14:tracePt t="155070" x="6935788" y="3875088"/>
          <p14:tracePt t="155075" x="6935788" y="3867150"/>
          <p14:tracePt t="155081" x="6935788" y="3859213"/>
          <p14:tracePt t="155089" x="6935788" y="3851275"/>
          <p14:tracePt t="155122" x="6935788" y="3843338"/>
          <p14:tracePt t="155186" x="6927850" y="3851275"/>
          <p14:tracePt t="155194" x="6919913" y="3859213"/>
          <p14:tracePt t="155206" x="6919913" y="3883025"/>
          <p14:tracePt t="155214" x="6911975" y="3898900"/>
          <p14:tracePt t="155221" x="6880225" y="3971925"/>
          <p14:tracePt t="155225" x="6880225" y="4051300"/>
          <p14:tracePt t="155234" x="6872288" y="4146550"/>
          <p14:tracePt t="155243" x="6840538" y="4194175"/>
          <p14:tracePt t="155250" x="6832600" y="4314825"/>
          <p14:tracePt t="155259" x="6816725" y="4378325"/>
          <p14:tracePt t="155265" x="6816725" y="4489450"/>
          <p14:tracePt t="155275" x="6816725" y="4568825"/>
          <p14:tracePt t="155282" x="6816725" y="4600575"/>
          <p14:tracePt t="155290" x="6816725" y="4649788"/>
          <p14:tracePt t="155298" x="6816725" y="4729163"/>
          <p14:tracePt t="155306" x="6816725" y="4752975"/>
          <p14:tracePt t="155314" x="6816725" y="4792663"/>
          <p14:tracePt t="155322" x="6816725" y="4816475"/>
          <p14:tracePt t="155330" x="6816725" y="4832350"/>
          <p14:tracePt t="155338" x="6816725" y="4848225"/>
          <p14:tracePt t="155346" x="6816725" y="4856163"/>
          <p14:tracePt t="155354" x="6816725" y="4879975"/>
          <p14:tracePt t="155374" x="6816725" y="4887913"/>
          <p14:tracePt t="155442" x="6824663" y="4887913"/>
          <p14:tracePt t="155450" x="6824663" y="4879975"/>
          <p14:tracePt t="155459" x="6824663" y="4872038"/>
          <p14:tracePt t="155466" x="6832600" y="4872038"/>
          <p14:tracePt t="155479" x="6840538" y="4848225"/>
          <p14:tracePt t="155482" x="6848475" y="4840288"/>
          <p14:tracePt t="155492" x="6864350" y="4792663"/>
          <p14:tracePt t="155498" x="6872288" y="4784725"/>
          <p14:tracePt t="155506" x="6888163" y="4729163"/>
          <p14:tracePt t="155513" x="6919913" y="4705350"/>
          <p14:tracePt t="155526" x="6935788" y="4649788"/>
          <p14:tracePt t="155534" x="6935788" y="4616450"/>
          <p14:tracePt t="155544" x="6943725" y="4537075"/>
          <p14:tracePt t="155550" x="6951663" y="4457700"/>
          <p14:tracePt t="155554" x="6951663" y="4394200"/>
          <p14:tracePt t="155562" x="6951663" y="4281488"/>
          <p14:tracePt t="155570" x="6951663" y="4233863"/>
          <p14:tracePt t="155578" x="6951663" y="4202113"/>
          <p14:tracePt t="155585" x="6951663" y="4178300"/>
          <p14:tracePt t="155593" x="6951663" y="4154488"/>
          <p14:tracePt t="155602" x="6951663" y="4122738"/>
          <p14:tracePt t="155610" x="6951663" y="4106863"/>
          <p14:tracePt t="155618" x="6951663" y="4098925"/>
          <p14:tracePt t="155626" x="6951663" y="4090988"/>
          <p14:tracePt t="155634" x="6951663" y="4075113"/>
          <p14:tracePt t="155650" x="6951663" y="4067175"/>
          <p14:tracePt t="155772" x="6951663" y="4075113"/>
          <p14:tracePt t="155778" x="6951663" y="4083050"/>
          <p14:tracePt t="155786" x="6951663" y="4106863"/>
          <p14:tracePt t="155794" x="6951663" y="4122738"/>
          <p14:tracePt t="155802" x="6951663" y="4138613"/>
          <p14:tracePt t="155810" x="6951663" y="4186238"/>
          <p14:tracePt t="155818" x="6951663" y="4194175"/>
          <p14:tracePt t="155830" x="6951663" y="4217988"/>
          <p14:tracePt t="155834" x="6951663" y="4225925"/>
          <p14:tracePt t="155842" x="6951663" y="4241800"/>
          <p14:tracePt t="155850" x="6951663" y="4257675"/>
          <p14:tracePt t="155859" x="6951663" y="4281488"/>
          <p14:tracePt t="155866" x="6951663" y="4298950"/>
          <p14:tracePt t="155875" x="6959600" y="4338638"/>
          <p14:tracePt t="155882" x="6967538" y="4354513"/>
          <p14:tracePt t="155892" x="6967538" y="4370388"/>
          <p14:tracePt t="155897" x="6975475" y="4378325"/>
          <p14:tracePt t="155906" x="6975475" y="4386263"/>
          <p14:tracePt t="155922" x="6975475" y="4394200"/>
          <p14:tracePt t="155930" x="6975475" y="4402138"/>
          <p14:tracePt t="155962" x="6983413" y="4402138"/>
          <p14:tracePt t="155970" x="6983413" y="4410075"/>
          <p14:tracePt t="156114" x="6983413" y="4418013"/>
          <p14:tracePt t="156122" x="6991350" y="4418013"/>
          <p14:tracePt t="156138" x="6999288" y="4418013"/>
          <p14:tracePt t="156147" x="6999288" y="4425950"/>
          <p14:tracePt t="156162" x="6999288" y="4433888"/>
          <p14:tracePt t="156170" x="6999288" y="4441825"/>
          <p14:tracePt t="156185" x="6999288" y="4449763"/>
          <p14:tracePt t="156210" x="6999288" y="4457700"/>
          <p14:tracePt t="156553" x="6999288" y="4465638"/>
          <p14:tracePt t="156570" x="6999288" y="4481513"/>
          <p14:tracePt t="156577" x="6999288" y="4489450"/>
          <p14:tracePt t="156585" x="6999288" y="4497388"/>
          <p14:tracePt t="156600" x="7007225" y="4505325"/>
          <p14:tracePt t="156602" x="7007225" y="4513263"/>
          <p14:tracePt t="156612" x="7007225" y="4521200"/>
          <p14:tracePt t="156618" x="7007225" y="4529138"/>
          <p14:tracePt t="156634" x="7007225" y="4537075"/>
          <p14:tracePt t="156644" x="7007225" y="4545013"/>
          <p14:tracePt t="156898" x="7015163" y="4545013"/>
          <p14:tracePt t="156914" x="7023100" y="4545013"/>
          <p14:tracePt t="156922" x="7023100" y="4552950"/>
          <p14:tracePt t="156946" x="7023100" y="4560888"/>
          <p14:tracePt t="156954" x="7031038" y="4560888"/>
          <p14:tracePt t="156962" x="7031038" y="4568825"/>
          <p14:tracePt t="157003" x="7038975" y="4576763"/>
          <p14:tracePt t="157122" x="7038975" y="4584700"/>
          <p14:tracePt t="157146" x="7038975" y="4592638"/>
          <p14:tracePt t="157170" x="7038975" y="4600575"/>
          <p14:tracePt t="157178" x="7046913" y="4608513"/>
          <p14:tracePt t="157194" x="7054850" y="4608513"/>
          <p14:tracePt t="157202" x="7054850" y="4616450"/>
          <p14:tracePt t="157226" x="7054850" y="4624388"/>
          <p14:tracePt t="157257" x="7054850" y="4633913"/>
          <p14:tracePt t="157266" x="7054850" y="4641850"/>
          <p14:tracePt t="157282" x="7054850" y="4649788"/>
          <p14:tracePt t="157298" x="7054850" y="4657725"/>
          <p14:tracePt t="157321" x="7054850" y="4665663"/>
          <p14:tracePt t="157329" x="7054850" y="4673600"/>
          <p14:tracePt t="157354" x="7054850" y="4681538"/>
          <p14:tracePt t="157377" x="7054850" y="4689475"/>
          <p14:tracePt t="157386" x="7062788" y="4689475"/>
          <p14:tracePt t="157394" x="7062788" y="4697413"/>
          <p14:tracePt t="160292" x="7062788" y="4705350"/>
          <p14:tracePt t="160370" x="7062788" y="4713288"/>
          <p14:tracePt t="160378" x="7062788" y="4721225"/>
          <p14:tracePt t="160394" x="7062788" y="4729163"/>
          <p14:tracePt t="160402" x="7062788" y="4737100"/>
          <p14:tracePt t="160410" x="7062788" y="4745038"/>
          <p14:tracePt t="160426" x="7062788" y="4760913"/>
          <p14:tracePt t="160442" x="7070725" y="4760913"/>
          <p14:tracePt t="160458" x="7070725" y="4768850"/>
          <p14:tracePt t="160474" x="7070725" y="4776788"/>
          <p14:tracePt t="160490" x="7070725" y="4784725"/>
          <p14:tracePt t="160499" x="7078663" y="4792663"/>
          <p14:tracePt t="160506" x="7078663" y="4808538"/>
          <p14:tracePt t="160514" x="7078663" y="4816475"/>
          <p14:tracePt t="160522" x="7078663" y="4824413"/>
          <p14:tracePt t="160530" x="7078663" y="4832350"/>
          <p14:tracePt t="160538" x="7078663" y="4848225"/>
          <p14:tracePt t="160554" x="7078663" y="4856163"/>
          <p14:tracePt t="160562" x="7078663" y="4864100"/>
          <p14:tracePt t="160570" x="7078663" y="4872038"/>
          <p14:tracePt t="160578" x="7078663" y="4879975"/>
          <p14:tracePt t="160585" x="7078663" y="4887913"/>
          <p14:tracePt t="160593" x="7078663" y="4895850"/>
          <p14:tracePt t="160602" x="7078663" y="4903788"/>
          <p14:tracePt t="160609" x="7078663" y="4911725"/>
          <p14:tracePt t="160618" x="7078663" y="4919663"/>
          <p14:tracePt t="160625" x="7078663" y="4935538"/>
          <p14:tracePt t="160634" x="7078663" y="4943475"/>
          <p14:tracePt t="160650" x="7078663" y="4959350"/>
          <p14:tracePt t="160670" x="7078663" y="4967288"/>
          <p14:tracePt t="160674" x="7078663" y="4976813"/>
          <p14:tracePt t="160685" x="7078663" y="4984750"/>
          <p14:tracePt t="160690" x="7078663" y="4992688"/>
          <p14:tracePt t="160705" x="7078663" y="5008563"/>
          <p14:tracePt t="160722" x="7078663" y="5016500"/>
          <p14:tracePt t="160730" x="7078663" y="5024438"/>
          <p14:tracePt t="160738" x="7078663" y="5032375"/>
          <p14:tracePt t="160746" x="7078663" y="5040313"/>
          <p14:tracePt t="160772" x="7078663" y="5048250"/>
          <p14:tracePt t="160777" x="7078663" y="5056188"/>
          <p14:tracePt t="160786" x="7078663" y="5064125"/>
          <p14:tracePt t="160826" x="7078663" y="5072063"/>
          <p14:tracePt t="160849" x="7078663" y="5080000"/>
          <p14:tracePt t="160858" x="7078663" y="5095875"/>
          <p14:tracePt t="160866" x="7078663" y="5103813"/>
          <p14:tracePt t="160874" x="7070725" y="5111750"/>
          <p14:tracePt t="160883" x="7070725" y="5135563"/>
          <p14:tracePt t="160890" x="7070725" y="5143500"/>
          <p14:tracePt t="160899" x="7070725" y="5167313"/>
          <p14:tracePt t="160906" x="7062788" y="5183188"/>
          <p14:tracePt t="160914" x="7062788" y="5199063"/>
          <p14:tracePt t="160922" x="7046913" y="5222875"/>
          <p14:tracePt t="160930" x="7038975" y="5246688"/>
          <p14:tracePt t="160938" x="7038975" y="5286375"/>
          <p14:tracePt t="160946" x="7031038" y="5375275"/>
          <p14:tracePt t="160954" x="7023100" y="5438775"/>
          <p14:tracePt t="160963" x="7015163" y="5478463"/>
          <p14:tracePt t="160969" x="6991350" y="5565775"/>
          <p14:tracePt t="160978" x="6991350" y="5629275"/>
          <p14:tracePt t="160985" x="6983413" y="5741988"/>
          <p14:tracePt t="160994" x="6975475" y="5789613"/>
          <p14:tracePt t="161002" x="6975475" y="5813425"/>
          <p14:tracePt t="161010" x="6975475" y="5829300"/>
          <p14:tracePt t="161017" x="6967538" y="5876925"/>
          <p14:tracePt t="161026" x="6967538" y="5892800"/>
          <p14:tracePt t="161035" x="6967538" y="5900738"/>
          <p14:tracePt t="161042" x="6967538" y="5908675"/>
          <p14:tracePt t="161098" x="6983413" y="5908675"/>
          <p14:tracePt t="161186" x="6983413" y="5916613"/>
          <p14:tracePt t="161210" x="6983413" y="5924550"/>
          <p14:tracePt t="161218" x="6983413" y="5932488"/>
          <p14:tracePt t="161226" x="6983413" y="5956300"/>
          <p14:tracePt t="161235" x="6983413" y="5972175"/>
          <p14:tracePt t="161242" x="6983413" y="5980113"/>
          <p14:tracePt t="161250" x="6983413" y="6005513"/>
          <p14:tracePt t="161258" x="6983413" y="6029325"/>
          <p14:tracePt t="161266" x="6975475" y="6045200"/>
          <p14:tracePt t="161274" x="6967538" y="6069013"/>
          <p14:tracePt t="161285" x="6967538" y="6076950"/>
          <p14:tracePt t="161289" x="6967538" y="6092825"/>
          <p14:tracePt t="161299" x="6959600" y="6108700"/>
          <p14:tracePt t="161305" x="6959600" y="6124575"/>
          <p14:tracePt t="161314" x="6951663" y="6124575"/>
          <p14:tracePt t="161322" x="6951663" y="6132513"/>
          <p14:tracePt t="161330" x="6951663" y="6140450"/>
          <p14:tracePt t="161337" x="6951663" y="6156325"/>
          <p14:tracePt t="161348" x="6935788" y="6164263"/>
          <p14:tracePt t="161355" x="6935788" y="6172200"/>
          <p14:tracePt t="161363" x="6927850" y="6188075"/>
          <p14:tracePt t="161385" x="6919913" y="6188075"/>
          <p14:tracePt t="161393" x="6919913" y="6196013"/>
          <p14:tracePt t="161409" x="6911975" y="6196013"/>
          <p14:tracePt t="161426" x="6904038" y="6203950"/>
          <p14:tracePt t="161438" x="6896100" y="6211888"/>
          <p14:tracePt t="161442" x="6888163" y="6219825"/>
          <p14:tracePt t="161449" x="6880225" y="6219825"/>
          <p14:tracePt t="161457" x="6872288" y="6227763"/>
          <p14:tracePt t="161466" x="6848475" y="6243638"/>
          <p14:tracePt t="161474" x="6824663" y="6243638"/>
          <p14:tracePt t="161483" x="6792913" y="6259513"/>
          <p14:tracePt t="161491" x="6743700" y="6267450"/>
          <p14:tracePt t="161499" x="6719888" y="6267450"/>
          <p14:tracePt t="161505" x="6704013" y="6267450"/>
          <p14:tracePt t="161515" x="6688138" y="6275388"/>
          <p14:tracePt t="161522" x="6640513" y="6275388"/>
          <p14:tracePt t="161530" x="6624638" y="6275388"/>
          <p14:tracePt t="161538" x="6584950" y="6283325"/>
          <p14:tracePt t="161546" x="6529388" y="6283325"/>
          <p14:tracePt t="161554" x="6513513" y="6283325"/>
          <p14:tracePt t="161562" x="6505575" y="6283325"/>
          <p14:tracePt t="161570" x="6497638" y="6283325"/>
          <p14:tracePt t="161578" x="6481763" y="6283325"/>
          <p14:tracePt t="161590" x="6465888" y="6283325"/>
          <p14:tracePt t="161594" x="6442075" y="6283325"/>
          <p14:tracePt t="161602" x="6434138" y="6283325"/>
          <p14:tracePt t="161610" x="6418263" y="6283325"/>
          <p14:tracePt t="161617" x="6369050" y="6275388"/>
          <p14:tracePt t="161625" x="6329363" y="6259513"/>
          <p14:tracePt t="161634" x="6289675" y="6251575"/>
          <p14:tracePt t="161642" x="6226175" y="6227763"/>
          <p14:tracePt t="161649" x="6210300" y="6227763"/>
          <p14:tracePt t="161658" x="6194425" y="6203950"/>
          <p14:tracePt t="161666" x="6130925" y="6156325"/>
          <p14:tracePt t="161674" x="6115050" y="6124575"/>
          <p14:tracePt t="161683" x="6067425" y="6084888"/>
          <p14:tracePt t="161692" x="6034088" y="6037263"/>
          <p14:tracePt t="161703" x="6010275" y="6013450"/>
          <p14:tracePt t="161707" x="5994400" y="5988050"/>
          <p14:tracePt t="161715" x="5986463" y="5980113"/>
          <p14:tracePt t="161722" x="5978525" y="5956300"/>
          <p14:tracePt t="161730" x="5970588" y="5948363"/>
          <p14:tracePt t="161742" x="5970588" y="5940425"/>
          <p14:tracePt t="161746" x="5962650" y="5940425"/>
          <p14:tracePt t="161762" x="5962650" y="5932488"/>
          <p14:tracePt t="162258" x="5962650" y="5924550"/>
          <p14:tracePt t="162466" x="5962650" y="5916613"/>
          <p14:tracePt t="162490" x="5962650" y="5908675"/>
          <p14:tracePt t="162506" x="5962650" y="5900738"/>
          <p14:tracePt t="162514" x="5970588" y="5892800"/>
          <p14:tracePt t="162530" x="5970588" y="5884863"/>
          <p14:tracePt t="162538" x="5970588" y="5876925"/>
          <p14:tracePt t="162546" x="5978525" y="5861050"/>
          <p14:tracePt t="162554" x="5978525" y="5845175"/>
          <p14:tracePt t="162562" x="5978525" y="5829300"/>
          <p14:tracePt t="162570" x="5978525" y="5797550"/>
          <p14:tracePt t="162578" x="5978525" y="5757863"/>
          <p14:tracePt t="162585" x="5978525" y="5702300"/>
          <p14:tracePt t="162594" x="5978525" y="5686425"/>
          <p14:tracePt t="162602" x="5978525" y="5645150"/>
          <p14:tracePt t="162610" x="5978525" y="5589588"/>
          <p14:tracePt t="162618" x="5978525" y="5557838"/>
          <p14:tracePt t="162626" x="5978525" y="5549900"/>
          <p14:tracePt t="162634" x="5978525" y="5534025"/>
          <p14:tracePt t="162642" x="5978525" y="5518150"/>
          <p14:tracePt t="162650" x="5978525" y="5510213"/>
          <p14:tracePt t="162657" x="5978525" y="5486400"/>
          <p14:tracePt t="162665" x="5978525" y="5478463"/>
          <p14:tracePt t="162674" x="5994400" y="5454650"/>
          <p14:tracePt t="162682" x="5994400" y="5446713"/>
          <p14:tracePt t="162691" x="6002338" y="5414963"/>
          <p14:tracePt t="162697" x="6002338" y="5399088"/>
          <p14:tracePt t="162707" x="6002338" y="5351463"/>
          <p14:tracePt t="162714" x="6002338" y="5335588"/>
          <p14:tracePt t="162723" x="6010275" y="5319713"/>
          <p14:tracePt t="162729" x="6010275" y="5310188"/>
          <p14:tracePt t="162738" x="6010275" y="5302250"/>
          <p14:tracePt t="162745" x="6010275" y="5286375"/>
          <p14:tracePt t="162762" x="6010275" y="5278438"/>
          <p14:tracePt t="162778" x="6010275" y="5270500"/>
          <p14:tracePt t="162851" x="6010275" y="5262563"/>
          <p14:tracePt t="162860" x="6018213" y="5254625"/>
          <p14:tracePt t="162874" x="6034088" y="5254625"/>
          <p14:tracePt t="162883" x="6034088" y="5246688"/>
          <p14:tracePt t="162892" x="6043613" y="5246688"/>
          <p14:tracePt t="162908" x="6051550" y="5246688"/>
          <p14:tracePt t="162924" x="6059488" y="5246688"/>
          <p14:tracePt t="162930" x="6075363" y="5246688"/>
          <p14:tracePt t="162938" x="6115050" y="5254625"/>
          <p14:tracePt t="162946" x="6170613" y="5270500"/>
          <p14:tracePt t="162954" x="6202363" y="5270500"/>
          <p14:tracePt t="162962" x="6218238" y="5270500"/>
          <p14:tracePt t="162970" x="6218238" y="5278438"/>
          <p14:tracePt t="162978" x="6226175" y="5278438"/>
          <p14:tracePt t="162986" x="6234113" y="5278438"/>
          <p14:tracePt t="162994" x="6242050" y="5278438"/>
          <p14:tracePt t="163010" x="6249988" y="5278438"/>
          <p14:tracePt t="163025" x="6265863" y="5278438"/>
          <p14:tracePt t="163042" x="6273800" y="5278438"/>
          <p14:tracePt t="163066" x="6281738" y="5278438"/>
          <p14:tracePt t="163106" x="6289675" y="5278438"/>
          <p14:tracePt t="163147" x="6297613" y="5278438"/>
          <p14:tracePt t="163154" x="6337300" y="5270500"/>
          <p14:tracePt t="163162" x="6353175" y="5270500"/>
          <p14:tracePt t="163170" x="6392863" y="5262563"/>
          <p14:tracePt t="163178" x="6410325" y="5254625"/>
          <p14:tracePt t="163185" x="6418263" y="5254625"/>
          <p14:tracePt t="163194" x="6426200" y="5254625"/>
          <p14:tracePt t="163202" x="6434138" y="5246688"/>
          <p14:tracePt t="163210" x="6442075" y="5246688"/>
          <p14:tracePt t="163218" x="6457950" y="5238750"/>
          <p14:tracePt t="163226" x="6505575" y="5230813"/>
          <p14:tracePt t="163233" x="6513513" y="5222875"/>
          <p14:tracePt t="163242" x="6529388" y="5214938"/>
          <p14:tracePt t="163249" x="6561138" y="5199063"/>
          <p14:tracePt t="163258" x="6577013" y="5191125"/>
          <p14:tracePt t="163266" x="6592888" y="5183188"/>
          <p14:tracePt t="163273" x="6616700" y="5175250"/>
          <p14:tracePt t="163284" x="6632575" y="5159375"/>
          <p14:tracePt t="163292" x="6656388" y="5143500"/>
          <p14:tracePt t="163298" x="6664325" y="5143500"/>
          <p14:tracePt t="163307" x="6680200" y="5135563"/>
          <p14:tracePt t="163314" x="6696075" y="5127625"/>
          <p14:tracePt t="163324" x="6711950" y="5127625"/>
          <p14:tracePt t="163330" x="6719888" y="5127625"/>
          <p14:tracePt t="163339" x="6727825" y="5127625"/>
          <p14:tracePt t="163354" x="6719888" y="5127625"/>
          <p14:tracePt t="163362" x="6711950" y="5127625"/>
          <p14:tracePt t="163370" x="6688138" y="5119688"/>
          <p14:tracePt t="163378" x="6672263" y="5111750"/>
          <p14:tracePt t="163386" x="6648450" y="5087938"/>
          <p14:tracePt t="163626" x="6640513" y="5087938"/>
          <p14:tracePt t="163634" x="6632575" y="5087938"/>
          <p14:tracePt t="163658" x="6648450" y="5080000"/>
          <p14:tracePt t="163666" x="6672263" y="5064125"/>
          <p14:tracePt t="163674" x="6672263" y="5056188"/>
          <p14:tracePt t="163683" x="6680200" y="5056188"/>
          <p14:tracePt t="163698" x="6680200" y="5048250"/>
          <p14:tracePt t="163710" x="6688138" y="5040313"/>
          <p14:tracePt t="163714" x="6688138" y="5032375"/>
          <p14:tracePt t="163722" x="6688138" y="5024438"/>
          <p14:tracePt t="163730" x="6680200" y="4992688"/>
          <p14:tracePt t="163737" x="6680200" y="4976813"/>
          <p14:tracePt t="163746" x="6680200" y="4919663"/>
          <p14:tracePt t="163754" x="6680200" y="4887913"/>
          <p14:tracePt t="163762" x="6680200" y="4848225"/>
          <p14:tracePt t="163770" x="6680200" y="4792663"/>
          <p14:tracePt t="163778" x="6680200" y="4760913"/>
          <p14:tracePt t="163785" x="6688138" y="4713288"/>
          <p14:tracePt t="163794" x="6704013" y="4689475"/>
          <p14:tracePt t="163802" x="6711950" y="4673600"/>
          <p14:tracePt t="163810" x="6711950" y="4665663"/>
          <p14:tracePt t="163819" x="6711950" y="4657725"/>
          <p14:tracePt t="163826" x="6711950" y="4641850"/>
          <p14:tracePt t="163834" x="6719888" y="4624388"/>
          <p14:tracePt t="163842" x="6719888" y="4616450"/>
          <p14:tracePt t="163851" x="6719888" y="4600575"/>
          <p14:tracePt t="163861" x="6727825" y="4592638"/>
          <p14:tracePt t="163867" x="6727825" y="4584700"/>
          <p14:tracePt t="163873" x="6727825" y="4576763"/>
          <p14:tracePt t="163883" x="6735763" y="4568825"/>
          <p14:tracePt t="163890" x="6743700" y="4568825"/>
          <p14:tracePt t="163906" x="6743700" y="4560888"/>
          <p14:tracePt t="164027" x="6743700" y="4529138"/>
          <p14:tracePt t="164033" x="6743700" y="4521200"/>
          <p14:tracePt t="164041" x="6735763" y="4497388"/>
          <p14:tracePt t="164049" x="6735763" y="4465638"/>
          <p14:tracePt t="164057" x="6735763" y="4418013"/>
          <p14:tracePt t="164067" x="6735763" y="4370388"/>
          <p14:tracePt t="164074" x="6735763" y="4330700"/>
          <p14:tracePt t="164083" x="6743700" y="4257675"/>
          <p14:tracePt t="164090" x="6743700" y="4202113"/>
          <p14:tracePt t="164098" x="6751638" y="4170363"/>
          <p14:tracePt t="164106" x="6751638" y="4162425"/>
          <p14:tracePt t="164114" x="6751638" y="4106863"/>
          <p14:tracePt t="164122" x="6751638" y="4098925"/>
          <p14:tracePt t="164130" x="6751638" y="4083050"/>
          <p14:tracePt t="164138" x="6751638" y="4075113"/>
          <p14:tracePt t="164146" x="6751638" y="4059238"/>
          <p14:tracePt t="164154" x="6751638" y="4035425"/>
          <p14:tracePt t="164167" x="6751638" y="4011613"/>
          <p14:tracePt t="164170" x="6743700" y="3979863"/>
          <p14:tracePt t="164177" x="6735763" y="3963988"/>
          <p14:tracePt t="164185" x="6711950" y="3859213"/>
          <p14:tracePt t="164194" x="6711950" y="3835400"/>
          <p14:tracePt t="164202" x="6696075" y="3819525"/>
          <p14:tracePt t="164210" x="6672263" y="3771900"/>
          <p14:tracePt t="164218" x="6656388" y="3748088"/>
          <p14:tracePt t="164225" x="6600825" y="3724275"/>
          <p14:tracePt t="164234" x="6497638" y="3660775"/>
          <p14:tracePt t="164241" x="6257925" y="3595688"/>
          <p14:tracePt t="164250" x="5994400" y="3508375"/>
          <p14:tracePt t="164257" x="5803900" y="3381375"/>
          <p14:tracePt t="164267" x="5595938" y="3278188"/>
          <p14:tracePt t="164273" x="5341938" y="3236913"/>
          <p14:tracePt t="164284" x="5197475" y="3157538"/>
          <p14:tracePt t="164290" x="4910138" y="3046413"/>
          <p14:tracePt t="164299" x="4648200" y="2959100"/>
          <p14:tracePt t="164306" x="4392613" y="2909888"/>
          <p14:tracePt t="164318" x="4160838" y="2870200"/>
          <p14:tracePt t="164322" x="3954463" y="2846388"/>
          <p14:tracePt t="164330" x="3754438" y="2830513"/>
          <p14:tracePt t="164338" x="3532188" y="2822575"/>
          <p14:tracePt t="164346" x="3379788" y="2822575"/>
          <p14:tracePt t="164354" x="3268663" y="2822575"/>
          <p14:tracePt t="164362" x="3133725" y="2814638"/>
          <p14:tracePt t="164370" x="3052763" y="2814638"/>
          <p14:tracePt t="164378" x="3013075" y="2814638"/>
          <p14:tracePt t="164385" x="2973388" y="2814638"/>
          <p14:tracePt t="164394" x="2965450" y="2814638"/>
          <p14:tracePt t="164401" x="2949575" y="2814638"/>
          <p14:tracePt t="164418" x="2941638" y="2814638"/>
          <p14:tracePt t="164434" x="2933700" y="2814638"/>
          <p14:tracePt t="164450" x="2925763" y="2814638"/>
          <p14:tracePt t="164458" x="2925763" y="2806700"/>
          <p14:tracePt t="164522" x="2917825" y="2806700"/>
          <p14:tracePt t="164556" x="2917825" y="2814638"/>
          <p14:tracePt t="164570" x="2917825" y="2830513"/>
          <p14:tracePt t="164578" x="2917825" y="2846388"/>
          <p14:tracePt t="164586" x="2917825" y="2862263"/>
          <p14:tracePt t="164594" x="2917825" y="2878138"/>
          <p14:tracePt t="164602" x="2917825" y="2919413"/>
          <p14:tracePt t="164611" x="2917825" y="2927350"/>
          <p14:tracePt t="164618" x="2925763" y="2967038"/>
          <p14:tracePt t="164626" x="2933700" y="2982913"/>
          <p14:tracePt t="164633" x="2949575" y="3054350"/>
          <p14:tracePt t="164642" x="2949575" y="3070225"/>
          <p14:tracePt t="164650" x="2957513" y="3109913"/>
          <p14:tracePt t="164658" x="2973388" y="3133725"/>
          <p14:tracePt t="164667" x="2973388" y="3141663"/>
          <p14:tracePt t="164673" x="2989263" y="3165475"/>
          <p14:tracePt t="164683" x="2997200" y="3173413"/>
          <p14:tracePt t="164690" x="3013075" y="3189288"/>
          <p14:tracePt t="164697" x="3044825" y="3197225"/>
          <p14:tracePt t="164705" x="3076575" y="3205163"/>
          <p14:tracePt t="164802" x="3084513" y="3213100"/>
          <p14:tracePt t="164810" x="3109913" y="3228975"/>
          <p14:tracePt t="164818" x="3117850" y="3236913"/>
          <p14:tracePt t="164826" x="3133725" y="3252788"/>
          <p14:tracePt t="164833" x="3141663" y="3262313"/>
          <p14:tracePt t="164842" x="3149600" y="3270250"/>
          <p14:tracePt t="164858" x="3157538" y="3278188"/>
          <p14:tracePt t="164866" x="3165475" y="3286125"/>
          <p14:tracePt t="164873" x="3181350" y="3294063"/>
          <p14:tracePt t="164883" x="3189288" y="3309938"/>
          <p14:tracePt t="164890" x="3197225" y="3309938"/>
          <p14:tracePt t="164906" x="3205163" y="3309938"/>
          <p14:tracePt t="164914" x="3221038" y="3309938"/>
          <p14:tracePt t="164922" x="3284538" y="3309938"/>
          <p14:tracePt t="164930" x="3308350" y="3302000"/>
          <p14:tracePt t="164938" x="3371850" y="3302000"/>
          <p14:tracePt t="164946" x="3387725" y="3302000"/>
          <p14:tracePt t="164954" x="3435350" y="3302000"/>
          <p14:tracePt t="164962" x="3476625" y="3294063"/>
          <p14:tracePt t="164970" x="3516313" y="3286125"/>
          <p14:tracePt t="164978" x="3603625" y="3278188"/>
          <p14:tracePt t="164985" x="3635375" y="3278188"/>
          <p14:tracePt t="164994" x="3683000" y="3262313"/>
          <p14:tracePt t="165001" x="3738563" y="3252788"/>
          <p14:tracePt t="165010" x="3762375" y="3228975"/>
          <p14:tracePt t="165017" x="3778250" y="3205163"/>
          <p14:tracePt t="165027" x="3802063" y="3189288"/>
          <p14:tracePt t="165034" x="3817938" y="3157538"/>
          <p14:tracePt t="165042" x="3825875" y="3141663"/>
          <p14:tracePt t="165051" x="3843338" y="3133725"/>
          <p14:tracePt t="165059" x="3851275" y="3101975"/>
          <p14:tracePt t="165067" x="3859213" y="3086100"/>
          <p14:tracePt t="165074" x="3883025" y="3086100"/>
          <p14:tracePt t="165083" x="3883025" y="3062288"/>
          <p14:tracePt t="165090" x="3898900" y="3054350"/>
          <p14:tracePt t="165099" x="3898900" y="3046413"/>
          <p14:tracePt t="165106" x="3906838" y="3014663"/>
          <p14:tracePt t="165114" x="3922713" y="3014663"/>
          <p14:tracePt t="165122" x="3922713" y="2998788"/>
          <p14:tracePt t="165130" x="3946525" y="2974975"/>
          <p14:tracePt t="165138" x="3962400" y="2967038"/>
          <p14:tracePt t="165146" x="3970338" y="2951163"/>
          <p14:tracePt t="165154" x="3994150" y="2927350"/>
          <p14:tracePt t="165162" x="4010025" y="2909888"/>
          <p14:tracePt t="165170" x="4057650" y="2901950"/>
          <p14:tracePt t="165178" x="4097338" y="2886075"/>
          <p14:tracePt t="165185" x="4144963" y="2870200"/>
          <p14:tracePt t="165194" x="4233863" y="2854325"/>
          <p14:tracePt t="165201" x="4297363" y="2854325"/>
          <p14:tracePt t="165210" x="4313238" y="2846388"/>
          <p14:tracePt t="165217" x="4337050" y="2838450"/>
          <p14:tracePt t="165226" x="4344988" y="2838450"/>
          <p14:tracePt t="165234" x="4352925" y="2838450"/>
          <p14:tracePt t="165428" x="4352925" y="2846388"/>
          <p14:tracePt t="165433" x="4360863" y="2862263"/>
          <p14:tracePt t="165441" x="4368800" y="2878138"/>
          <p14:tracePt t="165450" x="4376738" y="2935288"/>
          <p14:tracePt t="165458" x="4392613" y="2967038"/>
          <p14:tracePt t="165466" x="4408488" y="3046413"/>
          <p14:tracePt t="165473" x="4432300" y="3165475"/>
          <p14:tracePt t="165481" x="4456113" y="3228975"/>
          <p14:tracePt t="165490" x="4487863" y="3309938"/>
          <p14:tracePt t="165499" x="4527550" y="3365500"/>
          <p14:tracePt t="165506" x="4551363" y="3381375"/>
          <p14:tracePt t="165514" x="4559300" y="3397250"/>
          <p14:tracePt t="165522" x="4576763" y="3405188"/>
          <p14:tracePt t="165530" x="4600575" y="3421063"/>
          <p14:tracePt t="165537" x="4600575" y="3429000"/>
          <p14:tracePt t="165546" x="4608513" y="3444875"/>
          <p14:tracePt t="165555" x="4616450" y="3452813"/>
          <p14:tracePt t="165562" x="4616450" y="3460750"/>
          <p14:tracePt t="165570" x="4624388" y="3484563"/>
          <p14:tracePt t="165577" x="4632325" y="3508375"/>
          <p14:tracePt t="165586" x="4632325" y="3516313"/>
          <p14:tracePt t="165594" x="4640263" y="3524250"/>
          <p14:tracePt t="165602" x="4640263" y="3532188"/>
          <p14:tracePt t="165610" x="4640263" y="3540125"/>
          <p14:tracePt t="165619" x="4640263" y="3548063"/>
          <p14:tracePt t="165642" x="4640263" y="3556000"/>
          <p14:tracePt t="165681" x="4640263" y="3563938"/>
          <p14:tracePt t="165698" x="4640263" y="3571875"/>
          <p14:tracePt t="165819" x="4648200" y="3571875"/>
          <p14:tracePt t="165842" x="4656138" y="3571875"/>
          <p14:tracePt t="165858" x="4664075" y="3571875"/>
          <p14:tracePt t="165866" x="4672013" y="3571875"/>
          <p14:tracePt t="165881" x="4679950" y="3571875"/>
          <p14:tracePt t="166035" x="4687888" y="3579813"/>
          <p14:tracePt t="166051" x="4695825" y="3579813"/>
          <p14:tracePt t="166058" x="4703763" y="3579813"/>
          <p14:tracePt t="166073" x="4711700" y="3579813"/>
          <p14:tracePt t="166082" x="4735513" y="3579813"/>
          <p14:tracePt t="166091" x="4759325" y="3595688"/>
          <p14:tracePt t="166098" x="4775200" y="3595688"/>
          <p14:tracePt t="166108" x="4799013" y="3613150"/>
          <p14:tracePt t="166114" x="4838700" y="3629025"/>
          <p14:tracePt t="166123" x="4910138" y="3644900"/>
          <p14:tracePt t="166134" x="4967288" y="3652838"/>
          <p14:tracePt t="166138" x="4999038" y="3660775"/>
          <p14:tracePt t="166146" x="5046663" y="3668713"/>
          <p14:tracePt t="166154" x="5102225" y="3676650"/>
          <p14:tracePt t="166162" x="5118100" y="3676650"/>
          <p14:tracePt t="166170" x="5126038" y="3676650"/>
          <p14:tracePt t="166178" x="5149850" y="3676650"/>
          <p14:tracePt t="166185" x="5173663" y="3676650"/>
          <p14:tracePt t="166194" x="5181600" y="3676650"/>
          <p14:tracePt t="166218" x="5189538" y="3676650"/>
          <p14:tracePt t="166234" x="5197475" y="3676650"/>
          <p14:tracePt t="166242" x="5197475" y="3668713"/>
          <p14:tracePt t="166250" x="5197475" y="3660775"/>
          <p14:tracePt t="166265" x="5197475" y="3652838"/>
          <p14:tracePt t="166274" x="5197475" y="3644900"/>
          <p14:tracePt t="166291" x="5197475" y="3636963"/>
          <p14:tracePt t="166298" x="5197475" y="3629025"/>
          <p14:tracePt t="166307" x="5197475" y="3613150"/>
          <p14:tracePt t="166314" x="5197475" y="3605213"/>
          <p14:tracePt t="166323" x="5189538" y="3556000"/>
          <p14:tracePt t="166330" x="5181600" y="3524250"/>
          <p14:tracePt t="166338" x="5165725" y="3476625"/>
          <p14:tracePt t="166346" x="5157788" y="3389313"/>
          <p14:tracePt t="166354" x="5141913" y="3294063"/>
          <p14:tracePt t="166362" x="5110163" y="3213100"/>
          <p14:tracePt t="166370" x="5086350" y="3062288"/>
          <p14:tracePt t="166378" x="5078413" y="2998788"/>
          <p14:tracePt t="166385" x="5070475" y="2927350"/>
          <p14:tracePt t="166394" x="5054600" y="2838450"/>
          <p14:tracePt t="166402" x="5046663" y="2798763"/>
          <p14:tracePt t="166410" x="5046663" y="2759075"/>
          <p14:tracePt t="166418" x="5046663" y="2703513"/>
          <p14:tracePt t="166426" x="5046663" y="2687638"/>
          <p14:tracePt t="166438" x="5038725" y="2671763"/>
          <p14:tracePt t="166441" x="5030788" y="2647950"/>
          <p14:tracePt t="166451" x="5030788" y="2632075"/>
          <p14:tracePt t="166463" x="5022850" y="2616200"/>
          <p14:tracePt t="166467" x="5022850" y="2608263"/>
          <p14:tracePt t="166475" x="5022850" y="2600325"/>
          <p14:tracePt t="166482" x="5022850" y="2584450"/>
          <p14:tracePt t="166490" x="5022850" y="2576513"/>
          <p14:tracePt t="166508" x="5006975" y="2566988"/>
          <p14:tracePt t="166514" x="5006975" y="2559050"/>
          <p14:tracePt t="166530" x="5006975" y="2551113"/>
          <p14:tracePt t="166546" x="5006975" y="2535238"/>
          <p14:tracePt t="166554" x="4999038" y="2535238"/>
          <p14:tracePt t="166562" x="4999038" y="2527300"/>
          <p14:tracePt t="166570" x="4999038" y="2519363"/>
          <p14:tracePt t="166578" x="4991100" y="2511425"/>
          <p14:tracePt t="166594" x="4991100" y="2503488"/>
          <p14:tracePt t="166618" x="4991100" y="2495550"/>
          <p14:tracePt t="166634" x="4983163" y="2495550"/>
          <p14:tracePt t="166641" x="4983163" y="2479675"/>
          <p14:tracePt t="166650" x="4983163" y="2471738"/>
          <p14:tracePt t="166658" x="4967288" y="2463800"/>
          <p14:tracePt t="166666" x="4967288" y="2455863"/>
          <p14:tracePt t="166674" x="4959350" y="2447925"/>
          <p14:tracePt t="166691" x="4943475" y="2439988"/>
          <p14:tracePt t="166698" x="4933950" y="2432050"/>
          <p14:tracePt t="166714" x="4926013" y="2432050"/>
          <p14:tracePt t="166730" x="4926013" y="2424113"/>
          <p14:tracePt t="166746" x="4910138" y="2408238"/>
          <p14:tracePt t="166762" x="4902200" y="2400300"/>
          <p14:tracePt t="166770" x="4894263" y="2400300"/>
          <p14:tracePt t="166778" x="4886325" y="2392363"/>
          <p14:tracePt t="166785" x="4886325" y="2384425"/>
          <p14:tracePt t="166802" x="4878388" y="2384425"/>
          <p14:tracePt t="166809" x="4878388" y="2376488"/>
          <p14:tracePt t="166826" x="4870450" y="2376488"/>
          <p14:tracePt t="166834" x="4870450" y="2368550"/>
          <p14:tracePt t="166853" x="4862513" y="2368550"/>
          <p14:tracePt t="166862" x="4854575" y="2368550"/>
          <p14:tracePt t="166866" x="4854575" y="2360613"/>
          <p14:tracePt t="166874" x="4846638" y="2360613"/>
          <p14:tracePt t="166882" x="4846638" y="2352675"/>
          <p14:tracePt t="166922" x="4838700" y="2352675"/>
          <p14:tracePt t="166939" x="4830763" y="2352675"/>
          <p14:tracePt t="166946" x="4822825" y="2352675"/>
          <p14:tracePt t="166954" x="4806950" y="2352675"/>
          <p14:tracePt t="166962" x="4799013" y="2352675"/>
          <p14:tracePt t="166970" x="4767263" y="2352675"/>
          <p14:tracePt t="166978" x="4727575" y="2352675"/>
          <p14:tracePt t="166985" x="4640263" y="2352675"/>
          <p14:tracePt t="166994" x="4608513" y="2352675"/>
          <p14:tracePt t="167002" x="4600575" y="2352675"/>
          <p14:tracePt t="167009" x="4543425" y="2344738"/>
          <p14:tracePt t="167020" x="4511675" y="2344738"/>
          <p14:tracePt t="167029" x="4495800" y="2336800"/>
          <p14:tracePt t="167034" x="4471988" y="2328863"/>
          <p14:tracePt t="167043" x="4456113" y="2328863"/>
          <p14:tracePt t="167056" x="4432300" y="2328863"/>
          <p14:tracePt t="167058" x="4424363" y="2320925"/>
          <p14:tracePt t="167066" x="4416425" y="2320925"/>
          <p14:tracePt t="167074" x="4408488" y="2320925"/>
          <p14:tracePt t="167114" x="4400550" y="2320925"/>
          <p14:tracePt t="167129" x="4392613" y="2312988"/>
          <p14:tracePt t="167146" x="4384675" y="2312988"/>
          <p14:tracePt t="167155" x="4376738" y="2312988"/>
          <p14:tracePt t="167162" x="4352925" y="2312988"/>
          <p14:tracePt t="167170" x="4344988" y="2312988"/>
          <p14:tracePt t="167178" x="4337050" y="2312988"/>
          <p14:tracePt t="167185" x="4329113" y="2312988"/>
          <p14:tracePt t="167194" x="4313238" y="2312988"/>
          <p14:tracePt t="167202" x="4305300" y="2320925"/>
          <p14:tracePt t="167210" x="4297363" y="2320925"/>
          <p14:tracePt t="167218" x="4281488" y="2328863"/>
          <p14:tracePt t="167226" x="4265613" y="2336800"/>
          <p14:tracePt t="167234" x="4241800" y="2352675"/>
          <p14:tracePt t="167242" x="4217988" y="2376488"/>
          <p14:tracePt t="167250" x="4210050" y="2392363"/>
          <p14:tracePt t="167258" x="4192588" y="2408238"/>
          <p14:tracePt t="167266" x="4192588" y="2424113"/>
          <p14:tracePt t="167275" x="4176713" y="2424113"/>
          <p14:tracePt t="167282" x="4168775" y="2439988"/>
          <p14:tracePt t="167290" x="4160838" y="2439988"/>
          <p14:tracePt t="167298" x="4160838" y="2447925"/>
          <p14:tracePt t="167306" x="4152900" y="2455863"/>
          <p14:tracePt t="167315" x="4152900" y="2463800"/>
          <p14:tracePt t="167328" x="4144963" y="2471738"/>
          <p14:tracePt t="167330" x="4144963" y="2479675"/>
          <p14:tracePt t="167340" x="4144963" y="2487613"/>
          <p14:tracePt t="167354" x="4144963" y="2495550"/>
          <p14:tracePt t="167362" x="4144963" y="2503488"/>
          <p14:tracePt t="167370" x="4152900" y="2519363"/>
          <p14:tracePt t="167378" x="4152900" y="2527300"/>
          <p14:tracePt t="167386" x="4160838" y="2527300"/>
          <p14:tracePt t="167394" x="4160838" y="2535238"/>
          <p14:tracePt t="167402" x="4176713" y="2543175"/>
          <p14:tracePt t="167409" x="4184650" y="2551113"/>
          <p14:tracePt t="167418" x="4184650" y="2559050"/>
          <p14:tracePt t="167425" x="4200525" y="2566988"/>
          <p14:tracePt t="167434" x="4210050" y="2576513"/>
          <p14:tracePt t="167442" x="4225925" y="2576513"/>
          <p14:tracePt t="167449" x="4241800" y="2592388"/>
          <p14:tracePt t="167458" x="4257675" y="2592388"/>
          <p14:tracePt t="167466" x="4273550" y="2600325"/>
          <p14:tracePt t="167474" x="4297363" y="2616200"/>
          <p14:tracePt t="167482" x="4305300" y="2624138"/>
          <p14:tracePt t="167491" x="4321175" y="2632075"/>
          <p14:tracePt t="167497" x="4368800" y="2640013"/>
          <p14:tracePt t="167505" x="4384675" y="2640013"/>
          <p14:tracePt t="167514" x="4400550" y="2647950"/>
          <p14:tracePt t="167523" x="4408488" y="2647950"/>
          <p14:tracePt t="167530" x="4424363" y="2655888"/>
          <p14:tracePt t="167545" x="4432300" y="2655888"/>
          <p14:tracePt t="167562" x="4448175" y="2655888"/>
          <p14:tracePt t="167570" x="4456113" y="2655888"/>
          <p14:tracePt t="167578" x="4471988" y="2647950"/>
          <p14:tracePt t="167585" x="4487863" y="2640013"/>
          <p14:tracePt t="167594" x="4495800" y="2632075"/>
          <p14:tracePt t="167602" x="4519613" y="2624138"/>
          <p14:tracePt t="167610" x="4559300" y="2616200"/>
          <p14:tracePt t="167618" x="4600575" y="2600325"/>
          <p14:tracePt t="167625" x="4624388" y="2592388"/>
          <p14:tracePt t="167634" x="4664075" y="2584450"/>
          <p14:tracePt t="167642" x="4672013" y="2584450"/>
          <p14:tracePt t="167650" x="4695825" y="2566988"/>
          <p14:tracePt t="167658" x="4703763" y="2559050"/>
          <p14:tracePt t="167666" x="4711700" y="2543175"/>
          <p14:tracePt t="167674" x="4727575" y="2527300"/>
          <p14:tracePt t="167682" x="4735513" y="2503488"/>
          <p14:tracePt t="167691" x="4743450" y="2471738"/>
          <p14:tracePt t="167697" x="4743450" y="2424113"/>
          <p14:tracePt t="167706" x="4743450" y="2368550"/>
          <p14:tracePt t="167716" x="4743450" y="2360613"/>
          <p14:tracePt t="167731" x="4743450" y="2336800"/>
          <p14:tracePt t="167740" x="4743450" y="2312988"/>
          <p14:tracePt t="167754" x="4743450" y="2305050"/>
          <p14:tracePt t="167762" x="4743450" y="2289175"/>
          <p14:tracePt t="167770" x="4735513" y="2289175"/>
          <p14:tracePt t="167778" x="4735513" y="2281238"/>
          <p14:tracePt t="167785" x="4727575" y="2273300"/>
          <p14:tracePt t="167795" x="4727575" y="2265363"/>
          <p14:tracePt t="167802" x="4711700" y="2257425"/>
          <p14:tracePt t="167810" x="4703763" y="2257425"/>
          <p14:tracePt t="167818" x="4679950" y="2249488"/>
          <p14:tracePt t="167825" x="4672013" y="2241550"/>
          <p14:tracePt t="167834" x="4656138" y="2233613"/>
          <p14:tracePt t="167841" x="4632325" y="2224088"/>
          <p14:tracePt t="167850" x="4616450" y="2224088"/>
          <p14:tracePt t="167858" x="4600575" y="2224088"/>
          <p14:tracePt t="167866" x="4576763" y="2216150"/>
          <p14:tracePt t="167874" x="4567238" y="2216150"/>
          <p14:tracePt t="167882" x="4551363" y="2216150"/>
          <p14:tracePt t="167890" x="4543425" y="2216150"/>
          <p14:tracePt t="167897" x="4535488" y="2216150"/>
          <p14:tracePt t="167906" x="4511675" y="2216150"/>
          <p14:tracePt t="167914" x="4503738" y="2216150"/>
          <p14:tracePt t="167923" x="4487863" y="2216150"/>
          <p14:tracePt t="167930" x="4479925" y="2224088"/>
          <p14:tracePt t="167939" x="4456113" y="2233613"/>
          <p14:tracePt t="167946" x="4440238" y="2233613"/>
          <p14:tracePt t="167955" x="4400550" y="2241550"/>
          <p14:tracePt t="167961" x="4392613" y="2241550"/>
          <p14:tracePt t="167970" x="4376738" y="2241550"/>
          <p14:tracePt t="167978" x="4352925" y="2241550"/>
          <p14:tracePt t="167985" x="4344988" y="2241550"/>
          <p14:tracePt t="167994" x="4313238" y="2241550"/>
          <p14:tracePt t="168002" x="4305300" y="2241550"/>
          <p14:tracePt t="168010" x="4281488" y="2257425"/>
          <p14:tracePt t="168018" x="4273550" y="2265363"/>
          <p14:tracePt t="168026" x="4257675" y="2273300"/>
          <p14:tracePt t="168034" x="4257675" y="2281238"/>
          <p14:tracePt t="168057" x="4233863" y="2312988"/>
          <p14:tracePt t="168066" x="4225925" y="2328863"/>
          <p14:tracePt t="168074" x="4217988" y="2344738"/>
          <p14:tracePt t="168081" x="4210050" y="2352675"/>
          <p14:tracePt t="168090" x="4200525" y="2360613"/>
          <p14:tracePt t="168102" x="4200525" y="2368550"/>
          <p14:tracePt t="168106" x="4192588" y="2376488"/>
          <p14:tracePt t="168114" x="4192588" y="2392363"/>
          <p14:tracePt t="168122" x="4184650" y="2400300"/>
          <p14:tracePt t="168130" x="4184650" y="2416175"/>
          <p14:tracePt t="168139" x="4184650" y="2439988"/>
          <p14:tracePt t="168146" x="4184650" y="2455863"/>
          <p14:tracePt t="168155" x="4184650" y="2471738"/>
          <p14:tracePt t="168162" x="4184650" y="2479675"/>
          <p14:tracePt t="168170" x="4192588" y="2495550"/>
          <p14:tracePt t="168178" x="4192588" y="2511425"/>
          <p14:tracePt t="168186" x="4192588" y="2519363"/>
          <p14:tracePt t="168194" x="4192588" y="2527300"/>
          <p14:tracePt t="168202" x="4200525" y="2543175"/>
          <p14:tracePt t="168210" x="4210050" y="2543175"/>
          <p14:tracePt t="168218" x="4225925" y="2559050"/>
          <p14:tracePt t="168226" x="4249738" y="2566988"/>
          <p14:tracePt t="168234" x="4265613" y="2584450"/>
          <p14:tracePt t="168242" x="4281488" y="2584450"/>
          <p14:tracePt t="168255" x="4289425" y="2600325"/>
          <p14:tracePt t="168257" x="4297363" y="2608263"/>
          <p14:tracePt t="168266" x="4313238" y="2608263"/>
          <p14:tracePt t="168274" x="4321175" y="2608263"/>
          <p14:tracePt t="168282" x="4329113" y="2608263"/>
          <p14:tracePt t="168290" x="4337050" y="2608263"/>
          <p14:tracePt t="168298" x="4344988" y="2608263"/>
          <p14:tracePt t="168306" x="4360863" y="2608263"/>
          <p14:tracePt t="168313" x="4376738" y="2608263"/>
          <p14:tracePt t="168328" x="4384675" y="2608263"/>
          <p14:tracePt t="168330" x="4416425" y="2600325"/>
          <p14:tracePt t="168339" x="4464050" y="2592388"/>
          <p14:tracePt t="168346" x="4487863" y="2576513"/>
          <p14:tracePt t="168355" x="4503738" y="2566988"/>
          <p14:tracePt t="168362" x="4551363" y="2543175"/>
          <p14:tracePt t="168371" x="4559300" y="2535238"/>
          <p14:tracePt t="168378" x="4576763" y="2511425"/>
          <p14:tracePt t="168386" x="4576763" y="2495550"/>
          <p14:tracePt t="168394" x="4584700" y="2479675"/>
          <p14:tracePt t="168405" x="4592638" y="2455863"/>
          <p14:tracePt t="168409" x="4592638" y="2439988"/>
          <p14:tracePt t="168418" x="4592638" y="2416175"/>
          <p14:tracePt t="168426" x="4592638" y="2408238"/>
          <p14:tracePt t="168434" x="4592638" y="2400300"/>
          <p14:tracePt t="168442" x="4592638" y="2392363"/>
          <p14:tracePt t="168458" x="4584700" y="2384425"/>
          <p14:tracePt t="168466" x="4576763" y="2376488"/>
          <p14:tracePt t="168482" x="4567238" y="2368550"/>
          <p14:tracePt t="168489" x="4551363" y="2360613"/>
          <p14:tracePt t="168498" x="4535488" y="2352675"/>
          <p14:tracePt t="168505" x="4519613" y="2352675"/>
          <p14:tracePt t="168514" x="4495800" y="2336800"/>
          <p14:tracePt t="168522" x="4479925" y="2336800"/>
          <p14:tracePt t="168530" x="4456113" y="2336800"/>
          <p14:tracePt t="168539" x="4432300" y="2336800"/>
          <p14:tracePt t="168546" x="4416425" y="2336800"/>
          <p14:tracePt t="168558" x="4408488" y="2336800"/>
          <p14:tracePt t="168562" x="4400550" y="2336800"/>
          <p14:tracePt t="168570" x="4384675" y="2336800"/>
          <p14:tracePt t="168578" x="4376738" y="2336800"/>
          <p14:tracePt t="168594" x="4368800" y="2336800"/>
          <p14:tracePt t="168610" x="4360863" y="2336800"/>
          <p14:tracePt t="168626" x="4352925" y="2336800"/>
          <p14:tracePt t="168634" x="4352925" y="2344738"/>
          <p14:tracePt t="168642" x="4337050" y="2352675"/>
          <p14:tracePt t="168650" x="4329113" y="2360613"/>
          <p14:tracePt t="168658" x="4313238" y="2376488"/>
          <p14:tracePt t="168666" x="4297363" y="2376488"/>
          <p14:tracePt t="168673" x="4289425" y="2392363"/>
          <p14:tracePt t="168682" x="4273550" y="2400300"/>
          <p14:tracePt t="168690" x="4265613" y="2416175"/>
          <p14:tracePt t="168698" x="4257675" y="2424113"/>
          <p14:tracePt t="168710" x="4249738" y="2432050"/>
          <p14:tracePt t="168713" x="4233863" y="2447925"/>
          <p14:tracePt t="168722" x="4233863" y="2463800"/>
          <p14:tracePt t="168729" x="4225925" y="2471738"/>
          <p14:tracePt t="168739" x="4225925" y="2487613"/>
          <p14:tracePt t="168746" x="4217988" y="2495550"/>
          <p14:tracePt t="168754" x="4217988" y="2511425"/>
          <p14:tracePt t="168762" x="4217988" y="2535238"/>
          <p14:tracePt t="168771" x="4217988" y="2551113"/>
          <p14:tracePt t="168777" x="4217988" y="2566988"/>
          <p14:tracePt t="168785" x="4217988" y="2576513"/>
          <p14:tracePt t="168803" x="4217988" y="2592388"/>
          <p14:tracePt t="168810" x="4225925" y="2592388"/>
          <p14:tracePt t="168818" x="4225925" y="2600325"/>
          <p14:tracePt t="168826" x="4249738" y="2608263"/>
          <p14:tracePt t="168833" x="4257675" y="2616200"/>
          <p14:tracePt t="168842" x="4265613" y="2624138"/>
          <p14:tracePt t="168850" x="4281488" y="2640013"/>
          <p14:tracePt t="168857" x="4313238" y="2640013"/>
          <p14:tracePt t="168866" x="4321175" y="2640013"/>
          <p14:tracePt t="168874" x="4368800" y="2640013"/>
          <p14:tracePt t="168881" x="4400550" y="2640013"/>
          <p14:tracePt t="168889" x="4424363" y="2632075"/>
          <p14:tracePt t="168898" x="4471988" y="2608263"/>
          <p14:tracePt t="168906" x="4495800" y="2584450"/>
          <p14:tracePt t="168913" x="4519613" y="2511425"/>
          <p14:tracePt t="168922" x="4551363" y="2463800"/>
          <p14:tracePt t="168929" x="4592638" y="2376488"/>
          <p14:tracePt t="168938" x="4616450" y="2344738"/>
          <p14:tracePt t="168945" x="4632325" y="2297113"/>
          <p14:tracePt t="168955" x="4640263" y="2273300"/>
          <p14:tracePt t="168962" x="4640263" y="2257425"/>
          <p14:tracePt t="168971" x="4648200" y="2241550"/>
          <p14:tracePt t="168978" x="4648200" y="2233613"/>
          <p14:tracePt t="168985" x="4648200" y="2216150"/>
          <p14:tracePt t="168994" x="4648200" y="2208213"/>
          <p14:tracePt t="169002" x="4648200" y="2200275"/>
          <p14:tracePt t="169010" x="4640263" y="2192338"/>
          <p14:tracePt t="169026" x="4632325" y="2176463"/>
          <p14:tracePt t="169034" x="4624388" y="2168525"/>
          <p14:tracePt t="169042" x="4608513" y="2168525"/>
          <p14:tracePt t="169056" x="4600575" y="2160588"/>
          <p14:tracePt t="169058" x="4584700" y="2160588"/>
          <p14:tracePt t="169066" x="4567238" y="2160588"/>
          <p14:tracePt t="169073" x="4511675" y="2160588"/>
          <p14:tracePt t="169081" x="4479925" y="2160588"/>
          <p14:tracePt t="169090" x="4440238" y="2160588"/>
          <p14:tracePt t="169098" x="4416425" y="2160588"/>
          <p14:tracePt t="169106" x="4384675" y="2160588"/>
          <p14:tracePt t="169114" x="4368800" y="2168525"/>
          <p14:tracePt t="169122" x="4344988" y="2168525"/>
          <p14:tracePt t="169130" x="4329113" y="2168525"/>
          <p14:tracePt t="169138" x="4329113" y="2176463"/>
          <p14:tracePt t="169146" x="4305300" y="2184400"/>
          <p14:tracePt t="169155" x="4297363" y="2192338"/>
          <p14:tracePt t="169162" x="4297363" y="2200275"/>
          <p14:tracePt t="169171" x="4281488" y="2216150"/>
          <p14:tracePt t="169178" x="4265613" y="2273300"/>
          <p14:tracePt t="169185" x="4257675" y="2289175"/>
          <p14:tracePt t="169194" x="4249738" y="2305050"/>
          <p14:tracePt t="169202" x="4241800" y="2328863"/>
          <p14:tracePt t="169210" x="4241800" y="2360613"/>
          <p14:tracePt t="169217" x="4241800" y="2384425"/>
          <p14:tracePt t="169226" x="4241800" y="2392363"/>
          <p14:tracePt t="169234" x="4241800" y="2400300"/>
          <p14:tracePt t="169242" x="4241800" y="2416175"/>
          <p14:tracePt t="169250" x="4249738" y="2432050"/>
          <p14:tracePt t="169258" x="4257675" y="2463800"/>
          <p14:tracePt t="169266" x="4273550" y="2511425"/>
          <p14:tracePt t="169274" x="4289425" y="2566988"/>
          <p14:tracePt t="169282" x="4313238" y="2584450"/>
          <p14:tracePt t="169289" x="4344988" y="2632075"/>
          <p14:tracePt t="169298" x="4360863" y="2647950"/>
          <p14:tracePt t="169306" x="4368800" y="2655888"/>
          <p14:tracePt t="169315" x="4376738" y="2655888"/>
          <p14:tracePt t="169330" x="4384675" y="2655888"/>
          <p14:tracePt t="169347" x="4392613" y="2655888"/>
          <p14:tracePt t="169355" x="4400550" y="2655888"/>
          <p14:tracePt t="169361" x="4400550" y="2647950"/>
          <p14:tracePt t="169371" x="4416425" y="2647950"/>
          <p14:tracePt t="169378" x="4424363" y="2632075"/>
          <p14:tracePt t="169385" x="4432300" y="2624138"/>
          <p14:tracePt t="169394" x="4432300" y="2608263"/>
          <p14:tracePt t="169402" x="4432300" y="2592388"/>
          <p14:tracePt t="169410" x="4440238" y="2584450"/>
          <p14:tracePt t="169418" x="4440238" y="2576513"/>
          <p14:tracePt t="169426" x="4440238" y="2551113"/>
          <p14:tracePt t="169434" x="4440238" y="2535238"/>
          <p14:tracePt t="169441" x="4440238" y="2527300"/>
          <p14:tracePt t="169457" x="4440238" y="2519363"/>
          <p14:tracePt t="169474" x="4440238" y="2511425"/>
          <p14:tracePt t="169538" x="4432300" y="2503488"/>
          <p14:tracePt t="169621" x="4424363" y="2503488"/>
          <p14:tracePt t="169633" x="4424363" y="2511425"/>
          <p14:tracePt t="169642" x="4424363" y="2519363"/>
          <p14:tracePt t="169649" x="4424363" y="2527300"/>
          <p14:tracePt t="169666" x="4416425" y="2535238"/>
          <p14:tracePt t="169674" x="4416425" y="2543175"/>
          <p14:tracePt t="169682" x="4416425" y="2551113"/>
          <p14:tracePt t="169689" x="4416425" y="2566988"/>
          <p14:tracePt t="169706" x="4416425" y="2576513"/>
          <p14:tracePt t="169722" x="4416425" y="2584450"/>
          <p14:tracePt t="169738" x="4416425" y="2592388"/>
          <p14:tracePt t="169785" x="4424363" y="2592388"/>
          <p14:tracePt t="169802" x="4432300" y="2584450"/>
          <p14:tracePt t="169810" x="4440238" y="2576513"/>
          <p14:tracePt t="169819" x="4440238" y="2559050"/>
          <p14:tracePt t="169826" x="4448175" y="2543175"/>
          <p14:tracePt t="169833" x="4456113" y="2535238"/>
          <p14:tracePt t="169842" x="4456113" y="2519363"/>
          <p14:tracePt t="169850" x="4456113" y="2503488"/>
          <p14:tracePt t="169858" x="4456113" y="2495550"/>
          <p14:tracePt t="169866" x="4456113" y="2487613"/>
          <p14:tracePt t="169874" x="4456113" y="2471738"/>
          <p14:tracePt t="169882" x="4456113" y="2463800"/>
          <p14:tracePt t="169889" x="4456113" y="2455863"/>
          <p14:tracePt t="169898" x="4456113" y="2447925"/>
          <p14:tracePt t="169906" x="4456113" y="2439988"/>
          <p14:tracePt t="169914" x="4456113" y="2432050"/>
          <p14:tracePt t="169922" x="4448175" y="2432050"/>
          <p14:tracePt t="169938" x="4440238" y="2424113"/>
          <p14:tracePt t="169946" x="4424363" y="2416175"/>
          <p14:tracePt t="169954" x="4408488" y="2416175"/>
          <p14:tracePt t="169962" x="4392613" y="2416175"/>
          <p14:tracePt t="169971" x="4344988" y="2424113"/>
          <p14:tracePt t="169978" x="4321175" y="2432050"/>
          <p14:tracePt t="169986" x="4313238" y="2439988"/>
          <p14:tracePt t="169994" x="4289425" y="2447925"/>
          <p14:tracePt t="170002" x="4281488" y="2455863"/>
          <p14:tracePt t="170010" x="4273550" y="2471738"/>
          <p14:tracePt t="170019" x="4265613" y="2471738"/>
          <p14:tracePt t="170026" x="4265613" y="2487613"/>
          <p14:tracePt t="170035" x="4265613" y="2495550"/>
          <p14:tracePt t="170042" x="4265613" y="2503488"/>
          <p14:tracePt t="170050" x="4265613" y="2527300"/>
          <p14:tracePt t="170058" x="4265613" y="2551113"/>
          <p14:tracePt t="170065" x="4265613" y="2566988"/>
          <p14:tracePt t="170074" x="4265613" y="2616200"/>
          <p14:tracePt t="170082" x="4265613" y="2647950"/>
          <p14:tracePt t="170090" x="4265613" y="2663825"/>
          <p14:tracePt t="170098" x="4265613" y="2719388"/>
          <p14:tracePt t="170106" x="4265613" y="2751138"/>
          <p14:tracePt t="170114" x="4281488" y="2767013"/>
          <p14:tracePt t="170122" x="4289425" y="2790825"/>
          <p14:tracePt t="170130" x="4305300" y="2798763"/>
          <p14:tracePt t="170138" x="4305300" y="2814638"/>
          <p14:tracePt t="170154" x="4305300" y="2822575"/>
          <p14:tracePt t="170162" x="4313238" y="2822575"/>
          <p14:tracePt t="170186" x="4321175" y="2822575"/>
          <p14:tracePt t="170235" x="4321175" y="2814638"/>
          <p14:tracePt t="170250" x="4329113" y="2806700"/>
          <p14:tracePt t="170554" x="4337050" y="2806700"/>
          <p14:tracePt t="170561" x="4337050" y="2798763"/>
          <p14:tracePt t="170578" x="4344988" y="2798763"/>
          <p14:tracePt t="170644" x="4352925" y="2798763"/>
          <p14:tracePt t="170739" x="4352925" y="2806700"/>
          <p14:tracePt t="170754" x="4360863" y="2814638"/>
          <p14:tracePt t="170769" x="4368800" y="2814638"/>
          <p14:tracePt t="170777" x="4368800" y="2822575"/>
          <p14:tracePt t="170786" x="4376738" y="2822575"/>
          <p14:tracePt t="170802" x="4376738" y="2830513"/>
          <p14:tracePt t="170811" x="4384675" y="2830513"/>
          <p14:tracePt t="171346" x="4384675" y="2838450"/>
          <p14:tracePt t="171362" x="4384675" y="2846388"/>
          <p14:tracePt t="171385" x="4392613" y="2846388"/>
          <p14:tracePt t="171460" x="4392613" y="2854325"/>
          <p14:tracePt t="171467" x="4392613" y="2862263"/>
          <p14:tracePt t="171473" x="4392613" y="2870200"/>
          <p14:tracePt t="171490" x="4392613" y="2878138"/>
          <p14:tracePt t="171505" x="4400550" y="2878138"/>
          <p14:tracePt t="171554" x="4400550" y="2886075"/>
          <p14:tracePt t="171578" x="4400550" y="2901950"/>
          <p14:tracePt t="171594" x="4400550" y="2909888"/>
          <p14:tracePt t="171610" x="4400550" y="2919413"/>
          <p14:tracePt t="171618" x="4392613" y="2927350"/>
          <p14:tracePt t="171666" x="4400550" y="2935288"/>
          <p14:tracePt t="172269" x="4400550" y="2927350"/>
          <p14:tracePt t="172273" x="4400550" y="2919413"/>
          <p14:tracePt t="172290" x="4400550" y="2909888"/>
          <p14:tracePt t="172314" x="4392613" y="2901950"/>
          <p14:tracePt t="172329" x="4376738" y="2886075"/>
          <p14:tracePt t="172346" x="4360863" y="2870200"/>
          <p14:tracePt t="172355" x="4352925" y="2854325"/>
          <p14:tracePt t="172366" x="4337050" y="2838450"/>
          <p14:tracePt t="172371" x="4329113" y="2814638"/>
          <p14:tracePt t="172379" x="4305300" y="2774950"/>
          <p14:tracePt t="172386" x="4297363" y="2767013"/>
          <p14:tracePt t="172394" x="4281488" y="2759075"/>
          <p14:tracePt t="172402" x="4273550" y="2751138"/>
          <p14:tracePt t="172411" x="4265613" y="2751138"/>
          <p14:tracePt t="172418" x="4257675" y="2743200"/>
          <p14:tracePt t="172428" x="4249738" y="2735263"/>
          <p14:tracePt t="172434" x="4241800" y="2735263"/>
          <p14:tracePt t="172450" x="4241800" y="2727325"/>
          <p14:tracePt t="172474" x="4241800" y="2719388"/>
          <p14:tracePt t="172506" x="4241800" y="2711450"/>
          <p14:tracePt t="172522" x="4241800" y="2703513"/>
          <p14:tracePt t="172529" x="4249738" y="2703513"/>
          <p14:tracePt t="172546" x="4257675" y="2695575"/>
          <p14:tracePt t="172554" x="4257675" y="2687638"/>
          <p14:tracePt t="172562" x="4265613" y="2687638"/>
          <p14:tracePt t="172570" x="4273550" y="2679700"/>
          <p14:tracePt t="172577" x="4273550" y="2671763"/>
          <p14:tracePt t="172586" x="4289425" y="2663825"/>
          <p14:tracePt t="172594" x="4289425" y="2655888"/>
          <p14:tracePt t="172602" x="4297363" y="2655888"/>
          <p14:tracePt t="172618" x="4305300" y="2647950"/>
          <p14:tracePt t="172627" x="4313238" y="2647950"/>
          <p14:tracePt t="172634" x="4313238" y="2640013"/>
          <p14:tracePt t="172643" x="4321175" y="2640013"/>
          <p14:tracePt t="172650" x="4329113" y="2624138"/>
          <p14:tracePt t="172658" x="4337050" y="2624138"/>
          <p14:tracePt t="172666" x="4344988" y="2616200"/>
          <p14:tracePt t="172675" x="4352925" y="2608263"/>
          <p14:tracePt t="172684" x="4360863" y="2608263"/>
          <p14:tracePt t="172690" x="4360863" y="2600325"/>
          <p14:tracePt t="172706" x="4376738" y="2600325"/>
          <p14:tracePt t="172722" x="4392613" y="2600325"/>
          <p14:tracePt t="172746" x="4392613" y="2592388"/>
          <p14:tracePt t="172753" x="4400550" y="2584450"/>
          <p14:tracePt t="172770" x="4408488" y="2576513"/>
          <p14:tracePt t="172882" x="4416425" y="2576513"/>
          <p14:tracePt t="172890" x="4416425" y="2584450"/>
          <p14:tracePt t="172898" x="4424363" y="2584450"/>
          <p14:tracePt t="172906" x="4432300" y="2592388"/>
          <p14:tracePt t="172914" x="4448175" y="2616200"/>
          <p14:tracePt t="172921" x="4479925" y="2632075"/>
          <p14:tracePt t="172929" x="4495800" y="2663825"/>
          <p14:tracePt t="172937" x="4519613" y="2671763"/>
          <p14:tracePt t="172945" x="4543425" y="2687638"/>
          <p14:tracePt t="172949" x="4559300" y="2695575"/>
          <p14:tracePt t="172961" x="4576763" y="2703513"/>
          <p14:tracePt t="172969" x="4592638" y="2703513"/>
          <p14:tracePt t="172978" x="4608513" y="2711450"/>
          <p14:tracePt t="173090" x="4616450" y="2711450"/>
          <p14:tracePt t="173154" x="4624388" y="2711450"/>
          <p14:tracePt t="173170" x="4632325" y="2711450"/>
          <p14:tracePt t="173186" x="4640263" y="2711450"/>
          <p14:tracePt t="173202" x="4648200" y="2703513"/>
          <p14:tracePt t="173210" x="4672013" y="2703513"/>
          <p14:tracePt t="173218" x="4679950" y="2703513"/>
          <p14:tracePt t="173226" x="4687888" y="2703513"/>
          <p14:tracePt t="173234" x="4711700" y="2703513"/>
          <p14:tracePt t="173244" x="4719638" y="2703513"/>
          <p14:tracePt t="173254" x="4735513" y="2695575"/>
          <p14:tracePt t="173257" x="4743450" y="2695575"/>
          <p14:tracePt t="173266" x="4743450" y="2687638"/>
          <p14:tracePt t="173274" x="4751388" y="2687638"/>
          <p14:tracePt t="173333" x="4759325" y="2687638"/>
          <p14:tracePt t="174674" x="4751388" y="2687638"/>
          <p14:tracePt t="174722" x="4743450" y="2687638"/>
          <p14:tracePt t="174746" x="4735513" y="2687638"/>
          <p14:tracePt t="174770" x="4727575" y="2687638"/>
          <p14:tracePt t="174811" x="4711700" y="2687638"/>
          <p14:tracePt t="174818" x="4703763" y="2687638"/>
          <p14:tracePt t="174828" x="4687888" y="2687638"/>
          <p14:tracePt t="174834" x="4648200" y="2687638"/>
          <p14:tracePt t="174842" x="4640263" y="2687638"/>
          <p14:tracePt t="174849" x="4608513" y="2687638"/>
          <p14:tracePt t="174857" x="4559300" y="2695575"/>
          <p14:tracePt t="174865" x="4535488" y="2695575"/>
          <p14:tracePt t="174874" x="4527550" y="2703513"/>
          <p14:tracePt t="174881" x="4519613" y="2703513"/>
          <p14:tracePt t="174890" x="4503738" y="2703513"/>
          <p14:tracePt t="174898" x="4495800" y="2711450"/>
          <p14:tracePt t="174906" x="4487863" y="2711450"/>
          <p14:tracePt t="175322" x="4479925" y="2711450"/>
          <p14:tracePt t="175329" x="4471988" y="2711450"/>
          <p14:tracePt t="175338" x="4456113" y="2719388"/>
          <p14:tracePt t="175346" x="4392613" y="2735263"/>
          <p14:tracePt t="175353" x="4337050" y="2751138"/>
          <p14:tracePt t="175363" x="4217988" y="2774950"/>
          <p14:tracePt t="175370" x="4073525" y="2790825"/>
          <p14:tracePt t="175380" x="3906838" y="2814638"/>
          <p14:tracePt t="175385" x="3754438" y="2822575"/>
          <p14:tracePt t="175394" x="3563938" y="2846388"/>
          <p14:tracePt t="175402" x="3316288" y="2870200"/>
          <p14:tracePt t="175410" x="3117850" y="2886075"/>
          <p14:tracePt t="175418" x="2862263" y="2886075"/>
          <p14:tracePt t="175426" x="2622550" y="2886075"/>
          <p14:tracePt t="175434" x="2384425" y="2886075"/>
          <p14:tracePt t="175442" x="2152650" y="2909888"/>
          <p14:tracePt t="175450" x="1905000" y="2935288"/>
          <p14:tracePt t="175458" x="1809750" y="2951163"/>
          <p14:tracePt t="175465" x="1706563" y="2974975"/>
          <p14:tracePt t="175474" x="1617663" y="2990850"/>
          <p14:tracePt t="175481" x="1522413" y="3006725"/>
          <p14:tracePt t="175489" x="1474788" y="3030538"/>
          <p14:tracePt t="175497" x="1387475" y="3054350"/>
          <p14:tracePt t="175506" x="1355725" y="3054350"/>
          <p14:tracePt t="175513" x="1274763" y="3070225"/>
          <p14:tracePt t="175522" x="1250950" y="3078163"/>
          <p14:tracePt t="175530" x="1235075" y="3086100"/>
          <p14:tracePt t="175538" x="1227138" y="3094038"/>
          <p14:tracePt t="175546" x="1211263" y="3094038"/>
          <p14:tracePt t="175554" x="1203325" y="3109913"/>
          <p14:tracePt t="175562" x="1187450" y="3109913"/>
          <p14:tracePt t="175570" x="1171575" y="3117850"/>
          <p14:tracePt t="175580" x="1155700" y="3133725"/>
          <p14:tracePt t="175585" x="1116013" y="3133725"/>
          <p14:tracePt t="175595" x="1108075" y="3141663"/>
          <p14:tracePt t="175602" x="1076325" y="3149600"/>
          <p14:tracePt t="175610" x="1052513" y="3157538"/>
          <p14:tracePt t="175618" x="1004888" y="3157538"/>
          <p14:tracePt t="175626" x="941388" y="3165475"/>
          <p14:tracePt t="175633" x="868363" y="3165475"/>
          <p14:tracePt t="175642" x="812800" y="3173413"/>
          <p14:tracePt t="175650" x="781050" y="3173413"/>
          <p14:tracePt t="175658" x="757238" y="3181350"/>
          <p14:tracePt t="175665" x="733425" y="3181350"/>
          <p14:tracePt t="175682" x="725488" y="3189288"/>
          <p14:tracePt t="175706" x="717550" y="3189288"/>
          <p14:tracePt t="175730" x="717550" y="3197225"/>
          <p14:tracePt t="175738" x="709613" y="3197225"/>
          <p14:tracePt t="175754" x="701675" y="3197225"/>
          <p14:tracePt t="175763" x="693738" y="3197225"/>
          <p14:tracePt t="175770" x="693738" y="3205163"/>
          <p14:tracePt t="175779" x="685800" y="3205163"/>
          <p14:tracePt t="175785" x="677863" y="3205163"/>
          <p14:tracePt t="175795" x="669925" y="3205163"/>
          <p14:tracePt t="175802" x="661988" y="3213100"/>
          <p14:tracePt t="175818" x="646113" y="3213100"/>
          <p14:tracePt t="175830" x="638175" y="3221038"/>
          <p14:tracePt t="175851" x="630238" y="3228975"/>
          <p14:tracePt t="175873" x="622300" y="3236913"/>
          <p14:tracePt t="175881" x="622300" y="3244850"/>
          <p14:tracePt t="175890" x="622300" y="3252788"/>
          <p14:tracePt t="175897" x="622300" y="3270250"/>
          <p14:tracePt t="175906" x="622300" y="3286125"/>
          <p14:tracePt t="175913" x="622300" y="3302000"/>
          <p14:tracePt t="175922" x="622300" y="3317875"/>
          <p14:tracePt t="175930" x="622300" y="3341688"/>
          <p14:tracePt t="175938" x="630238" y="3349625"/>
          <p14:tracePt t="175945" x="638175" y="3365500"/>
          <p14:tracePt t="175954" x="646113" y="3389313"/>
          <p14:tracePt t="175963" x="646113" y="3397250"/>
          <p14:tracePt t="175970" x="654050" y="3405188"/>
          <p14:tracePt t="175982" x="661988" y="3413125"/>
          <p14:tracePt t="175985" x="677863" y="3429000"/>
          <p14:tracePt t="175995" x="685800" y="3436938"/>
          <p14:tracePt t="176002" x="701675" y="3460750"/>
          <p14:tracePt t="176011" x="717550" y="3468688"/>
          <p14:tracePt t="176017" x="765175" y="3492500"/>
          <p14:tracePt t="176026" x="788988" y="3492500"/>
          <p14:tracePt t="176034" x="852488" y="3500438"/>
          <p14:tracePt t="176042" x="876300" y="3508375"/>
          <p14:tracePt t="176051" x="892175" y="3516313"/>
          <p14:tracePt t="176070" x="925513" y="3516313"/>
          <p14:tracePt t="176074" x="949325" y="3516313"/>
          <p14:tracePt t="176082" x="957263" y="3516313"/>
          <p14:tracePt t="176089" x="981075" y="3516313"/>
          <p14:tracePt t="176106" x="996950" y="3516313"/>
          <p14:tracePt t="176114" x="1004888" y="3516313"/>
          <p14:tracePt t="176122" x="1012825" y="3516313"/>
          <p14:tracePt t="176134" x="1020763" y="3516313"/>
          <p14:tracePt t="176145" x="1028700" y="3516313"/>
          <p14:tracePt t="176163" x="1036638" y="3508375"/>
          <p14:tracePt t="176170" x="1044575" y="3500438"/>
          <p14:tracePt t="176179" x="1052513" y="3492500"/>
          <p14:tracePt t="176185" x="1060450" y="3484563"/>
          <p14:tracePt t="176195" x="1068388" y="3476625"/>
          <p14:tracePt t="176202" x="1084263" y="3468688"/>
          <p14:tracePt t="176211" x="1092200" y="3444875"/>
          <p14:tracePt t="176218" x="1100138" y="3436938"/>
          <p14:tracePt t="176226" x="1116013" y="3421063"/>
          <p14:tracePt t="176233" x="1123950" y="3397250"/>
          <p14:tracePt t="176242" x="1139825" y="3325813"/>
          <p14:tracePt t="176250" x="1147763" y="3317875"/>
          <p14:tracePt t="176258" x="1147763" y="3294063"/>
          <p14:tracePt t="176266" x="1147763" y="3270250"/>
          <p14:tracePt t="176274" x="1155700" y="3236913"/>
          <p14:tracePt t="176286" x="1163638" y="3197225"/>
          <p14:tracePt t="176290" x="1163638" y="3173413"/>
          <p14:tracePt t="176298" x="1163638" y="3157538"/>
          <p14:tracePt t="176306" x="1163638" y="3117850"/>
          <p14:tracePt t="176314" x="1163638" y="3094038"/>
          <p14:tracePt t="176322" x="1163638" y="3070225"/>
          <p14:tracePt t="176338" x="1163638" y="3062288"/>
          <p14:tracePt t="176346" x="1163638" y="3054350"/>
          <p14:tracePt t="176439" x="1155700" y="3054350"/>
          <p14:tracePt t="176459" x="1147763" y="3054350"/>
          <p14:tracePt t="176482" x="1139825" y="3054350"/>
          <p14:tracePt t="176497" x="1131888" y="3054350"/>
          <p14:tracePt t="176506" x="1123950" y="3054350"/>
          <p14:tracePt t="176513" x="1116013" y="3054350"/>
          <p14:tracePt t="176522" x="1108075" y="3062288"/>
          <p14:tracePt t="176530" x="1100138" y="3062288"/>
          <p14:tracePt t="176538" x="1092200" y="3062288"/>
          <p14:tracePt t="176546" x="1084263" y="3070225"/>
          <p14:tracePt t="176554" x="1076325" y="3070225"/>
          <p14:tracePt t="176570" x="1068388" y="3070225"/>
          <p14:tracePt t="176579" x="1052513" y="3070225"/>
          <p14:tracePt t="176589" x="1028700" y="3070225"/>
          <p14:tracePt t="176595" x="1020763" y="3070225"/>
          <p14:tracePt t="176602" x="1012825" y="3070225"/>
          <p14:tracePt t="176611" x="996950" y="3078163"/>
          <p14:tracePt t="176618" x="989013" y="3078163"/>
          <p14:tracePt t="176626" x="973138" y="3086100"/>
          <p14:tracePt t="176634" x="965200" y="3086100"/>
          <p14:tracePt t="176642" x="965200" y="3094038"/>
          <p14:tracePt t="176650" x="957263" y="3094038"/>
          <p14:tracePt t="176666" x="949325" y="3094038"/>
          <p14:tracePt t="176689" x="949325" y="3101975"/>
          <p14:tracePt t="176698" x="941388" y="3101975"/>
          <p14:tracePt t="176705" x="941388" y="3109913"/>
          <p14:tracePt t="176713" x="933450" y="3117850"/>
          <p14:tracePt t="176730" x="925513" y="3125788"/>
          <p14:tracePt t="176738" x="917575" y="3133725"/>
          <p14:tracePt t="176747" x="908050" y="3141663"/>
          <p14:tracePt t="176754" x="900113" y="3149600"/>
          <p14:tracePt t="176762" x="892175" y="3165475"/>
          <p14:tracePt t="176770" x="884238" y="3173413"/>
          <p14:tracePt t="176778" x="876300" y="3173413"/>
          <p14:tracePt t="176786" x="876300" y="3181350"/>
          <p14:tracePt t="176802" x="868363" y="3181350"/>
          <p14:tracePt t="176850" x="868363" y="3189288"/>
          <p14:tracePt t="176866" x="860425" y="3189288"/>
          <p14:tracePt t="176882" x="852488" y="3205163"/>
          <p14:tracePt t="176906" x="852488" y="3213100"/>
          <p14:tracePt t="176914" x="844550" y="3213100"/>
          <p14:tracePt t="176922" x="844550" y="3228975"/>
          <p14:tracePt t="176930" x="836613" y="3236913"/>
          <p14:tracePt t="176938" x="828675" y="3244850"/>
          <p14:tracePt t="176946" x="828675" y="3252788"/>
          <p14:tracePt t="176954" x="820738" y="3252788"/>
          <p14:tracePt t="176962" x="820738" y="3270250"/>
          <p14:tracePt t="176978" x="812800" y="3278188"/>
          <p14:tracePt t="176985" x="812800" y="3286125"/>
          <p14:tracePt t="176994" x="812800" y="3294063"/>
          <p14:tracePt t="177002" x="812800" y="3302000"/>
          <p14:tracePt t="177018" x="812800" y="3317875"/>
          <p14:tracePt t="177025" x="812800" y="3325813"/>
          <p14:tracePt t="177033" x="812800" y="3333750"/>
          <p14:tracePt t="177046" x="812800" y="3341688"/>
          <p14:tracePt t="177057" x="812800" y="3349625"/>
          <p14:tracePt t="177073" x="820738" y="3365500"/>
          <p14:tracePt t="177089" x="820738" y="3373438"/>
          <p14:tracePt t="177097" x="812800" y="3373438"/>
          <p14:tracePt t="177138" x="812800" y="3381375"/>
          <p14:tracePt t="177571" x="812800" y="3389313"/>
          <p14:tracePt t="177595" x="812800" y="3397250"/>
          <p14:tracePt t="177922" x="812800" y="3405188"/>
          <p14:tracePt t="177930" x="820738" y="3405188"/>
          <p14:tracePt t="177938" x="820738" y="3421063"/>
          <p14:tracePt t="177946" x="828675" y="3429000"/>
          <p14:tracePt t="177954" x="836613" y="3436938"/>
          <p14:tracePt t="177963" x="852488" y="3452813"/>
          <p14:tracePt t="177970" x="860425" y="3460750"/>
          <p14:tracePt t="177979" x="876300" y="3476625"/>
          <p14:tracePt t="177985" x="876300" y="3484563"/>
          <p14:tracePt t="177995" x="892175" y="3500438"/>
          <p14:tracePt t="178002" x="892175" y="3508375"/>
          <p14:tracePt t="178010" x="908050" y="3516313"/>
          <p14:tracePt t="178018" x="917575" y="3532188"/>
          <p14:tracePt t="178026" x="925513" y="3532188"/>
          <p14:tracePt t="178034" x="925513" y="3540125"/>
          <p14:tracePt t="178047" x="941388" y="3540125"/>
          <p14:tracePt t="178058" x="949325" y="3548063"/>
          <p14:tracePt t="178066" x="957263" y="3556000"/>
          <p14:tracePt t="178074" x="965200" y="3556000"/>
          <p14:tracePt t="178106" x="973138" y="3556000"/>
          <p14:tracePt t="178122" x="989013" y="3556000"/>
          <p14:tracePt t="178138" x="996950" y="3556000"/>
          <p14:tracePt t="178146" x="1004888" y="3556000"/>
          <p14:tracePt t="178154" x="1012825" y="3540125"/>
          <p14:tracePt t="178164" x="1012825" y="3532188"/>
          <p14:tracePt t="178170" x="1028700" y="3516313"/>
          <p14:tracePt t="178185" x="1036638" y="3508375"/>
          <p14:tracePt t="178196" x="1044575" y="3500438"/>
          <p14:tracePt t="178202" x="1052513" y="3492500"/>
          <p14:tracePt t="178211" x="1076325" y="3492500"/>
          <p14:tracePt t="178218" x="1084263" y="3476625"/>
          <p14:tracePt t="178234" x="1092200" y="3468688"/>
          <p14:tracePt t="178254" x="1100138" y="3452813"/>
          <p14:tracePt t="178258" x="1108075" y="3452813"/>
          <p14:tracePt t="178266" x="1108075" y="3444875"/>
          <p14:tracePt t="178274" x="1116013" y="3444875"/>
          <p14:tracePt t="178290" x="1116013" y="3429000"/>
          <p14:tracePt t="178313" x="1123950" y="3421063"/>
          <p14:tracePt t="178330" x="1123950" y="3413125"/>
          <p14:tracePt t="178346" x="1123950" y="3405188"/>
          <p14:tracePt t="178354" x="1131888" y="3397250"/>
          <p14:tracePt t="178364" x="1139825" y="3397250"/>
          <p14:tracePt t="178370" x="1139825" y="3389313"/>
          <p14:tracePt t="178476" x="1139825" y="3405188"/>
          <p14:tracePt t="178482" x="1139825" y="3429000"/>
          <p14:tracePt t="178490" x="1139825" y="3444875"/>
          <p14:tracePt t="178498" x="1139825" y="3460750"/>
          <p14:tracePt t="178506" x="1139825" y="3468688"/>
          <p14:tracePt t="178513" x="1139825" y="3492500"/>
          <p14:tracePt t="178522" x="1139825" y="3500438"/>
          <p14:tracePt t="178529" x="1147763" y="3524250"/>
          <p14:tracePt t="178538" x="1147763" y="3532188"/>
          <p14:tracePt t="178546" x="1155700" y="3548063"/>
          <p14:tracePt t="178562" x="1155700" y="3556000"/>
          <p14:tracePt t="178658" x="1155700" y="3548063"/>
          <p14:tracePt t="178809" x="1155700" y="3556000"/>
          <p14:tracePt t="179123" x="1155700" y="3563938"/>
          <p14:tracePt t="179137" x="1155700" y="3579813"/>
          <p14:tracePt t="179145" x="1155700" y="3595688"/>
          <p14:tracePt t="179154" x="1155700" y="3605213"/>
          <p14:tracePt t="179166" x="1155700" y="3621088"/>
          <p14:tracePt t="179170" x="1155700" y="3660775"/>
          <p14:tracePt t="179178" x="1155700" y="3716338"/>
          <p14:tracePt t="179185" x="1163638" y="3732213"/>
          <p14:tracePt t="179198" x="1163638" y="3740150"/>
          <p14:tracePt t="179203" x="1171575" y="3771900"/>
          <p14:tracePt t="179218" x="1171575" y="3779838"/>
          <p14:tracePt t="179316" x="1171575" y="3771900"/>
          <p14:tracePt t="179322" x="1171575" y="3763963"/>
          <p14:tracePt t="179337" x="1171575" y="3756025"/>
          <p14:tracePt t="179354" x="1171575" y="3748088"/>
          <p14:tracePt t="179362" x="1171575" y="3740150"/>
          <p14:tracePt t="179369" x="1179513" y="3724275"/>
          <p14:tracePt t="179377" x="1179513" y="3716338"/>
          <p14:tracePt t="179394" x="1179513" y="3700463"/>
          <p14:tracePt t="179402" x="1179513" y="3692525"/>
          <p14:tracePt t="179418" x="1187450" y="3676650"/>
          <p14:tracePt t="179434" x="1187450" y="3668713"/>
          <p14:tracePt t="179442" x="1187450" y="3660775"/>
          <p14:tracePt t="179450" x="1187450" y="3652838"/>
          <p14:tracePt t="179459" x="1179513" y="3644900"/>
          <p14:tracePt t="179466" x="1179513" y="3636963"/>
          <p14:tracePt t="179521" x="1179513" y="3629025"/>
          <p14:tracePt t="179546" x="1179513" y="3621088"/>
          <p14:tracePt t="179626" x="1179513" y="3613150"/>
          <p14:tracePt t="179650" x="1179513" y="3605213"/>
          <p14:tracePt t="179682" x="1179513" y="3595688"/>
          <p14:tracePt t="179722" x="1187450" y="3595688"/>
          <p14:tracePt t="179762" x="1187450" y="3587750"/>
          <p14:tracePt t="179826" x="1187450" y="3579813"/>
          <p14:tracePt t="180034" x="1187450" y="3587750"/>
          <p14:tracePt t="180043" x="1187450" y="3595688"/>
          <p14:tracePt t="180062" x="1187450" y="3605213"/>
          <p14:tracePt t="180426" x="1187450" y="3613150"/>
          <p14:tracePt t="180451" x="1187450" y="3621088"/>
          <p14:tracePt t="180458" x="1187450" y="3629025"/>
          <p14:tracePt t="180483" x="1187450" y="3636963"/>
          <p14:tracePt t="181963" x="1195388" y="3644900"/>
          <p14:tracePt t="181971" x="1203325" y="3644900"/>
          <p14:tracePt t="181987" x="1211263" y="3644900"/>
          <p14:tracePt t="182002" x="1219200" y="3644900"/>
          <p14:tracePt t="182009" x="1235075" y="3644900"/>
          <p14:tracePt t="182018" x="1243013" y="3644900"/>
          <p14:tracePt t="182027" x="1274763" y="3636963"/>
          <p14:tracePt t="182034" x="1292225" y="3629025"/>
          <p14:tracePt t="182054" x="1331913" y="3579813"/>
          <p14:tracePt t="182057" x="1331913" y="3571875"/>
          <p14:tracePt t="182352" x="1323975" y="3571875"/>
          <p14:tracePt t="182354" x="1316038" y="3556000"/>
          <p14:tracePt t="182362" x="1300163" y="3556000"/>
          <p14:tracePt t="182370" x="1300163" y="3548063"/>
          <p14:tracePt t="182394" x="1292225" y="3548063"/>
          <p14:tracePt t="182474" x="1284288" y="3548063"/>
          <p14:tracePt t="182502" x="1274763" y="3548063"/>
          <p14:tracePt t="182514" x="1274763" y="3556000"/>
          <p14:tracePt t="182538" x="1266825" y="3563938"/>
          <p14:tracePt t="182546" x="1266825" y="3571875"/>
          <p14:tracePt t="182554" x="1258888" y="3587750"/>
          <p14:tracePt t="182563" x="1258888" y="3595688"/>
          <p14:tracePt t="182570" x="1250950" y="3605213"/>
          <p14:tracePt t="182578" x="1243013" y="3621088"/>
          <p14:tracePt t="182586" x="1235075" y="3700463"/>
          <p14:tracePt t="182594" x="1235075" y="3716338"/>
          <p14:tracePt t="182602" x="1235075" y="3811588"/>
          <p14:tracePt t="182610" x="1235075" y="3890963"/>
          <p14:tracePt t="182617" x="1243013" y="4075113"/>
          <p14:tracePt t="182626" x="1250950" y="4249738"/>
          <p14:tracePt t="182634" x="1292225" y="4465638"/>
          <p14:tracePt t="182642" x="1316038" y="4665663"/>
          <p14:tracePt t="182654" x="1371600" y="4943475"/>
          <p14:tracePt t="182659" x="1403350" y="5191125"/>
          <p14:tracePt t="182665" x="1490663" y="5454650"/>
          <p14:tracePt t="182674" x="1538288" y="5645150"/>
          <p14:tracePt t="182682" x="1577975" y="5861050"/>
          <p14:tracePt t="182691" x="1601788" y="5956300"/>
          <p14:tracePt t="182698" x="1674813" y="6076950"/>
          <p14:tracePt t="182707" x="1698625" y="6164263"/>
          <p14:tracePt t="182714" x="1722438" y="6227763"/>
          <p14:tracePt t="182727" x="1785938" y="6307138"/>
          <p14:tracePt t="182732" x="1801813" y="6364288"/>
          <p14:tracePt t="182738" x="1825625" y="6403975"/>
          <p14:tracePt t="182746" x="1833563" y="6419850"/>
          <p14:tracePt t="182753" x="1841500" y="6427788"/>
          <p14:tracePt t="182762" x="1857375" y="6427788"/>
          <p14:tracePt t="182770" x="1857375" y="6435725"/>
          <p14:tracePt t="182778" x="1873250" y="6435725"/>
          <p14:tracePt t="182794" x="1873250" y="6443663"/>
          <p14:tracePt t="182802" x="1881188" y="6443663"/>
          <p14:tracePt t="182825" x="1889125" y="6435725"/>
          <p14:tracePt t="182849" x="1905000" y="6427788"/>
          <p14:tracePt t="182865" x="1912938" y="6427788"/>
          <p14:tracePt t="182873" x="1928813" y="6411913"/>
          <p14:tracePt t="182889" x="1944688" y="6396038"/>
          <p14:tracePt t="182898" x="1960563" y="6396038"/>
          <p14:tracePt t="182907" x="1968500" y="6348413"/>
          <p14:tracePt t="182914" x="1984375" y="6338888"/>
          <p14:tracePt t="182924" x="1984375" y="6330950"/>
          <p14:tracePt t="182930" x="1992313" y="6323013"/>
          <p14:tracePt t="182938" x="1992313" y="6283325"/>
          <p14:tracePt t="182946" x="1992313" y="6259513"/>
          <p14:tracePt t="182954" x="1992313" y="6219825"/>
          <p14:tracePt t="182962" x="1992313" y="6172200"/>
          <p14:tracePt t="182970" x="1992313" y="6156325"/>
          <p14:tracePt t="182978" x="1992313" y="6132513"/>
          <p14:tracePt t="182986" x="1992313" y="6084888"/>
          <p14:tracePt t="182994" x="1992313" y="6053138"/>
          <p14:tracePt t="183002" x="1992313" y="6013450"/>
          <p14:tracePt t="183009" x="1992313" y="5988050"/>
          <p14:tracePt t="183018" x="1992313" y="5972175"/>
          <p14:tracePt t="183025" x="1992313" y="5948363"/>
          <p14:tracePt t="183034" x="1992313" y="5924550"/>
          <p14:tracePt t="183042" x="1992313" y="5916613"/>
          <p14:tracePt t="183050" x="1992313" y="5900738"/>
          <p14:tracePt t="183059" x="1992313" y="5892800"/>
          <p14:tracePt t="183065" x="1984375" y="5884863"/>
          <p14:tracePt t="183073" x="1984375" y="5876925"/>
          <p14:tracePt t="183091" x="1984375" y="5868988"/>
          <p14:tracePt t="183098" x="1984375" y="5853113"/>
          <p14:tracePt t="183107" x="1984375" y="5845175"/>
          <p14:tracePt t="183114" x="1976438" y="5837238"/>
          <p14:tracePt t="183121" x="1976438" y="5813425"/>
          <p14:tracePt t="183130" x="1968500" y="5805488"/>
          <p14:tracePt t="183139" x="1968500" y="5797550"/>
          <p14:tracePt t="183146" x="1960563" y="5789613"/>
          <p14:tracePt t="183154" x="1960563" y="5781675"/>
          <p14:tracePt t="183162" x="1952625" y="5773738"/>
          <p14:tracePt t="183170" x="1952625" y="5765800"/>
          <p14:tracePt t="183178" x="1944688" y="5757863"/>
          <p14:tracePt t="183185" x="1944688" y="5749925"/>
          <p14:tracePt t="183194" x="1936750" y="5741988"/>
          <p14:tracePt t="183202" x="1936750" y="5734050"/>
          <p14:tracePt t="183209" x="1920875" y="5726113"/>
          <p14:tracePt t="183218" x="1920875" y="5710238"/>
          <p14:tracePt t="183226" x="1897063" y="5694363"/>
          <p14:tracePt t="183234" x="1889125" y="5678488"/>
          <p14:tracePt t="183241" x="1865313" y="5670550"/>
          <p14:tracePt t="183250" x="1849438" y="5662613"/>
          <p14:tracePt t="183259" x="1841500" y="5662613"/>
          <p14:tracePt t="183266" x="1833563" y="5653088"/>
          <p14:tracePt t="183274" x="1825625" y="5653088"/>
          <p14:tracePt t="183282" x="1817688" y="5653088"/>
          <p14:tracePt t="183298" x="1809750" y="5653088"/>
          <p14:tracePt t="183314" x="1801813" y="5653088"/>
          <p14:tracePt t="183346" x="1793875" y="5653088"/>
          <p14:tracePt t="183418" x="1785938" y="5653088"/>
          <p14:tracePt t="183434" x="1785938" y="5662613"/>
          <p14:tracePt t="183441" x="1785938" y="5670550"/>
          <p14:tracePt t="183450" x="1785938" y="5686425"/>
          <p14:tracePt t="183458" x="1785938" y="5702300"/>
          <p14:tracePt t="183467" x="1801813" y="5726113"/>
          <p14:tracePt t="183473" x="1849438" y="5765800"/>
          <p14:tracePt t="183482" x="1905000" y="5789613"/>
          <p14:tracePt t="183490" x="1944688" y="5821363"/>
          <p14:tracePt t="183498" x="2025650" y="5829300"/>
          <p14:tracePt t="183507" x="2136775" y="5837238"/>
          <p14:tracePt t="183514" x="2168525" y="5837238"/>
          <p14:tracePt t="183523" x="2216150" y="5837238"/>
          <p14:tracePt t="183530" x="2263775" y="5837238"/>
          <p14:tracePt t="183538" x="2327275" y="5837238"/>
          <p14:tracePt t="183546" x="2374900" y="5837238"/>
          <p14:tracePt t="183553" x="2384425" y="5837238"/>
          <p14:tracePt t="183558" x="2416175" y="5829300"/>
          <p14:tracePt t="183569" x="2432050" y="5805488"/>
          <p14:tracePt t="183578" x="2439988" y="5789613"/>
          <p14:tracePt t="183585" x="2439988" y="5741988"/>
          <p14:tracePt t="183594" x="2439988" y="5710238"/>
          <p14:tracePt t="183602" x="2439988" y="5694363"/>
          <p14:tracePt t="183610" x="2439988" y="5645150"/>
          <p14:tracePt t="183618" x="2439988" y="5605463"/>
          <p14:tracePt t="183626" x="2432050" y="5589588"/>
          <p14:tracePt t="183633" x="2432050" y="5581650"/>
          <p14:tracePt t="183642" x="2424113" y="5565775"/>
          <p14:tracePt t="183650" x="2416175" y="5557838"/>
          <p14:tracePt t="183658" x="2408238" y="5549900"/>
          <p14:tracePt t="183666" x="2392363" y="5541963"/>
          <p14:tracePt t="183673" x="2384425" y="5534025"/>
          <p14:tracePt t="183682" x="2366963" y="5526088"/>
          <p14:tracePt t="183690" x="2343150" y="5518150"/>
          <p14:tracePt t="183698" x="2335213" y="5518150"/>
          <p14:tracePt t="183710" x="2279650" y="5518150"/>
          <p14:tracePt t="183714" x="2271713" y="5518150"/>
          <p14:tracePt t="183723" x="2216150" y="5518150"/>
          <p14:tracePt t="183730" x="2200275" y="5518150"/>
          <p14:tracePt t="183737" x="2192338" y="5518150"/>
          <p14:tracePt t="183746" x="2184400" y="5518150"/>
          <p14:tracePt t="183754" x="2168525" y="5534025"/>
          <p14:tracePt t="183762" x="2160588" y="5541963"/>
          <p14:tracePt t="183770" x="2144713" y="5557838"/>
          <p14:tracePt t="183778" x="2144713" y="5581650"/>
          <p14:tracePt t="183785" x="2120900" y="5597525"/>
          <p14:tracePt t="183794" x="2112963" y="5605463"/>
          <p14:tracePt t="183802" x="2097088" y="5621338"/>
          <p14:tracePt t="183810" x="2089150" y="5629275"/>
          <p14:tracePt t="183818" x="2081213" y="5645150"/>
          <p14:tracePt t="183833" x="2081213" y="5653088"/>
          <p14:tracePt t="184107" x="2105025" y="5653088"/>
          <p14:tracePt t="184114" x="2144713" y="5653088"/>
          <p14:tracePt t="184122" x="2232025" y="5653088"/>
          <p14:tracePt t="184130" x="2295525" y="5653088"/>
          <p14:tracePt t="184138" x="2400300" y="5662613"/>
          <p14:tracePt t="184150" x="2487613" y="5662613"/>
          <p14:tracePt t="184154" x="2551113" y="5662613"/>
          <p14:tracePt t="184167" x="2590800" y="5662613"/>
          <p14:tracePt t="184170" x="2646363" y="5662613"/>
          <p14:tracePt t="184179" x="2678113" y="5662613"/>
          <p14:tracePt t="184185" x="2701925" y="5653088"/>
          <p14:tracePt t="184195" x="2725738" y="5645150"/>
          <p14:tracePt t="184202" x="2741613" y="5645150"/>
          <p14:tracePt t="184211" x="2759075" y="5645150"/>
          <p14:tracePt t="184218" x="2767013" y="5637213"/>
          <p14:tracePt t="184225" x="2790825" y="5629275"/>
          <p14:tracePt t="184233" x="2806700" y="5613400"/>
          <p14:tracePt t="184242" x="2830513" y="5597525"/>
          <p14:tracePt t="184250" x="2846388" y="5581650"/>
          <p14:tracePt t="184258" x="2862263" y="5581650"/>
          <p14:tracePt t="184266" x="2870200" y="5565775"/>
          <p14:tracePt t="184274" x="2878138" y="5565775"/>
          <p14:tracePt t="184282" x="2894013" y="5557838"/>
          <p14:tracePt t="184291" x="2925763" y="5549900"/>
          <p14:tracePt t="184298" x="2941638" y="5541963"/>
          <p14:tracePt t="184305" x="2941638" y="5526088"/>
          <p14:tracePt t="184318" x="2997200" y="5518150"/>
          <p14:tracePt t="184322" x="2997200" y="5510213"/>
          <p14:tracePt t="184330" x="3013075" y="5502275"/>
          <p14:tracePt t="184338" x="3021013" y="5494338"/>
          <p14:tracePt t="184347" x="3028950" y="5486400"/>
          <p14:tracePt t="184353" x="3028950" y="5478463"/>
          <p14:tracePt t="184362" x="3028950" y="5470525"/>
          <p14:tracePt t="184369" x="3028950" y="5462588"/>
          <p14:tracePt t="184384" x="3028950" y="5454650"/>
          <p14:tracePt t="184386" x="3036888" y="5446713"/>
          <p14:tracePt t="184396" x="3036888" y="5438775"/>
          <p14:tracePt t="184402" x="3036888" y="5430838"/>
          <p14:tracePt t="184411" x="3036888" y="5422900"/>
          <p14:tracePt t="184418" x="3036888" y="5414963"/>
          <p14:tracePt t="184425" x="3036888" y="5407025"/>
          <p14:tracePt t="184442" x="3036888" y="5399088"/>
          <p14:tracePt t="184450" x="3036888" y="5391150"/>
          <p14:tracePt t="184458" x="3036888" y="5383213"/>
          <p14:tracePt t="184482" x="3036888" y="5375275"/>
          <p14:tracePt t="184498" x="3036888" y="5367338"/>
          <p14:tracePt t="184513" x="3036888" y="5359400"/>
          <p14:tracePt t="184578" x="3028950" y="5359400"/>
          <p14:tracePt t="184586" x="3021013" y="5359400"/>
          <p14:tracePt t="184610" x="3005138" y="5359400"/>
          <p14:tracePt t="184625" x="2997200" y="5359400"/>
          <p14:tracePt t="184641" x="2989263" y="5359400"/>
          <p14:tracePt t="184650" x="2981325" y="5359400"/>
          <p14:tracePt t="184666" x="2973388" y="5367338"/>
          <p14:tracePt t="184682" x="2957513" y="5383213"/>
          <p14:tracePt t="184690" x="2941638" y="5391150"/>
          <p14:tracePt t="184698" x="2941638" y="5399088"/>
          <p14:tracePt t="184706" x="2925763" y="5422900"/>
          <p14:tracePt t="184722" x="2909888" y="5430838"/>
          <p14:tracePt t="184729" x="2909888" y="5454650"/>
          <p14:tracePt t="184738" x="2909888" y="5462588"/>
          <p14:tracePt t="184746" x="2909888" y="5470525"/>
          <p14:tracePt t="184754" x="2909888" y="5478463"/>
          <p14:tracePt t="184762" x="2909888" y="5502275"/>
          <p14:tracePt t="184778" x="2909888" y="5518150"/>
          <p14:tracePt t="184785" x="2909888" y="5526088"/>
          <p14:tracePt t="184795" x="2925763" y="5557838"/>
          <p14:tracePt t="184802" x="2941638" y="5565775"/>
          <p14:tracePt t="184811" x="2949575" y="5581650"/>
          <p14:tracePt t="184818" x="2957513" y="5589588"/>
          <p14:tracePt t="184826" x="2965450" y="5597525"/>
          <p14:tracePt t="184834" x="2997200" y="5605463"/>
          <p14:tracePt t="184841" x="3013075" y="5613400"/>
          <p14:tracePt t="184849" x="3028950" y="5621338"/>
          <p14:tracePt t="184858" x="3076575" y="5629275"/>
          <p14:tracePt t="184866" x="3109913" y="5629275"/>
          <p14:tracePt t="184873" x="3157538" y="5629275"/>
          <p14:tracePt t="184882" x="3213100" y="5629275"/>
          <p14:tracePt t="184890" x="3244850" y="5629275"/>
          <p14:tracePt t="184898" x="3260725" y="5629275"/>
          <p14:tracePt t="184906" x="3284538" y="5629275"/>
          <p14:tracePt t="184913" x="3292475" y="5629275"/>
          <p14:tracePt t="184922" x="3308350" y="5629275"/>
          <p14:tracePt t="184930" x="3316288" y="5629275"/>
          <p14:tracePt t="184938" x="3316288" y="5621338"/>
          <p14:tracePt t="184946" x="3324225" y="5613400"/>
          <p14:tracePt t="184954" x="3332163" y="5597525"/>
          <p14:tracePt t="184961" x="3332163" y="5573713"/>
          <p14:tracePt t="184970" x="3348038" y="5565775"/>
          <p14:tracePt t="184978" x="3355975" y="5541963"/>
          <p14:tracePt t="184986" x="3371850" y="5518150"/>
          <p14:tracePt t="184995" x="3379788" y="5510213"/>
          <p14:tracePt t="185002" x="3379788" y="5494338"/>
          <p14:tracePt t="185011" x="3387725" y="5470525"/>
          <p14:tracePt t="185018" x="3403600" y="5430838"/>
          <p14:tracePt t="185027" x="3403600" y="5391150"/>
          <p14:tracePt t="185034" x="3403600" y="5375275"/>
          <p14:tracePt t="185041" x="3403600" y="5359400"/>
          <p14:tracePt t="185050" x="3403600" y="5343525"/>
          <p14:tracePt t="185057" x="3403600" y="5335588"/>
          <p14:tracePt t="185065" x="3387725" y="5319713"/>
          <p14:tracePt t="185080" x="3363913" y="5310188"/>
          <p14:tracePt t="185083" x="3348038" y="5302250"/>
          <p14:tracePt t="185090" x="3332163" y="5294313"/>
          <p14:tracePt t="185098" x="3276600" y="5294313"/>
          <p14:tracePt t="185106" x="3260725" y="5294313"/>
          <p14:tracePt t="185114" x="3244850" y="5294313"/>
          <p14:tracePt t="185122" x="3221038" y="5294313"/>
          <p14:tracePt t="185129" x="3213100" y="5302250"/>
          <p14:tracePt t="185138" x="3189288" y="5310188"/>
          <p14:tracePt t="185146" x="3181350" y="5319713"/>
          <p14:tracePt t="185154" x="3173413" y="5327650"/>
          <p14:tracePt t="185162" x="3173413" y="5343525"/>
          <p14:tracePt t="185170" x="3141663" y="5359400"/>
          <p14:tracePt t="185178" x="3141663" y="5367338"/>
          <p14:tracePt t="185185" x="3133725" y="5383213"/>
          <p14:tracePt t="185202" x="3133725" y="5391150"/>
          <p14:tracePt t="185211" x="3133725" y="5399088"/>
          <p14:tracePt t="185282" x="3133725" y="5407025"/>
          <p14:tracePt t="185458" x="3133725" y="5414963"/>
          <p14:tracePt t="185474" x="3133725" y="5422900"/>
          <p14:tracePt t="185490" x="3133725" y="5438775"/>
          <p14:tracePt t="185506" x="3133725" y="5446713"/>
          <p14:tracePt t="185514" x="3133725" y="5462588"/>
          <p14:tracePt t="185522" x="3133725" y="5470525"/>
          <p14:tracePt t="185532" x="3141663" y="5478463"/>
          <p14:tracePt t="185538" x="3149600" y="5486400"/>
          <p14:tracePt t="185554" x="3149600" y="5494338"/>
          <p14:tracePt t="185569" x="3157538" y="5502275"/>
          <p14:tracePt t="186808" x="3197225" y="5502275"/>
          <p14:tracePt t="186814" x="3205163" y="5502275"/>
          <p14:tracePt t="186818" x="3260725" y="5494338"/>
          <p14:tracePt t="186826" x="3308350" y="5494338"/>
          <p14:tracePt t="186834" x="3395663" y="5494338"/>
          <p14:tracePt t="186842" x="3508375" y="5486400"/>
          <p14:tracePt t="186850" x="3675063" y="5462588"/>
          <p14:tracePt t="186857" x="3875088" y="5454650"/>
          <p14:tracePt t="186868" x="4010025" y="5414963"/>
          <p14:tracePt t="186874" x="4184650" y="5399088"/>
          <p14:tracePt t="186883" x="4352925" y="5367338"/>
          <p14:tracePt t="186894" x="4456113" y="5351463"/>
          <p14:tracePt t="186899" x="4600575" y="5262563"/>
          <p14:tracePt t="186906" x="4783138" y="5191125"/>
          <p14:tracePt t="186915" x="4943475" y="5072063"/>
          <p14:tracePt t="186922" x="5070475" y="4984750"/>
          <p14:tracePt t="186930" x="5221288" y="4879975"/>
          <p14:tracePt t="186938" x="5292725" y="4840288"/>
          <p14:tracePt t="186946" x="5373688" y="4800600"/>
          <p14:tracePt t="186954" x="5461000" y="4776788"/>
          <p14:tracePt t="186962" x="5524500" y="4737100"/>
          <p14:tracePt t="186970" x="5540375" y="4729163"/>
          <p14:tracePt t="186978" x="5564188" y="4721225"/>
          <p14:tracePt t="186986" x="5603875" y="4713288"/>
          <p14:tracePt t="186994" x="5619750" y="4705350"/>
          <p14:tracePt t="187001" x="5627688" y="4689475"/>
          <p14:tracePt t="187010" x="5651500" y="4689475"/>
          <p14:tracePt t="187018" x="5667375" y="4681538"/>
          <p14:tracePt t="187026" x="5692775" y="4665663"/>
          <p14:tracePt t="187033" x="5700713" y="4665663"/>
          <p14:tracePt t="187046" x="5716588" y="4665663"/>
          <p14:tracePt t="187051" x="5716588" y="4657725"/>
          <p14:tracePt t="187058" x="5724525" y="4649788"/>
          <p14:tracePt t="187066" x="5732463" y="4633913"/>
          <p14:tracePt t="187074" x="5756275" y="4624388"/>
          <p14:tracePt t="187082" x="5772150" y="4616450"/>
          <p14:tracePt t="187089" x="5772150" y="4608513"/>
          <p14:tracePt t="187099" x="5788025" y="4592638"/>
          <p14:tracePt t="187106" x="5788025" y="4584700"/>
          <p14:tracePt t="187115" x="5795963" y="4576763"/>
          <p14:tracePt t="187122" x="5803900" y="4576763"/>
          <p14:tracePt t="187130" x="5803900" y="4568825"/>
          <p14:tracePt t="187178" x="5795963" y="4568825"/>
          <p14:tracePt t="187185" x="5788025" y="4568825"/>
          <p14:tracePt t="187202" x="5772150" y="4568825"/>
          <p14:tracePt t="187210" x="5764213" y="4568825"/>
          <p14:tracePt t="187217" x="5756275" y="4576763"/>
          <p14:tracePt t="187233" x="5732463" y="4584700"/>
          <p14:tracePt t="187242" x="5692775" y="4600575"/>
          <p14:tracePt t="187250" x="5676900" y="4608513"/>
          <p14:tracePt t="187258" x="5627688" y="4633913"/>
          <p14:tracePt t="187266" x="5603875" y="4657725"/>
          <p14:tracePt t="187274" x="5595938" y="4665663"/>
          <p14:tracePt t="187283" x="5564188" y="4681538"/>
          <p14:tracePt t="187289" x="5556250" y="4681538"/>
          <p14:tracePt t="187299" x="5556250" y="4697413"/>
          <p14:tracePt t="187306" x="5548313" y="4705350"/>
          <p14:tracePt t="187315" x="5540375" y="4713288"/>
          <p14:tracePt t="187322" x="5532438" y="4713288"/>
          <p14:tracePt t="187330" x="5532438" y="4721225"/>
          <p14:tracePt t="187338" x="5524500" y="4721225"/>
          <p14:tracePt t="187346" x="5524500" y="4729163"/>
          <p14:tracePt t="187362" x="5516563" y="4729163"/>
          <p14:tracePt t="187378" x="5516563" y="4737100"/>
          <p14:tracePt t="187395" x="5516563" y="4752975"/>
          <p14:tracePt t="187403" x="5508625" y="4752975"/>
          <p14:tracePt t="187410" x="5500688" y="4752975"/>
          <p14:tracePt t="187417" x="5500688" y="4760913"/>
          <p14:tracePt t="187426" x="5492750" y="4760913"/>
          <p14:tracePt t="187442" x="5492750" y="4768850"/>
          <p14:tracePt t="187458" x="5484813" y="4768850"/>
          <p14:tracePt t="187466" x="5476875" y="4784725"/>
          <p14:tracePt t="187483" x="5468938" y="4792663"/>
          <p14:tracePt t="187489" x="5461000" y="4800600"/>
          <p14:tracePt t="187498" x="5453063" y="4800600"/>
          <p14:tracePt t="187505" x="5445125" y="4808538"/>
          <p14:tracePt t="187515" x="5437188" y="4808538"/>
          <p14:tracePt t="187522" x="5429250" y="4816475"/>
          <p14:tracePt t="187531" x="5413375" y="4824413"/>
          <p14:tracePt t="187546" x="5397500" y="4824413"/>
          <p14:tracePt t="187554" x="5389563" y="4824413"/>
          <p14:tracePt t="187580" x="5381625" y="4824413"/>
          <p14:tracePt t="187708" x="5373688" y="4824413"/>
          <p14:tracePt t="187729" x="5365750" y="4824413"/>
          <p14:tracePt t="187737" x="5357813" y="4824413"/>
          <p14:tracePt t="187746" x="5349875" y="4824413"/>
          <p14:tracePt t="187762" x="5341938" y="4824413"/>
          <p14:tracePt t="187778" x="5334000" y="4824413"/>
          <p14:tracePt t="187785" x="5318125" y="4824413"/>
          <p14:tracePt t="187794" x="5310188" y="4832350"/>
          <p14:tracePt t="187802" x="5300663" y="4832350"/>
          <p14:tracePt t="187810" x="5284788" y="4832350"/>
          <p14:tracePt t="187826" x="5276850" y="4832350"/>
          <p14:tracePt t="187834" x="5268913" y="4832350"/>
          <p14:tracePt t="187850" x="5260975" y="4832350"/>
          <p14:tracePt t="187930" x="5260975" y="4824413"/>
          <p14:tracePt t="187937" x="5253038" y="4816475"/>
          <p14:tracePt t="187954" x="5245100" y="4816475"/>
          <p14:tracePt t="187962" x="5245100" y="4808538"/>
          <p14:tracePt t="187978" x="5237163" y="4808538"/>
          <p14:tracePt t="188034" x="5229225" y="4808538"/>
          <p14:tracePt t="188042" x="5229225" y="4816475"/>
          <p14:tracePt t="188050" x="5229225" y="4824413"/>
          <p14:tracePt t="188067" x="5229225" y="4840288"/>
          <p14:tracePt t="188074" x="5229225" y="4848225"/>
          <p14:tracePt t="188082" x="5229225" y="4872038"/>
          <p14:tracePt t="188099" x="5229225" y="4879975"/>
          <p14:tracePt t="188102" x="5229225" y="4887913"/>
          <p14:tracePt t="188178" x="5229225" y="4879975"/>
          <p14:tracePt t="188185" x="5237163" y="4872038"/>
          <p14:tracePt t="188194" x="5237163" y="4864100"/>
          <p14:tracePt t="188202" x="5245100" y="4848225"/>
          <p14:tracePt t="188218" x="5245100" y="4840288"/>
          <p14:tracePt t="188226" x="5245100" y="4832350"/>
          <p14:tracePt t="188233" x="5245100" y="4824413"/>
          <p14:tracePt t="188242" x="5245100" y="4816475"/>
          <p14:tracePt t="188254" x="5237163" y="4808538"/>
          <p14:tracePt t="188266" x="5229225" y="4808538"/>
          <p14:tracePt t="188274" x="5229225" y="4800600"/>
          <p14:tracePt t="188282" x="5221288" y="4800600"/>
          <p14:tracePt t="188290" x="5213350" y="4800600"/>
          <p14:tracePt t="188306" x="5205413" y="4800600"/>
          <p14:tracePt t="188330" x="5197475" y="4800600"/>
          <p14:tracePt t="188354" x="5189538" y="4800600"/>
          <p14:tracePt t="188362" x="5181600" y="4816475"/>
          <p14:tracePt t="188370" x="5181600" y="4824413"/>
          <p14:tracePt t="188378" x="5181600" y="4832350"/>
          <p14:tracePt t="188386" x="5173663" y="4840288"/>
          <p14:tracePt t="188394" x="5173663" y="4856163"/>
          <p14:tracePt t="188406" x="5173663" y="4872038"/>
          <p14:tracePt t="188410" x="5173663" y="4879975"/>
          <p14:tracePt t="188418" x="5173663" y="4895850"/>
          <p14:tracePt t="188426" x="5173663" y="4903788"/>
          <p14:tracePt t="188434" x="5173663" y="4911725"/>
          <p14:tracePt t="188442" x="5181600" y="4927600"/>
          <p14:tracePt t="188449" x="5189538" y="4927600"/>
          <p14:tracePt t="188466" x="5205413" y="4927600"/>
          <p14:tracePt t="188482" x="5213350" y="4927600"/>
          <p14:tracePt t="188489" x="5221288" y="4927600"/>
          <p14:tracePt t="188505" x="5229225" y="4927600"/>
          <p14:tracePt t="188515" x="5237163" y="4919663"/>
          <p14:tracePt t="188522" x="5237163" y="4911725"/>
          <p14:tracePt t="188532" x="5253038" y="4903788"/>
          <p14:tracePt t="188546" x="5253038" y="4895850"/>
          <p14:tracePt t="188570" x="5253038" y="4887913"/>
          <p14:tracePt t="188594" x="5253038" y="4879975"/>
          <p14:tracePt t="188617" x="5245100" y="4879975"/>
          <p14:tracePt t="188626" x="5237163" y="4879975"/>
          <p14:tracePt t="188658" x="5229225" y="4879975"/>
          <p14:tracePt t="188754" x="5229225" y="4887913"/>
          <p14:tracePt t="188762" x="5229225" y="4895850"/>
          <p14:tracePt t="188769" x="5229225" y="4903788"/>
          <p14:tracePt t="188778" x="5229225" y="4911725"/>
          <p14:tracePt t="188794" x="5229225" y="4919663"/>
          <p14:tracePt t="188834" x="5237163" y="4919663"/>
          <p14:tracePt t="188843" x="5245100" y="4919663"/>
          <p14:tracePt t="188900" x="5245100" y="4911725"/>
          <p14:tracePt t="188906" x="5245100" y="4903788"/>
          <p14:tracePt t="188914" x="5245100" y="4887913"/>
          <p14:tracePt t="188930" x="5245100" y="4872038"/>
          <p14:tracePt t="188946" x="5237163" y="4864100"/>
          <p14:tracePt t="188962" x="5229225" y="4856163"/>
          <p14:tracePt t="188969" x="5229225" y="4848225"/>
          <p14:tracePt t="188985" x="5221288" y="4840288"/>
          <p14:tracePt t="189066" x="5213350" y="4848225"/>
          <p14:tracePt t="189076" x="5213350" y="4856163"/>
          <p14:tracePt t="189082" x="5213350" y="4864100"/>
          <p14:tracePt t="189091" x="5213350" y="4872038"/>
          <p14:tracePt t="189098" x="5213350" y="4879975"/>
          <p14:tracePt t="189106" x="5213350" y="4887913"/>
          <p14:tracePt t="189116" x="5213350" y="4895850"/>
          <p14:tracePt t="189122" x="5213350" y="4911725"/>
          <p14:tracePt t="189131" x="5221288" y="4911725"/>
          <p14:tracePt t="189147" x="5229225" y="4919663"/>
          <p14:tracePt t="189166" x="5237163" y="4919663"/>
          <p14:tracePt t="189169" x="5245100" y="4919663"/>
          <p14:tracePt t="189194" x="5253038" y="4919663"/>
          <p14:tracePt t="189202" x="5253038" y="4911725"/>
          <p14:tracePt t="189210" x="5253038" y="4903788"/>
          <p14:tracePt t="189218" x="5253038" y="4895850"/>
          <p14:tracePt t="189226" x="5253038" y="4879975"/>
          <p14:tracePt t="189234" x="5253038" y="4872038"/>
          <p14:tracePt t="189242" x="5253038" y="4856163"/>
          <p14:tracePt t="189250" x="5245100" y="4848225"/>
          <p14:tracePt t="189258" x="5245100" y="4832350"/>
          <p14:tracePt t="189282" x="5237163" y="4832350"/>
          <p14:tracePt t="189306" x="5229225" y="4832350"/>
          <p14:tracePt t="189313" x="5221288" y="4832350"/>
          <p14:tracePt t="189345" x="5213350" y="4832350"/>
          <p14:tracePt t="189385" x="5213350" y="4840288"/>
          <p14:tracePt t="189393" x="5213350" y="4848225"/>
          <p14:tracePt t="189401" x="5205413" y="4864100"/>
          <p14:tracePt t="189409" x="5205413" y="4872038"/>
          <p14:tracePt t="189417" x="5205413" y="4879975"/>
          <p14:tracePt t="189426" x="5205413" y="4887913"/>
          <p14:tracePt t="189442" x="5205413" y="4895850"/>
          <p14:tracePt t="189482" x="5213350" y="4895850"/>
          <p14:tracePt t="189506" x="5213350" y="4887913"/>
          <p14:tracePt t="189513" x="5213350" y="4879975"/>
          <p14:tracePt t="189522" x="5213350" y="4872038"/>
          <p14:tracePt t="189530" x="5213350" y="4864100"/>
          <p14:tracePt t="189537" x="5213350" y="4856163"/>
          <p14:tracePt t="189548" x="5213350" y="4848225"/>
          <p14:tracePt t="189561" x="5213350" y="4840288"/>
          <p14:tracePt t="189651" x="5213350" y="4848225"/>
          <p14:tracePt t="189660" x="5213350" y="4856163"/>
          <p14:tracePt t="189666" x="5213350" y="4864100"/>
          <p14:tracePt t="189674" x="5213350" y="4879975"/>
          <p14:tracePt t="189690" x="5213350" y="4895850"/>
          <p14:tracePt t="189706" x="5221288" y="4903788"/>
          <p14:tracePt t="189722" x="5229225" y="4903788"/>
          <p14:tracePt t="189753" x="5237163" y="4903788"/>
          <p14:tracePt t="189777" x="5245100" y="4895850"/>
          <p14:tracePt t="189785" x="5253038" y="4879975"/>
          <p14:tracePt t="189794" x="5268913" y="4856163"/>
          <p14:tracePt t="189802" x="5268913" y="4840288"/>
          <p14:tracePt t="189810" x="5268913" y="4832350"/>
          <p14:tracePt t="189818" x="5268913" y="4808538"/>
          <p14:tracePt t="189826" x="5268913" y="4792663"/>
          <p14:tracePt t="189834" x="5268913" y="4776788"/>
          <p14:tracePt t="189850" x="5268913" y="4768850"/>
          <p14:tracePt t="189865" x="5260975" y="4768850"/>
          <p14:tracePt t="189898" x="5253038" y="4768850"/>
          <p14:tracePt t="189906" x="5245100" y="4768850"/>
          <p14:tracePt t="189915" x="5229225" y="4768850"/>
          <p14:tracePt t="189922" x="5205413" y="4768850"/>
          <p14:tracePt t="189931" x="5189538" y="4776788"/>
          <p14:tracePt t="189938" x="5173663" y="4776788"/>
          <p14:tracePt t="189948" x="5102225" y="4784725"/>
          <p14:tracePt t="189953" x="5062538" y="4792663"/>
          <p14:tracePt t="189963" x="5014913" y="4808538"/>
          <p14:tracePt t="189969" x="4870450" y="4832350"/>
          <p14:tracePt t="189978" x="4767263" y="4848225"/>
          <p14:tracePt t="189985" x="4640263" y="4864100"/>
          <p14:tracePt t="189994" x="4551363" y="4872038"/>
          <p14:tracePt t="190002" x="4479925" y="4887913"/>
          <p14:tracePt t="190010" x="4471988" y="4895850"/>
          <p14:tracePt t="190017" x="4464050" y="4903788"/>
          <p14:tracePt t="190026" x="4456113" y="4903788"/>
          <p14:tracePt t="190058" x="4456113" y="4911725"/>
          <p14:tracePt t="190065" x="4456113" y="4919663"/>
          <p14:tracePt t="190081" x="4464050" y="4919663"/>
          <p14:tracePt t="190090" x="4471988" y="4927600"/>
          <p14:tracePt t="190106" x="4479925" y="4935538"/>
          <p14:tracePt t="190113" x="4487863" y="4935538"/>
          <p14:tracePt t="190122" x="4503738" y="4943475"/>
          <p14:tracePt t="190131" x="4511675" y="4943475"/>
          <p14:tracePt t="190138" x="4527550" y="4951413"/>
          <p14:tracePt t="190147" x="4567238" y="4951413"/>
          <p14:tracePt t="190153" x="4592638" y="4951413"/>
          <p14:tracePt t="190163" x="4608513" y="4951413"/>
          <p14:tracePt t="190169" x="4624388" y="4951413"/>
          <p14:tracePt t="190179" x="4672013" y="4951413"/>
          <p14:tracePt t="190185" x="4687888" y="4951413"/>
          <p14:tracePt t="190194" x="4703763" y="4951413"/>
          <p14:tracePt t="190202" x="4727575" y="4951413"/>
          <p14:tracePt t="190222" x="4735513" y="4951413"/>
          <p14:tracePt t="190250" x="4735513" y="4943475"/>
          <p14:tracePt t="190265" x="4743450" y="4935538"/>
          <p14:tracePt t="190274" x="4751388" y="4935538"/>
          <p14:tracePt t="190282" x="4759325" y="4935538"/>
          <p14:tracePt t="190290" x="4759325" y="4919663"/>
          <p14:tracePt t="190306" x="4767263" y="4911725"/>
          <p14:tracePt t="190314" x="4775200" y="4911725"/>
          <p14:tracePt t="190322" x="4783138" y="4911725"/>
          <p14:tracePt t="190338" x="4791075" y="4911725"/>
          <p14:tracePt t="190354" x="4799013" y="4911725"/>
          <p14:tracePt t="190364" x="4806950" y="4911725"/>
          <p14:tracePt t="190374" x="4814888" y="4911725"/>
          <p14:tracePt t="190380" x="4822825" y="4919663"/>
          <p14:tracePt t="190385" x="4838700" y="4935538"/>
          <p14:tracePt t="190394" x="4862513" y="4943475"/>
          <p14:tracePt t="190402" x="4886325" y="4959350"/>
          <p14:tracePt t="190410" x="4902200" y="4976813"/>
          <p14:tracePt t="190419" x="4926013" y="4992688"/>
          <p14:tracePt t="190426" x="4943475" y="4992688"/>
          <p14:tracePt t="190433" x="4959350" y="5000625"/>
          <p14:tracePt t="190442" x="4967288" y="5000625"/>
          <p14:tracePt t="190450" x="4975225" y="5008563"/>
          <p14:tracePt t="190482" x="4983163" y="5008563"/>
          <p14:tracePt t="190498" x="4991100" y="5008563"/>
          <p14:tracePt t="190530" x="4999038" y="5008563"/>
          <p14:tracePt t="190554" x="5006975" y="4992688"/>
          <p14:tracePt t="190562" x="5014913" y="4992688"/>
          <p14:tracePt t="190569" x="5022850" y="4992688"/>
          <p14:tracePt t="190578" x="5022850" y="4984750"/>
          <p14:tracePt t="190585" x="5030788" y="4984750"/>
          <p14:tracePt t="190594" x="5038725" y="4984750"/>
          <p14:tracePt t="190610" x="5046663" y="4976813"/>
          <p14:tracePt t="190618" x="5054600" y="4976813"/>
          <p14:tracePt t="190650" x="5054600" y="4967288"/>
          <p14:tracePt t="190658" x="5062538" y="4967288"/>
          <p14:tracePt t="190666" x="5070475" y="4967288"/>
          <p14:tracePt t="190690" x="5078413" y="4959350"/>
          <p14:tracePt t="190699" x="5086350" y="4959350"/>
          <p14:tracePt t="190706" x="5094288" y="4959350"/>
          <p14:tracePt t="190714" x="5110163" y="4951413"/>
          <p14:tracePt t="190722" x="5133975" y="4951413"/>
          <p14:tracePt t="190730" x="5141913" y="4943475"/>
          <p14:tracePt t="190738" x="5149850" y="4943475"/>
          <p14:tracePt t="190754" x="5157788" y="4935538"/>
          <p14:tracePt t="190763" x="5157788" y="4927600"/>
          <p14:tracePt t="190785" x="5165725" y="4927600"/>
          <p14:tracePt t="190802" x="5181600" y="4927600"/>
          <p14:tracePt t="190818" x="5189538" y="4927600"/>
          <p14:tracePt t="190829" x="5197475" y="4927600"/>
          <p14:tracePt t="190834" x="5205413" y="4927600"/>
          <p14:tracePt t="190850" x="5205413" y="4919663"/>
          <p14:tracePt t="190954" x="5213350" y="4919663"/>
          <p14:tracePt t="191002" x="5221288" y="4919663"/>
          <p14:tracePt t="191084" x="5229225" y="4919663"/>
          <p14:tracePt t="191106" x="5237163" y="4919663"/>
          <p14:tracePt t="191211" x="5245100" y="4927600"/>
          <p14:tracePt t="191235" x="5253038" y="4935538"/>
          <p14:tracePt t="191242" x="5260975" y="4935538"/>
          <p14:tracePt t="191258" x="5268913" y="4935538"/>
          <p14:tracePt t="191275" x="5268913" y="4943475"/>
          <p14:tracePt t="191282" x="5276850" y="4943475"/>
          <p14:tracePt t="191393" x="5284788" y="4943475"/>
          <p14:tracePt t="191508" x="5292725" y="4943475"/>
          <p14:tracePt t="191987" x="5292725" y="4959350"/>
          <p14:tracePt t="192010" x="5284788" y="4967288"/>
          <p14:tracePt t="192228" x="5292725" y="4967288"/>
          <p14:tracePt t="192380" x="5292725" y="4976813"/>
          <p14:tracePt t="192389" x="5292725" y="4984750"/>
          <p14:tracePt t="192410" x="5292725" y="4992688"/>
          <p14:tracePt t="192418" x="5292725" y="5000625"/>
          <p14:tracePt t="192554" x="5292725" y="4992688"/>
          <p14:tracePt t="192570" x="5300663" y="4992688"/>
          <p14:tracePt t="192585" x="5300663" y="4976813"/>
          <p14:tracePt t="192609" x="5310188" y="4967288"/>
          <p14:tracePt t="192617" x="5310188" y="4959350"/>
          <p14:tracePt t="192626" x="5310188" y="4951413"/>
          <p14:tracePt t="192634" x="5310188" y="4943475"/>
          <p14:tracePt t="192642" x="5310188" y="4935538"/>
          <p14:tracePt t="192650" x="5310188" y="4927600"/>
          <p14:tracePt t="192666" x="5310188" y="4919663"/>
          <p14:tracePt t="192674" x="5310188" y="4911725"/>
          <p14:tracePt t="192690" x="5310188" y="4903788"/>
          <p14:tracePt t="193195" x="5292725" y="4903788"/>
          <p14:tracePt t="193234" x="5284788" y="4911725"/>
          <p14:tracePt t="193268" x="5276850" y="4911725"/>
          <p14:tracePt t="193325" x="5276850" y="4919663"/>
          <p14:tracePt t="193434" x="5268913" y="4919663"/>
          <p14:tracePt t="193497" x="5260975" y="4919663"/>
          <p14:tracePt t="193602" x="5253038" y="4919663"/>
          <p14:tracePt t="193626" x="5245100" y="4919663"/>
          <p14:tracePt t="193650" x="5237163" y="4927600"/>
          <p14:tracePt t="193658" x="5213350" y="4935538"/>
          <p14:tracePt t="193674" x="5205413" y="4943475"/>
          <p14:tracePt t="193682" x="5205413" y="4951413"/>
          <p14:tracePt t="193690" x="5189538" y="4959350"/>
          <p14:tracePt t="193698" x="5181600" y="4967288"/>
          <p14:tracePt t="193710" x="5173663" y="4976813"/>
          <p14:tracePt t="193715" x="5149850" y="5000625"/>
          <p14:tracePt t="193725" x="5149850" y="5008563"/>
          <p14:tracePt t="193732" x="5141913" y="5008563"/>
          <p14:tracePt t="193738" x="5141913" y="5016500"/>
          <p14:tracePt t="194074" x="5141913" y="5008563"/>
          <p14:tracePt t="194082" x="5149850" y="5008563"/>
          <p14:tracePt t="194098" x="5149850" y="5000625"/>
          <p14:tracePt t="194107" x="5157788" y="5000625"/>
          <p14:tracePt t="194113" x="5157788" y="4992688"/>
          <p14:tracePt t="194138" x="5165725" y="4992688"/>
          <p14:tracePt t="194211" x="5173663" y="4992688"/>
          <p14:tracePt t="194242" x="5173663" y="4984750"/>
          <p14:tracePt t="194298" x="5173663" y="5016500"/>
          <p14:tracePt t="194307" x="5149850" y="5048250"/>
          <p14:tracePt t="194314" x="5133975" y="5064125"/>
          <p14:tracePt t="194323" x="5102225" y="5119688"/>
          <p14:tracePt t="194330" x="5086350" y="5135563"/>
          <p14:tracePt t="194338" x="5078413" y="5143500"/>
          <p14:tracePt t="194347" x="5070475" y="5151438"/>
          <p14:tracePt t="194354" x="5054600" y="5151438"/>
          <p14:tracePt t="194363" x="5046663" y="5151438"/>
          <p14:tracePt t="194369" x="5038725" y="5151438"/>
          <p14:tracePt t="194378" x="5022850" y="5159375"/>
          <p14:tracePt t="194385" x="5014913" y="5159375"/>
          <p14:tracePt t="194395" x="4999038" y="5167313"/>
          <p14:tracePt t="194402" x="4983163" y="5167313"/>
          <p14:tracePt t="194410" x="4902200" y="5183188"/>
          <p14:tracePt t="194417" x="4838700" y="5199063"/>
          <p14:tracePt t="194426" x="4703763" y="5230813"/>
          <p14:tracePt t="194434" x="4535488" y="5254625"/>
          <p14:tracePt t="194444" x="4495800" y="5286375"/>
          <p14:tracePt t="194450" x="4424363" y="5294313"/>
          <p14:tracePt t="194457" x="4400550" y="5294313"/>
          <p14:tracePt t="194465" x="4384675" y="5302250"/>
          <p14:tracePt t="194474" x="4376738" y="5310188"/>
          <p14:tracePt t="194482" x="4368800" y="5310188"/>
          <p14:tracePt t="194546" x="4376738" y="5310188"/>
          <p14:tracePt t="194554" x="4384675" y="5310188"/>
          <p14:tracePt t="194562" x="4384675" y="5302250"/>
          <p14:tracePt t="194570" x="4392613" y="5294313"/>
          <p14:tracePt t="194578" x="4416425" y="5286375"/>
          <p14:tracePt t="194585" x="4432300" y="5270500"/>
          <p14:tracePt t="194594" x="4448175" y="5270500"/>
          <p14:tracePt t="194602" x="4495800" y="5262563"/>
          <p14:tracePt t="194610" x="4527550" y="5254625"/>
          <p14:tracePt t="194617" x="4608513" y="5230813"/>
          <p14:tracePt t="194625" x="4727575" y="5207000"/>
          <p14:tracePt t="194634" x="4791075" y="5199063"/>
          <p14:tracePt t="194643" x="4902200" y="5183188"/>
          <p14:tracePt t="194650" x="5054600" y="5167313"/>
          <p14:tracePt t="194657" x="5149850" y="5143500"/>
          <p14:tracePt t="194669" x="5284788" y="5127625"/>
          <p14:tracePt t="194675" x="5445125" y="5103813"/>
          <p14:tracePt t="194682" x="5580063" y="5064125"/>
          <p14:tracePt t="194690" x="5684838" y="5040313"/>
          <p14:tracePt t="194697" x="5819775" y="4976813"/>
          <p14:tracePt t="194707" x="5962650" y="4895850"/>
          <p14:tracePt t="194714" x="6043613" y="4856163"/>
          <p14:tracePt t="194723" x="6051550" y="4840288"/>
          <p14:tracePt t="194730" x="6115050" y="4784725"/>
          <p14:tracePt t="194738" x="6162675" y="4760913"/>
          <p14:tracePt t="194746" x="6297613" y="4665663"/>
          <p14:tracePt t="194754" x="6321425" y="4641850"/>
          <p14:tracePt t="194762" x="6392863" y="4608513"/>
          <p14:tracePt t="194771" x="6529388" y="4552950"/>
          <p14:tracePt t="194779" x="6624638" y="4513263"/>
          <p14:tracePt t="194785" x="6759575" y="4489450"/>
          <p14:tracePt t="194794" x="6904038" y="4418013"/>
          <p14:tracePt t="194801" x="7038975" y="4378325"/>
          <p14:tracePt t="194810" x="7191375" y="4322763"/>
          <p14:tracePt t="194818" x="7413625" y="4249738"/>
          <p14:tracePt t="194826" x="7597775" y="4162425"/>
          <p14:tracePt t="194834" x="7788275" y="4122738"/>
          <p14:tracePt t="194842" x="7940675" y="4019550"/>
          <p14:tracePt t="194851" x="8147050" y="3811588"/>
          <p14:tracePt t="194862" x="8226425" y="3740150"/>
          <p14:tracePt t="194866" x="8323263" y="3684588"/>
          <p14:tracePt t="194875" x="8386763" y="3668713"/>
          <p14:tracePt t="194882" x="8434388" y="3652838"/>
          <p14:tracePt t="194890" x="8458200" y="3644900"/>
          <p14:tracePt t="194898" x="8458200" y="3636963"/>
          <p14:tracePt t="194907" x="8466138" y="3629025"/>
          <p14:tracePt t="194924" x="8466138" y="3621088"/>
          <p14:tracePt t="194953" x="8466138" y="3613150"/>
          <p14:tracePt t="194969" x="8474075" y="3605213"/>
          <p14:tracePt t="194978" x="8482013" y="3605213"/>
          <p14:tracePt t="194985" x="8497888" y="3595688"/>
          <p14:tracePt t="194994" x="8513763" y="3579813"/>
          <p14:tracePt t="195002" x="8521700" y="3571875"/>
          <p14:tracePt t="195009" x="8561388" y="3548063"/>
          <p14:tracePt t="195018" x="8569325" y="3532188"/>
          <p14:tracePt t="195025" x="8650288" y="3484563"/>
          <p14:tracePt t="195034" x="8689975" y="3421063"/>
          <p14:tracePt t="195042" x="8713788" y="3405188"/>
          <p14:tracePt t="195050" x="8737600" y="3381375"/>
          <p14:tracePt t="195058" x="8745538" y="3373438"/>
          <p14:tracePt t="195066" x="8753475" y="3373438"/>
          <p14:tracePt t="195106" x="8745538" y="3381375"/>
          <p14:tracePt t="195114" x="8721725" y="3389313"/>
          <p14:tracePt t="195122" x="8689975" y="3405188"/>
          <p14:tracePt t="195130" x="8666163" y="3413125"/>
          <p14:tracePt t="195138" x="8593138" y="3436938"/>
          <p14:tracePt t="195146" x="8521700" y="3452813"/>
          <p14:tracePt t="195154" x="8482013" y="3468688"/>
          <p14:tracePt t="195162" x="8426450" y="3484563"/>
          <p14:tracePt t="195170" x="8410575" y="3492500"/>
          <p14:tracePt t="195178" x="8386763" y="3492500"/>
          <p14:tracePt t="195185" x="8378825" y="3500438"/>
          <p14:tracePt t="195194" x="8370888" y="3508375"/>
          <p14:tracePt t="195210" x="8362950" y="3508375"/>
          <p14:tracePt t="195274" x="8355013" y="3508375"/>
          <p14:tracePt t="195282" x="8347075" y="3516313"/>
          <p14:tracePt t="195289" x="8339138" y="3516313"/>
          <p14:tracePt t="195298" x="8323263" y="3524250"/>
          <p14:tracePt t="195306" x="8315325" y="3540125"/>
          <p14:tracePt t="195314" x="8291513" y="3540125"/>
          <p14:tracePt t="195323" x="8283575" y="3556000"/>
          <p14:tracePt t="195330" x="8259763" y="3563938"/>
          <p14:tracePt t="195337" x="8235950" y="3571875"/>
          <p14:tracePt t="195346" x="8202613" y="3579813"/>
          <p14:tracePt t="195354" x="8186738" y="3587750"/>
          <p14:tracePt t="195362" x="8139113" y="3587750"/>
          <p14:tracePt t="195373" x="8123238" y="3595688"/>
          <p14:tracePt t="195378" x="8123238" y="3605213"/>
          <p14:tracePt t="195385" x="8107363" y="3605213"/>
          <p14:tracePt t="195394" x="8099425" y="3621088"/>
          <p14:tracePt t="195678" x="8099425" y="3629025"/>
          <p14:tracePt t="195773" x="8099425" y="3636963"/>
          <p14:tracePt t="195786" x="8099425" y="3644900"/>
          <p14:tracePt t="195818" x="8099425" y="3652838"/>
          <p14:tracePt t="195898" x="8107363" y="3652838"/>
          <p14:tracePt t="195930" x="8115300" y="3636963"/>
          <p14:tracePt t="195946" x="8131175" y="3629025"/>
          <p14:tracePt t="195964" x="8131175" y="3621088"/>
          <p14:tracePt t="195982" x="8131175" y="3613150"/>
          <p14:tracePt t="196002" x="8131175" y="3605213"/>
          <p14:tracePt t="196017" x="8131175" y="3595688"/>
          <p14:tracePt t="196195" x="8131175" y="3605213"/>
          <p14:tracePt t="196223" x="8131175" y="3621088"/>
          <p14:tracePt t="196227" x="8131175" y="3629025"/>
          <p14:tracePt t="196234" x="8131175" y="3636963"/>
          <p14:tracePt t="196241" x="8131175" y="3652838"/>
          <p14:tracePt t="196251" x="8131175" y="3668713"/>
          <p14:tracePt t="196257" x="8131175" y="3684588"/>
          <p14:tracePt t="196265" x="8131175" y="3692525"/>
          <p14:tracePt t="196274" x="8131175" y="3700463"/>
          <p14:tracePt t="196286" x="8131175" y="3716338"/>
          <p14:tracePt t="196306" x="8131175" y="3724275"/>
          <p14:tracePt t="196378" x="8123238" y="3724275"/>
          <p14:tracePt t="196514" x="8123238" y="3732213"/>
          <p14:tracePt t="196794" x="8115300" y="3732213"/>
          <p14:tracePt t="196803" x="8020050" y="3732213"/>
          <p14:tracePt t="196810" x="7956550" y="3732213"/>
          <p14:tracePt t="196820" x="7843838" y="3732213"/>
          <p14:tracePt t="196826" x="7732713" y="3732213"/>
          <p14:tracePt t="196836" x="7637463" y="3732213"/>
          <p14:tracePt t="196843" x="7566025" y="3732213"/>
          <p14:tracePt t="196852" x="7477125" y="3732213"/>
          <p14:tracePt t="196858" x="7413625" y="3732213"/>
          <p14:tracePt t="196867" x="7373938" y="3732213"/>
          <p14:tracePt t="196875" x="7318375" y="3732213"/>
          <p14:tracePt t="196882" x="7302500" y="3732213"/>
          <p14:tracePt t="196890" x="7254875" y="3748088"/>
          <p14:tracePt t="196898" x="7246938" y="3756025"/>
          <p14:tracePt t="196906" x="7223125" y="3779838"/>
          <p14:tracePt t="196914" x="7215188" y="3795713"/>
          <p14:tracePt t="196922" x="7135813" y="3843338"/>
          <p14:tracePt t="196930" x="7094538" y="3875088"/>
          <p14:tracePt t="196938" x="6975475" y="3956050"/>
          <p14:tracePt t="196945" x="6888163" y="4003675"/>
          <p14:tracePt t="196954" x="6743700" y="4146550"/>
          <p14:tracePt t="196962" x="6624638" y="4202113"/>
          <p14:tracePt t="196969" x="6434138" y="4314825"/>
          <p14:tracePt t="196978" x="6329363" y="4386263"/>
          <p14:tracePt t="196985" x="6194425" y="4473575"/>
          <p14:tracePt t="196994" x="6107113" y="4497388"/>
          <p14:tracePt t="197003" x="6043613" y="4552950"/>
          <p14:tracePt t="197010" x="5930900" y="4568825"/>
          <p14:tracePt t="197018" x="5907088" y="4584700"/>
          <p14:tracePt t="197026" x="5891213" y="4600575"/>
          <p14:tracePt t="197034" x="5867400" y="4608513"/>
          <p14:tracePt t="197042" x="5859463" y="4624388"/>
          <p14:tracePt t="197052" x="5843588" y="4641850"/>
          <p14:tracePt t="197058" x="5843588" y="4649788"/>
          <p14:tracePt t="197067" x="5843588" y="4657725"/>
          <p14:tracePt t="197082" x="5835650" y="4665663"/>
          <p14:tracePt t="197106" x="5835650" y="4673600"/>
          <p14:tracePt t="197114" x="5827713" y="4681538"/>
          <p14:tracePt t="197122" x="5827713" y="4689475"/>
          <p14:tracePt t="197130" x="5819775" y="4689475"/>
          <p14:tracePt t="197138" x="5811838" y="4697413"/>
          <p14:tracePt t="197146" x="5803900" y="4705350"/>
          <p14:tracePt t="197154" x="5795963" y="4721225"/>
          <p14:tracePt t="197162" x="5788025" y="4729163"/>
          <p14:tracePt t="197170" x="5780088" y="4745038"/>
          <p14:tracePt t="197178" x="5772150" y="4768850"/>
          <p14:tracePt t="197185" x="5764213" y="4776788"/>
          <p14:tracePt t="197194" x="5748338" y="4792663"/>
          <p14:tracePt t="197203" x="5732463" y="4800600"/>
          <p14:tracePt t="197211" x="5732463" y="4808538"/>
          <p14:tracePt t="197223" x="5716588" y="4808538"/>
          <p14:tracePt t="197227" x="5716588" y="4824413"/>
          <p14:tracePt t="197235" x="5708650" y="4824413"/>
          <p14:tracePt t="197242" x="5700713" y="4832350"/>
          <p14:tracePt t="197257" x="5700713" y="4840288"/>
          <p14:tracePt t="197267" x="5692775" y="4848225"/>
          <p14:tracePt t="197290" x="5684838" y="4856163"/>
          <p14:tracePt t="197306" x="5667375" y="4872038"/>
          <p14:tracePt t="197322" x="5659438" y="4872038"/>
          <p14:tracePt t="197330" x="5643563" y="4879975"/>
          <p14:tracePt t="197346" x="5635625" y="4879975"/>
          <p14:tracePt t="197354" x="5627688" y="4879975"/>
          <p14:tracePt t="197363" x="5611813" y="4895850"/>
          <p14:tracePt t="197370" x="5603875" y="4895850"/>
          <p14:tracePt t="197378" x="5588000" y="4903788"/>
          <p14:tracePt t="197386" x="5548313" y="4919663"/>
          <p14:tracePt t="197394" x="5492750" y="4919663"/>
          <p14:tracePt t="197402" x="5461000" y="4927600"/>
          <p14:tracePt t="197410" x="5413375" y="4943475"/>
          <p14:tracePt t="197417" x="5326063" y="4951413"/>
          <p14:tracePt t="197426" x="5260975" y="4959350"/>
          <p14:tracePt t="197434" x="5181600" y="4967288"/>
          <p14:tracePt t="197442" x="5133975" y="4967288"/>
          <p14:tracePt t="197450" x="5094288" y="4976813"/>
          <p14:tracePt t="197458" x="5054600" y="4976813"/>
          <p14:tracePt t="197467" x="5030788" y="4976813"/>
          <p14:tracePt t="197474" x="5014913" y="4984750"/>
          <p14:tracePt t="197481" x="5006975" y="4984750"/>
          <p14:tracePt t="197569" x="5006975" y="4976813"/>
          <p14:tracePt t="197577" x="5014913" y="4976813"/>
          <p14:tracePt t="197585" x="5022850" y="4967288"/>
          <p14:tracePt t="197594" x="5030788" y="4951413"/>
          <p14:tracePt t="197602" x="5038725" y="4951413"/>
          <p14:tracePt t="197610" x="5054600" y="4935538"/>
          <p14:tracePt t="197619" x="5070475" y="4919663"/>
          <p14:tracePt t="197625" x="5118100" y="4911725"/>
          <p14:tracePt t="197633" x="5157788" y="4903788"/>
          <p14:tracePt t="197642" x="5197475" y="4887913"/>
          <p14:tracePt t="197650" x="5253038" y="4879975"/>
          <p14:tracePt t="197658" x="5268913" y="4872038"/>
          <p14:tracePt t="197666" x="5292725" y="4864100"/>
          <p14:tracePt t="197674" x="5292725" y="4856163"/>
          <p14:tracePt t="197682" x="5292725" y="4848225"/>
          <p14:tracePt t="197690" x="5300663" y="4848225"/>
          <p14:tracePt t="197738" x="5284788" y="4864100"/>
          <p14:tracePt t="197746" x="5276850" y="4864100"/>
          <p14:tracePt t="197754" x="5268913" y="4864100"/>
          <p14:tracePt t="197762" x="5253038" y="4879975"/>
          <p14:tracePt t="197778" x="5245100" y="4879975"/>
          <p14:tracePt t="197785" x="5237163" y="4895850"/>
          <p14:tracePt t="197875" x="5237163" y="4887913"/>
          <p14:tracePt t="197914" x="5245100" y="4879975"/>
          <p14:tracePt t="197922" x="5260975" y="4879975"/>
          <p14:tracePt t="197930" x="5268913" y="4879975"/>
          <p14:tracePt t="197938" x="5284788" y="4879975"/>
          <p14:tracePt t="197951" x="5300663" y="4872038"/>
          <p14:tracePt t="197954" x="5310188" y="4872038"/>
          <p14:tracePt t="197962" x="5318125" y="4872038"/>
          <p14:tracePt t="197970" x="5326063" y="4872038"/>
          <p14:tracePt t="198027" x="5326063" y="4879975"/>
          <p14:tracePt t="198033" x="5318125" y="4887913"/>
          <p14:tracePt t="198052" x="5318125" y="4895850"/>
          <p14:tracePt t="198058" x="5310188" y="4895850"/>
          <p14:tracePt t="198066" x="5310188" y="4903788"/>
          <p14:tracePt t="198073" x="5300663" y="4911725"/>
          <p14:tracePt t="198090" x="5292725" y="4911725"/>
          <p14:tracePt t="198101" x="5284788" y="4919663"/>
          <p14:tracePt t="198194" x="5292725" y="4927600"/>
          <p14:tracePt t="198202" x="5300663" y="4927600"/>
          <p14:tracePt t="198210" x="5310188" y="4935538"/>
          <p14:tracePt t="198218" x="5318125" y="4943475"/>
          <p14:tracePt t="198227" x="5326063" y="4951413"/>
          <p14:tracePt t="198234" x="5334000" y="4951413"/>
          <p14:tracePt t="198242" x="5334000" y="4959350"/>
          <p14:tracePt t="198254" x="5341938" y="4959350"/>
          <p14:tracePt t="198258" x="5349875" y="4967288"/>
          <p14:tracePt t="198273" x="5357813" y="4967288"/>
          <p14:tracePt t="198346" x="5349875" y="4967288"/>
          <p14:tracePt t="198435" x="5349875" y="4959350"/>
          <p14:tracePt t="198453" x="5349875" y="4951413"/>
          <p14:tracePt t="198466" x="5349875" y="4935538"/>
          <p14:tracePt t="198482" x="5349875" y="4927600"/>
          <p14:tracePt t="198490" x="5349875" y="4919663"/>
          <p14:tracePt t="198644" x="5334000" y="4919663"/>
          <p14:tracePt t="198659" x="5326063" y="4919663"/>
          <p14:tracePt t="198667" x="5318125" y="4919663"/>
          <p14:tracePt t="198673" x="5310188" y="4927600"/>
          <p14:tracePt t="198689" x="5300663" y="4935538"/>
          <p14:tracePt t="198772" x="5300663" y="4943475"/>
          <p14:tracePt t="198778" x="5300663" y="4951413"/>
          <p14:tracePt t="198794" x="5292725" y="4959350"/>
          <p14:tracePt t="198810" x="5292725" y="4967288"/>
          <p14:tracePt t="198818" x="5284788" y="4967288"/>
          <p14:tracePt t="198834" x="5276850" y="4967288"/>
          <p14:tracePt t="198851" x="5268913" y="4976813"/>
          <p14:tracePt t="198866" x="5260975" y="4976813"/>
          <p14:tracePt t="198874" x="5253038" y="4992688"/>
          <p14:tracePt t="198882" x="5245100" y="4992688"/>
          <p14:tracePt t="198889" x="5237163" y="5000625"/>
          <p14:tracePt t="198897" x="5229225" y="5000625"/>
          <p14:tracePt t="198906" x="5205413" y="5008563"/>
          <p14:tracePt t="198913" x="5189538" y="5016500"/>
          <p14:tracePt t="198921" x="5181600" y="5016500"/>
          <p14:tracePt t="198930" x="5173663" y="5016500"/>
          <p14:tracePt t="198938" x="5157788" y="5016500"/>
          <p14:tracePt t="198970" x="5149850" y="5032375"/>
          <p14:tracePt t="198978" x="5157788" y="5040313"/>
          <p14:tracePt t="198985" x="5173663" y="5048250"/>
          <p14:tracePt t="198994" x="5268913" y="5048250"/>
          <p14:tracePt t="199001" x="5365750" y="5040313"/>
          <p14:tracePt t="199010" x="5373688" y="5032375"/>
          <p14:tracePt t="199387" x="5397500" y="5032375"/>
          <p14:tracePt t="199394" x="5524500" y="5016500"/>
          <p14:tracePt t="199403" x="5540375" y="5008563"/>
          <p14:tracePt t="199413" x="5564188" y="5000625"/>
          <p14:tracePt t="199418" x="5580063" y="5000625"/>
          <p14:tracePt t="199450" x="5548313" y="5000625"/>
          <p14:tracePt t="199458" x="5532438" y="4992688"/>
          <p14:tracePt t="199466" x="5500688" y="4984750"/>
          <p14:tracePt t="199473" x="5461000" y="4976813"/>
          <p14:tracePt t="199482" x="5373688" y="4976813"/>
          <p14:tracePt t="199490" x="5253038" y="4967288"/>
          <p14:tracePt t="199498" x="5126038" y="4959350"/>
          <p14:tracePt t="199505" x="4799013" y="4959350"/>
          <p14:tracePt t="199514" x="4519613" y="4959350"/>
          <p14:tracePt t="199521" x="4257675" y="4959350"/>
          <p14:tracePt t="199530" x="3890963" y="4959350"/>
          <p14:tracePt t="199538" x="3651250" y="4959350"/>
          <p14:tracePt t="199545" x="3476625" y="4959350"/>
          <p14:tracePt t="199554" x="3324225" y="4959350"/>
          <p14:tracePt t="199561" x="3228975" y="4959350"/>
          <p14:tracePt t="199570" x="3157538" y="4951413"/>
          <p14:tracePt t="199578" x="3068638" y="4951413"/>
          <p14:tracePt t="199585" x="3036888" y="4951413"/>
          <p14:tracePt t="199594" x="3021013" y="4951413"/>
          <p14:tracePt t="199602" x="2997200" y="4951413"/>
          <p14:tracePt t="199611" x="2981325" y="4951413"/>
          <p14:tracePt t="199618" x="2981325" y="4959350"/>
          <p14:tracePt t="199627" x="2973388" y="4959350"/>
          <p14:tracePt t="199634" x="2965450" y="4967288"/>
          <p14:tracePt t="199649" x="2957513" y="4976813"/>
          <p14:tracePt t="199657" x="2949575" y="5000625"/>
          <p14:tracePt t="199666" x="2941638" y="5016500"/>
          <p14:tracePt t="199674" x="2933700" y="5032375"/>
          <p14:tracePt t="199682" x="2909888" y="5048250"/>
          <p14:tracePt t="199690" x="2894013" y="5056188"/>
          <p14:tracePt t="199698" x="2870200" y="5072063"/>
          <p14:tracePt t="199706" x="2862263" y="5080000"/>
          <p14:tracePt t="199713" x="2814638" y="5103813"/>
          <p14:tracePt t="199722" x="2790825" y="5111750"/>
          <p14:tracePt t="199730" x="2767013" y="5143500"/>
          <p14:tracePt t="199738" x="2725738" y="5151438"/>
          <p14:tracePt t="199745" x="2709863" y="5159375"/>
          <p14:tracePt t="199754" x="2693988" y="5183188"/>
          <p14:tracePt t="199762" x="2686050" y="5222875"/>
          <p14:tracePt t="199770" x="2630488" y="5246688"/>
          <p14:tracePt t="199779" x="2606675" y="5302250"/>
          <p14:tracePt t="199789" x="2590800" y="5319713"/>
          <p14:tracePt t="199797" x="2527300" y="5375275"/>
          <p14:tracePt t="199803" x="2511425" y="5399088"/>
          <p14:tracePt t="199810" x="2495550" y="5414963"/>
          <p14:tracePt t="199818" x="2487613" y="5438775"/>
          <p14:tracePt t="199827" x="2471738" y="5438775"/>
          <p14:tracePt t="199834" x="2471738" y="5446713"/>
          <p14:tracePt t="199843" x="2463800" y="5446713"/>
          <p14:tracePt t="199866" x="2455863" y="5446713"/>
          <p14:tracePt t="199882" x="2447925" y="5446713"/>
          <p14:tracePt t="199890" x="2439988" y="5446713"/>
          <p14:tracePt t="199913" x="2432050" y="5446713"/>
          <p14:tracePt t="199917" x="2424113" y="5446713"/>
          <p14:tracePt t="199930" x="2408238" y="5446713"/>
          <p14:tracePt t="199938" x="2384425" y="5446713"/>
          <p14:tracePt t="199946" x="2351088" y="5446713"/>
          <p14:tracePt t="199954" x="2335213" y="5446713"/>
          <p14:tracePt t="199961" x="2232025" y="5454650"/>
          <p14:tracePt t="199970" x="2168525" y="5454650"/>
          <p14:tracePt t="199977" x="2097088" y="5454650"/>
          <p14:tracePt t="199985" x="1976438" y="5454650"/>
          <p14:tracePt t="199993" x="1960563" y="5454650"/>
          <p14:tracePt t="200002" x="1920875" y="5470525"/>
          <p14:tracePt t="200010" x="1889125" y="5478463"/>
          <p14:tracePt t="200018" x="1881188" y="5486400"/>
          <p14:tracePt t="200027" x="1873250" y="5494338"/>
          <p14:tracePt t="200034" x="1873250" y="5502275"/>
          <p14:tracePt t="200137" x="1881188" y="5502275"/>
          <p14:tracePt t="200145" x="1881188" y="5494338"/>
          <p14:tracePt t="200162" x="1881188" y="5486400"/>
          <p14:tracePt t="200169" x="1889125" y="5486400"/>
          <p14:tracePt t="200268" x="1905000" y="5486400"/>
          <p14:tracePt t="200275" x="1928813" y="5494338"/>
          <p14:tracePt t="200282" x="1960563" y="5502275"/>
          <p14:tracePt t="200290" x="2065338" y="5518150"/>
          <p14:tracePt t="200298" x="2184400" y="5518150"/>
          <p14:tracePt t="200306" x="2303463" y="5526088"/>
          <p14:tracePt t="200314" x="2408238" y="5526088"/>
          <p14:tracePt t="200322" x="2590800" y="5549900"/>
          <p14:tracePt t="200329" x="2701925" y="5557838"/>
          <p14:tracePt t="200337" x="2782888" y="5565775"/>
          <p14:tracePt t="200345" x="2862263" y="5565775"/>
          <p14:tracePt t="200354" x="2901950" y="5573713"/>
          <p14:tracePt t="200361" x="2941638" y="5573713"/>
          <p14:tracePt t="200375" x="2949575" y="5573713"/>
          <p14:tracePt t="200378" x="2957513" y="5573713"/>
          <p14:tracePt t="200385" x="2965450" y="5573713"/>
          <p14:tracePt t="200410" x="2965450" y="5565775"/>
          <p14:tracePt t="200537" x="2973388" y="5565775"/>
          <p14:tracePt t="200546" x="2981325" y="5565775"/>
          <p14:tracePt t="200562" x="2997200" y="5565775"/>
          <p14:tracePt t="200578" x="3005138" y="5565775"/>
          <p14:tracePt t="200585" x="3013075" y="5565775"/>
          <p14:tracePt t="200594" x="3021013" y="5565775"/>
          <p14:tracePt t="200602" x="3028950" y="5565775"/>
          <p14:tracePt t="200610" x="3028950" y="5557838"/>
          <p14:tracePt t="200778" x="3036888" y="5557838"/>
          <p14:tracePt t="200785" x="3052763" y="5549900"/>
          <p14:tracePt t="200794" x="3060700" y="5518150"/>
          <p14:tracePt t="200802" x="3068638" y="5478463"/>
          <p14:tracePt t="200810" x="3076575" y="5454650"/>
          <p14:tracePt t="200818" x="3076575" y="5446713"/>
          <p14:tracePt t="200832" x="3076575" y="5438775"/>
          <p14:tracePt t="200930" x="3068638" y="5446713"/>
          <p14:tracePt t="200937" x="3052763" y="5462588"/>
          <p14:tracePt t="200946" x="3052763" y="5470525"/>
          <p14:tracePt t="200954" x="3028950" y="5478463"/>
          <p14:tracePt t="200964" x="3021013" y="5486400"/>
          <p14:tracePt t="200970" x="3013075" y="5486400"/>
          <p14:tracePt t="201018" x="3005138" y="5486400"/>
          <p14:tracePt t="201026" x="2989263" y="5486400"/>
          <p14:tracePt t="201034" x="2973388" y="5486400"/>
          <p14:tracePt t="201042" x="2965450" y="5486400"/>
          <p14:tracePt t="201051" x="2957513" y="5494338"/>
          <p14:tracePt t="201058" x="2941638" y="5502275"/>
          <p14:tracePt t="201065" x="2933700" y="5526088"/>
          <p14:tracePt t="201074" x="2878138" y="5541963"/>
          <p14:tracePt t="201083" x="2862263" y="5557838"/>
          <p14:tracePt t="201089" x="2767013" y="5581650"/>
          <p14:tracePt t="201097" x="2638425" y="5637213"/>
          <p14:tracePt t="201106" x="2598738" y="5653088"/>
          <p14:tracePt t="201114" x="2527300" y="5670550"/>
          <p14:tracePt t="201122" x="2503488" y="5678488"/>
          <p14:tracePt t="201131" x="2495550" y="5678488"/>
          <p14:tracePt t="201185" x="2479675" y="5670550"/>
          <p14:tracePt t="201194" x="2471738" y="5662613"/>
          <p14:tracePt t="201202" x="2455863" y="5653088"/>
          <p14:tracePt t="201210" x="2416175" y="5645150"/>
          <p14:tracePt t="201218" x="2359025" y="5637213"/>
          <p14:tracePt t="201226" x="2295525" y="5629275"/>
          <p14:tracePt t="201237" x="2247900" y="5621338"/>
          <p14:tracePt t="201242" x="2160588" y="5613400"/>
          <p14:tracePt t="201250" x="2128838" y="5597525"/>
          <p14:tracePt t="201258" x="2112963" y="5597525"/>
          <p14:tracePt t="201266" x="2105025" y="5597525"/>
          <p14:tracePt t="201274" x="2097088" y="5589588"/>
          <p14:tracePt t="201282" x="2081213" y="5589588"/>
          <p14:tracePt t="201290" x="2073275" y="5589588"/>
          <p14:tracePt t="201306" x="2065338" y="5589588"/>
          <p14:tracePt t="201314" x="2057400" y="5589588"/>
          <p14:tracePt t="201331" x="2057400" y="5597525"/>
          <p14:tracePt t="201402" x="2033588" y="5605463"/>
          <p14:tracePt t="201410" x="2000250" y="5605463"/>
          <p14:tracePt t="201418" x="1960563" y="5605463"/>
          <p14:tracePt t="201426" x="1873250" y="5605463"/>
          <p14:tracePt t="201434" x="1857375" y="5589588"/>
          <p14:tracePt t="201442" x="1849438" y="5557838"/>
          <p14:tracePt t="201449" x="1849438" y="5541963"/>
          <p14:tracePt t="201458" x="1849438" y="5494338"/>
          <p14:tracePt t="201466" x="1841500" y="5478463"/>
          <p14:tracePt t="201474" x="1841500" y="5462588"/>
          <p14:tracePt t="201482" x="1841500" y="5446713"/>
          <p14:tracePt t="201490" x="1841500" y="5438775"/>
          <p14:tracePt t="201498" x="1841500" y="5430838"/>
          <p14:tracePt t="201506" x="1841500" y="5422900"/>
          <p14:tracePt t="201546" x="1841500" y="5407025"/>
          <p14:tracePt t="201562" x="1841500" y="5399088"/>
          <p14:tracePt t="201570" x="1849438" y="5399088"/>
          <p14:tracePt t="201578" x="1849438" y="5391150"/>
          <p14:tracePt t="201585" x="1849438" y="5383213"/>
          <p14:tracePt t="201594" x="1849438" y="5375275"/>
          <p14:tracePt t="201626" x="1857375" y="5375275"/>
          <p14:tracePt t="201634" x="1857375" y="5367338"/>
          <p14:tracePt t="201642" x="1865313" y="5359400"/>
          <p14:tracePt t="201649" x="1873250" y="5359400"/>
          <p14:tracePt t="201666" x="1889125" y="5351463"/>
          <p14:tracePt t="201674" x="1897063" y="5351463"/>
          <p14:tracePt t="201682" x="1912938" y="5351463"/>
          <p14:tracePt t="201689" x="1920875" y="5343525"/>
          <p14:tracePt t="201705" x="1928813" y="5335588"/>
          <p14:tracePt t="201762" x="1928813" y="5343525"/>
          <p14:tracePt t="201820" x="1936750" y="5343525"/>
          <p14:tracePt t="201874" x="1944688" y="5335588"/>
          <p14:tracePt t="201882" x="1944688" y="5327650"/>
          <p14:tracePt t="201890" x="1944688" y="5319713"/>
          <p14:tracePt t="201898" x="1944688" y="5310188"/>
          <p14:tracePt t="201906" x="1944688" y="5286375"/>
          <p14:tracePt t="201915" x="1952625" y="5278438"/>
          <p14:tracePt t="201922" x="1952625" y="5270500"/>
          <p14:tracePt t="202018" x="1944688" y="5270500"/>
          <p14:tracePt t="202038" x="1936750" y="5270500"/>
          <p14:tracePt t="202045" x="1928813" y="5270500"/>
          <p14:tracePt t="202049" x="1920875" y="5278438"/>
          <p14:tracePt t="202058" x="1897063" y="5278438"/>
          <p14:tracePt t="202074" x="1833563" y="5286375"/>
          <p14:tracePt t="202081" x="1809750" y="5302250"/>
          <p14:tracePt t="202090" x="1793875" y="5310188"/>
          <p14:tracePt t="202098" x="1778000" y="5319713"/>
          <p14:tracePt t="202106" x="1762125" y="5335588"/>
          <p14:tracePt t="202113" x="1762125" y="5343525"/>
          <p14:tracePt t="202125" x="1746250" y="5351463"/>
          <p14:tracePt t="202136" x="1746250" y="5359400"/>
          <p14:tracePt t="202138" x="1738313" y="5383213"/>
          <p14:tracePt t="202147" x="1738313" y="5391150"/>
          <p14:tracePt t="202153" x="1730375" y="5438775"/>
          <p14:tracePt t="202163" x="1722438" y="5486400"/>
          <p14:tracePt t="202169" x="1722438" y="5510213"/>
          <p14:tracePt t="202178" x="1722438" y="5549900"/>
          <p14:tracePt t="202190" x="1722438" y="5573713"/>
          <p14:tracePt t="202193" x="1722438" y="5589588"/>
          <p14:tracePt t="202202" x="1722438" y="5605463"/>
          <p14:tracePt t="202210" x="1722438" y="5613400"/>
          <p14:tracePt t="202218" x="1722438" y="5629275"/>
          <p14:tracePt t="202226" x="1722438" y="5637213"/>
          <p14:tracePt t="202234" x="1722438" y="5662613"/>
          <p14:tracePt t="202242" x="1722438" y="5670550"/>
          <p14:tracePt t="202250" x="1730375" y="5686425"/>
          <p14:tracePt t="202258" x="1730375" y="5694363"/>
          <p14:tracePt t="202266" x="1738313" y="5694363"/>
          <p14:tracePt t="202274" x="1746250" y="5710238"/>
          <p14:tracePt t="202282" x="1754188" y="5726113"/>
          <p14:tracePt t="202290" x="1762125" y="5734050"/>
          <p14:tracePt t="202298" x="1778000" y="5741988"/>
          <p14:tracePt t="202306" x="1785938" y="5749925"/>
          <p14:tracePt t="202314" x="1801813" y="5757863"/>
          <p14:tracePt t="202324" x="1817688" y="5765800"/>
          <p14:tracePt t="202333" x="1825625" y="5765800"/>
          <p14:tracePt t="202343" x="1841500" y="5765800"/>
          <p14:tracePt t="202347" x="1857375" y="5765800"/>
          <p14:tracePt t="202353" x="1865313" y="5765800"/>
          <p14:tracePt t="202363" x="1873250" y="5765800"/>
          <p14:tracePt t="202369" x="1897063" y="5765800"/>
          <p14:tracePt t="202380" x="1905000" y="5765800"/>
          <p14:tracePt t="202385" x="1920875" y="5765800"/>
          <p14:tracePt t="202394" x="1920875" y="5757863"/>
          <p14:tracePt t="202402" x="1936750" y="5741988"/>
          <p14:tracePt t="202410" x="1944688" y="5734050"/>
          <p14:tracePt t="202418" x="1952625" y="5694363"/>
          <p14:tracePt t="202426" x="1960563" y="5670550"/>
          <p14:tracePt t="202434" x="1968500" y="5645150"/>
          <p14:tracePt t="202442" x="1984375" y="5605463"/>
          <p14:tracePt t="202451" x="2008188" y="5581650"/>
          <p14:tracePt t="202460" x="2025650" y="5557838"/>
          <p14:tracePt t="202469" x="2041525" y="5541963"/>
          <p14:tracePt t="202474" x="2049463" y="5518150"/>
          <p14:tracePt t="202481" x="2049463" y="5510213"/>
          <p14:tracePt t="202495" x="2049463" y="5494338"/>
          <p14:tracePt t="202499" x="2049463" y="5470525"/>
          <p14:tracePt t="202506" x="2049463" y="5462588"/>
          <p14:tracePt t="202515" x="2049463" y="5454650"/>
          <p14:tracePt t="202522" x="2049463" y="5438775"/>
          <p14:tracePt t="202538" x="2041525" y="5430838"/>
          <p14:tracePt t="202562" x="2033588" y="5430838"/>
          <p14:tracePt t="202585" x="2017713" y="5422900"/>
          <p14:tracePt t="202594" x="2017713" y="5414963"/>
          <p14:tracePt t="202602" x="2008188" y="5414963"/>
          <p14:tracePt t="202610" x="1984375" y="5414963"/>
          <p14:tracePt t="202618" x="1968500" y="5414963"/>
          <p14:tracePt t="202626" x="1944688" y="5414963"/>
          <p14:tracePt t="202634" x="1928813" y="5414963"/>
          <p14:tracePt t="202646" x="1912938" y="5422900"/>
          <p14:tracePt t="202649" x="1905000" y="5430838"/>
          <p14:tracePt t="202658" x="1881188" y="5430838"/>
          <p14:tracePt t="202665" x="1865313" y="5438775"/>
          <p14:tracePt t="202674" x="1841500" y="5446713"/>
          <p14:tracePt t="202682" x="1833563" y="5446713"/>
          <p14:tracePt t="202690" x="1825625" y="5446713"/>
          <p14:tracePt t="202698" x="1825625" y="5454650"/>
          <p14:tracePt t="202706" x="1825625" y="5462588"/>
          <p14:tracePt t="202722" x="1825625" y="5470525"/>
          <p14:tracePt t="202730" x="1825625" y="5478463"/>
          <p14:tracePt t="202738" x="1825625" y="5486400"/>
          <p14:tracePt t="202746" x="1825625" y="5502275"/>
          <p14:tracePt t="202754" x="1825625" y="5510213"/>
          <p14:tracePt t="202770" x="1825625" y="5526088"/>
          <p14:tracePt t="202779" x="1833563" y="5526088"/>
          <p14:tracePt t="202802" x="1841500" y="5526088"/>
          <p14:tracePt t="202810" x="1841500" y="5534025"/>
          <p14:tracePt t="202834" x="1849438" y="5534025"/>
          <p14:tracePt t="203002" x="1857375" y="5534025"/>
          <p14:tracePt t="203010" x="1865313" y="5534025"/>
          <p14:tracePt t="203034" x="1873250" y="5534025"/>
          <p14:tracePt t="203042" x="1889125" y="5541963"/>
          <p14:tracePt t="203060" x="1905000" y="5549900"/>
          <p14:tracePt t="203066" x="1920875" y="5557838"/>
          <p14:tracePt t="203074" x="1928813" y="5573713"/>
          <p14:tracePt t="203082" x="1936750" y="5581650"/>
          <p14:tracePt t="203090" x="1944688" y="5589588"/>
          <p14:tracePt t="203106" x="1944688" y="5597525"/>
          <p14:tracePt t="203122" x="1952625" y="5597525"/>
          <p14:tracePt t="203130" x="1952625" y="5605463"/>
          <p14:tracePt t="203217" x="1952625" y="5597525"/>
          <p14:tracePt t="203225" x="1952625" y="5589588"/>
          <p14:tracePt t="203242" x="1952625" y="5573713"/>
          <p14:tracePt t="203250" x="1952625" y="5565775"/>
          <p14:tracePt t="203258" x="1952625" y="5557838"/>
          <p14:tracePt t="203266" x="1952625" y="5549900"/>
          <p14:tracePt t="203275" x="1952625" y="5541963"/>
          <p14:tracePt t="203282" x="1952625" y="5534025"/>
          <p14:tracePt t="203290" x="1952625" y="5526088"/>
          <p14:tracePt t="203305" x="1952625" y="5510213"/>
          <p14:tracePt t="203314" x="1944688" y="5510213"/>
          <p14:tracePt t="203322" x="1944688" y="5502275"/>
          <p14:tracePt t="203330" x="1936750" y="5502275"/>
          <p14:tracePt t="203346" x="1928813" y="5494338"/>
          <p14:tracePt t="203354" x="1920875" y="5478463"/>
          <p14:tracePt t="203579" x="1920875" y="5462588"/>
          <p14:tracePt t="203586" x="1920875" y="5367338"/>
          <p14:tracePt t="203594" x="1920875" y="5319713"/>
          <p14:tracePt t="203601" x="1912938" y="5254625"/>
          <p14:tracePt t="203610" x="1912938" y="5207000"/>
          <p14:tracePt t="203617" x="1912938" y="5183188"/>
          <p14:tracePt t="203626" x="1912938" y="5167313"/>
          <p14:tracePt t="203633" x="1912938" y="5127625"/>
          <p14:tracePt t="203642" x="1912938" y="5040313"/>
          <p14:tracePt t="203650" x="1912938" y="4976813"/>
          <p14:tracePt t="203657" x="1912938" y="4872038"/>
          <p14:tracePt t="203667" x="1912938" y="4752975"/>
          <p14:tracePt t="203674" x="1905000" y="4689475"/>
          <p14:tracePt t="203682" x="1905000" y="4584700"/>
          <p14:tracePt t="203690" x="1905000" y="4497388"/>
          <p14:tracePt t="203698" x="1905000" y="4465638"/>
          <p14:tracePt t="203705" x="1905000" y="4449763"/>
          <p14:tracePt t="203714" x="1905000" y="4441825"/>
          <p14:tracePt t="203722" x="1905000" y="4425950"/>
          <p14:tracePt t="203730" x="1905000" y="4418013"/>
          <p14:tracePt t="203738" x="1905000" y="4410075"/>
          <p14:tracePt t="203746" x="1905000" y="4394200"/>
          <p14:tracePt t="203754" x="1905000" y="4354513"/>
          <p14:tracePt t="203762" x="1905000" y="4330700"/>
          <p14:tracePt t="203771" x="1897063" y="4265613"/>
          <p14:tracePt t="203778" x="1889125" y="4249738"/>
          <p14:tracePt t="203787" x="1889125" y="4225925"/>
          <p14:tracePt t="203802" x="1889125" y="4217988"/>
          <p14:tracePt t="203858" x="1889125" y="4210050"/>
          <p14:tracePt t="203866" x="1897063" y="4202113"/>
          <p14:tracePt t="203873" x="1905000" y="4194175"/>
          <p14:tracePt t="203882" x="1905000" y="4186238"/>
          <p14:tracePt t="203890" x="1912938" y="4186238"/>
          <p14:tracePt t="203898" x="1912938" y="4178300"/>
          <p14:tracePt t="203973" x="1920875" y="4178300"/>
          <p14:tracePt t="204001" x="1920875" y="4186238"/>
          <p14:tracePt t="204010" x="1920875" y="4202113"/>
          <p14:tracePt t="204017" x="1920875" y="4225925"/>
          <p14:tracePt t="204026" x="1920875" y="4257675"/>
          <p14:tracePt t="204033" x="1920875" y="4265613"/>
          <p14:tracePt t="204041" x="1920875" y="4273550"/>
          <p14:tracePt t="204055" x="1920875" y="4281488"/>
          <p14:tracePt t="204058" x="1920875" y="4291013"/>
          <p14:tracePt t="204137" x="1920875" y="4298950"/>
          <p14:tracePt t="204330" x="1912938" y="4298950"/>
          <p14:tracePt t="204346" x="1905000" y="4298950"/>
          <p14:tracePt t="204355" x="1897063" y="4298950"/>
          <p14:tracePt t="204362" x="1889125" y="4298950"/>
          <p14:tracePt t="204374" x="1881188" y="4298950"/>
          <p14:tracePt t="204386" x="1865313" y="4298950"/>
          <p14:tracePt t="204394" x="1865313" y="4291013"/>
          <p14:tracePt t="204403" x="1857375" y="4281488"/>
          <p14:tracePt t="204410" x="1849438" y="4281488"/>
          <p14:tracePt t="204417" x="1833563" y="4281488"/>
          <p14:tracePt t="204426" x="1817688" y="4265613"/>
          <p14:tracePt t="204434" x="1809750" y="4257675"/>
          <p14:tracePt t="204442" x="1793875" y="4257675"/>
          <p14:tracePt t="204462" x="1785938" y="4257675"/>
          <p14:tracePt t="204466" x="1770063" y="4257675"/>
          <p14:tracePt t="204482" x="1770063" y="4249738"/>
          <p14:tracePt t="204489" x="1762125" y="4249738"/>
          <p14:tracePt t="204514" x="1754188" y="4249738"/>
          <p14:tracePt t="204522" x="1746250" y="4249738"/>
          <p14:tracePt t="204530" x="1746250" y="4241800"/>
          <p14:tracePt t="204539" x="1738313" y="4241800"/>
          <p14:tracePt t="204546" x="1730375" y="4233863"/>
          <p14:tracePt t="204555" x="1722438" y="4233863"/>
          <p14:tracePt t="204562" x="1714500" y="4233863"/>
          <p14:tracePt t="204578" x="1698625" y="4233863"/>
          <p14:tracePt t="204586" x="1690688" y="4233863"/>
          <p14:tracePt t="204602" x="1674813" y="4233863"/>
          <p14:tracePt t="204613" x="1658938" y="4233863"/>
          <p14:tracePt t="204618" x="1633538" y="4233863"/>
          <p14:tracePt t="204626" x="1625600" y="4233863"/>
          <p14:tracePt t="204634" x="1609725" y="4233863"/>
          <p14:tracePt t="204642" x="1562100" y="4233863"/>
          <p14:tracePt t="204649" x="1546225" y="4241800"/>
          <p14:tracePt t="204658" x="1530350" y="4241800"/>
          <p14:tracePt t="204972" x="1522413" y="4241800"/>
          <p14:tracePt t="205003" x="1514475" y="4241800"/>
          <p14:tracePt t="206114" x="1514475" y="4249738"/>
          <p14:tracePt t="206350" x="1514475" y="4257675"/>
          <p14:tracePt t="206356" x="1514475" y="4265613"/>
          <p14:tracePt t="206394" x="1522413" y="4265613"/>
          <p14:tracePt t="206410" x="1530350" y="4265613"/>
          <p14:tracePt t="206418" x="1546225" y="4265613"/>
          <p14:tracePt t="206426" x="1554163" y="4265613"/>
          <p14:tracePt t="206434" x="1562100" y="4273550"/>
          <p14:tracePt t="206441" x="1577975" y="4273550"/>
          <p14:tracePt t="206449" x="1585913" y="4273550"/>
          <p14:tracePt t="206466" x="1593850" y="4273550"/>
          <p14:tracePt t="206482" x="1601788" y="4273550"/>
          <p14:tracePt t="206498" x="1609725" y="4273550"/>
          <p14:tracePt t="206522" x="1617663" y="4273550"/>
          <p14:tracePt t="206530" x="1617663" y="4281488"/>
          <p14:tracePt t="206548" x="1625600" y="4281488"/>
          <p14:tracePt t="206554" x="1633538" y="4281488"/>
          <p14:tracePt t="206562" x="1651000" y="4291013"/>
          <p14:tracePt t="206578" x="1658938" y="4291013"/>
          <p14:tracePt t="206585" x="1674813" y="4291013"/>
          <p14:tracePt t="206594" x="1714500" y="4298950"/>
          <p14:tracePt t="206601" x="1770063" y="4306888"/>
          <p14:tracePt t="206610" x="1801813" y="4314825"/>
          <p14:tracePt t="206618" x="1809750" y="4322763"/>
          <p14:tracePt t="206626" x="1825625" y="4322763"/>
          <p14:tracePt t="206633" x="1833563" y="4322763"/>
          <p14:tracePt t="206641" x="1841500" y="4322763"/>
          <p14:tracePt t="206657" x="1849438" y="4322763"/>
          <p14:tracePt t="206731" x="1857375" y="4322763"/>
          <p14:tracePt t="206754" x="1873250" y="4322763"/>
          <p14:tracePt t="206763" x="1881188" y="4322763"/>
          <p14:tracePt t="206770" x="1889125" y="4322763"/>
          <p14:tracePt t="206778" x="1897063" y="4322763"/>
          <p14:tracePt t="206786" x="1920875" y="4322763"/>
          <p14:tracePt t="206802" x="1936750" y="4322763"/>
          <p14:tracePt t="206810" x="1944688" y="4322763"/>
          <p14:tracePt t="207434" x="1936750" y="4322763"/>
          <p14:tracePt t="207442" x="1928813" y="4322763"/>
          <p14:tracePt t="207458" x="1912938" y="4322763"/>
          <p14:tracePt t="207466" x="1905000" y="4322763"/>
          <p14:tracePt t="207474" x="1897063" y="4322763"/>
          <p14:tracePt t="207491" x="1881188" y="4322763"/>
          <p14:tracePt t="207494" x="1873250" y="4322763"/>
          <p14:tracePt t="207507" x="1865313" y="4314825"/>
          <p14:tracePt t="207514" x="1857375" y="4314825"/>
          <p14:tracePt t="207523" x="1849438" y="4306888"/>
          <p14:tracePt t="207530" x="1778000" y="4291013"/>
          <p14:tracePt t="207538" x="1738313" y="4281488"/>
          <p14:tracePt t="207546" x="1698625" y="4265613"/>
          <p14:tracePt t="207554" x="1641475" y="4257675"/>
          <p14:tracePt t="207562" x="1601788" y="4249738"/>
          <p14:tracePt t="207569" x="1585913" y="4249738"/>
          <p14:tracePt t="207578" x="1562100" y="4249738"/>
          <p14:tracePt t="207585" x="1546225" y="4249738"/>
          <p14:tracePt t="207594" x="1538288" y="4249738"/>
          <p14:tracePt t="207601" x="1514475" y="4249738"/>
          <p14:tracePt t="207610" x="1498600" y="4249738"/>
          <p14:tracePt t="207618" x="1474788" y="4249738"/>
          <p14:tracePt t="207626" x="1450975" y="4249738"/>
          <p14:tracePt t="207633" x="1443038" y="4249738"/>
          <p14:tracePt t="207645" x="1435100" y="4249738"/>
          <p14:tracePt t="207650" x="1427163" y="4249738"/>
          <p14:tracePt t="207756" x="1427163" y="4241800"/>
          <p14:tracePt t="207866" x="1435100" y="4241800"/>
          <p14:tracePt t="207874" x="1443038" y="4241800"/>
          <p14:tracePt t="207890" x="1450975" y="4241800"/>
          <p14:tracePt t="207906" x="1466850" y="4241800"/>
          <p14:tracePt t="207914" x="1474788" y="4241800"/>
          <p14:tracePt t="207922" x="1490663" y="4241800"/>
          <p14:tracePt t="207929" x="1506538" y="4241800"/>
          <p14:tracePt t="207938" x="1530350" y="4249738"/>
          <p14:tracePt t="207950" x="1546225" y="4249738"/>
          <p14:tracePt t="207954" x="1562100" y="4249738"/>
          <p14:tracePt t="207962" x="1570038" y="4249738"/>
          <p14:tracePt t="208242" x="1562100" y="4249738"/>
          <p14:tracePt t="208254" x="1562100" y="4257675"/>
          <p14:tracePt t="208266" x="1554163" y="4257675"/>
          <p14:tracePt t="208274" x="1546225" y="4265613"/>
          <p14:tracePt t="208290" x="1538288" y="4265613"/>
          <p14:tracePt t="208314" x="1530350" y="4265613"/>
          <p14:tracePt t="209668" x="1530350" y="4273550"/>
          <p14:tracePt t="209689" x="1538288" y="4273550"/>
          <p14:tracePt t="209706" x="1546225" y="4273550"/>
          <p14:tracePt t="209730" x="1554163" y="4273550"/>
          <p14:tracePt t="209746" x="1562100" y="4273550"/>
          <p14:tracePt t="209770" x="1570038" y="4273550"/>
          <p14:tracePt t="209802" x="1577975" y="4273550"/>
          <p14:tracePt t="209905" x="1577975" y="4281488"/>
          <p14:tracePt t="209945" x="1585913" y="4281488"/>
          <p14:tracePt t="209961" x="1593850" y="4281488"/>
          <p14:tracePt t="209978" x="1601788" y="4281488"/>
          <p14:tracePt t="209985" x="1617663" y="4281488"/>
          <p14:tracePt t="209994" x="1641475" y="4273550"/>
          <p14:tracePt t="210002" x="1738313" y="4241800"/>
          <p14:tracePt t="210010" x="1817688" y="4170363"/>
          <p14:tracePt t="210018" x="1960563" y="4035425"/>
          <p14:tracePt t="210026" x="2120900" y="3914775"/>
          <p14:tracePt t="210034" x="2216150" y="3795713"/>
          <p14:tracePt t="210042" x="2447925" y="3676650"/>
          <p14:tracePt t="210050" x="2511425" y="3613150"/>
          <p14:tracePt t="210058" x="2654300" y="3563938"/>
          <p14:tracePt t="210066" x="2798763" y="3500438"/>
          <p14:tracePt t="210073" x="2894013" y="3460750"/>
          <p14:tracePt t="210081" x="2941638" y="3436938"/>
          <p14:tracePt t="210090" x="2957513" y="3421063"/>
          <p14:tracePt t="210098" x="2965450" y="3413125"/>
          <p14:tracePt t="210106" x="2973388" y="3413125"/>
          <p14:tracePt t="210114" x="2973388" y="3405188"/>
          <p14:tracePt t="210153" x="2973388" y="3397250"/>
          <p14:tracePt t="210162" x="2997200" y="3381375"/>
          <p14:tracePt t="210170" x="3005138" y="3373438"/>
          <p14:tracePt t="210178" x="3068638" y="3341688"/>
          <p14:tracePt t="210185" x="3084513" y="3333750"/>
          <p14:tracePt t="210194" x="3165475" y="3286125"/>
          <p14:tracePt t="210202" x="3197225" y="3252788"/>
          <p14:tracePt t="210210" x="3221038" y="3244850"/>
          <p14:tracePt t="210218" x="3228975" y="3228975"/>
          <p14:tracePt t="210226" x="3236913" y="3228975"/>
          <p14:tracePt t="210234" x="3244850" y="3213100"/>
          <p14:tracePt t="210250" x="3244850" y="3205163"/>
          <p14:tracePt t="210258" x="3260725" y="3197225"/>
          <p14:tracePt t="210267" x="3268663" y="3181350"/>
          <p14:tracePt t="210274" x="3292475" y="3157538"/>
          <p14:tracePt t="210282" x="3332163" y="3141663"/>
          <p14:tracePt t="210290" x="3363913" y="3133725"/>
          <p14:tracePt t="210298" x="3395663" y="3125788"/>
          <p14:tracePt t="210307" x="3403600" y="3109913"/>
          <p14:tracePt t="210314" x="3419475" y="3101975"/>
          <p14:tracePt t="210323" x="3435350" y="3086100"/>
          <p14:tracePt t="210330" x="3451225" y="3086100"/>
          <p14:tracePt t="210338" x="3508375" y="3062288"/>
          <p14:tracePt t="210346" x="3524250" y="3046413"/>
          <p14:tracePt t="210354" x="3563938" y="3038475"/>
          <p14:tracePt t="210362" x="3651250" y="3006725"/>
          <p14:tracePt t="210370" x="3690938" y="2982913"/>
          <p14:tracePt t="210373" x="3738563" y="2935288"/>
          <p14:tracePt t="210387" x="3770313" y="2919413"/>
          <p14:tracePt t="210394" x="3810000" y="2854325"/>
          <p14:tracePt t="210402" x="3859213" y="2790825"/>
          <p14:tracePt t="210409" x="3890963" y="2743200"/>
          <p14:tracePt t="210418" x="3938588" y="2679700"/>
          <p14:tracePt t="210426" x="3986213" y="2640013"/>
          <p14:tracePt t="210434" x="4041775" y="2592388"/>
          <p14:tracePt t="210441" x="4081463" y="2559050"/>
          <p14:tracePt t="210450" x="4160838" y="2535238"/>
          <p14:tracePt t="210458" x="4217988" y="2519363"/>
          <p14:tracePt t="210466" x="4249738" y="2487613"/>
          <p14:tracePt t="210473" x="4297363" y="2471738"/>
          <p14:tracePt t="210482" x="4329113" y="2455863"/>
          <p14:tracePt t="210490" x="4337050" y="2455863"/>
          <p14:tracePt t="210498" x="4337050" y="2447925"/>
          <p14:tracePt t="210526" x="4344988" y="2447925"/>
          <p14:tracePt t="210610" x="4337050" y="2447925"/>
          <p14:tracePt t="210729" x="4337050" y="2455863"/>
          <p14:tracePt t="210738" x="4344988" y="2463800"/>
          <p14:tracePt t="210745" x="4360863" y="2479675"/>
          <p14:tracePt t="210753" x="4368800" y="2511425"/>
          <p14:tracePt t="210762" x="4384675" y="2519363"/>
          <p14:tracePt t="210770" x="4392613" y="2527300"/>
          <p14:tracePt t="210778" x="4400550" y="2543175"/>
          <p14:tracePt t="210786" x="4408488" y="2543175"/>
          <p14:tracePt t="210794" x="4432300" y="2559050"/>
          <p14:tracePt t="210802" x="4448175" y="2566988"/>
          <p14:tracePt t="210810" x="4487863" y="2566988"/>
          <p14:tracePt t="210818" x="4503738" y="2576513"/>
          <p14:tracePt t="210830" x="4535488" y="2608263"/>
          <p14:tracePt t="210834" x="4551363" y="2608263"/>
          <p14:tracePt t="210842" x="4576763" y="2616200"/>
          <p14:tracePt t="210850" x="4584700" y="2624138"/>
          <p14:tracePt t="210857" x="4600575" y="2632075"/>
          <p14:tracePt t="210866" x="4608513" y="2640013"/>
          <p14:tracePt t="210875" x="4616450" y="2640013"/>
          <p14:tracePt t="210894" x="4624388" y="2640013"/>
          <p14:tracePt t="211043" x="4624388" y="2655888"/>
          <p14:tracePt t="211051" x="4624388" y="2663825"/>
          <p14:tracePt t="211058" x="4616450" y="2671763"/>
          <p14:tracePt t="211066" x="4616450" y="2695575"/>
          <p14:tracePt t="211074" x="4608513" y="2719388"/>
          <p14:tracePt t="211082" x="4600575" y="2751138"/>
          <p14:tracePt t="211090" x="4592638" y="2798763"/>
          <p14:tracePt t="211098" x="4576763" y="2822575"/>
          <p14:tracePt t="211106" x="4576763" y="2830513"/>
          <p14:tracePt t="211113" x="4567238" y="2846388"/>
          <p14:tracePt t="211122" x="4559300" y="2854325"/>
          <p14:tracePt t="211134" x="4559300" y="2862263"/>
          <p14:tracePt t="211146" x="4559300" y="2870200"/>
          <p14:tracePt t="211210" x="4551363" y="2870200"/>
          <p14:tracePt t="211762" x="4543425" y="2870200"/>
          <p14:tracePt t="212322" x="4535488" y="2870200"/>
          <p14:tracePt t="212330" x="4527550" y="2886075"/>
          <p14:tracePt t="212338" x="4527550" y="2894013"/>
          <p14:tracePt t="212346" x="4503738" y="2894013"/>
          <p14:tracePt t="212353" x="4487863" y="2901950"/>
          <p14:tracePt t="212363" x="4479925" y="2909888"/>
          <p14:tracePt t="212370" x="4464050" y="2919413"/>
          <p14:tracePt t="212379" x="4456113" y="2919413"/>
          <p14:tracePt t="212385" x="4448175" y="2927350"/>
          <p14:tracePt t="212394" x="4440238" y="2935288"/>
          <p14:tracePt t="212402" x="4432300" y="2935288"/>
          <p14:tracePt t="212770" x="4440238" y="2935288"/>
          <p14:tracePt t="212793" x="4448175" y="2935288"/>
          <p14:tracePt t="212907" x="4456113" y="2935288"/>
          <p14:tracePt t="213202" x="4456113" y="2943225"/>
          <p14:tracePt t="213217" x="4456113" y="2951163"/>
          <p14:tracePt t="213475" x="4456113" y="2959100"/>
          <p14:tracePt t="213482" x="4464050" y="2959100"/>
          <p14:tracePt t="213513" x="4471988" y="2967038"/>
          <p14:tracePt t="213538" x="4479925" y="2967038"/>
          <p14:tracePt t="213876" x="4479925" y="2974975"/>
          <p14:tracePt t="213882" x="4479925" y="2982913"/>
          <p14:tracePt t="213889" x="4479925" y="2998788"/>
          <p14:tracePt t="213914" x="4479925" y="3006725"/>
          <p14:tracePt t="214283" x="4479925" y="3014663"/>
          <p14:tracePt t="215210" x="4479925" y="3006725"/>
          <p14:tracePt t="215226" x="4479925" y="2998788"/>
          <p14:tracePt t="215234" x="4479925" y="2990850"/>
          <p14:tracePt t="215249" x="4479925" y="2982913"/>
          <p14:tracePt t="215266" x="4479925" y="2967038"/>
          <p14:tracePt t="215281" x="4479925" y="2959100"/>
          <p14:tracePt t="215298" x="4479925" y="2951163"/>
          <p14:tracePt t="215314" x="4479925" y="2943225"/>
          <p14:tracePt t="215346" x="4479925" y="2935288"/>
          <p14:tracePt t="215491" x="4479925" y="2943225"/>
          <p14:tracePt t="215506" x="4479925" y="2951163"/>
          <p14:tracePt t="215514" x="4479925" y="2959100"/>
          <p14:tracePt t="215522" x="4479925" y="2967038"/>
          <p14:tracePt t="215538" x="4479925" y="2974975"/>
          <p14:tracePt t="215553" x="4479925" y="2982913"/>
          <p14:tracePt t="215570" x="4479925" y="2990850"/>
          <p14:tracePt t="215586" x="4479925" y="2998788"/>
          <p14:tracePt t="216759" x="4471988" y="2998788"/>
          <p14:tracePt t="216899" x="4471988" y="3006725"/>
          <p14:tracePt t="216906" x="4464050" y="3006725"/>
          <p14:tracePt t="216926" x="4464050" y="3014663"/>
          <p14:tracePt t="216974" x="4464050" y="3022600"/>
          <p14:tracePt t="216994" x="4464050" y="3030538"/>
          <p14:tracePt t="217009" x="4456113" y="3030538"/>
          <p14:tracePt t="217030" x="4456113" y="3038475"/>
          <p14:tracePt t="217341" x="4456113" y="3046413"/>
          <p14:tracePt t="217390" x="4448175" y="3046413"/>
          <p14:tracePt t="217398" x="4448175" y="3054350"/>
          <p14:tracePt t="217410" x="4448175" y="3062288"/>
          <p14:tracePt t="217419" x="4440238" y="3062288"/>
          <p14:tracePt t="217426" x="4440238" y="3070225"/>
          <p14:tracePt t="217434" x="4432300" y="3086100"/>
          <p14:tracePt t="217449" x="4424363" y="3133725"/>
          <p14:tracePt t="217458" x="4416425" y="3141663"/>
          <p14:tracePt t="217466" x="4400550" y="3157538"/>
          <p14:tracePt t="217474" x="4400550" y="3181350"/>
          <p14:tracePt t="217483" x="4376738" y="3221038"/>
          <p14:tracePt t="217490" x="4368800" y="3236913"/>
          <p14:tracePt t="217502" x="4352925" y="3270250"/>
          <p14:tracePt t="217506" x="4337050" y="3270250"/>
          <p14:tracePt t="217510" x="4337050" y="3286125"/>
          <p14:tracePt t="217518" x="4329113" y="3294063"/>
          <p14:tracePt t="217525" x="4321175" y="3294063"/>
          <p14:tracePt t="217533" x="4313238" y="3302000"/>
          <p14:tracePt t="217541" x="4313238" y="3309938"/>
          <p14:tracePt t="217549" x="4305300" y="3317875"/>
          <p14:tracePt t="217557" x="4305300" y="3325813"/>
          <p14:tracePt t="217570" x="4289425" y="3333750"/>
          <p14:tracePt t="217578" x="4281488" y="3341688"/>
          <p14:tracePt t="217586" x="4257675" y="3357563"/>
          <p14:tracePt t="217594" x="4233863" y="3389313"/>
          <p14:tracePt t="217602" x="4217988" y="3405188"/>
          <p14:tracePt t="217610" x="4168775" y="3421063"/>
          <p14:tracePt t="217618" x="4152900" y="3444875"/>
          <p14:tracePt t="217626" x="4113213" y="3468688"/>
          <p14:tracePt t="217633" x="4049713" y="3492500"/>
          <p14:tracePt t="217641" x="4033838" y="3508375"/>
          <p14:tracePt t="217653" x="4025900" y="3524250"/>
          <p14:tracePt t="217658" x="3994150" y="3548063"/>
          <p14:tracePt t="217661" x="3986213" y="3571875"/>
          <p14:tracePt t="217669" x="3978275" y="3587750"/>
          <p14:tracePt t="217678" x="3970338" y="3605213"/>
          <p14:tracePt t="217686" x="3946525" y="3636963"/>
          <p14:tracePt t="217694" x="3930650" y="3700463"/>
          <p14:tracePt t="217706" x="3898900" y="3779838"/>
          <p14:tracePt t="217713" x="3867150" y="3898900"/>
          <p14:tracePt t="217722" x="3817938" y="3971925"/>
          <p14:tracePt t="217730" x="3738563" y="4114800"/>
          <p14:tracePt t="217738" x="3587750" y="4354513"/>
          <p14:tracePt t="217746" x="3435350" y="4513263"/>
          <p14:tracePt t="217754" x="3276600" y="4665663"/>
          <p14:tracePt t="217761" x="3181350" y="4816475"/>
          <p14:tracePt t="217769" x="3052763" y="4903788"/>
          <p14:tracePt t="217778" x="2997200" y="4927600"/>
          <p14:tracePt t="217785" x="2949575" y="4984750"/>
          <p14:tracePt t="217793" x="2949575" y="5000625"/>
          <p14:tracePt t="217799" x="2941638" y="5000625"/>
          <p14:tracePt t="217806" x="2941638" y="5008563"/>
          <p14:tracePt t="217922" x="2941638" y="5016500"/>
          <p14:tracePt t="217930" x="2941638" y="5024438"/>
          <p14:tracePt t="217938" x="2941638" y="5032375"/>
          <p14:tracePt t="217946" x="2941638" y="5056188"/>
          <p14:tracePt t="217958" x="2941638" y="5064125"/>
          <p14:tracePt t="217962" x="2941638" y="5103813"/>
          <p14:tracePt t="217969" x="2941638" y="5127625"/>
          <p14:tracePt t="217978" x="2949575" y="5159375"/>
          <p14:tracePt t="217985" x="2949575" y="5175250"/>
          <p14:tracePt t="217990" x="2949575" y="5191125"/>
          <p14:tracePt t="217999" x="2949575" y="5207000"/>
          <p14:tracePt t="218006" x="2949575" y="5214938"/>
          <p14:tracePt t="218015" x="2949575" y="5262563"/>
          <p14:tracePt t="218022" x="2949575" y="5278438"/>
          <p14:tracePt t="218030" x="2949575" y="5286375"/>
          <p14:tracePt t="218038" x="2949575" y="5310188"/>
          <p14:tracePt t="218052" x="2949575" y="5319713"/>
          <p14:tracePt t="218053" x="2949575" y="5335588"/>
          <p14:tracePt t="218066" x="2957513" y="5359400"/>
          <p14:tracePt t="218073" x="2957513" y="5375275"/>
          <p14:tracePt t="218083" x="2965450" y="5375275"/>
          <p14:tracePt t="218089" x="2973388" y="5383213"/>
          <p14:tracePt t="218099" x="2981325" y="5391150"/>
          <p14:tracePt t="218109" x="3005138" y="5391150"/>
          <p14:tracePt t="218113" x="3021013" y="5391150"/>
          <p14:tracePt t="218117" x="3036888" y="5375275"/>
          <p14:tracePt t="218125" x="3044825" y="5359400"/>
          <p14:tracePt t="218133" x="3076575" y="5351463"/>
          <p14:tracePt t="218142" x="3084513" y="5343525"/>
          <p14:tracePt t="218150" x="3109913" y="5343525"/>
          <p14:tracePt t="218157" x="3125788" y="5343525"/>
          <p14:tracePt t="218194" x="3125788" y="5351463"/>
          <p14:tracePt t="218202" x="3125788" y="5359400"/>
          <p14:tracePt t="218230" x="3125788" y="5375275"/>
          <p14:tracePt t="218238" x="3117850" y="5375275"/>
          <p14:tracePt t="218246" x="3117850" y="5383213"/>
          <p14:tracePt t="218261" x="3100388" y="5414963"/>
          <p14:tracePt t="218265" x="3092450" y="5422900"/>
          <p14:tracePt t="218273" x="3092450" y="5438775"/>
          <p14:tracePt t="218282" x="3076575" y="5494338"/>
          <p14:tracePt t="218290" x="3068638" y="5510213"/>
          <p14:tracePt t="218299" x="3060700" y="5549900"/>
          <p14:tracePt t="218306" x="3060700" y="5557838"/>
          <p14:tracePt t="218310" x="3060700" y="5573713"/>
          <p14:tracePt t="218317" x="3060700" y="5581650"/>
          <p14:tracePt t="218326" x="3060700" y="5589588"/>
          <p14:tracePt t="218333" x="3060700" y="5597525"/>
          <p14:tracePt t="218342" x="3068638" y="5605463"/>
          <p14:tracePt t="218350" x="3068638" y="5613400"/>
          <p14:tracePt t="218358" x="3084513" y="5621338"/>
          <p14:tracePt t="218365" x="3092450" y="5629275"/>
          <p14:tracePt t="218374" x="3109913" y="5629275"/>
          <p14:tracePt t="218382" x="3125788" y="5645150"/>
          <p14:tracePt t="218394" x="3197225" y="5645150"/>
          <p14:tracePt t="218402" x="3236913" y="5645150"/>
          <p14:tracePt t="218410" x="3276600" y="5645150"/>
          <p14:tracePt t="218418" x="3300413" y="5645150"/>
          <p14:tracePt t="218426" x="3332163" y="5645150"/>
          <p14:tracePt t="218433" x="3348038" y="5645150"/>
          <p14:tracePt t="218442" x="3395663" y="5645150"/>
          <p14:tracePt t="218446" x="3435350" y="5645150"/>
          <p14:tracePt t="218454" x="3476625" y="5645150"/>
          <p14:tracePt t="218461" x="3500438" y="5637213"/>
          <p14:tracePt t="218470" x="3508375" y="5637213"/>
          <p14:tracePt t="218477" x="3524250" y="5629275"/>
          <p14:tracePt t="218485" x="3524250" y="5613400"/>
          <p14:tracePt t="218493" x="3524250" y="5605463"/>
          <p14:tracePt t="218502" x="3524250" y="5589588"/>
          <p14:tracePt t="218510" x="3524250" y="5573713"/>
          <p14:tracePt t="218517" x="3524250" y="5549900"/>
          <p14:tracePt t="218530" x="3524250" y="5534025"/>
          <p14:tracePt t="218538" x="3516313" y="5526088"/>
          <p14:tracePt t="218548" x="3516313" y="5518150"/>
          <p14:tracePt t="218562" x="3516313" y="5510213"/>
          <p14:tracePt t="218569" x="3500438" y="5486400"/>
          <p14:tracePt t="218579" x="3500438" y="5478463"/>
          <p14:tracePt t="218582" x="3484563" y="5470525"/>
          <p14:tracePt t="218590" x="3467100" y="5462588"/>
          <p14:tracePt t="218599" x="3459163" y="5446713"/>
          <p14:tracePt t="218606" x="3427413" y="5438775"/>
          <p14:tracePt t="218620" x="3419475" y="5430838"/>
          <p14:tracePt t="218622" x="3411538" y="5430838"/>
          <p14:tracePt t="218630" x="3395663" y="5430838"/>
          <p14:tracePt t="218638" x="3371850" y="5430838"/>
          <p14:tracePt t="218645" x="3348038" y="5430838"/>
          <p14:tracePt t="218654" x="3300413" y="5438775"/>
          <p14:tracePt t="218661" x="3284538" y="5438775"/>
          <p14:tracePt t="218670" x="3244850" y="5438775"/>
          <p14:tracePt t="218681" x="3221038" y="5446713"/>
          <p14:tracePt t="218690" x="3205163" y="5446713"/>
          <p14:tracePt t="218699" x="3197225" y="5454650"/>
          <p14:tracePt t="218706" x="3189288" y="5454650"/>
          <p14:tracePt t="218715" x="3181350" y="5454650"/>
          <p14:tracePt t="218718" x="3181350" y="5462588"/>
          <p14:tracePt t="218733" x="3173413" y="5462588"/>
          <p14:tracePt t="218742" x="3173413" y="5470525"/>
          <p14:tracePt t="218750" x="3165475" y="5470525"/>
          <p14:tracePt t="218758" x="3157538" y="5478463"/>
          <p14:tracePt t="218766" x="3157538" y="5486400"/>
          <p14:tracePt t="218779" x="3149600" y="5502275"/>
          <p14:tracePt t="218785" x="3141663" y="5510213"/>
          <p14:tracePt t="218794" x="3133725" y="5534025"/>
          <p14:tracePt t="218802" x="3133725" y="5549900"/>
          <p14:tracePt t="218812" x="3133725" y="5565775"/>
          <p14:tracePt t="218820" x="3125788" y="5645150"/>
          <p14:tracePt t="218827" x="3125788" y="5662613"/>
          <p14:tracePt t="218833" x="3125788" y="5670550"/>
          <p14:tracePt t="218842" x="3133725" y="5694363"/>
          <p14:tracePt t="218849" x="3141663" y="5710238"/>
          <p14:tracePt t="218854" x="3157538" y="5718175"/>
          <p14:tracePt t="218866" x="3165475" y="5718175"/>
          <p14:tracePt t="218869" x="3173413" y="5718175"/>
          <p14:tracePt t="218877" x="3189288" y="5718175"/>
          <p14:tracePt t="218885" x="3197225" y="5718175"/>
          <p14:tracePt t="218893" x="3213100" y="5718175"/>
          <p14:tracePt t="218902" x="3221038" y="5702300"/>
          <p14:tracePt t="218915" x="3236913" y="5678488"/>
          <p14:tracePt t="218922" x="3252788" y="5645150"/>
          <p14:tracePt t="218931" x="3260725" y="5597525"/>
          <p14:tracePt t="218938" x="3260725" y="5541963"/>
          <p14:tracePt t="218948" x="3268663" y="5510213"/>
          <p14:tracePt t="218953" x="3276600" y="5438775"/>
          <p14:tracePt t="218962" x="3276600" y="5422900"/>
          <p14:tracePt t="218969" x="3276600" y="5407025"/>
          <p14:tracePt t="218985" x="3276600" y="5391150"/>
          <p14:tracePt t="218990" x="3268663" y="5383213"/>
          <p14:tracePt t="218999" x="3260725" y="5375275"/>
          <p14:tracePt t="219017" x="3252788" y="5367338"/>
          <p14:tracePt t="219023" x="3236913" y="5367338"/>
          <p14:tracePt t="219035" x="3228975" y="5367338"/>
          <p14:tracePt t="219038" x="3221038" y="5367338"/>
          <p14:tracePt t="219050" x="3213100" y="5367338"/>
          <p14:tracePt t="219058" x="3205163" y="5367338"/>
          <p14:tracePt t="219066" x="3197225" y="5375275"/>
          <p14:tracePt t="219074" x="3189288" y="5383213"/>
          <p14:tracePt t="219082" x="3181350" y="5399088"/>
          <p14:tracePt t="219090" x="3165475" y="5414963"/>
          <p14:tracePt t="219098" x="3157538" y="5422900"/>
          <p14:tracePt t="219106" x="3141663" y="5438775"/>
          <p14:tracePt t="219117" x="3125788" y="5470525"/>
          <p14:tracePt t="219126" x="3125788" y="5486400"/>
          <p14:tracePt t="219133" x="3125788" y="5494338"/>
          <p14:tracePt t="219142" x="3125788" y="5502275"/>
          <p14:tracePt t="219149" x="3125788" y="5510213"/>
          <p14:tracePt t="219158" x="3125788" y="5518150"/>
          <p14:tracePt t="219169" x="3125788" y="5526088"/>
          <p14:tracePt t="219206" x="3133725" y="5526088"/>
          <p14:tracePt t="219222" x="3141663" y="5526088"/>
          <p14:tracePt t="219230" x="3141663" y="5518150"/>
          <p14:tracePt t="219242" x="3149600" y="5510213"/>
          <p14:tracePt t="219249" x="3149600" y="5502275"/>
          <p14:tracePt t="219258" x="3149600" y="5478463"/>
          <p14:tracePt t="219266" x="3149600" y="5462588"/>
          <p14:tracePt t="219273" x="3149600" y="5454650"/>
          <p14:tracePt t="219334" x="3141663" y="5454650"/>
          <p14:tracePt t="219342" x="3133725" y="5454650"/>
          <p14:tracePt t="219349" x="3133725" y="5462588"/>
          <p14:tracePt t="219378" x="3133725" y="5470525"/>
          <p14:tracePt t="219394" x="3133725" y="5486400"/>
          <p14:tracePt t="219402" x="3133725" y="5502275"/>
          <p14:tracePt t="219410" x="3141663" y="5526088"/>
          <p14:tracePt t="219418" x="3149600" y="5541963"/>
          <p14:tracePt t="219426" x="3157538" y="5557838"/>
          <p14:tracePt t="219431" x="3157538" y="5589588"/>
          <p14:tracePt t="219438" x="3165475" y="5605463"/>
          <p14:tracePt t="219447" x="3173413" y="5645150"/>
          <p14:tracePt t="219454" x="3181350" y="5653088"/>
          <p14:tracePt t="219462" x="3189288" y="5670550"/>
          <p14:tracePt t="219474" x="3189288" y="5678488"/>
          <p14:tracePt t="219501" x="3197225" y="5678488"/>
          <p14:tracePt t="219518" x="3197225" y="5670550"/>
          <p14:tracePt t="219534" x="3197225" y="5653088"/>
          <p14:tracePt t="219546" x="3205163" y="5653088"/>
          <p14:tracePt t="219553" x="3205163" y="5645150"/>
          <p14:tracePt t="219558" x="3213100" y="5629275"/>
          <p14:tracePt t="219569" x="3213100" y="5621338"/>
          <p14:tracePt t="219578" x="3228975" y="5597525"/>
          <p14:tracePt t="219585" x="3236913" y="5581650"/>
          <p14:tracePt t="219594" x="3236913" y="5557838"/>
          <p14:tracePt t="219602" x="3244850" y="5549900"/>
          <p14:tracePt t="219610" x="3244850" y="5534025"/>
          <p14:tracePt t="219618" x="3244850" y="5526088"/>
          <p14:tracePt t="219622" x="3244850" y="5510213"/>
          <p14:tracePt t="219631" x="3244850" y="5494338"/>
          <p14:tracePt t="219638" x="3236913" y="5486400"/>
          <p14:tracePt t="219647" x="3236913" y="5478463"/>
          <p14:tracePt t="219682" x="3236913" y="5470525"/>
          <p14:tracePt t="219690" x="3228975" y="5470525"/>
          <p14:tracePt t="219706" x="3221038" y="5470525"/>
          <p14:tracePt t="219715" x="3213100" y="5470525"/>
          <p14:tracePt t="219718" x="3205163" y="5478463"/>
          <p14:tracePt t="219732" x="3189288" y="5486400"/>
          <p14:tracePt t="219733" x="3181350" y="5494338"/>
          <p14:tracePt t="219742" x="3165475" y="5518150"/>
          <p14:tracePt t="219749" x="3157538" y="5526088"/>
          <p14:tracePt t="219758" x="3149600" y="5534025"/>
          <p14:tracePt t="219767" x="3141663" y="5541963"/>
          <p14:tracePt t="219773" x="3133725" y="5541963"/>
          <p14:tracePt t="219794" x="3133725" y="5549900"/>
          <p14:tracePt t="219814" x="3133725" y="5557838"/>
          <p14:tracePt t="219822" x="3133725" y="5573713"/>
          <p14:tracePt t="219832" x="3133725" y="5581650"/>
          <p14:tracePt t="219838" x="3133725" y="5589588"/>
          <p14:tracePt t="219848" x="3133725" y="5597525"/>
          <p14:tracePt t="219874" x="3133725" y="5605463"/>
          <p14:tracePt t="219883" x="3133725" y="5613400"/>
          <p14:tracePt t="219913" x="3141663" y="5613400"/>
          <p14:tracePt t="219926" x="3149600" y="5621338"/>
          <p14:tracePt t="219942" x="3165475" y="5621338"/>
          <p14:tracePt t="219958" x="3181350" y="5605463"/>
          <p14:tracePt t="219965" x="3189288" y="5597525"/>
          <p14:tracePt t="219976" x="3197225" y="5589588"/>
          <p14:tracePt t="219987" x="3197225" y="5581650"/>
          <p14:tracePt t="219990" x="3205163" y="5573713"/>
          <p14:tracePt t="220000" x="3205163" y="5565775"/>
          <p14:tracePt t="220018" x="3205163" y="5557838"/>
          <p14:tracePt t="220054" x="3205163" y="5549900"/>
          <p14:tracePt t="220078" x="3205163" y="5541963"/>
          <p14:tracePt t="220207" x="3205163" y="5549900"/>
          <p14:tracePt t="220222" x="3205163" y="5557838"/>
          <p14:tracePt t="220238" x="3205163" y="5565775"/>
          <p14:tracePt t="220566" x="3213100" y="5565775"/>
          <p14:tracePt t="220663" x="3213100" y="5557838"/>
          <p14:tracePt t="220719" x="3205163" y="5557838"/>
          <p14:tracePt t="220832" x="3205163" y="5565775"/>
          <p14:tracePt t="220846" x="3197225" y="5573713"/>
          <p14:tracePt t="220862" x="3197225" y="5581650"/>
          <p14:tracePt t="220889" x="3197225" y="5589588"/>
          <p14:tracePt t="221000" x="3197225" y="5581650"/>
          <p14:tracePt t="221006" x="3197225" y="5573713"/>
          <p14:tracePt t="221014" x="3197225" y="5565775"/>
          <p14:tracePt t="221021" x="3197225" y="5549900"/>
          <p14:tracePt t="221029" x="3197225" y="5541963"/>
          <p14:tracePt t="221038" x="3197225" y="5534025"/>
          <p14:tracePt t="221046" x="3197225" y="5486400"/>
          <p14:tracePt t="221054" x="3197225" y="5470525"/>
          <p14:tracePt t="221074" x="3197225" y="5407025"/>
          <p14:tracePt t="221077" x="3189288" y="5391150"/>
          <p14:tracePt t="221091" x="3189288" y="5351463"/>
          <p14:tracePt t="221094" x="3189288" y="5327650"/>
          <p14:tracePt t="221102" x="3189288" y="5310188"/>
          <p14:tracePt t="221110" x="3181350" y="5294313"/>
          <p14:tracePt t="221117" x="3181350" y="5238750"/>
          <p14:tracePt t="221125" x="3181350" y="5222875"/>
          <p14:tracePt t="221134" x="3181350" y="5214938"/>
          <p14:tracePt t="221142" x="3181350" y="5191125"/>
          <p14:tracePt t="221150" x="3181350" y="5183188"/>
          <p14:tracePt t="221159" x="3181350" y="5167313"/>
          <p14:tracePt t="221166" x="3181350" y="5151438"/>
          <p14:tracePt t="221175" x="3181350" y="5119688"/>
          <p14:tracePt t="221182" x="3181350" y="5103813"/>
          <p14:tracePt t="221194" x="3181350" y="5080000"/>
          <p14:tracePt t="221202" x="3181350" y="5048250"/>
          <p14:tracePt t="221210" x="3181350" y="5032375"/>
          <p14:tracePt t="221218" x="3181350" y="5008563"/>
          <p14:tracePt t="221225" x="3181350" y="5000625"/>
          <p14:tracePt t="221230" x="3181350" y="4984750"/>
          <p14:tracePt t="221238" x="3189288" y="4984750"/>
          <p14:tracePt t="221246" x="3189288" y="4967288"/>
          <p14:tracePt t="221253" x="3189288" y="4959350"/>
          <p14:tracePt t="221262" x="3189288" y="4943475"/>
          <p14:tracePt t="221269" x="3189288" y="4927600"/>
          <p14:tracePt t="221278" x="3197225" y="4919663"/>
          <p14:tracePt t="221285" x="3197225" y="4895850"/>
          <p14:tracePt t="221294" x="3197225" y="4879975"/>
          <p14:tracePt t="221302" x="3197225" y="4864100"/>
          <p14:tracePt t="221310" x="3197225" y="4848225"/>
          <p14:tracePt t="221325" x="3197225" y="4840288"/>
          <p14:tracePt t="221334" x="3205163" y="4840288"/>
          <p14:tracePt t="221342" x="3205163" y="4832350"/>
          <p14:tracePt t="221354" x="3205163" y="4816475"/>
          <p14:tracePt t="221362" x="3205163" y="4808538"/>
          <p14:tracePt t="221366" x="3205163" y="4776788"/>
          <p14:tracePt t="221374" x="3205163" y="4737100"/>
          <p14:tracePt t="221385" x="3213100" y="4681538"/>
          <p14:tracePt t="221391" x="3213100" y="4616450"/>
          <p14:tracePt t="221398" x="3213100" y="4568825"/>
          <p14:tracePt t="221408" x="3228975" y="4481513"/>
          <p14:tracePt t="221414" x="3228975" y="4473575"/>
          <p14:tracePt t="221421" x="3228975" y="4465638"/>
          <p14:tracePt t="221430" x="3228975" y="4441825"/>
          <p14:tracePt t="221442" x="3228975" y="4433888"/>
          <p14:tracePt t="221446" x="3228975" y="4425950"/>
          <p14:tracePt t="221454" x="3228975" y="4418013"/>
          <p14:tracePt t="221462" x="3228975" y="4386263"/>
          <p14:tracePt t="221469" x="3228975" y="4338638"/>
          <p14:tracePt t="221478" x="3228975" y="4257675"/>
          <p14:tracePt t="221491" x="3228975" y="4194175"/>
          <p14:tracePt t="221498" x="3228975" y="4083050"/>
          <p14:tracePt t="221502" x="3228975" y="4003675"/>
          <p14:tracePt t="221513" x="3228975" y="3906838"/>
          <p14:tracePt t="221517" x="3228975" y="3859213"/>
          <p14:tracePt t="221525" x="3228975" y="3835400"/>
          <p14:tracePt t="221534" x="3228975" y="3811588"/>
          <p14:tracePt t="221541" x="3228975" y="3787775"/>
          <p14:tracePt t="221550" x="3228975" y="3763963"/>
          <p14:tracePt t="221559" x="3228975" y="3748088"/>
          <p14:tracePt t="221566" x="3228975" y="3740150"/>
          <p14:tracePt t="221574" x="3228975" y="3732213"/>
          <p14:tracePt t="221582" x="3228975" y="3716338"/>
          <p14:tracePt t="221594" x="3228975" y="3708400"/>
          <p14:tracePt t="221607" x="3228975" y="3700463"/>
          <p14:tracePt t="221614" x="3228975" y="3692525"/>
          <p14:tracePt t="221634" x="3228975" y="3684588"/>
          <p14:tracePt t="221638" x="3228975" y="3676650"/>
          <p14:tracePt t="221654" x="3228975" y="3668713"/>
          <p14:tracePt t="221662" x="3228975" y="3660775"/>
          <p14:tracePt t="221717" x="3228975" y="3668713"/>
          <p14:tracePt t="221726" x="3228975" y="3684588"/>
          <p14:tracePt t="221734" x="3221038" y="3692525"/>
          <p14:tracePt t="221746" x="3221038" y="3700463"/>
          <p14:tracePt t="221750" x="3213100" y="3716338"/>
          <p14:tracePt t="221758" x="3213100" y="3740150"/>
          <p14:tracePt t="221769" x="3205163" y="3763963"/>
          <p14:tracePt t="221773" x="3205163" y="3779838"/>
          <p14:tracePt t="221781" x="3197225" y="3803650"/>
          <p14:tracePt t="221790" x="3197225" y="3819525"/>
          <p14:tracePt t="221798" x="3197225" y="3859213"/>
          <p14:tracePt t="221807" x="3189288" y="3883025"/>
          <p14:tracePt t="221814" x="3189288" y="3898900"/>
          <p14:tracePt t="221824" x="3189288" y="3922713"/>
          <p14:tracePt t="221830" x="3189288" y="3930650"/>
          <p14:tracePt t="221838" x="3189288" y="3938588"/>
          <p14:tracePt t="221846" x="3189288" y="3948113"/>
          <p14:tracePt t="222025" x="3181350" y="3948113"/>
          <p14:tracePt t="222078" x="3173413" y="3948113"/>
          <p14:tracePt t="222085" x="3165475" y="3948113"/>
          <p14:tracePt t="222109" x="3157538" y="3948113"/>
          <p14:tracePt t="222117" x="3149600" y="3948113"/>
          <p14:tracePt t="222134" x="3141663" y="3948113"/>
          <p14:tracePt t="222142" x="3133725" y="3948113"/>
          <p14:tracePt t="222149" x="3125788" y="3948113"/>
          <p14:tracePt t="222158" x="3109913" y="3948113"/>
          <p14:tracePt t="222174" x="3092450" y="3948113"/>
          <p14:tracePt t="222190" x="3084513" y="3948113"/>
          <p14:tracePt t="222214" x="3076575" y="3956050"/>
          <p14:tracePt t="222302" x="3068638" y="3956050"/>
          <p14:tracePt t="222309" x="3060700" y="3956050"/>
          <p14:tracePt t="222326" x="3052763" y="3956050"/>
          <p14:tracePt t="222334" x="3044825" y="3956050"/>
          <p14:tracePt t="222358" x="3036888" y="3956050"/>
          <p14:tracePt t="222374" x="3028950" y="3956050"/>
          <p14:tracePt t="222382" x="3021013" y="3956050"/>
          <p14:tracePt t="222398" x="3013075" y="3956050"/>
          <p14:tracePt t="222406" x="2997200" y="3956050"/>
          <p14:tracePt t="222414" x="2989263" y="3956050"/>
          <p14:tracePt t="222422" x="2981325" y="3956050"/>
          <p14:tracePt t="222431" x="2965450" y="3956050"/>
          <p14:tracePt t="222446" x="2957513" y="3956050"/>
          <p14:tracePt t="222454" x="2949575" y="3956050"/>
          <p14:tracePt t="222463" x="2941638" y="3956050"/>
          <p14:tracePt t="222485" x="2933700" y="3956050"/>
          <p14:tracePt t="222502" x="2925763" y="3956050"/>
          <p14:tracePt t="222518" x="2917825" y="3956050"/>
          <p14:tracePt t="222525" x="2909888" y="3956050"/>
          <p14:tracePt t="222534" x="2901950" y="3956050"/>
          <p14:tracePt t="222549" x="2886075" y="3956050"/>
          <p14:tracePt t="222558" x="2878138" y="3956050"/>
          <p14:tracePt t="222565" x="2870200" y="3956050"/>
          <p14:tracePt t="222574" x="2854325" y="3948113"/>
          <p14:tracePt t="222581" x="2838450" y="3948113"/>
          <p14:tracePt t="222590" x="2830513" y="3948113"/>
          <p14:tracePt t="222598" x="2814638" y="3948113"/>
          <p14:tracePt t="222606" x="2806700" y="3948113"/>
          <p14:tracePt t="222614" x="2790825" y="3948113"/>
          <p14:tracePt t="222622" x="2782888" y="3948113"/>
          <p14:tracePt t="222631" x="2774950" y="3948113"/>
          <p14:tracePt t="222638" x="2759075" y="3948113"/>
          <p14:tracePt t="222654" x="2751138" y="3938588"/>
          <p14:tracePt t="222664" x="2733675" y="3938588"/>
          <p14:tracePt t="222669" x="2717800" y="3930650"/>
          <p14:tracePt t="222679" x="2709863" y="3930650"/>
          <p14:tracePt t="222685" x="2662238" y="3930650"/>
          <p14:tracePt t="222694" x="2630488" y="3930650"/>
          <p14:tracePt t="222702" x="2582863" y="3930650"/>
          <p14:tracePt t="222710" x="2527300" y="3922713"/>
          <p14:tracePt t="222717" x="2495550" y="3922713"/>
          <p14:tracePt t="222725" x="2479675" y="3922713"/>
          <p14:tracePt t="222733" x="2455863" y="3922713"/>
          <p14:tracePt t="222741" x="2447925" y="3922713"/>
          <p14:tracePt t="222750" x="2432050" y="3922713"/>
          <p14:tracePt t="222758" x="2408238" y="3922713"/>
          <p14:tracePt t="222765" x="2384425" y="3922713"/>
          <p14:tracePt t="222774" x="2343150" y="3922713"/>
          <p14:tracePt t="222781" x="2319338" y="3922713"/>
          <p14:tracePt t="222790" x="2287588" y="3922713"/>
          <p14:tracePt t="222798" x="2247900" y="3922713"/>
          <p14:tracePt t="222806" x="2224088" y="3922713"/>
          <p14:tracePt t="222813" x="2192338" y="3922713"/>
          <p14:tracePt t="222822" x="2176463" y="3922713"/>
          <p14:tracePt t="222830" x="2128838" y="3922713"/>
          <p14:tracePt t="222838" x="2112963" y="3922713"/>
          <p14:tracePt t="222852" x="2089150" y="3922713"/>
          <p14:tracePt t="222855" x="2081213" y="3922713"/>
          <p14:tracePt t="222864" x="2073275" y="3922713"/>
          <p14:tracePt t="222869" x="2057400" y="3914775"/>
          <p14:tracePt t="222879" x="2041525" y="3898900"/>
          <p14:tracePt t="222885" x="2025650" y="3898900"/>
          <p14:tracePt t="222894" x="2008188" y="3890963"/>
          <p14:tracePt t="222902" x="1992313" y="3890963"/>
          <p14:tracePt t="222910" x="1984375" y="3890963"/>
          <p14:tracePt t="222918" x="1968500" y="3890963"/>
          <p14:tracePt t="222925" x="1960563" y="3883025"/>
          <p14:tracePt t="222934" x="1944688" y="3883025"/>
          <p14:tracePt t="222942" x="1928813" y="3883025"/>
          <p14:tracePt t="222950" x="1905000" y="3883025"/>
          <p14:tracePt t="222958" x="1897063" y="3883025"/>
          <p14:tracePt t="222965" x="1889125" y="3883025"/>
          <p14:tracePt t="222981" x="1881188" y="3883025"/>
          <p14:tracePt t="222990" x="1873250" y="3883025"/>
          <p14:tracePt t="223006" x="1865313" y="3883025"/>
          <p14:tracePt t="223014" x="1857375" y="3883025"/>
          <p14:tracePt t="223030" x="1849438" y="3883025"/>
          <p14:tracePt t="223038" x="1841500" y="3883025"/>
          <p14:tracePt t="223046" x="1833563" y="3883025"/>
          <p14:tracePt t="223064" x="1825625" y="3883025"/>
          <p14:tracePt t="223080" x="1817688" y="3883025"/>
          <p14:tracePt t="223094" x="1809750" y="3883025"/>
          <p14:tracePt t="223102" x="1801813" y="3883025"/>
          <p14:tracePt t="223110" x="1793875" y="3883025"/>
          <p14:tracePt t="223118" x="1785938" y="3883025"/>
          <p14:tracePt t="223125" x="1778000" y="3883025"/>
          <p14:tracePt t="223141" x="1770063" y="3883025"/>
          <p14:tracePt t="223150" x="1754188" y="3883025"/>
          <p14:tracePt t="223158" x="1746250" y="3883025"/>
          <p14:tracePt t="223165" x="1698625" y="3883025"/>
          <p14:tracePt t="223174" x="1666875" y="3883025"/>
          <p14:tracePt t="223181" x="1617663" y="3883025"/>
          <p14:tracePt t="223190" x="1538288" y="3883025"/>
          <p14:tracePt t="223198" x="1506538" y="3883025"/>
          <p14:tracePt t="223206" x="1427163" y="3883025"/>
          <p14:tracePt t="223214" x="1419225" y="3883025"/>
          <p14:tracePt t="223222" x="1411288" y="3883025"/>
          <p14:tracePt t="223230" x="1403350" y="3883025"/>
          <p14:tracePt t="223831" x="1411288" y="3883025"/>
          <p14:tracePt t="223847" x="1419225" y="3883025"/>
          <p14:tracePt t="223855" x="1427163" y="3883025"/>
          <p14:tracePt t="223862" x="1435100" y="3883025"/>
          <p14:tracePt t="223870" x="1450975" y="3875088"/>
          <p14:tracePt t="223878" x="1466850" y="3867150"/>
          <p14:tracePt t="223885" x="1474788" y="3867150"/>
          <p14:tracePt t="223894" x="1474788" y="3859213"/>
          <p14:tracePt t="223904" x="1490663" y="3859213"/>
          <p14:tracePt t="223990" x="1490663" y="3851275"/>
          <p14:tracePt t="224005" x="1482725" y="3843338"/>
          <p14:tracePt t="224013" x="1474788" y="3843338"/>
          <p14:tracePt t="224021" x="1458913" y="3843338"/>
          <p14:tracePt t="224030" x="1450975" y="3843338"/>
          <p14:tracePt t="224039" x="1427163" y="3843338"/>
          <p14:tracePt t="224057" x="1395413" y="3843338"/>
          <p14:tracePt t="224070" x="1387475" y="3843338"/>
          <p14:tracePt t="224142" x="1395413" y="3843338"/>
          <p14:tracePt t="224149" x="1411288" y="3843338"/>
          <p14:tracePt t="224157" x="1427163" y="3843338"/>
          <p14:tracePt t="224169" x="1435100" y="3843338"/>
          <p14:tracePt t="224173" x="1443038" y="3843338"/>
          <p14:tracePt t="224181" x="1466850" y="3843338"/>
          <p14:tracePt t="224189" x="1482725" y="3835400"/>
          <p14:tracePt t="224205" x="1490663" y="3835400"/>
          <p14:tracePt t="224222" x="1498600" y="3835400"/>
          <p14:tracePt t="224239" x="1506538" y="3835400"/>
          <p14:tracePt t="224255" x="1514475" y="3835400"/>
          <p14:tracePt t="224326" x="1506538" y="3827463"/>
          <p14:tracePt t="224431" x="1506538" y="3819525"/>
          <p14:tracePt t="224438" x="1506538" y="3811588"/>
          <p14:tracePt t="224454" x="1506538" y="3803650"/>
          <p14:tracePt t="224473" x="1506538" y="3795713"/>
          <p14:tracePt t="224485" x="1498600" y="3787775"/>
          <p14:tracePt t="224502" x="1498600" y="3779838"/>
          <p14:tracePt t="224671" x="1506538" y="3779838"/>
          <p14:tracePt t="225143" x="1498600" y="3779838"/>
          <p14:tracePt t="225158" x="1490663" y="3779838"/>
          <p14:tracePt t="225182" x="1482725" y="3779838"/>
          <p14:tracePt t="225234" x="1474788" y="3779838"/>
          <p14:tracePt t="225262" x="1466850" y="3779838"/>
          <p14:tracePt t="226167" x="1474788" y="3779838"/>
          <p14:tracePt t="226176" x="1482725" y="3779838"/>
          <p14:tracePt t="226182" x="1498600" y="3779838"/>
          <p14:tracePt t="226190" x="1538288" y="3779838"/>
          <p14:tracePt t="226197" x="1593850" y="3779838"/>
          <p14:tracePt t="226207" x="1658938" y="3779838"/>
          <p14:tracePt t="226214" x="1762125" y="3779838"/>
          <p14:tracePt t="226221" x="1849438" y="3779838"/>
          <p14:tracePt t="226230" x="1944688" y="3779838"/>
          <p14:tracePt t="226237" x="2017713" y="3779838"/>
          <p14:tracePt t="226246" x="2136775" y="3779838"/>
          <p14:tracePt t="226254" x="2200275" y="3779838"/>
          <p14:tracePt t="226262" x="2303463" y="3779838"/>
          <p14:tracePt t="226270" x="2447925" y="3779838"/>
          <p14:tracePt t="226277" x="2598738" y="3779838"/>
          <p14:tracePt t="226286" x="2733675" y="3779838"/>
          <p14:tracePt t="226293" x="3013075" y="3787775"/>
          <p14:tracePt t="226301" x="3252788" y="3787775"/>
          <p14:tracePt t="226310" x="3516313" y="3787775"/>
          <p14:tracePt t="226318" x="3843338" y="3779838"/>
          <p14:tracePt t="226325" x="4121150" y="3779838"/>
          <p14:tracePt t="226335" x="4424363" y="3779838"/>
          <p14:tracePt t="226341" x="4751388" y="3779838"/>
          <p14:tracePt t="226351" x="5038725" y="3763963"/>
          <p14:tracePt t="226357" x="5341938" y="3763963"/>
          <p14:tracePt t="226365" x="5756275" y="3748088"/>
          <p14:tracePt t="226373" x="6043613" y="3724275"/>
          <p14:tracePt t="226381" x="6353175" y="3692525"/>
          <p14:tracePt t="226390" x="6680200" y="3676650"/>
          <p14:tracePt t="226397" x="6935788" y="3629025"/>
          <p14:tracePt t="226405" x="7167563" y="3587750"/>
          <p14:tracePt t="226413" x="7254875" y="3563938"/>
          <p14:tracePt t="226422" x="7286625" y="3548063"/>
          <p14:tracePt t="226430" x="7302500" y="3540125"/>
          <p14:tracePt t="226454" x="7302500" y="3532188"/>
          <p14:tracePt t="226462" x="7294563" y="3532188"/>
          <p14:tracePt t="226478" x="7286625" y="3524250"/>
          <p14:tracePt t="226485" x="7286625" y="3516313"/>
          <p14:tracePt t="226494" x="7286625" y="3508375"/>
          <p14:tracePt t="226502" x="7286625" y="3492500"/>
          <p14:tracePt t="226509" x="7294563" y="3421063"/>
          <p14:tracePt t="226523" x="7318375" y="3333750"/>
          <p14:tracePt t="226526" x="7342188" y="3317875"/>
          <p14:tracePt t="226535" x="7373938" y="3205163"/>
          <p14:tracePt t="226541" x="7397750" y="3117850"/>
          <p14:tracePt t="226551" x="7445375" y="3022600"/>
          <p14:tracePt t="226558" x="7510463" y="2943225"/>
          <p14:tracePt t="226567" x="7526338" y="2854325"/>
          <p14:tracePt t="226574" x="7542213" y="2735263"/>
          <p14:tracePt t="226581" x="7550150" y="2663825"/>
          <p14:tracePt t="226590" x="7550150" y="2608263"/>
          <p14:tracePt t="226598" x="7542213" y="2543175"/>
          <p14:tracePt t="226606" x="7526338" y="2527300"/>
          <p14:tracePt t="226613" x="7493000" y="2503488"/>
          <p14:tracePt t="226622" x="7413625" y="2479675"/>
          <p14:tracePt t="226630" x="7254875" y="2416175"/>
          <p14:tracePt t="226638" x="7135813" y="2392363"/>
          <p14:tracePt t="226645" x="6896100" y="2328863"/>
          <p14:tracePt t="226654" x="6632575" y="2249488"/>
          <p14:tracePt t="226662" x="6473825" y="2233613"/>
          <p14:tracePt t="226670" x="6329363" y="2216150"/>
          <p14:tracePt t="226678" x="6218238" y="2208213"/>
          <p14:tracePt t="226685" x="6178550" y="2208213"/>
          <p14:tracePt t="226694" x="6138863" y="2208213"/>
          <p14:tracePt t="226701" x="6051550" y="2208213"/>
          <p14:tracePt t="226711" x="6018213" y="2208213"/>
          <p14:tracePt t="226718" x="5970588" y="2208213"/>
          <p14:tracePt t="226726" x="5883275" y="2265363"/>
          <p14:tracePt t="226734" x="5811838" y="2360613"/>
          <p14:tracePt t="226742" x="5748338" y="2495550"/>
          <p14:tracePt t="226751" x="5619750" y="2671763"/>
          <p14:tracePt t="226757" x="5476875" y="2870200"/>
          <p14:tracePt t="226768" x="5389563" y="3173413"/>
          <p14:tracePt t="226774" x="5284788" y="3500438"/>
          <p14:tracePt t="226782" x="5118100" y="3859213"/>
          <p14:tracePt t="226790" x="5070475" y="4154488"/>
          <p14:tracePt t="226798" x="5070475" y="4322763"/>
          <p14:tracePt t="226805" x="5078413" y="4481513"/>
          <p14:tracePt t="226813" x="5078413" y="4545013"/>
          <p14:tracePt t="226822" x="5110163" y="4592638"/>
          <p14:tracePt t="226830" x="5118100" y="4600575"/>
          <p14:tracePt t="226838" x="5157788" y="4600575"/>
          <p14:tracePt t="226846" x="5213350" y="4600575"/>
          <p14:tracePt t="226853" x="5229225" y="4600575"/>
          <p14:tracePt t="226862" x="5245100" y="4600575"/>
          <p14:tracePt t="226869" x="5253038" y="4584700"/>
          <p14:tracePt t="226878" x="5268913" y="4560888"/>
          <p14:tracePt t="226885" x="5276850" y="4545013"/>
          <p14:tracePt t="226894" x="5284788" y="4529138"/>
          <p14:tracePt t="226901" x="5292725" y="4505325"/>
          <p14:tracePt t="226910" x="5300663" y="4489450"/>
          <p14:tracePt t="226918" x="5300663" y="4473575"/>
          <p14:tracePt t="226928" x="5300663" y="4449763"/>
          <p14:tracePt t="226939" x="5300663" y="4441825"/>
          <p14:tracePt t="226974" x="5292725" y="4441825"/>
          <p14:tracePt t="226990" x="5292725" y="4449763"/>
          <p14:tracePt t="226998" x="5284788" y="4449763"/>
          <p14:tracePt t="227014" x="5276850" y="4465638"/>
          <p14:tracePt t="227021" x="5276850" y="4473575"/>
          <p14:tracePt t="227029" x="5268913" y="4489450"/>
          <p14:tracePt t="227055" x="5229225" y="4560888"/>
          <p14:tracePt t="227062" x="5221288" y="4576763"/>
          <p14:tracePt t="227069" x="5205413" y="4624388"/>
          <p14:tracePt t="227079" x="5189538" y="4633913"/>
          <p14:tracePt t="227085" x="5181600" y="4641850"/>
          <p14:tracePt t="227094" x="5173663" y="4649788"/>
          <p14:tracePt t="227102" x="5165725" y="4649788"/>
          <p14:tracePt t="227110" x="5157788" y="4649788"/>
          <p14:tracePt t="227118" x="5157788" y="4657725"/>
          <p14:tracePt t="227126" x="5149850" y="4657725"/>
          <p14:tracePt t="227150" x="5141913" y="4657725"/>
          <p14:tracePt t="227158" x="5141913" y="4665663"/>
          <p14:tracePt t="227174" x="5126038" y="4673600"/>
          <p14:tracePt t="227182" x="5118100" y="4673600"/>
          <p14:tracePt t="227190" x="5110163" y="4673600"/>
          <p14:tracePt t="227202" x="5094288" y="4673600"/>
          <p14:tracePt t="227206" x="5054600" y="4673600"/>
          <p14:tracePt t="227214" x="4999038" y="4673600"/>
          <p14:tracePt t="227222" x="4902200" y="4673600"/>
          <p14:tracePt t="227230" x="4830763" y="4673600"/>
          <p14:tracePt t="227238" x="4679950" y="4673600"/>
          <p14:tracePt t="227246" x="4616450" y="4673600"/>
          <p14:tracePt t="227253" x="4511675" y="4673600"/>
          <p14:tracePt t="227261" x="4400550" y="4673600"/>
          <p14:tracePt t="227272" x="4360863" y="4673600"/>
          <p14:tracePt t="227279" x="4321175" y="4673600"/>
          <p14:tracePt t="227286" x="4265613" y="4673600"/>
          <p14:tracePt t="227294" x="4200525" y="4665663"/>
          <p14:tracePt t="227302" x="4152900" y="4657725"/>
          <p14:tracePt t="227310" x="4065588" y="4649788"/>
          <p14:tracePt t="227318" x="4002088" y="4641850"/>
          <p14:tracePt t="227328" x="3930650" y="4624388"/>
          <p14:tracePt t="227334" x="3843338" y="4616450"/>
          <p14:tracePt t="227342" x="3810000" y="4616450"/>
          <p14:tracePt t="227353" x="3738563" y="4616450"/>
          <p14:tracePt t="227358" x="3651250" y="4633913"/>
          <p14:tracePt t="227368" x="3579813" y="4665663"/>
          <p14:tracePt t="227374" x="3532188" y="4689475"/>
          <p14:tracePt t="227384" x="3443288" y="4737100"/>
          <p14:tracePt t="227390" x="3363913" y="4872038"/>
          <p14:tracePt t="227397" x="3244850" y="4927600"/>
          <p14:tracePt t="227406" x="3189288" y="4976813"/>
          <p14:tracePt t="227413" x="3165475" y="5000625"/>
          <p14:tracePt t="227422" x="3149600" y="5016500"/>
          <p14:tracePt t="227429" x="3141663" y="5032375"/>
          <p14:tracePt t="227438" x="3133725" y="5040313"/>
          <p14:tracePt t="227446" x="3133725" y="5048250"/>
          <p14:tracePt t="227453" x="3125788" y="5048250"/>
          <p14:tracePt t="227462" x="3125788" y="5056188"/>
          <p14:tracePt t="227485" x="3125788" y="5064125"/>
          <p14:tracePt t="227494" x="3125788" y="5080000"/>
          <p14:tracePt t="227506" x="3125788" y="5087938"/>
          <p14:tracePt t="227510" x="3125788" y="5095875"/>
          <p14:tracePt t="227533" x="3125788" y="5103813"/>
          <p14:tracePt t="227704" x="3133725" y="5111750"/>
          <p14:tracePt t="227711" x="3141663" y="5119688"/>
          <p14:tracePt t="227718" x="3149600" y="5119688"/>
          <p14:tracePt t="227726" x="3165475" y="5127625"/>
          <p14:tracePt t="227734" x="3173413" y="5135563"/>
          <p14:tracePt t="227742" x="3197225" y="5135563"/>
          <p14:tracePt t="227750" x="3205163" y="5135563"/>
          <p14:tracePt t="227986" x="3221038" y="5135563"/>
          <p14:tracePt t="227992" x="3236913" y="5143500"/>
          <p14:tracePt t="227998" x="3332163" y="5143500"/>
          <p14:tracePt t="228007" x="3403600" y="5151438"/>
          <p14:tracePt t="228013" x="3508375" y="5151438"/>
          <p14:tracePt t="228024" x="3587750" y="5151438"/>
          <p14:tracePt t="228029" x="3683000" y="5151438"/>
          <p14:tracePt t="228043" x="3762375" y="5151438"/>
          <p14:tracePt t="228046" x="3875088" y="5151438"/>
          <p14:tracePt t="228054" x="3970338" y="5151438"/>
          <p14:tracePt t="228062" x="4049713" y="5151438"/>
          <p14:tracePt t="228070" x="4160838" y="5151438"/>
          <p14:tracePt t="228078" x="4225925" y="5135563"/>
          <p14:tracePt t="228087" x="4249738" y="5119688"/>
          <p14:tracePt t="228094" x="4273550" y="5111750"/>
          <p14:tracePt t="228101" x="4281488" y="5095875"/>
          <p14:tracePt t="228110" x="4281488" y="5087938"/>
          <p14:tracePt t="228117" x="4289425" y="5080000"/>
          <p14:tracePt t="228125" x="4289425" y="5072063"/>
          <p14:tracePt t="228133" x="4289425" y="5056188"/>
          <p14:tracePt t="228142" x="4297363" y="5016500"/>
          <p14:tracePt t="228150" x="4305300" y="4959350"/>
          <p14:tracePt t="228158" x="4313238" y="4927600"/>
          <p14:tracePt t="228166" x="4321175" y="4903788"/>
          <p14:tracePt t="228174" x="4337050" y="4879975"/>
          <p14:tracePt t="228182" x="4352925" y="4864100"/>
          <p14:tracePt t="228190" x="4368800" y="4848225"/>
          <p14:tracePt t="228198" x="4376738" y="4824413"/>
          <p14:tracePt t="228206" x="4392613" y="4808538"/>
          <p14:tracePt t="228214" x="4392613" y="4792663"/>
          <p14:tracePt t="228223" x="4400550" y="4768850"/>
          <p14:tracePt t="228229" x="4400550" y="4752975"/>
          <p14:tracePt t="228237" x="4392613" y="4737100"/>
          <p14:tracePt t="228246" x="4384675" y="4713288"/>
          <p14:tracePt t="228254" x="4337050" y="4689475"/>
          <p14:tracePt t="228262" x="4321175" y="4641850"/>
          <p14:tracePt t="228269" x="4289425" y="4616450"/>
          <p14:tracePt t="228278" x="4265613" y="4592638"/>
          <p14:tracePt t="228286" x="4257675" y="4576763"/>
          <p14:tracePt t="228294" x="4241800" y="4568825"/>
          <p14:tracePt t="228301" x="4233863" y="4568825"/>
          <p14:tracePt t="228310" x="4225925" y="4552950"/>
          <p14:tracePt t="228318" x="4217988" y="4552950"/>
          <p14:tracePt t="228325" x="4210050" y="4545013"/>
          <p14:tracePt t="228334" x="4210050" y="4537075"/>
          <p14:tracePt t="228341" x="4200525" y="4537075"/>
          <p14:tracePt t="228358" x="4192588" y="4537075"/>
          <p14:tracePt t="228366" x="4184650" y="4537075"/>
          <p14:tracePt t="228374" x="4176713" y="4537075"/>
          <p14:tracePt t="228382" x="4168775" y="4537075"/>
          <p14:tracePt t="228390" x="4160838" y="4537075"/>
          <p14:tracePt t="228398" x="4152900" y="4537075"/>
          <p14:tracePt t="228407" x="4137025" y="4537075"/>
          <p14:tracePt t="228414" x="4121150" y="4537075"/>
          <p14:tracePt t="228430" x="4097338" y="4537075"/>
          <p14:tracePt t="228445" x="4081463" y="4537075"/>
          <p14:tracePt t="228453" x="4065588" y="4537075"/>
          <p14:tracePt t="228462" x="4049713" y="4537075"/>
          <p14:tracePt t="228470" x="4033838" y="4537075"/>
          <p14:tracePt t="228478" x="4010025" y="4537075"/>
          <p14:tracePt t="228486" x="3978275" y="4537075"/>
          <p14:tracePt t="228494" x="3930650" y="4545013"/>
          <p14:tracePt t="228502" x="3922713" y="4545013"/>
          <p14:tracePt t="228510" x="3906838" y="4552950"/>
          <p14:tracePt t="228519" x="3890963" y="4552950"/>
          <p14:tracePt t="228526" x="3867150" y="4552950"/>
          <p14:tracePt t="228534" x="3851275" y="4552950"/>
          <p14:tracePt t="228541" x="3843338" y="4552950"/>
          <p14:tracePt t="228550" x="3794125" y="4552950"/>
          <p14:tracePt t="228557" x="3778250" y="4552950"/>
          <p14:tracePt t="228565" x="3738563" y="4560888"/>
          <p14:tracePt t="228574" x="3683000" y="4560888"/>
          <p14:tracePt t="228582" x="3651250" y="4568825"/>
          <p14:tracePt t="228591" x="3627438" y="4576763"/>
          <p14:tracePt t="228597" x="3579813" y="4576763"/>
          <p14:tracePt t="228606" x="3563938" y="4576763"/>
          <p14:tracePt t="228614" x="3548063" y="4576763"/>
          <p14:tracePt t="228623" x="3524250" y="4584700"/>
          <p14:tracePt t="228630" x="3508375" y="4592638"/>
          <p14:tracePt t="228640" x="3500438" y="4592638"/>
          <p14:tracePt t="228645" x="3492500" y="4592638"/>
          <p14:tracePt t="228653" x="3484563" y="4592638"/>
          <p14:tracePt t="228670" x="3476625" y="4592638"/>
          <p14:tracePt t="228678" x="3467100" y="4592638"/>
          <p14:tracePt t="228685" x="3459163" y="4592638"/>
          <p14:tracePt t="228694" x="3435350" y="4592638"/>
          <p14:tracePt t="228703" x="3411538" y="4592638"/>
          <p14:tracePt t="228710" x="3371850" y="4592638"/>
          <p14:tracePt t="228718" x="3324225" y="4592638"/>
          <p14:tracePt t="228726" x="3292475" y="4592638"/>
          <p14:tracePt t="228734" x="3268663" y="4592638"/>
          <p14:tracePt t="228741" x="3221038" y="4592638"/>
          <p14:tracePt t="228750" x="3189288" y="4592638"/>
          <p14:tracePt t="228757" x="3149600" y="4592638"/>
          <p14:tracePt t="228765" x="3133725" y="4592638"/>
          <p14:tracePt t="228774" x="3125788" y="4584700"/>
          <p14:tracePt t="228782" x="3109913" y="4584700"/>
          <p14:tracePt t="228790" x="3109913" y="4576763"/>
          <p14:tracePt t="228798" x="3100388" y="4568825"/>
          <p14:tracePt t="228813" x="3092450" y="4568825"/>
          <p14:tracePt t="228862" x="3092450" y="4576763"/>
          <p14:tracePt t="228878" x="3084513" y="4584700"/>
          <p14:tracePt t="228885" x="3076575" y="4592638"/>
          <p14:tracePt t="228894" x="3076575" y="4600575"/>
          <p14:tracePt t="228902" x="3060700" y="4624388"/>
          <p14:tracePt t="228910" x="3060700" y="4665663"/>
          <p14:tracePt t="228918" x="3060700" y="4713288"/>
          <p14:tracePt t="228926" x="3060700" y="4729163"/>
          <p14:tracePt t="228934" x="3068638" y="4745038"/>
          <p14:tracePt t="228942" x="3084513" y="4768850"/>
          <p14:tracePt t="228950" x="3100388" y="4776788"/>
          <p14:tracePt t="229143" x="3117850" y="4784725"/>
          <p14:tracePt t="229153" x="3125788" y="4800600"/>
          <p14:tracePt t="229160" x="3133725" y="4800600"/>
          <p14:tracePt t="229170" x="3173413" y="4800600"/>
          <p14:tracePt t="229173" x="3213100" y="4792663"/>
          <p14:tracePt t="229182" x="3228975" y="4792663"/>
          <p14:tracePt t="229190" x="3236913" y="4792663"/>
          <p14:tracePt t="229198" x="3244850" y="4792663"/>
          <p14:tracePt t="229214" x="3252788" y="4792663"/>
          <p14:tracePt t="229278" x="3252788" y="4800600"/>
          <p14:tracePt t="229294" x="3252788" y="4808538"/>
          <p14:tracePt t="229322" x="3244850" y="4824413"/>
          <p14:tracePt t="229334" x="3228975" y="4832350"/>
          <p14:tracePt t="229342" x="3221038" y="4832350"/>
          <p14:tracePt t="229357" x="3213100" y="4832350"/>
          <p14:tracePt t="229366" x="3197225" y="4832350"/>
          <p14:tracePt t="229374" x="3189288" y="4840288"/>
          <p14:tracePt t="229382" x="3173413" y="4840288"/>
          <p14:tracePt t="229390" x="3165475" y="4840288"/>
          <p14:tracePt t="229400" x="3157538" y="4840288"/>
          <p14:tracePt t="229413" x="3141663" y="4848225"/>
          <p14:tracePt t="229415" x="3133725" y="4848225"/>
          <p14:tracePt t="229423" x="3125788" y="4848225"/>
          <p14:tracePt t="229430" x="3100388" y="4848225"/>
          <p14:tracePt t="229439" x="3092450" y="4848225"/>
          <p14:tracePt t="229445" x="3068638" y="4856163"/>
          <p14:tracePt t="229453" x="3060700" y="4856163"/>
          <p14:tracePt t="229462" x="3060700" y="4864100"/>
          <p14:tracePt t="229474" x="3044825" y="4872038"/>
          <p14:tracePt t="229478" x="3013075" y="4872038"/>
          <p14:tracePt t="229485" x="3005138" y="4879975"/>
          <p14:tracePt t="229494" x="3005138" y="4887913"/>
          <p14:tracePt t="229502" x="2981325" y="4895850"/>
          <p14:tracePt t="229510" x="2973388" y="4895850"/>
          <p14:tracePt t="229518" x="2965450" y="4903788"/>
          <p14:tracePt t="229534" x="2957513" y="4903788"/>
          <p14:tracePt t="229557" x="2949575" y="4903788"/>
          <p14:tracePt t="229574" x="2933700" y="4903788"/>
          <p14:tracePt t="229582" x="2933700" y="4919663"/>
          <p14:tracePt t="229589" x="2909888" y="4927600"/>
          <p14:tracePt t="229598" x="2894013" y="4943475"/>
          <p14:tracePt t="229606" x="2854325" y="4951413"/>
          <p14:tracePt t="229614" x="2798763" y="4967288"/>
          <p14:tracePt t="229626" x="2782888" y="5000625"/>
          <p14:tracePt t="229630" x="2733675" y="5024438"/>
          <p14:tracePt t="229638" x="2725738" y="5032375"/>
          <p14:tracePt t="229646" x="2693988" y="5048250"/>
          <p14:tracePt t="229654" x="2678113" y="5048250"/>
          <p14:tracePt t="229661" x="2678113" y="5056188"/>
          <p14:tracePt t="229669" x="2662238" y="5064125"/>
          <p14:tracePt t="229678" x="2654300" y="5080000"/>
          <p14:tracePt t="229685" x="2646363" y="5080000"/>
          <p14:tracePt t="229694" x="2646363" y="5087938"/>
          <p14:tracePt t="229702" x="2646363" y="5095875"/>
          <p14:tracePt t="229709" x="2638425" y="5103813"/>
          <p14:tracePt t="229718" x="2638425" y="5119688"/>
          <p14:tracePt t="230318" x="2630488" y="5111750"/>
          <p14:tracePt t="230327" x="2614613" y="5103813"/>
          <p14:tracePt t="230334" x="2590800" y="5087938"/>
          <p14:tracePt t="230345" x="2582863" y="5087938"/>
          <p14:tracePt t="230350" x="2574925" y="5056188"/>
          <p14:tracePt t="230631" x="2582863" y="5000625"/>
          <p14:tracePt t="230637" x="2590800" y="4992688"/>
          <p14:tracePt t="230646" x="2590800" y="4984750"/>
          <p14:tracePt t="230662" x="2590800" y="4967288"/>
          <p14:tracePt t="230694" x="2598738" y="4967288"/>
          <p14:tracePt t="230710" x="2606675" y="4967288"/>
          <p14:tracePt t="230718" x="2614613" y="4959350"/>
          <p14:tracePt t="230734" x="2614613" y="4951413"/>
          <p14:tracePt t="230742" x="2622550" y="4951413"/>
          <p14:tracePt t="230758" x="2630488" y="4943475"/>
          <p14:tracePt t="230766" x="2630488" y="4935538"/>
          <p14:tracePt t="230782" x="2638425" y="4935538"/>
          <p14:tracePt t="230789" x="2646363" y="4935538"/>
          <p14:tracePt t="230799" x="2662238" y="4927600"/>
          <p14:tracePt t="230805" x="2670175" y="4919663"/>
          <p14:tracePt t="230814" x="2678113" y="4911725"/>
          <p14:tracePt t="230822" x="2709863" y="4895850"/>
          <p14:tracePt t="230830" x="2725738" y="4895850"/>
          <p14:tracePt t="230837" x="2741613" y="4879975"/>
          <p14:tracePt t="230845" x="2751138" y="4872038"/>
          <p14:tracePt t="230854" x="2774950" y="4856163"/>
          <p14:tracePt t="230861" x="2814638" y="4840288"/>
          <p14:tracePt t="230871" x="2870200" y="4824413"/>
          <p14:tracePt t="230877" x="2886075" y="4816475"/>
          <p14:tracePt t="230887" x="2933700" y="4800600"/>
          <p14:tracePt t="230895" x="2957513" y="4792663"/>
          <p14:tracePt t="230905" x="3021013" y="4760913"/>
          <p14:tracePt t="230910" x="3068638" y="4752975"/>
          <p14:tracePt t="230918" x="3068638" y="4745038"/>
          <p14:tracePt t="230926" x="3084513" y="4729163"/>
          <p14:tracePt t="230933" x="3092450" y="4729163"/>
          <p14:tracePt t="230942" x="3109913" y="4713288"/>
          <p14:tracePt t="230958" x="3117850" y="4705350"/>
          <p14:tracePt t="230974" x="3117850" y="4697413"/>
          <p14:tracePt t="230982" x="3133725" y="4689475"/>
          <p14:tracePt t="231005" x="3133725" y="4681538"/>
          <p14:tracePt t="231030" x="3141663" y="4681538"/>
          <p14:tracePt t="231046" x="3141663" y="4673600"/>
          <p14:tracePt t="231085" x="3141663" y="4665663"/>
          <p14:tracePt t="231094" x="3141663" y="4657725"/>
          <p14:tracePt t="231101" x="3141663" y="4649788"/>
          <p14:tracePt t="231110" x="3141663" y="4641850"/>
          <p14:tracePt t="231118" x="3141663" y="4633913"/>
          <p14:tracePt t="231126" x="3141663" y="4624388"/>
          <p14:tracePt t="231134" x="3149600" y="4608513"/>
          <p14:tracePt t="231142" x="3149600" y="4600575"/>
          <p14:tracePt t="231150" x="3165475" y="4576763"/>
          <p14:tracePt t="231158" x="3165475" y="4560888"/>
          <p14:tracePt t="231166" x="3173413" y="4552950"/>
          <p14:tracePt t="231174" x="3189288" y="4537075"/>
          <p14:tracePt t="231183" x="3189288" y="4529138"/>
          <p14:tracePt t="231190" x="3205163" y="4521200"/>
          <p14:tracePt t="231199" x="3205163" y="4513263"/>
          <p14:tracePt t="231206" x="3205163" y="4505325"/>
          <p14:tracePt t="231214" x="3213100" y="4497388"/>
          <p14:tracePt t="231225" x="3213100" y="4489450"/>
          <p14:tracePt t="231231" x="3213100" y="4481513"/>
          <p14:tracePt t="231237" x="3221038" y="4465638"/>
          <p14:tracePt t="231246" x="3221038" y="4457700"/>
          <p14:tracePt t="231253" x="3221038" y="4441825"/>
          <p14:tracePt t="231263" x="3228975" y="4433888"/>
          <p14:tracePt t="231270" x="3236913" y="4410075"/>
          <p14:tracePt t="231278" x="3244850" y="4386263"/>
          <p14:tracePt t="231286" x="3260725" y="4378325"/>
          <p14:tracePt t="231294" x="3268663" y="4362450"/>
          <p14:tracePt t="231303" x="3276600" y="4354513"/>
          <p14:tracePt t="231310" x="3308350" y="4338638"/>
          <p14:tracePt t="231318" x="3308350" y="4330700"/>
          <p14:tracePt t="231326" x="3316288" y="4322763"/>
          <p14:tracePt t="231334" x="3324225" y="4322763"/>
          <p14:tracePt t="231342" x="3324225" y="4314825"/>
          <p14:tracePt t="231382" x="3324225" y="4306888"/>
          <p14:tracePt t="231398" x="3324225" y="4298950"/>
          <p14:tracePt t="231414" x="3324225" y="4291013"/>
          <p14:tracePt t="231421" x="3324225" y="4273550"/>
          <p14:tracePt t="231430" x="3324225" y="4265613"/>
          <p14:tracePt t="231438" x="3324225" y="4249738"/>
          <p14:tracePt t="231454" x="3324225" y="4233863"/>
          <p14:tracePt t="231462" x="3324225" y="4225925"/>
          <p14:tracePt t="231478" x="3316288" y="4210050"/>
          <p14:tracePt t="231487" x="3316288" y="4202113"/>
          <p14:tracePt t="231493" x="3316288" y="4194175"/>
          <p14:tracePt t="231501" x="3316288" y="4178300"/>
          <p14:tracePt t="231510" x="3316288" y="4162425"/>
          <p14:tracePt t="231526" x="3316288" y="4146550"/>
          <p14:tracePt t="231534" x="3316288" y="4138613"/>
          <p14:tracePt t="231542" x="3316288" y="4130675"/>
          <p14:tracePt t="231550" x="3316288" y="4122738"/>
          <p14:tracePt t="231566" x="3316288" y="4114800"/>
          <p14:tracePt t="231574" x="3332163" y="4098925"/>
          <p14:tracePt t="231582" x="3332163" y="4090988"/>
          <p14:tracePt t="231590" x="3340100" y="4075113"/>
          <p14:tracePt t="231599" x="3340100" y="4059238"/>
          <p14:tracePt t="231605" x="3340100" y="4051300"/>
          <p14:tracePt t="231614" x="3348038" y="4043363"/>
          <p14:tracePt t="231621" x="3348038" y="4027488"/>
          <p14:tracePt t="231638" x="3355975" y="4019550"/>
          <p14:tracePt t="231710" x="3355975" y="4011613"/>
          <p14:tracePt t="231718" x="3355975" y="4003675"/>
          <p14:tracePt t="231854" x="3348038" y="4003675"/>
          <p14:tracePt t="231870" x="3340100" y="4003675"/>
          <p14:tracePt t="231879" x="3332163" y="4003675"/>
          <p14:tracePt t="231886" x="3324225" y="4003675"/>
          <p14:tracePt t="231902" x="3316288" y="4003675"/>
          <p14:tracePt t="231909" x="3308350" y="4003675"/>
          <p14:tracePt t="231917" x="3300413" y="4003675"/>
          <p14:tracePt t="231934" x="3292475" y="4003675"/>
          <p14:tracePt t="231943" x="3284538" y="4003675"/>
          <p14:tracePt t="231950" x="3276600" y="4003675"/>
          <p14:tracePt t="231966" x="3268663" y="4003675"/>
          <p14:tracePt t="231975" x="3260725" y="4003675"/>
          <p14:tracePt t="231982" x="3252788" y="4003675"/>
          <p14:tracePt t="231998" x="3244850" y="4003675"/>
          <p14:tracePt t="232014" x="3236913" y="4003675"/>
          <p14:tracePt t="232070" x="3228975" y="4003675"/>
          <p14:tracePt t="232086" x="3221038" y="4003675"/>
          <p14:tracePt t="232093" x="3221038" y="4011613"/>
          <p14:tracePt t="232134" x="3213100" y="4011613"/>
          <p14:tracePt t="232141" x="3221038" y="4011613"/>
          <p14:tracePt t="232160" x="3221038" y="4003675"/>
          <p14:tracePt t="232710" x="3213100" y="4003675"/>
          <p14:tracePt t="232726" x="3205163" y="4003675"/>
          <p14:tracePt t="232734" x="3197225" y="4003675"/>
          <p14:tracePt t="232750" x="3189288" y="4003675"/>
          <p14:tracePt t="232926" x="3189288" y="4011613"/>
          <p14:tracePt t="232934" x="3197225" y="4011613"/>
          <p14:tracePt t="232941" x="3197225" y="4019550"/>
          <p14:tracePt t="232966" x="3197225" y="4027488"/>
          <p14:tracePt t="233096" x="3205163" y="4027488"/>
          <p14:tracePt t="233543" x="3205163" y="4019550"/>
          <p14:tracePt t="233674" x="3213100" y="4019550"/>
          <p14:tracePt t="233694" x="3213100" y="4027488"/>
          <p14:tracePt t="233726" x="3213100" y="4035425"/>
          <p14:tracePt t="234557" x="3205163" y="4035425"/>
          <p14:tracePt t="234565" x="3197225" y="4035425"/>
          <p14:tracePt t="234574" x="3189288" y="4035425"/>
          <p14:tracePt t="234581" x="3165475" y="4035425"/>
          <p14:tracePt t="234591" x="3100388" y="4043363"/>
          <p14:tracePt t="234598" x="3060700" y="4043363"/>
          <p14:tracePt t="234606" x="3036888" y="4043363"/>
          <p14:tracePt t="234614" x="2981325" y="4043363"/>
          <p14:tracePt t="234627" x="2957513" y="4043363"/>
          <p14:tracePt t="234630" x="2909888" y="4043363"/>
          <p14:tracePt t="234640" x="2894013" y="4043363"/>
          <p14:tracePt t="234654" x="2878138" y="4035425"/>
          <p14:tracePt t="234662" x="2870200" y="4035425"/>
          <p14:tracePt t="234670" x="2862263" y="4035425"/>
          <p14:tracePt t="234685" x="2854325" y="4035425"/>
          <p14:tracePt t="234718" x="2846388" y="4035425"/>
          <p14:tracePt t="234822" x="2830513" y="4035425"/>
          <p14:tracePt t="234830" x="2830513" y="4043363"/>
          <p14:tracePt t="234839" x="2830513" y="4051300"/>
          <p14:tracePt t="234863" x="2830513" y="4059238"/>
          <p14:tracePt t="234881" x="2822575" y="4059238"/>
          <p14:tracePt t="234894" x="2822575" y="4067175"/>
          <p14:tracePt t="234902" x="2814638" y="4075113"/>
          <p14:tracePt t="234910" x="2806700" y="4083050"/>
          <p14:tracePt t="234941" x="2806700" y="4090988"/>
          <p14:tracePt t="234958" x="2806700" y="4098925"/>
          <p14:tracePt t="234965" x="2806700" y="4106863"/>
          <p14:tracePt t="234982" x="2806700" y="4114800"/>
          <p14:tracePt t="234990" x="2806700" y="4122738"/>
          <p14:tracePt t="234998" x="2806700" y="4130675"/>
          <p14:tracePt t="235006" x="2806700" y="4138613"/>
          <p14:tracePt t="235024" x="2806700" y="4154488"/>
          <p14:tracePt t="235030" x="2806700" y="4170363"/>
          <p14:tracePt t="235041" x="2806700" y="4178300"/>
          <p14:tracePt t="235046" x="2806700" y="4186238"/>
          <p14:tracePt t="235053" x="2806700" y="4202113"/>
          <p14:tracePt t="235062" x="2806700" y="4225925"/>
          <p14:tracePt t="235069" x="2806700" y="4241800"/>
          <p14:tracePt t="235077" x="2806700" y="4257675"/>
          <p14:tracePt t="235087" x="2806700" y="4265613"/>
          <p14:tracePt t="235094" x="2806700" y="4273550"/>
          <p14:tracePt t="235102" x="2806700" y="4281488"/>
          <p14:tracePt t="235110" x="2806700" y="4291013"/>
          <p14:tracePt t="235118" x="2806700" y="4298950"/>
          <p14:tracePt t="235126" x="2806700" y="4306888"/>
          <p14:tracePt t="235134" x="2806700" y="4314825"/>
          <p14:tracePt t="235141" x="2806700" y="4330700"/>
          <p14:tracePt t="235150" x="2806700" y="4338638"/>
          <p14:tracePt t="235157" x="2798763" y="4386263"/>
          <p14:tracePt t="235165" x="2798763" y="4418013"/>
          <p14:tracePt t="235174" x="2790825" y="4465638"/>
          <p14:tracePt t="235182" x="2782888" y="4489450"/>
          <p14:tracePt t="235190" x="2774950" y="4552950"/>
          <p14:tracePt t="235198" x="2774950" y="4568825"/>
          <p14:tracePt t="235206" x="2767013" y="4592638"/>
          <p14:tracePt t="235214" x="2759075" y="4616450"/>
          <p14:tracePt t="235224" x="2751138" y="4624388"/>
          <p14:tracePt t="235230" x="2751138" y="4633913"/>
          <p14:tracePt t="235239" x="2741613" y="4641850"/>
          <p14:tracePt t="235246" x="2733675" y="4649788"/>
          <p14:tracePt t="235253" x="2733675" y="4657725"/>
          <p14:tracePt t="235262" x="2733675" y="4665663"/>
          <p14:tracePt t="235270" x="2725738" y="4673600"/>
          <p14:tracePt t="235278" x="2717800" y="4697413"/>
          <p14:tracePt t="235285" x="2717800" y="4713288"/>
          <p14:tracePt t="235294" x="2709863" y="4729163"/>
          <p14:tracePt t="235302" x="2701925" y="4752975"/>
          <p14:tracePt t="235310" x="2701925" y="4760913"/>
          <p14:tracePt t="235318" x="2693988" y="4776788"/>
          <p14:tracePt t="235326" x="2693988" y="4784725"/>
          <p14:tracePt t="235334" x="2686050" y="4792663"/>
          <p14:tracePt t="235350" x="2686050" y="4800600"/>
          <p14:tracePt t="235366" x="2686050" y="4808538"/>
          <p14:tracePt t="235382" x="2686050" y="4816475"/>
          <p14:tracePt t="235390" x="2686050" y="4824413"/>
          <p14:tracePt t="235414" x="2686050" y="4832350"/>
          <p14:tracePt t="235429" x="2686050" y="4840288"/>
          <p14:tracePt t="235462" x="2686050" y="4848225"/>
          <p14:tracePt t="235470" x="2686050" y="4856163"/>
          <p14:tracePt t="235494" x="2686050" y="4864100"/>
          <p14:tracePt t="235518" x="2693988" y="4864100"/>
          <p14:tracePt t="235526" x="2693988" y="4872038"/>
          <p14:tracePt t="235557" x="2693988" y="4879975"/>
          <p14:tracePt t="235574" x="2701925" y="4879975"/>
          <p14:tracePt t="235582" x="2701925" y="4887913"/>
          <p14:tracePt t="235590" x="2709863" y="4887913"/>
          <p14:tracePt t="235598" x="2717800" y="4887913"/>
          <p14:tracePt t="235606" x="2717800" y="4895850"/>
          <p14:tracePt t="235614" x="2725738" y="4895850"/>
          <p14:tracePt t="235623" x="2733675" y="4895850"/>
          <p14:tracePt t="235630" x="2741613" y="4903788"/>
          <p14:tracePt t="235640" x="2767013" y="4911725"/>
          <p14:tracePt t="235646" x="2774950" y="4911725"/>
          <p14:tracePt t="235654" x="2822575" y="4911725"/>
          <p14:tracePt t="235662" x="2838450" y="4911725"/>
          <p14:tracePt t="235670" x="2909888" y="4911725"/>
          <p14:tracePt t="235678" x="2989263" y="4911725"/>
          <p14:tracePt t="235685" x="3021013" y="4911725"/>
          <p14:tracePt t="235694" x="3133725" y="4911725"/>
          <p14:tracePt t="235702" x="3213100" y="4911725"/>
          <p14:tracePt t="235709" x="3276600" y="4911725"/>
          <p14:tracePt t="235718" x="3348038" y="4911725"/>
          <p14:tracePt t="235726" x="3500438" y="4919663"/>
          <p14:tracePt t="235734" x="3595688" y="4919663"/>
          <p14:tracePt t="235741" x="3786188" y="4919663"/>
          <p14:tracePt t="235750" x="4033838" y="4911725"/>
          <p14:tracePt t="235757" x="4225925" y="4911725"/>
          <p14:tracePt t="235766" x="4408488" y="4887913"/>
          <p14:tracePt t="235773" x="4608513" y="4879975"/>
          <p14:tracePt t="235781" x="4846638" y="4879975"/>
          <p14:tracePt t="235790" x="5078413" y="4856163"/>
          <p14:tracePt t="235798" x="5237163" y="4840288"/>
          <p14:tracePt t="235806" x="5334000" y="4832350"/>
          <p14:tracePt t="235814" x="5468938" y="4816475"/>
          <p14:tracePt t="235822" x="5580063" y="4808538"/>
          <p14:tracePt t="235830" x="5643563" y="4800600"/>
          <p14:tracePt t="235842" x="5724525" y="4792663"/>
          <p14:tracePt t="235846" x="5811838" y="4784725"/>
          <p14:tracePt t="235855" x="5843588" y="4784725"/>
          <p14:tracePt t="235861" x="5859463" y="4776788"/>
          <p14:tracePt t="235875" x="5867400" y="4768850"/>
          <p14:tracePt t="235879" x="5883275" y="4768850"/>
          <p14:tracePt t="235885" x="5891213" y="4768850"/>
          <p14:tracePt t="235894" x="5891213" y="4760913"/>
          <p14:tracePt t="235902" x="5899150" y="4752975"/>
          <p14:tracePt t="235926" x="5907088" y="4752975"/>
          <p14:tracePt t="235997" x="5907088" y="4760913"/>
          <p14:tracePt t="236006" x="5907088" y="4768850"/>
          <p14:tracePt t="236014" x="5907088" y="4784725"/>
          <p14:tracePt t="236021" x="5907088" y="4800600"/>
          <p14:tracePt t="236030" x="5899150" y="4824413"/>
          <p14:tracePt t="236039" x="5899150" y="4840288"/>
          <p14:tracePt t="236046" x="5875338" y="4856163"/>
          <p14:tracePt t="236055" x="5867400" y="4879975"/>
          <p14:tracePt t="236075" x="5851525" y="4903788"/>
          <p14:tracePt t="236078" x="5843588" y="4911725"/>
          <p14:tracePt t="236085" x="5843588" y="4919663"/>
          <p14:tracePt t="236094" x="5843588" y="4927600"/>
          <p14:tracePt t="236110" x="5827713" y="4927600"/>
          <p14:tracePt t="236118" x="5827713" y="4935538"/>
          <p14:tracePt t="236126" x="5827713" y="4943475"/>
          <p14:tracePt t="236134" x="5827713" y="4951413"/>
          <p14:tracePt t="236150" x="5819775" y="4951413"/>
          <p14:tracePt t="236166" x="5819775" y="4959350"/>
          <p14:tracePt t="236190" x="5811838" y="4959350"/>
          <p14:tracePt t="236272" x="5803900" y="4959350"/>
          <p14:tracePt t="236286" x="5803900" y="4951413"/>
          <p14:tracePt t="236298" x="5795963" y="4951413"/>
          <p14:tracePt t="236302" x="5788025" y="4951413"/>
          <p14:tracePt t="236310" x="5780088" y="4951413"/>
          <p14:tracePt t="236326" x="5764213" y="4951413"/>
          <p14:tracePt t="236334" x="5756275" y="4951413"/>
          <p14:tracePt t="236342" x="5748338" y="4951413"/>
          <p14:tracePt t="236350" x="5740400" y="4951413"/>
          <p14:tracePt t="236358" x="5724525" y="4951413"/>
          <p14:tracePt t="236366" x="5708650" y="4951413"/>
          <p14:tracePt t="236381" x="5692775" y="4951413"/>
          <p14:tracePt t="236398" x="5684838" y="4951413"/>
          <p14:tracePt t="236405" x="5676900" y="4951413"/>
          <p14:tracePt t="236422" x="5667375" y="4951413"/>
          <p14:tracePt t="236430" x="5659438" y="4951413"/>
          <p14:tracePt t="236454" x="5651500" y="4951413"/>
          <p14:tracePt t="236485" x="5643563" y="4951413"/>
          <p14:tracePt t="236582" x="5651500" y="4951413"/>
          <p14:tracePt t="236589" x="5659438" y="4951413"/>
          <p14:tracePt t="236597" x="5667375" y="4951413"/>
          <p14:tracePt t="236606" x="5684838" y="4951413"/>
          <p14:tracePt t="236614" x="5708650" y="4951413"/>
          <p14:tracePt t="236622" x="5772150" y="4959350"/>
          <p14:tracePt t="236630" x="5788025" y="4959350"/>
          <p14:tracePt t="236639" x="5891213" y="4959350"/>
          <p14:tracePt t="236646" x="5978525" y="4959350"/>
          <p14:tracePt t="236655" x="6059488" y="4959350"/>
          <p14:tracePt t="236662" x="6170613" y="4959350"/>
          <p14:tracePt t="236671" x="6202363" y="4959350"/>
          <p14:tracePt t="236678" x="6249988" y="4959350"/>
          <p14:tracePt t="236685" x="6305550" y="4959350"/>
          <p14:tracePt t="236694" x="6321425" y="4967288"/>
          <p14:tracePt t="236702" x="6337300" y="4967288"/>
          <p14:tracePt t="236710" x="6384925" y="4967288"/>
          <p14:tracePt t="236718" x="6392863" y="4967288"/>
          <p14:tracePt t="236726" x="6434138" y="4967288"/>
          <p14:tracePt t="236733" x="6457950" y="4967288"/>
          <p14:tracePt t="236742" x="6473825" y="4967288"/>
          <p14:tracePt t="236750" x="6489700" y="4967288"/>
          <p14:tracePt t="236758" x="6497638" y="4967288"/>
          <p14:tracePt t="236766" x="6505575" y="4967288"/>
          <p14:tracePt t="236782" x="6513513" y="4967288"/>
          <p14:tracePt t="236902" x="6489700" y="4967288"/>
          <p14:tracePt t="236909" x="6473825" y="4967288"/>
          <p14:tracePt t="236918" x="6465888" y="4967288"/>
          <p14:tracePt t="236926" x="6450013" y="4967288"/>
          <p14:tracePt t="236933" x="6384925" y="4967288"/>
          <p14:tracePt t="236942" x="6297613" y="4967288"/>
          <p14:tracePt t="236950" x="6202363" y="4967288"/>
          <p14:tracePt t="236957" x="6130925" y="4976813"/>
          <p14:tracePt t="236966" x="6010275" y="4976813"/>
          <p14:tracePt t="236974" x="5946775" y="4976813"/>
          <p14:tracePt t="236982" x="5843588" y="4976813"/>
          <p14:tracePt t="236989" x="5756275" y="4976813"/>
          <p14:tracePt t="236997" x="5748338" y="4976813"/>
          <p14:tracePt t="237006" x="5740400" y="4976813"/>
          <p14:tracePt t="237013" x="5732463" y="4976813"/>
          <p14:tracePt t="237158" x="5740400" y="4976813"/>
          <p14:tracePt t="237173" x="5748338" y="4976813"/>
          <p14:tracePt t="237181" x="5756275" y="4976813"/>
          <p14:tracePt t="237189" x="5764213" y="4976813"/>
          <p14:tracePt t="237197" x="5772150" y="4976813"/>
          <p14:tracePt t="237206" x="5780088" y="4976813"/>
          <p14:tracePt t="237213" x="5811838" y="4976813"/>
          <p14:tracePt t="237222" x="5819775" y="4976813"/>
          <p14:tracePt t="237230" x="5843588" y="4976813"/>
          <p14:tracePt t="237239" x="5859463" y="4976813"/>
          <p14:tracePt t="237246" x="5875338" y="4976813"/>
          <p14:tracePt t="237255" x="5899150" y="4976813"/>
          <p14:tracePt t="237262" x="5915025" y="4976813"/>
          <p14:tracePt t="237272" x="5922963" y="4976813"/>
          <p14:tracePt t="237278" x="5938838" y="4976813"/>
          <p14:tracePt t="237285" x="5946775" y="4976813"/>
          <p14:tracePt t="237294" x="5954713" y="4976813"/>
          <p14:tracePt t="237631" x="5962650" y="4976813"/>
          <p14:tracePt t="237637" x="5978525" y="4976813"/>
          <p14:tracePt t="237646" x="5986463" y="4976813"/>
          <p14:tracePt t="237655" x="6002338" y="4976813"/>
          <p14:tracePt t="237662" x="6018213" y="4976813"/>
          <p14:tracePt t="237671" x="6099175" y="4976813"/>
          <p14:tracePt t="237678" x="6186488" y="4976813"/>
          <p14:tracePt t="237686" x="6265863" y="4976813"/>
          <p14:tracePt t="237694" x="6376988" y="4976813"/>
          <p14:tracePt t="237703" x="6442075" y="4976813"/>
          <p14:tracePt t="237710" x="6577013" y="4984750"/>
          <p14:tracePt t="237718" x="6727825" y="4984750"/>
          <p14:tracePt t="237726" x="6848475" y="4984750"/>
          <p14:tracePt t="237734" x="6951663" y="4984750"/>
          <p14:tracePt t="237742" x="7062788" y="4984750"/>
          <p14:tracePt t="237750" x="7086600" y="4984750"/>
          <p14:tracePt t="237758" x="7094538" y="4984750"/>
          <p14:tracePt t="237774" x="7102475" y="4984750"/>
          <p14:tracePt t="237894" x="7110413" y="4984750"/>
          <p14:tracePt t="237910" x="7118350" y="4976813"/>
          <p14:tracePt t="237926" x="7126288" y="4967288"/>
          <p14:tracePt t="237934" x="7126288" y="4959350"/>
          <p14:tracePt t="237942" x="7143750" y="4943475"/>
          <p14:tracePt t="237951" x="7151688" y="4927600"/>
          <p14:tracePt t="237958" x="7151688" y="4911725"/>
          <p14:tracePt t="237966" x="7151688" y="4879975"/>
          <p14:tracePt t="237974" x="7151688" y="4864100"/>
          <p14:tracePt t="237982" x="7151688" y="4768850"/>
          <p14:tracePt t="237990" x="7151688" y="4705350"/>
          <p14:tracePt t="237998" x="7151688" y="4624388"/>
          <p14:tracePt t="238005" x="7151688" y="4545013"/>
          <p14:tracePt t="238014" x="7151688" y="4505325"/>
          <p14:tracePt t="238022" x="7151688" y="4465638"/>
          <p14:tracePt t="238030" x="7151688" y="4441825"/>
          <p14:tracePt t="238040" x="7151688" y="4425950"/>
          <p14:tracePt t="238046" x="7151688" y="4410075"/>
          <p14:tracePt t="238054" x="7151688" y="4354513"/>
          <p14:tracePt t="238062" x="7151688" y="4346575"/>
          <p14:tracePt t="238070" x="7151688" y="4338638"/>
          <p14:tracePt t="238078" x="7151688" y="4314825"/>
          <p14:tracePt t="238086" x="7151688" y="4298950"/>
          <p14:tracePt t="238094" x="7151688" y="4281488"/>
          <p14:tracePt t="238103" x="7151688" y="4265613"/>
          <p14:tracePt t="238110" x="7151688" y="4257675"/>
          <p14:tracePt t="238118" x="7143750" y="4249738"/>
          <p14:tracePt t="238126" x="7143750" y="4241800"/>
          <p14:tracePt t="238158" x="7143750" y="4233863"/>
          <p14:tracePt t="238184" x="7143750" y="4225925"/>
          <p14:tracePt t="238190" x="7143750" y="4217988"/>
          <p14:tracePt t="238198" x="7143750" y="4202113"/>
          <p14:tracePt t="238214" x="7143750" y="4194175"/>
          <p14:tracePt t="238221" x="7143750" y="4186238"/>
          <p14:tracePt t="238229" x="7143750" y="4178300"/>
          <p14:tracePt t="238238" x="7151688" y="4162425"/>
          <p14:tracePt t="238246" x="7151688" y="4146550"/>
          <p14:tracePt t="238254" x="7151688" y="4138613"/>
          <p14:tracePt t="238262" x="7151688" y="4130675"/>
          <p14:tracePt t="238270" x="7151688" y="4106863"/>
          <p14:tracePt t="238278" x="7151688" y="4098925"/>
          <p14:tracePt t="238287" x="7151688" y="4090988"/>
          <p14:tracePt t="238478" x="7151688" y="4083050"/>
          <p14:tracePt t="238510" x="7151688" y="4075113"/>
          <p14:tracePt t="238534" x="7151688" y="4067175"/>
          <p14:tracePt t="238542" x="7151688" y="4059238"/>
          <p14:tracePt t="238552" x="7151688" y="4043363"/>
          <p14:tracePt t="238558" x="7151688" y="4035425"/>
          <p14:tracePt t="238566" x="7151688" y="4019550"/>
          <p14:tracePt t="238574" x="7151688" y="4003675"/>
          <p14:tracePt t="238582" x="7151688" y="3995738"/>
          <p14:tracePt t="238590" x="7159625" y="3971925"/>
          <p14:tracePt t="238597" x="7159625" y="3963988"/>
          <p14:tracePt t="238605" x="7159625" y="3956050"/>
          <p14:tracePt t="238621" x="7159625" y="3948113"/>
          <p14:tracePt t="238671" x="7159625" y="3938588"/>
          <p14:tracePt t="238686" x="7159625" y="3930650"/>
          <p14:tracePt t="239086" x="7159625" y="3938588"/>
          <p14:tracePt t="239102" x="7159625" y="3948113"/>
          <p14:tracePt t="239306" x="7151688" y="3948113"/>
          <p14:tracePt t="239319" x="7151688" y="3956050"/>
          <p14:tracePt t="239329" x="7143750" y="3963988"/>
          <p14:tracePt t="239333" x="7143750" y="3971925"/>
          <p14:tracePt t="239341" x="7135813" y="3979863"/>
          <p14:tracePt t="239350" x="7126288" y="3987800"/>
          <p14:tracePt t="239358" x="7118350" y="3995738"/>
          <p14:tracePt t="239366" x="7118350" y="4003675"/>
          <p14:tracePt t="239373" x="7110413" y="4011613"/>
          <p14:tracePt t="239390" x="7110413" y="4019550"/>
          <p14:tracePt t="239406" x="7102475" y="4019550"/>
          <p14:tracePt t="239446" x="7102475" y="4027488"/>
          <p14:tracePt t="239454" x="7102475" y="4035425"/>
          <p14:tracePt t="239462" x="7094538" y="4043363"/>
          <p14:tracePt t="239485" x="7086600" y="4043363"/>
          <p14:tracePt t="239493" x="7086600" y="4051300"/>
          <p14:tracePt t="239518" x="7086600" y="4059238"/>
          <p14:tracePt t="239558" x="7078663" y="4059238"/>
          <p14:tracePt t="239574" x="7078663" y="4067175"/>
          <p14:tracePt t="239614" x="7070725" y="4067175"/>
          <p14:tracePt t="239622" x="7070725" y="4075113"/>
          <p14:tracePt t="239638" x="7062788" y="4075113"/>
          <p14:tracePt t="239646" x="7062788" y="4090988"/>
          <p14:tracePt t="239653" x="7054850" y="4090988"/>
          <p14:tracePt t="239662" x="7054850" y="4098925"/>
          <p14:tracePt t="239670" x="7054850" y="4114800"/>
          <p14:tracePt t="239677" x="7046913" y="4114800"/>
          <p14:tracePt t="239685" x="7038975" y="4130675"/>
          <p14:tracePt t="239702" x="7031038" y="4138613"/>
          <p14:tracePt t="239710" x="7031038" y="4146550"/>
          <p14:tracePt t="239718" x="7023100" y="4154488"/>
          <p14:tracePt t="239727" x="7015163" y="4178300"/>
          <p14:tracePt t="239734" x="7015163" y="4194175"/>
          <p14:tracePt t="239744" x="7015163" y="4202113"/>
          <p14:tracePt t="239749" x="7015163" y="4210050"/>
          <p14:tracePt t="239758" x="7015163" y="4225925"/>
          <p14:tracePt t="239766" x="7015163" y="4241800"/>
          <p14:tracePt t="239774" x="7007225" y="4249738"/>
          <p14:tracePt t="239782" x="7007225" y="4257675"/>
          <p14:tracePt t="239790" x="6999288" y="4265613"/>
          <p14:tracePt t="239798" x="6999288" y="4273550"/>
          <p14:tracePt t="239807" x="6999288" y="4291013"/>
          <p14:tracePt t="239814" x="6991350" y="4298950"/>
          <p14:tracePt t="239822" x="6991350" y="4306888"/>
          <p14:tracePt t="239830" x="6983413" y="4314825"/>
          <p14:tracePt t="239837" x="6983413" y="4338638"/>
          <p14:tracePt t="239846" x="6983413" y="4346575"/>
          <p14:tracePt t="239854" x="6975475" y="4362450"/>
          <p14:tracePt t="239862" x="6967538" y="4370388"/>
          <p14:tracePt t="239870" x="6959600" y="4402138"/>
          <p14:tracePt t="239878" x="6959600" y="4410075"/>
          <p14:tracePt t="239885" x="6959600" y="4418013"/>
          <p14:tracePt t="239894" x="6959600" y="4425950"/>
          <p14:tracePt t="239902" x="6959600" y="4441825"/>
          <p14:tracePt t="239911" x="6959600" y="4457700"/>
          <p14:tracePt t="239918" x="6951663" y="4465638"/>
          <p14:tracePt t="239927" x="6951663" y="4481513"/>
          <p14:tracePt t="239934" x="6951663" y="4497388"/>
          <p14:tracePt t="239944" x="6951663" y="4521200"/>
          <p14:tracePt t="239950" x="6951663" y="4552950"/>
          <p14:tracePt t="239958" x="6951663" y="4560888"/>
          <p14:tracePt t="239966" x="6951663" y="4584700"/>
          <p14:tracePt t="239974" x="6943725" y="4600575"/>
          <p14:tracePt t="239982" x="6943725" y="4616450"/>
          <p14:tracePt t="239990" x="6943725" y="4624388"/>
          <p14:tracePt t="239998" x="6943725" y="4641850"/>
          <p14:tracePt t="240006" x="6935788" y="4649788"/>
          <p14:tracePt t="240014" x="6927850" y="4673600"/>
          <p14:tracePt t="240022" x="6927850" y="4681538"/>
          <p14:tracePt t="240030" x="6919913" y="4697413"/>
          <p14:tracePt t="240037" x="6919913" y="4721225"/>
          <p14:tracePt t="240046" x="6919913" y="4729163"/>
          <p14:tracePt t="240061" x="6911975" y="4752975"/>
          <p14:tracePt t="240069" x="6911975" y="4760913"/>
          <p14:tracePt t="240093" x="6911975" y="4776788"/>
          <p14:tracePt t="240102" x="6904038" y="4784725"/>
          <p14:tracePt t="240110" x="6904038" y="4792663"/>
          <p14:tracePt t="240118" x="6896100" y="4800600"/>
          <p14:tracePt t="240134" x="6888163" y="4816475"/>
          <p14:tracePt t="240145" x="6880225" y="4816475"/>
          <p14:tracePt t="240150" x="6880225" y="4824413"/>
          <p14:tracePt t="240158" x="6864350" y="4832350"/>
          <p14:tracePt t="240166" x="6864350" y="4848225"/>
          <p14:tracePt t="240174" x="6848475" y="4848225"/>
          <p14:tracePt t="240182" x="6840538" y="4864100"/>
          <p14:tracePt t="240191" x="6832600" y="4872038"/>
          <p14:tracePt t="240197" x="6824663" y="4879975"/>
          <p14:tracePt t="240222" x="6816725" y="4887913"/>
          <p14:tracePt t="240358" x="6832600" y="4887913"/>
          <p14:tracePt t="240374" x="6840538" y="4879975"/>
          <p14:tracePt t="240382" x="6856413" y="4872038"/>
          <p14:tracePt t="240390" x="6864350" y="4872038"/>
          <p14:tracePt t="240398" x="6880225" y="4856163"/>
          <p14:tracePt t="240414" x="6888163" y="4840288"/>
          <p14:tracePt t="240423" x="6888163" y="4832350"/>
          <p14:tracePt t="240429" x="6904038" y="4824413"/>
          <p14:tracePt t="240438" x="6911975" y="4800600"/>
          <p14:tracePt t="240445" x="6919913" y="4752975"/>
          <p14:tracePt t="240453" x="6927850" y="4657725"/>
          <p14:tracePt t="240462" x="6927850" y="4584700"/>
          <p14:tracePt t="240470" x="6927850" y="4497388"/>
          <p14:tracePt t="240478" x="6927850" y="4402138"/>
          <p14:tracePt t="240485" x="6935788" y="4330700"/>
          <p14:tracePt t="240495" x="6951663" y="4273550"/>
          <p14:tracePt t="240502" x="6951663" y="4265613"/>
          <p14:tracePt t="240510" x="6951663" y="4241800"/>
          <p14:tracePt t="240518" x="6959600" y="4233863"/>
          <p14:tracePt t="240527" x="6959600" y="4217988"/>
          <p14:tracePt t="240534" x="6959600" y="4210050"/>
          <p14:tracePt t="240543" x="6959600" y="4186238"/>
          <p14:tracePt t="240550" x="6959600" y="4162425"/>
          <p14:tracePt t="240559" x="6967538" y="4122738"/>
          <p14:tracePt t="240566" x="6967538" y="4043363"/>
          <p14:tracePt t="240574" x="6967538" y="4019550"/>
          <p14:tracePt t="240582" x="6967538" y="4003675"/>
          <p14:tracePt t="240590" x="6967538" y="3979863"/>
          <p14:tracePt t="240598" x="6975475" y="3963988"/>
          <p14:tracePt t="240606" x="6975475" y="3956050"/>
          <p14:tracePt t="240613" x="6975475" y="3948113"/>
          <p14:tracePt t="240622" x="6975475" y="3930650"/>
          <p14:tracePt t="240630" x="6975475" y="3922713"/>
          <p14:tracePt t="240638" x="6975475" y="3914775"/>
          <p14:tracePt t="240646" x="6975475" y="3906838"/>
          <p14:tracePt t="240653" x="6975475" y="3898900"/>
          <p14:tracePt t="240750" x="6983413" y="3898900"/>
          <p14:tracePt t="240759" x="6991350" y="3898900"/>
          <p14:tracePt t="240766" x="6999288" y="3898900"/>
          <p14:tracePt t="240774" x="7023100" y="3898900"/>
          <p14:tracePt t="240782" x="7054850" y="3898900"/>
          <p14:tracePt t="240790" x="7102475" y="3890963"/>
          <p14:tracePt t="240798" x="7126288" y="3890963"/>
          <p14:tracePt t="240806" x="7143750" y="3890963"/>
          <p14:tracePt t="240814" x="7159625" y="3890963"/>
          <p14:tracePt t="240822" x="7167563" y="3890963"/>
          <p14:tracePt t="240830" x="7175500" y="3883025"/>
          <p14:tracePt t="240838" x="7183438" y="3875088"/>
          <p14:tracePt t="240846" x="7183438" y="3867150"/>
          <p14:tracePt t="240862" x="7191375" y="3867150"/>
          <p14:tracePt t="240877" x="7191375" y="3859213"/>
          <p14:tracePt t="240894" x="7191375" y="3851275"/>
          <p14:tracePt t="241040" x="7191375" y="3859213"/>
          <p14:tracePt t="241046" x="7191375" y="3867150"/>
          <p14:tracePt t="241053" x="7191375" y="3875088"/>
          <p14:tracePt t="241062" x="7183438" y="3883025"/>
          <p14:tracePt t="241070" x="7183438" y="3898900"/>
          <p14:tracePt t="241095" x="7175500" y="3898900"/>
          <p14:tracePt t="241638" x="7175500" y="3906838"/>
          <p14:tracePt t="241671" x="7175500" y="3914775"/>
          <p14:tracePt t="241678" x="7175500" y="3922713"/>
          <p14:tracePt t="241686" x="7175500" y="3930650"/>
          <p14:tracePt t="241694" x="7175500" y="3948113"/>
          <p14:tracePt t="241702" x="7175500" y="3956050"/>
          <p14:tracePt t="241712" x="7175500" y="3979863"/>
          <p14:tracePt t="241718" x="7175500" y="3995738"/>
          <p14:tracePt t="241726" x="7167563" y="4011613"/>
          <p14:tracePt t="241734" x="7159625" y="4035425"/>
          <p14:tracePt t="241742" x="7159625" y="4075113"/>
          <p14:tracePt t="241753" x="7159625" y="4083050"/>
          <p14:tracePt t="241757" x="7151688" y="4106863"/>
          <p14:tracePt t="241765" x="7143750" y="4114800"/>
          <p14:tracePt t="241774" x="7143750" y="4138613"/>
          <p14:tracePt t="241781" x="7135813" y="4162425"/>
          <p14:tracePt t="241798" x="7110413" y="4178300"/>
          <p14:tracePt t="241806" x="7102475" y="4194175"/>
          <p14:tracePt t="241814" x="7086600" y="4225925"/>
          <p14:tracePt t="241822" x="7070725" y="4241800"/>
          <p14:tracePt t="241831" x="7054850" y="4273550"/>
          <p14:tracePt t="241838" x="7038975" y="4291013"/>
          <p14:tracePt t="241846" x="6991350" y="4330700"/>
          <p14:tracePt t="241854" x="6943725" y="4425950"/>
          <p14:tracePt t="241862" x="6935788" y="4441825"/>
          <p14:tracePt t="241869" x="6880225" y="4481513"/>
          <p14:tracePt t="241879" x="6856413" y="4545013"/>
          <p14:tracePt t="241885" x="6848475" y="4545013"/>
          <p14:tracePt t="241895" x="6848475" y="4552950"/>
          <p14:tracePt t="241902" x="6848475" y="4560888"/>
          <p14:tracePt t="241911" x="6840538" y="4568825"/>
          <p14:tracePt t="241917" x="6832600" y="4584700"/>
          <p14:tracePt t="241926" x="6832600" y="4592638"/>
          <p14:tracePt t="241934" x="6832600" y="4600575"/>
          <p14:tracePt t="241942" x="6832600" y="4616450"/>
          <p14:tracePt t="241951" x="6832600" y="4624388"/>
          <p14:tracePt t="241958" x="6824663" y="4633913"/>
          <p14:tracePt t="241966" x="6816725" y="4649788"/>
          <p14:tracePt t="241973" x="6808788" y="4657725"/>
          <p14:tracePt t="241982" x="6800850" y="4665663"/>
          <p14:tracePt t="241990" x="6800850" y="4673600"/>
          <p14:tracePt t="242022" x="6800850" y="4681538"/>
          <p14:tracePt t="242030" x="6792913" y="4681538"/>
          <p14:tracePt t="242077" x="6784975" y="4681538"/>
          <p14:tracePt t="242085" x="6751638" y="4552950"/>
          <p14:tracePt t="242094" x="6648450" y="4370388"/>
          <p14:tracePt t="242102" x="6418263" y="4154488"/>
          <p14:tracePt t="242112" x="6154738" y="3843338"/>
          <p14:tracePt t="242117" x="5883275" y="3476625"/>
          <p14:tracePt t="242126" x="5611813" y="3213100"/>
          <p14:tracePt t="242134" x="5445125" y="3070225"/>
          <p14:tracePt t="242142" x="5413375" y="3038475"/>
          <p14:tracePt t="242151" x="5389563" y="3014663"/>
          <p14:tracePt t="242158" x="5365750" y="3014663"/>
          <p14:tracePt t="242166" x="5357813" y="3014663"/>
          <p14:tracePt t="242174" x="5349875" y="3006725"/>
          <p14:tracePt t="242182" x="5334000" y="2998788"/>
          <p14:tracePt t="242198" x="5326063" y="2998788"/>
          <p14:tracePt t="242206" x="5318125" y="2998788"/>
          <p14:tracePt t="242215" x="5318125" y="2990850"/>
          <p14:tracePt t="242224" x="5310188" y="2990850"/>
          <p14:tracePt t="242238" x="5300663" y="2990850"/>
          <p14:tracePt t="242277" x="5292725" y="2990850"/>
          <p14:tracePt t="242294" x="5284788" y="2990850"/>
          <p14:tracePt t="242302" x="5276850" y="2990850"/>
          <p14:tracePt t="242318" x="5260975" y="2990850"/>
          <p14:tracePt t="242326" x="5237163" y="2990850"/>
          <p14:tracePt t="242334" x="5229225" y="2990850"/>
          <p14:tracePt t="242342" x="5205413" y="2990850"/>
          <p14:tracePt t="242350" x="5197475" y="2990850"/>
          <p14:tracePt t="242358" x="5189538" y="3006725"/>
          <p14:tracePt t="242366" x="5181600" y="3014663"/>
          <p14:tracePt t="242374" x="5181600" y="3030538"/>
          <p14:tracePt t="242382" x="5181600" y="3038475"/>
          <p14:tracePt t="242390" x="5173663" y="3046413"/>
          <p14:tracePt t="242398" x="5173663" y="3062288"/>
          <p14:tracePt t="242406" x="5165725" y="3070225"/>
          <p14:tracePt t="242413" x="5165725" y="3101975"/>
          <p14:tracePt t="242422" x="5173663" y="3181350"/>
          <p14:tracePt t="242430" x="5189538" y="3270250"/>
          <p14:tracePt t="242438" x="5221288" y="3365500"/>
          <p14:tracePt t="242446" x="5253038" y="3476625"/>
          <p14:tracePt t="242453" x="5357813" y="3660775"/>
          <p14:tracePt t="242462" x="5381625" y="3756025"/>
          <p14:tracePt t="242470" x="5397500" y="3835400"/>
          <p14:tracePt t="242478" x="5421313" y="3890963"/>
          <p14:tracePt t="242485" x="5429250" y="3898900"/>
          <p14:tracePt t="242518" x="5437188" y="3898900"/>
          <p14:tracePt t="242526" x="5437188" y="3890963"/>
          <p14:tracePt t="242534" x="5437188" y="3851275"/>
          <p14:tracePt t="242542" x="5437188" y="3827463"/>
          <p14:tracePt t="242557" x="5437188" y="3811588"/>
          <p14:tracePt t="242566" x="5437188" y="3803650"/>
          <p14:tracePt t="242582" x="5445125" y="3803650"/>
          <p14:tracePt t="242590" x="5445125" y="3795713"/>
          <p14:tracePt t="242633" x="5437188" y="3787775"/>
          <p14:tracePt t="242640" x="5429250" y="3787775"/>
          <p14:tracePt t="242646" x="5421313" y="3787775"/>
          <p14:tracePt t="242653" x="5421313" y="3779838"/>
          <p14:tracePt t="242658" x="5405438" y="3763963"/>
          <p14:tracePt t="242678" x="5397500" y="3763963"/>
          <p14:tracePt t="242685" x="5397500" y="3748088"/>
          <p14:tracePt t="242695" x="5389563" y="3748088"/>
          <p14:tracePt t="242701" x="5381625" y="3740150"/>
          <p14:tracePt t="242710" x="5365750" y="3732213"/>
          <p14:tracePt t="242717" x="5357813" y="3716338"/>
          <p14:tracePt t="242725" x="5349875" y="3716338"/>
          <p14:tracePt t="242749" x="5349875" y="3708400"/>
          <p14:tracePt t="242773" x="5349875" y="3700463"/>
          <p14:tracePt t="242789" x="5349875" y="3692525"/>
          <p14:tracePt t="242798" x="5341938" y="3692525"/>
          <p14:tracePt t="242811" x="5341938" y="3684588"/>
          <p14:tracePt t="242813" x="5334000" y="3676650"/>
          <p14:tracePt t="242822" x="5326063" y="3668713"/>
          <p14:tracePt t="242829" x="5326063" y="3652838"/>
          <p14:tracePt t="242845" x="5318125" y="3652838"/>
          <p14:tracePt t="242854" x="5318125" y="3644900"/>
          <p14:tracePt t="242966" x="5318125" y="3684588"/>
          <p14:tracePt t="242974" x="5381625" y="3763963"/>
          <p14:tracePt t="242982" x="5389563" y="3875088"/>
          <p14:tracePt t="242990" x="5453063" y="4035425"/>
          <p14:tracePt t="242998" x="5580063" y="4210050"/>
          <p14:tracePt t="243006" x="5684838" y="4402138"/>
          <p14:tracePt t="243014" x="5859463" y="4545013"/>
          <p14:tracePt t="243022" x="6010275" y="4649788"/>
          <p14:tracePt t="243029" x="6162675" y="4729163"/>
          <p14:tracePt t="243046" x="6392863" y="4816475"/>
          <p14:tracePt t="243054" x="6489700" y="4832350"/>
          <p14:tracePt t="243062" x="6569075" y="4848225"/>
          <p14:tracePt t="243070" x="6624638" y="4864100"/>
          <p14:tracePt t="243078" x="6656388" y="4872038"/>
          <p14:tracePt t="243085" x="6704013" y="4872038"/>
          <p14:tracePt t="243094" x="6727825" y="4872038"/>
          <p14:tracePt t="243102" x="6743700" y="4872038"/>
          <p14:tracePt t="243113" x="6751638" y="4872038"/>
          <p14:tracePt t="243134" x="6759575" y="4864100"/>
          <p14:tracePt t="243143" x="6759575" y="4856163"/>
          <p14:tracePt t="243150" x="6769100" y="4840288"/>
          <p14:tracePt t="243158" x="6777038" y="4832350"/>
          <p14:tracePt t="243214" x="6777038" y="4840288"/>
          <p14:tracePt t="243229" x="6777038" y="4856163"/>
          <p14:tracePt t="243303" x="6769100" y="4895850"/>
          <p14:tracePt t="243310" x="6751638" y="4911725"/>
          <p14:tracePt t="243318" x="6719888" y="4959350"/>
          <p14:tracePt t="243326" x="6696075" y="5024438"/>
          <p14:tracePt t="243333" x="6648450" y="5087938"/>
          <p14:tracePt t="243343" x="6584950" y="5111750"/>
          <p14:tracePt t="243350" x="6553200" y="5127625"/>
          <p14:tracePt t="243357" x="6545263" y="5143500"/>
          <p14:tracePt t="243366" x="6537325" y="5143500"/>
          <p14:tracePt t="243374" x="6529388" y="5143500"/>
          <p14:tracePt t="243454" x="6529388" y="5135563"/>
          <p14:tracePt t="243463" x="6529388" y="5127625"/>
          <p14:tracePt t="243477" x="6529388" y="5119688"/>
          <p14:tracePt t="243486" x="6521450" y="5119688"/>
          <p14:tracePt t="243494" x="6521450" y="5111750"/>
          <p14:tracePt t="243509" x="6513513" y="5111750"/>
          <p14:tracePt t="243518" x="6513513" y="5103813"/>
          <p14:tracePt t="243527" x="6505575" y="5103813"/>
          <p14:tracePt t="243543" x="6497638" y="5103813"/>
          <p14:tracePt t="243550" x="6489700" y="5095875"/>
          <p14:tracePt t="243558" x="6481763" y="5095875"/>
          <p14:tracePt t="243569" x="6465888" y="5095875"/>
          <p14:tracePt t="243574" x="6442075" y="5080000"/>
          <p14:tracePt t="243582" x="6369050" y="5064125"/>
          <p14:tracePt t="243590" x="6329363" y="5032375"/>
          <p14:tracePt t="243598" x="6281738" y="5024438"/>
          <p14:tracePt t="243606" x="6273800" y="5024438"/>
          <p14:tracePt t="243614" x="6257925" y="5024438"/>
          <p14:tracePt t="243622" x="6242050" y="5024438"/>
          <p14:tracePt t="243629" x="6234113" y="5024438"/>
          <p14:tracePt t="243638" x="6210300" y="5024438"/>
          <p14:tracePt t="243645" x="6202363" y="5024438"/>
          <p14:tracePt t="243653" x="6194425" y="5024438"/>
          <p14:tracePt t="243662" x="6186488" y="5024438"/>
          <p14:tracePt t="243832" x="6186488" y="5048250"/>
          <p14:tracePt t="243838" x="6178550" y="5064125"/>
          <p14:tracePt t="243846" x="6178550" y="5080000"/>
          <p14:tracePt t="243854" x="6178550" y="5087938"/>
          <p14:tracePt t="243863" x="6178550" y="5111750"/>
          <p14:tracePt t="243869" x="6178550" y="5119688"/>
          <p14:tracePt t="243885" x="6178550" y="5127625"/>
          <p14:tracePt t="243935" x="6186488" y="5127625"/>
          <p14:tracePt t="243950" x="6202363" y="5127625"/>
          <p14:tracePt t="243958" x="6202363" y="5103813"/>
          <p14:tracePt t="243965" x="6202363" y="5095875"/>
          <p14:tracePt t="243973" x="6202363" y="5080000"/>
          <p14:tracePt t="243982" x="6210300" y="5064125"/>
          <p14:tracePt t="243990" x="6210300" y="5056188"/>
          <p14:tracePt t="243998" x="6218238" y="5048250"/>
          <p14:tracePt t="244006" x="6218238" y="5040313"/>
          <p14:tracePt t="244022" x="6218238" y="5032375"/>
          <p14:tracePt t="244078" x="6226175" y="5032375"/>
          <p14:tracePt t="244094" x="6242050" y="5032375"/>
          <p14:tracePt t="244102" x="6249988" y="5032375"/>
          <p14:tracePt t="244109" x="6265863" y="5032375"/>
          <p14:tracePt t="244118" x="6305550" y="5032375"/>
          <p14:tracePt t="244127" x="6392863" y="5032375"/>
          <p14:tracePt t="244134" x="6457950" y="5032375"/>
          <p14:tracePt t="244143" x="6529388" y="5032375"/>
          <p14:tracePt t="244150" x="6616700" y="5032375"/>
          <p14:tracePt t="244160" x="6711950" y="5032375"/>
          <p14:tracePt t="244165" x="6751638" y="5032375"/>
          <p14:tracePt t="244177" x="6808788" y="5032375"/>
          <p14:tracePt t="244182" x="6840538" y="5032375"/>
          <p14:tracePt t="244190" x="6951663" y="5024438"/>
          <p14:tracePt t="244197" x="7038975" y="5000625"/>
          <p14:tracePt t="244206" x="7102475" y="4984750"/>
          <p14:tracePt t="244214" x="7175500" y="4967288"/>
          <p14:tracePt t="244222" x="7294563" y="4951413"/>
          <p14:tracePt t="244230" x="7366000" y="4919663"/>
          <p14:tracePt t="244238" x="7469188" y="4887913"/>
          <p14:tracePt t="244246" x="7558088" y="4864100"/>
          <p14:tracePt t="244254" x="7661275" y="4824413"/>
          <p14:tracePt t="244261" x="7708900" y="4760913"/>
          <p14:tracePt t="244270" x="7740650" y="4681538"/>
          <p14:tracePt t="244278" x="7796213" y="4552950"/>
          <p14:tracePt t="244285" x="7804150" y="4489450"/>
          <p14:tracePt t="244293" x="7812088" y="4386263"/>
          <p14:tracePt t="244302" x="7820025" y="4330700"/>
          <p14:tracePt t="244311" x="7827963" y="4291013"/>
          <p14:tracePt t="244318" x="7827963" y="4249738"/>
          <p14:tracePt t="244326" x="7827963" y="4194175"/>
          <p14:tracePt t="244336" x="7827963" y="4186238"/>
          <p14:tracePt t="244350" x="7827963" y="4178300"/>
          <p14:tracePt t="244360" x="7820025" y="4178300"/>
          <p14:tracePt t="244382" x="7820025" y="4170363"/>
          <p14:tracePt t="244390" x="7820025" y="4162425"/>
          <p14:tracePt t="244398" x="7820025" y="4154488"/>
          <p14:tracePt t="244413" x="7820025" y="4146550"/>
          <p14:tracePt t="244422" x="7820025" y="4130675"/>
          <p14:tracePt t="244438" x="7820025" y="4114800"/>
          <p14:tracePt t="244445" x="7820025" y="4098925"/>
          <p14:tracePt t="244453" x="7820025" y="4059238"/>
          <p14:tracePt t="244461" x="7820025" y="4051300"/>
          <p14:tracePt t="244470" x="7820025" y="4035425"/>
          <p14:tracePt t="244477" x="7820025" y="3995738"/>
          <p14:tracePt t="244485" x="7827963" y="3971925"/>
          <p14:tracePt t="244494" x="7835900" y="3948113"/>
          <p14:tracePt t="244501" x="7835900" y="3938588"/>
          <p14:tracePt t="244510" x="7843838" y="3914775"/>
          <p14:tracePt t="244517" x="7851775" y="3906838"/>
          <p14:tracePt t="244527" x="7869238" y="3898900"/>
          <p14:tracePt t="244534" x="7869238" y="3890963"/>
          <p14:tracePt t="244544" x="7877175" y="3867150"/>
          <p14:tracePt t="244550" x="7885113" y="3851275"/>
          <p14:tracePt t="244559" x="7893050" y="3843338"/>
          <p14:tracePt t="244566" x="7900988" y="3827463"/>
          <p14:tracePt t="244574" x="7908925" y="3819525"/>
          <p14:tracePt t="244582" x="7916863" y="3795713"/>
          <p14:tracePt t="244590" x="7932738" y="3779838"/>
          <p14:tracePt t="244606" x="7940675" y="3771900"/>
          <p14:tracePt t="244685" x="7956550" y="3771900"/>
          <p14:tracePt t="244694" x="7972425" y="3779838"/>
          <p14:tracePt t="244702" x="7980363" y="3779838"/>
          <p14:tracePt t="244709" x="7996238" y="3787775"/>
          <p14:tracePt t="244718" x="8004175" y="3795713"/>
          <p14:tracePt t="244733" x="8012113" y="3803650"/>
          <p14:tracePt t="244742" x="8020050" y="3811588"/>
          <p14:tracePt t="244760" x="8027988" y="3819525"/>
          <p14:tracePt t="244774" x="8027988" y="3827463"/>
          <p14:tracePt t="244829" x="8027988" y="3835400"/>
          <p14:tracePt t="244838" x="8027988" y="3843338"/>
          <p14:tracePt t="244933" x="8035925" y="3843338"/>
          <p14:tracePt t="245310" x="8027988" y="3843338"/>
          <p14:tracePt t="245334" x="8020050" y="3843338"/>
          <p14:tracePt t="245398" x="8020050" y="3851275"/>
          <p14:tracePt t="245406" x="8012113" y="3851275"/>
          <p14:tracePt t="245414" x="8012113" y="3859213"/>
          <p14:tracePt t="245430" x="8012113" y="3867150"/>
          <p14:tracePt t="245437" x="8012113" y="3875088"/>
          <p14:tracePt t="245454" x="8004175" y="3883025"/>
          <p14:tracePt t="245462" x="8004175" y="3890963"/>
          <p14:tracePt t="245470" x="7996238" y="3898900"/>
          <p14:tracePt t="245487" x="7996238" y="3906838"/>
          <p14:tracePt t="245502" x="7996238" y="3914775"/>
          <p14:tracePt t="245510" x="7988300" y="3922713"/>
          <p14:tracePt t="245518" x="7980363" y="3930650"/>
          <p14:tracePt t="245537" x="7980363" y="3938588"/>
          <p14:tracePt t="245542" x="7972425" y="3938588"/>
          <p14:tracePt t="245574" x="7964488" y="3948113"/>
          <p14:tracePt t="245590" x="7956550" y="3948113"/>
          <p14:tracePt t="245598" x="7948613" y="3948113"/>
          <p14:tracePt t="245844" x="7948613" y="3956050"/>
          <p14:tracePt t="245846" x="7948613" y="3963988"/>
          <p14:tracePt t="245862" x="7940675" y="3963988"/>
          <p14:tracePt t="245869" x="7940675" y="3971925"/>
          <p14:tracePt t="245885" x="7940675" y="3979863"/>
          <p14:tracePt t="245909" x="7940675" y="3987800"/>
          <p14:tracePt t="246630" x="7940675" y="3995738"/>
          <p14:tracePt t="246638" x="7924800" y="3995738"/>
          <p14:tracePt t="246646" x="7877175" y="3995738"/>
          <p14:tracePt t="246657" x="7851775" y="4011613"/>
          <p14:tracePt t="246662" x="7812088" y="4019550"/>
          <p14:tracePt t="246671" x="7756525" y="4035425"/>
          <p14:tracePt t="246678" x="7685088" y="4090988"/>
          <p14:tracePt t="246686" x="7613650" y="4114800"/>
          <p14:tracePt t="246693" x="7477125" y="4210050"/>
          <p14:tracePt t="246703" x="7270750" y="4394200"/>
          <p14:tracePt t="246710" x="7110413" y="4449763"/>
          <p14:tracePt t="246718" x="6967538" y="4513263"/>
          <p14:tracePt t="246726" x="6904038" y="4529138"/>
          <p14:tracePt t="246734" x="6832600" y="4545013"/>
          <p14:tracePt t="246742" x="6777038" y="4552950"/>
          <p14:tracePt t="246749" x="6759575" y="4552950"/>
          <p14:tracePt t="246758" x="6759575" y="4560888"/>
          <p14:tracePt t="246774" x="6751638" y="4560888"/>
          <p14:tracePt t="246990" x="6751638" y="4545013"/>
          <p14:tracePt t="246997" x="6751638" y="4537075"/>
          <p14:tracePt t="247005" x="6759575" y="4521200"/>
          <p14:tracePt t="247013" x="6759575" y="4513263"/>
          <p14:tracePt t="247021" x="6777038" y="4497388"/>
          <p14:tracePt t="247029" x="6784975" y="4473575"/>
          <p14:tracePt t="247037" x="6808788" y="4465638"/>
          <p14:tracePt t="247055" x="6824663" y="4441825"/>
          <p14:tracePt t="247062" x="6832600" y="4433888"/>
          <p14:tracePt t="247070" x="6856413" y="4425950"/>
          <p14:tracePt t="247078" x="6872288" y="4410075"/>
          <p14:tracePt t="247094" x="6896100" y="4394200"/>
          <p14:tracePt t="247103" x="6904038" y="4394200"/>
          <p14:tracePt t="247110" x="6911975" y="4386263"/>
          <p14:tracePt t="247123" x="6911975" y="4378325"/>
          <p14:tracePt t="247127" x="6927850" y="4362450"/>
          <p14:tracePt t="247141" x="6935788" y="4354513"/>
          <p14:tracePt t="247150" x="6943725" y="4346575"/>
          <p14:tracePt t="247158" x="6951663" y="4346575"/>
          <p14:tracePt t="247165" x="6951663" y="4338638"/>
          <p14:tracePt t="247173" x="6959600" y="4338638"/>
          <p14:tracePt t="247183" x="6967538" y="4338638"/>
          <p14:tracePt t="247199" x="6967538" y="4330700"/>
          <p14:tracePt t="247254" x="6967538" y="4322763"/>
          <p14:tracePt t="247278" x="6967538" y="4314825"/>
          <p14:tracePt t="247286" x="6975475" y="4314825"/>
          <p14:tracePt t="247294" x="6975475" y="4298950"/>
          <p14:tracePt t="247302" x="6983413" y="4298950"/>
          <p14:tracePt t="247310" x="6983413" y="4291013"/>
          <p14:tracePt t="247318" x="6991350" y="4281488"/>
          <p14:tracePt t="247326" x="6999288" y="4273550"/>
          <p14:tracePt t="247342" x="6999288" y="4265613"/>
          <p14:tracePt t="247350" x="7007225" y="4265613"/>
          <p14:tracePt t="247354" x="7007225" y="4257675"/>
          <p14:tracePt t="247366" x="7015163" y="4249738"/>
          <p14:tracePt t="247374" x="7023100" y="4241800"/>
          <p14:tracePt t="247381" x="7031038" y="4233863"/>
          <p14:tracePt t="247390" x="7038975" y="4225925"/>
          <p14:tracePt t="247398" x="7046913" y="4217988"/>
          <p14:tracePt t="247406" x="7054850" y="4202113"/>
          <p14:tracePt t="247414" x="7078663" y="4194175"/>
          <p14:tracePt t="247422" x="7078663" y="4178300"/>
          <p14:tracePt t="247430" x="7086600" y="4170363"/>
          <p14:tracePt t="247439" x="7094538" y="4162425"/>
          <p14:tracePt t="247446" x="7094538" y="4146550"/>
          <p14:tracePt t="247454" x="7094538" y="4138613"/>
          <p14:tracePt t="247462" x="7094538" y="4130675"/>
          <p14:tracePt t="247526" x="7094538" y="4146550"/>
          <p14:tracePt t="247533" x="7094538" y="4154488"/>
          <p14:tracePt t="247542" x="7094538" y="4162425"/>
          <p14:tracePt t="247550" x="7094538" y="4170363"/>
          <p14:tracePt t="247558" x="7086600" y="4178300"/>
          <p14:tracePt t="247566" x="7086600" y="4194175"/>
          <p14:tracePt t="247573" x="7086600" y="4210050"/>
          <p14:tracePt t="247581" x="7086600" y="4233863"/>
          <p14:tracePt t="247590" x="7086600" y="4257675"/>
          <p14:tracePt t="247598" x="7070725" y="4273550"/>
          <p14:tracePt t="247605" x="7070725" y="4291013"/>
          <p14:tracePt t="247614" x="7070725" y="4298950"/>
          <p14:tracePt t="247621" x="7062788" y="4314825"/>
          <p14:tracePt t="247658" x="7054850" y="4314825"/>
          <p14:tracePt t="247694" x="7054850" y="4306888"/>
          <p14:tracePt t="247702" x="7054850" y="4298950"/>
          <p14:tracePt t="247710" x="7054850" y="4291013"/>
          <p14:tracePt t="247717" x="7054850" y="4281488"/>
          <p14:tracePt t="247726" x="7062788" y="4265613"/>
          <p14:tracePt t="247734" x="7062788" y="4257675"/>
          <p14:tracePt t="247742" x="7062788" y="4249738"/>
          <p14:tracePt t="247750" x="7062788" y="4233863"/>
          <p14:tracePt t="247758" x="7062788" y="4202113"/>
          <p14:tracePt t="247766" x="7062788" y="4194175"/>
          <p14:tracePt t="247774" x="7062788" y="4186238"/>
          <p14:tracePt t="247781" x="7062788" y="4170363"/>
          <p14:tracePt t="247798" x="7062788" y="4162425"/>
          <p14:tracePt t="247854" x="7062788" y="4170363"/>
          <p14:tracePt t="247862" x="7062788" y="4178300"/>
          <p14:tracePt t="247869" x="7046913" y="4194175"/>
          <p14:tracePt t="247878" x="7046913" y="4217988"/>
          <p14:tracePt t="247887" x="7038975" y="4241800"/>
          <p14:tracePt t="247893" x="7031038" y="4249738"/>
          <p14:tracePt t="247904" x="7023100" y="4265613"/>
          <p14:tracePt t="247909" x="7023100" y="4273550"/>
          <p14:tracePt t="247919" x="7023100" y="4281488"/>
          <p14:tracePt t="247982" x="7023100" y="4273550"/>
          <p14:tracePt t="247989" x="7015163" y="4194175"/>
          <p14:tracePt t="247998" x="7015163" y="4186238"/>
          <p14:tracePt t="248006" x="7015163" y="4170363"/>
          <p14:tracePt t="248021" x="7015163" y="4162425"/>
          <p14:tracePt t="248030" x="7015163" y="4154488"/>
          <p14:tracePt t="248039" x="7023100" y="4154488"/>
          <p14:tracePt t="248102" x="7023100" y="4162425"/>
          <p14:tracePt t="248114" x="7023100" y="4178300"/>
          <p14:tracePt t="248118" x="7015163" y="4194175"/>
          <p14:tracePt t="248126" x="7015163" y="4217988"/>
          <p14:tracePt t="248133" x="7015163" y="4249738"/>
          <p14:tracePt t="248142" x="7015163" y="4257675"/>
          <p14:tracePt t="248150" x="7015163" y="4273550"/>
          <p14:tracePt t="248206" x="7015163" y="4233863"/>
          <p14:tracePt t="248214" x="7015163" y="4217988"/>
          <p14:tracePt t="248221" x="7015163" y="4122738"/>
          <p14:tracePt t="248230" x="7015163" y="4075113"/>
          <p14:tracePt t="248238" x="7015163" y="4011613"/>
          <p14:tracePt t="248246" x="7015163" y="3995738"/>
          <p14:tracePt t="248254" x="7015163" y="3971925"/>
          <p14:tracePt t="248265" x="7015163" y="3963988"/>
          <p14:tracePt t="248270" x="7015163" y="3956050"/>
          <p14:tracePt t="248302" x="7015163" y="3963988"/>
          <p14:tracePt t="248318" x="7015163" y="3971925"/>
          <p14:tracePt t="248326" x="7015163" y="3987800"/>
          <p14:tracePt t="248342" x="7015163" y="3995738"/>
          <p14:tracePt t="248350" x="7015163" y="4003675"/>
          <p14:tracePt t="248358" x="7015163" y="4019550"/>
          <p14:tracePt t="248366" x="7015163" y="4027488"/>
          <p14:tracePt t="248374" x="7015163" y="4043363"/>
          <p14:tracePt t="248382" x="7015163" y="4067175"/>
          <p14:tracePt t="248390" x="7015163" y="4090988"/>
          <p14:tracePt t="248397" x="7015163" y="4098925"/>
          <p14:tracePt t="248413" x="7015163" y="4114800"/>
          <p14:tracePt t="248462" x="7015163" y="4106863"/>
          <p14:tracePt t="248470" x="7007225" y="4090988"/>
          <p14:tracePt t="248485" x="7007225" y="4083050"/>
          <p14:tracePt t="248583" x="7007225" y="4090988"/>
          <p14:tracePt t="248592" x="7007225" y="4114800"/>
          <p14:tracePt t="248598" x="7007225" y="4138613"/>
          <p14:tracePt t="248605" x="7007225" y="4154488"/>
          <p14:tracePt t="248613" x="7007225" y="4178300"/>
          <p14:tracePt t="248621" x="7007225" y="4186238"/>
          <p14:tracePt t="248630" x="7007225" y="4202113"/>
          <p14:tracePt t="248637" x="7007225" y="4210050"/>
          <p14:tracePt t="248646" x="7007225" y="4241800"/>
          <p14:tracePt t="248653" x="7007225" y="4257675"/>
          <p14:tracePt t="248662" x="7007225" y="4281488"/>
          <p14:tracePt t="248678" x="7007225" y="4298950"/>
          <p14:tracePt t="248693" x="7007225" y="4306888"/>
          <p14:tracePt t="248918" x="7007225" y="4322763"/>
          <p14:tracePt t="248926" x="7007225" y="4330700"/>
          <p14:tracePt t="248934" x="7007225" y="4378325"/>
          <p14:tracePt t="248945" x="7007225" y="4386263"/>
          <p14:tracePt t="248950" x="7007225" y="4457700"/>
          <p14:tracePt t="248960" x="7007225" y="4481513"/>
          <p14:tracePt t="248966" x="7007225" y="4497388"/>
          <p14:tracePt t="248974" x="7007225" y="4513263"/>
          <p14:tracePt t="248982" x="6999288" y="4537075"/>
          <p14:tracePt t="248992" x="6999288" y="4552950"/>
          <p14:tracePt t="248998" x="6991350" y="4568825"/>
          <p14:tracePt t="249007" x="6983413" y="4600575"/>
          <p14:tracePt t="249013" x="6959600" y="4633913"/>
          <p14:tracePt t="249022" x="6943725" y="4681538"/>
          <p14:tracePt t="249029" x="6927850" y="4705350"/>
          <p14:tracePt t="249038" x="6927850" y="4721225"/>
          <p14:tracePt t="249045" x="6919913" y="4729163"/>
          <p14:tracePt t="249053" x="6919913" y="4737100"/>
          <p14:tracePt t="249061" x="6919913" y="4745038"/>
          <p14:tracePt t="249110" x="6911975" y="4745038"/>
          <p14:tracePt t="249152" x="6911975" y="4737100"/>
          <p14:tracePt t="249159" x="6911975" y="4721225"/>
          <p14:tracePt t="249166" x="6911975" y="4697413"/>
          <p14:tracePt t="249174" x="6911975" y="4689475"/>
          <p14:tracePt t="249182" x="6911975" y="4673600"/>
          <p14:tracePt t="249190" x="6911975" y="4657725"/>
          <p14:tracePt t="249198" x="6911975" y="4641850"/>
          <p14:tracePt t="249206" x="6911975" y="4633913"/>
          <p14:tracePt t="249213" x="6919913" y="4624388"/>
          <p14:tracePt t="249221" x="6919913" y="4600575"/>
          <p14:tracePt t="249230" x="6919913" y="4584700"/>
          <p14:tracePt t="249238" x="6919913" y="4560888"/>
          <p14:tracePt t="249245" x="6927850" y="4545013"/>
          <p14:tracePt t="249253" x="6927850" y="4529138"/>
          <p14:tracePt t="249261" x="6927850" y="4505325"/>
          <p14:tracePt t="249269" x="6927850" y="4489450"/>
          <p14:tracePt t="249278" x="6935788" y="4473575"/>
          <p14:tracePt t="249285" x="6943725" y="4473575"/>
          <p14:tracePt t="249295" x="6943725" y="4465638"/>
          <p14:tracePt t="249318" x="6943725" y="4449763"/>
          <p14:tracePt t="249342" x="6951663" y="4441825"/>
          <p14:tracePt t="249350" x="6959600" y="4425950"/>
          <p14:tracePt t="249357" x="6959600" y="4418013"/>
          <p14:tracePt t="249366" x="6967538" y="4402138"/>
          <p14:tracePt t="249373" x="6975475" y="4402138"/>
          <p14:tracePt t="249390" x="6975475" y="4394200"/>
          <p14:tracePt t="249454" x="6975475" y="4386263"/>
          <p14:tracePt t="249474" x="6975475" y="4378325"/>
          <p14:tracePt t="249485" x="6983413" y="4378325"/>
          <p14:tracePt t="249767" x="6983413" y="4370388"/>
          <p14:tracePt t="249782" x="6991350" y="4370388"/>
          <p14:tracePt t="249806" x="6999288" y="4370388"/>
          <p14:tracePt t="249813" x="6999288" y="4362450"/>
          <p14:tracePt t="249822" x="7007225" y="4362450"/>
          <p14:tracePt t="249829" x="7015163" y="4354513"/>
          <p14:tracePt t="249838" x="7023100" y="4346575"/>
          <p14:tracePt t="249846" x="7031038" y="4330700"/>
          <p14:tracePt t="249853" x="7046913" y="4322763"/>
          <p14:tracePt t="249862" x="7062788" y="4306888"/>
          <p14:tracePt t="249870" x="7062788" y="4298950"/>
          <p14:tracePt t="249878" x="7070725" y="4291013"/>
          <p14:tracePt t="249885" x="7070725" y="4265613"/>
          <p14:tracePt t="249893" x="7070725" y="4257675"/>
          <p14:tracePt t="249902" x="7070725" y="4249738"/>
          <p14:tracePt t="249930" x="7070725" y="4241800"/>
          <p14:tracePt t="249984" x="7078663" y="4241800"/>
          <p14:tracePt t="250152" x="7078663" y="4249738"/>
          <p14:tracePt t="250166" x="7078663" y="4257675"/>
          <p14:tracePt t="250182" x="7078663" y="4265613"/>
          <p14:tracePt t="250205" x="7078663" y="4273550"/>
          <p14:tracePt t="251752" x="7070725" y="4273550"/>
          <p14:tracePt t="251815" x="7062788" y="4273550"/>
          <p14:tracePt t="253173" x="7054850" y="4273550"/>
          <p14:tracePt t="253198" x="7046913" y="4273550"/>
          <p14:tracePt t="253320" x="7038975" y="4273550"/>
          <p14:tracePt t="253527" x="7031038" y="4273550"/>
          <p14:tracePt t="253543" x="7031038" y="4281488"/>
          <p14:tracePt t="253551" x="7023100" y="4281488"/>
          <p14:tracePt t="253559" x="7023100" y="4291013"/>
          <p14:tracePt t="253589" x="7015163" y="4298950"/>
          <p14:tracePt t="253605" x="6999288" y="4306888"/>
          <p14:tracePt t="253621" x="6991350" y="4314825"/>
          <p14:tracePt t="253629" x="6991350" y="4322763"/>
          <p14:tracePt t="253637" x="6991350" y="4330700"/>
          <p14:tracePt t="253646" x="6983413" y="4330700"/>
          <p14:tracePt t="253653" x="6983413" y="4338638"/>
          <p14:tracePt t="253662" x="6975475" y="4338638"/>
          <p14:tracePt t="253670" x="6967538" y="4346575"/>
          <p14:tracePt t="253701" x="6959600" y="4354513"/>
          <p14:tracePt t="253727" x="6951663" y="4362450"/>
          <p14:tracePt t="253742" x="6943725" y="4370388"/>
          <p14:tracePt t="253750" x="6943725" y="4378325"/>
          <p14:tracePt t="253766" x="6935788" y="4386263"/>
          <p14:tracePt t="253782" x="6927850" y="4402138"/>
          <p14:tracePt t="253790" x="6919913" y="4410075"/>
          <p14:tracePt t="253798" x="6911975" y="4418013"/>
          <p14:tracePt t="253806" x="6904038" y="4425950"/>
          <p14:tracePt t="253813" x="6896100" y="4433888"/>
          <p14:tracePt t="253821" x="6888163" y="4449763"/>
          <p14:tracePt t="253837" x="6880225" y="4457700"/>
          <p14:tracePt t="253846" x="6880225" y="4481513"/>
          <p14:tracePt t="253853" x="6864350" y="4481513"/>
          <p14:tracePt t="253862" x="6864350" y="4489450"/>
          <p14:tracePt t="253878" x="6864350" y="4505325"/>
          <p14:tracePt t="253885" x="6856413" y="4513263"/>
          <p14:tracePt t="253893" x="6848475" y="4529138"/>
          <p14:tracePt t="253902" x="6848475" y="4537075"/>
          <p14:tracePt t="253910" x="6840538" y="4545013"/>
          <p14:tracePt t="253918" x="6832600" y="4560888"/>
          <p14:tracePt t="253926" x="6824663" y="4568825"/>
          <p14:tracePt t="253935" x="6824663" y="4576763"/>
          <p14:tracePt t="253942" x="6816725" y="4592638"/>
          <p14:tracePt t="253949" x="6808788" y="4600575"/>
          <p14:tracePt t="253959" x="6808788" y="4608513"/>
          <p14:tracePt t="253971" x="6800850" y="4608513"/>
          <p14:tracePt t="253974" x="6800850" y="4624388"/>
          <p14:tracePt t="253982" x="6792913" y="4633913"/>
          <p14:tracePt t="253990" x="6784975" y="4641850"/>
          <p14:tracePt t="253998" x="6769100" y="4657725"/>
          <p14:tracePt t="254005" x="6759575" y="4665663"/>
          <p14:tracePt t="254014" x="6743700" y="4681538"/>
          <p14:tracePt t="254021" x="6735763" y="4697413"/>
          <p14:tracePt t="254030" x="6696075" y="4705350"/>
          <p14:tracePt t="254038" x="6688138" y="4713288"/>
          <p14:tracePt t="254047" x="6680200" y="4713288"/>
          <p14:tracePt t="254056" x="6672263" y="4721225"/>
          <p14:tracePt t="254069" x="6656388" y="4721225"/>
          <p14:tracePt t="254077" x="6648450" y="4729163"/>
          <p14:tracePt t="254086" x="6632575" y="4737100"/>
          <p14:tracePt t="254093" x="6616700" y="4745038"/>
          <p14:tracePt t="254102" x="6600825" y="4760913"/>
          <p14:tracePt t="254110" x="6577013" y="4768850"/>
          <p14:tracePt t="254118" x="6537325" y="4800600"/>
          <p14:tracePt t="254126" x="6489700" y="4808538"/>
          <p14:tracePt t="254135" x="6442075" y="4816475"/>
          <p14:tracePt t="254142" x="6402388" y="4824413"/>
          <p14:tracePt t="254151" x="6361113" y="4824413"/>
          <p14:tracePt t="254158" x="6273800" y="4832350"/>
          <p14:tracePt t="254166" x="6210300" y="4840288"/>
          <p14:tracePt t="254174" x="6162675" y="4856163"/>
          <p14:tracePt t="254182" x="6107113" y="4856163"/>
          <p14:tracePt t="254191" x="6091238" y="4856163"/>
          <p14:tracePt t="254206" x="6083300" y="4856163"/>
          <p14:tracePt t="254296" x="6083300" y="4864100"/>
          <p14:tracePt t="254302" x="6083300" y="4872038"/>
          <p14:tracePt t="254310" x="6075363" y="4872038"/>
          <p14:tracePt t="254486" x="6083300" y="4872038"/>
          <p14:tracePt t="254494" x="6083300" y="4864100"/>
          <p14:tracePt t="254509" x="6091238" y="4856163"/>
          <p14:tracePt t="254534" x="6099175" y="4856163"/>
          <p14:tracePt t="254566" x="6099175" y="4840288"/>
          <p14:tracePt t="254638" x="6099175" y="4848225"/>
          <p14:tracePt t="254646" x="6091238" y="4848225"/>
          <p14:tracePt t="254654" x="6091238" y="4856163"/>
          <p14:tracePt t="254662" x="6083300" y="4856163"/>
          <p14:tracePt t="254669" x="6083300" y="4864100"/>
          <p14:tracePt t="254679" x="6075363" y="4864100"/>
          <p14:tracePt t="254695" x="6067425" y="4864100"/>
          <p14:tracePt t="254702" x="6067425" y="4872038"/>
          <p14:tracePt t="254711" x="6059488" y="4872038"/>
          <p14:tracePt t="254718" x="6059488" y="4879975"/>
          <p14:tracePt t="254742" x="6051550" y="4879975"/>
          <p14:tracePt t="254750" x="6051550" y="4887913"/>
          <p14:tracePt t="254758" x="6043613" y="4887913"/>
          <p14:tracePt t="254766" x="6034088" y="4895850"/>
          <p14:tracePt t="254773" x="6034088" y="4903788"/>
          <p14:tracePt t="254782" x="6026150" y="4911725"/>
          <p14:tracePt t="254797" x="6010275" y="4911725"/>
          <p14:tracePt t="254806" x="6010275" y="4919663"/>
          <p14:tracePt t="254814" x="6002338" y="4919663"/>
          <p14:tracePt t="254829" x="5994400" y="4919663"/>
          <p14:tracePt t="254838" x="5994400" y="4927600"/>
          <p14:tracePt t="254847" x="5986463" y="4927600"/>
          <p14:tracePt t="254855" x="5978525" y="4927600"/>
          <p14:tracePt t="254878" x="5970588" y="4927600"/>
          <p14:tracePt t="254902" x="5962650" y="4927600"/>
          <p14:tracePt t="254918" x="5962650" y="4935538"/>
          <p14:tracePt t="254933" x="5954713" y="4935538"/>
          <p14:tracePt t="254949" x="5946775" y="4935538"/>
          <p14:tracePt t="255022" x="5946775" y="4943475"/>
          <p14:tracePt t="255149" x="5954713" y="4943475"/>
          <p14:tracePt t="255174" x="5978525" y="4927600"/>
          <p14:tracePt t="255181" x="5986463" y="4919663"/>
          <p14:tracePt t="255190" x="6002338" y="4911725"/>
          <p14:tracePt t="255198" x="6018213" y="4887913"/>
          <p14:tracePt t="255206" x="6034088" y="4879975"/>
          <p14:tracePt t="255213" x="6091238" y="4864100"/>
          <p14:tracePt t="255222" x="6115050" y="4848225"/>
          <p14:tracePt t="255229" x="6138863" y="4824413"/>
          <p14:tracePt t="255233" x="6146800" y="4816475"/>
          <p14:tracePt t="255245" x="6170613" y="4792663"/>
          <p14:tracePt t="255254" x="6178550" y="4776788"/>
          <p14:tracePt t="255261" x="6194425" y="4729163"/>
          <p14:tracePt t="255270" x="6218238" y="4689475"/>
          <p14:tracePt t="255279" x="6242050" y="4673600"/>
          <p14:tracePt t="255285" x="6273800" y="4552950"/>
          <p14:tracePt t="255294" x="6321425" y="4481513"/>
          <p14:tracePt t="255302" x="6465888" y="4354513"/>
          <p14:tracePt t="255311" x="6545263" y="4257675"/>
          <p14:tracePt t="255318" x="6680200" y="4130675"/>
          <p14:tracePt t="255327" x="6784975" y="4043363"/>
          <p14:tracePt t="255333" x="6919913" y="3883025"/>
          <p14:tracePt t="255343" x="6991350" y="3835400"/>
          <p14:tracePt t="255349" x="7078663" y="3811588"/>
          <p14:tracePt t="255358" x="7118350" y="3795713"/>
          <p14:tracePt t="255366" x="7126288" y="3787775"/>
          <p14:tracePt t="255374" x="7183438" y="3779838"/>
          <p14:tracePt t="255385" x="7215188" y="3771900"/>
          <p14:tracePt t="255390" x="7262813" y="3763963"/>
          <p14:tracePt t="255398" x="7286625" y="3756025"/>
          <p14:tracePt t="255406" x="7318375" y="3740150"/>
          <p14:tracePt t="255413" x="7334250" y="3732213"/>
          <p14:tracePt t="255422" x="7389813" y="3724275"/>
          <p14:tracePt t="255430" x="7421563" y="3708400"/>
          <p14:tracePt t="255438" x="7502525" y="3700463"/>
          <p14:tracePt t="255445" x="7558088" y="3676650"/>
          <p14:tracePt t="255453" x="7589838" y="3668713"/>
          <p14:tracePt t="255461" x="7605713" y="3660775"/>
          <p14:tracePt t="255470" x="7629525" y="3652838"/>
          <p14:tracePt t="255477" x="7653338" y="3652838"/>
          <p14:tracePt t="255485" x="7669213" y="3644900"/>
          <p14:tracePt t="255493" x="7677150" y="3636963"/>
          <p14:tracePt t="255502" x="7693025" y="3629025"/>
          <p14:tracePt t="255510" x="7700963" y="3629025"/>
          <p14:tracePt t="255527" x="7716838" y="3621088"/>
          <p14:tracePt t="255538" x="7764463" y="3613150"/>
          <p14:tracePt t="255543" x="7772400" y="3613150"/>
          <p14:tracePt t="255550" x="7788275" y="3613150"/>
          <p14:tracePt t="255559" x="7796213" y="3613150"/>
          <p14:tracePt t="255565" x="7820025" y="3613150"/>
          <p14:tracePt t="255576" x="7835900" y="3613150"/>
          <p14:tracePt t="255582" x="7851775" y="3613150"/>
          <p14:tracePt t="255590" x="7859713" y="3613150"/>
          <p14:tracePt t="255598" x="7869238" y="3613150"/>
          <p14:tracePt t="255606" x="7893050" y="3613150"/>
          <p14:tracePt t="255622" x="7900988" y="3613150"/>
          <p14:tracePt t="255630" x="7916863" y="3621088"/>
          <p14:tracePt t="255638" x="7924800" y="3636963"/>
          <p14:tracePt t="255645" x="7940675" y="3660775"/>
          <p14:tracePt t="255654" x="7956550" y="3668713"/>
          <p14:tracePt t="255661" x="7980363" y="3692525"/>
          <p14:tracePt t="255669" x="8004175" y="3700463"/>
          <p14:tracePt t="255679" x="8012113" y="3708400"/>
          <p14:tracePt t="255692" x="8020050" y="3708400"/>
          <p14:tracePt t="255702" x="8027988" y="3708400"/>
          <p14:tracePt t="255760" x="8027988" y="3716338"/>
          <p14:tracePt t="255767" x="8027988" y="3724275"/>
          <p14:tracePt t="255782" x="8027988" y="3732213"/>
          <p14:tracePt t="255790" x="8027988" y="3748088"/>
          <p14:tracePt t="255798" x="8027988" y="3756025"/>
          <p14:tracePt t="255806" x="8020050" y="3756025"/>
          <p14:tracePt t="255814" x="8020050" y="3763963"/>
          <p14:tracePt t="256102" x="8012113" y="3763963"/>
          <p14:tracePt t="256110" x="7980363" y="3756025"/>
          <p14:tracePt t="256117" x="7843838" y="3740150"/>
          <p14:tracePt t="256125" x="7550150" y="3700463"/>
          <p14:tracePt t="256134" x="7302500" y="3668713"/>
          <p14:tracePt t="256141" x="6951663" y="3644900"/>
          <p14:tracePt t="256150" x="6584950" y="3644900"/>
          <p14:tracePt t="256158" x="6257925" y="3629025"/>
          <p14:tracePt t="256166" x="5859463" y="3613150"/>
          <p14:tracePt t="256174" x="5492750" y="3613150"/>
          <p14:tracePt t="256181" x="5213350" y="3613150"/>
          <p14:tracePt t="256190" x="4910138" y="3613150"/>
          <p14:tracePt t="256198" x="4711700" y="3613150"/>
          <p14:tracePt t="256206" x="4432300" y="3595688"/>
          <p14:tracePt t="256214" x="4210050" y="3587750"/>
          <p14:tracePt t="256222" x="4010025" y="3587750"/>
          <p14:tracePt t="256229" x="3851275" y="3571875"/>
          <p14:tracePt t="256238" x="3722688" y="3571875"/>
          <p14:tracePt t="256246" x="3603625" y="3571875"/>
          <p14:tracePt t="256254" x="3492500" y="3571875"/>
          <p14:tracePt t="256263" x="3387725" y="3571875"/>
          <p14:tracePt t="256269" x="3268663" y="3571875"/>
          <p14:tracePt t="256279" x="3173413" y="3571875"/>
          <p14:tracePt t="256285" x="3100388" y="3587750"/>
          <p14:tracePt t="256294" x="3013075" y="3595688"/>
          <p14:tracePt t="256302" x="2949575" y="3613150"/>
          <p14:tracePt t="256310" x="2925763" y="3629025"/>
          <p14:tracePt t="256317" x="2901950" y="3644900"/>
          <p14:tracePt t="256326" x="2838450" y="3660775"/>
          <p14:tracePt t="256333" x="2822575" y="3660775"/>
          <p14:tracePt t="256342" x="2767013" y="3660775"/>
          <p14:tracePt t="256350" x="2759075" y="3660775"/>
          <p14:tracePt t="256358" x="2751138" y="3668713"/>
          <p14:tracePt t="256365" x="2725738" y="3676650"/>
          <p14:tracePt t="256373" x="2709863" y="3676650"/>
          <p14:tracePt t="256381" x="2701925" y="3684588"/>
          <p14:tracePt t="256390" x="2693988" y="3692525"/>
          <p14:tracePt t="256399" x="2678113" y="3700463"/>
          <p14:tracePt t="256406" x="2670175" y="3716338"/>
          <p14:tracePt t="256414" x="2654300" y="3724275"/>
          <p14:tracePt t="256422" x="2646363" y="3724275"/>
          <p14:tracePt t="256429" x="2630488" y="3724275"/>
          <p14:tracePt t="256437" x="2622550" y="3724275"/>
          <p14:tracePt t="256446" x="2606675" y="3724275"/>
          <p14:tracePt t="256463" x="2598738" y="3732213"/>
          <p14:tracePt t="256533" x="2590800" y="3732213"/>
          <p14:tracePt t="256542" x="2582863" y="3740150"/>
          <p14:tracePt t="256550" x="2582863" y="3748088"/>
          <p14:tracePt t="256557" x="2566988" y="3756025"/>
          <p14:tracePt t="256566" x="2559050" y="3763963"/>
          <p14:tracePt t="256573" x="2551113" y="3771900"/>
          <p14:tracePt t="256582" x="2527300" y="3787775"/>
          <p14:tracePt t="256590" x="2519363" y="3795713"/>
          <p14:tracePt t="256597" x="2503488" y="3803650"/>
          <p14:tracePt t="256606" x="2487613" y="3819525"/>
          <p14:tracePt t="256614" x="2471738" y="3827463"/>
          <p14:tracePt t="256622" x="2463800" y="3835400"/>
          <p14:tracePt t="256630" x="2447925" y="3843338"/>
          <p14:tracePt t="256638" x="2447925" y="3859213"/>
          <p14:tracePt t="256646" x="2447925" y="3867150"/>
          <p14:tracePt t="256654" x="2432050" y="3875088"/>
          <p14:tracePt t="256669" x="2416175" y="3875088"/>
          <p14:tracePt t="256678" x="2416175" y="3883025"/>
          <p14:tracePt t="256695" x="2408238" y="3890963"/>
          <p14:tracePt t="256799" x="2400300" y="3898900"/>
          <p14:tracePt t="256814" x="2392363" y="3906838"/>
          <p14:tracePt t="256830" x="2384425" y="3922713"/>
          <p14:tracePt t="256838" x="2374900" y="3922713"/>
          <p14:tracePt t="256845" x="2359025" y="3938588"/>
          <p14:tracePt t="256853" x="2351088" y="3971925"/>
          <p14:tracePt t="256862" x="2319338" y="4019550"/>
          <p14:tracePt t="256869" x="2303463" y="4043363"/>
          <p14:tracePt t="256879" x="2287588" y="4114800"/>
          <p14:tracePt t="256885" x="2271713" y="4154488"/>
          <p14:tracePt t="256895" x="2263775" y="4210050"/>
          <p14:tracePt t="256902" x="2255838" y="4225925"/>
          <p14:tracePt t="256911" x="2255838" y="4241800"/>
          <p14:tracePt t="256926" x="2255838" y="4249738"/>
          <p14:tracePt t="256958" x="2255838" y="4257675"/>
          <p14:tracePt t="256966" x="2255838" y="4265613"/>
          <p14:tracePt t="256982" x="2255838" y="4273550"/>
          <p14:tracePt t="256991" x="2263775" y="4298950"/>
          <p14:tracePt t="256997" x="2263775" y="4306888"/>
          <p14:tracePt t="257005" x="2271713" y="4314825"/>
          <p14:tracePt t="257013" x="2271713" y="4330700"/>
          <p14:tracePt t="257022" x="2271713" y="4338638"/>
          <p14:tracePt t="257030" x="2271713" y="4354513"/>
          <p14:tracePt t="257038" x="2287588" y="4370388"/>
          <p14:tracePt t="257045" x="2287588" y="4394200"/>
          <p14:tracePt t="257064" x="2311400" y="4505325"/>
          <p14:tracePt t="257069" x="2327275" y="4560888"/>
          <p14:tracePt t="257079" x="2335213" y="4624388"/>
          <p14:tracePt t="257085" x="2343150" y="4665663"/>
          <p14:tracePt t="257095" x="2351088" y="4721225"/>
          <p14:tracePt t="257104" x="2359025" y="4760913"/>
          <p14:tracePt t="257116" x="2359025" y="4776788"/>
          <p14:tracePt t="257119" x="2359025" y="4784725"/>
          <p14:tracePt t="257126" x="2359025" y="4800600"/>
          <p14:tracePt t="257134" x="2374900" y="4808538"/>
          <p14:tracePt t="257149" x="2384425" y="4816475"/>
          <p14:tracePt t="257174" x="2384425" y="4824413"/>
          <p14:tracePt t="257182" x="2384425" y="4832350"/>
          <p14:tracePt t="257197" x="2384425" y="4840288"/>
          <p14:tracePt t="257202" x="2374900" y="4840288"/>
          <p14:tracePt t="257214" x="2374900" y="4848225"/>
          <p14:tracePt t="257222" x="2366963" y="4856163"/>
          <p14:tracePt t="257230" x="2359025" y="4856163"/>
          <p14:tracePt t="257237" x="2335213" y="4856163"/>
          <p14:tracePt t="257246" x="2335213" y="4864100"/>
          <p14:tracePt t="257254" x="2311400" y="4879975"/>
          <p14:tracePt t="257262" x="2279650" y="4927600"/>
          <p14:tracePt t="257269" x="2263775" y="4935538"/>
          <p14:tracePt t="257278" x="2255838" y="4959350"/>
          <p14:tracePt t="257285" x="2247900" y="4967288"/>
          <p14:tracePt t="257295" x="2239963" y="4976813"/>
          <p14:tracePt t="257301" x="2239963" y="4984750"/>
          <p14:tracePt t="257311" x="2232025" y="4992688"/>
          <p14:tracePt t="257353" x="2232025" y="5000625"/>
          <p14:tracePt t="257373" x="2232025" y="5016500"/>
          <p14:tracePt t="257382" x="2232025" y="5040313"/>
          <p14:tracePt t="257391" x="2232025" y="5056188"/>
          <p14:tracePt t="257398" x="2232025" y="5064125"/>
          <p14:tracePt t="257406" x="2232025" y="5087938"/>
          <p14:tracePt t="257413" x="2239963" y="5103813"/>
          <p14:tracePt t="257423" x="2255838" y="5111750"/>
          <p14:tracePt t="257429" x="2271713" y="5111750"/>
          <p14:tracePt t="257438" x="2287588" y="5119688"/>
          <p14:tracePt t="257447" x="2335213" y="5127625"/>
          <p14:tracePt t="257456" x="2351088" y="5135563"/>
          <p14:tracePt t="257468" x="2366963" y="5151438"/>
          <p14:tracePt t="257472" x="2374900" y="5159375"/>
          <p14:tracePt t="257479" x="2400300" y="5167313"/>
          <p14:tracePt t="257485" x="2416175" y="5191125"/>
          <p14:tracePt t="257494" x="2424113" y="5199063"/>
          <p14:tracePt t="257506" x="2463800" y="5254625"/>
          <p14:tracePt t="257511" x="2471738" y="5254625"/>
          <p14:tracePt t="257518" x="2495550" y="5270500"/>
          <p14:tracePt t="257526" x="2519363" y="5262563"/>
          <p14:tracePt t="257534" x="2527300" y="5262563"/>
          <p14:tracePt t="257541" x="2527300" y="5270500"/>
          <p14:tracePt t="257550" x="2535238" y="5278438"/>
          <p14:tracePt t="257558" x="2535238" y="5286375"/>
          <p14:tracePt t="257614" x="2527300" y="5294313"/>
          <p14:tracePt t="257630" x="2527300" y="5302250"/>
          <p14:tracePt t="257638" x="2519363" y="5310188"/>
          <p14:tracePt t="257658" x="2519363" y="5319713"/>
          <p14:tracePt t="257662" x="2511425" y="5319713"/>
          <p14:tracePt t="257743" x="2511425" y="5327650"/>
          <p14:tracePt t="257750" x="2503488" y="5327650"/>
          <p14:tracePt t="257758" x="2495550" y="5327650"/>
          <p14:tracePt t="257766" x="2487613" y="5327650"/>
          <p14:tracePt t="257782" x="2479675" y="5327650"/>
          <p14:tracePt t="257929" x="2519363" y="5327650"/>
          <p14:tracePt t="257934" x="2535238" y="5327650"/>
          <p14:tracePt t="257942" x="2598738" y="5327650"/>
          <p14:tracePt t="257950" x="2686050" y="5327650"/>
          <p14:tracePt t="257962" x="2782888" y="5327650"/>
          <p14:tracePt t="257965" x="2886075" y="5327650"/>
          <p14:tracePt t="257973" x="3005138" y="5327650"/>
          <p14:tracePt t="257982" x="3068638" y="5335588"/>
          <p14:tracePt t="257990" x="3173413" y="5335588"/>
          <p14:tracePt t="257998" x="3228975" y="5343525"/>
          <p14:tracePt t="258006" x="3292475" y="5351463"/>
          <p14:tracePt t="258014" x="3340100" y="5367338"/>
          <p14:tracePt t="258022" x="3363913" y="5375275"/>
          <p14:tracePt t="258029" x="3459163" y="5383213"/>
          <p14:tracePt t="258038" x="3563938" y="5383213"/>
          <p14:tracePt t="258046" x="3619500" y="5383213"/>
          <p14:tracePt t="258063" x="3667125" y="5383213"/>
          <p14:tracePt t="258070" x="3675063" y="5383213"/>
          <p14:tracePt t="258078" x="3675063" y="5375275"/>
          <p14:tracePt t="258114" x="3675063" y="5367338"/>
          <p14:tracePt t="258118" x="3659188" y="5367338"/>
          <p14:tracePt t="258127" x="3611563" y="5359400"/>
          <p14:tracePt t="258134" x="3548063" y="5359400"/>
          <p14:tracePt t="258142" x="3532188" y="5351463"/>
          <p14:tracePt t="258150" x="3508375" y="5351463"/>
          <p14:tracePt t="258158" x="3492500" y="5351463"/>
          <p14:tracePt t="258166" x="3476625" y="5343525"/>
          <p14:tracePt t="258174" x="3419475" y="5335588"/>
          <p14:tracePt t="258182" x="3355975" y="5335588"/>
          <p14:tracePt t="258190" x="3316288" y="5327650"/>
          <p14:tracePt t="258198" x="3197225" y="5319713"/>
          <p14:tracePt t="258206" x="3100388" y="5310188"/>
          <p14:tracePt t="258214" x="3021013" y="5294313"/>
          <p14:tracePt t="258222" x="2941638" y="5294313"/>
          <p14:tracePt t="258229" x="2925763" y="5294313"/>
          <p14:tracePt t="258238" x="2909888" y="5294313"/>
          <p14:tracePt t="258246" x="2894013" y="5286375"/>
          <p14:tracePt t="258261" x="2886075" y="5286375"/>
          <p14:tracePt t="258270" x="2878138" y="5286375"/>
          <p14:tracePt t="258334" x="2870200" y="5286375"/>
          <p14:tracePt t="258358" x="2862263" y="5286375"/>
          <p14:tracePt t="258366" x="2854325" y="5294313"/>
          <p14:tracePt t="258374" x="2846388" y="5302250"/>
          <p14:tracePt t="258382" x="2830513" y="5302250"/>
          <p14:tracePt t="258390" x="2822575" y="5310188"/>
          <p14:tracePt t="258398" x="2814638" y="5310188"/>
          <p14:tracePt t="258406" x="2806700" y="5310188"/>
          <p14:tracePt t="258413" x="2782888" y="5310188"/>
          <p14:tracePt t="258422" x="2774950" y="5310188"/>
          <p14:tracePt t="258429" x="2733675" y="5310188"/>
          <p14:tracePt t="258438" x="2709863" y="5310188"/>
          <p14:tracePt t="258445" x="2678113" y="5310188"/>
          <p14:tracePt t="258453" x="2662238" y="5310188"/>
          <p14:tracePt t="258462" x="2606675" y="5310188"/>
          <p14:tracePt t="258469" x="2574925" y="5310188"/>
          <p14:tracePt t="258485" x="2566988" y="5310188"/>
          <p14:tracePt t="258502" x="2566988" y="5302250"/>
          <p14:tracePt t="258518" x="2566988" y="5286375"/>
          <p14:tracePt t="258533" x="2566988" y="5278438"/>
          <p14:tracePt t="258542" x="2566988" y="5262563"/>
          <p14:tracePt t="258549" x="2566988" y="5254625"/>
          <p14:tracePt t="258557" x="2574925" y="5238750"/>
          <p14:tracePt t="258565" x="2582863" y="5222875"/>
          <p14:tracePt t="258573" x="2598738" y="5207000"/>
          <p14:tracePt t="258581" x="2598738" y="5191125"/>
          <p14:tracePt t="258590" x="2598738" y="5167313"/>
          <p14:tracePt t="258598" x="2606675" y="5151438"/>
          <p14:tracePt t="258606" x="2614613" y="5111750"/>
          <p14:tracePt t="258613" x="2630488" y="4992688"/>
          <p14:tracePt t="258622" x="2638425" y="4919663"/>
          <p14:tracePt t="258629" x="2646363" y="4816475"/>
          <p14:tracePt t="258638" x="2654300" y="4705350"/>
          <p14:tracePt t="258646" x="2678113" y="4600575"/>
          <p14:tracePt t="258653" x="2686050" y="4497388"/>
          <p14:tracePt t="258662" x="2701925" y="4378325"/>
          <p14:tracePt t="258669" x="2709863" y="4314825"/>
          <p14:tracePt t="258677" x="2709863" y="4210050"/>
          <p14:tracePt t="258685" x="2709863" y="4186238"/>
          <p14:tracePt t="258694" x="2709863" y="4122738"/>
          <p14:tracePt t="258702" x="2709863" y="4083050"/>
          <p14:tracePt t="258712" x="2701925" y="4059238"/>
          <p14:tracePt t="258718" x="2701925" y="4043363"/>
          <p14:tracePt t="258727" x="2686050" y="4027488"/>
          <p14:tracePt t="258734" x="2686050" y="4019550"/>
          <p14:tracePt t="258743" x="2686050" y="4003675"/>
          <p14:tracePt t="258750" x="2678113" y="4003675"/>
          <p14:tracePt t="258758" x="2670175" y="3995738"/>
          <p14:tracePt t="258774" x="2662238" y="3995738"/>
          <p14:tracePt t="258781" x="2646363" y="3987800"/>
          <p14:tracePt t="258790" x="2638425" y="3987800"/>
          <p14:tracePt t="258798" x="2614613" y="3979863"/>
          <p14:tracePt t="258806" x="2606675" y="3979863"/>
          <p14:tracePt t="258814" x="2598738" y="3971925"/>
          <p14:tracePt t="258822" x="2590800" y="3963988"/>
          <p14:tracePt t="258829" x="2574925" y="3963988"/>
          <p14:tracePt t="258845" x="2574925" y="3956050"/>
          <p14:tracePt t="258853" x="2566988" y="3956050"/>
          <p14:tracePt t="258870" x="2551113" y="3956050"/>
          <p14:tracePt t="258885" x="2551113" y="3948113"/>
          <p14:tracePt t="258893" x="2543175" y="3948113"/>
          <p14:tracePt t="258902" x="2527300" y="3948113"/>
          <p14:tracePt t="258918" x="2519363" y="3938588"/>
          <p14:tracePt t="258928" x="2511425" y="3938588"/>
          <p14:tracePt t="258934" x="2503488" y="3938588"/>
          <p14:tracePt t="258950" x="2495550" y="3938588"/>
          <p14:tracePt t="258966" x="2487613" y="3938588"/>
          <p14:tracePt t="258990" x="2471738" y="3938588"/>
          <p14:tracePt t="259006" x="2463800" y="3930650"/>
          <p14:tracePt t="259014" x="2455863" y="3930650"/>
          <p14:tracePt t="259029" x="2447925" y="3930650"/>
          <p14:tracePt t="259062" x="2439988" y="3930650"/>
          <p14:tracePt t="259069" x="2432050" y="3930650"/>
          <p14:tracePt t="259085" x="2424113" y="3930650"/>
          <p14:tracePt t="259102" x="2416175" y="3930650"/>
          <p14:tracePt t="259111" x="2416175" y="3938588"/>
          <p14:tracePt t="259118" x="2408238" y="3938588"/>
          <p14:tracePt t="259133" x="2392363" y="3938588"/>
          <p14:tracePt t="259143" x="2384425" y="3948113"/>
          <p14:tracePt t="259149" x="2374900" y="3956050"/>
          <p14:tracePt t="259169" x="2366963" y="3971925"/>
          <p14:tracePt t="259182" x="2359025" y="3979863"/>
          <p14:tracePt t="259189" x="2351088" y="3995738"/>
          <p14:tracePt t="259198" x="2351088" y="4043363"/>
          <p14:tracePt t="259205" x="2351088" y="4051300"/>
          <p14:tracePt t="259214" x="2343150" y="4067175"/>
          <p14:tracePt t="259222" x="2335213" y="4075113"/>
          <p14:tracePt t="259229" x="2335213" y="4083050"/>
          <p14:tracePt t="259239" x="2335213" y="4090988"/>
          <p14:tracePt t="259253" x="2335213" y="4098925"/>
          <p14:tracePt t="259261" x="2335213" y="4106863"/>
          <p14:tracePt t="259269" x="2343150" y="4122738"/>
          <p14:tracePt t="259278" x="2351088" y="4122738"/>
          <p14:tracePt t="259294" x="2351088" y="4130675"/>
          <p14:tracePt t="259311" x="2359025" y="4130675"/>
          <p14:tracePt t="259350" x="2359025" y="4122738"/>
          <p14:tracePt t="259358" x="2359025" y="4114800"/>
          <p14:tracePt t="259366" x="2359025" y="4098925"/>
          <p14:tracePt t="259374" x="2359025" y="4075113"/>
          <p14:tracePt t="259381" x="2351088" y="4067175"/>
          <p14:tracePt t="259390" x="2351088" y="4059238"/>
          <p14:tracePt t="259398" x="2351088" y="4051300"/>
          <p14:tracePt t="259430" x="2351088" y="4043363"/>
          <p14:tracePt t="259445" x="2351088" y="4035425"/>
          <p14:tracePt t="259453" x="2351088" y="4019550"/>
          <p14:tracePt t="259461" x="2351088" y="4011613"/>
          <p14:tracePt t="259474" x="2351088" y="4003675"/>
          <p14:tracePt t="259477" x="2351088" y="3987800"/>
          <p14:tracePt t="259485" x="2351088" y="3979863"/>
          <p14:tracePt t="259501" x="2351088" y="3971925"/>
          <p14:tracePt t="259510" x="2351088" y="3963988"/>
          <p14:tracePt t="259614" x="2343150" y="3963988"/>
          <p14:tracePt t="259630" x="2343150" y="3971925"/>
          <p14:tracePt t="259638" x="2335213" y="3971925"/>
          <p14:tracePt t="259645" x="2327275" y="3971925"/>
          <p14:tracePt t="259653" x="2319338" y="3971925"/>
          <p14:tracePt t="259661" x="2311400" y="3971925"/>
          <p14:tracePt t="259678" x="2303463" y="3971925"/>
          <p14:tracePt t="259814" x="2311400" y="3971925"/>
          <p14:tracePt t="259903" x="2319338" y="3971925"/>
          <p14:tracePt t="259910" x="2359025" y="3963988"/>
          <p14:tracePt t="259918" x="2384425" y="3938588"/>
          <p14:tracePt t="259930" x="2455863" y="3906838"/>
          <p14:tracePt t="259933" x="2503488" y="3835400"/>
          <p14:tracePt t="259943" x="2527300" y="3819525"/>
          <p14:tracePt t="260159" x="2535238" y="3811588"/>
          <p14:tracePt t="260166" x="2574925" y="3811588"/>
          <p14:tracePt t="260174" x="2654300" y="3811588"/>
          <p14:tracePt t="260182" x="2717800" y="3811588"/>
          <p14:tracePt t="260189" x="2798763" y="3819525"/>
          <p14:tracePt t="260198" x="2909888" y="3819525"/>
          <p14:tracePt t="260205" x="2941638" y="3819525"/>
          <p14:tracePt t="260214" x="2965450" y="3819525"/>
          <p14:tracePt t="260222" x="2989263" y="3819525"/>
          <p14:tracePt t="260238" x="2997200" y="3827463"/>
          <p14:tracePt t="260254" x="2997200" y="3835400"/>
          <p14:tracePt t="260262" x="2997200" y="3843338"/>
          <p14:tracePt t="260270" x="2997200" y="3851275"/>
          <p14:tracePt t="260278" x="2997200" y="3859213"/>
          <p14:tracePt t="260285" x="2989263" y="3867150"/>
          <p14:tracePt t="260294" x="2981325" y="3867150"/>
          <p14:tracePt t="260302" x="2973388" y="3875088"/>
          <p14:tracePt t="260309" x="2965450" y="3883025"/>
          <p14:tracePt t="260318" x="2957513" y="3898900"/>
          <p14:tracePt t="260326" x="2949575" y="3906838"/>
          <p14:tracePt t="260334" x="2933700" y="3922713"/>
          <p14:tracePt t="260342" x="2925763" y="3930650"/>
          <p14:tracePt t="260350" x="2894013" y="3948113"/>
          <p14:tracePt t="260359" x="2886075" y="3956050"/>
          <p14:tracePt t="260366" x="2854325" y="3963988"/>
          <p14:tracePt t="260375" x="2838450" y="3971925"/>
          <p14:tracePt t="260381" x="2830513" y="3971925"/>
          <p14:tracePt t="260389" x="2822575" y="3971925"/>
          <p14:tracePt t="260398" x="2814638" y="3971925"/>
          <p14:tracePt t="260406" x="2806700" y="3971925"/>
          <p14:tracePt t="260414" x="2798763" y="3971925"/>
          <p14:tracePt t="260430" x="2790825" y="3971925"/>
          <p14:tracePt t="260445" x="2782888" y="3971925"/>
          <p14:tracePt t="260453" x="2774950" y="3971925"/>
          <p14:tracePt t="260462" x="2767013" y="3971925"/>
          <p14:tracePt t="260470" x="2759075" y="3971925"/>
          <p14:tracePt t="260477" x="2751138" y="3971925"/>
          <p14:tracePt t="260493" x="2741613" y="3971925"/>
          <p14:tracePt t="260502" x="2733675" y="3971925"/>
          <p14:tracePt t="260509" x="2717800" y="3971925"/>
          <p14:tracePt t="260518" x="2693988" y="3963988"/>
          <p14:tracePt t="260526" x="2686050" y="3963988"/>
          <p14:tracePt t="260533" x="2670175" y="3938588"/>
          <p14:tracePt t="260542" x="2646363" y="3930650"/>
          <p14:tracePt t="260550" x="2622550" y="3930650"/>
          <p14:tracePt t="260560" x="2614613" y="3922713"/>
          <p14:tracePt t="260566" x="2606675" y="3914775"/>
          <p14:tracePt t="260573" x="2590800" y="3914775"/>
          <p14:tracePt t="260582" x="2590800" y="3906838"/>
          <p14:tracePt t="260590" x="2582863" y="3906838"/>
          <p14:tracePt t="260597" x="2574925" y="3906838"/>
          <p14:tracePt t="260614" x="2566988" y="3906838"/>
          <p14:tracePt t="260622" x="2559050" y="3906838"/>
          <p14:tracePt t="260669" x="2551113" y="3914775"/>
          <p14:tracePt t="260677" x="2543175" y="3922713"/>
          <p14:tracePt t="260685" x="2543175" y="3938588"/>
          <p14:tracePt t="260693" x="2511425" y="3956050"/>
          <p14:tracePt t="260702" x="2511425" y="3963988"/>
          <p14:tracePt t="260709" x="2495550" y="3987800"/>
          <p14:tracePt t="260718" x="2487613" y="3995738"/>
          <p14:tracePt t="260726" x="2471738" y="3995738"/>
          <p14:tracePt t="260734" x="2471738" y="4003675"/>
          <p14:tracePt t="260743" x="2463800" y="4003675"/>
          <p14:tracePt t="260854" x="2455863" y="4003675"/>
          <p14:tracePt t="260886" x="2447925" y="3995738"/>
          <p14:tracePt t="260894" x="2439988" y="3987800"/>
          <p14:tracePt t="260902" x="2424113" y="3979863"/>
          <p14:tracePt t="260910" x="2408238" y="3963988"/>
          <p14:tracePt t="260918" x="2384425" y="3956050"/>
          <p14:tracePt t="260926" x="2366963" y="3938588"/>
          <p14:tracePt t="260934" x="2359025" y="3938588"/>
          <p14:tracePt t="260950" x="2343150" y="3930650"/>
          <p14:tracePt t="260960" x="2343150" y="3922713"/>
          <p14:tracePt t="261022" x="2327275" y="3938588"/>
          <p14:tracePt t="261030" x="2319338" y="3948113"/>
          <p14:tracePt t="261043" x="2271713" y="3963988"/>
          <p14:tracePt t="261046" x="2247900" y="4019550"/>
          <p14:tracePt t="261053" x="2239963" y="4043363"/>
          <p14:tracePt t="261062" x="2216150" y="4059238"/>
          <p14:tracePt t="261070" x="2208213" y="4083050"/>
          <p14:tracePt t="261078" x="2192338" y="4098925"/>
          <p14:tracePt t="261093" x="2192338" y="4106863"/>
          <p14:tracePt t="261190" x="2200275" y="4106863"/>
          <p14:tracePt t="261197" x="2208213" y="4098925"/>
          <p14:tracePt t="261205" x="2208213" y="4090988"/>
          <p14:tracePt t="261213" x="2208213" y="4075113"/>
          <p14:tracePt t="261222" x="2216150" y="4075113"/>
          <p14:tracePt t="261230" x="2216150" y="4067175"/>
          <p14:tracePt t="261311" x="2216150" y="4059238"/>
          <p14:tracePt t="261319" x="2216150" y="4051300"/>
          <p14:tracePt t="261334" x="2216150" y="4043363"/>
          <p14:tracePt t="261414" x="2216150" y="4035425"/>
          <p14:tracePt t="261430" x="2216150" y="4027488"/>
          <p14:tracePt t="261454" x="2216150" y="4011613"/>
          <p14:tracePt t="261478" x="2216150" y="4003675"/>
          <p14:tracePt t="261486" x="2216150" y="3995738"/>
          <p14:tracePt t="261494" x="2224088" y="3987800"/>
          <p14:tracePt t="261502" x="2224088" y="3971925"/>
          <p14:tracePt t="261518" x="2224088" y="3963988"/>
          <p14:tracePt t="261526" x="2232025" y="3956050"/>
          <p14:tracePt t="261566" x="2232025" y="3948113"/>
          <p14:tracePt t="261630" x="2232025" y="3938588"/>
          <p14:tracePt t="261765" x="2239963" y="3938588"/>
          <p14:tracePt t="261790" x="2247900" y="3938588"/>
          <p14:tracePt t="261821" x="2247900" y="3930650"/>
          <p14:tracePt t="261829" x="2247900" y="3922713"/>
          <p14:tracePt t="261854" x="2255838" y="3922713"/>
          <p14:tracePt t="261944" x="2255838" y="3930650"/>
          <p14:tracePt t="261950" x="2255838" y="3938588"/>
          <p14:tracePt t="261965" x="2255838" y="3956050"/>
          <p14:tracePt t="261973" x="2255838" y="3963988"/>
          <p14:tracePt t="261981" x="2255838" y="3971925"/>
          <p14:tracePt t="261989" x="2255838" y="3979863"/>
          <p14:tracePt t="262230" x="2255838" y="3987800"/>
          <p14:tracePt t="262255" x="2263775" y="3979863"/>
          <p14:tracePt t="262262" x="2263775" y="3971925"/>
          <p14:tracePt t="262269" x="2279650" y="3971925"/>
          <p14:tracePt t="262286" x="2287588" y="3971925"/>
          <p14:tracePt t="262293" x="2303463" y="3971925"/>
          <p14:tracePt t="262303" x="2311400" y="3963988"/>
          <p14:tracePt t="262310" x="2319338" y="3963988"/>
          <p14:tracePt t="262317" x="2327275" y="3963988"/>
          <p14:tracePt t="262334" x="2335213" y="3963988"/>
          <p14:tracePt t="262342" x="2335213" y="3956050"/>
          <p14:tracePt t="262358" x="2343150" y="3956050"/>
          <p14:tracePt t="262392" x="2351088" y="3948113"/>
          <p14:tracePt t="262414" x="2359025" y="3938588"/>
          <p14:tracePt t="262429" x="2366963" y="3938588"/>
          <p14:tracePt t="262469" x="2374900" y="3930650"/>
          <p14:tracePt t="262494" x="2374900" y="3922713"/>
          <p14:tracePt t="262526" x="2374900" y="3914775"/>
          <p14:tracePt t="262591" x="2384425" y="3914775"/>
          <p14:tracePt t="262598" x="2392363" y="3906838"/>
          <p14:tracePt t="262614" x="2400300" y="3898900"/>
          <p14:tracePt t="262629" x="2416175" y="3890963"/>
          <p14:tracePt t="262637" x="2424113" y="3883025"/>
          <p14:tracePt t="262646" x="2432050" y="3875088"/>
          <p14:tracePt t="262654" x="2439988" y="3875088"/>
          <p14:tracePt t="262662" x="2447925" y="3867150"/>
          <p14:tracePt t="262670" x="2455863" y="3859213"/>
          <p14:tracePt t="262687" x="2463800" y="3859213"/>
          <p14:tracePt t="262703" x="2471738" y="3851275"/>
          <p14:tracePt t="262719" x="2479675" y="3851275"/>
          <p14:tracePt t="262734" x="2487613" y="3851275"/>
          <p14:tracePt t="262743" x="2495550" y="3843338"/>
          <p14:tracePt t="262749" x="2503488" y="3843338"/>
          <p14:tracePt t="262766" x="2519363" y="3835400"/>
          <p14:tracePt t="262813" x="2527300" y="3835400"/>
          <p14:tracePt t="262829" x="2535238" y="3843338"/>
          <p14:tracePt t="262838" x="2543175" y="3843338"/>
          <p14:tracePt t="262845" x="2551113" y="3843338"/>
          <p14:tracePt t="262854" x="2566988" y="3843338"/>
          <p14:tracePt t="262869" x="2574925" y="3843338"/>
          <p14:tracePt t="262878" x="2582863" y="3843338"/>
          <p14:tracePt t="262887" x="2590800" y="3843338"/>
          <p14:tracePt t="262893" x="2598738" y="3843338"/>
          <p14:tracePt t="262918" x="2606675" y="3843338"/>
          <p14:tracePt t="263007" x="2614613" y="3843338"/>
          <p14:tracePt t="263022" x="2622550" y="3843338"/>
          <p14:tracePt t="263030" x="2622550" y="3851275"/>
          <p14:tracePt t="263037" x="2630488" y="3851275"/>
          <p14:tracePt t="263054" x="2646363" y="3867150"/>
          <p14:tracePt t="263062" x="2678113" y="3875088"/>
          <p14:tracePt t="263071" x="2678113" y="3883025"/>
          <p14:tracePt t="263078" x="2686050" y="3883025"/>
          <p14:tracePt t="263086" x="2701925" y="3890963"/>
          <p14:tracePt t="263094" x="2701925" y="3898900"/>
          <p14:tracePt t="263103" x="2709863" y="3898900"/>
          <p14:tracePt t="263109" x="2717800" y="3898900"/>
          <p14:tracePt t="263253" x="2725738" y="3898900"/>
          <p14:tracePt t="263269" x="2741613" y="3898900"/>
          <p14:tracePt t="263277" x="2751138" y="3898900"/>
          <p14:tracePt t="263285" x="2759075" y="3898900"/>
          <p14:tracePt t="263293" x="2767013" y="3898900"/>
          <p14:tracePt t="263303" x="2782888" y="3898900"/>
          <p14:tracePt t="263309" x="2806700" y="3898900"/>
          <p14:tracePt t="263320" x="2814638" y="3898900"/>
          <p14:tracePt t="263325" x="2822575" y="3898900"/>
          <p14:tracePt t="263333" x="2830513" y="3898900"/>
          <p14:tracePt t="263349" x="2838450" y="3898900"/>
          <p14:tracePt t="263637" x="2854325" y="3898900"/>
          <p14:tracePt t="263653" x="2862263" y="3898900"/>
          <p14:tracePt t="263661" x="2878138" y="3898900"/>
          <p14:tracePt t="263678" x="2894013" y="3898900"/>
          <p14:tracePt t="263701" x="2901950" y="3898900"/>
          <p14:tracePt t="264359" x="2901950" y="3890963"/>
          <p14:tracePt t="264366" x="2901950" y="3883025"/>
          <p14:tracePt t="264382" x="2901950" y="3875088"/>
          <p14:tracePt t="264390" x="2894013" y="3875088"/>
          <p14:tracePt t="264406" x="2886075" y="3875088"/>
          <p14:tracePt t="264413" x="2870200" y="3875088"/>
          <p14:tracePt t="264422" x="2862263" y="3875088"/>
          <p14:tracePt t="264430" x="2862263" y="3867150"/>
          <p14:tracePt t="264438" x="2846388" y="3867150"/>
          <p14:tracePt t="264526" x="2838450" y="3867150"/>
          <p14:tracePt t="264542" x="2838450" y="3859213"/>
          <p14:tracePt t="264551" x="2838450" y="3851275"/>
          <p14:tracePt t="264606" x="2838450" y="3843338"/>
          <p14:tracePt t="264614" x="2838450" y="3835400"/>
          <p14:tracePt t="264626" x="2830513" y="3819525"/>
          <p14:tracePt t="264630" x="2806700" y="3811588"/>
          <p14:tracePt t="264638" x="2782888" y="3779838"/>
          <p14:tracePt t="264646" x="2774950" y="3779838"/>
          <p14:tracePt t="264654" x="2759075" y="3771900"/>
          <p14:tracePt t="264670" x="2751138" y="3763963"/>
          <p14:tracePt t="264678" x="2733675" y="3756025"/>
          <p14:tracePt t="264686" x="2701925" y="3756025"/>
          <p14:tracePt t="264694" x="2686050" y="3748088"/>
          <p14:tracePt t="264702" x="2662238" y="3740150"/>
          <p14:tracePt t="264710" x="2646363" y="3732213"/>
          <p14:tracePt t="264718" x="2630488" y="3732213"/>
          <p14:tracePt t="264726" x="2614613" y="3732213"/>
          <p14:tracePt t="264734" x="2606675" y="3732213"/>
          <p14:tracePt t="264742" x="2598738" y="3732213"/>
          <p14:tracePt t="264751" x="2582863" y="3732213"/>
          <p14:tracePt t="264766" x="2574925" y="3732213"/>
          <p14:tracePt t="264778" x="2559050" y="3732213"/>
          <p14:tracePt t="264789" x="2551113" y="3732213"/>
          <p14:tracePt t="264806" x="2551113" y="3740150"/>
          <p14:tracePt t="264813" x="2543175" y="3740150"/>
          <p14:tracePt t="264822" x="2535238" y="3748088"/>
          <p14:tracePt t="264830" x="2535238" y="3756025"/>
          <p14:tracePt t="264838" x="2527300" y="3763963"/>
          <p14:tracePt t="264846" x="2519363" y="3763963"/>
          <p14:tracePt t="264853" x="2511425" y="3771900"/>
          <p14:tracePt t="264918" x="2503488" y="3771900"/>
          <p14:tracePt t="264926" x="2495550" y="3779838"/>
          <p14:tracePt t="264934" x="2487613" y="3787775"/>
          <p14:tracePt t="264942" x="2463800" y="3795713"/>
          <p14:tracePt t="264951" x="2455863" y="3803650"/>
          <p14:tracePt t="264957" x="2432050" y="3819525"/>
          <p14:tracePt t="264966" x="2408238" y="3843338"/>
          <p14:tracePt t="264974" x="2392363" y="3851275"/>
          <p14:tracePt t="264983" x="2366963" y="3859213"/>
          <p14:tracePt t="264990" x="2351088" y="3875088"/>
          <p14:tracePt t="264999" x="2327275" y="3883025"/>
          <p14:tracePt t="265005" x="2319338" y="3890963"/>
          <p14:tracePt t="265014" x="2311400" y="3898900"/>
          <p14:tracePt t="265030" x="2303463" y="3906838"/>
          <p14:tracePt t="265046" x="2295525" y="3906838"/>
          <p14:tracePt t="265067" x="2279650" y="3930650"/>
          <p14:tracePt t="265069" x="2271713" y="3948113"/>
          <p14:tracePt t="265078" x="2263775" y="3956050"/>
          <p14:tracePt t="265085" x="2247900" y="3979863"/>
          <p14:tracePt t="265093" x="2232025" y="4003675"/>
          <p14:tracePt t="265101" x="2224088" y="4011613"/>
          <p14:tracePt t="265110" x="2208213" y="4019550"/>
          <p14:tracePt t="265118" x="2184400" y="4043363"/>
          <p14:tracePt t="265126" x="2176463" y="4051300"/>
          <p14:tracePt t="265135" x="2160588" y="4059238"/>
          <p14:tracePt t="265142" x="2144713" y="4075113"/>
          <p14:tracePt t="265150" x="2136775" y="4090988"/>
          <p14:tracePt t="265158" x="2128838" y="4098925"/>
          <p14:tracePt t="265166" x="2120900" y="4106863"/>
          <p14:tracePt t="265174" x="2112963" y="4130675"/>
          <p14:tracePt t="265190" x="2105025" y="4146550"/>
          <p14:tracePt t="265199" x="2097088" y="4154488"/>
          <p14:tracePt t="265206" x="2097088" y="4170363"/>
          <p14:tracePt t="265213" x="2089150" y="4186238"/>
          <p14:tracePt t="265222" x="2081213" y="4194175"/>
          <p14:tracePt t="265230" x="2065338" y="4210050"/>
          <p14:tracePt t="265237" x="2057400" y="4225925"/>
          <p14:tracePt t="265246" x="2057400" y="4265613"/>
          <p14:tracePt t="265253" x="2049463" y="4281488"/>
          <p14:tracePt t="265261" x="2033588" y="4291013"/>
          <p14:tracePt t="265269" x="2025650" y="4298950"/>
          <p14:tracePt t="265277" x="2017713" y="4306888"/>
          <p14:tracePt t="265350" x="2008188" y="4306888"/>
          <p14:tracePt t="265375" x="2000250" y="4306888"/>
          <p14:tracePt t="265407" x="1992313" y="4306888"/>
          <p14:tracePt t="265446" x="1992313" y="4314825"/>
          <p14:tracePt t="265454" x="1984375" y="4314825"/>
          <p14:tracePt t="265462" x="1984375" y="4322763"/>
          <p14:tracePt t="265470" x="1968500" y="4322763"/>
          <p14:tracePt t="265726" x="1968500" y="4330700"/>
          <p14:tracePt t="265734" x="1960563" y="4330700"/>
          <p14:tracePt t="265758" x="1952625" y="4330700"/>
          <p14:tracePt t="265782" x="1944688" y="4330700"/>
          <p14:tracePt t="265790" x="1936750" y="4330700"/>
          <p14:tracePt t="266070" x="1944688" y="4330700"/>
          <p14:tracePt t="266109" x="1952625" y="4330700"/>
          <p14:tracePt t="266126" x="1960563" y="4330700"/>
          <p14:tracePt t="266133" x="1976438" y="4330700"/>
          <p14:tracePt t="266142" x="1984375" y="4322763"/>
          <p14:tracePt t="266150" x="2025650" y="4322763"/>
          <p14:tracePt t="266158" x="2081213" y="4322763"/>
          <p14:tracePt t="266167" x="2097088" y="4322763"/>
          <p14:tracePt t="266174" x="2168525" y="4306888"/>
          <p14:tracePt t="266183" x="2247900" y="4298950"/>
          <p14:tracePt t="266190" x="2319338" y="4281488"/>
          <p14:tracePt t="266198" x="2455863" y="4249738"/>
          <p14:tracePt t="266206" x="2543175" y="4233863"/>
          <p14:tracePt t="266213" x="2606675" y="4170363"/>
          <p14:tracePt t="266222" x="2686050" y="4146550"/>
          <p14:tracePt t="266230" x="2709863" y="4138613"/>
          <p14:tracePt t="266238" x="2751138" y="4122738"/>
          <p14:tracePt t="266246" x="2767013" y="4122738"/>
          <p14:tracePt t="266254" x="2790825" y="4106863"/>
          <p14:tracePt t="266262" x="2798763" y="4098925"/>
          <p14:tracePt t="266269" x="2814638" y="4098925"/>
          <p14:tracePt t="266278" x="2814638" y="4090988"/>
          <p14:tracePt t="266285" x="2822575" y="4090988"/>
          <p14:tracePt t="266289" x="2830513" y="4090988"/>
          <p14:tracePt t="266342" x="2838450" y="4090988"/>
          <p14:tracePt t="266349" x="2854325" y="4090988"/>
          <p14:tracePt t="266357" x="2862263" y="4090988"/>
          <p14:tracePt t="266366" x="2870200" y="4090988"/>
          <p14:tracePt t="266374" x="2878138" y="4090988"/>
          <p14:tracePt t="266390" x="2894013" y="4090988"/>
          <p14:tracePt t="266399" x="2901950" y="4090988"/>
          <p14:tracePt t="266406" x="2909888" y="4090988"/>
          <p14:tracePt t="266413" x="2925763" y="4090988"/>
          <p14:tracePt t="266422" x="2941638" y="4090988"/>
          <p14:tracePt t="266429" x="2957513" y="4090988"/>
          <p14:tracePt t="266442" x="2997200" y="4083050"/>
          <p14:tracePt t="266445" x="3005138" y="4075113"/>
          <p14:tracePt t="266454" x="3021013" y="4075113"/>
          <p14:tracePt t="266462" x="3021013" y="4067175"/>
          <p14:tracePt t="266469" x="3028950" y="4067175"/>
          <p14:tracePt t="266478" x="3044825" y="4059238"/>
          <p14:tracePt t="266485" x="3052763" y="4051300"/>
          <p14:tracePt t="266494" x="3060700" y="4051300"/>
          <p14:tracePt t="266501" x="3076575" y="4051300"/>
          <p14:tracePt t="266517" x="3084513" y="4051300"/>
          <p14:tracePt t="266526" x="3092450" y="4051300"/>
          <p14:tracePt t="266534" x="3100388" y="4051300"/>
          <p14:tracePt t="266542" x="3100388" y="4043363"/>
          <p14:tracePt t="266935" x="3036888" y="4035425"/>
          <p14:tracePt t="266943" x="3005138" y="4019550"/>
          <p14:tracePt t="266950" x="2981325" y="4003675"/>
          <p14:tracePt t="266958" x="2957513" y="4003675"/>
          <p14:tracePt t="266965" x="2957513" y="3995738"/>
          <p14:tracePt t="266973" x="2949575" y="3987800"/>
          <p14:tracePt t="266982" x="2941638" y="3987800"/>
          <p14:tracePt t="266990" x="2933700" y="3979863"/>
          <p14:tracePt t="267014" x="2925763" y="3971925"/>
          <p14:tracePt t="267050" x="2925763" y="3963988"/>
          <p14:tracePt t="267061" x="2925763" y="3956050"/>
          <p14:tracePt t="267069" x="2925763" y="3948113"/>
          <p14:tracePt t="267093" x="2917825" y="3948113"/>
          <p14:tracePt t="267109" x="2917825" y="3938588"/>
          <p14:tracePt t="267134" x="2917825" y="3930650"/>
          <p14:tracePt t="267150" x="2909888" y="3922713"/>
          <p14:tracePt t="267159" x="2901950" y="3914775"/>
          <p14:tracePt t="267166" x="2901950" y="3906838"/>
          <p14:tracePt t="267174" x="2894013" y="3898900"/>
          <p14:tracePt t="267189" x="2878138" y="3883025"/>
          <p14:tracePt t="267202" x="2878138" y="3867150"/>
          <p14:tracePt t="267206" x="2862263" y="3859213"/>
          <p14:tracePt t="267214" x="2854325" y="3851275"/>
          <p14:tracePt t="267223" x="2838450" y="3827463"/>
          <p14:tracePt t="267230" x="2830513" y="3819525"/>
          <p14:tracePt t="267238" x="2814638" y="3811588"/>
          <p14:tracePt t="267245" x="2798763" y="3795713"/>
          <p14:tracePt t="267253" x="2782888" y="3795713"/>
          <p14:tracePt t="267262" x="2759075" y="3787775"/>
          <p14:tracePt t="267269" x="2741613" y="3787775"/>
          <p14:tracePt t="267278" x="2733675" y="3787775"/>
          <p14:tracePt t="267285" x="2725738" y="3787775"/>
          <p14:tracePt t="267293" x="2717800" y="3787775"/>
          <p14:tracePt t="267310" x="2701925" y="3787775"/>
          <p14:tracePt t="267318" x="2693988" y="3795713"/>
          <p14:tracePt t="267326" x="2686050" y="3803650"/>
          <p14:tracePt t="267334" x="2670175" y="3803650"/>
          <p14:tracePt t="267343" x="2662238" y="3819525"/>
          <p14:tracePt t="267350" x="2646363" y="3827463"/>
          <p14:tracePt t="267358" x="2638425" y="3835400"/>
          <p14:tracePt t="267365" x="2630488" y="3843338"/>
          <p14:tracePt t="267373" x="2614613" y="3851275"/>
          <p14:tracePt t="267381" x="2606675" y="3859213"/>
          <p14:tracePt t="267390" x="2598738" y="3875088"/>
          <p14:tracePt t="267397" x="2590800" y="3883025"/>
          <p14:tracePt t="267405" x="2582863" y="3898900"/>
          <p14:tracePt t="267413" x="2574925" y="3906838"/>
          <p14:tracePt t="267421" x="2559050" y="3914775"/>
          <p14:tracePt t="267429" x="2551113" y="3930650"/>
          <p14:tracePt t="267437" x="2535238" y="3938588"/>
          <p14:tracePt t="267445" x="2519363" y="3938588"/>
          <p14:tracePt t="267454" x="2479675" y="3956050"/>
          <p14:tracePt t="267462" x="2447925" y="3979863"/>
          <p14:tracePt t="267470" x="2439988" y="3987800"/>
          <p14:tracePt t="267478" x="2424113" y="4003675"/>
          <p14:tracePt t="267485" x="2400300" y="4019550"/>
          <p14:tracePt t="267494" x="2374900" y="4051300"/>
          <p14:tracePt t="267501" x="2359025" y="4051300"/>
          <p14:tracePt t="267510" x="2343150" y="4067175"/>
          <p14:tracePt t="267526" x="2335213" y="4067175"/>
          <p14:tracePt t="267543" x="2335213" y="4075113"/>
          <p14:tracePt t="267614" x="2343150" y="4075113"/>
          <p14:tracePt t="267622" x="2351088" y="4075113"/>
          <p14:tracePt t="267630" x="2359025" y="4075113"/>
          <p14:tracePt t="267638" x="2366963" y="4059238"/>
          <p14:tracePt t="267645" x="2374900" y="4051300"/>
          <p14:tracePt t="267654" x="2392363" y="4043363"/>
          <p14:tracePt t="267663" x="2400300" y="4035425"/>
          <p14:tracePt t="267672" x="2408238" y="4019550"/>
          <p14:tracePt t="267686" x="2408238" y="4003675"/>
          <p14:tracePt t="267693" x="2408238" y="3995738"/>
          <p14:tracePt t="267702" x="2408238" y="3979863"/>
          <p14:tracePt t="267718" x="2408238" y="3971925"/>
          <p14:tracePt t="267726" x="2408238" y="3963988"/>
          <p14:tracePt t="267733" x="2408238" y="3956050"/>
          <p14:tracePt t="267750" x="2400300" y="3956050"/>
          <p14:tracePt t="267765" x="2392363" y="3956050"/>
          <p14:tracePt t="267774" x="2384425" y="3956050"/>
          <p14:tracePt t="267782" x="2374900" y="3956050"/>
          <p14:tracePt t="267790" x="2351088" y="3956050"/>
          <p14:tracePt t="267798" x="2335213" y="3956050"/>
          <p14:tracePt t="267806" x="2311400" y="3956050"/>
          <p14:tracePt t="267814" x="2295525" y="3956050"/>
          <p14:tracePt t="267822" x="2295525" y="3963988"/>
          <p14:tracePt t="267830" x="2279650" y="3963988"/>
          <p14:tracePt t="267838" x="2271713" y="3963988"/>
          <p14:tracePt t="267845" x="2263775" y="3963988"/>
          <p14:tracePt t="267853" x="2247900" y="3963988"/>
          <p14:tracePt t="267862" x="2239963" y="3963988"/>
          <p14:tracePt t="267975" x="2239963" y="3956050"/>
          <p14:tracePt t="267982" x="2255838" y="3956050"/>
          <p14:tracePt t="267990" x="2263775" y="3956050"/>
          <p14:tracePt t="267998" x="2279650" y="3956050"/>
          <p14:tracePt t="268006" x="2319338" y="3948113"/>
          <p14:tracePt t="268014" x="2374900" y="3948113"/>
          <p14:tracePt t="268021" x="2408238" y="3938588"/>
          <p14:tracePt t="268031" x="2424113" y="3938588"/>
          <p14:tracePt t="268038" x="2503488" y="3930650"/>
          <p14:tracePt t="268046" x="2519363" y="3922713"/>
          <p14:tracePt t="268062" x="2614613" y="3906838"/>
          <p14:tracePt t="268069" x="2654300" y="3890963"/>
          <p14:tracePt t="268077" x="2693988" y="3875088"/>
          <p14:tracePt t="268085" x="2709863" y="3867150"/>
          <p14:tracePt t="268093" x="2717800" y="3859213"/>
          <p14:tracePt t="268110" x="2725738" y="3859213"/>
          <p14:tracePt t="268142" x="2725738" y="3851275"/>
          <p14:tracePt t="268150" x="2717800" y="3851275"/>
          <p14:tracePt t="268159" x="2709863" y="3851275"/>
          <p14:tracePt t="268166" x="2701925" y="3851275"/>
          <p14:tracePt t="268174" x="2693988" y="3851275"/>
          <p14:tracePt t="268182" x="2678113" y="3859213"/>
          <p14:tracePt t="268192" x="2654300" y="3859213"/>
          <p14:tracePt t="268198" x="2614613" y="3867150"/>
          <p14:tracePt t="268206" x="2574925" y="3867150"/>
          <p14:tracePt t="268214" x="2519363" y="3875088"/>
          <p14:tracePt t="268222" x="2487613" y="3875088"/>
          <p14:tracePt t="268230" x="2439988" y="3875088"/>
          <p14:tracePt t="268238" x="2392363" y="3875088"/>
          <p14:tracePt t="268246" x="2374900" y="3875088"/>
          <p14:tracePt t="268253" x="2359025" y="3875088"/>
          <p14:tracePt t="268261" x="2351088" y="3875088"/>
          <p14:tracePt t="268269" x="2343150" y="3883025"/>
          <p14:tracePt t="268277" x="2335213" y="3883025"/>
          <p14:tracePt t="268286" x="2327275" y="3890963"/>
          <p14:tracePt t="268295" x="2327275" y="3898900"/>
          <p14:tracePt t="268301" x="2319338" y="3898900"/>
          <p14:tracePt t="268310" x="2319338" y="3906838"/>
          <p14:tracePt t="268317" x="2311400" y="3914775"/>
          <p14:tracePt t="268333" x="2303463" y="3922713"/>
          <p14:tracePt t="268342" x="2295525" y="3922713"/>
          <p14:tracePt t="268349" x="2295525" y="3930650"/>
          <p14:tracePt t="268366" x="2287588" y="3930650"/>
          <p14:tracePt t="268374" x="2287588" y="3948113"/>
          <p14:tracePt t="268382" x="2279650" y="3948113"/>
          <p14:tracePt t="268390" x="2279650" y="3956050"/>
          <p14:tracePt t="268398" x="2271713" y="3956050"/>
          <p14:tracePt t="268454" x="2271713" y="3948113"/>
          <p14:tracePt t="268462" x="2271713" y="3930650"/>
          <p14:tracePt t="268469" x="2279650" y="3930650"/>
          <p14:tracePt t="268486" x="2279650" y="3922713"/>
          <p14:tracePt t="268494" x="2287588" y="3922713"/>
          <p14:tracePt t="268502" x="2295525" y="3914775"/>
          <p14:tracePt t="268509" x="2295525" y="3906838"/>
          <p14:tracePt t="268518" x="2303463" y="3906838"/>
          <p14:tracePt t="268527" x="2311400" y="3906838"/>
          <p14:tracePt t="268533" x="2319338" y="3890963"/>
          <p14:tracePt t="268542" x="2327275" y="3890963"/>
          <p14:tracePt t="268549" x="2343150" y="3883025"/>
          <p14:tracePt t="268562" x="2359025" y="3867150"/>
          <p14:tracePt t="268566" x="2408238" y="3859213"/>
          <p14:tracePt t="268575" x="2432050" y="3851275"/>
          <p14:tracePt t="268582" x="2471738" y="3851275"/>
          <p14:tracePt t="268590" x="2559050" y="3827463"/>
          <p14:tracePt t="268598" x="2670175" y="3819525"/>
          <p14:tracePt t="268606" x="2774950" y="3811588"/>
          <p14:tracePt t="268613" x="2862263" y="3803650"/>
          <p14:tracePt t="268622" x="2925763" y="3795713"/>
          <p14:tracePt t="268630" x="2973388" y="3779838"/>
          <p14:tracePt t="268638" x="2981325" y="3779838"/>
          <p14:tracePt t="268645" x="2989263" y="3779838"/>
          <p14:tracePt t="268767" x="2981325" y="3787775"/>
          <p14:tracePt t="268774" x="2957513" y="3787775"/>
          <p14:tracePt t="268782" x="2917825" y="3795713"/>
          <p14:tracePt t="268790" x="2838450" y="3795713"/>
          <p14:tracePt t="268798" x="2774950" y="3803650"/>
          <p14:tracePt t="268806" x="2693988" y="3803650"/>
          <p14:tracePt t="268814" x="2606675" y="3811588"/>
          <p14:tracePt t="268822" x="2574925" y="3827463"/>
          <p14:tracePt t="268830" x="2495550" y="3843338"/>
          <p14:tracePt t="268838" x="2374900" y="3859213"/>
          <p14:tracePt t="268846" x="2343150" y="3867150"/>
          <p14:tracePt t="268854" x="2295525" y="3875088"/>
          <p14:tracePt t="268866" x="2271713" y="3890963"/>
          <p14:tracePt t="268869" x="2255838" y="3898900"/>
          <p14:tracePt t="268877" x="2239963" y="3914775"/>
          <p14:tracePt t="268887" x="2208213" y="3922713"/>
          <p14:tracePt t="268897" x="2200275" y="3930650"/>
          <p14:tracePt t="268903" x="2192338" y="3938588"/>
          <p14:tracePt t="268909" x="2184400" y="3956050"/>
          <p14:tracePt t="268918" x="2176463" y="3956050"/>
          <p14:tracePt t="268925" x="2176463" y="3963988"/>
          <p14:tracePt t="268936" x="2168525" y="3963988"/>
          <p14:tracePt t="268945" x="2168525" y="3971925"/>
          <p14:tracePt t="268959" x="2160588" y="3979863"/>
          <p14:tracePt t="268977" x="2152650" y="3987800"/>
          <p14:tracePt t="268982" x="2152650" y="3995738"/>
          <p14:tracePt t="268995" x="2136775" y="4011613"/>
          <p14:tracePt t="269006" x="2128838" y="4019550"/>
          <p14:tracePt t="269018" x="2120900" y="4035425"/>
          <p14:tracePt t="269030" x="2120900" y="4051300"/>
          <p14:tracePt t="269038" x="2112963" y="4059238"/>
          <p14:tracePt t="269046" x="2105025" y="4059238"/>
          <p14:tracePt t="269110" x="2105025" y="4067175"/>
          <p14:tracePt t="269141" x="2105025" y="4075113"/>
          <p14:tracePt t="269247" x="2105025" y="4067175"/>
          <p14:tracePt t="269254" x="2112963" y="4067175"/>
          <p14:tracePt t="269262" x="2112963" y="4059238"/>
          <p14:tracePt t="269269" x="2120900" y="4059238"/>
          <p14:tracePt t="269278" x="2128838" y="4051300"/>
          <p14:tracePt t="269285" x="2136775" y="4043363"/>
          <p14:tracePt t="269294" x="2152650" y="4043363"/>
          <p14:tracePt t="269302" x="2160588" y="4027488"/>
          <p14:tracePt t="269310" x="2168525" y="4019550"/>
          <p14:tracePt t="269322" x="2176463" y="4011613"/>
          <p14:tracePt t="269327" x="2192338" y="4003675"/>
          <p14:tracePt t="269334" x="2200275" y="3987800"/>
          <p14:tracePt t="269342" x="2208213" y="3979863"/>
          <p14:tracePt t="269350" x="2224088" y="3906838"/>
          <p14:tracePt t="269358" x="2239963" y="3898900"/>
          <p14:tracePt t="269366" x="2239963" y="3883025"/>
          <p14:tracePt t="269375" x="2255838" y="3883025"/>
          <p14:tracePt t="269382" x="2255838" y="3875088"/>
          <p14:tracePt t="269389" x="2263775" y="3875088"/>
          <p14:tracePt t="269398" x="2263775" y="3867150"/>
          <p14:tracePt t="269414" x="2271713" y="3851275"/>
          <p14:tracePt t="269422" x="2279650" y="3851275"/>
          <p14:tracePt t="269430" x="2279650" y="3835400"/>
          <p14:tracePt t="269438" x="2287588" y="3835400"/>
          <p14:tracePt t="269446" x="2295525" y="3827463"/>
          <p14:tracePt t="269454" x="2303463" y="3827463"/>
          <p14:tracePt t="269462" x="2311400" y="3819525"/>
          <p14:tracePt t="269477" x="2319338" y="3811588"/>
          <p14:tracePt t="269485" x="2327275" y="3811588"/>
          <p14:tracePt t="269493" x="2343150" y="3811588"/>
          <p14:tracePt t="269502" x="2351088" y="3811588"/>
          <p14:tracePt t="269510" x="2374900" y="3811588"/>
          <p14:tracePt t="269518" x="2392363" y="3811588"/>
          <p14:tracePt t="269528" x="2408238" y="3811588"/>
          <p14:tracePt t="269534" x="2432050" y="3811588"/>
          <p14:tracePt t="269543" x="2463800" y="3811588"/>
          <p14:tracePt t="269549" x="2503488" y="3811588"/>
          <p14:tracePt t="269559" x="2590800" y="3811588"/>
          <p14:tracePt t="269566" x="2654300" y="3811588"/>
          <p14:tracePt t="269574" x="2790825" y="3819525"/>
          <p14:tracePt t="269582" x="2901950" y="3819525"/>
          <p14:tracePt t="269589" x="2997200" y="3819525"/>
          <p14:tracePt t="269598" x="3076575" y="3819525"/>
          <p14:tracePt t="269606" x="3125788" y="3819525"/>
          <p14:tracePt t="269614" x="3157538" y="3819525"/>
          <p14:tracePt t="269626" x="3181350" y="3819525"/>
          <p14:tracePt t="269630" x="3181350" y="3811588"/>
          <p14:tracePt t="269702" x="3173413" y="3811588"/>
          <p14:tracePt t="269718" x="3165475" y="3811588"/>
          <p14:tracePt t="269726" x="3157538" y="3811588"/>
          <p14:tracePt t="269734" x="3149600" y="3811588"/>
          <p14:tracePt t="269742" x="3141663" y="3811588"/>
          <p14:tracePt t="269749" x="3125788" y="3811588"/>
          <p14:tracePt t="269758" x="3109913" y="3811588"/>
          <p14:tracePt t="269766" x="3044825" y="3811588"/>
          <p14:tracePt t="269775" x="3021013" y="3811588"/>
          <p14:tracePt t="269782" x="2933700" y="3811588"/>
          <p14:tracePt t="269791" x="2894013" y="3811588"/>
          <p14:tracePt t="269798" x="2806700" y="3811588"/>
          <p14:tracePt t="269807" x="2774950" y="3811588"/>
          <p14:tracePt t="269814" x="2670175" y="3819525"/>
          <p14:tracePt t="269821" x="2582863" y="3827463"/>
          <p14:tracePt t="269830" x="2511425" y="3867150"/>
          <p14:tracePt t="269838" x="2439988" y="3883025"/>
          <p14:tracePt t="269846" x="2416175" y="3883025"/>
          <p14:tracePt t="269854" x="2400300" y="3890963"/>
          <p14:tracePt t="269862" x="2374900" y="3898900"/>
          <p14:tracePt t="269869" x="2303463" y="3906838"/>
          <p14:tracePt t="269878" x="2295525" y="3906838"/>
          <p14:tracePt t="269885" x="2279650" y="3906838"/>
          <p14:tracePt t="269893" x="2279650" y="3914775"/>
          <p14:tracePt t="269902" x="2271713" y="3914775"/>
          <p14:tracePt t="269909" x="2255838" y="3922713"/>
          <p14:tracePt t="269925" x="2247900" y="3938588"/>
          <p14:tracePt t="269942" x="2239963" y="3938588"/>
          <p14:tracePt t="269949" x="2232025" y="3938588"/>
          <p14:tracePt t="269958" x="2224088" y="3938588"/>
          <p14:tracePt t="269966" x="2224088" y="3948113"/>
          <p14:tracePt t="269974" x="2216150" y="3948113"/>
          <p14:tracePt t="269982" x="2200275" y="3948113"/>
          <p14:tracePt t="269990" x="2200275" y="3956050"/>
          <p14:tracePt t="269998" x="2184400" y="3963988"/>
          <p14:tracePt t="270007" x="2176463" y="3963988"/>
          <p14:tracePt t="270013" x="2168525" y="3971925"/>
          <p14:tracePt t="270021" x="2160588" y="3971925"/>
          <p14:tracePt t="270037" x="2152650" y="3979863"/>
          <p14:tracePt t="270046" x="2144713" y="3979863"/>
          <p14:tracePt t="270198" x="2144713" y="3971925"/>
          <p14:tracePt t="270213" x="2152650" y="3963988"/>
          <p14:tracePt t="270221" x="2160588" y="3963988"/>
          <p14:tracePt t="270230" x="2168525" y="3956050"/>
          <p14:tracePt t="270238" x="2176463" y="3956050"/>
          <p14:tracePt t="270246" x="2192338" y="3956050"/>
          <p14:tracePt t="270254" x="2200275" y="3956050"/>
          <p14:tracePt t="270262" x="2208213" y="3956050"/>
          <p14:tracePt t="270269" x="2216150" y="3956050"/>
          <p14:tracePt t="270278" x="2232025" y="3956050"/>
          <p14:tracePt t="270285" x="2239963" y="3956050"/>
          <p14:tracePt t="270293" x="2247900" y="3956050"/>
          <p14:tracePt t="270302" x="2263775" y="3948113"/>
          <p14:tracePt t="270309" x="2303463" y="3938588"/>
          <p14:tracePt t="270318" x="2327275" y="3938588"/>
          <p14:tracePt t="270325" x="2359025" y="3930650"/>
          <p14:tracePt t="270333" x="2374900" y="3922713"/>
          <p14:tracePt t="270341" x="2424113" y="3922713"/>
          <p14:tracePt t="270353" x="2487613" y="3914775"/>
          <p14:tracePt t="270359" x="2511425" y="3906838"/>
          <p14:tracePt t="270365" x="2559050" y="3890963"/>
          <p14:tracePt t="270374" x="2574925" y="3883025"/>
          <p14:tracePt t="270382" x="2582863" y="3875088"/>
          <p14:tracePt t="270392" x="2590800" y="3867150"/>
          <p14:tracePt t="270398" x="2598738" y="3867150"/>
          <p14:tracePt t="270407" x="2614613" y="3859213"/>
          <p14:tracePt t="270414" x="2614613" y="3851275"/>
          <p14:tracePt t="270438" x="2622550" y="3851275"/>
          <p14:tracePt t="270446" x="2630488" y="3843338"/>
          <p14:tracePt t="270462" x="2630488" y="3827463"/>
          <p14:tracePt t="270469" x="2638425" y="3827463"/>
          <p14:tracePt t="270478" x="2654300" y="3827463"/>
          <p14:tracePt t="270494" x="2678113" y="3819525"/>
          <p14:tracePt t="270502" x="2686050" y="3811588"/>
          <p14:tracePt t="270509" x="2701925" y="3811588"/>
          <p14:tracePt t="270518" x="2709863" y="3803650"/>
          <p14:tracePt t="270525" x="2717800" y="3795713"/>
          <p14:tracePt t="270534" x="2725738" y="3787775"/>
          <p14:tracePt t="270543" x="2733675" y="3787775"/>
          <p14:tracePt t="270554" x="2751138" y="3779838"/>
          <p14:tracePt t="270561" x="2759075" y="3763963"/>
          <p14:tracePt t="270566" x="2767013" y="3763963"/>
          <p14:tracePt t="270574" x="2774950" y="3756025"/>
          <p14:tracePt t="270582" x="2782888" y="3756025"/>
          <p14:tracePt t="270592" x="2790825" y="3756025"/>
          <p14:tracePt t="270598" x="2806700" y="3756025"/>
          <p14:tracePt t="270606" x="2806700" y="3748088"/>
          <p14:tracePt t="270614" x="2814638" y="3748088"/>
          <p14:tracePt t="270621" x="2822575" y="3748088"/>
          <p14:tracePt t="270630" x="2838450" y="3740150"/>
          <p14:tracePt t="270638" x="2846388" y="3740150"/>
          <p14:tracePt t="270646" x="2862263" y="3740150"/>
          <p14:tracePt t="270653" x="2878138" y="3740150"/>
          <p14:tracePt t="270662" x="2901950" y="3740150"/>
          <p14:tracePt t="270678" x="2917825" y="3748088"/>
          <p14:tracePt t="270681" x="2925763" y="3748088"/>
          <p14:tracePt t="270693" x="2949575" y="3748088"/>
          <p14:tracePt t="270702" x="2957513" y="3756025"/>
          <p14:tracePt t="270709" x="2965450" y="3756025"/>
          <p14:tracePt t="270718" x="2981325" y="3756025"/>
          <p14:tracePt t="270725" x="2989263" y="3756025"/>
          <p14:tracePt t="270733" x="2997200" y="3756025"/>
          <p14:tracePt t="270798" x="2989263" y="3756025"/>
          <p14:tracePt t="270806" x="2965450" y="3756025"/>
          <p14:tracePt t="270814" x="2957513" y="3756025"/>
          <p14:tracePt t="270822" x="2933700" y="3756025"/>
          <p14:tracePt t="270833" x="2925763" y="3771900"/>
          <p14:tracePt t="270837" x="2894013" y="3771900"/>
          <p14:tracePt t="270846" x="2878138" y="3771900"/>
          <p14:tracePt t="270853" x="2830513" y="3771900"/>
          <p14:tracePt t="270862" x="2798763" y="3771900"/>
          <p14:tracePt t="270869" x="2717800" y="3771900"/>
          <p14:tracePt t="270878" x="2670175" y="3771900"/>
          <p14:tracePt t="270885" x="2646363" y="3771900"/>
          <p14:tracePt t="270893" x="2606675" y="3771900"/>
          <p14:tracePt t="270902" x="2582863" y="3771900"/>
          <p14:tracePt t="270909" x="2566988" y="3771900"/>
          <p14:tracePt t="270918" x="2551113" y="3771900"/>
          <p14:tracePt t="270925" x="2527300" y="3771900"/>
          <p14:tracePt t="270934" x="2511425" y="3771900"/>
          <p14:tracePt t="270942" x="2503488" y="3771900"/>
          <p14:tracePt t="270950" x="2447925" y="3779838"/>
          <p14:tracePt t="270958" x="2439988" y="3795713"/>
          <p14:tracePt t="270965" x="2424113" y="3795713"/>
          <p14:tracePt t="270973" x="2366963" y="3803650"/>
          <p14:tracePt t="270985" x="2351088" y="3803650"/>
          <p14:tracePt t="270991" x="2311400" y="3811588"/>
          <p14:tracePt t="270997" x="2303463" y="3819525"/>
          <p14:tracePt t="271007" x="2263775" y="3835400"/>
          <p14:tracePt t="271013" x="2247900" y="3843338"/>
          <p14:tracePt t="271024" x="2200275" y="3843338"/>
          <p14:tracePt t="271030" x="2192338" y="3859213"/>
          <p14:tracePt t="271044" x="2176463" y="3867150"/>
          <p14:tracePt t="271045" x="2168525" y="3875088"/>
          <p14:tracePt t="271054" x="2152650" y="3883025"/>
          <p14:tracePt t="271062" x="2144713" y="3890963"/>
          <p14:tracePt t="271069" x="2136775" y="3890963"/>
          <p14:tracePt t="271078" x="2128838" y="3898900"/>
          <p14:tracePt t="271094" x="2120900" y="3906838"/>
          <p14:tracePt t="271102" x="2112963" y="3906838"/>
          <p14:tracePt t="271109" x="2105025" y="3914775"/>
          <p14:tracePt t="271125" x="2097088" y="3922713"/>
          <p14:tracePt t="271141" x="2089150" y="3922713"/>
          <p14:tracePt t="271158" x="2089150" y="3930650"/>
          <p14:tracePt t="271213" x="2081213" y="3930650"/>
          <p14:tracePt t="271238" x="2073275" y="3930650"/>
          <p14:tracePt t="271254" x="2057400" y="3930650"/>
          <p14:tracePt t="271262" x="2057400" y="3948113"/>
          <p14:tracePt t="271270" x="2049463" y="3948113"/>
          <p14:tracePt t="271290" x="2041525" y="3948113"/>
          <p14:tracePt t="271373" x="2049463" y="3948113"/>
          <p14:tracePt t="271382" x="2065338" y="3948113"/>
          <p14:tracePt t="271389" x="2097088" y="3948113"/>
          <p14:tracePt t="271398" x="2136775" y="3930650"/>
          <p14:tracePt t="271407" x="2224088" y="3922713"/>
          <p14:tracePt t="271414" x="2239963" y="3914775"/>
          <p14:tracePt t="271424" x="2255838" y="3906838"/>
          <p14:tracePt t="271429" x="2303463" y="3906838"/>
          <p14:tracePt t="271441" x="2319338" y="3859213"/>
          <p14:tracePt t="271446" x="2366963" y="3851275"/>
          <p14:tracePt t="271453" x="2416175" y="3851275"/>
          <p14:tracePt t="271462" x="2479675" y="3843338"/>
          <p14:tracePt t="271469" x="2503488" y="3843338"/>
          <p14:tracePt t="271477" x="2551113" y="3843338"/>
          <p14:tracePt t="271485" x="2566988" y="3843338"/>
          <p14:tracePt t="271493" x="2582863" y="3835400"/>
          <p14:tracePt t="271501" x="2590800" y="3835400"/>
          <p14:tracePt t="271557" x="2590800" y="3827463"/>
          <p14:tracePt t="271613" x="2582863" y="3827463"/>
          <p14:tracePt t="271622" x="2543175" y="3827463"/>
          <p14:tracePt t="271630" x="2463800" y="3827463"/>
          <p14:tracePt t="271637" x="2432050" y="3827463"/>
          <p14:tracePt t="271646" x="2295525" y="3827463"/>
          <p14:tracePt t="271654" x="2184400" y="3819525"/>
          <p14:tracePt t="271662" x="2065338" y="3819525"/>
          <p14:tracePt t="271669" x="1960563" y="3819525"/>
          <p14:tracePt t="271678" x="1873250" y="3819525"/>
          <p14:tracePt t="271685" x="1778000" y="3827463"/>
          <p14:tracePt t="271694" x="1762125" y="3827463"/>
          <p14:tracePt t="271702" x="1738313" y="3827463"/>
          <p14:tracePt t="271709" x="1730375" y="3827463"/>
          <p14:tracePt t="271718" x="1722438" y="3827463"/>
          <p14:tracePt t="271816" x="1722438" y="3835400"/>
          <p14:tracePt t="271825" x="1722438" y="3843338"/>
          <p14:tracePt t="271830" x="1730375" y="3851275"/>
          <p14:tracePt t="271837" x="1754188" y="3851275"/>
          <p14:tracePt t="271846" x="1770063" y="3851275"/>
          <p14:tracePt t="271854" x="1841500" y="3859213"/>
          <p14:tracePt t="271862" x="1936750" y="3859213"/>
          <p14:tracePt t="271869" x="2065338" y="3859213"/>
          <p14:tracePt t="271878" x="2152650" y="3859213"/>
          <p14:tracePt t="271885" x="2263775" y="3859213"/>
          <p14:tracePt t="271898" x="2400300" y="3859213"/>
          <p14:tracePt t="271902" x="2551113" y="3859213"/>
          <p14:tracePt t="271910" x="2614613" y="3859213"/>
          <p14:tracePt t="271918" x="2686050" y="3859213"/>
          <p14:tracePt t="271925" x="2709863" y="3859213"/>
          <p14:tracePt t="271933" x="2725738" y="3859213"/>
          <p14:tracePt t="271941" x="2733675" y="3859213"/>
          <p14:tracePt t="271998" x="2733675" y="3851275"/>
          <p14:tracePt t="272006" x="2733675" y="3843338"/>
          <p14:tracePt t="272022" x="2725738" y="3843338"/>
          <p14:tracePt t="272038" x="2717800" y="3843338"/>
          <p14:tracePt t="272045" x="2709863" y="3843338"/>
          <p14:tracePt t="272053" x="2693988" y="3843338"/>
          <p14:tracePt t="272062" x="2670175" y="3843338"/>
          <p14:tracePt t="272069" x="2622550" y="3843338"/>
          <p14:tracePt t="272077" x="2559050" y="3843338"/>
          <p14:tracePt t="272085" x="2487613" y="3843338"/>
          <p14:tracePt t="272093" x="2400300" y="3843338"/>
          <p14:tracePt t="272102" x="2366963" y="3843338"/>
          <p14:tracePt t="272109" x="2351088" y="3843338"/>
          <p14:tracePt t="272118" x="2343150" y="3843338"/>
          <p14:tracePt t="272125" x="2335213" y="3843338"/>
          <p14:tracePt t="272133" x="2319338" y="3843338"/>
          <p14:tracePt t="272150" x="2311400" y="3843338"/>
          <p14:tracePt t="272343" x="2319338" y="3843338"/>
          <p14:tracePt t="272351" x="2327275" y="3843338"/>
          <p14:tracePt t="272358" x="2351088" y="3843338"/>
          <p14:tracePt t="272366" x="2366963" y="3843338"/>
          <p14:tracePt t="272374" x="2432050" y="3843338"/>
          <p14:tracePt t="272384" x="2455863" y="3843338"/>
          <p14:tracePt t="272390" x="2543175" y="3843338"/>
          <p14:tracePt t="272397" x="2582863" y="3843338"/>
          <p14:tracePt t="272406" x="2606675" y="3843338"/>
          <p14:tracePt t="272414" x="2622550" y="3843338"/>
          <p14:tracePt t="272422" x="2646363" y="3843338"/>
          <p14:tracePt t="272429" x="2654300" y="3843338"/>
          <p14:tracePt t="272446" x="2662238" y="3843338"/>
          <p14:tracePt t="272605" x="2662238" y="3835400"/>
          <p14:tracePt t="272613" x="2670175" y="3835400"/>
          <p14:tracePt t="272622" x="2678113" y="3835400"/>
          <p14:tracePt t="272630" x="2733675" y="3819525"/>
          <p14:tracePt t="272639" x="2798763" y="3811588"/>
          <p14:tracePt t="272646" x="2846388" y="3803650"/>
          <p14:tracePt t="272655" x="2925763" y="3795713"/>
          <p14:tracePt t="272662" x="3021013" y="3779838"/>
          <p14:tracePt t="272672" x="3133725" y="3756025"/>
          <p14:tracePt t="272677" x="3189288" y="3756025"/>
          <p14:tracePt t="272685" x="3221038" y="3748088"/>
          <p14:tracePt t="272693" x="3324225" y="3732213"/>
          <p14:tracePt t="272702" x="3379788" y="3716338"/>
          <p14:tracePt t="272709" x="3403600" y="3708400"/>
          <p14:tracePt t="272717" x="3411538" y="3700463"/>
          <p14:tracePt t="272725" x="3419475" y="3700463"/>
          <p14:tracePt t="272734" x="3427413" y="3700463"/>
          <p14:tracePt t="272829" x="3411538" y="3700463"/>
          <p14:tracePt t="272838" x="3403600" y="3708400"/>
          <p14:tracePt t="272846" x="3395663" y="3708400"/>
          <p14:tracePt t="272854" x="3371850" y="3724275"/>
          <p14:tracePt t="272862" x="3332163" y="3740150"/>
          <p14:tracePt t="272871" x="3276600" y="3756025"/>
          <p14:tracePt t="272878" x="3213100" y="3771900"/>
          <p14:tracePt t="272885" x="3165475" y="3787775"/>
          <p14:tracePt t="272893" x="3109913" y="3803650"/>
          <p14:tracePt t="272902" x="3100388" y="3803650"/>
          <p14:tracePt t="272911" x="3084513" y="3803650"/>
          <p14:tracePt t="272918" x="3060700" y="3803650"/>
          <p14:tracePt t="272926" x="3036888" y="3811588"/>
          <p14:tracePt t="272934" x="3036888" y="3819525"/>
          <p14:tracePt t="272941" x="3021013" y="3819525"/>
          <p14:tracePt t="272950" x="3013075" y="3819525"/>
          <p14:tracePt t="272958" x="2997200" y="3827463"/>
          <p14:tracePt t="272966" x="2989263" y="3835400"/>
          <p14:tracePt t="272974" x="2965450" y="3843338"/>
          <p14:tracePt t="272982" x="2965450" y="3851275"/>
          <p14:tracePt t="272989" x="2949575" y="3859213"/>
          <p14:tracePt t="272998" x="2933700" y="3875088"/>
          <p14:tracePt t="273006" x="2925763" y="3883025"/>
          <p14:tracePt t="273013" x="2846388" y="3883025"/>
          <p14:tracePt t="273022" x="2814638" y="3898900"/>
          <p14:tracePt t="273029" x="2767013" y="3914775"/>
          <p14:tracePt t="273038" x="2678113" y="3922713"/>
          <p14:tracePt t="273057" x="2646363" y="3938588"/>
          <p14:tracePt t="273062" x="2630488" y="3948113"/>
          <p14:tracePt t="273071" x="2622550" y="3956050"/>
          <p14:tracePt t="273085" x="2614613" y="3956050"/>
          <p14:tracePt t="273216" x="2614613" y="3948113"/>
          <p14:tracePt t="273222" x="2614613" y="3938588"/>
          <p14:tracePt t="273230" x="2622550" y="3938588"/>
          <p14:tracePt t="273239" x="2630488" y="3930650"/>
          <p14:tracePt t="273246" x="2638425" y="3914775"/>
          <p14:tracePt t="273259" x="2646363" y="3898900"/>
          <p14:tracePt t="273271" x="2662238" y="3875088"/>
          <p14:tracePt t="273278" x="2678113" y="3867150"/>
          <p14:tracePt t="273285" x="2701925" y="3851275"/>
          <p14:tracePt t="273294" x="2717800" y="3835400"/>
          <p14:tracePt t="273302" x="2790825" y="3819525"/>
          <p14:tracePt t="273310" x="2878138" y="3795713"/>
          <p14:tracePt t="273318" x="2909888" y="3787775"/>
          <p14:tracePt t="273326" x="2989263" y="3756025"/>
          <p14:tracePt t="273334" x="3076575" y="3748088"/>
          <p14:tracePt t="273342" x="3141663" y="3732213"/>
          <p14:tracePt t="273350" x="3213100" y="3708400"/>
          <p14:tracePt t="273358" x="3300413" y="3692525"/>
          <p14:tracePt t="273366" x="3340100" y="3676650"/>
          <p14:tracePt t="273374" x="3411538" y="3668713"/>
          <p14:tracePt t="273382" x="3500438" y="3652838"/>
          <p14:tracePt t="273389" x="3563938" y="3636963"/>
          <p14:tracePt t="273398" x="3587750" y="3621088"/>
          <p14:tracePt t="273410" x="3738563" y="3613150"/>
          <p14:tracePt t="273413" x="3762375" y="3605213"/>
          <p14:tracePt t="273422" x="3770313" y="3587750"/>
          <p14:tracePt t="273429" x="3778250" y="3579813"/>
          <p14:tracePt t="273438" x="3802063" y="3563938"/>
          <p14:tracePt t="273445" x="3817938" y="3556000"/>
          <p14:tracePt t="273454" x="3817938" y="3548063"/>
          <p14:tracePt t="273461" x="3833813" y="3548063"/>
          <p14:tracePt t="273478" x="3843338" y="3548063"/>
          <p14:tracePt t="273485" x="3851275" y="3532188"/>
          <p14:tracePt t="273494" x="3859213" y="3524250"/>
          <p14:tracePt t="273502" x="3867150" y="3508375"/>
          <p14:tracePt t="273510" x="3890963" y="3492500"/>
          <p14:tracePt t="273518" x="3890963" y="3468688"/>
          <p14:tracePt t="273526" x="3898900" y="3452813"/>
          <p14:tracePt t="273533" x="3906838" y="3436938"/>
          <p14:tracePt t="273542" x="3922713" y="3429000"/>
          <p14:tracePt t="273550" x="3938588" y="3421063"/>
          <p14:tracePt t="273562" x="3946525" y="3413125"/>
          <p14:tracePt t="273566" x="3962400" y="3405188"/>
          <p14:tracePt t="273574" x="3962400" y="3397250"/>
          <p14:tracePt t="273582" x="3970338" y="3389313"/>
          <p14:tracePt t="273598" x="3978275" y="3373438"/>
          <p14:tracePt t="273605" x="3978275" y="3357563"/>
          <p14:tracePt t="273613" x="3986213" y="3333750"/>
          <p14:tracePt t="273622" x="3986213" y="3325813"/>
          <p14:tracePt t="273630" x="3994150" y="3309938"/>
          <p14:tracePt t="273638" x="3994150" y="3294063"/>
          <p14:tracePt t="273645" x="4002088" y="3294063"/>
          <p14:tracePt t="273654" x="4010025" y="3252788"/>
          <p14:tracePt t="273662" x="4010025" y="3228975"/>
          <p14:tracePt t="273671" x="4033838" y="3221038"/>
          <p14:tracePt t="273677" x="4033838" y="3213100"/>
          <p14:tracePt t="273686" x="4033838" y="3189288"/>
          <p14:tracePt t="273694" x="4041775" y="3181350"/>
          <p14:tracePt t="273702" x="4049713" y="3165475"/>
          <p14:tracePt t="273714" x="4049713" y="3157538"/>
          <p14:tracePt t="273718" x="4049713" y="3141663"/>
          <p14:tracePt t="273726" x="4049713" y="3133725"/>
          <p14:tracePt t="273733" x="4049713" y="3125788"/>
          <p14:tracePt t="273742" x="4049713" y="3117850"/>
          <p14:tracePt t="273750" x="4049713" y="3109913"/>
          <p14:tracePt t="273773" x="4041775" y="3109913"/>
          <p14:tracePt t="273781" x="4033838" y="3109913"/>
          <p14:tracePt t="273789" x="4017963" y="3109913"/>
          <p14:tracePt t="273799" x="3914775" y="3125788"/>
          <p14:tracePt t="273806" x="3817938" y="3141663"/>
          <p14:tracePt t="273813" x="3675063" y="3189288"/>
          <p14:tracePt t="273822" x="3467100" y="3213100"/>
          <p14:tracePt t="273830" x="3292475" y="3262313"/>
          <p14:tracePt t="273838" x="3005138" y="3373438"/>
          <p14:tracePt t="273845" x="2638425" y="3595688"/>
          <p14:tracePt t="273853" x="2439988" y="3613150"/>
          <p14:tracePt t="273866" x="2160588" y="3676650"/>
          <p14:tracePt t="273871" x="2041525" y="3700463"/>
          <p14:tracePt t="273877" x="1857375" y="3787775"/>
          <p14:tracePt t="273886" x="1778000" y="3795713"/>
          <p14:tracePt t="273893" x="1722438" y="3803650"/>
          <p14:tracePt t="273901" x="1706563" y="3811588"/>
          <p14:tracePt t="273910" x="1698625" y="3811588"/>
          <p14:tracePt t="273918" x="1690688" y="3819525"/>
          <p14:tracePt t="273926" x="1674813" y="3819525"/>
          <p14:tracePt t="273942" x="1658938" y="3819525"/>
          <p14:tracePt t="273950" x="1651000" y="3827463"/>
          <p14:tracePt t="273958" x="1641475" y="3835400"/>
          <p14:tracePt t="273965" x="1625600" y="3843338"/>
          <p14:tracePt t="273974" x="1609725" y="3843338"/>
          <p14:tracePt t="273982" x="1546225" y="3851275"/>
          <p14:tracePt t="273989" x="1490663" y="3859213"/>
          <p14:tracePt t="273999" x="1474788" y="3867150"/>
          <p14:tracePt t="274006" x="1427163" y="3875088"/>
          <p14:tracePt t="274018" x="1379538" y="3883025"/>
          <p14:tracePt t="274022" x="1339850" y="3890963"/>
          <p14:tracePt t="274031" x="1323975" y="3890963"/>
          <p14:tracePt t="274038" x="1300163" y="3890963"/>
          <p14:tracePt t="274046" x="1266825" y="3906838"/>
          <p14:tracePt t="274055" x="1243013" y="3906838"/>
          <p14:tracePt t="274062" x="1219200" y="3914775"/>
          <p14:tracePt t="274078" x="1211263" y="3914775"/>
          <p14:tracePt t="274086" x="1211263" y="3922713"/>
          <p14:tracePt t="274094" x="1203325" y="3922713"/>
          <p14:tracePt t="274102" x="1195388" y="3922713"/>
          <p14:tracePt t="274118" x="1195388" y="3930650"/>
          <p14:tracePt t="274126" x="1187450" y="3930650"/>
          <p14:tracePt t="274142" x="1187450" y="3938588"/>
          <p14:tracePt t="274158" x="1187450" y="3956050"/>
          <p14:tracePt t="274171" x="1179513" y="3956050"/>
          <p14:tracePt t="274173" x="1179513" y="3963988"/>
          <p14:tracePt t="274182" x="1179513" y="3979863"/>
          <p14:tracePt t="274678" x="1179513" y="3987800"/>
          <p14:tracePt t="274693" x="1179513" y="3995738"/>
          <p14:tracePt t="274726" x="1179513" y="4003675"/>
          <p14:tracePt t="274799" x="1179513" y="3995738"/>
          <p14:tracePt t="274808" x="1187450" y="3995738"/>
          <p14:tracePt t="274846" x="1187450" y="3987800"/>
          <p14:tracePt t="276256" x="1195388" y="3987800"/>
          <p14:tracePt t="276262" x="1203325" y="3979863"/>
          <p14:tracePt t="276277" x="1211263" y="3979863"/>
          <p14:tracePt t="276366" x="1219200" y="3979863"/>
          <p14:tracePt t="276382" x="1227138" y="3979863"/>
          <p14:tracePt t="276390" x="1235075" y="3979863"/>
          <p14:tracePt t="276398" x="1250950" y="3971925"/>
          <p14:tracePt t="276407" x="1258888" y="3971925"/>
          <p14:tracePt t="276413" x="1292225" y="3971925"/>
          <p14:tracePt t="276422" x="1331913" y="3971925"/>
          <p14:tracePt t="276430" x="1419225" y="3971925"/>
          <p14:tracePt t="276441" x="1514475" y="3971925"/>
          <p14:tracePt t="276446" x="1585913" y="3971925"/>
          <p14:tracePt t="276453" x="1706563" y="3971925"/>
          <p14:tracePt t="276462" x="1770063" y="3971925"/>
          <p14:tracePt t="276470" x="1809750" y="3963988"/>
          <p14:tracePt t="276479" x="1833563" y="3963988"/>
          <p14:tracePt t="276486" x="1865313" y="3963988"/>
          <p14:tracePt t="276494" x="1873250" y="3963988"/>
          <p14:tracePt t="276502" x="1897063" y="3963988"/>
          <p14:tracePt t="276511" x="1912938" y="3963988"/>
          <p14:tracePt t="276518" x="1920875" y="3963988"/>
          <p14:tracePt t="276526" x="1928813" y="3963988"/>
          <p14:tracePt t="276534" x="1936750" y="3963988"/>
          <p14:tracePt t="276550" x="1944688" y="3963988"/>
          <p14:tracePt t="276558" x="1952625" y="3963988"/>
          <p14:tracePt t="276573" x="1976438" y="3963988"/>
          <p14:tracePt t="276593" x="1992313" y="3963988"/>
          <p14:tracePt t="276598" x="2017713" y="3963988"/>
          <p14:tracePt t="276606" x="2025650" y="3963988"/>
          <p14:tracePt t="276613" x="2049463" y="3963988"/>
          <p14:tracePt t="276622" x="2057400" y="3963988"/>
          <p14:tracePt t="276629" x="2065338" y="3963988"/>
          <p14:tracePt t="276638" x="2081213" y="3963988"/>
          <p14:tracePt t="276645" x="2105025" y="3963988"/>
          <p14:tracePt t="276654" x="2120900" y="3963988"/>
          <p14:tracePt t="276662" x="2136775" y="3963988"/>
          <p14:tracePt t="276670" x="2144713" y="3963988"/>
          <p14:tracePt t="276678" x="2160588" y="3963988"/>
          <p14:tracePt t="276685" x="2200275" y="3963988"/>
          <p14:tracePt t="276694" x="2255838" y="3963988"/>
          <p14:tracePt t="276702" x="2319338" y="3963988"/>
          <p14:tracePt t="276710" x="2359025" y="3963988"/>
          <p14:tracePt t="276718" x="2416175" y="3963988"/>
          <p14:tracePt t="276725" x="2447925" y="3963988"/>
          <p14:tracePt t="276733" x="2559050" y="3971925"/>
          <p14:tracePt t="276746" x="2638425" y="3971925"/>
          <p14:tracePt t="276749" x="2670175" y="3971925"/>
          <p14:tracePt t="276757" x="2751138" y="3971925"/>
          <p14:tracePt t="276766" x="2759075" y="3971925"/>
          <p14:tracePt t="276773" x="2774950" y="3971925"/>
          <p14:tracePt t="276783" x="2782888" y="3971925"/>
          <p14:tracePt t="276789" x="2790825" y="3971925"/>
          <p14:tracePt t="276821" x="2798763" y="3971925"/>
          <p14:tracePt t="276879" x="2798763" y="3963988"/>
          <p14:tracePt t="277142" x="2798763" y="3956050"/>
          <p14:tracePt t="277157" x="2806700" y="3956050"/>
          <p14:tracePt t="277166" x="2806700" y="3948113"/>
          <p14:tracePt t="277174" x="2814638" y="3948113"/>
          <p14:tracePt t="277182" x="2822575" y="3948113"/>
          <p14:tracePt t="277189" x="2822575" y="3938588"/>
          <p14:tracePt t="277208" x="2830513" y="3930650"/>
          <p14:tracePt t="277230" x="2838450" y="3930650"/>
          <p14:tracePt t="277237" x="2838450" y="3922713"/>
          <p14:tracePt t="277246" x="2854325" y="3914775"/>
          <p14:tracePt t="277254" x="2854325" y="3906838"/>
          <p14:tracePt t="277261" x="2870200" y="3898900"/>
          <p14:tracePt t="277274" x="2894013" y="3890963"/>
          <p14:tracePt t="277278" x="2901950" y="3890963"/>
          <p14:tracePt t="277287" x="2909888" y="3890963"/>
          <p14:tracePt t="277293" x="2933700" y="3890963"/>
          <p14:tracePt t="277302" x="2949575" y="3890963"/>
          <p14:tracePt t="277309" x="2957513" y="3890963"/>
          <p14:tracePt t="277319" x="2965450" y="3890963"/>
          <p14:tracePt t="277325" x="2973388" y="3883025"/>
          <p14:tracePt t="277335" x="2981325" y="3883025"/>
          <p14:tracePt t="277341" x="2989263" y="3883025"/>
          <p14:tracePt t="277349" x="2997200" y="3883025"/>
          <p14:tracePt t="277358" x="3005138" y="3883025"/>
          <p14:tracePt t="277366" x="3021013" y="3883025"/>
          <p14:tracePt t="277373" x="3028950" y="3883025"/>
          <p14:tracePt t="277381" x="3028950" y="3875088"/>
          <p14:tracePt t="277390" x="3044825" y="3875088"/>
          <p14:tracePt t="277398" x="3052763" y="3875088"/>
          <p14:tracePt t="277406" x="3060700" y="3867150"/>
          <p14:tracePt t="277413" x="3076575" y="3859213"/>
          <p14:tracePt t="277422" x="3084513" y="3851275"/>
          <p14:tracePt t="277430" x="3092450" y="3851275"/>
          <p14:tracePt t="277437" x="3125788" y="3843338"/>
          <p14:tracePt t="277446" x="3133725" y="3835400"/>
          <p14:tracePt t="277454" x="3141663" y="3835400"/>
          <p14:tracePt t="277462" x="3149600" y="3827463"/>
          <p14:tracePt t="277469" x="3173413" y="3827463"/>
          <p14:tracePt t="277478" x="3189288" y="3827463"/>
          <p14:tracePt t="277494" x="3189288" y="3811588"/>
          <p14:tracePt t="277510" x="3197225" y="3811588"/>
          <p14:tracePt t="277519" x="3197225" y="3803650"/>
          <p14:tracePt t="277541" x="3205163" y="3803650"/>
          <p14:tracePt t="277557" x="3213100" y="3803650"/>
          <p14:tracePt t="277566" x="3221038" y="3795713"/>
          <p14:tracePt t="277582" x="3228975" y="3795713"/>
          <p14:tracePt t="277600" x="3236913" y="3787775"/>
          <p14:tracePt t="277607" x="3252788" y="3787775"/>
          <p14:tracePt t="277614" x="3268663" y="3779838"/>
          <p14:tracePt t="277621" x="3284538" y="3763963"/>
          <p14:tracePt t="277629" x="3308350" y="3763963"/>
          <p14:tracePt t="277637" x="3332163" y="3732213"/>
          <p14:tracePt t="277645" x="3371850" y="3724275"/>
          <p14:tracePt t="277653" x="3387725" y="3724275"/>
          <p14:tracePt t="277662" x="3395663" y="3708400"/>
          <p14:tracePt t="277671" x="3403600" y="3708400"/>
          <p14:tracePt t="277678" x="3411538" y="3708400"/>
          <p14:tracePt t="277693" x="3419475" y="3708400"/>
          <p14:tracePt t="277709" x="3427413" y="3708400"/>
          <p14:tracePt t="277734" x="3435350" y="3708400"/>
          <p14:tracePt t="277742" x="3435350" y="3700463"/>
          <p14:tracePt t="277749" x="3443288" y="3700463"/>
          <p14:tracePt t="277766" x="3451225" y="3692525"/>
          <p14:tracePt t="277781" x="3459163" y="3692525"/>
          <p14:tracePt t="277822" x="3467100" y="3692525"/>
          <p14:tracePt t="277886" x="3467100" y="3684588"/>
          <p14:tracePt t="277902" x="3476625" y="3684588"/>
          <p14:tracePt t="277910" x="3484563" y="3684588"/>
          <p14:tracePt t="277918" x="3492500" y="3684588"/>
          <p14:tracePt t="277926" x="3500438" y="3684588"/>
          <p14:tracePt t="277935" x="3508375" y="3684588"/>
          <p14:tracePt t="277942" x="3508375" y="3676650"/>
          <p14:tracePt t="277951" x="3516313" y="3676650"/>
          <p14:tracePt t="277958" x="3524250" y="3676650"/>
          <p14:tracePt t="277966" x="3524250" y="3668713"/>
          <p14:tracePt t="277973" x="3532188" y="3668713"/>
          <p14:tracePt t="277983" x="3540125" y="3668713"/>
          <p14:tracePt t="278015" x="3548063" y="3668713"/>
          <p14:tracePt t="278038" x="3556000" y="3668713"/>
          <p14:tracePt t="278054" x="3571875" y="3668713"/>
          <p14:tracePt t="278070" x="3579813" y="3668713"/>
          <p14:tracePt t="278078" x="3587750" y="3668713"/>
          <p14:tracePt t="278086" x="3595688" y="3668713"/>
          <p14:tracePt t="278093" x="3603625" y="3668713"/>
          <p14:tracePt t="278101" x="3603625" y="3660775"/>
          <p14:tracePt t="278109" x="3611563" y="3660775"/>
          <p14:tracePt t="278240" x="3603625" y="3660775"/>
          <p14:tracePt t="278254" x="3595688" y="3660775"/>
          <p14:tracePt t="278261" x="3587750" y="3660775"/>
          <p14:tracePt t="278270" x="3571875" y="3660775"/>
          <p14:tracePt t="278277" x="3556000" y="3668713"/>
          <p14:tracePt t="278286" x="3532188" y="3668713"/>
          <p14:tracePt t="278293" x="3516313" y="3668713"/>
          <p14:tracePt t="278302" x="3451225" y="3676650"/>
          <p14:tracePt t="278310" x="3363913" y="3692525"/>
          <p14:tracePt t="278318" x="3268663" y="3732213"/>
          <p14:tracePt t="278326" x="3125788" y="3756025"/>
          <p14:tracePt t="278334" x="2957513" y="3795713"/>
          <p14:tracePt t="278342" x="2830513" y="3835400"/>
          <p14:tracePt t="278351" x="2814638" y="3835400"/>
          <p14:tracePt t="278358" x="2686050" y="3859213"/>
          <p14:tracePt t="278366" x="2551113" y="3898900"/>
          <p14:tracePt t="278373" x="2479675" y="3898900"/>
          <p14:tracePt t="278382" x="2392363" y="3898900"/>
          <p14:tracePt t="278390" x="2374900" y="3898900"/>
          <p14:tracePt t="278398" x="2335213" y="3898900"/>
          <p14:tracePt t="278406" x="2311400" y="3898900"/>
          <p14:tracePt t="278410" x="2295525" y="3898900"/>
          <p14:tracePt t="278422" x="2279650" y="3898900"/>
          <p14:tracePt t="278430" x="2255838" y="3898900"/>
          <p14:tracePt t="278437" x="2239963" y="3898900"/>
          <p14:tracePt t="278446" x="2224088" y="3898900"/>
          <p14:tracePt t="278453" x="2200275" y="3906838"/>
          <p14:tracePt t="278462" x="2184400" y="3906838"/>
          <p14:tracePt t="278469" x="2168525" y="3906838"/>
          <p14:tracePt t="278478" x="2144713" y="3906838"/>
          <p14:tracePt t="278485" x="2089150" y="3906838"/>
          <p14:tracePt t="278494" x="2065338" y="3906838"/>
          <p14:tracePt t="278502" x="2017713" y="3906838"/>
          <p14:tracePt t="278509" x="2000250" y="3906838"/>
          <p14:tracePt t="278518" x="1992313" y="3906838"/>
          <p14:tracePt t="278526" x="1984375" y="3906838"/>
          <p14:tracePt t="278535" x="1976438" y="3906838"/>
          <p14:tracePt t="278542" x="1976438" y="3914775"/>
          <p14:tracePt t="278551" x="1968500" y="3914775"/>
          <p14:tracePt t="278562" x="1960563" y="3914775"/>
          <p14:tracePt t="278573" x="1960563" y="3922713"/>
          <p14:tracePt t="278581" x="1952625" y="3930650"/>
          <p14:tracePt t="278590" x="1952625" y="3938588"/>
          <p14:tracePt t="278598" x="1936750" y="3963988"/>
          <p14:tracePt t="278606" x="1928813" y="3979863"/>
          <p14:tracePt t="278614" x="1920875" y="4003675"/>
          <p14:tracePt t="278622" x="1912938" y="4011613"/>
          <p14:tracePt t="278630" x="1905000" y="4035425"/>
          <p14:tracePt t="278638" x="1897063" y="4059238"/>
          <p14:tracePt t="278646" x="1897063" y="4067175"/>
          <p14:tracePt t="278654" x="1889125" y="4075113"/>
          <p14:tracePt t="278662" x="1881188" y="4083050"/>
          <p14:tracePt t="278678" x="1881188" y="4090988"/>
          <p14:tracePt t="278685" x="1881188" y="4098925"/>
          <p14:tracePt t="278702" x="1873250" y="4106863"/>
          <p14:tracePt t="278713" x="1873250" y="4114800"/>
          <p14:tracePt t="278725" x="1865313" y="4122738"/>
          <p14:tracePt t="278734" x="1841500" y="4122738"/>
          <p14:tracePt t="278742" x="1833563" y="4130675"/>
          <p14:tracePt t="278750" x="1817688" y="4138613"/>
          <p14:tracePt t="278758" x="1793875" y="4146550"/>
          <p14:tracePt t="278767" x="1754188" y="4162425"/>
          <p14:tracePt t="278774" x="1714500" y="4162425"/>
          <p14:tracePt t="278782" x="1658938" y="4170363"/>
          <p14:tracePt t="278790" x="1617663" y="4178300"/>
          <p14:tracePt t="278798" x="1514475" y="4178300"/>
          <p14:tracePt t="278806" x="1435100" y="4186238"/>
          <p14:tracePt t="278813" x="1395413" y="4186238"/>
          <p14:tracePt t="278822" x="1323975" y="4186238"/>
          <p14:tracePt t="278830" x="1266825" y="4186238"/>
          <p14:tracePt t="278837" x="1258888" y="4186238"/>
          <p14:tracePt t="278846" x="1250950" y="4186238"/>
          <p14:tracePt t="278878" x="1243013" y="4186238"/>
          <p14:tracePt t="278958" x="1243013" y="4178300"/>
          <p14:tracePt t="278974" x="1243013" y="4170363"/>
          <p14:tracePt t="278981" x="1243013" y="4162425"/>
          <p14:tracePt t="278998" x="1250950" y="4146550"/>
          <p14:tracePt t="279006" x="1258888" y="4138613"/>
          <p14:tracePt t="279018" x="1274763" y="4138613"/>
          <p14:tracePt t="279022" x="1316038" y="4122738"/>
          <p14:tracePt t="279030" x="1403350" y="4106863"/>
          <p14:tracePt t="279038" x="1466850" y="4090988"/>
          <p14:tracePt t="279046" x="1546225" y="4083050"/>
          <p14:tracePt t="279055" x="1593850" y="4075113"/>
          <p14:tracePt t="279062" x="1666875" y="4067175"/>
          <p14:tracePt t="279069" x="1801813" y="4043363"/>
          <p14:tracePt t="279078" x="1912938" y="4035425"/>
          <p14:tracePt t="279085" x="1976438" y="4019550"/>
          <p14:tracePt t="279094" x="2089150" y="4019550"/>
          <p14:tracePt t="279103" x="2200275" y="4011613"/>
          <p14:tracePt t="279110" x="2271713" y="3995738"/>
          <p14:tracePt t="279119" x="2343150" y="3987800"/>
          <p14:tracePt t="279125" x="2400300" y="3979863"/>
          <p14:tracePt t="279135" x="2416175" y="3971925"/>
          <p14:tracePt t="279142" x="2455863" y="3956050"/>
          <p14:tracePt t="279150" x="2471738" y="3956050"/>
          <p14:tracePt t="279158" x="2479675" y="3948113"/>
          <p14:tracePt t="279169" x="2487613" y="3938588"/>
          <p14:tracePt t="279173" x="2503488" y="3938588"/>
          <p14:tracePt t="279190" x="2511425" y="3938588"/>
          <p14:tracePt t="279462" x="2503488" y="3948113"/>
          <p14:tracePt t="279473" x="2487613" y="3956050"/>
          <p14:tracePt t="279477" x="2471738" y="3971925"/>
          <p14:tracePt t="279485" x="2416175" y="3995738"/>
          <p14:tracePt t="279493" x="2384425" y="4019550"/>
          <p14:tracePt t="279502" x="2303463" y="4051300"/>
          <p14:tracePt t="279510" x="2200275" y="4170363"/>
          <p14:tracePt t="279518" x="2081213" y="4281488"/>
          <p14:tracePt t="279525" x="2025650" y="4354513"/>
          <p14:tracePt t="279534" x="1960563" y="4465638"/>
          <p14:tracePt t="279541" x="1936750" y="4552950"/>
          <p14:tracePt t="279550" x="1889125" y="4576763"/>
          <p14:tracePt t="279558" x="1865313" y="4657725"/>
          <p14:tracePt t="279566" x="1857375" y="4681538"/>
          <p14:tracePt t="279574" x="1857375" y="4689475"/>
          <p14:tracePt t="279581" x="1857375" y="4705350"/>
          <p14:tracePt t="279589" x="1857375" y="4713288"/>
          <p14:tracePt t="279597" x="1849438" y="4721225"/>
          <p14:tracePt t="279605" x="1849438" y="4729163"/>
          <p14:tracePt t="279621" x="1849438" y="4737100"/>
          <p14:tracePt t="279638" x="1849438" y="4745038"/>
          <p14:tracePt t="279646" x="1849438" y="4752975"/>
          <p14:tracePt t="279654" x="1849438" y="4760913"/>
          <p14:tracePt t="279678" x="1849438" y="4768850"/>
          <p14:tracePt t="279686" x="1849438" y="4776788"/>
          <p14:tracePt t="279709" x="1849438" y="4784725"/>
          <p14:tracePt t="279717" x="1849438" y="4792663"/>
          <p14:tracePt t="279725" x="1849438" y="4800600"/>
          <p14:tracePt t="279734" x="1849438" y="4816475"/>
          <p14:tracePt t="279742" x="1849438" y="4840288"/>
          <p14:tracePt t="279749" x="1857375" y="4887913"/>
          <p14:tracePt t="279765" x="1857375" y="4903788"/>
          <p14:tracePt t="279773" x="1857375" y="4919663"/>
          <p14:tracePt t="279782" x="1857375" y="4927600"/>
          <p14:tracePt t="279789" x="1857375" y="4935538"/>
          <p14:tracePt t="279798" x="1857375" y="4951413"/>
          <p14:tracePt t="279805" x="1857375" y="4959350"/>
          <p14:tracePt t="279813" x="1857375" y="4967288"/>
          <p14:tracePt t="279822" x="1857375" y="4976813"/>
          <p14:tracePt t="279830" x="1857375" y="4984750"/>
          <p14:tracePt t="279838" x="1849438" y="4992688"/>
          <p14:tracePt t="279846" x="1849438" y="5000625"/>
          <p14:tracePt t="279854" x="1841500" y="5000625"/>
          <p14:tracePt t="279862" x="1841500" y="5008563"/>
          <p14:tracePt t="279925" x="1841500" y="5000625"/>
          <p14:tracePt t="279933" x="1841500" y="4992688"/>
          <p14:tracePt t="279942" x="1849438" y="4992688"/>
          <p14:tracePt t="279950" x="1857375" y="4976813"/>
          <p14:tracePt t="279966" x="1881188" y="4959350"/>
          <p14:tracePt t="279974" x="1920875" y="4951413"/>
          <p14:tracePt t="279982" x="1992313" y="4935538"/>
          <p14:tracePt t="279990" x="2112963" y="4927600"/>
          <p14:tracePt t="279998" x="2176463" y="4919663"/>
          <p14:tracePt t="280005" x="2303463" y="4911725"/>
          <p14:tracePt t="280014" x="2463800" y="4903788"/>
          <p14:tracePt t="280022" x="2582863" y="4903788"/>
          <p14:tracePt t="280030" x="2686050" y="4903788"/>
          <p14:tracePt t="280054" x="2973388" y="4935538"/>
          <p14:tracePt t="280061" x="3109913" y="4992688"/>
          <p14:tracePt t="280075" x="3149600" y="5024438"/>
          <p14:tracePt t="280077" x="3197225" y="5048250"/>
          <p14:tracePt t="280087" x="3252788" y="5103813"/>
          <p14:tracePt t="280094" x="3276600" y="5127625"/>
          <p14:tracePt t="280103" x="3292475" y="5135563"/>
          <p14:tracePt t="280110" x="3316288" y="5151438"/>
          <p14:tracePt t="280118" x="3332163" y="5183188"/>
          <p14:tracePt t="280125" x="3332163" y="5191125"/>
          <p14:tracePt t="280133" x="3340100" y="5199063"/>
          <p14:tracePt t="280141" x="3348038" y="5207000"/>
          <p14:tracePt t="280158" x="3348038" y="5214938"/>
          <p14:tracePt t="280173" x="3348038" y="5222875"/>
          <p14:tracePt t="280182" x="3348038" y="5214938"/>
          <p14:tracePt t="280190" x="3340100" y="5214938"/>
          <p14:tracePt t="280230" x="3332163" y="5214938"/>
          <p14:tracePt t="280238" x="3332163" y="5222875"/>
          <p14:tracePt t="280246" x="3332163" y="5230813"/>
          <p14:tracePt t="280277" x="3324225" y="5230813"/>
          <p14:tracePt t="280365" x="3324225" y="5222875"/>
          <p14:tracePt t="280374" x="3324225" y="5214938"/>
          <p14:tracePt t="280382" x="3324225" y="5199063"/>
          <p14:tracePt t="280390" x="3324225" y="5151438"/>
          <p14:tracePt t="280398" x="3324225" y="5119688"/>
          <p14:tracePt t="280405" x="3324225" y="5040313"/>
          <p14:tracePt t="280414" x="3324225" y="4927600"/>
          <p14:tracePt t="280422" x="3324225" y="4864100"/>
          <p14:tracePt t="280430" x="3316288" y="4816475"/>
          <p14:tracePt t="280438" x="3308350" y="4792663"/>
          <p14:tracePt t="280446" x="3308350" y="4776788"/>
          <p14:tracePt t="280454" x="3308350" y="4760913"/>
          <p14:tracePt t="280462" x="3300413" y="4737100"/>
          <p14:tracePt t="280471" x="3292475" y="4721225"/>
          <p14:tracePt t="280478" x="3292475" y="4713288"/>
          <p14:tracePt t="280487" x="3292475" y="4705350"/>
          <p14:tracePt t="280494" x="3292475" y="4689475"/>
          <p14:tracePt t="280503" x="3284538" y="4681538"/>
          <p14:tracePt t="280510" x="3276600" y="4681538"/>
          <p14:tracePt t="280518" x="3276600" y="4673600"/>
          <p14:tracePt t="280526" x="3260725" y="4673600"/>
          <p14:tracePt t="280534" x="3260725" y="4665663"/>
          <p14:tracePt t="280541" x="3252788" y="4665663"/>
          <p14:tracePt t="280558" x="3244850" y="4665663"/>
          <p14:tracePt t="280566" x="3228975" y="4657725"/>
          <p14:tracePt t="280573" x="3205163" y="4657725"/>
          <p14:tracePt t="280582" x="3189288" y="4657725"/>
          <p14:tracePt t="280589" x="3173413" y="4657725"/>
          <p14:tracePt t="280598" x="3125788" y="4665663"/>
          <p14:tracePt t="280605" x="3084513" y="4673600"/>
          <p14:tracePt t="280613" x="3044825" y="4681538"/>
          <p14:tracePt t="280621" x="2989263" y="4697413"/>
          <p14:tracePt t="280630" x="2973388" y="4705350"/>
          <p14:tracePt t="280638" x="2957513" y="4713288"/>
          <p14:tracePt t="280646" x="2949575" y="4721225"/>
          <p14:tracePt t="280655" x="2933700" y="4729163"/>
          <p14:tracePt t="280726" x="2941638" y="4649788"/>
          <p14:tracePt t="280734" x="2949575" y="4633913"/>
          <p14:tracePt t="280742" x="2957513" y="4616450"/>
          <p14:tracePt t="280750" x="2957513" y="4608513"/>
          <p14:tracePt t="280757" x="2957513" y="4592638"/>
          <p14:tracePt t="280766" x="2957513" y="4568825"/>
          <p14:tracePt t="280773" x="2957513" y="4560888"/>
          <p14:tracePt t="280782" x="2957513" y="4552950"/>
          <p14:tracePt t="280789" x="2957513" y="4545013"/>
          <p14:tracePt t="280800" x="2957513" y="4537075"/>
          <p14:tracePt t="280808" x="2957513" y="4529138"/>
          <p14:tracePt t="280834" x="2957513" y="4521200"/>
          <p14:tracePt t="280853" x="2957513" y="4513263"/>
          <p14:tracePt t="280875" x="2957513" y="4505325"/>
          <p14:tracePt t="280886" x="2957513" y="4497388"/>
          <p14:tracePt t="280909" x="2957513" y="4489450"/>
          <p14:tracePt t="280926" x="2957513" y="4481513"/>
          <p14:tracePt t="280949" x="2957513" y="4473575"/>
          <p14:tracePt t="280957" x="2957513" y="4465638"/>
          <p14:tracePt t="280973" x="2957513" y="4457700"/>
          <p14:tracePt t="280985" x="2949575" y="4449763"/>
          <p14:tracePt t="280989" x="2949575" y="4441825"/>
          <p14:tracePt t="280998" x="2949575" y="4425950"/>
          <p14:tracePt t="281005" x="2941638" y="4386263"/>
          <p14:tracePt t="281014" x="2941638" y="4362450"/>
          <p14:tracePt t="281021" x="2941638" y="4330700"/>
          <p14:tracePt t="281030" x="2941638" y="4281488"/>
          <p14:tracePt t="281037" x="2933700" y="4233863"/>
          <p14:tracePt t="281054" x="2933700" y="4146550"/>
          <p14:tracePt t="281061" x="2933700" y="4090988"/>
          <p14:tracePt t="281070" x="2933700" y="4059238"/>
          <p14:tracePt t="281078" x="2933700" y="4019550"/>
          <p14:tracePt t="281087" x="2933700" y="3987800"/>
          <p14:tracePt t="281094" x="2949575" y="3971925"/>
          <p14:tracePt t="281103" x="2949575" y="3956050"/>
          <p14:tracePt t="281109" x="2957513" y="3883025"/>
          <p14:tracePt t="281119" x="2957513" y="3875088"/>
          <p14:tracePt t="281126" x="2965450" y="3867150"/>
          <p14:tracePt t="281137" x="2965450" y="3859213"/>
          <p14:tracePt t="281240" x="2965450" y="3851275"/>
          <p14:tracePt t="281254" x="2941638" y="3835400"/>
          <p14:tracePt t="281262" x="2933700" y="3835400"/>
          <p14:tracePt t="281269" x="2925763" y="3827463"/>
          <p14:tracePt t="281277" x="2901950" y="3819525"/>
          <p14:tracePt t="281291" x="2886075" y="3819525"/>
          <p14:tracePt t="281294" x="2878138" y="3819525"/>
          <p14:tracePt t="281306" x="2862263" y="3819525"/>
          <p14:tracePt t="281310" x="2846388" y="3819525"/>
          <p14:tracePt t="281320" x="2838450" y="3819525"/>
          <p14:tracePt t="281326" x="2814638" y="3819525"/>
          <p14:tracePt t="281334" x="2806700" y="3819525"/>
          <p14:tracePt t="281342" x="2782888" y="3811588"/>
          <p14:tracePt t="281350" x="2733675" y="3811588"/>
          <p14:tracePt t="281357" x="2717800" y="3811588"/>
          <p14:tracePt t="281365" x="2678113" y="3803650"/>
          <p14:tracePt t="281374" x="2590800" y="3803650"/>
          <p14:tracePt t="281382" x="2527300" y="3803650"/>
          <p14:tracePt t="281390" x="2424113" y="3803650"/>
          <p14:tracePt t="281398" x="2279650" y="3803650"/>
          <p14:tracePt t="281406" x="2216150" y="3803650"/>
          <p14:tracePt t="281413" x="2105025" y="3811588"/>
          <p14:tracePt t="281421" x="1984375" y="3843338"/>
          <p14:tracePt t="281429" x="1920875" y="3875088"/>
          <p14:tracePt t="281442" x="1905000" y="3890963"/>
          <p14:tracePt t="281446" x="1897063" y="3898900"/>
          <p14:tracePt t="281454" x="1889125" y="3898900"/>
          <p14:tracePt t="281518" x="1889125" y="3922713"/>
          <p14:tracePt t="281534" x="1889125" y="3930650"/>
          <p14:tracePt t="281542" x="1889125" y="3938588"/>
          <p14:tracePt t="281686" x="1889125" y="3948113"/>
          <p14:tracePt t="281694" x="1897063" y="3956050"/>
          <p14:tracePt t="281710" x="1897063" y="3963988"/>
          <p14:tracePt t="281718" x="1897063" y="3979863"/>
          <p14:tracePt t="281726" x="1905000" y="3995738"/>
          <p14:tracePt t="281734" x="1912938" y="4043363"/>
          <p14:tracePt t="281745" x="1920875" y="4106863"/>
          <p14:tracePt t="281750" x="1928813" y="4186238"/>
          <p14:tracePt t="281758" x="1936750" y="4298950"/>
          <p14:tracePt t="281766" x="1936750" y="4330700"/>
          <p14:tracePt t="281774" x="1936750" y="4378325"/>
          <p14:tracePt t="281782" x="1936750" y="4386263"/>
          <p14:tracePt t="281792" x="1936750" y="4394200"/>
          <p14:tracePt t="281798" x="1936750" y="4410075"/>
          <p14:tracePt t="281808" x="1944688" y="4410075"/>
          <p14:tracePt t="281814" x="1944688" y="4418013"/>
          <p14:tracePt t="281853" x="1944688" y="4425950"/>
          <p14:tracePt t="282040" x="1944688" y="4418013"/>
          <p14:tracePt t="282050" x="1952625" y="4410075"/>
          <p14:tracePt t="282054" x="1952625" y="4394200"/>
          <p14:tracePt t="282061" x="1960563" y="4370388"/>
          <p14:tracePt t="282069" x="1976438" y="4322763"/>
          <p14:tracePt t="282077" x="1984375" y="4306888"/>
          <p14:tracePt t="282081" x="2000250" y="4291013"/>
          <p14:tracePt t="282093" x="2017713" y="4273550"/>
          <p14:tracePt t="282102" x="2025650" y="4273550"/>
          <p14:tracePt t="282106" x="2033588" y="4257675"/>
          <p14:tracePt t="282114" x="2041525" y="4249738"/>
          <p14:tracePt t="282128" x="2057400" y="4233863"/>
          <p14:tracePt t="282136" x="2065338" y="4225925"/>
          <p14:tracePt t="282142" x="2081213" y="4217988"/>
          <p14:tracePt t="282150" x="2089150" y="4202113"/>
          <p14:tracePt t="282158" x="2097088" y="4194175"/>
          <p14:tracePt t="282165" x="2112963" y="4178300"/>
          <p14:tracePt t="282173" x="2120900" y="4170363"/>
          <p14:tracePt t="282181" x="2144713" y="4154488"/>
          <p14:tracePt t="282190" x="2160588" y="4154488"/>
          <p14:tracePt t="282202" x="2176463" y="4138613"/>
          <p14:tracePt t="282206" x="2200275" y="4130675"/>
          <p14:tracePt t="282209" x="2216150" y="4130675"/>
          <p14:tracePt t="282218" x="2263775" y="4122738"/>
          <p14:tracePt t="282226" x="2287588" y="4122738"/>
          <p14:tracePt t="282237" x="2343150" y="4114800"/>
          <p14:tracePt t="282248" x="2392363" y="4098925"/>
          <p14:tracePt t="282253" x="2416175" y="4090988"/>
          <p14:tracePt t="282263" x="2424113" y="4083050"/>
          <p14:tracePt t="282269" x="2495550" y="4075113"/>
          <p14:tracePt t="282278" x="2519363" y="4059238"/>
          <p14:tracePt t="282285" x="2551113" y="4043363"/>
          <p14:tracePt t="282294" x="2566988" y="4043363"/>
          <p14:tracePt t="282302" x="2590800" y="4043363"/>
          <p14:tracePt t="282309" x="2614613" y="4043363"/>
          <p14:tracePt t="282318" x="2622550" y="4043363"/>
          <p14:tracePt t="282326" x="2670175" y="4043363"/>
          <p14:tracePt t="282334" x="2678113" y="4043363"/>
          <p14:tracePt t="282342" x="2701925" y="4051300"/>
          <p14:tracePt t="282353" x="2725738" y="4059238"/>
          <p14:tracePt t="282358" x="2733675" y="4067175"/>
          <p14:tracePt t="282363" x="2751138" y="4075113"/>
          <p14:tracePt t="282370" x="2774950" y="4083050"/>
          <p14:tracePt t="282377" x="2798763" y="4114800"/>
          <p14:tracePt t="282390" x="2822575" y="4154488"/>
          <p14:tracePt t="282398" x="2838450" y="4194175"/>
          <p14:tracePt t="282406" x="2862263" y="4249738"/>
          <p14:tracePt t="282413" x="2870200" y="4273550"/>
          <p14:tracePt t="282421" x="2870200" y="4281488"/>
          <p14:tracePt t="282430" x="2870200" y="4291013"/>
          <p14:tracePt t="282438" x="2870200" y="4298950"/>
          <p14:tracePt t="282581" x="2878138" y="4298950"/>
          <p14:tracePt t="282597" x="2886075" y="4298950"/>
          <p14:tracePt t="282611" x="2894013" y="4298950"/>
          <p14:tracePt t="282615" x="2894013" y="4291013"/>
          <p14:tracePt t="282622" x="2901950" y="4281488"/>
          <p14:tracePt t="282629" x="2909888" y="4273550"/>
          <p14:tracePt t="282638" x="2925763" y="4265613"/>
          <p14:tracePt t="282647" x="2925763" y="4257675"/>
          <p14:tracePt t="282654" x="2933700" y="4241800"/>
          <p14:tracePt t="282658" x="2949575" y="4233863"/>
          <p14:tracePt t="282665" x="2965450" y="4217988"/>
          <p14:tracePt t="282674" x="2981325" y="4202113"/>
          <p14:tracePt t="282682" x="3013075" y="4170363"/>
          <p14:tracePt t="282690" x="3060700" y="4154488"/>
          <p14:tracePt t="282702" x="3149600" y="4098925"/>
          <p14:tracePt t="282710" x="3157538" y="4083050"/>
          <p14:tracePt t="282718" x="3173413" y="4075113"/>
          <p14:tracePt t="282726" x="3181350" y="4067175"/>
          <p14:tracePt t="282733" x="3197225" y="4051300"/>
          <p14:tracePt t="282742" x="3205163" y="4043363"/>
          <p14:tracePt t="282749" x="3213100" y="4035425"/>
          <p14:tracePt t="282758" x="3221038" y="4027488"/>
          <p14:tracePt t="282765" x="3228975" y="4019550"/>
          <p14:tracePt t="282773" x="3228975" y="4011613"/>
          <p14:tracePt t="282781" x="3236913" y="4011613"/>
          <p14:tracePt t="282872" x="3244850" y="4019550"/>
          <p14:tracePt t="282886" x="3252788" y="4027488"/>
          <p14:tracePt t="282894" x="3260725" y="4035425"/>
          <p14:tracePt t="282902" x="3268663" y="4035425"/>
          <p14:tracePt t="282918" x="3276600" y="4035425"/>
          <p14:tracePt t="283128" x="3276600" y="4027488"/>
          <p14:tracePt t="283136" x="3284538" y="4019550"/>
          <p14:tracePt t="283150" x="3284538" y="4011613"/>
          <p14:tracePt t="283154" x="3284538" y="4003675"/>
          <p14:tracePt t="283164" x="3284538" y="3995738"/>
          <p14:tracePt t="283169" x="3284538" y="3987800"/>
          <p14:tracePt t="283180" x="3284538" y="3979863"/>
          <p14:tracePt t="283197" x="3276600" y="3971925"/>
          <p14:tracePt t="283230" x="3276600" y="3963988"/>
          <p14:tracePt t="283250" x="3276600" y="3956050"/>
          <p14:tracePt t="283446" x="3268663" y="3956050"/>
          <p14:tracePt t="283470" x="3260725" y="3963988"/>
          <p14:tracePt t="283478" x="3252788" y="3971925"/>
          <p14:tracePt t="283482" x="3244850" y="3979863"/>
          <p14:tracePt t="283489" x="3228975" y="3995738"/>
          <p14:tracePt t="283498" x="3205163" y="4003675"/>
          <p14:tracePt t="283505" x="3197225" y="4019550"/>
          <p14:tracePt t="283513" x="3189288" y="4027488"/>
          <p14:tracePt t="283526" x="3181350" y="4035425"/>
          <p14:tracePt t="283534" x="3165475" y="4043363"/>
          <p14:tracePt t="283542" x="3157538" y="4051300"/>
          <p14:tracePt t="283549" x="3149600" y="4051300"/>
          <p14:tracePt t="283558" x="3149600" y="4059238"/>
          <p14:tracePt t="283566" x="3141663" y="4059238"/>
          <p14:tracePt t="283702" x="3100388" y="4059238"/>
          <p14:tracePt t="283710" x="3092450" y="4075113"/>
          <p14:tracePt t="283719" x="3005138" y="4083050"/>
          <p14:tracePt t="283722" x="2933700" y="4114800"/>
          <p14:tracePt t="283730" x="2774950" y="4178300"/>
          <p14:tracePt t="283739" x="2543175" y="4265613"/>
          <p14:tracePt t="283746" x="2374900" y="4362450"/>
          <p14:tracePt t="283754" x="2152650" y="4441825"/>
          <p14:tracePt t="283762" x="1833563" y="4641850"/>
          <p14:tracePt t="283774" x="1617663" y="4792663"/>
          <p14:tracePt t="283783" x="1474788" y="4856163"/>
          <p14:tracePt t="283789" x="1308100" y="5024438"/>
          <p14:tracePt t="283798" x="1258888" y="5064125"/>
          <p14:tracePt t="283805" x="1203325" y="5111750"/>
          <p14:tracePt t="283813" x="1179513" y="5127625"/>
          <p14:tracePt t="283821" x="1163638" y="5135563"/>
          <p14:tracePt t="283829" x="1139825" y="5151438"/>
          <p14:tracePt t="283838" x="1131888" y="5159375"/>
          <p14:tracePt t="283845" x="1131888" y="5167313"/>
          <p14:tracePt t="283853" x="1123950" y="5175250"/>
          <p14:tracePt t="283861" x="1123950" y="5183188"/>
          <p14:tracePt t="283870" x="1123950" y="5191125"/>
          <p14:tracePt t="283873" x="1123950" y="5199063"/>
          <p14:tracePt t="283881" x="1123950" y="5214938"/>
          <p14:tracePt t="283889" x="1123950" y="5222875"/>
          <p14:tracePt t="283899" x="1123950" y="5230813"/>
          <p14:tracePt t="283909" x="1123950" y="5238750"/>
          <p14:tracePt t="283915" x="1123950" y="5254625"/>
          <p14:tracePt t="283934" x="1123950" y="5270500"/>
          <p14:tracePt t="283942" x="1139825" y="5286375"/>
          <p14:tracePt t="283952" x="1147763" y="5302250"/>
          <p14:tracePt t="283958" x="1163638" y="5383213"/>
          <p14:tracePt t="283966" x="1179513" y="5414963"/>
          <p14:tracePt t="283974" x="1211263" y="5494338"/>
          <p14:tracePt t="283982" x="1219200" y="5581650"/>
          <p14:tracePt t="283989" x="1219200" y="5645150"/>
          <p14:tracePt t="283994" x="1235075" y="5686425"/>
          <p14:tracePt t="284005" x="1235075" y="5710238"/>
          <p14:tracePt t="284013" x="1243013" y="5726113"/>
          <p14:tracePt t="284021" x="1243013" y="5734050"/>
          <p14:tracePt t="284026" x="1243013" y="5741988"/>
          <p14:tracePt t="284035" x="1250950" y="5741988"/>
          <p14:tracePt t="284042" x="1250950" y="5749925"/>
          <p14:tracePt t="284053" x="1258888" y="5749925"/>
          <p14:tracePt t="284069" x="1266825" y="5749925"/>
          <p14:tracePt t="284077" x="1274763" y="5749925"/>
          <p14:tracePt t="284094" x="1284288" y="5749925"/>
          <p14:tracePt t="284103" x="1292225" y="5749925"/>
          <p14:tracePt t="284110" x="1300163" y="5749925"/>
          <p14:tracePt t="284113" x="1347788" y="5749925"/>
          <p14:tracePt t="284121" x="1427163" y="5741988"/>
          <p14:tracePt t="284130" x="1490663" y="5741988"/>
          <p14:tracePt t="284138" x="1601788" y="5726113"/>
          <p14:tracePt t="284146" x="1714500" y="5718175"/>
          <p14:tracePt t="284154" x="1809750" y="5702300"/>
          <p14:tracePt t="284162" x="1889125" y="5702300"/>
          <p14:tracePt t="284173" x="1968500" y="5694363"/>
          <p14:tracePt t="284182" x="2008188" y="5694363"/>
          <p14:tracePt t="284190" x="2025650" y="5694363"/>
          <p14:tracePt t="284198" x="2049463" y="5686425"/>
          <p14:tracePt t="284205" x="2065338" y="5678488"/>
          <p14:tracePt t="284214" x="2081213" y="5670550"/>
          <p14:tracePt t="284222" x="2105025" y="5653088"/>
          <p14:tracePt t="284230" x="2112963" y="5629275"/>
          <p14:tracePt t="284237" x="2136775" y="5613400"/>
          <p14:tracePt t="284246" x="2144713" y="5597525"/>
          <p14:tracePt t="284251" x="2160588" y="5581650"/>
          <p14:tracePt t="284258" x="2168525" y="5573713"/>
          <p14:tracePt t="284266" x="2176463" y="5534025"/>
          <p14:tracePt t="284273" x="2184400" y="5518150"/>
          <p14:tracePt t="284285" x="2200275" y="5502275"/>
          <p14:tracePt t="284290" x="2200275" y="5494338"/>
          <p14:tracePt t="284298" x="2208213" y="5470525"/>
          <p14:tracePt t="284305" x="2216150" y="5454650"/>
          <p14:tracePt t="284313" x="2216150" y="5446713"/>
          <p14:tracePt t="284322" x="2216150" y="5438775"/>
          <p14:tracePt t="284334" x="2224088" y="5422900"/>
          <p14:tracePt t="284342" x="2224088" y="5407025"/>
          <p14:tracePt t="284350" x="2224088" y="5359400"/>
          <p14:tracePt t="284358" x="2224088" y="5327650"/>
          <p14:tracePt t="284366" x="2216150" y="5254625"/>
          <p14:tracePt t="284373" x="2216150" y="5135563"/>
          <p14:tracePt t="284378" x="2216150" y="5040313"/>
          <p14:tracePt t="284386" x="2216150" y="4967288"/>
          <p14:tracePt t="284393" x="2208213" y="4848225"/>
          <p14:tracePt t="284402" x="2208213" y="4752975"/>
          <p14:tracePt t="284410" x="2200275" y="4713288"/>
          <p14:tracePt t="284420" x="2192338" y="4592638"/>
          <p14:tracePt t="284426" x="2192338" y="4529138"/>
          <p14:tracePt t="284435" x="2192338" y="4457700"/>
          <p14:tracePt t="284442" x="2192338" y="4370388"/>
          <p14:tracePt t="284451" x="2192338" y="4338638"/>
          <p14:tracePt t="284462" x="2192338" y="4265613"/>
          <p14:tracePt t="284474" x="2192338" y="4210050"/>
          <p14:tracePt t="284478" x="2192338" y="4194175"/>
          <p14:tracePt t="284486" x="2192338" y="4154488"/>
          <p14:tracePt t="284494" x="2192338" y="4146550"/>
          <p14:tracePt t="284503" x="2192338" y="4138613"/>
          <p14:tracePt t="284510" x="2192338" y="4130675"/>
          <p14:tracePt t="284522" x="2192338" y="4122738"/>
          <p14:tracePt t="284582" x="2184400" y="4114800"/>
          <p14:tracePt t="284684" x="2184400" y="4106863"/>
          <p14:tracePt t="284690" x="2184400" y="4098925"/>
          <p14:tracePt t="284698" x="2200275" y="4090988"/>
          <p14:tracePt t="284706" x="2208213" y="4075113"/>
          <p14:tracePt t="284713" x="2224088" y="4067175"/>
          <p14:tracePt t="284721" x="2232025" y="4051300"/>
          <p14:tracePt t="284730" x="2239963" y="4051300"/>
          <p14:tracePt t="284737" x="2247900" y="4035425"/>
          <p14:tracePt t="284750" x="2255838" y="4035425"/>
          <p14:tracePt t="284757" x="2263775" y="4027488"/>
          <p14:tracePt t="284766" x="2263775" y="4019550"/>
          <p14:tracePt t="284777" x="2279650" y="4011613"/>
          <p14:tracePt t="284782" x="2279650" y="4003675"/>
          <p14:tracePt t="284790" x="2287588" y="4003675"/>
          <p14:tracePt t="284798" x="2295525" y="3987800"/>
          <p14:tracePt t="284803" x="2295525" y="3979863"/>
          <p14:tracePt t="284809" x="2311400" y="3971925"/>
          <p14:tracePt t="284819" x="2311400" y="3963988"/>
          <p14:tracePt t="284825" x="2311400" y="3956050"/>
          <p14:tracePt t="284835" x="2319338" y="3948113"/>
          <p14:tracePt t="284842" x="2327275" y="3938588"/>
          <p14:tracePt t="284850" x="2335213" y="3922713"/>
          <p14:tracePt t="284857" x="2343150" y="3906838"/>
          <p14:tracePt t="284866" x="2351088" y="3906838"/>
          <p14:tracePt t="284873" x="2351088" y="3890963"/>
          <p14:tracePt t="284882" x="2359025" y="3890963"/>
          <p14:tracePt t="284890" x="2359025" y="3883025"/>
          <p14:tracePt t="284904" x="2366963" y="3883025"/>
          <p14:tracePt t="284914" x="2366963" y="3875088"/>
          <p14:tracePt t="284986" x="2384425" y="3875088"/>
          <p14:tracePt t="284994" x="2392363" y="3875088"/>
          <p14:tracePt t="285002" x="2400300" y="3883025"/>
          <p14:tracePt t="285010" x="2408238" y="3883025"/>
          <p14:tracePt t="285020" x="2416175" y="3890963"/>
          <p14:tracePt t="285035" x="2424113" y="3890963"/>
          <p14:tracePt t="285054" x="2432050" y="3890963"/>
          <p14:tracePt t="285130" x="2439988" y="3890963"/>
          <p14:tracePt t="285146" x="2447925" y="3883025"/>
          <p14:tracePt t="285154" x="2447925" y="3875088"/>
          <p14:tracePt t="285162" x="2463800" y="3867150"/>
          <p14:tracePt t="285169" x="2471738" y="3843338"/>
          <p14:tracePt t="285177" x="2479675" y="3827463"/>
          <p14:tracePt t="285189" x="2495550" y="3811588"/>
          <p14:tracePt t="285198" x="2503488" y="3803650"/>
          <p14:tracePt t="285206" x="2511425" y="3795713"/>
          <p14:tracePt t="285213" x="2519363" y="3787775"/>
          <p14:tracePt t="285222" x="2527300" y="3779838"/>
          <p14:tracePt t="285242" x="2527300" y="3771900"/>
          <p14:tracePt t="285370" x="2527300" y="3787775"/>
          <p14:tracePt t="285378" x="2519363" y="3795713"/>
          <p14:tracePt t="285386" x="2511425" y="3827463"/>
          <p14:tracePt t="285398" x="2487613" y="3843338"/>
          <p14:tracePt t="285407" x="2487613" y="3898900"/>
          <p14:tracePt t="285414" x="2487613" y="3906838"/>
          <p14:tracePt t="285421" x="2479675" y="3914775"/>
          <p14:tracePt t="285429" x="2479675" y="3930650"/>
          <p14:tracePt t="285437" x="2479675" y="3938588"/>
          <p14:tracePt t="285446" x="2479675" y="3948113"/>
          <p14:tracePt t="285451" x="2479675" y="3956050"/>
          <p14:tracePt t="285458" x="2479675" y="3971925"/>
          <p14:tracePt t="285465" x="2479675" y="3979863"/>
          <p14:tracePt t="285473" x="2479675" y="4003675"/>
          <p14:tracePt t="285482" x="2479675" y="4019550"/>
          <p14:tracePt t="285489" x="2479675" y="4059238"/>
          <p14:tracePt t="285498" x="2479675" y="4083050"/>
          <p14:tracePt t="285506" x="2479675" y="4146550"/>
          <p14:tracePt t="285514" x="2479675" y="4154488"/>
          <p14:tracePt t="285522" x="2479675" y="4178300"/>
          <p14:tracePt t="285614" x="2487613" y="4178300"/>
          <p14:tracePt t="285629" x="2487613" y="4170363"/>
          <p14:tracePt t="285638" x="2495550" y="4170363"/>
          <p14:tracePt t="285645" x="2495550" y="4154488"/>
          <p14:tracePt t="285651" x="2503488" y="4154488"/>
          <p14:tracePt t="285658" x="2503488" y="4138613"/>
          <p14:tracePt t="285674" x="2503488" y="4130675"/>
          <p14:tracePt t="285682" x="2511425" y="4122738"/>
          <p14:tracePt t="285690" x="2511425" y="4114800"/>
          <p14:tracePt t="285965" x="2511425" y="4122738"/>
          <p14:tracePt t="285972" x="2503488" y="4154488"/>
          <p14:tracePt t="285978" x="2479675" y="4186238"/>
          <p14:tracePt t="285985" x="2439988" y="4265613"/>
          <p14:tracePt t="285994" x="2424113" y="4322763"/>
          <p14:tracePt t="286002" x="2303463" y="4441825"/>
          <p14:tracePt t="286013" x="2239963" y="4521200"/>
          <p14:tracePt t="286022" x="2120900" y="4657725"/>
          <p14:tracePt t="286029" x="2000250" y="4848225"/>
          <p14:tracePt t="286037" x="1928813" y="4976813"/>
          <p14:tracePt t="286047" x="1873250" y="5151438"/>
          <p14:tracePt t="286063" x="1651000" y="5446713"/>
          <p14:tracePt t="286065" x="1617663" y="5613400"/>
          <p14:tracePt t="286074" x="1562100" y="5718175"/>
          <p14:tracePt t="286081" x="1546225" y="5765800"/>
          <p14:tracePt t="286089" x="1538288" y="5821363"/>
          <p14:tracePt t="286098" x="1530350" y="5853113"/>
          <p14:tracePt t="286106" x="1522413" y="5900738"/>
          <p14:tracePt t="286113" x="1514475" y="5908675"/>
          <p14:tracePt t="286122" x="1514475" y="5916613"/>
          <p14:tracePt t="286177" x="1522413" y="5892800"/>
          <p14:tracePt t="286185" x="1530350" y="5876925"/>
          <p14:tracePt t="286194" x="1538288" y="5861050"/>
          <p14:tracePt t="286202" x="1538288" y="5853113"/>
          <p14:tracePt t="286211" x="1546225" y="5837238"/>
          <p14:tracePt t="286218" x="1554163" y="5821363"/>
          <p14:tracePt t="286225" x="1554163" y="5813425"/>
          <p14:tracePt t="286273" x="1554163" y="5805488"/>
          <p14:tracePt t="286290" x="1554163" y="5797550"/>
          <p14:tracePt t="286297" x="1554163" y="5789613"/>
          <p14:tracePt t="286306" x="1562100" y="5773738"/>
          <p14:tracePt t="286318" x="1577975" y="5757863"/>
          <p14:tracePt t="286322" x="1585913" y="5734050"/>
          <p14:tracePt t="286333" x="1601788" y="5726113"/>
          <p14:tracePt t="286342" x="1625600" y="5702300"/>
          <p14:tracePt t="286350" x="1641475" y="5678488"/>
          <p14:tracePt t="286358" x="1690688" y="5653088"/>
          <p14:tracePt t="286366" x="1754188" y="5597525"/>
          <p14:tracePt t="286369" x="1770063" y="5589588"/>
          <p14:tracePt t="286378" x="1778000" y="5573713"/>
          <p14:tracePt t="286385" x="1785938" y="5573713"/>
          <p14:tracePt t="286395" x="1793875" y="5573713"/>
          <p14:tracePt t="286465" x="1793875" y="5589588"/>
          <p14:tracePt t="286473" x="1793875" y="5597525"/>
          <p14:tracePt t="286482" x="1793875" y="5605463"/>
          <p14:tracePt t="286497" x="1793875" y="5613400"/>
          <p14:tracePt t="286506" x="1793875" y="5621338"/>
          <p14:tracePt t="286522" x="1793875" y="5629275"/>
          <p14:tracePt t="286538" x="1785938" y="5637213"/>
          <p14:tracePt t="286553" x="1785938" y="5645150"/>
          <p14:tracePt t="286565" x="1778000" y="5645150"/>
          <p14:tracePt t="286573" x="1770063" y="5653088"/>
          <p14:tracePt t="286590" x="1762125" y="5653088"/>
          <p14:tracePt t="286597" x="1754188" y="5653088"/>
          <p14:tracePt t="286602" x="1746250" y="5653088"/>
          <p14:tracePt t="286674" x="1746250" y="5662613"/>
          <p14:tracePt t="286682" x="1738313" y="5670550"/>
          <p14:tracePt t="286690" x="1738313" y="5678488"/>
          <p14:tracePt t="286718" x="1730375" y="5678488"/>
          <p14:tracePt t="286726" x="1714500" y="5686425"/>
          <p14:tracePt t="286729" x="1674813" y="5718175"/>
          <p14:tracePt t="286738" x="1658938" y="5726113"/>
          <p14:tracePt t="286750" x="1625600" y="5749925"/>
          <p14:tracePt t="286753" x="1617663" y="5749925"/>
          <p14:tracePt t="286790" x="1609725" y="5749925"/>
          <p14:tracePt t="286837" x="1617663" y="5749925"/>
          <p14:tracePt t="286866" x="1625600" y="5749925"/>
          <p14:tracePt t="286874" x="1633538" y="5749925"/>
          <p14:tracePt t="286882" x="1641475" y="5749925"/>
          <p14:tracePt t="286890" x="1658938" y="5749925"/>
          <p14:tracePt t="286902" x="1674813" y="5749925"/>
          <p14:tracePt t="286906" x="1690688" y="5749925"/>
          <p14:tracePt t="286913" x="1706563" y="5749925"/>
          <p14:tracePt t="286922" x="1754188" y="5741988"/>
          <p14:tracePt t="286930" x="1770063" y="5741988"/>
          <p14:tracePt t="286938" x="1778000" y="5726113"/>
          <p14:tracePt t="286945" x="1785938" y="5718175"/>
          <p14:tracePt t="286954" x="1793875" y="5710238"/>
          <p14:tracePt t="286961" x="1801813" y="5710238"/>
          <p14:tracePt t="286985" x="1801813" y="5702300"/>
          <p14:tracePt t="287006" x="1801813" y="5694363"/>
          <p14:tracePt t="287013" x="1809750" y="5694363"/>
          <p14:tracePt t="287033" x="1809750" y="5686425"/>
          <p14:tracePt t="287206" x="1817688" y="5686425"/>
          <p14:tracePt t="287218" x="1833563" y="5686425"/>
          <p14:tracePt t="287226" x="1849438" y="5694363"/>
          <p14:tracePt t="287234" x="1865313" y="5694363"/>
          <p14:tracePt t="287242" x="1912938" y="5694363"/>
          <p14:tracePt t="287251" x="1976438" y="5694363"/>
          <p14:tracePt t="287257" x="2049463" y="5694363"/>
          <p14:tracePt t="287266" x="2136775" y="5694363"/>
          <p14:tracePt t="287273" x="2200275" y="5694363"/>
          <p14:tracePt t="287283" x="2279650" y="5694363"/>
          <p14:tracePt t="287290" x="2392363" y="5694363"/>
          <p14:tracePt t="287300" x="2487613" y="5694363"/>
          <p14:tracePt t="287309" x="2559050" y="5694363"/>
          <p14:tracePt t="287314" x="2678113" y="5694363"/>
          <p14:tracePt t="287322" x="2741613" y="5686425"/>
          <p14:tracePt t="287333" x="2846388" y="5686425"/>
          <p14:tracePt t="287342" x="2901950" y="5686425"/>
          <p14:tracePt t="287346" x="2965450" y="5678488"/>
          <p14:tracePt t="287357" x="2981325" y="5678488"/>
          <p14:tracePt t="287362" x="3005138" y="5678488"/>
          <p14:tracePt t="287369" x="3021013" y="5678488"/>
          <p14:tracePt t="287426" x="3028950" y="5678488"/>
          <p14:tracePt t="287434" x="3036888" y="5678488"/>
          <p14:tracePt t="287442" x="3044825" y="5678488"/>
          <p14:tracePt t="287450" x="3060700" y="5678488"/>
          <p14:tracePt t="287458" x="3068638" y="5678488"/>
          <p14:tracePt t="287466" x="3100388" y="5678488"/>
          <p14:tracePt t="287473" x="3109913" y="5678488"/>
          <p14:tracePt t="287484" x="3133725" y="5670550"/>
          <p14:tracePt t="287490" x="3157538" y="5670550"/>
          <p14:tracePt t="287499" x="3165475" y="5662613"/>
          <p14:tracePt t="287510" x="3213100" y="5662613"/>
          <p14:tracePt t="287518" x="3228975" y="5662613"/>
          <p14:tracePt t="287526" x="3244850" y="5662613"/>
          <p14:tracePt t="287530" x="3268663" y="5662613"/>
          <p14:tracePt t="287542" x="3300413" y="5670550"/>
          <p14:tracePt t="287550" x="3324225" y="5678488"/>
          <p14:tracePt t="287554" x="3348038" y="5686425"/>
          <p14:tracePt t="287562" x="3363913" y="5694363"/>
          <p14:tracePt t="287569" x="3403600" y="5702300"/>
          <p14:tracePt t="287578" x="3411538" y="5702300"/>
          <p14:tracePt t="287614" x="3419475" y="5702300"/>
          <p14:tracePt t="287622" x="3419475" y="5694363"/>
          <p14:tracePt t="288369" x="3419475" y="5686425"/>
          <p14:tracePt t="288386" x="3419475" y="5678488"/>
          <p14:tracePt t="288794" x="3427413" y="5678488"/>
          <p14:tracePt t="288802" x="3427413" y="5670550"/>
          <p14:tracePt t="288834" x="3435350" y="5670550"/>
          <p14:tracePt t="288850" x="3435350" y="5662613"/>
          <p14:tracePt t="289155" x="3435350" y="5653088"/>
          <p14:tracePt t="289170" x="3443288" y="5653088"/>
          <p14:tracePt t="289411" x="3443288" y="5645150"/>
          <p14:tracePt t="289442" x="3443288" y="5637213"/>
          <p14:tracePt t="289451" x="3443288" y="5629275"/>
          <p14:tracePt t="289474" x="3443288" y="5621338"/>
          <p14:tracePt t="289490" x="3443288" y="5613400"/>
          <p14:tracePt t="289506" x="3443288" y="5605463"/>
          <p14:tracePt t="289522" x="3443288" y="5597525"/>
          <p14:tracePt t="289538" x="3443288" y="5589588"/>
          <p14:tracePt t="289546" x="3435350" y="5589588"/>
          <p14:tracePt t="289569" x="3435350" y="5581650"/>
          <p14:tracePt t="289626" x="3435350" y="5573713"/>
          <p14:tracePt t="289634" x="3435350" y="5565775"/>
          <p14:tracePt t="289650" x="3435350" y="5557838"/>
          <p14:tracePt t="289674" x="3443288" y="5549900"/>
          <p14:tracePt t="289689" x="3443288" y="5541963"/>
          <p14:tracePt t="289730" x="3443288" y="5534025"/>
          <p14:tracePt t="289738" x="3451225" y="5534025"/>
          <p14:tracePt t="289753" x="3451225" y="5526088"/>
          <p14:tracePt t="289772" x="3459163" y="5518150"/>
          <p14:tracePt t="289786" x="3467100" y="5510213"/>
          <p14:tracePt t="289793" x="3467100" y="5502275"/>
          <p14:tracePt t="289802" x="3467100" y="5486400"/>
          <p14:tracePt t="289810" x="3476625" y="5486400"/>
          <p14:tracePt t="289817" x="3476625" y="5478463"/>
          <p14:tracePt t="289834" x="3476625" y="5470525"/>
          <p14:tracePt t="289858" x="3476625" y="5462588"/>
          <p14:tracePt t="289882" x="3476625" y="5454650"/>
          <p14:tracePt t="289897" x="3476625" y="5446713"/>
          <p14:tracePt t="289913" x="3476625" y="5438775"/>
          <p14:tracePt t="289930" x="3476625" y="5430838"/>
          <p14:tracePt t="289945" x="3476625" y="5422900"/>
          <p14:tracePt t="289962" x="3476625" y="5414963"/>
          <p14:tracePt t="290058" x="3467100" y="5414963"/>
          <p14:tracePt t="290066" x="3459163" y="5414963"/>
          <p14:tracePt t="290082" x="3451225" y="5414963"/>
          <p14:tracePt t="290089" x="3435350" y="5414963"/>
          <p14:tracePt t="290106" x="3427413" y="5414963"/>
          <p14:tracePt t="290113" x="3419475" y="5414963"/>
          <p14:tracePt t="290122" x="3411538" y="5414963"/>
          <p14:tracePt t="290130" x="3403600" y="5407025"/>
          <p14:tracePt t="290138" x="3395663" y="5391150"/>
          <p14:tracePt t="290146" x="3379788" y="5391150"/>
          <p14:tracePt t="290153" x="3379788" y="5383213"/>
          <p14:tracePt t="290162" x="3371850" y="5383213"/>
          <p14:tracePt t="290169" x="3363913" y="5383213"/>
          <p14:tracePt t="290178" x="3355975" y="5367338"/>
          <p14:tracePt t="290185" x="3340100" y="5359400"/>
          <p14:tracePt t="290201" x="3324225" y="5351463"/>
          <p14:tracePt t="290218" x="3316288" y="5351463"/>
          <p14:tracePt t="290225" x="3308350" y="5335588"/>
          <p14:tracePt t="290233" x="3300413" y="5335588"/>
          <p14:tracePt t="290241" x="3292475" y="5335588"/>
          <p14:tracePt t="290250" x="3284538" y="5327650"/>
          <p14:tracePt t="290258" x="3276600" y="5327650"/>
          <p14:tracePt t="290266" x="3268663" y="5327650"/>
          <p14:tracePt t="290273" x="3260725" y="5327650"/>
          <p14:tracePt t="290283" x="3244850" y="5327650"/>
          <p14:tracePt t="290289" x="3221038" y="5327650"/>
          <p14:tracePt t="290297" x="3197225" y="5327650"/>
          <p14:tracePt t="290306" x="3181350" y="5327650"/>
          <p14:tracePt t="290313" x="3141663" y="5327650"/>
          <p14:tracePt t="290322" x="3084513" y="5327650"/>
          <p14:tracePt t="290330" x="3021013" y="5327650"/>
          <p14:tracePt t="290338" x="2981325" y="5327650"/>
          <p14:tracePt t="290346" x="2957513" y="5335588"/>
          <p14:tracePt t="290353" x="2917825" y="5335588"/>
          <p14:tracePt t="290362" x="2917825" y="5343525"/>
          <p14:tracePt t="290369" x="2909888" y="5343525"/>
          <p14:tracePt t="290378" x="2901950" y="5359400"/>
          <p14:tracePt t="290385" x="2894013" y="5359400"/>
          <p14:tracePt t="290395" x="2894013" y="5367338"/>
          <p14:tracePt t="290401" x="2886075" y="5375275"/>
          <p14:tracePt t="290410" x="2886075" y="5383213"/>
          <p14:tracePt t="290417" x="2886075" y="5391150"/>
          <p14:tracePt t="290426" x="2886075" y="5399088"/>
          <p14:tracePt t="290433" x="2878138" y="5414963"/>
          <p14:tracePt t="290441" x="2878138" y="5430838"/>
          <p14:tracePt t="290450" x="2878138" y="5438775"/>
          <p14:tracePt t="290458" x="2878138" y="5454650"/>
          <p14:tracePt t="290466" x="2878138" y="5470525"/>
          <p14:tracePt t="290474" x="2878138" y="5478463"/>
          <p14:tracePt t="290483" x="2878138" y="5494338"/>
          <p14:tracePt t="290490" x="2886075" y="5502275"/>
          <p14:tracePt t="290497" x="2894013" y="5518150"/>
          <p14:tracePt t="290505" x="2909888" y="5526088"/>
          <p14:tracePt t="290513" x="2933700" y="5549900"/>
          <p14:tracePt t="290521" x="2949575" y="5549900"/>
          <p14:tracePt t="290530" x="2973388" y="5565775"/>
          <p14:tracePt t="290542" x="2997200" y="5573713"/>
          <p14:tracePt t="290546" x="3028950" y="5573713"/>
          <p14:tracePt t="290553" x="3044825" y="5581650"/>
          <p14:tracePt t="290562" x="3092450" y="5581650"/>
          <p14:tracePt t="290569" x="3117850" y="5589588"/>
          <p14:tracePt t="290578" x="3157538" y="5589588"/>
          <p14:tracePt t="290585" x="3165475" y="5589588"/>
          <p14:tracePt t="290593" x="3181350" y="5589588"/>
          <p14:tracePt t="290602" x="3189288" y="5589588"/>
          <p14:tracePt t="290610" x="3205163" y="5581650"/>
          <p14:tracePt t="290617" x="3213100" y="5573713"/>
          <p14:tracePt t="290626" x="3213100" y="5565775"/>
          <p14:tracePt t="290634" x="3221038" y="5549900"/>
          <p14:tracePt t="290642" x="3228975" y="5541963"/>
          <p14:tracePt t="290650" x="3228975" y="5526088"/>
          <p14:tracePt t="290658" x="3228975" y="5510213"/>
          <p14:tracePt t="290667" x="3228975" y="5486400"/>
          <p14:tracePt t="290673" x="3228975" y="5470525"/>
          <p14:tracePt t="290683" x="3228975" y="5430838"/>
          <p14:tracePt t="290694" x="3228975" y="5422900"/>
          <p14:tracePt t="290697" x="3228975" y="5414963"/>
          <p14:tracePt t="290705" x="3228975" y="5407025"/>
          <p14:tracePt t="290713" x="3221038" y="5383213"/>
          <p14:tracePt t="290722" x="3221038" y="5375275"/>
          <p14:tracePt t="290729" x="3197225" y="5359400"/>
          <p14:tracePt t="290738" x="3181350" y="5351463"/>
          <p14:tracePt t="290746" x="3181350" y="5343525"/>
          <p14:tracePt t="290754" x="3173413" y="5335588"/>
          <p14:tracePt t="290762" x="3173413" y="5327650"/>
          <p14:tracePt t="290770" x="3157538" y="5327650"/>
          <p14:tracePt t="290794" x="3149600" y="5327650"/>
          <p14:tracePt t="290810" x="3133725" y="5327650"/>
          <p14:tracePt t="290826" x="3125788" y="5327650"/>
          <p14:tracePt t="290833" x="3109913" y="5327650"/>
          <p14:tracePt t="290846" x="3092450" y="5327650"/>
          <p14:tracePt t="290850" x="3076575" y="5335588"/>
          <p14:tracePt t="290858" x="3068638" y="5343525"/>
          <p14:tracePt t="290868" x="3044825" y="5343525"/>
          <p14:tracePt t="290873" x="3044825" y="5351463"/>
          <p14:tracePt t="290883" x="3036888" y="5359400"/>
          <p14:tracePt t="290890" x="3021013" y="5375275"/>
          <p14:tracePt t="290905" x="3005138" y="5383213"/>
          <p14:tracePt t="290913" x="2997200" y="5399088"/>
          <p14:tracePt t="290921" x="2989263" y="5399088"/>
          <p14:tracePt t="290929" x="2989263" y="5414963"/>
          <p14:tracePt t="290938" x="2989263" y="5430838"/>
          <p14:tracePt t="290946" x="2981325" y="5438775"/>
          <p14:tracePt t="290954" x="2973388" y="5446713"/>
          <p14:tracePt t="290962" x="2973388" y="5462588"/>
          <p14:tracePt t="290969" x="2973388" y="5470525"/>
          <p14:tracePt t="290978" x="2973388" y="5478463"/>
          <p14:tracePt t="290985" x="2973388" y="5494338"/>
          <p14:tracePt t="291001" x="2973388" y="5502275"/>
          <p14:tracePt t="291010" x="2973388" y="5510213"/>
          <p14:tracePt t="291017" x="2981325" y="5510213"/>
          <p14:tracePt t="291090" x="2989263" y="5510213"/>
          <p14:tracePt t="291097" x="2989263" y="5502275"/>
          <p14:tracePt t="291114" x="2989263" y="5486400"/>
          <p14:tracePt t="291129" x="2981325" y="5478463"/>
          <p14:tracePt t="291138" x="2973388" y="5462588"/>
          <p14:tracePt t="291149" x="2957513" y="5454650"/>
          <p14:tracePt t="291153" x="2838450" y="5438775"/>
          <p14:tracePt t="291162" x="2751138" y="5407025"/>
          <p14:tracePt t="291169" x="2686050" y="5407025"/>
          <p14:tracePt t="291178" x="2638425" y="5399088"/>
          <p14:tracePt t="291185" x="2559050" y="5391150"/>
          <p14:tracePt t="291193" x="2463800" y="5391150"/>
          <p14:tracePt t="291201" x="2384425" y="5391150"/>
          <p14:tracePt t="291210" x="2239963" y="5391150"/>
          <p14:tracePt t="291217" x="2176463" y="5391150"/>
          <p14:tracePt t="291226" x="2136775" y="5391150"/>
          <p14:tracePt t="291234" x="2112963" y="5391150"/>
          <p14:tracePt t="291242" x="2097088" y="5391150"/>
          <p14:tracePt t="291250" x="2089150" y="5391150"/>
          <p14:tracePt t="291258" x="2089150" y="5399088"/>
          <p14:tracePt t="291266" x="2081213" y="5399088"/>
          <p14:tracePt t="291284" x="2073275" y="5399088"/>
          <p14:tracePt t="291290" x="2073275" y="5407025"/>
          <p14:tracePt t="291301" x="2065338" y="5414963"/>
          <p14:tracePt t="291313" x="2057400" y="5414963"/>
          <p14:tracePt t="291321" x="2049463" y="5422900"/>
          <p14:tracePt t="291331" x="2041525" y="5422900"/>
          <p14:tracePt t="291338" x="2025650" y="5430838"/>
          <p14:tracePt t="291346" x="2017713" y="5446713"/>
          <p14:tracePt t="291353" x="2000250" y="5446713"/>
          <p14:tracePt t="291362" x="1992313" y="5446713"/>
          <p14:tracePt t="291369" x="1984375" y="5446713"/>
          <p14:tracePt t="291378" x="1976438" y="5454650"/>
          <p14:tracePt t="291385" x="1968500" y="5462588"/>
          <p14:tracePt t="291394" x="1960563" y="5470525"/>
          <p14:tracePt t="291401" x="1952625" y="5470525"/>
          <p14:tracePt t="291410" x="1944688" y="5486400"/>
          <p14:tracePt t="291417" x="1928813" y="5486400"/>
          <p14:tracePt t="291426" x="1920875" y="5494338"/>
          <p14:tracePt t="291434" x="1912938" y="5502275"/>
          <p14:tracePt t="291442" x="1873250" y="5518150"/>
          <p14:tracePt t="291450" x="1873250" y="5526088"/>
          <p14:tracePt t="291458" x="1873250" y="5534025"/>
          <p14:tracePt t="291466" x="1865313" y="5534025"/>
          <p14:tracePt t="291473" x="1857375" y="5549900"/>
          <p14:tracePt t="291484" x="1849438" y="5549900"/>
          <p14:tracePt t="291492" x="1849438" y="5557838"/>
          <p14:tracePt t="291507" x="1841500" y="5573713"/>
          <p14:tracePt t="291521" x="1841500" y="5581650"/>
          <p14:tracePt t="291537" x="1841500" y="5589588"/>
          <p14:tracePt t="291545" x="1841500" y="5597525"/>
          <p14:tracePt t="291554" x="1841500" y="5613400"/>
          <p14:tracePt t="291569" x="1849438" y="5629275"/>
          <p14:tracePt t="291578" x="1849438" y="5637213"/>
          <p14:tracePt t="291585" x="1857375" y="5670550"/>
          <p14:tracePt t="291593" x="1865313" y="5678488"/>
          <p14:tracePt t="291601" x="1881188" y="5694363"/>
          <p14:tracePt t="291610" x="1881188" y="5702300"/>
          <p14:tracePt t="291617" x="1897063" y="5702300"/>
          <p14:tracePt t="291626" x="1912938" y="5710238"/>
          <p14:tracePt t="291633" x="1928813" y="5718175"/>
          <p14:tracePt t="291642" x="1936750" y="5718175"/>
          <p14:tracePt t="291649" x="1944688" y="5718175"/>
          <p14:tracePt t="291658" x="1952625" y="5718175"/>
          <p14:tracePt t="291666" x="1960563" y="5718175"/>
          <p14:tracePt t="291673" x="1976438" y="5718175"/>
          <p14:tracePt t="291690" x="1984375" y="5710238"/>
          <p14:tracePt t="291698" x="1992313" y="5702300"/>
          <p14:tracePt t="291706" x="2000250" y="5645150"/>
          <p14:tracePt t="291715" x="2000250" y="5629275"/>
          <p14:tracePt t="291721" x="2000250" y="5565775"/>
          <p14:tracePt t="291729" x="2000250" y="5478463"/>
          <p14:tracePt t="291737" x="2000250" y="5383213"/>
          <p14:tracePt t="291745" x="2000250" y="5278438"/>
          <p14:tracePt t="291753" x="2000250" y="5222875"/>
          <p14:tracePt t="291762" x="2000250" y="5159375"/>
          <p14:tracePt t="291769" x="2000250" y="5143500"/>
          <p14:tracePt t="291778" x="1992313" y="5095875"/>
          <p14:tracePt t="291785" x="1992313" y="5087938"/>
          <p14:tracePt t="291793" x="1984375" y="5064125"/>
          <p14:tracePt t="291801" x="1984375" y="5016500"/>
          <p14:tracePt t="291810" x="1976438" y="4984750"/>
          <p14:tracePt t="291817" x="1976438" y="4943475"/>
          <p14:tracePt t="291826" x="1976438" y="4887913"/>
          <p14:tracePt t="291833" x="1976438" y="4856163"/>
          <p14:tracePt t="291842" x="1976438" y="4776788"/>
          <p14:tracePt t="291849" x="1976438" y="4697413"/>
          <p14:tracePt t="291858" x="1976438" y="4633913"/>
          <p14:tracePt t="291866" x="1976438" y="4529138"/>
          <p14:tracePt t="291873" x="1968500" y="4473575"/>
          <p14:tracePt t="291883" x="1968500" y="4441825"/>
          <p14:tracePt t="291890" x="1968500" y="4418013"/>
          <p14:tracePt t="291899" x="1960563" y="4346575"/>
          <p14:tracePt t="291906" x="1952625" y="4314825"/>
          <p14:tracePt t="291915" x="1944688" y="4265613"/>
          <p14:tracePt t="291921" x="1936750" y="4210050"/>
          <p14:tracePt t="291929" x="1936750" y="4114800"/>
          <p14:tracePt t="291938" x="1928813" y="4098925"/>
          <p14:tracePt t="291945" x="1920875" y="4051300"/>
          <p14:tracePt t="291954" x="1920875" y="4043363"/>
          <p14:tracePt t="291962" x="1920875" y="4035425"/>
          <p14:tracePt t="291969" x="1912938" y="4027488"/>
          <p14:tracePt t="291985" x="1912938" y="4019550"/>
          <p14:tracePt t="292017" x="1912938" y="4011613"/>
          <p14:tracePt t="292025" x="1905000" y="4011613"/>
          <p14:tracePt t="292034" x="1905000" y="4003675"/>
          <p14:tracePt t="292082" x="1905000" y="4027488"/>
          <p14:tracePt t="292090" x="1905000" y="4035425"/>
          <p14:tracePt t="292098" x="1905000" y="4043363"/>
          <p14:tracePt t="292106" x="1905000" y="4051300"/>
          <p14:tracePt t="292116" x="1905000" y="4059238"/>
          <p14:tracePt t="292121" x="1905000" y="4067175"/>
          <p14:tracePt t="292129" x="1905000" y="4083050"/>
          <p14:tracePt t="292138" x="1905000" y="4114800"/>
          <p14:tracePt t="292145" x="1905000" y="4154488"/>
          <p14:tracePt t="292153" x="1920875" y="4273550"/>
          <p14:tracePt t="292162" x="1920875" y="4338638"/>
          <p14:tracePt t="292169" x="1936750" y="4418013"/>
          <p14:tracePt t="292178" x="1936750" y="4497388"/>
          <p14:tracePt t="292185" x="1944688" y="4537075"/>
          <p14:tracePt t="292193" x="1952625" y="4545013"/>
          <p14:tracePt t="292201" x="1952625" y="4552950"/>
          <p14:tracePt t="292209" x="1952625" y="4560888"/>
          <p14:tracePt t="292242" x="1960563" y="4560888"/>
          <p14:tracePt t="292249" x="1960563" y="4552950"/>
          <p14:tracePt t="292258" x="1960563" y="4545013"/>
          <p14:tracePt t="292266" x="1960563" y="4521200"/>
          <p14:tracePt t="292273" x="1960563" y="4473575"/>
          <p14:tracePt t="292281" x="1952625" y="4457700"/>
          <p14:tracePt t="292289" x="1952625" y="4441825"/>
          <p14:tracePt t="292298" x="1952625" y="4433888"/>
          <p14:tracePt t="292362" x="1952625" y="4425950"/>
          <p14:tracePt t="292443" x="1960563" y="4410075"/>
          <p14:tracePt t="292467" x="1968500" y="4402138"/>
          <p14:tracePt t="292482" x="1968500" y="4386263"/>
          <p14:tracePt t="292498" x="1968500" y="4378325"/>
          <p14:tracePt t="292506" x="1976438" y="4378325"/>
          <p14:tracePt t="292522" x="1976438" y="4370388"/>
          <p14:tracePt t="292530" x="1976438" y="4362450"/>
          <p14:tracePt t="292546" x="1976438" y="4354513"/>
          <p14:tracePt t="292562" x="1976438" y="4346575"/>
          <p14:tracePt t="292569" x="1976438" y="4330700"/>
          <p14:tracePt t="292578" x="1984375" y="4322763"/>
          <p14:tracePt t="292585" x="1992313" y="4314825"/>
          <p14:tracePt t="292593" x="2000250" y="4291013"/>
          <p14:tracePt t="292602" x="2000250" y="4281488"/>
          <p14:tracePt t="292609" x="2008188" y="4273550"/>
          <p14:tracePt t="292618" x="2017713" y="4257675"/>
          <p14:tracePt t="292633" x="2025650" y="4241800"/>
          <p14:tracePt t="292643" x="2033588" y="4233863"/>
          <p14:tracePt t="292653" x="2033588" y="4225925"/>
          <p14:tracePt t="292675" x="2041525" y="4217988"/>
          <p14:tracePt t="292690" x="2049463" y="4210050"/>
          <p14:tracePt t="292699" x="2049463" y="4202113"/>
          <p14:tracePt t="292706" x="2057400" y="4194175"/>
          <p14:tracePt t="292715" x="2065338" y="4186238"/>
          <p14:tracePt t="292721" x="2081213" y="4178300"/>
          <p14:tracePt t="292729" x="2089150" y="4170363"/>
          <p14:tracePt t="292737" x="2097088" y="4162425"/>
          <p14:tracePt t="292747" x="2112963" y="4162425"/>
          <p14:tracePt t="292753" x="2128838" y="4154488"/>
          <p14:tracePt t="292762" x="2152650" y="4146550"/>
          <p14:tracePt t="292769" x="2168525" y="4146550"/>
          <p14:tracePt t="292778" x="2184400" y="4146550"/>
          <p14:tracePt t="292785" x="2208213" y="4146550"/>
          <p14:tracePt t="292794" x="2224088" y="4146550"/>
          <p14:tracePt t="292802" x="2263775" y="4138613"/>
          <p14:tracePt t="292814" x="2287588" y="4138613"/>
          <p14:tracePt t="292817" x="2343150" y="4130675"/>
          <p14:tracePt t="292826" x="2392363" y="4122738"/>
          <p14:tracePt t="292833" x="2439988" y="4122738"/>
          <p14:tracePt t="292844" x="2463800" y="4122738"/>
          <p14:tracePt t="292853" x="2479675" y="4106863"/>
          <p14:tracePt t="292858" x="2503488" y="4098925"/>
          <p14:tracePt t="292866" x="2535238" y="4098925"/>
          <p14:tracePt t="292874" x="2551113" y="4090988"/>
          <p14:tracePt t="292882" x="2606675" y="4083050"/>
          <p14:tracePt t="292890" x="2622550" y="4075113"/>
          <p14:tracePt t="292898" x="2662238" y="4067175"/>
          <p14:tracePt t="292906" x="2686050" y="4067175"/>
          <p14:tracePt t="292914" x="2701925" y="4051300"/>
          <p14:tracePt t="292922" x="2717800" y="4043363"/>
          <p14:tracePt t="292930" x="2725738" y="4043363"/>
          <p14:tracePt t="292938" x="2741613" y="4035425"/>
          <p14:tracePt t="292947" x="2782888" y="4027488"/>
          <p14:tracePt t="292953" x="2814638" y="4019550"/>
          <p14:tracePt t="292965" x="2830513" y="4019550"/>
          <p14:tracePt t="292969" x="2846388" y="4011613"/>
          <p14:tracePt t="292977" x="2870200" y="3995738"/>
          <p14:tracePt t="292985" x="2886075" y="3995738"/>
          <p14:tracePt t="292993" x="2933700" y="3987800"/>
          <p14:tracePt t="293002" x="2957513" y="3971925"/>
          <p14:tracePt t="293010" x="2965450" y="3963988"/>
          <p14:tracePt t="293018" x="2981325" y="3956050"/>
          <p14:tracePt t="293026" x="3013075" y="3938588"/>
          <p14:tracePt t="293033" x="3028950" y="3938588"/>
          <p14:tracePt t="293050" x="3060700" y="3914775"/>
          <p14:tracePt t="293058" x="3076575" y="3914775"/>
          <p14:tracePt t="293065" x="3084513" y="3906838"/>
          <p14:tracePt t="293073" x="3092450" y="3906838"/>
          <p14:tracePt t="293081" x="3100388" y="3906838"/>
          <p14:tracePt t="293097" x="3109913" y="3906838"/>
          <p14:tracePt t="293122" x="3117850" y="3906838"/>
          <p14:tracePt t="293130" x="3117850" y="3898900"/>
          <p14:tracePt t="293153" x="3125788" y="3898900"/>
          <p14:tracePt t="293162" x="3133725" y="3898900"/>
          <p14:tracePt t="293169" x="3173413" y="3898900"/>
          <p14:tracePt t="293177" x="3189288" y="3898900"/>
          <p14:tracePt t="293185" x="3228975" y="3914775"/>
          <p14:tracePt t="293193" x="3236913" y="3914775"/>
          <p14:tracePt t="293202" x="3252788" y="3922713"/>
          <p14:tracePt t="293209" x="3260725" y="3930650"/>
          <p14:tracePt t="293218" x="3268663" y="3930650"/>
          <p14:tracePt t="293574" x="3260725" y="3930650"/>
          <p14:tracePt t="293577" x="3260725" y="3938588"/>
          <p14:tracePt t="293594" x="3252788" y="3938588"/>
          <p14:tracePt t="293609" x="3244850" y="3948113"/>
          <p14:tracePt t="293617" x="3228975" y="3956050"/>
          <p14:tracePt t="293625" x="3213100" y="3956050"/>
          <p14:tracePt t="293634" x="3189288" y="3963988"/>
          <p14:tracePt t="293642" x="3181350" y="3971925"/>
          <p14:tracePt t="293651" x="3141663" y="3987800"/>
          <p14:tracePt t="293661" x="3125788" y="3995738"/>
          <p14:tracePt t="293670" x="3092450" y="3995738"/>
          <p14:tracePt t="293674" x="3092450" y="4003675"/>
          <p14:tracePt t="293682" x="3076575" y="4003675"/>
          <p14:tracePt t="293699" x="3068638" y="4003675"/>
          <p14:tracePt t="293705" x="3060700" y="4011613"/>
          <p14:tracePt t="293715" x="3052763" y="4011613"/>
          <p14:tracePt t="293722" x="3044825" y="4019550"/>
          <p14:tracePt t="293730" x="3021013" y="4027488"/>
          <p14:tracePt t="293737" x="3005138" y="4027488"/>
          <p14:tracePt t="293745" x="2997200" y="4035425"/>
          <p14:tracePt t="293754" x="2941638" y="4035425"/>
          <p14:tracePt t="293762" x="2933700" y="4043363"/>
          <p14:tracePt t="293770" x="2917825" y="4043363"/>
          <p14:tracePt t="293778" x="2909888" y="4043363"/>
          <p14:tracePt t="293785" x="2901950" y="4043363"/>
          <p14:tracePt t="293810" x="2894013" y="4051300"/>
          <p14:tracePt t="293842" x="2886075" y="4051300"/>
          <p14:tracePt t="293857" x="2870200" y="4051300"/>
          <p14:tracePt t="293865" x="2862263" y="4051300"/>
          <p14:tracePt t="293873" x="2822575" y="4051300"/>
          <p14:tracePt t="293882" x="2741613" y="4051300"/>
          <p14:tracePt t="293890" x="2678113" y="4051300"/>
          <p14:tracePt t="293899" x="2566988" y="4051300"/>
          <p14:tracePt t="293905" x="2455863" y="4051300"/>
          <p14:tracePt t="293913" x="2303463" y="4035425"/>
          <p14:tracePt t="293922" x="2128838" y="4035425"/>
          <p14:tracePt t="293929" x="1976438" y="4035425"/>
          <p14:tracePt t="293938" x="1960563" y="4035425"/>
          <p14:tracePt t="293946" x="1920875" y="4035425"/>
          <p14:tracePt t="293953" x="1897063" y="4027488"/>
          <p14:tracePt t="293961" x="1889125" y="4019550"/>
          <p14:tracePt t="293969" x="1881188" y="4011613"/>
          <p14:tracePt t="293978" x="1865313" y="3995738"/>
          <p14:tracePt t="293985" x="1857375" y="3948113"/>
          <p14:tracePt t="293994" x="1841500" y="3922713"/>
          <p14:tracePt t="294002" x="1833563" y="3883025"/>
          <p14:tracePt t="294010" x="1817688" y="3795713"/>
          <p14:tracePt t="294017" x="1801813" y="3700463"/>
          <p14:tracePt t="294026" x="1785938" y="3652838"/>
          <p14:tracePt t="294033" x="1770063" y="3571875"/>
          <p14:tracePt t="294041" x="1754188" y="3500438"/>
          <p14:tracePt t="294050" x="1722438" y="3484563"/>
          <p14:tracePt t="294058" x="1706563" y="3429000"/>
          <p14:tracePt t="294066" x="1698625" y="3413125"/>
          <p14:tracePt t="294073" x="1674813" y="3405188"/>
          <p14:tracePt t="294082" x="1658938" y="3389313"/>
          <p14:tracePt t="294090" x="1651000" y="3373438"/>
          <p14:tracePt t="294099" x="1633538" y="3365500"/>
          <p14:tracePt t="294106" x="1633538" y="3357563"/>
          <p14:tracePt t="294115" x="1609725" y="3341688"/>
          <p14:tracePt t="294122" x="1601788" y="3325813"/>
          <p14:tracePt t="294129" x="1585913" y="3317875"/>
          <p14:tracePt t="294137" x="1577975" y="3286125"/>
          <p14:tracePt t="294145" x="1562100" y="3262313"/>
          <p14:tracePt t="294153" x="1554163" y="3252788"/>
          <p14:tracePt t="294161" x="1538288" y="3244850"/>
          <p14:tracePt t="294170" x="1514475" y="3228975"/>
          <p14:tracePt t="294178" x="1506538" y="3173413"/>
          <p14:tracePt t="294185" x="1490663" y="3133725"/>
          <p14:tracePt t="294202" x="1482725" y="3117850"/>
          <p14:tracePt t="294210" x="1474788" y="3117850"/>
          <p14:tracePt t="294217" x="1466850" y="3117850"/>
          <p14:tracePt t="294226" x="1466850" y="3109913"/>
          <p14:tracePt t="294233" x="1458913" y="3109913"/>
          <p14:tracePt t="294242" x="1458913" y="3101975"/>
          <p14:tracePt t="294250" x="1450975" y="3101975"/>
          <p14:tracePt t="294259" x="1443038" y="3094038"/>
          <p14:tracePt t="294273" x="1435100" y="3094038"/>
          <p14:tracePt t="294290" x="1427163" y="3094038"/>
          <p14:tracePt t="294306" x="1387475" y="3094038"/>
          <p14:tracePt t="294322" x="1371600" y="3094038"/>
          <p14:tracePt t="294331" x="1355725" y="3094038"/>
          <p14:tracePt t="294338" x="1308100" y="3094038"/>
          <p14:tracePt t="294345" x="1292225" y="3094038"/>
          <p14:tracePt t="294353" x="1284288" y="3094038"/>
          <p14:tracePt t="294362" x="1258888" y="3094038"/>
          <p14:tracePt t="294369" x="1243013" y="3094038"/>
          <p14:tracePt t="294378" x="1227138" y="3094038"/>
          <p14:tracePt t="294385" x="1203325" y="3094038"/>
          <p14:tracePt t="294393" x="1195388" y="3094038"/>
          <p14:tracePt t="294402" x="1187450" y="3094038"/>
          <p14:tracePt t="294410" x="1139825" y="3094038"/>
          <p14:tracePt t="294417" x="1108075" y="3094038"/>
          <p14:tracePt t="294426" x="1060450" y="3094038"/>
          <p14:tracePt t="294433" x="1036638" y="3094038"/>
          <p14:tracePt t="294442" x="1020763" y="3094038"/>
          <p14:tracePt t="294449" x="1004888" y="3094038"/>
          <p14:tracePt t="294459" x="981075" y="3094038"/>
          <p14:tracePt t="294472" x="965200" y="3094038"/>
          <p14:tracePt t="294484" x="957263" y="3094038"/>
          <p14:tracePt t="294514" x="949325" y="3094038"/>
          <p14:tracePt t="294530" x="941388" y="3101975"/>
          <p14:tracePt t="294538" x="933450" y="3109913"/>
          <p14:tracePt t="294546" x="917575" y="3109913"/>
          <p14:tracePt t="294553" x="908050" y="3109913"/>
          <p14:tracePt t="294561" x="900113" y="3125788"/>
          <p14:tracePt t="294569" x="868363" y="3133725"/>
          <p14:tracePt t="294578" x="860425" y="3141663"/>
          <p14:tracePt t="294585" x="852488" y="3149600"/>
          <p14:tracePt t="294593" x="844550" y="3149600"/>
          <p14:tracePt t="294602" x="836613" y="3149600"/>
          <p14:tracePt t="294610" x="828675" y="3157538"/>
          <p14:tracePt t="294617" x="820738" y="3157538"/>
          <p14:tracePt t="294626" x="820738" y="3165475"/>
          <p14:tracePt t="294642" x="804863" y="3173413"/>
          <p14:tracePt t="294649" x="804863" y="3181350"/>
          <p14:tracePt t="294658" x="796925" y="3189288"/>
          <p14:tracePt t="294666" x="788988" y="3189288"/>
          <p14:tracePt t="294673" x="788988" y="3205163"/>
          <p14:tracePt t="294682" x="781050" y="3213100"/>
          <p14:tracePt t="294699" x="773113" y="3221038"/>
          <p14:tracePt t="294706" x="765175" y="3228975"/>
          <p14:tracePt t="294715" x="765175" y="3244850"/>
          <p14:tracePt t="294721" x="765175" y="3270250"/>
          <p14:tracePt t="294731" x="765175" y="3286125"/>
          <p14:tracePt t="294738" x="765175" y="3302000"/>
          <p14:tracePt t="294748" x="765175" y="3325813"/>
          <p14:tracePt t="294753" x="765175" y="3357563"/>
          <p14:tracePt t="294762" x="773113" y="3405188"/>
          <p14:tracePt t="294769" x="781050" y="3413125"/>
          <p14:tracePt t="294777" x="788988" y="3429000"/>
          <p14:tracePt t="294785" x="820738" y="3444875"/>
          <p14:tracePt t="294793" x="828675" y="3460750"/>
          <p14:tracePt t="294802" x="868363" y="3468688"/>
          <p14:tracePt t="294810" x="957263" y="3500438"/>
          <p14:tracePt t="294817" x="996950" y="3508375"/>
          <p14:tracePt t="294826" x="1044575" y="3524250"/>
          <p14:tracePt t="294833" x="1131888" y="3556000"/>
          <p14:tracePt t="294842" x="1195388" y="3571875"/>
          <p14:tracePt t="294850" x="1266825" y="3587750"/>
          <p14:tracePt t="294860" x="1355725" y="3605213"/>
          <p14:tracePt t="294869" x="1419225" y="3613150"/>
          <p14:tracePt t="294874" x="1443038" y="3613150"/>
          <p14:tracePt t="294882" x="1466850" y="3613150"/>
          <p14:tracePt t="294890" x="1474788" y="3613150"/>
          <p14:tracePt t="294899" x="1482725" y="3613150"/>
          <p14:tracePt t="294906" x="1490663" y="3613150"/>
          <p14:tracePt t="294915" x="1498600" y="3605213"/>
          <p14:tracePt t="294922" x="1506538" y="3595688"/>
          <p14:tracePt t="294931" x="1506538" y="3579813"/>
          <p14:tracePt t="294938" x="1506538" y="3556000"/>
          <p14:tracePt t="294947" x="1514475" y="3516313"/>
          <p14:tracePt t="294953" x="1514475" y="3476625"/>
          <p14:tracePt t="294962" x="1514475" y="3452813"/>
          <p14:tracePt t="294969" x="1514475" y="3397250"/>
          <p14:tracePt t="294978" x="1514475" y="3349625"/>
          <p14:tracePt t="294985" x="1514475" y="3325813"/>
          <p14:tracePt t="294993" x="1506538" y="3294063"/>
          <p14:tracePt t="295002" x="1474788" y="3270250"/>
          <p14:tracePt t="295010" x="1474788" y="3262313"/>
          <p14:tracePt t="295017" x="1427163" y="3236913"/>
          <p14:tracePt t="295026" x="1411288" y="3189288"/>
          <p14:tracePt t="295048" x="1323975" y="3109913"/>
          <p14:tracePt t="295050" x="1300163" y="3086100"/>
          <p14:tracePt t="295058" x="1227138" y="3070225"/>
          <p14:tracePt t="295066" x="1123950" y="3046413"/>
          <p14:tracePt t="295073" x="981075" y="3046413"/>
          <p14:tracePt t="295086" x="965200" y="3038475"/>
          <p14:tracePt t="295090" x="917575" y="3030538"/>
          <p14:tracePt t="295098" x="892175" y="3030538"/>
          <p14:tracePt t="295106" x="876300" y="3030538"/>
          <p14:tracePt t="295122" x="860425" y="3030538"/>
          <p14:tracePt t="295131" x="860425" y="3038475"/>
          <p14:tracePt t="295138" x="860425" y="3046413"/>
          <p14:tracePt t="295147" x="844550" y="3054350"/>
          <p14:tracePt t="295153" x="844550" y="3078163"/>
          <p14:tracePt t="295162" x="844550" y="3094038"/>
          <p14:tracePt t="295169" x="836613" y="3133725"/>
          <p14:tracePt t="295177" x="836613" y="3221038"/>
          <p14:tracePt t="295186" x="836613" y="3252788"/>
          <p14:tracePt t="295193" x="828675" y="3325813"/>
          <p14:tracePt t="295202" x="828675" y="3381375"/>
          <p14:tracePt t="295210" x="828675" y="3444875"/>
          <p14:tracePt t="295217" x="828675" y="3516313"/>
          <p14:tracePt t="295226" x="828675" y="3605213"/>
          <p14:tracePt t="295238" x="828675" y="3668713"/>
          <p14:tracePt t="295242" x="828675" y="3708400"/>
          <p14:tracePt t="295249" x="828675" y="3795713"/>
          <p14:tracePt t="295258" x="828675" y="3827463"/>
          <p14:tracePt t="295265" x="836613" y="3843338"/>
          <p14:tracePt t="295273" x="844550" y="3898900"/>
          <p14:tracePt t="295281" x="852488" y="3914775"/>
          <p14:tracePt t="295289" x="868363" y="3930650"/>
          <p14:tracePt t="295298" x="884238" y="3987800"/>
          <p14:tracePt t="295306" x="900113" y="4019550"/>
          <p14:tracePt t="295313" x="933450" y="4067175"/>
          <p14:tracePt t="295322" x="957263" y="4154488"/>
          <p14:tracePt t="295331" x="1052513" y="4265613"/>
          <p14:tracePt t="295337" x="1084263" y="4378325"/>
          <p14:tracePt t="295348" x="1179513" y="4529138"/>
          <p14:tracePt t="295355" x="1235075" y="4624388"/>
          <p14:tracePt t="295366" x="1274763" y="4745038"/>
          <p14:tracePt t="295369" x="1300163" y="4832350"/>
          <p14:tracePt t="295378" x="1316038" y="4895850"/>
          <p14:tracePt t="295390" x="1347788" y="4976813"/>
          <p14:tracePt t="295393" x="1363663" y="5032375"/>
          <p14:tracePt t="295402" x="1395413" y="5095875"/>
          <p14:tracePt t="295410" x="1411288" y="5175250"/>
          <p14:tracePt t="295417" x="1435100" y="5262563"/>
          <p14:tracePt t="295426" x="1450975" y="5327650"/>
          <p14:tracePt t="295433" x="1466850" y="5430838"/>
          <p14:tracePt t="295442" x="1482725" y="5518150"/>
          <p14:tracePt t="295450" x="1498600" y="5526088"/>
          <p14:tracePt t="295457" x="1522413" y="5573713"/>
          <p14:tracePt t="295466" x="1538288" y="5597525"/>
          <p14:tracePt t="295473" x="1554163" y="5613400"/>
          <p14:tracePt t="295482" x="1570038" y="5613400"/>
          <p14:tracePt t="295514" x="1577975" y="5613400"/>
          <p14:tracePt t="295553" x="1585913" y="5613400"/>
          <p14:tracePt t="295578" x="1593850" y="5613400"/>
          <p14:tracePt t="295585" x="1601788" y="5605463"/>
          <p14:tracePt t="295594" x="1601788" y="5597525"/>
          <p14:tracePt t="295601" x="1609725" y="5597525"/>
          <p14:tracePt t="295610" x="1609725" y="5589588"/>
          <p14:tracePt t="295618" x="1617663" y="5589588"/>
          <p14:tracePt t="295626" x="1617663" y="5573713"/>
          <p14:tracePt t="295634" x="1625600" y="5557838"/>
          <p14:tracePt t="295642" x="1625600" y="5541963"/>
          <p14:tracePt t="295650" x="1617663" y="5534025"/>
          <p14:tracePt t="295658" x="1609725" y="5518150"/>
          <p14:tracePt t="295666" x="1601788" y="5510213"/>
          <p14:tracePt t="295673" x="1601788" y="5502275"/>
          <p14:tracePt t="295682" x="1585913" y="5502275"/>
          <p14:tracePt t="295697" x="1577975" y="5502275"/>
          <p14:tracePt t="295706" x="1562100" y="5502275"/>
          <p14:tracePt t="295714" x="1514475" y="5502275"/>
          <p14:tracePt t="295722" x="1506538" y="5502275"/>
          <p14:tracePt t="295731" x="1490663" y="5502275"/>
          <p14:tracePt t="295738" x="1474788" y="5502275"/>
          <p14:tracePt t="295747" x="1466850" y="5502275"/>
          <p14:tracePt t="295753" x="1458913" y="5502275"/>
          <p14:tracePt t="295794" x="1450975" y="5502275"/>
          <p14:tracePt t="295810" x="1443038" y="5510213"/>
          <p14:tracePt t="295962" x="1443038" y="5502275"/>
          <p14:tracePt t="295986" x="1450975" y="5502275"/>
          <p14:tracePt t="296002" x="1458913" y="5494338"/>
          <p14:tracePt t="296009" x="1466850" y="5494338"/>
          <p14:tracePt t="296018" x="1482725" y="5486400"/>
          <p14:tracePt t="296026" x="1498600" y="5486400"/>
          <p14:tracePt t="296034" x="1522413" y="5486400"/>
          <p14:tracePt t="296048" x="1538288" y="5486400"/>
          <p14:tracePt t="296049" x="1577975" y="5486400"/>
          <p14:tracePt t="296058" x="1633538" y="5486400"/>
          <p14:tracePt t="296065" x="1730375" y="5486400"/>
          <p14:tracePt t="296073" x="1801813" y="5486400"/>
          <p14:tracePt t="296082" x="1992313" y="5510213"/>
          <p14:tracePt t="296090" x="2192338" y="5534025"/>
          <p14:tracePt t="296098" x="2455863" y="5534025"/>
          <p14:tracePt t="296105" x="2693988" y="5534025"/>
          <p14:tracePt t="296114" x="2886075" y="5534025"/>
          <p14:tracePt t="296121" x="3109913" y="5541963"/>
          <p14:tracePt t="296130" x="3308350" y="5541963"/>
          <p14:tracePt t="296137" x="3419475" y="5549900"/>
          <p14:tracePt t="296147" x="3532188" y="5557838"/>
          <p14:tracePt t="296153" x="3643313" y="5557838"/>
          <p14:tracePt t="296161" x="3706813" y="5573713"/>
          <p14:tracePt t="296169" x="3754438" y="5573713"/>
          <p14:tracePt t="296177" x="3810000" y="5573713"/>
          <p14:tracePt t="296185" x="3825875" y="5573713"/>
          <p14:tracePt t="296194" x="3843338" y="5573713"/>
          <p14:tracePt t="296202" x="3851275" y="5573713"/>
          <p14:tracePt t="296217" x="3859213" y="5573713"/>
          <p14:tracePt t="296233" x="3867150" y="5573713"/>
          <p14:tracePt t="296241" x="3883025" y="5573713"/>
          <p14:tracePt t="296249" x="3890963" y="5573713"/>
          <p14:tracePt t="296258" x="3906838" y="5565775"/>
          <p14:tracePt t="296265" x="3914775" y="5565775"/>
          <p14:tracePt t="296281" x="3930650" y="5565775"/>
          <p14:tracePt t="296298" x="3938588" y="5565775"/>
          <p14:tracePt t="296306" x="3946525" y="5557838"/>
          <p14:tracePt t="296353" x="3954463" y="5557838"/>
          <p14:tracePt t="297282" x="3946525" y="5557838"/>
          <p14:tracePt t="297306" x="3938588" y="5557838"/>
          <p14:tracePt t="297321" x="3930650" y="5557838"/>
          <p14:tracePt t="297345" x="3930650" y="5565775"/>
          <p14:tracePt t="297353" x="3922713" y="5565775"/>
          <p14:tracePt t="297362" x="3914775" y="5573713"/>
          <p14:tracePt t="298194" x="3906838" y="5573713"/>
          <p14:tracePt t="298203" x="3906838" y="5581650"/>
          <p14:tracePt t="298323" x="3898900" y="5581650"/>
          <p14:tracePt t="298346" x="3890963" y="5581650"/>
          <p14:tracePt t="298362" x="3883025" y="5581650"/>
          <p14:tracePt t="298379" x="3875088" y="5581650"/>
          <p14:tracePt t="298393" x="3867150" y="5581650"/>
          <p14:tracePt t="298410" x="3859213" y="5581650"/>
          <p14:tracePt t="298422" x="3851275" y="5581650"/>
          <p14:tracePt t="298433" x="3843338" y="5581650"/>
          <p14:tracePt t="298442" x="3833813" y="5581650"/>
          <p14:tracePt t="298449" x="3817938" y="5581650"/>
          <p14:tracePt t="298457" x="3810000" y="5581650"/>
          <p14:tracePt t="298465" x="3794125" y="5573713"/>
          <p14:tracePt t="298473" x="3778250" y="5573713"/>
          <p14:tracePt t="298481" x="3770313" y="5565775"/>
          <p14:tracePt t="298489" x="3746500" y="5557838"/>
          <p14:tracePt t="298497" x="3730625" y="5557838"/>
          <p14:tracePt t="298506" x="3683000" y="5549900"/>
          <p14:tracePt t="298515" x="3659188" y="5541963"/>
          <p14:tracePt t="298522" x="3643313" y="5541963"/>
          <p14:tracePt t="298529" x="3635375" y="5534025"/>
          <p14:tracePt t="298538" x="3587750" y="5518150"/>
          <p14:tracePt t="298546" x="3563938" y="5518150"/>
          <p14:tracePt t="298553" x="3563938" y="5502275"/>
          <p14:tracePt t="298562" x="3548063" y="5494338"/>
          <p14:tracePt t="298580" x="3532188" y="5486400"/>
          <p14:tracePt t="298585" x="3532188" y="5478463"/>
          <p14:tracePt t="298595" x="3524250" y="5470525"/>
          <p14:tracePt t="298602" x="3508375" y="5454650"/>
          <p14:tracePt t="298610" x="3500438" y="5446713"/>
          <p14:tracePt t="298618" x="3492500" y="5422900"/>
          <p14:tracePt t="298626" x="3484563" y="5407025"/>
          <p14:tracePt t="298634" x="3476625" y="5367338"/>
          <p14:tracePt t="298642" x="3476625" y="5343525"/>
          <p14:tracePt t="298650" x="3459163" y="5310188"/>
          <p14:tracePt t="298657" x="3459163" y="5294313"/>
          <p14:tracePt t="298665" x="3451225" y="5270500"/>
          <p14:tracePt t="298674" x="3451225" y="5254625"/>
          <p14:tracePt t="298681" x="3443288" y="5246688"/>
          <p14:tracePt t="298690" x="3435350" y="5246688"/>
          <p14:tracePt t="298697" x="3435350" y="5238750"/>
          <p14:tracePt t="298706" x="3427413" y="5230813"/>
          <p14:tracePt t="298713" x="3419475" y="5222875"/>
          <p14:tracePt t="298722" x="3395663" y="5207000"/>
          <p14:tracePt t="298731" x="3395663" y="5191125"/>
          <p14:tracePt t="298737" x="3379788" y="5167313"/>
          <p14:tracePt t="298746" x="3355975" y="5127625"/>
          <p14:tracePt t="298754" x="3348038" y="5087938"/>
          <p14:tracePt t="298763" x="3340100" y="5000625"/>
          <p14:tracePt t="298769" x="3340100" y="4935538"/>
          <p14:tracePt t="298780" x="3332163" y="4864100"/>
          <p14:tracePt t="298786" x="3324225" y="4808538"/>
          <p14:tracePt t="298795" x="3300413" y="4737100"/>
          <p14:tracePt t="298802" x="3284538" y="4665663"/>
          <p14:tracePt t="298810" x="3268663" y="4641850"/>
          <p14:tracePt t="298818" x="3252788" y="4537075"/>
          <p14:tracePt t="298826" x="3221038" y="4489450"/>
          <p14:tracePt t="298834" x="3197225" y="4402138"/>
          <p14:tracePt t="298842" x="3173413" y="4338638"/>
          <p14:tracePt t="298850" x="3157538" y="4257675"/>
          <p14:tracePt t="298857" x="3133725" y="4202113"/>
          <p14:tracePt t="298865" x="3125788" y="4106863"/>
          <p14:tracePt t="298874" x="3109913" y="4067175"/>
          <p14:tracePt t="298881" x="3100388" y="4011613"/>
          <p14:tracePt t="298890" x="3084513" y="3938588"/>
          <p14:tracePt t="298897" x="3084513" y="3898900"/>
          <p14:tracePt t="298906" x="3076575" y="3875088"/>
          <p14:tracePt t="298914" x="3068638" y="3859213"/>
          <p14:tracePt t="298922" x="3060700" y="3835400"/>
          <p14:tracePt t="298929" x="3060700" y="3827463"/>
          <p14:tracePt t="298946" x="3060700" y="3811588"/>
          <p14:tracePt t="298953" x="3052763" y="3811588"/>
          <p14:tracePt t="298963" x="3052763" y="3803650"/>
          <p14:tracePt t="298994" x="3044825" y="3803650"/>
          <p14:tracePt t="299010" x="3036888" y="3795713"/>
          <p14:tracePt t="299026" x="3028950" y="3795713"/>
          <p14:tracePt t="299050" x="3021013" y="3795713"/>
          <p14:tracePt t="299065" x="3005138" y="3795713"/>
          <p14:tracePt t="299073" x="2997200" y="3795713"/>
          <p14:tracePt t="299081" x="2989263" y="3795713"/>
          <p14:tracePt t="299090" x="2981325" y="3803650"/>
          <p14:tracePt t="299097" x="2965450" y="3811588"/>
          <p14:tracePt t="299105" x="2941638" y="3811588"/>
          <p14:tracePt t="299113" x="2925763" y="3811588"/>
          <p14:tracePt t="299122" x="2901950" y="3819525"/>
          <p14:tracePt t="299131" x="2870200" y="3819525"/>
          <p14:tracePt t="299137" x="2830513" y="3819525"/>
          <p14:tracePt t="299145" x="2774950" y="3819525"/>
          <p14:tracePt t="299153" x="2759075" y="3819525"/>
          <p14:tracePt t="299163" x="2741613" y="3819525"/>
          <p14:tracePt t="299169" x="2733675" y="3819525"/>
          <p14:tracePt t="299185" x="2725738" y="3819525"/>
          <p14:tracePt t="299195" x="2717800" y="3819525"/>
          <p14:tracePt t="299218" x="2709863" y="3819525"/>
          <p14:tracePt t="299242" x="2701925" y="3819525"/>
          <p14:tracePt t="299274" x="2693988" y="3819525"/>
          <p14:tracePt t="299282" x="2686050" y="3811588"/>
          <p14:tracePt t="299290" x="2686050" y="3803650"/>
          <p14:tracePt t="299297" x="2670175" y="3795713"/>
          <p14:tracePt t="299313" x="2662238" y="3787775"/>
          <p14:tracePt t="299329" x="2662238" y="3779838"/>
          <p14:tracePt t="299350" x="2654300" y="3779838"/>
          <p14:tracePt t="299410" x="2638425" y="3779838"/>
          <p14:tracePt t="299426" x="2630488" y="3779838"/>
          <p14:tracePt t="299442" x="2614613" y="3779838"/>
          <p14:tracePt t="299450" x="2606675" y="3803650"/>
          <p14:tracePt t="299458" x="2598738" y="3803650"/>
          <p14:tracePt t="299465" x="2582863" y="3819525"/>
          <p14:tracePt t="299473" x="2574925" y="3827463"/>
          <p14:tracePt t="299481" x="2566988" y="3835400"/>
          <p14:tracePt t="299490" x="2559050" y="3843338"/>
          <p14:tracePt t="299498" x="2559050" y="3851275"/>
          <p14:tracePt t="299506" x="2559050" y="3867150"/>
          <p14:tracePt t="299513" x="2551113" y="3867150"/>
          <p14:tracePt t="299522" x="2551113" y="3875088"/>
          <p14:tracePt t="299529" x="2551113" y="3883025"/>
          <p14:tracePt t="299546" x="2551113" y="3898900"/>
          <p14:tracePt t="299627" x="2543175" y="3890963"/>
          <p14:tracePt t="299642" x="2543175" y="3883025"/>
          <p14:tracePt t="299649" x="2535238" y="3867150"/>
          <p14:tracePt t="299658" x="2535238" y="3859213"/>
          <p14:tracePt t="299666" x="2527300" y="3851275"/>
          <p14:tracePt t="299673" x="2527300" y="3843338"/>
          <p14:tracePt t="299681" x="2527300" y="3835400"/>
          <p14:tracePt t="299689" x="2519363" y="3827463"/>
          <p14:tracePt t="299698" x="2511425" y="3819525"/>
          <p14:tracePt t="299707" x="2511425" y="3811588"/>
          <p14:tracePt t="299713" x="2503488" y="3795713"/>
          <p14:tracePt t="299722" x="2495550" y="3787775"/>
          <p14:tracePt t="299730" x="2495550" y="3779838"/>
          <p14:tracePt t="299739" x="2487613" y="3779838"/>
          <p14:tracePt t="299746" x="2487613" y="3771900"/>
          <p14:tracePt t="299843" x="2479675" y="3771900"/>
          <p14:tracePt t="299850" x="2471738" y="3771900"/>
          <p14:tracePt t="299858" x="2471738" y="3795713"/>
          <p14:tracePt t="299866" x="2471738" y="3811588"/>
          <p14:tracePt t="299873" x="2471738" y="3819525"/>
          <p14:tracePt t="299881" x="2471738" y="3843338"/>
          <p14:tracePt t="299889" x="2471738" y="3867150"/>
          <p14:tracePt t="299897" x="2471738" y="3875088"/>
          <p14:tracePt t="299906" x="2471738" y="3883025"/>
          <p14:tracePt t="299913" x="2471738" y="3890963"/>
          <p14:tracePt t="299922" x="2471738" y="3906838"/>
          <p14:tracePt t="299929" x="2471738" y="3914775"/>
          <p14:tracePt t="299938" x="2471738" y="3922713"/>
          <p14:tracePt t="299946" x="2471738" y="3938588"/>
          <p14:tracePt t="299953" x="2479675" y="3938588"/>
          <p14:tracePt t="299962" x="2479675" y="3948113"/>
          <p14:tracePt t="299970" x="2487613" y="3963988"/>
          <p14:tracePt t="299978" x="2487613" y="3971925"/>
          <p14:tracePt t="299986" x="2495550" y="3987800"/>
          <p14:tracePt t="299994" x="2495550" y="3995738"/>
          <p14:tracePt t="300002" x="2495550" y="4003675"/>
          <p14:tracePt t="300011" x="2503488" y="4019550"/>
          <p14:tracePt t="300018" x="2511425" y="4027488"/>
          <p14:tracePt t="300033" x="2511425" y="4043363"/>
          <p14:tracePt t="300050" x="2511425" y="4051300"/>
          <p14:tracePt t="300059" x="2511425" y="4059238"/>
          <p14:tracePt t="300073" x="2511425" y="4067175"/>
          <p14:tracePt t="300132" x="2511425" y="4059238"/>
          <p14:tracePt t="300140" x="2511425" y="3979863"/>
          <p14:tracePt t="300146" x="2511425" y="3906838"/>
          <p14:tracePt t="300154" x="2511425" y="3819525"/>
          <p14:tracePt t="300162" x="2511425" y="3756025"/>
          <p14:tracePt t="300169" x="2511425" y="3740150"/>
          <p14:tracePt t="300178" x="2511425" y="3716338"/>
          <p14:tracePt t="300185" x="2511425" y="3708400"/>
          <p14:tracePt t="300195" x="2511425" y="3692525"/>
          <p14:tracePt t="300202" x="2511425" y="3684588"/>
          <p14:tracePt t="300211" x="2511425" y="3676650"/>
          <p14:tracePt t="300217" x="2511425" y="3660775"/>
          <p14:tracePt t="300225" x="2511425" y="3652838"/>
          <p14:tracePt t="300241" x="2511425" y="3636963"/>
          <p14:tracePt t="300249" x="2503488" y="3636963"/>
          <p14:tracePt t="300322" x="2503488" y="3684588"/>
          <p14:tracePt t="300329" x="2503488" y="3716338"/>
          <p14:tracePt t="300338" x="2511425" y="3763963"/>
          <p14:tracePt t="300346" x="2511425" y="3906838"/>
          <p14:tracePt t="300354" x="2519363" y="3971925"/>
          <p14:tracePt t="300362" x="2527300" y="4075113"/>
          <p14:tracePt t="300369" x="2535238" y="4162425"/>
          <p14:tracePt t="300378" x="2535238" y="4225925"/>
          <p14:tracePt t="300390" x="2551113" y="4338638"/>
          <p14:tracePt t="300394" x="2551113" y="4386263"/>
          <p14:tracePt t="300402" x="2551113" y="4449763"/>
          <p14:tracePt t="300411" x="2566988" y="4473575"/>
          <p14:tracePt t="300418" x="2566988" y="4497388"/>
          <p14:tracePt t="300427" x="2566988" y="4505325"/>
          <p14:tracePt t="300433" x="2566988" y="4513263"/>
          <p14:tracePt t="300442" x="2566988" y="4521200"/>
          <p14:tracePt t="300458" x="2566988" y="4529138"/>
          <p14:tracePt t="300579" x="2566988" y="4521200"/>
          <p14:tracePt t="300602" x="2566988" y="4513263"/>
          <p14:tracePt t="300618" x="2566988" y="4505325"/>
          <p14:tracePt t="300810" x="2566988" y="4513263"/>
          <p14:tracePt t="301419" x="2566988" y="4505325"/>
          <p14:tracePt t="301545" x="2566988" y="4545013"/>
          <p14:tracePt t="301562" x="2566988" y="4552950"/>
          <p14:tracePt t="301569" x="2566988" y="4560888"/>
          <p14:tracePt t="301586" x="2566988" y="4568825"/>
          <p14:tracePt t="301593" x="2566988" y="4576763"/>
          <p14:tracePt t="301610" x="2566988" y="4584700"/>
          <p14:tracePt t="302106" x="2574925" y="4584700"/>
          <p14:tracePt t="302113" x="2630488" y="4584700"/>
          <p14:tracePt t="302121" x="2638425" y="4592638"/>
          <p14:tracePt t="302345" x="2630488" y="4592638"/>
          <p14:tracePt t="302353" x="2614613" y="4592638"/>
          <p14:tracePt t="302378" x="2614613" y="4584700"/>
          <p14:tracePt t="302385" x="2606675" y="4584700"/>
          <p14:tracePt t="302393" x="2598738" y="4576763"/>
          <p14:tracePt t="302404" x="2590800" y="4576763"/>
          <p14:tracePt t="302420" x="2582863" y="4576763"/>
          <p14:tracePt t="302425" x="2582863" y="4560888"/>
          <p14:tracePt t="302433" x="2574925" y="4560888"/>
          <p14:tracePt t="302441" x="2574925" y="4552950"/>
          <p14:tracePt t="302450" x="2566988" y="4529138"/>
          <p14:tracePt t="302458" x="2566988" y="4513263"/>
          <p14:tracePt t="302466" x="2559050" y="4497388"/>
          <p14:tracePt t="302474" x="2551113" y="4449763"/>
          <p14:tracePt t="302482" x="2543175" y="4433888"/>
          <p14:tracePt t="302490" x="2543175" y="4410075"/>
          <p14:tracePt t="302498" x="2527300" y="4362450"/>
          <p14:tracePt t="302505" x="2503488" y="4265613"/>
          <p14:tracePt t="302513" x="2487613" y="4217988"/>
          <p14:tracePt t="302521" x="2479675" y="4194175"/>
          <p14:tracePt t="302530" x="2471738" y="4154488"/>
          <p14:tracePt t="302537" x="2439988" y="4138613"/>
          <p14:tracePt t="302546" x="2432050" y="4114800"/>
          <p14:tracePt t="302555" x="2416175" y="4106863"/>
          <p14:tracePt t="302563" x="2416175" y="4098925"/>
          <p14:tracePt t="302574" x="2408238" y="4098925"/>
          <p14:tracePt t="302601" x="2400300" y="4106863"/>
          <p14:tracePt t="302610" x="2384425" y="4114800"/>
          <p14:tracePt t="302619" x="2374900" y="4170363"/>
          <p14:tracePt t="302626" x="2359025" y="4249738"/>
          <p14:tracePt t="302635" x="2343150" y="4306888"/>
          <p14:tracePt t="302643" x="2327275" y="4370388"/>
          <p14:tracePt t="302650" x="2295525" y="4418013"/>
          <p14:tracePt t="302658" x="2287588" y="4441825"/>
          <p14:tracePt t="302666" x="2287588" y="4465638"/>
          <p14:tracePt t="302674" x="2279650" y="4481513"/>
          <p14:tracePt t="302682" x="2271713" y="4505325"/>
          <p14:tracePt t="302690" x="2263775" y="4505325"/>
          <p14:tracePt t="302698" x="2263775" y="4521200"/>
          <p14:tracePt t="302706" x="2255838" y="4521200"/>
          <p14:tracePt t="302714" x="2255838" y="4537075"/>
          <p14:tracePt t="302722" x="2255838" y="4545013"/>
          <p14:tracePt t="302730" x="2255838" y="4552950"/>
          <p14:tracePt t="302737" x="2255838" y="4584700"/>
          <p14:tracePt t="302746" x="2255838" y="4600575"/>
          <p14:tracePt t="302754" x="2255838" y="4657725"/>
          <p14:tracePt t="302761" x="2255838" y="4689475"/>
          <p14:tracePt t="302770" x="2255838" y="4760913"/>
          <p14:tracePt t="302777" x="2247900" y="4879975"/>
          <p14:tracePt t="302786" x="2239963" y="4895850"/>
          <p14:tracePt t="302793" x="2232025" y="4935538"/>
          <p14:tracePt t="302803" x="2232025" y="4959350"/>
          <p14:tracePt t="302810" x="2232025" y="4992688"/>
          <p14:tracePt t="302820" x="2232025" y="5040313"/>
          <p14:tracePt t="302826" x="2232025" y="5064125"/>
          <p14:tracePt t="302835" x="2232025" y="5080000"/>
          <p14:tracePt t="302842" x="2232025" y="5087938"/>
          <p14:tracePt t="302850" x="2232025" y="5111750"/>
          <p14:tracePt t="302859" x="2232025" y="5119688"/>
          <p14:tracePt t="302875" x="2232025" y="5127625"/>
          <p14:tracePt t="302922" x="2232025" y="5103813"/>
          <p14:tracePt t="302929" x="2216150" y="5095875"/>
          <p14:tracePt t="302937" x="2192338" y="5087938"/>
          <p14:tracePt t="302946" x="2184400" y="5080000"/>
          <p14:tracePt t="302955" x="2168525" y="5080000"/>
          <p14:tracePt t="302970" x="2152650" y="5103813"/>
          <p14:tracePt t="302977" x="2144713" y="5119688"/>
          <p14:tracePt t="302985" x="2128838" y="5135563"/>
          <p14:tracePt t="302994" x="2120900" y="5143500"/>
          <p14:tracePt t="303003" x="2105025" y="5175250"/>
          <p14:tracePt t="303010" x="2097088" y="5199063"/>
          <p14:tracePt t="303020" x="2089150" y="5222875"/>
          <p14:tracePt t="303025" x="2073275" y="5238750"/>
          <p14:tracePt t="303037" x="2073275" y="5254625"/>
          <p14:tracePt t="303042" x="2065338" y="5278438"/>
          <p14:tracePt t="303050" x="2065338" y="5286375"/>
          <p14:tracePt t="303058" x="2065338" y="5302250"/>
          <p14:tracePt t="303066" x="2065338" y="5310188"/>
          <p14:tracePt t="303074" x="2057400" y="5327650"/>
          <p14:tracePt t="303082" x="2057400" y="5343525"/>
          <p14:tracePt t="303090" x="2049463" y="5367338"/>
          <p14:tracePt t="303098" x="2049463" y="5383213"/>
          <p14:tracePt t="303106" x="2041525" y="5383213"/>
          <p14:tracePt t="303114" x="2041525" y="5391150"/>
          <p14:tracePt t="303121" x="2033588" y="5407025"/>
          <p14:tracePt t="303129" x="2025650" y="5407025"/>
          <p14:tracePt t="303137" x="2025650" y="5414963"/>
          <p14:tracePt t="303153" x="2017713" y="5414963"/>
          <p14:tracePt t="303169" x="2008188" y="5407025"/>
          <p14:tracePt t="303177" x="2008188" y="5375275"/>
          <p14:tracePt t="303186" x="2008188" y="5359400"/>
          <p14:tracePt t="303194" x="2008188" y="5335588"/>
          <p14:tracePt t="303202" x="2008188" y="5319713"/>
          <p14:tracePt t="303210" x="2008188" y="5278438"/>
          <p14:tracePt t="303219" x="2008188" y="5222875"/>
          <p14:tracePt t="303226" x="2000250" y="5207000"/>
          <p14:tracePt t="303235" x="1992313" y="5191125"/>
          <p14:tracePt t="303242" x="1992313" y="5175250"/>
          <p14:tracePt t="303251" x="1992313" y="5159375"/>
          <p14:tracePt t="303266" x="1992313" y="5151438"/>
          <p14:tracePt t="303313" x="2000250" y="5151438"/>
          <p14:tracePt t="303322" x="2057400" y="5151438"/>
          <p14:tracePt t="303330" x="2081213" y="5167313"/>
          <p14:tracePt t="303337" x="2184400" y="5183188"/>
          <p14:tracePt t="303346" x="2216150" y="5183188"/>
          <p14:tracePt t="303354" x="2351088" y="5207000"/>
          <p14:tracePt t="303362" x="2439988" y="5214938"/>
          <p14:tracePt t="303370" x="2503488" y="5230813"/>
          <p14:tracePt t="303377" x="2606675" y="5254625"/>
          <p14:tracePt t="303387" x="2662238" y="5262563"/>
          <p14:tracePt t="303393" x="2686050" y="5294313"/>
          <p14:tracePt t="303402" x="2701925" y="5302250"/>
          <p14:tracePt t="303409" x="2717800" y="5319713"/>
          <p14:tracePt t="303426" x="2725738" y="5319713"/>
          <p14:tracePt t="303507" x="2725738" y="5327650"/>
          <p14:tracePt t="303522" x="2725738" y="5335588"/>
          <p14:tracePt t="303532" x="2725738" y="5343525"/>
          <p14:tracePt t="303553" x="2725738" y="5351463"/>
          <p14:tracePt t="303562" x="2725738" y="5367338"/>
          <p14:tracePt t="303574" x="2725738" y="5383213"/>
          <p14:tracePt t="303577" x="2725738" y="5399088"/>
          <p14:tracePt t="303585" x="2725738" y="5422900"/>
          <p14:tracePt t="303593" x="2725738" y="5438775"/>
          <p14:tracePt t="303601" x="2725738" y="5454650"/>
          <p14:tracePt t="303609" x="2725738" y="5478463"/>
          <p14:tracePt t="303619" x="2733675" y="5494338"/>
          <p14:tracePt t="303626" x="2741613" y="5510213"/>
          <p14:tracePt t="303635" x="2751138" y="5534025"/>
          <p14:tracePt t="303642" x="2759075" y="5541963"/>
          <p14:tracePt t="303651" x="2767013" y="5549900"/>
          <p14:tracePt t="303658" x="2774950" y="5549900"/>
          <p14:tracePt t="303666" x="2782888" y="5565775"/>
          <p14:tracePt t="303673" x="2790825" y="5565775"/>
          <p14:tracePt t="303682" x="2790825" y="5573713"/>
          <p14:tracePt t="303764" x="2798763" y="5573713"/>
          <p14:tracePt t="303801" x="2806700" y="5573713"/>
          <p14:tracePt t="303817" x="2814638" y="5573713"/>
          <p14:tracePt t="303826" x="2822575" y="5573713"/>
          <p14:tracePt t="303833" x="2838450" y="5573713"/>
          <p14:tracePt t="303842" x="2862263" y="5573713"/>
          <p14:tracePt t="303851" x="2933700" y="5573713"/>
          <p14:tracePt t="303857" x="2949575" y="5573713"/>
          <p14:tracePt t="303865" x="2989263" y="5573713"/>
          <p14:tracePt t="303880" x="3013075" y="5573713"/>
          <p14:tracePt t="303883" x="3021013" y="5573713"/>
          <p14:tracePt t="303890" x="3036888" y="5573713"/>
          <p14:tracePt t="303898" x="3060700" y="5573713"/>
          <p14:tracePt t="303906" x="3060700" y="5565775"/>
          <p14:tracePt t="303914" x="3068638" y="5565775"/>
          <p14:tracePt t="303938" x="3076575" y="5565775"/>
          <p14:tracePt t="303962" x="3084513" y="5565775"/>
          <p14:tracePt t="303969" x="3092450" y="5565775"/>
          <p14:tracePt t="303978" x="3100388" y="5565775"/>
          <p14:tracePt t="303985" x="3109913" y="5565775"/>
          <p14:tracePt t="303993" x="3117850" y="5565775"/>
          <p14:tracePt t="304001" x="3141663" y="5565775"/>
          <p14:tracePt t="304010" x="3149600" y="5557838"/>
          <p14:tracePt t="304018" x="3157538" y="5557838"/>
          <p14:tracePt t="304035" x="3165475" y="5557838"/>
          <p14:tracePt t="304082" x="3173413" y="5557838"/>
          <p14:tracePt t="304097" x="3189288" y="5557838"/>
          <p14:tracePt t="304113" x="3205163" y="5557838"/>
          <p14:tracePt t="304122" x="3221038" y="5565775"/>
          <p14:tracePt t="304146" x="3228975" y="5565775"/>
          <p14:tracePt t="304169" x="3236913" y="5565775"/>
          <p14:tracePt t="304193" x="3244850" y="5565775"/>
          <p14:tracePt t="304202" x="3252788" y="5565775"/>
          <p14:tracePt t="304209" x="3260725" y="5565775"/>
          <p14:tracePt t="304217" x="3276600" y="5565775"/>
          <p14:tracePt t="304226" x="3324225" y="5573713"/>
          <p14:tracePt t="304236" x="3387725" y="5573713"/>
          <p14:tracePt t="304242" x="3427413" y="5573713"/>
          <p14:tracePt t="304252" x="3548063" y="5573713"/>
          <p14:tracePt t="304258" x="3611563" y="5573713"/>
          <p14:tracePt t="304265" x="3659188" y="5581650"/>
          <p14:tracePt t="304274" x="3683000" y="5581650"/>
          <p14:tracePt t="304282" x="3698875" y="5581650"/>
          <p14:tracePt t="304289" x="3706813" y="5581650"/>
          <p14:tracePt t="304297" x="3714750" y="5573713"/>
          <p14:tracePt t="307028" x="3730625" y="5573713"/>
          <p14:tracePt t="307034" x="3738563" y="5573713"/>
          <p14:tracePt t="307042" x="3746500" y="5573713"/>
          <p14:tracePt t="307054" x="3754438" y="5573713"/>
          <p14:tracePt t="307062" x="3770313" y="5573713"/>
          <p14:tracePt t="307065" x="3786188" y="5557838"/>
          <p14:tracePt t="307073" x="3794125" y="5557838"/>
          <p14:tracePt t="307082" x="3802063" y="5557838"/>
          <p14:tracePt t="307090" x="3817938" y="5557838"/>
          <p14:tracePt t="307097" x="3890963" y="5549900"/>
          <p14:tracePt t="307105" x="3970338" y="5549900"/>
          <p14:tracePt t="307113" x="4065588" y="5549900"/>
          <p14:tracePt t="307121" x="4176713" y="5549900"/>
          <p14:tracePt t="307131" x="4321175" y="5541963"/>
          <p14:tracePt t="307139" x="4416425" y="5534025"/>
          <p14:tracePt t="307146" x="4551363" y="5502275"/>
          <p14:tracePt t="307155" x="4679950" y="5470525"/>
          <p14:tracePt t="307163" x="4751388" y="5414963"/>
          <p14:tracePt t="307169" x="4830763" y="5391150"/>
          <p14:tracePt t="307178" x="4918075" y="5367338"/>
          <p14:tracePt t="307186" x="4959350" y="5343525"/>
          <p14:tracePt t="307194" x="4999038" y="5319713"/>
          <p14:tracePt t="307203" x="5030788" y="5294313"/>
          <p14:tracePt t="307210" x="5062538" y="5294313"/>
          <p14:tracePt t="307220" x="5110163" y="5278438"/>
          <p14:tracePt t="307226" x="5165725" y="5278438"/>
          <p14:tracePt t="307233" x="5181600" y="5278438"/>
          <p14:tracePt t="307242" x="5197475" y="5270500"/>
          <p14:tracePt t="307249" x="5245100" y="5262563"/>
          <p14:tracePt t="307258" x="5284788" y="5246688"/>
          <p14:tracePt t="307265" x="5334000" y="5222875"/>
          <p14:tracePt t="307273" x="5389563" y="5167313"/>
          <p14:tracePt t="307282" x="5429250" y="5111750"/>
          <p14:tracePt t="307290" x="5476875" y="5095875"/>
          <p14:tracePt t="307298" x="5508625" y="5048250"/>
          <p14:tracePt t="307305" x="5548313" y="5016500"/>
          <p14:tracePt t="307313" x="5556250" y="5000625"/>
          <p14:tracePt t="307321" x="5572125" y="4992688"/>
          <p14:tracePt t="307330" x="5588000" y="4959350"/>
          <p14:tracePt t="307337" x="5603875" y="4951413"/>
          <p14:tracePt t="307346" x="5627688" y="4935538"/>
          <p14:tracePt t="307355" x="5659438" y="4927600"/>
          <p14:tracePt t="307362" x="5708650" y="4919663"/>
          <p14:tracePt t="307369" x="5764213" y="4911725"/>
          <p14:tracePt t="307381" x="5883275" y="4887913"/>
          <p14:tracePt t="307390" x="5954713" y="4879975"/>
          <p14:tracePt t="307394" x="6043613" y="4864100"/>
          <p14:tracePt t="307403" x="6075363" y="4856163"/>
          <p14:tracePt t="307410" x="6091238" y="4848225"/>
          <p14:tracePt t="307418" x="6091238" y="4840288"/>
          <p14:tracePt t="307426" x="6091238" y="4816475"/>
          <p14:tracePt t="307433" x="6083300" y="4800600"/>
          <p14:tracePt t="307442" x="6051550" y="4776788"/>
          <p14:tracePt t="307449" x="6043613" y="4768850"/>
          <p14:tracePt t="307457" x="6026150" y="4760913"/>
          <p14:tracePt t="307465" x="6018213" y="4760913"/>
          <p14:tracePt t="307473" x="6010275" y="4760913"/>
          <p14:tracePt t="307706" x="6051550" y="4816475"/>
          <p14:tracePt t="307714" x="6067425" y="4824413"/>
          <p14:tracePt t="307722" x="6067425" y="4832350"/>
          <p14:tracePt t="307732" x="6083300" y="4848225"/>
          <p14:tracePt t="307738" x="6115050" y="4856163"/>
          <p14:tracePt t="307748" x="6130925" y="4879975"/>
          <p14:tracePt t="307754" x="6186488" y="4887913"/>
          <p14:tracePt t="307762" x="6249988" y="4887913"/>
          <p14:tracePt t="307770" x="6265863" y="4887913"/>
          <p14:tracePt t="307778" x="6273800" y="4887913"/>
          <p14:tracePt t="307793" x="6281738" y="4887913"/>
          <p14:tracePt t="307802" x="6289675" y="4887913"/>
          <p14:tracePt t="307810" x="6289675" y="4879975"/>
          <p14:tracePt t="307818" x="6297613" y="4872038"/>
          <p14:tracePt t="307826" x="6305550" y="4856163"/>
          <p14:tracePt t="307833" x="6329363" y="4832350"/>
          <p14:tracePt t="307841" x="6337300" y="4776788"/>
          <p14:tracePt t="307851" x="6353175" y="4713288"/>
          <p14:tracePt t="307858" x="6361113" y="4697413"/>
          <p14:tracePt t="307866" x="6384925" y="4616450"/>
          <p14:tracePt t="307873" x="6402388" y="4521200"/>
          <p14:tracePt t="307882" x="6410325" y="4473575"/>
          <p14:tracePt t="307891" x="6418263" y="4449763"/>
          <p14:tracePt t="307902" x="6434138" y="4433888"/>
          <p14:tracePt t="307906" x="6457950" y="4410075"/>
          <p14:tracePt t="307916" x="6473825" y="4402138"/>
          <p14:tracePt t="307922" x="6481763" y="4394200"/>
          <p14:tracePt t="307931" x="6497638" y="4370388"/>
          <p14:tracePt t="307938" x="6497638" y="4346575"/>
          <p14:tracePt t="307947" x="6513513" y="4330700"/>
          <p14:tracePt t="307953" x="6521450" y="4322763"/>
          <p14:tracePt t="307961" x="6537325" y="4265613"/>
          <p14:tracePt t="307970" x="6561138" y="4233863"/>
          <p14:tracePt t="307978" x="6584950" y="4210050"/>
          <p14:tracePt t="307985" x="6600825" y="4186238"/>
          <p14:tracePt t="307994" x="6616700" y="4170363"/>
          <p14:tracePt t="308002" x="6672263" y="4146550"/>
          <p14:tracePt t="308010" x="6688138" y="4138613"/>
          <p14:tracePt t="308018" x="6704013" y="4122738"/>
          <p14:tracePt t="308026" x="6711950" y="4106863"/>
          <p14:tracePt t="308033" x="6719888" y="4098925"/>
          <p14:tracePt t="308041" x="6735763" y="4083050"/>
          <p14:tracePt t="308050" x="6735763" y="4075113"/>
          <p14:tracePt t="308066" x="6769100" y="4043363"/>
          <p14:tracePt t="308074" x="6792913" y="4035425"/>
          <p14:tracePt t="308082" x="6832600" y="4003675"/>
          <p14:tracePt t="308090" x="6880225" y="3979863"/>
          <p14:tracePt t="308098" x="6904038" y="3956050"/>
          <p14:tracePt t="308106" x="6927850" y="3956050"/>
          <p14:tracePt t="308115" x="6935788" y="3938588"/>
          <p14:tracePt t="308334" x="6943725" y="3938588"/>
          <p14:tracePt t="308338" x="6959600" y="3938588"/>
          <p14:tracePt t="308346" x="6975475" y="3938588"/>
          <p14:tracePt t="308354" x="6983413" y="3930650"/>
          <p14:tracePt t="308363" x="6999288" y="3922713"/>
          <p14:tracePt t="308369" x="7015163" y="3922713"/>
          <p14:tracePt t="308378" x="7038975" y="3922713"/>
          <p14:tracePt t="308385" x="7046913" y="3914775"/>
          <p14:tracePt t="308393" x="7054850" y="3906838"/>
          <p14:tracePt t="308401" x="7078663" y="3898900"/>
          <p14:tracePt t="308409" x="7102475" y="3898900"/>
          <p14:tracePt t="308418" x="7110413" y="3898900"/>
          <p14:tracePt t="308425" x="7135813" y="3898900"/>
          <p14:tracePt t="308433" x="7151688" y="3890963"/>
          <p14:tracePt t="308442" x="7159625" y="3890963"/>
          <p14:tracePt t="308449" x="7175500" y="3883025"/>
          <p14:tracePt t="308457" x="7191375" y="3883025"/>
          <p14:tracePt t="308465" x="7199313" y="3883025"/>
          <p14:tracePt t="308473" x="7207250" y="3875088"/>
          <p14:tracePt t="308489" x="7215188" y="3875088"/>
          <p14:tracePt t="308498" x="7215188" y="3867150"/>
          <p14:tracePt t="308505" x="7223125" y="3867150"/>
          <p14:tracePt t="308522" x="7231063" y="3867150"/>
          <p14:tracePt t="308531" x="7231063" y="3859213"/>
          <p14:tracePt t="308547" x="7239000" y="3859213"/>
          <p14:tracePt t="308618" x="7239000" y="3867150"/>
          <p14:tracePt t="308626" x="7231063" y="3875088"/>
          <p14:tracePt t="308642" x="7215188" y="3890963"/>
          <p14:tracePt t="308649" x="7207250" y="3906838"/>
          <p14:tracePt t="308658" x="7191375" y="3914775"/>
          <p14:tracePt t="308665" x="7183438" y="3922713"/>
          <p14:tracePt t="308673" x="7175500" y="3948113"/>
          <p14:tracePt t="308681" x="7167563" y="3948113"/>
          <p14:tracePt t="308690" x="7159625" y="3948113"/>
          <p14:tracePt t="308698" x="7151688" y="3948113"/>
          <p14:tracePt t="308714" x="7143750" y="3956050"/>
          <p14:tracePt t="308730" x="7135813" y="3956050"/>
          <p14:tracePt t="308747" x="7126288" y="3956050"/>
          <p14:tracePt t="308754" x="7118350" y="3963988"/>
          <p14:tracePt t="308763" x="7118350" y="3971925"/>
          <p14:tracePt t="308769" x="7118350" y="3979863"/>
          <p14:tracePt t="308779" x="7110413" y="3987800"/>
          <p14:tracePt t="308794" x="7110413" y="4003675"/>
          <p14:tracePt t="308801" x="7110413" y="4011613"/>
          <p14:tracePt t="308930" x="7102475" y="4027488"/>
          <p14:tracePt t="308938" x="7102475" y="4035425"/>
          <p14:tracePt t="308946" x="7094538" y="4051300"/>
          <p14:tracePt t="308963" x="7086600" y="4059238"/>
          <p14:tracePt t="308971" x="7078663" y="4067175"/>
          <p14:tracePt t="308980" x="7070725" y="4083050"/>
          <p14:tracePt t="308986" x="7046913" y="4090988"/>
          <p14:tracePt t="308994" x="7031038" y="4106863"/>
          <p14:tracePt t="309002" x="7007225" y="4138613"/>
          <p14:tracePt t="309010" x="6983413" y="4154488"/>
          <p14:tracePt t="309018" x="6959600" y="4178300"/>
          <p14:tracePt t="309030" x="6951663" y="4186238"/>
          <p14:tracePt t="309042" x="6943725" y="4194175"/>
          <p14:tracePt t="309050" x="6943725" y="4202113"/>
          <p14:tracePt t="309089" x="6943725" y="4210050"/>
          <p14:tracePt t="309097" x="6943725" y="4217988"/>
          <p14:tracePt t="309122" x="6943725" y="4225925"/>
          <p14:tracePt t="309129" x="6943725" y="4233863"/>
          <p14:tracePt t="309139" x="6951663" y="4241800"/>
          <p14:tracePt t="309153" x="6951663" y="4257675"/>
          <p14:tracePt t="309163" x="6951663" y="4265613"/>
          <p14:tracePt t="309169" x="6951663" y="4273550"/>
          <p14:tracePt t="309182" x="6951663" y="4291013"/>
          <p14:tracePt t="309185" x="6951663" y="4298950"/>
          <p14:tracePt t="309202" x="6951663" y="4314825"/>
          <p14:tracePt t="309217" x="6951663" y="4322763"/>
          <p14:tracePt t="309226" x="6951663" y="4330700"/>
          <p14:tracePt t="309233" x="6951663" y="4338638"/>
          <p14:tracePt t="309242" x="6951663" y="4362450"/>
          <p14:tracePt t="309249" x="6951663" y="4378325"/>
          <p14:tracePt t="309258" x="6951663" y="4394200"/>
          <p14:tracePt t="309265" x="6951663" y="4402138"/>
          <p14:tracePt t="309273" x="6943725" y="4410075"/>
          <p14:tracePt t="309281" x="6943725" y="4425950"/>
          <p14:tracePt t="309289" x="6943725" y="4433888"/>
          <p14:tracePt t="309297" x="6943725" y="4441825"/>
          <p14:tracePt t="309305" x="6935788" y="4457700"/>
          <p14:tracePt t="309313" x="6927850" y="4465638"/>
          <p14:tracePt t="309322" x="6927850" y="4473575"/>
          <p14:tracePt t="309329" x="6919913" y="4489450"/>
          <p14:tracePt t="309338" x="6919913" y="4497388"/>
          <p14:tracePt t="309346" x="6919913" y="4513263"/>
          <p14:tracePt t="309354" x="6911975" y="4552950"/>
          <p14:tracePt t="309363" x="6904038" y="4568825"/>
          <p14:tracePt t="309370" x="6904038" y="4584700"/>
          <p14:tracePt t="309379" x="6904038" y="4592638"/>
          <p14:tracePt t="309387" x="6896100" y="4616450"/>
          <p14:tracePt t="309399" x="6888163" y="4624388"/>
          <p14:tracePt t="309404" x="6880225" y="4641850"/>
          <p14:tracePt t="309417" x="6880225" y="4649788"/>
          <p14:tracePt t="309425" x="6880225" y="4657725"/>
          <p14:tracePt t="309434" x="6880225" y="4665663"/>
          <p14:tracePt t="309443" x="6880225" y="4673600"/>
          <p14:tracePt t="309450" x="6880225" y="4681538"/>
          <p14:tracePt t="309458" x="6880225" y="4697413"/>
          <p14:tracePt t="309473" x="6880225" y="4705350"/>
          <p14:tracePt t="309481" x="6872288" y="4713288"/>
          <p14:tracePt t="309489" x="6872288" y="4721225"/>
          <p14:tracePt t="309497" x="6856413" y="4721225"/>
          <p14:tracePt t="309513" x="6848475" y="4729163"/>
          <p14:tracePt t="309521" x="6840538" y="4737100"/>
          <p14:tracePt t="309537" x="6832600" y="4752975"/>
          <p14:tracePt t="309547" x="6832600" y="4760913"/>
          <p14:tracePt t="309553" x="6824663" y="4760913"/>
          <p14:tracePt t="309563" x="6824663" y="4768850"/>
          <p14:tracePt t="309579" x="6824663" y="4776788"/>
          <p14:tracePt t="309594" x="6816725" y="4776788"/>
          <p14:tracePt t="309610" x="6816725" y="4784725"/>
          <p14:tracePt t="309626" x="6808788" y="4800600"/>
          <p14:tracePt t="309633" x="6800850" y="4824413"/>
          <p14:tracePt t="309641" x="6777038" y="4864100"/>
          <p14:tracePt t="309650" x="6743700" y="4879975"/>
          <p14:tracePt t="309657" x="6727825" y="4967288"/>
          <p14:tracePt t="309666" x="6680200" y="4992688"/>
          <p14:tracePt t="309673" x="6624638" y="5048250"/>
          <p14:tracePt t="309681" x="6584950" y="5103813"/>
          <p14:tracePt t="309689" x="6577013" y="5119688"/>
          <p14:tracePt t="309698" x="6553200" y="5135563"/>
          <p14:tracePt t="309706" x="6537325" y="5143500"/>
          <p14:tracePt t="309713" x="6537325" y="5151438"/>
          <p14:tracePt t="309722" x="6529388" y="5151438"/>
          <p14:tracePt t="309818" x="6537325" y="5143500"/>
          <p14:tracePt t="309826" x="6537325" y="5119688"/>
          <p14:tracePt t="309834" x="6545263" y="5111750"/>
          <p14:tracePt t="309842" x="6561138" y="5087938"/>
          <p14:tracePt t="309850" x="6577013" y="5072063"/>
          <p14:tracePt t="309859" x="6600825" y="5056188"/>
          <p14:tracePt t="309865" x="6624638" y="5024438"/>
          <p14:tracePt t="309874" x="6672263" y="5016500"/>
          <p14:tracePt t="309881" x="6727825" y="4967288"/>
          <p14:tracePt t="309890" x="6751638" y="4943475"/>
          <p14:tracePt t="309897" x="6769100" y="4927600"/>
          <p14:tracePt t="309906" x="6777038" y="4911725"/>
          <p14:tracePt t="309915" x="6800850" y="4832350"/>
          <p14:tracePt t="309925" x="6816725" y="4768850"/>
          <p14:tracePt t="309931" x="6840538" y="4665663"/>
          <p14:tracePt t="309937" x="6848475" y="4576763"/>
          <p14:tracePt t="309946" x="6856413" y="4513263"/>
          <p14:tracePt t="309953" x="6856413" y="4465638"/>
          <p14:tracePt t="309962" x="6856413" y="4418013"/>
          <p14:tracePt t="309969" x="6856413" y="4378325"/>
          <p14:tracePt t="309979" x="6856413" y="4370388"/>
          <p14:tracePt t="309985" x="6856413" y="4362450"/>
          <p14:tracePt t="309995" x="6856413" y="4354513"/>
          <p14:tracePt t="310002" x="6856413" y="4338638"/>
          <p14:tracePt t="310010" x="6856413" y="4314825"/>
          <p14:tracePt t="310018" x="6856413" y="4298950"/>
          <p14:tracePt t="310026" x="6856413" y="4291013"/>
          <p14:tracePt t="310034" x="6856413" y="4265613"/>
          <p14:tracePt t="310042" x="6856413" y="4257675"/>
          <p14:tracePt t="310050" x="6856413" y="4233863"/>
          <p14:tracePt t="310065" x="6864350" y="4225925"/>
          <p14:tracePt t="310074" x="6864350" y="4217988"/>
          <p14:tracePt t="310081" x="6864350" y="4210050"/>
          <p14:tracePt t="310097" x="6872288" y="4202113"/>
          <p14:tracePt t="310105" x="6872288" y="4194175"/>
          <p14:tracePt t="310113" x="6872288" y="4186238"/>
          <p14:tracePt t="310121" x="6872288" y="4178300"/>
          <p14:tracePt t="310129" x="6880225" y="4178300"/>
          <p14:tracePt t="310137" x="6880225" y="4170363"/>
          <p14:tracePt t="310146" x="6888163" y="4170363"/>
          <p14:tracePt t="310153" x="6896100" y="4170363"/>
          <p14:tracePt t="310162" x="6904038" y="4162425"/>
          <p14:tracePt t="310169" x="6911975" y="4146550"/>
          <p14:tracePt t="310179" x="6927850" y="4122738"/>
          <p14:tracePt t="310185" x="6935788" y="4114800"/>
          <p14:tracePt t="310194" x="6951663" y="4098925"/>
          <p14:tracePt t="310202" x="6967538" y="4075113"/>
          <p14:tracePt t="310210" x="6975475" y="4067175"/>
          <p14:tracePt t="310218" x="6991350" y="4067175"/>
          <p14:tracePt t="310233" x="6991350" y="4059238"/>
          <p14:tracePt t="310300" x="6999288" y="4059238"/>
          <p14:tracePt t="310307" x="7007225" y="4059238"/>
          <p14:tracePt t="310337" x="7015163" y="4059238"/>
          <p14:tracePt t="310345" x="7015163" y="4051300"/>
          <p14:tracePt t="310369" x="7023100" y="4051300"/>
          <p14:tracePt t="310444" x="7031038" y="4051300"/>
          <p14:tracePt t="310460" x="7038975" y="4059238"/>
          <p14:tracePt t="310466" x="7054850" y="4075113"/>
          <p14:tracePt t="310473" x="7054850" y="4090988"/>
          <p14:tracePt t="310482" x="7070725" y="4146550"/>
          <p14:tracePt t="310490" x="7086600" y="4154488"/>
          <p14:tracePt t="310497" x="7086600" y="4162425"/>
          <p14:tracePt t="310506" x="7086600" y="4186238"/>
          <p14:tracePt t="310513" x="7086600" y="4202113"/>
          <p14:tracePt t="310529" x="7086600" y="4210050"/>
          <p14:tracePt t="310542" x="7086600" y="4217988"/>
          <p14:tracePt t="310546" x="7086600" y="4225925"/>
          <p14:tracePt t="310553" x="7086600" y="4233863"/>
          <p14:tracePt t="310570" x="7086600" y="4249738"/>
          <p14:tracePt t="310579" x="7086600" y="4257675"/>
          <p14:tracePt t="310585" x="7086600" y="4273550"/>
          <p14:tracePt t="310595" x="7086600" y="4281488"/>
          <p14:tracePt t="310602" x="7086600" y="4298950"/>
          <p14:tracePt t="310618" x="7086600" y="4306888"/>
          <p14:tracePt t="310626" x="7086600" y="4314825"/>
          <p14:tracePt t="310633" x="7086600" y="4322763"/>
          <p14:tracePt t="310650" x="7078663" y="4330700"/>
          <p14:tracePt t="310665" x="7078663" y="4338638"/>
          <p14:tracePt t="310673" x="7078663" y="4346575"/>
          <p14:tracePt t="310682" x="7070725" y="4354513"/>
          <p14:tracePt t="310695" x="7070725" y="4362450"/>
          <p14:tracePt t="310706" x="7054850" y="4378325"/>
          <p14:tracePt t="310713" x="7046913" y="4394200"/>
          <p14:tracePt t="310722" x="7038975" y="4402138"/>
          <p14:tracePt t="310730" x="7031038" y="4418013"/>
          <p14:tracePt t="310738" x="7007225" y="4433888"/>
          <p14:tracePt t="310745" x="6991350" y="4449763"/>
          <p14:tracePt t="310753" x="6983413" y="4457700"/>
          <p14:tracePt t="310761" x="6967538" y="4465638"/>
          <p14:tracePt t="310769" x="6959600" y="4473575"/>
          <p14:tracePt t="310778" x="6951663" y="4481513"/>
          <p14:tracePt t="310785" x="6943725" y="4481513"/>
          <p14:tracePt t="310795" x="6935788" y="4489450"/>
          <p14:tracePt t="310801" x="6935788" y="4497388"/>
          <p14:tracePt t="310811" x="6935788" y="4505325"/>
          <p14:tracePt t="310818" x="6927850" y="4513263"/>
          <p14:tracePt t="310828" x="6919913" y="4521200"/>
          <p14:tracePt t="310833" x="6911975" y="4545013"/>
          <p14:tracePt t="310845" x="6904038" y="4552950"/>
          <p14:tracePt t="310849" x="6888163" y="4560888"/>
          <p14:tracePt t="310858" x="6888163" y="4568825"/>
          <p14:tracePt t="310866" x="6872288" y="4576763"/>
          <p14:tracePt t="310874" x="6872288" y="4592638"/>
          <p14:tracePt t="310882" x="6864350" y="4600575"/>
          <p14:tracePt t="310890" x="6856413" y="4608513"/>
          <p14:tracePt t="310897" x="6848475" y="4624388"/>
          <p14:tracePt t="310913" x="6840538" y="4641850"/>
          <p14:tracePt t="310922" x="6840538" y="4649788"/>
          <p14:tracePt t="310929" x="6840538" y="4657725"/>
          <p14:tracePt t="310938" x="6840538" y="4665663"/>
          <p14:tracePt t="310946" x="6840538" y="4673600"/>
          <p14:tracePt t="310953" x="6832600" y="4681538"/>
          <p14:tracePt t="310962" x="6824663" y="4689475"/>
          <p14:tracePt t="310969" x="6824663" y="4697413"/>
          <p14:tracePt t="310978" x="6816725" y="4705350"/>
          <p14:tracePt t="310985" x="6816725" y="4713288"/>
          <p14:tracePt t="310997" x="6808788" y="4721225"/>
          <p14:tracePt t="311002" x="6800850" y="4737100"/>
          <p14:tracePt t="311018" x="6784975" y="4752975"/>
          <p14:tracePt t="311026" x="6784975" y="4760913"/>
          <p14:tracePt t="311033" x="6784975" y="4768850"/>
          <p14:tracePt t="311042" x="6777038" y="4784725"/>
          <p14:tracePt t="311065" x="6777038" y="4792663"/>
          <p14:tracePt t="311074" x="6769100" y="4792663"/>
          <p14:tracePt t="311129" x="6777038" y="4792663"/>
          <p14:tracePt t="311147" x="6784975" y="4792663"/>
          <p14:tracePt t="311154" x="6800850" y="4776788"/>
          <p14:tracePt t="311162" x="6808788" y="4768850"/>
          <p14:tracePt t="311169" x="6832600" y="4745038"/>
          <p14:tracePt t="311179" x="6856413" y="4721225"/>
          <p14:tracePt t="311185" x="6872288" y="4705350"/>
          <p14:tracePt t="311195" x="6880225" y="4689475"/>
          <p14:tracePt t="311202" x="6888163" y="4673600"/>
          <p14:tracePt t="311211" x="6888163" y="4641850"/>
          <p14:tracePt t="311218" x="6888163" y="4537075"/>
          <p14:tracePt t="311230" x="6888163" y="4449763"/>
          <p14:tracePt t="311234" x="6888163" y="4386263"/>
          <p14:tracePt t="311242" x="6888163" y="4370388"/>
          <p14:tracePt t="311250" x="6888163" y="4346575"/>
          <p14:tracePt t="311258" x="6888163" y="4338638"/>
          <p14:tracePt t="311266" x="6888163" y="4322763"/>
          <p14:tracePt t="311274" x="6888163" y="4314825"/>
          <p14:tracePt t="311282" x="6888163" y="4298950"/>
          <p14:tracePt t="311290" x="6888163" y="4291013"/>
          <p14:tracePt t="311298" x="6888163" y="4265613"/>
          <p14:tracePt t="311306" x="6888163" y="4257675"/>
          <p14:tracePt t="311313" x="6888163" y="4249738"/>
          <p14:tracePt t="311322" x="6888163" y="4241800"/>
          <p14:tracePt t="311330" x="6896100" y="4233863"/>
          <p14:tracePt t="311346" x="6896100" y="4225925"/>
          <p14:tracePt t="311377" x="6896100" y="4217988"/>
          <p14:tracePt t="311393" x="6896100" y="4210050"/>
          <p14:tracePt t="311409" x="6896100" y="4202113"/>
          <p14:tracePt t="311433" x="6904038" y="4194175"/>
          <p14:tracePt t="311441" x="6904038" y="4186238"/>
          <p14:tracePt t="311458" x="6911975" y="4178300"/>
          <p14:tracePt t="311466" x="6919913" y="4178300"/>
          <p14:tracePt t="311473" x="6927850" y="4178300"/>
          <p14:tracePt t="311482" x="6943725" y="4170363"/>
          <p14:tracePt t="311490" x="6951663" y="4162425"/>
          <p14:tracePt t="311498" x="6959600" y="4162425"/>
          <p14:tracePt t="311506" x="6983413" y="4162425"/>
          <p14:tracePt t="311513" x="6991350" y="4162425"/>
          <p14:tracePt t="311522" x="6999288" y="4162425"/>
          <p14:tracePt t="311529" x="7015163" y="4154488"/>
          <p14:tracePt t="311538" x="7031038" y="4154488"/>
          <p14:tracePt t="311545" x="7038975" y="4154488"/>
          <p14:tracePt t="311553" x="7038975" y="4146550"/>
          <p14:tracePt t="311561" x="7046913" y="4146550"/>
          <p14:tracePt t="311626" x="7054850" y="4146550"/>
          <p14:tracePt t="311634" x="7054850" y="4154488"/>
          <p14:tracePt t="311642" x="7054850" y="4162425"/>
          <p14:tracePt t="311650" x="7054850" y="4170363"/>
          <p14:tracePt t="311658" x="7054850" y="4194175"/>
          <p14:tracePt t="311666" x="7054850" y="4202113"/>
          <p14:tracePt t="311674" x="7046913" y="4225925"/>
          <p14:tracePt t="311682" x="7031038" y="4273550"/>
          <p14:tracePt t="311690" x="7031038" y="4306888"/>
          <p14:tracePt t="311698" x="7023100" y="4354513"/>
          <p14:tracePt t="311705" x="7023100" y="4378325"/>
          <p14:tracePt t="311713" x="7015163" y="4394200"/>
          <p14:tracePt t="311721" x="6999288" y="4410075"/>
          <p14:tracePt t="311729" x="6999288" y="4433888"/>
          <p14:tracePt t="311745" x="6991350" y="4449763"/>
          <p14:tracePt t="311753" x="6991350" y="4457700"/>
          <p14:tracePt t="311762" x="6991350" y="4473575"/>
          <p14:tracePt t="311769" x="6983413" y="4481513"/>
          <p14:tracePt t="311779" x="6975475" y="4489450"/>
          <p14:tracePt t="311785" x="6975475" y="4497388"/>
          <p14:tracePt t="311802" x="6967538" y="4513263"/>
          <p14:tracePt t="311811" x="6959600" y="4513263"/>
          <p14:tracePt t="311818" x="6959600" y="4521200"/>
          <p14:tracePt t="311827" x="6959600" y="4529138"/>
          <p14:tracePt t="311834" x="6951663" y="4537075"/>
          <p14:tracePt t="311842" x="6943725" y="4545013"/>
          <p14:tracePt t="311850" x="6943725" y="4552950"/>
          <p14:tracePt t="311866" x="6935788" y="4552950"/>
          <p14:tracePt t="311882" x="6935788" y="4560888"/>
          <p14:tracePt t="311946" x="6935788" y="4568825"/>
          <p14:tracePt t="312011" x="6943725" y="4560888"/>
          <p14:tracePt t="312018" x="6943725" y="4552950"/>
          <p14:tracePt t="312026" x="6951663" y="4529138"/>
          <p14:tracePt t="312033" x="6967538" y="4521200"/>
          <p14:tracePt t="312047" x="6975475" y="4489450"/>
          <p14:tracePt t="312049" x="7007225" y="4441825"/>
          <p14:tracePt t="312058" x="7023100" y="4354513"/>
          <p14:tracePt t="312066" x="7031038" y="4322763"/>
          <p14:tracePt t="312073" x="7031038" y="4273550"/>
          <p14:tracePt t="312082" x="7031038" y="4249738"/>
          <p14:tracePt t="312090" x="7031038" y="4217988"/>
          <p14:tracePt t="312098" x="7031038" y="4202113"/>
          <p14:tracePt t="312106" x="7031038" y="4194175"/>
          <p14:tracePt t="312113" x="7031038" y="4178300"/>
          <p14:tracePt t="312122" x="7031038" y="4170363"/>
          <p14:tracePt t="312129" x="7031038" y="4162425"/>
          <p14:tracePt t="312137" x="7031038" y="4154488"/>
          <p14:tracePt t="312148" x="7031038" y="4146550"/>
          <p14:tracePt t="312218" x="7031038" y="4154488"/>
          <p14:tracePt t="312226" x="7031038" y="4162425"/>
          <p14:tracePt t="312233" x="7031038" y="4170363"/>
          <p14:tracePt t="312242" x="7031038" y="4186238"/>
          <p14:tracePt t="312250" x="7031038" y="4194175"/>
          <p14:tracePt t="312258" x="7031038" y="4210050"/>
          <p14:tracePt t="312265" x="7031038" y="4233863"/>
          <p14:tracePt t="312274" x="7031038" y="4249738"/>
          <p14:tracePt t="312282" x="7031038" y="4291013"/>
          <p14:tracePt t="312290" x="7031038" y="4314825"/>
          <p14:tracePt t="312298" x="7031038" y="4322763"/>
          <p14:tracePt t="312306" x="7031038" y="4330700"/>
          <p14:tracePt t="312314" x="7031038" y="4354513"/>
          <p14:tracePt t="312329" x="7031038" y="4370388"/>
          <p14:tracePt t="312337" x="7031038" y="4386263"/>
          <p14:tracePt t="312345" x="7031038" y="4394200"/>
          <p14:tracePt t="312358" x="7031038" y="4402138"/>
          <p14:tracePt t="312362" x="7031038" y="4410075"/>
          <p14:tracePt t="312369" x="7031038" y="4418013"/>
          <p14:tracePt t="312426" x="7031038" y="4378325"/>
          <p14:tracePt t="312434" x="7031038" y="4370388"/>
          <p14:tracePt t="312442" x="7031038" y="4354513"/>
          <p14:tracePt t="312450" x="7038975" y="4322763"/>
          <p14:tracePt t="312458" x="7038975" y="4314825"/>
          <p14:tracePt t="312465" x="7046913" y="4306888"/>
          <p14:tracePt t="312474" x="7046913" y="4291013"/>
          <p14:tracePt t="312490" x="7046913" y="4281488"/>
          <p14:tracePt t="312510" x="7054850" y="4273550"/>
          <p14:tracePt t="312513" x="7062788" y="4273550"/>
          <p14:tracePt t="312521" x="7070725" y="4257675"/>
          <p14:tracePt t="312537" x="7078663" y="4257675"/>
          <p14:tracePt t="312545" x="7086600" y="4257675"/>
          <p14:tracePt t="312578" x="7094538" y="4265613"/>
          <p14:tracePt t="312585" x="7094538" y="4281488"/>
          <p14:tracePt t="312594" x="7094538" y="4291013"/>
          <p14:tracePt t="312602" x="7094538" y="4338638"/>
          <p14:tracePt t="312611" x="7094538" y="4402138"/>
          <p14:tracePt t="312618" x="7094538" y="4481513"/>
          <p14:tracePt t="312627" x="7094538" y="4592638"/>
          <p14:tracePt t="312633" x="7094538" y="4689475"/>
          <p14:tracePt t="312643" x="7094538" y="4737100"/>
          <p14:tracePt t="312649" x="7094538" y="4760913"/>
          <p14:tracePt t="312661" x="7094538" y="4768850"/>
          <p14:tracePt t="312665" x="7086600" y="4776788"/>
          <p14:tracePt t="312714" x="7070725" y="4768850"/>
          <p14:tracePt t="312722" x="7062788" y="4713288"/>
          <p14:tracePt t="312729" x="7046913" y="4681538"/>
          <p14:tracePt t="312737" x="7031038" y="4568825"/>
          <p14:tracePt t="312745" x="7023100" y="4489450"/>
          <p14:tracePt t="312753" x="7007225" y="4394200"/>
          <p14:tracePt t="312761" x="7007225" y="4378325"/>
          <p14:tracePt t="312769" x="7007225" y="4298950"/>
          <p14:tracePt t="312779" x="7007225" y="4291013"/>
          <p14:tracePt t="312785" x="7007225" y="4273550"/>
          <p14:tracePt t="312794" x="7007225" y="4265613"/>
          <p14:tracePt t="312802" x="7007225" y="4257675"/>
          <p14:tracePt t="312813" x="7015163" y="4249738"/>
          <p14:tracePt t="312866" x="7023100" y="4249738"/>
          <p14:tracePt t="312874" x="7023100" y="4257675"/>
          <p14:tracePt t="312882" x="7023100" y="4265613"/>
          <p14:tracePt t="312890" x="7023100" y="4291013"/>
          <p14:tracePt t="312899" x="7023100" y="4306888"/>
          <p14:tracePt t="312906" x="7023100" y="4370388"/>
          <p14:tracePt t="312914" x="7023100" y="4394200"/>
          <p14:tracePt t="312921" x="7015163" y="4410075"/>
          <p14:tracePt t="312929" x="6991350" y="4433888"/>
          <p14:tracePt t="312937" x="6983413" y="4457700"/>
          <p14:tracePt t="312945" x="6975475" y="4465638"/>
          <p14:tracePt t="312953" x="6959600" y="4481513"/>
          <p14:tracePt t="312965" x="6959600" y="4489450"/>
          <p14:tracePt t="312969" x="6943725" y="4505325"/>
          <p14:tracePt t="313009" x="6943725" y="4497388"/>
          <p14:tracePt t="313018" x="6943725" y="4457700"/>
          <p14:tracePt t="313026" x="6935788" y="4370388"/>
          <p14:tracePt t="313033" x="6935788" y="4273550"/>
          <p14:tracePt t="313043" x="6935788" y="4233863"/>
          <p14:tracePt t="313061" x="6959600" y="4154488"/>
          <p14:tracePt t="313066" x="6983413" y="4114800"/>
          <p14:tracePt t="313073" x="6999288" y="4106863"/>
          <p14:tracePt t="313082" x="7015163" y="4090988"/>
          <p14:tracePt t="313090" x="7038975" y="4083050"/>
          <p14:tracePt t="313098" x="7046913" y="4083050"/>
          <p14:tracePt t="313106" x="7046913" y="4075113"/>
          <p14:tracePt t="313137" x="7054850" y="4083050"/>
          <p14:tracePt t="313145" x="7054850" y="4090988"/>
          <p14:tracePt t="313153" x="7062788" y="4130675"/>
          <p14:tracePt t="313161" x="7062788" y="4154488"/>
          <p14:tracePt t="313169" x="7062788" y="4241800"/>
          <p14:tracePt t="313178" x="7062788" y="4314825"/>
          <p14:tracePt t="313185" x="7062788" y="4370388"/>
          <p14:tracePt t="313194" x="7062788" y="4465638"/>
          <p14:tracePt t="313201" x="7062788" y="4513263"/>
          <p14:tracePt t="313210" x="7038975" y="4537075"/>
          <p14:tracePt t="313217" x="7023100" y="4552950"/>
          <p14:tracePt t="313226" x="7015163" y="4568825"/>
          <p14:tracePt t="313233" x="7007225" y="4568825"/>
          <p14:tracePt t="313266" x="7007225" y="4560888"/>
          <p14:tracePt t="313273" x="6999288" y="4513263"/>
          <p14:tracePt t="313282" x="6999288" y="4449763"/>
          <p14:tracePt t="313290" x="7007225" y="4433888"/>
          <p14:tracePt t="313298" x="7023100" y="4378325"/>
          <p14:tracePt t="313305" x="7038975" y="4346575"/>
          <p14:tracePt t="313313" x="7102475" y="4298950"/>
          <p14:tracePt t="313322" x="7118350" y="4291013"/>
          <p14:tracePt t="313329" x="7126288" y="4273550"/>
          <p14:tracePt t="313337" x="7135813" y="4265613"/>
          <p14:tracePt t="313345" x="7135813" y="4257675"/>
          <p14:tracePt t="313353" x="7143750" y="4257675"/>
          <p14:tracePt t="313370" x="7143750" y="4265613"/>
          <p14:tracePt t="313377" x="7151688" y="4298950"/>
          <p14:tracePt t="313385" x="7159625" y="4346575"/>
          <p14:tracePt t="313393" x="7167563" y="4433888"/>
          <p14:tracePt t="313401" x="7167563" y="4529138"/>
          <p14:tracePt t="313410" x="7167563" y="4600575"/>
          <p14:tracePt t="313417" x="7167563" y="4624388"/>
          <p14:tracePt t="313426" x="7167563" y="4641850"/>
          <p14:tracePt t="313433" x="7159625" y="4657725"/>
          <p14:tracePt t="313443" x="7159625" y="4673600"/>
          <p14:tracePt t="313449" x="7151688" y="4673600"/>
          <p14:tracePt t="313466" x="7143750" y="4673600"/>
          <p14:tracePt t="313482" x="7135813" y="4665663"/>
          <p14:tracePt t="313490" x="7118350" y="4657725"/>
          <p14:tracePt t="313498" x="7110413" y="4649788"/>
          <p14:tracePt t="313506" x="7102475" y="4624388"/>
          <p14:tracePt t="313513" x="7094538" y="4608513"/>
          <p14:tracePt t="313522" x="7086600" y="4584700"/>
          <p14:tracePt t="313529" x="7086600" y="4576763"/>
          <p14:tracePt t="313537" x="7086600" y="4560888"/>
          <p14:tracePt t="313545" x="7086600" y="4537075"/>
          <p14:tracePt t="313553" x="7086600" y="4513263"/>
          <p14:tracePt t="313561" x="7078663" y="4513263"/>
          <p14:tracePt t="313569" x="7078663" y="4489450"/>
          <p14:tracePt t="313585" x="7078663" y="4481513"/>
          <p14:tracePt t="313609" x="7086600" y="4481513"/>
          <p14:tracePt t="313633" x="7094538" y="4481513"/>
          <p14:tracePt t="313649" x="7102475" y="4481513"/>
          <p14:tracePt t="313666" x="7102475" y="4489450"/>
          <p14:tracePt t="313673" x="7102475" y="4505325"/>
          <p14:tracePt t="313689" x="7102475" y="4513263"/>
          <p14:tracePt t="313698" x="7102475" y="4521200"/>
          <p14:tracePt t="313706" x="7102475" y="4537075"/>
          <p14:tracePt t="313713" x="7102475" y="4545013"/>
          <p14:tracePt t="313722" x="7094538" y="4560888"/>
          <p14:tracePt t="313730" x="7078663" y="4560888"/>
          <p14:tracePt t="313737" x="7070725" y="4576763"/>
          <p14:tracePt t="313745" x="7062788" y="4584700"/>
          <p14:tracePt t="313753" x="7054850" y="4584700"/>
          <p14:tracePt t="313761" x="7038975" y="4592638"/>
          <p14:tracePt t="313769" x="7031038" y="4592638"/>
          <p14:tracePt t="313786" x="7023100" y="4592638"/>
          <p14:tracePt t="313795" x="7015163" y="4592638"/>
          <p14:tracePt t="313801" x="7007225" y="4576763"/>
          <p14:tracePt t="313810" x="6999288" y="4560888"/>
          <p14:tracePt t="313818" x="6999288" y="4513263"/>
          <p14:tracePt t="313827" x="6999288" y="4497388"/>
          <p14:tracePt t="313834" x="6999288" y="4425950"/>
          <p14:tracePt t="313842" x="6999288" y="4402138"/>
          <p14:tracePt t="313850" x="6999288" y="4386263"/>
          <p14:tracePt t="313859" x="7007225" y="4378325"/>
          <p14:tracePt t="313866" x="7007225" y="4370388"/>
          <p14:tracePt t="313875" x="7007225" y="4362450"/>
          <p14:tracePt t="313882" x="7031038" y="4354513"/>
          <p14:tracePt t="313889" x="7038975" y="4346575"/>
          <p14:tracePt t="313898" x="7046913" y="4338638"/>
          <p14:tracePt t="313906" x="7054850" y="4338638"/>
          <p14:tracePt t="313914" x="7070725" y="4338638"/>
          <p14:tracePt t="313930" x="7078663" y="4338638"/>
          <p14:tracePt t="313937" x="7094538" y="4346575"/>
          <p14:tracePt t="313945" x="7102475" y="4354513"/>
          <p14:tracePt t="313953" x="7110413" y="4362450"/>
          <p14:tracePt t="313962" x="7118350" y="4394200"/>
          <p14:tracePt t="313969" x="7126288" y="4402138"/>
          <p14:tracePt t="313977" x="7126288" y="4441825"/>
          <p14:tracePt t="313985" x="7126288" y="4465638"/>
          <p14:tracePt t="313994" x="7126288" y="4473575"/>
          <p14:tracePt t="314002" x="7126288" y="4489450"/>
          <p14:tracePt t="314009" x="7126288" y="4497388"/>
          <p14:tracePt t="314018" x="7110413" y="4505325"/>
          <p14:tracePt t="314021" x="7102475" y="4529138"/>
          <p14:tracePt t="314033" x="7094538" y="4529138"/>
          <p14:tracePt t="314042" x="7086600" y="4529138"/>
          <p14:tracePt t="314050" x="7078663" y="4529138"/>
          <p14:tracePt t="314061" x="7070725" y="4529138"/>
          <p14:tracePt t="314066" x="7062788" y="4529138"/>
          <p14:tracePt t="314073" x="7038975" y="4513263"/>
          <p14:tracePt t="314082" x="7023100" y="4497388"/>
          <p14:tracePt t="314089" x="7015163" y="4489450"/>
          <p14:tracePt t="314098" x="7007225" y="4441825"/>
          <p14:tracePt t="314106" x="6999288" y="4433888"/>
          <p14:tracePt t="314113" x="6991350" y="4418013"/>
          <p14:tracePt t="314121" x="6991350" y="4410075"/>
          <p14:tracePt t="314130" x="6991350" y="4386263"/>
          <p14:tracePt t="314138" x="6991350" y="4370388"/>
          <p14:tracePt t="314145" x="7007225" y="4362450"/>
          <p14:tracePt t="314161" x="7023100" y="4354513"/>
          <p14:tracePt t="314173" x="7031038" y="4354513"/>
          <p14:tracePt t="314202" x="7046913" y="4362450"/>
          <p14:tracePt t="314218" x="7054850" y="4370388"/>
          <p14:tracePt t="314225" x="7070725" y="4378325"/>
          <p14:tracePt t="314233" x="7078663" y="4386263"/>
          <p14:tracePt t="314242" x="7086600" y="4394200"/>
          <p14:tracePt t="314259" x="7094538" y="4394200"/>
          <p14:tracePt t="314331" x="7086600" y="4394200"/>
          <p14:tracePt t="314346" x="7078663" y="4394200"/>
          <p14:tracePt t="314601" x="7078663" y="4386263"/>
          <p14:tracePt t="314610" x="7078663" y="4378325"/>
          <p14:tracePt t="314618" x="7078663" y="4354513"/>
          <p14:tracePt t="314630" x="7078663" y="4346575"/>
          <p14:tracePt t="314633" x="7078663" y="4330700"/>
          <p14:tracePt t="314650" x="7086600" y="4314825"/>
          <p14:tracePt t="314666" x="7094538" y="4314825"/>
          <p14:tracePt t="314746" x="7086600" y="4314825"/>
          <p14:tracePt t="314786" x="7078663" y="4314825"/>
          <p14:tracePt t="314801" x="7070725" y="4322763"/>
          <p14:tracePt t="314986" x="7062788" y="4322763"/>
          <p14:tracePt t="315370" x="7062788" y="4314825"/>
          <p14:tracePt t="315379" x="7062788" y="4306888"/>
          <p14:tracePt t="315402" x="7054850" y="4298950"/>
          <p14:tracePt t="315939" x="7062788" y="4306888"/>
          <p14:tracePt t="315946" x="7070725" y="4314825"/>
          <p14:tracePt t="315954" x="7078663" y="4314825"/>
          <p14:tracePt t="315962" x="7086600" y="4314825"/>
          <p14:tracePt t="315970" x="7094538" y="4314825"/>
          <p14:tracePt t="315978" x="7102475" y="4314825"/>
          <p14:tracePt t="315994" x="7110413" y="4314825"/>
          <p14:tracePt t="316018" x="7118350" y="4314825"/>
          <p14:tracePt t="316034" x="7126288" y="4314825"/>
          <p14:tracePt t="316043" x="7135813" y="4314825"/>
          <p14:tracePt t="316065" x="7143750" y="4322763"/>
          <p14:tracePt t="316218" x="7143750" y="4330700"/>
          <p14:tracePt t="316233" x="7143750" y="4338638"/>
          <p14:tracePt t="316249" x="7143750" y="4346575"/>
          <p14:tracePt t="316273" x="7143750" y="4354513"/>
          <p14:tracePt t="316297" x="7143750" y="4370388"/>
          <p14:tracePt t="316313" x="7143750" y="4378325"/>
          <p14:tracePt t="316338" x="7135813" y="4378325"/>
          <p14:tracePt t="316345" x="7135813" y="4386263"/>
          <p14:tracePt t="316385" x="7126288" y="4386263"/>
          <p14:tracePt t="316393" x="7126288" y="4378325"/>
          <p14:tracePt t="316402" x="7126288" y="4370388"/>
          <p14:tracePt t="316410" x="7126288" y="4362450"/>
          <p14:tracePt t="316417" x="7126288" y="4354513"/>
          <p14:tracePt t="316425" x="7126288" y="4346575"/>
          <p14:tracePt t="316459" x="7126288" y="4338638"/>
          <p14:tracePt t="316610" x="7135813" y="4346575"/>
          <p14:tracePt t="316625" x="7143750" y="4354513"/>
          <p14:tracePt t="316633" x="7143750" y="4362450"/>
          <p14:tracePt t="316649" x="7151688" y="4370388"/>
          <p14:tracePt t="316657" x="7159625" y="4370388"/>
          <p14:tracePt t="316665" x="7159625" y="4378325"/>
          <p14:tracePt t="316730" x="7159625" y="4370388"/>
          <p14:tracePt t="316737" x="7159625" y="4362450"/>
          <p14:tracePt t="316745" x="7159625" y="4354513"/>
          <p14:tracePt t="316754" x="7151688" y="4346575"/>
          <p14:tracePt t="316770" x="7151688" y="4338638"/>
          <p14:tracePt t="316778" x="7143750" y="4338638"/>
          <p14:tracePt t="316801" x="7126288" y="4330700"/>
          <p14:tracePt t="316810" x="7126288" y="4322763"/>
          <p14:tracePt t="319573" x="7126288" y="4330700"/>
          <p14:tracePt t="319577" x="7126288" y="4338638"/>
          <p14:tracePt t="319585" x="7126288" y="4346575"/>
          <p14:tracePt t="319594" x="7126288" y="4354513"/>
          <p14:tracePt t="319602" x="7118350" y="4370388"/>
          <p14:tracePt t="319611" x="7110413" y="4386263"/>
          <p14:tracePt t="319618" x="7102475" y="4418013"/>
          <p14:tracePt t="319626" x="7102475" y="4433888"/>
          <p14:tracePt t="319634" x="7102475" y="4449763"/>
          <p14:tracePt t="319641" x="7086600" y="4521200"/>
          <p14:tracePt t="319650" x="7086600" y="4537075"/>
          <p14:tracePt t="319658" x="7086600" y="4608513"/>
          <p14:tracePt t="319665" x="7086600" y="4689475"/>
          <p14:tracePt t="319673" x="7086600" y="4784725"/>
          <p14:tracePt t="319681" x="7086600" y="4864100"/>
          <p14:tracePt t="319690" x="7086600" y="4976813"/>
          <p14:tracePt t="319698" x="7094538" y="5040313"/>
          <p14:tracePt t="319706" x="7126288" y="5151438"/>
          <p14:tracePt t="319713" x="7135813" y="5207000"/>
          <p14:tracePt t="319722" x="7159625" y="5246688"/>
          <p14:tracePt t="319729" x="7175500" y="5294313"/>
          <p14:tracePt t="319738" x="7183438" y="5302250"/>
          <p14:tracePt t="319746" x="7183438" y="5310188"/>
          <p14:tracePt t="319753" x="7191375" y="5310188"/>
          <p14:tracePt t="319802" x="7191375" y="5319713"/>
          <p14:tracePt t="319810" x="7199313" y="5327650"/>
          <p14:tracePt t="319818" x="7199313" y="5335588"/>
          <p14:tracePt t="319827" x="7199313" y="5343525"/>
          <p14:tracePt t="319833" x="7199313" y="5359400"/>
          <p14:tracePt t="319842" x="7199313" y="5375275"/>
          <p14:tracePt t="319850" x="7199313" y="5422900"/>
          <p14:tracePt t="319858" x="7199313" y="5454650"/>
          <p14:tracePt t="319865" x="7199313" y="5565775"/>
          <p14:tracePt t="319873" x="7199313" y="5645150"/>
          <p14:tracePt t="319881" x="7199313" y="5678488"/>
          <p14:tracePt t="319890" x="7199313" y="5694363"/>
          <p14:tracePt t="319897" x="7207250" y="5749925"/>
          <p14:tracePt t="319906" x="7215188" y="5765800"/>
          <p14:tracePt t="319913" x="7223125" y="5773738"/>
          <p14:tracePt t="319922" x="7223125" y="5781675"/>
          <p14:tracePt t="319929" x="7223125" y="5789613"/>
          <p14:tracePt t="319938" x="7223125" y="5797550"/>
          <p14:tracePt t="319945" x="7231063" y="5797550"/>
          <p14:tracePt t="319953" x="7231063" y="5805488"/>
          <p14:tracePt t="319969" x="7231063" y="5813425"/>
          <p14:tracePt t="319978" x="7231063" y="5821363"/>
          <p14:tracePt t="319985" x="7231063" y="5829300"/>
          <p14:tracePt t="320002" x="7231063" y="5837238"/>
          <p14:tracePt t="320026" x="7231063" y="5845175"/>
          <p14:tracePt t="320033" x="7231063" y="5853113"/>
          <p14:tracePt t="320050" x="7231063" y="5861050"/>
          <p14:tracePt t="320058" x="7231063" y="5876925"/>
          <p14:tracePt t="320066" x="7231063" y="5884863"/>
          <p14:tracePt t="320074" x="7231063" y="5892800"/>
          <p14:tracePt t="320085" x="7231063" y="5932488"/>
          <p14:tracePt t="320089" x="7231063" y="5940425"/>
          <p14:tracePt t="320097" x="7231063" y="5972175"/>
          <p14:tracePt t="320106" x="7231063" y="6021388"/>
          <p14:tracePt t="320113" x="7231063" y="6108700"/>
          <p14:tracePt t="320122" x="7223125" y="6140450"/>
          <p14:tracePt t="320129" x="7223125" y="6180138"/>
          <p14:tracePt t="320138" x="7223125" y="6203950"/>
          <p14:tracePt t="320145" x="7223125" y="6227763"/>
          <p14:tracePt t="320153" x="7223125" y="6267450"/>
          <p14:tracePt t="320161" x="7223125" y="6291263"/>
          <p14:tracePt t="320169" x="7215188" y="6307138"/>
          <p14:tracePt t="320178" x="7207250" y="6323013"/>
          <p14:tracePt t="320185" x="7199313" y="6348413"/>
          <p14:tracePt t="320194" x="7183438" y="6388100"/>
          <p14:tracePt t="320202" x="7167563" y="6396038"/>
          <p14:tracePt t="320211" x="7151688" y="6419850"/>
          <p14:tracePt t="320218" x="7135813" y="6435725"/>
          <p14:tracePt t="320228" x="7102475" y="6451600"/>
          <p14:tracePt t="320238" x="7086600" y="6459538"/>
          <p14:tracePt t="320244" x="7046913" y="6467475"/>
          <p14:tracePt t="320250" x="6991350" y="6475413"/>
          <p14:tracePt t="320259" x="6975475" y="6475413"/>
          <p14:tracePt t="320265" x="6935788" y="6467475"/>
          <p14:tracePt t="320274" x="6911975" y="6467475"/>
          <p14:tracePt t="320281" x="6872288" y="6451600"/>
          <p14:tracePt t="320289" x="6856413" y="6435725"/>
          <p14:tracePt t="320297" x="6832600" y="6427788"/>
          <p14:tracePt t="320305" x="6816725" y="6411913"/>
          <p14:tracePt t="320314" x="6800850" y="6411913"/>
          <p14:tracePt t="320322" x="6792913" y="6411913"/>
          <p14:tracePt t="320329" x="6777038" y="6403975"/>
          <p14:tracePt t="320338" x="6769100" y="6396038"/>
          <p14:tracePt t="320369" x="6751638" y="6396038"/>
          <p14:tracePt t="320402" x="6751638" y="6388100"/>
          <p14:tracePt t="320410" x="6743700" y="6388100"/>
          <p14:tracePt t="320426" x="6735763" y="6388100"/>
          <p14:tracePt t="320433" x="6727825" y="6388100"/>
          <p14:tracePt t="320442" x="6719888" y="6388100"/>
          <p14:tracePt t="320449" x="6704013" y="6388100"/>
          <p14:tracePt t="320458" x="6680200" y="6388100"/>
          <p14:tracePt t="320466" x="6672263" y="6396038"/>
          <p14:tracePt t="320474" x="6624638" y="6396038"/>
          <p14:tracePt t="320482" x="6608763" y="6396038"/>
          <p14:tracePt t="320489" x="6569075" y="6396038"/>
          <p14:tracePt t="320497" x="6545263" y="6396038"/>
          <p14:tracePt t="320506" x="6513513" y="6403975"/>
          <p14:tracePt t="320513" x="6489700" y="6403975"/>
          <p14:tracePt t="320522" x="6442075" y="6403975"/>
          <p14:tracePt t="320529" x="6426200" y="6403975"/>
          <p14:tracePt t="320544" x="6418263" y="6403975"/>
          <p14:tracePt t="320545" x="6402388" y="6403975"/>
          <p14:tracePt t="320553" x="6384925" y="6403975"/>
          <p14:tracePt t="320569" x="6376988" y="6396038"/>
          <p14:tracePt t="320601" x="6369050" y="6396038"/>
          <p14:tracePt t="320609" x="6361113" y="6396038"/>
          <p14:tracePt t="320626" x="6353175" y="6396038"/>
          <p14:tracePt t="320642" x="6345238" y="6396038"/>
          <p14:tracePt t="320650" x="6337300" y="6396038"/>
          <p14:tracePt t="320658" x="6329363" y="6396038"/>
          <p14:tracePt t="320673" x="6321425" y="6396038"/>
          <p14:tracePt t="320681" x="6313488" y="6396038"/>
          <p14:tracePt t="320693" x="6305550" y="6396038"/>
          <p14:tracePt t="320698" x="6289675" y="6388100"/>
          <p14:tracePt t="320706" x="6281738" y="6388100"/>
          <p14:tracePt t="320714" x="6265863" y="6388100"/>
          <p14:tracePt t="320721" x="6257925" y="6388100"/>
          <p14:tracePt t="320729" x="6242050" y="6388100"/>
          <p14:tracePt t="320737" x="6226175" y="6388100"/>
          <p14:tracePt t="320745" x="6218238" y="6388100"/>
          <p14:tracePt t="320753" x="6210300" y="6388100"/>
          <p14:tracePt t="320761" x="6202363" y="6380163"/>
          <p14:tracePt t="320769" x="6202363" y="6372225"/>
          <p14:tracePt t="320778" x="6186488" y="6372225"/>
          <p14:tracePt t="320785" x="6178550" y="6372225"/>
          <p14:tracePt t="320794" x="6170613" y="6364288"/>
          <p14:tracePt t="320802" x="6154738" y="6364288"/>
          <p14:tracePt t="320817" x="6146800" y="6364288"/>
          <p14:tracePt t="320827" x="6138863" y="6364288"/>
          <p14:tracePt t="320834" x="6130925" y="6364288"/>
          <p14:tracePt t="320882" x="6122988" y="6364288"/>
          <p14:tracePt t="321066" x="6130925" y="6364288"/>
          <p14:tracePt t="321115" x="6138863" y="6364288"/>
          <p14:tracePt t="321130" x="6146800" y="6364288"/>
          <p14:tracePt t="321147" x="6146800" y="6356350"/>
          <p14:tracePt t="321154" x="6154738" y="6356350"/>
          <p14:tracePt t="321299" x="6162675" y="6356350"/>
          <p14:tracePt t="321306" x="6170613" y="6356350"/>
          <p14:tracePt t="321329" x="6178550" y="6356350"/>
          <p14:tracePt t="321346" x="6186488" y="6356350"/>
          <p14:tracePt t="321362" x="6202363" y="6356350"/>
          <p14:tracePt t="321378" x="6210300" y="6356350"/>
          <p14:tracePt t="321385" x="6234113" y="6356350"/>
          <p14:tracePt t="321393" x="6249988" y="6356350"/>
          <p14:tracePt t="321401" x="6265863" y="6356350"/>
          <p14:tracePt t="321410" x="6337300" y="6356350"/>
          <p14:tracePt t="321417" x="6353175" y="6356350"/>
          <p14:tracePt t="321425" x="6426200" y="6356350"/>
          <p14:tracePt t="321433" x="6505575" y="6356350"/>
          <p14:tracePt t="321442" x="6537325" y="6356350"/>
          <p14:tracePt t="321449" x="6584950" y="6356350"/>
          <p14:tracePt t="321458" x="6640513" y="6356350"/>
          <p14:tracePt t="321465" x="6656388" y="6356350"/>
          <p14:tracePt t="321474" x="6672263" y="6356350"/>
          <p14:tracePt t="321481" x="6696075" y="6356350"/>
          <p14:tracePt t="321489" x="6704013" y="6356350"/>
          <p14:tracePt t="321497" x="6711950" y="6356350"/>
          <p14:tracePt t="321506" x="6719888" y="6356350"/>
          <p14:tracePt t="321516" x="6727825" y="6356350"/>
          <p14:tracePt t="321523" x="6743700" y="6356350"/>
          <p14:tracePt t="321532" x="6743700" y="6364288"/>
          <p14:tracePt t="321538" x="6751638" y="6372225"/>
          <p14:tracePt t="321547" x="6769100" y="6372225"/>
          <p14:tracePt t="321564" x="6784975" y="6372225"/>
          <p14:tracePt t="321569" x="6792913" y="6372225"/>
          <p14:tracePt t="321580" x="6808788" y="6372225"/>
          <p14:tracePt t="321585" x="6824663" y="6372225"/>
          <p14:tracePt t="321594" x="6832600" y="6380163"/>
          <p14:tracePt t="321601" x="6880225" y="6380163"/>
          <p14:tracePt t="321610" x="6904038" y="6388100"/>
          <p14:tracePt t="321618" x="6943725" y="6396038"/>
          <p14:tracePt t="321626" x="7023100" y="6396038"/>
          <p14:tracePt t="321633" x="7086600" y="6396038"/>
          <p14:tracePt t="321642" x="7167563" y="6403975"/>
          <p14:tracePt t="321649" x="7223125" y="6403975"/>
          <p14:tracePt t="321658" x="7286625" y="6411913"/>
          <p14:tracePt t="321665" x="7302500" y="6411913"/>
          <p14:tracePt t="321673" x="7350125" y="6403975"/>
          <p14:tracePt t="321681" x="7366000" y="6403975"/>
          <p14:tracePt t="321690" x="7381875" y="6396038"/>
          <p14:tracePt t="321705" x="7389813" y="6396038"/>
          <p14:tracePt t="321729" x="7397750" y="6396038"/>
          <p14:tracePt t="321738" x="7405688" y="6396038"/>
          <p14:tracePt t="321762" x="7413625" y="6396038"/>
          <p14:tracePt t="321778" x="7421563" y="6396038"/>
          <p14:tracePt t="321793" x="7437438" y="6396038"/>
          <p14:tracePt t="321810" x="7445375" y="6396038"/>
          <p14:tracePt t="321826" x="7453313" y="6396038"/>
          <p14:tracePt t="321865" x="7461250" y="6396038"/>
          <p14:tracePt t="321881" x="7469188" y="6396038"/>
          <p14:tracePt t="321897" x="7477125" y="6396038"/>
          <p14:tracePt t="321906" x="7493000" y="6396038"/>
          <p14:tracePt t="321914" x="7510463" y="6396038"/>
          <p14:tracePt t="321921" x="7518400" y="6396038"/>
          <p14:tracePt t="321936" x="7534275" y="6396038"/>
          <p14:tracePt t="321938" x="7558088" y="6388100"/>
          <p14:tracePt t="321947" x="7629525" y="6380163"/>
          <p14:tracePt t="321954" x="7661275" y="6372225"/>
          <p14:tracePt t="321963" x="7677150" y="6372225"/>
          <p14:tracePt t="321969" x="7700963" y="6372225"/>
          <p14:tracePt t="321979" x="7708900" y="6372225"/>
          <p14:tracePt t="321985" x="7716838" y="6372225"/>
          <p14:tracePt t="321994" x="7724775" y="6372225"/>
          <p14:tracePt t="322003" x="7732713" y="6372225"/>
          <p14:tracePt t="322010" x="7740650" y="6372225"/>
          <p14:tracePt t="322073" x="7748588" y="6372225"/>
          <p14:tracePt t="322081" x="7748588" y="6364288"/>
          <p14:tracePt t="322090" x="7748588" y="6356350"/>
          <p14:tracePt t="322097" x="7756525" y="6356350"/>
          <p14:tracePt t="322130" x="7764463" y="6356350"/>
          <p14:tracePt t="322137" x="7772400" y="6356350"/>
          <p14:tracePt t="322161" x="7780338" y="6356350"/>
          <p14:tracePt t="322181" x="7788275" y="6356350"/>
          <p14:tracePt t="322194" x="7796213" y="6348413"/>
          <p14:tracePt t="322205" x="7804150" y="6348413"/>
          <p14:tracePt t="322211" x="7820025" y="6338888"/>
          <p14:tracePt t="322218" x="7820025" y="6330950"/>
          <p14:tracePt t="322226" x="7827963" y="6330950"/>
          <p14:tracePt t="322242" x="7835900" y="6323013"/>
          <p14:tracePt t="322258" x="7843838" y="6323013"/>
          <p14:tracePt t="322406" x="7851775" y="6323013"/>
          <p14:tracePt t="322451" x="7859713" y="6323013"/>
          <p14:tracePt t="322473" x="7869238" y="6323013"/>
          <p14:tracePt t="322482" x="7877175" y="6315075"/>
          <p14:tracePt t="322490" x="7885113" y="6307138"/>
          <p14:tracePt t="322509" x="7900988" y="6299200"/>
          <p14:tracePt t="322521" x="7908925" y="6299200"/>
          <p14:tracePt t="322530" x="7916863" y="6291263"/>
          <p14:tracePt t="322538" x="7924800" y="6283325"/>
          <p14:tracePt t="322554" x="7932738" y="6275388"/>
          <p14:tracePt t="322562" x="7932738" y="6267450"/>
          <p14:tracePt t="322569" x="7932738" y="6259513"/>
          <p14:tracePt t="322584" x="7940675" y="6259513"/>
          <p14:tracePt t="322586" x="7948613" y="6243638"/>
          <p14:tracePt t="322595" x="7948613" y="6235700"/>
          <p14:tracePt t="322610" x="7948613" y="6227763"/>
          <p14:tracePt t="322633" x="7948613" y="6211888"/>
          <p14:tracePt t="322642" x="7956550" y="6211888"/>
          <p14:tracePt t="322673" x="7956550" y="6203950"/>
          <p14:tracePt t="322813" x="7956550" y="6196013"/>
          <p14:tracePt t="323004" x="7948613" y="6196013"/>
          <p14:tracePt t="323015" x="7940675" y="6196013"/>
          <p14:tracePt t="323019" x="7916863" y="6196013"/>
          <p14:tracePt t="323026" x="7900988" y="6196013"/>
          <p14:tracePt t="323033" x="7851775" y="6196013"/>
          <p14:tracePt t="323047" x="7835900" y="6196013"/>
          <p14:tracePt t="323049" x="7796213" y="6196013"/>
          <p14:tracePt t="323058" x="7740650" y="6196013"/>
          <p14:tracePt t="323065" x="7724775" y="6196013"/>
          <p14:tracePt t="323073" x="7716838" y="6196013"/>
          <p14:tracePt t="323081" x="7708900" y="6196013"/>
          <p14:tracePt t="323090" x="7693025" y="6196013"/>
          <p14:tracePt t="323106" x="7677150" y="6196013"/>
          <p14:tracePt t="323117" x="7669213" y="6196013"/>
          <p14:tracePt t="323122" x="7653338" y="6188075"/>
          <p14:tracePt t="323130" x="7645400" y="6188075"/>
          <p14:tracePt t="323138" x="7629525" y="6188075"/>
          <p14:tracePt t="323146" x="7613650" y="6188075"/>
          <p14:tracePt t="323153" x="7589838" y="6188075"/>
          <p14:tracePt t="323163" x="7573963" y="6188075"/>
          <p14:tracePt t="323169" x="7566025" y="6188075"/>
          <p14:tracePt t="323179" x="7518400" y="6188075"/>
          <p14:tracePt t="323185" x="7493000" y="6188075"/>
          <p14:tracePt t="323194" x="7453313" y="6188075"/>
          <p14:tracePt t="323202" x="7405688" y="6188075"/>
          <p14:tracePt t="323209" x="7373938" y="6188075"/>
          <p14:tracePt t="323218" x="7326313" y="6188075"/>
          <p14:tracePt t="323226" x="7207250" y="6188075"/>
          <p14:tracePt t="323233" x="7175500" y="6188075"/>
          <p14:tracePt t="323242" x="7070725" y="6188075"/>
          <p14:tracePt t="323250" x="6983413" y="6188075"/>
          <p14:tracePt t="323258" x="6919913" y="6188075"/>
          <p14:tracePt t="323265" x="6848475" y="6188075"/>
          <p14:tracePt t="323273" x="6824663" y="6188075"/>
          <p14:tracePt t="323281" x="6769100" y="6188075"/>
          <p14:tracePt t="323290" x="6751638" y="6188075"/>
          <p14:tracePt t="323297" x="6704013" y="6188075"/>
          <p14:tracePt t="323306" x="6672263" y="6188075"/>
          <p14:tracePt t="323313" x="6592888" y="6188075"/>
          <p14:tracePt t="323322" x="6505575" y="6180138"/>
          <p14:tracePt t="323330" x="6473825" y="6172200"/>
          <p14:tracePt t="323337" x="6457950" y="6172200"/>
          <p14:tracePt t="323345" x="6384925" y="6172200"/>
          <p14:tracePt t="323353" x="6361113" y="6172200"/>
          <p14:tracePt t="323362" x="6353175" y="6172200"/>
          <p14:tracePt t="323369" x="6329363" y="6172200"/>
          <p14:tracePt t="323379" x="6321425" y="6172200"/>
          <p14:tracePt t="323386" x="6305550" y="6172200"/>
          <p14:tracePt t="323395" x="6289675" y="6172200"/>
          <p14:tracePt t="323402" x="6257925" y="6180138"/>
          <p14:tracePt t="323409" x="6249988" y="6188075"/>
          <p14:tracePt t="323418" x="6226175" y="6188075"/>
          <p14:tracePt t="323425" x="6218238" y="6196013"/>
          <p14:tracePt t="323434" x="6218238" y="6203950"/>
          <p14:tracePt t="323442" x="6210300" y="6211888"/>
          <p14:tracePt t="323450" x="6202363" y="6211888"/>
          <p14:tracePt t="323458" x="6202363" y="6219825"/>
          <p14:tracePt t="323466" x="6202363" y="6227763"/>
          <p14:tracePt t="323474" x="6202363" y="6235700"/>
          <p14:tracePt t="323497" x="6202363" y="6243638"/>
          <p14:tracePt t="323506" x="6202363" y="6251575"/>
          <p14:tracePt t="323513" x="6202363" y="6267450"/>
          <p14:tracePt t="323522" x="6202363" y="6275388"/>
          <p14:tracePt t="323530" x="6202363" y="6283325"/>
          <p14:tracePt t="323537" x="6210300" y="6291263"/>
          <p14:tracePt t="323545" x="6218238" y="6299200"/>
          <p14:tracePt t="323554" x="6226175" y="6307138"/>
          <p14:tracePt t="323562" x="6265863" y="6315075"/>
          <p14:tracePt t="323570" x="6289675" y="6323013"/>
          <p14:tracePt t="323579" x="6353175" y="6338888"/>
          <p14:tracePt t="323586" x="6442075" y="6348413"/>
          <p14:tracePt t="323595" x="6505575" y="6364288"/>
          <p14:tracePt t="323602" x="6640513" y="6372225"/>
          <p14:tracePt t="323609" x="6688138" y="6372225"/>
          <p14:tracePt t="323618" x="6784975" y="6372225"/>
          <p14:tracePt t="323626" x="6896100" y="6380163"/>
          <p14:tracePt t="323634" x="7038975" y="6380163"/>
          <p14:tracePt t="323642" x="7102475" y="6380163"/>
          <p14:tracePt t="323650" x="7175500" y="6380163"/>
          <p14:tracePt t="323658" x="7231063" y="6380163"/>
          <p14:tracePt t="323666" x="7326313" y="6380163"/>
          <p14:tracePt t="323673" x="7366000" y="6388100"/>
          <p14:tracePt t="323682" x="7453313" y="6388100"/>
          <p14:tracePt t="323690" x="7518400" y="6388100"/>
          <p14:tracePt t="323698" x="7558088" y="6388100"/>
          <p14:tracePt t="323706" x="7621588" y="6380163"/>
          <p14:tracePt t="323713" x="7653338" y="6380163"/>
          <p14:tracePt t="323722" x="7653338" y="6372225"/>
          <p14:tracePt t="323730" x="7724775" y="6348413"/>
          <p14:tracePt t="323737" x="7756525" y="6338888"/>
          <p14:tracePt t="323746" x="7835900" y="6323013"/>
          <p14:tracePt t="323753" x="7859713" y="6299200"/>
          <p14:tracePt t="323762" x="7932738" y="6267450"/>
          <p14:tracePt t="323769" x="7948613" y="6259513"/>
          <p14:tracePt t="323779" x="7972425" y="6243638"/>
          <p14:tracePt t="323785" x="7988300" y="6243638"/>
          <p14:tracePt t="323795" x="7996238" y="6243638"/>
          <p14:tracePt t="323802" x="8020050" y="6243638"/>
          <p14:tracePt t="323810" x="8027988" y="6243638"/>
          <p14:tracePt t="323818" x="8035925" y="6243638"/>
          <p14:tracePt t="323825" x="8051800" y="6243638"/>
          <p14:tracePt t="323833" x="8059738" y="6243638"/>
          <p14:tracePt t="323841" x="8067675" y="6243638"/>
          <p14:tracePt t="323850" x="8075613" y="6251575"/>
          <p14:tracePt t="323857" x="8083550" y="6251575"/>
          <p14:tracePt t="324043" x="8075613" y="6251575"/>
          <p14:tracePt t="324099" x="8067675" y="6251575"/>
          <p14:tracePt t="324114" x="8059738" y="6259513"/>
          <p14:tracePt t="324130" x="8051800" y="6267450"/>
          <p14:tracePt t="324137" x="8043863" y="6267450"/>
          <p14:tracePt t="324994" x="8035925" y="6267450"/>
          <p14:tracePt t="325002" x="8035925" y="6275388"/>
          <p14:tracePt t="325010" x="8035925" y="6283325"/>
          <p14:tracePt t="327002" x="8035925" y="6275388"/>
          <p14:tracePt t="327018" x="8035925" y="6267450"/>
          <p14:tracePt t="327034" x="8035925" y="6259513"/>
          <p14:tracePt t="327049" x="8027988" y="6251575"/>
          <p14:tracePt t="327058" x="8020050" y="6243638"/>
          <p14:tracePt t="327065" x="8004175" y="6235700"/>
          <p14:tracePt t="327073" x="8004175" y="6227763"/>
          <p14:tracePt t="327082" x="7980363" y="6203950"/>
          <p14:tracePt t="327089" x="7948613" y="6156325"/>
          <p14:tracePt t="327097" x="7900988" y="6029325"/>
          <p14:tracePt t="327105" x="7851775" y="5964238"/>
          <p14:tracePt t="327114" x="7748588" y="5837238"/>
          <p14:tracePt t="327121" x="7693025" y="5702300"/>
          <p14:tracePt t="327130" x="7669213" y="5597525"/>
          <p14:tracePt t="327137" x="7558088" y="5446713"/>
          <p14:tracePt t="327146" x="7461250" y="5294313"/>
          <p14:tracePt t="327154" x="7429500" y="5127625"/>
          <p14:tracePt t="327162" x="7310438" y="4951413"/>
          <p14:tracePt t="327170" x="7159625" y="4752975"/>
          <p14:tracePt t="327178" x="7007225" y="4592638"/>
          <p14:tracePt t="327185" x="6927850" y="4425950"/>
          <p14:tracePt t="327193" x="6777038" y="4186238"/>
          <p14:tracePt t="327202" x="6648450" y="3963988"/>
          <p14:tracePt t="327206" x="6529388" y="3779838"/>
          <p14:tracePt t="327219" x="6489700" y="3532188"/>
          <p14:tracePt t="327226" x="6361113" y="3302000"/>
          <p14:tracePt t="327233" x="6321425" y="3149600"/>
          <p14:tracePt t="327242" x="6289675" y="3022600"/>
          <p14:tracePt t="327249" x="6265863" y="2951163"/>
          <p14:tracePt t="327258" x="6226175" y="2846388"/>
          <p14:tracePt t="327266" x="6202363" y="2759075"/>
          <p14:tracePt t="327273" x="6178550" y="2719388"/>
          <p14:tracePt t="327281" x="6162675" y="2671763"/>
          <p14:tracePt t="327290" x="6146800" y="2616200"/>
          <p14:tracePt t="327298" x="6138863" y="2600325"/>
          <p14:tracePt t="327305" x="6130925" y="2535238"/>
          <p14:tracePt t="327314" x="6083300" y="2439988"/>
          <p14:tracePt t="327321" x="6067425" y="2376488"/>
          <p14:tracePt t="327330" x="6034088" y="2328863"/>
          <p14:tracePt t="327337" x="6010275" y="2273300"/>
          <p14:tracePt t="327346" x="5994400" y="2208213"/>
          <p14:tracePt t="327358" x="5970588" y="2184400"/>
          <p14:tracePt t="327362" x="5954713" y="2160588"/>
          <p14:tracePt t="327370" x="5946775" y="2160588"/>
          <p14:tracePt t="327378" x="5938838" y="2160588"/>
          <p14:tracePt t="327386" x="5938838" y="2152650"/>
          <p14:tracePt t="327401" x="5930900" y="2152650"/>
          <p14:tracePt t="327410" x="5922963" y="2136775"/>
          <p14:tracePt t="327426" x="5915025" y="2120900"/>
          <p14:tracePt t="327435" x="5907088" y="2097088"/>
          <p14:tracePt t="327442" x="5899150" y="2081213"/>
          <p14:tracePt t="327450" x="5891213" y="2073275"/>
          <p14:tracePt t="327458" x="5883275" y="2065338"/>
          <p14:tracePt t="327465" x="5875338" y="2057400"/>
          <p14:tracePt t="327482" x="5859463" y="2049463"/>
          <p14:tracePt t="327497" x="5851525" y="2049463"/>
          <p14:tracePt t="327510" x="5851525" y="2057400"/>
          <p14:tracePt t="327513" x="5843588" y="2057400"/>
          <p14:tracePt t="327521" x="5835650" y="2057400"/>
          <p14:tracePt t="327531" x="5835650" y="2065338"/>
          <p14:tracePt t="327538" x="5827713" y="2065338"/>
          <p14:tracePt t="327546" x="5819775" y="2073275"/>
          <p14:tracePt t="327553" x="5811838" y="2081213"/>
          <p14:tracePt t="327562" x="5788025" y="2089150"/>
          <p14:tracePt t="327570" x="5780088" y="2105025"/>
          <p14:tracePt t="327578" x="5732463" y="2120900"/>
          <p14:tracePt t="327585" x="5643563" y="2257425"/>
          <p14:tracePt t="327593" x="5619750" y="2297113"/>
          <p14:tracePt t="327601" x="5516563" y="2424113"/>
          <p14:tracePt t="327610" x="5445125" y="2511425"/>
          <p14:tracePt t="327618" x="5421313" y="2584450"/>
          <p14:tracePt t="327626" x="5405438" y="2600325"/>
          <p14:tracePt t="327635" x="5373688" y="2608263"/>
          <p14:tracePt t="327722" x="5365750" y="2624138"/>
          <p14:tracePt t="327737" x="5357813" y="2624138"/>
          <p14:tracePt t="327778" x="5349875" y="2624138"/>
          <p14:tracePt t="327786" x="5349875" y="2632075"/>
          <p14:tracePt t="327794" x="5341938" y="2640013"/>
          <p14:tracePt t="327802" x="5341938" y="2647950"/>
          <p14:tracePt t="327813" x="5341938" y="2655888"/>
          <p14:tracePt t="327819" x="5334000" y="2655888"/>
          <p14:tracePt t="327826" x="5334000" y="2671763"/>
          <p14:tracePt t="327842" x="5334000" y="2679700"/>
          <p14:tracePt t="327853" x="5326063" y="2679700"/>
          <p14:tracePt t="327866" x="5326063" y="2687638"/>
          <p14:tracePt t="327890" x="5334000" y="2687638"/>
          <p14:tracePt t="327897" x="5334000" y="2695575"/>
          <p14:tracePt t="327906" x="5334000" y="2703513"/>
          <p14:tracePt t="327914" x="5341938" y="2703513"/>
          <p14:tracePt t="327930" x="5349875" y="2703513"/>
          <p14:tracePt t="327937" x="5357813" y="2703513"/>
          <p14:tracePt t="327946" x="5365750" y="2703513"/>
          <p14:tracePt t="327953" x="5381625" y="2703513"/>
          <p14:tracePt t="327967" x="5397500" y="2703513"/>
          <p14:tracePt t="327969" x="5421313" y="2703513"/>
          <p14:tracePt t="327978" x="5437188" y="2695575"/>
          <p14:tracePt t="327985" x="5445125" y="2687638"/>
          <p14:tracePt t="327993" x="5468938" y="2687638"/>
          <p14:tracePt t="328002" x="5484813" y="2671763"/>
          <p14:tracePt t="328009" x="5500688" y="2655888"/>
          <p14:tracePt t="328018" x="5524500" y="2640013"/>
          <p14:tracePt t="328026" x="5540375" y="2584450"/>
          <p14:tracePt t="328034" x="5548313" y="2566988"/>
          <p14:tracePt t="328052" x="5556250" y="2519363"/>
          <p14:tracePt t="328058" x="5556250" y="2503488"/>
          <p14:tracePt t="328066" x="5556250" y="2495550"/>
          <p14:tracePt t="328073" x="5556250" y="2487613"/>
          <p14:tracePt t="328082" x="5556250" y="2471738"/>
          <p14:tracePt t="328090" x="5540375" y="2455863"/>
          <p14:tracePt t="328097" x="5532438" y="2447925"/>
          <p14:tracePt t="328106" x="5524500" y="2439988"/>
          <p14:tracePt t="328118" x="5524500" y="2432050"/>
          <p14:tracePt t="328130" x="5516563" y="2424113"/>
          <p14:tracePt t="328202" x="5508625" y="2424113"/>
          <p14:tracePt t="328242" x="5500688" y="2424113"/>
          <p14:tracePt t="328274" x="5492750" y="2424113"/>
          <p14:tracePt t="328298" x="5484813" y="2424113"/>
          <p14:tracePt t="328306" x="5476875" y="2424113"/>
          <p14:tracePt t="328330" x="5468938" y="2424113"/>
          <p14:tracePt t="328363" x="5461000" y="2424113"/>
          <p14:tracePt t="328369" x="5453063" y="2424113"/>
          <p14:tracePt t="328378" x="5445125" y="2432050"/>
          <p14:tracePt t="328393" x="5437188" y="2439988"/>
          <p14:tracePt t="328409" x="5429250" y="2447925"/>
          <p14:tracePt t="328419" x="5421313" y="2447925"/>
          <p14:tracePt t="328434" x="5421313" y="2455863"/>
          <p14:tracePt t="328451" x="5421313" y="2463800"/>
          <p14:tracePt t="328458" x="5421313" y="2471738"/>
          <p14:tracePt t="328468" x="5421313" y="2479675"/>
          <p14:tracePt t="328484" x="5421313" y="2487613"/>
          <p14:tracePt t="328490" x="5421313" y="2495550"/>
          <p14:tracePt t="328497" x="5421313" y="2503488"/>
          <p14:tracePt t="328506" x="5421313" y="2527300"/>
          <p14:tracePt t="328513" x="5429250" y="2527300"/>
          <p14:tracePt t="328522" x="5437188" y="2543175"/>
          <p14:tracePt t="328530" x="5437188" y="2551113"/>
          <p14:tracePt t="328537" x="5437188" y="2559050"/>
          <p14:tracePt t="328548" x="5445125" y="2559050"/>
          <p14:tracePt t="328556" x="5445125" y="2566988"/>
          <p14:tracePt t="328569" x="5453063" y="2566988"/>
          <p14:tracePt t="328578" x="5453063" y="2576513"/>
          <p14:tracePt t="328585" x="5461000" y="2576513"/>
          <p14:tracePt t="328601" x="5468938" y="2576513"/>
          <p14:tracePt t="328618" x="5476875" y="2584450"/>
          <p14:tracePt t="328626" x="5484813" y="2584450"/>
          <p14:tracePt t="328634" x="5492750" y="2584450"/>
          <p14:tracePt t="328651" x="5500688" y="2584450"/>
          <p14:tracePt t="328658" x="5508625" y="2584450"/>
          <p14:tracePt t="328673" x="5524500" y="2584450"/>
          <p14:tracePt t="328690" x="5532438" y="2576513"/>
          <p14:tracePt t="328701" x="5532438" y="2559050"/>
          <p14:tracePt t="328714" x="5532438" y="2543175"/>
          <p14:tracePt t="328722" x="5532438" y="2535238"/>
          <p14:tracePt t="328730" x="5532438" y="2519363"/>
          <p14:tracePt t="328737" x="5532438" y="2511425"/>
          <p14:tracePt t="328745" x="5532438" y="2487613"/>
          <p14:tracePt t="328753" x="5532438" y="2479675"/>
          <p14:tracePt t="328762" x="5532438" y="2471738"/>
          <p14:tracePt t="328778" x="5524500" y="2463800"/>
          <p14:tracePt t="328785" x="5516563" y="2455863"/>
          <p14:tracePt t="328793" x="5508625" y="2455863"/>
          <p14:tracePt t="328809" x="5500688" y="2455863"/>
          <p14:tracePt t="328833" x="5492750" y="2455863"/>
          <p14:tracePt t="328842" x="5484813" y="2463800"/>
          <p14:tracePt t="328858" x="5476875" y="2463800"/>
          <p14:tracePt t="328868" x="5476875" y="2471738"/>
          <p14:tracePt t="328873" x="5468938" y="2471738"/>
          <p14:tracePt t="328882" x="5461000" y="2479675"/>
          <p14:tracePt t="328890" x="5453063" y="2479675"/>
          <p14:tracePt t="328898" x="5453063" y="2487613"/>
          <p14:tracePt t="328905" x="5445125" y="2495550"/>
          <p14:tracePt t="328914" x="5445125" y="2503488"/>
          <p14:tracePt t="328922" x="5437188" y="2503488"/>
          <p14:tracePt t="328929" x="5437188" y="2511425"/>
          <p14:tracePt t="328937" x="5437188" y="2519363"/>
          <p14:tracePt t="328953" x="5437188" y="2527300"/>
          <p14:tracePt t="328977" x="5437188" y="2535238"/>
          <p14:tracePt t="329002" x="5437188" y="2543175"/>
          <p14:tracePt t="329018" x="5437188" y="2551113"/>
          <p14:tracePt t="329041" x="5437188" y="2559050"/>
          <p14:tracePt t="329115" x="5437188" y="2566988"/>
          <p14:tracePt t="329130" x="5437188" y="2576513"/>
          <p14:tracePt t="329139" x="5437188" y="2584450"/>
          <p14:tracePt t="329146" x="5445125" y="2584450"/>
          <p14:tracePt t="329153" x="5445125" y="2592388"/>
          <p14:tracePt t="329170" x="5461000" y="2608263"/>
          <p14:tracePt t="329174" x="5461000" y="2616200"/>
          <p14:tracePt t="329185" x="5468938" y="2624138"/>
          <p14:tracePt t="329193" x="5468938" y="2632075"/>
          <p14:tracePt t="329202" x="5476875" y="2640013"/>
          <p14:tracePt t="329209" x="5492750" y="2655888"/>
          <p14:tracePt t="329218" x="5492750" y="2663825"/>
          <p14:tracePt t="329226" x="5492750" y="2671763"/>
          <p14:tracePt t="329234" x="5492750" y="2679700"/>
          <p14:tracePt t="329273" x="5500688" y="2679700"/>
          <p14:tracePt t="329282" x="5508625" y="2679700"/>
          <p14:tracePt t="329290" x="5508625" y="2663825"/>
          <p14:tracePt t="329298" x="5508625" y="2655888"/>
          <p14:tracePt t="329306" x="5508625" y="2647950"/>
          <p14:tracePt t="329313" x="5508625" y="2632075"/>
          <p14:tracePt t="329326" x="5508625" y="2624138"/>
          <p14:tracePt t="329330" x="5508625" y="2616200"/>
          <p14:tracePt t="329338" x="5508625" y="2608263"/>
          <p14:tracePt t="329346" x="5516563" y="2608263"/>
          <p14:tracePt t="329354" x="5516563" y="2600325"/>
          <p14:tracePt t="329370" x="5516563" y="2592388"/>
          <p14:tracePt t="329378" x="5516563" y="2584450"/>
          <p14:tracePt t="329385" x="5516563" y="2576513"/>
          <p14:tracePt t="329393" x="5516563" y="2566988"/>
          <p14:tracePt t="329402" x="5516563" y="2559050"/>
          <p14:tracePt t="329410" x="5516563" y="2543175"/>
          <p14:tracePt t="329418" x="5516563" y="2535238"/>
          <p14:tracePt t="329427" x="5516563" y="2527300"/>
          <p14:tracePt t="329433" x="5516563" y="2519363"/>
          <p14:tracePt t="329458" x="5516563" y="2511425"/>
          <p14:tracePt t="329506" x="5508625" y="2511425"/>
          <p14:tracePt t="329555" x="5508625" y="2527300"/>
          <p14:tracePt t="329570" x="5492750" y="2535238"/>
          <p14:tracePt t="329578" x="5492750" y="2551113"/>
          <p14:tracePt t="329585" x="5484813" y="2566988"/>
          <p14:tracePt t="329593" x="5468938" y="2576513"/>
          <p14:tracePt t="329602" x="5468938" y="2600325"/>
          <p14:tracePt t="329610" x="5468938" y="2608263"/>
          <p14:tracePt t="329619" x="5468938" y="2624138"/>
          <p14:tracePt t="329629" x="5468938" y="2632075"/>
          <p14:tracePt t="329634" x="5468938" y="2655888"/>
          <p14:tracePt t="329649" x="5468938" y="2679700"/>
          <p14:tracePt t="329657" x="5468938" y="2687638"/>
          <p14:tracePt t="329666" x="5468938" y="2695575"/>
          <p14:tracePt t="329673" x="5468938" y="2703513"/>
          <p14:tracePt t="329683" x="5468938" y="2719388"/>
          <p14:tracePt t="329698" x="5468938" y="2735263"/>
          <p14:tracePt t="329762" x="5476875" y="2735263"/>
          <p14:tracePt t="329770" x="5484813" y="2719388"/>
          <p14:tracePt t="329782" x="5484813" y="2711450"/>
          <p14:tracePt t="329785" x="5492750" y="2695575"/>
          <p14:tracePt t="329793" x="5492750" y="2687638"/>
          <p14:tracePt t="329801" x="5492750" y="2663825"/>
          <p14:tracePt t="329810" x="5492750" y="2655888"/>
          <p14:tracePt t="329818" x="5492750" y="2647950"/>
          <p14:tracePt t="329835" x="5492750" y="2640013"/>
          <p14:tracePt t="329841" x="5492750" y="2632075"/>
          <p14:tracePt t="329857" x="5500688" y="2632075"/>
          <p14:tracePt t="329867" x="5500688" y="2624138"/>
          <p14:tracePt t="329906" x="5500688" y="2616200"/>
          <p14:tracePt t="329964" x="5500688" y="2624138"/>
          <p14:tracePt t="329970" x="5500688" y="2632075"/>
          <p14:tracePt t="329985" x="5500688" y="2640013"/>
          <p14:tracePt t="329993" x="5500688" y="2647950"/>
          <p14:tracePt t="330010" x="5500688" y="2663825"/>
          <p14:tracePt t="330017" x="5500688" y="2671763"/>
          <p14:tracePt t="330025" x="5500688" y="2679700"/>
          <p14:tracePt t="330034" x="5500688" y="2695575"/>
          <p14:tracePt t="330041" x="5500688" y="2703513"/>
          <p14:tracePt t="330051" x="5500688" y="2719388"/>
          <p14:tracePt t="330058" x="5500688" y="2727325"/>
          <p14:tracePt t="330067" x="5500688" y="2743200"/>
          <p14:tracePt t="330085" x="5500688" y="2751138"/>
          <p14:tracePt t="330162" x="5500688" y="2743200"/>
          <p14:tracePt t="330170" x="5500688" y="2735263"/>
          <p14:tracePt t="330178" x="5500688" y="2719388"/>
          <p14:tracePt t="330202" x="5500688" y="2711450"/>
          <p14:tracePt t="330233" x="5500688" y="2703513"/>
          <p14:tracePt t="330339" x="5500688" y="2711450"/>
          <p14:tracePt t="330363" x="5492750" y="2711450"/>
          <p14:tracePt t="330554" x="5492750" y="2703513"/>
          <p14:tracePt t="330577" x="5492750" y="2695575"/>
          <p14:tracePt t="330585" x="5500688" y="2695575"/>
          <p14:tracePt t="330593" x="5500688" y="2687638"/>
          <p14:tracePt t="330724" x="5500688" y="2695575"/>
          <p14:tracePt t="330738" x="5500688" y="2703513"/>
          <p14:tracePt t="331588" x="5516563" y="2711450"/>
          <p14:tracePt t="331594" x="5524500" y="2719388"/>
          <p14:tracePt t="331602" x="5532438" y="2735263"/>
          <p14:tracePt t="331609" x="5548313" y="2743200"/>
          <p14:tracePt t="331618" x="5564188" y="2759075"/>
          <p14:tracePt t="331626" x="5572125" y="2759075"/>
          <p14:tracePt t="331634" x="5603875" y="2767013"/>
          <p14:tracePt t="331641" x="5619750" y="2767013"/>
          <p14:tracePt t="331650" x="5627688" y="2767013"/>
          <p14:tracePt t="331658" x="5635625" y="2767013"/>
          <p14:tracePt t="331665" x="5651500" y="2767013"/>
          <p14:tracePt t="331673" x="5659438" y="2767013"/>
          <p14:tracePt t="331681" x="5667375" y="2767013"/>
          <p14:tracePt t="331689" x="5684838" y="2767013"/>
          <p14:tracePt t="331706" x="5692775" y="2767013"/>
          <p14:tracePt t="331715" x="5700713" y="2759075"/>
          <p14:tracePt t="331721" x="5700713" y="2751138"/>
          <p14:tracePt t="331730" x="5708650" y="2743200"/>
          <p14:tracePt t="331738" x="5708650" y="2735263"/>
          <p14:tracePt t="331746" x="5708650" y="2719388"/>
          <p14:tracePt t="331750" x="5716588" y="2695575"/>
          <p14:tracePt t="331763" x="5716588" y="2679700"/>
          <p14:tracePt t="331770" x="5716588" y="2671763"/>
          <p14:tracePt t="331779" x="5716588" y="2663825"/>
          <p14:tracePt t="331842" x="5708650" y="2663825"/>
          <p14:tracePt t="331865" x="5700713" y="2663825"/>
          <p14:tracePt t="331874" x="5700713" y="2671763"/>
          <p14:tracePt t="331882" x="5684838" y="2679700"/>
          <p14:tracePt t="331889" x="5676900" y="2703513"/>
          <p14:tracePt t="331902" x="5659438" y="2727325"/>
          <p14:tracePt t="331906" x="5651500" y="2767013"/>
          <p14:tracePt t="331913" x="5635625" y="2790825"/>
          <p14:tracePt t="331921" x="5611813" y="2862263"/>
          <p14:tracePt t="331929" x="5580063" y="2909888"/>
          <p14:tracePt t="331939" x="5548313" y="2998788"/>
          <p14:tracePt t="331949" x="5524500" y="3062288"/>
          <p14:tracePt t="331954" x="5492750" y="3141663"/>
          <p14:tracePt t="331962" x="5468938" y="3197225"/>
          <p14:tracePt t="331969" x="5445125" y="3262313"/>
          <p14:tracePt t="331979" x="5429250" y="3309938"/>
          <p14:tracePt t="331985" x="5381625" y="3397250"/>
          <p14:tracePt t="331995" x="5365750" y="3436938"/>
          <p14:tracePt t="332002" x="5310188" y="3452813"/>
          <p14:tracePt t="332010" x="5292725" y="3508375"/>
          <p14:tracePt t="332018" x="5276850" y="3524250"/>
          <p14:tracePt t="332026" x="5268913" y="3540125"/>
          <p14:tracePt t="332033" x="5253038" y="3556000"/>
          <p14:tracePt t="332042" x="5237163" y="3563938"/>
          <p14:tracePt t="332054" x="5229225" y="3571875"/>
          <p14:tracePt t="332058" x="5221288" y="3571875"/>
          <p14:tracePt t="332066" x="5213350" y="3587750"/>
          <p14:tracePt t="332073" x="5197475" y="3595688"/>
          <p14:tracePt t="332081" x="5189538" y="3621088"/>
          <p14:tracePt t="332090" x="5181600" y="3629025"/>
          <p14:tracePt t="332097" x="5181600" y="3636963"/>
          <p14:tracePt t="332106" x="5173663" y="3660775"/>
          <p14:tracePt t="332115" x="5173663" y="3668713"/>
          <p14:tracePt t="332125" x="5173663" y="3684588"/>
          <p14:tracePt t="332131" x="5173663" y="3708400"/>
          <p14:tracePt t="332139" x="5173663" y="3724275"/>
          <p14:tracePt t="332145" x="5173663" y="3740150"/>
          <p14:tracePt t="332153" x="5173663" y="3748088"/>
          <p14:tracePt t="332162" x="5165725" y="3779838"/>
          <p14:tracePt t="332169" x="5165725" y="3827463"/>
          <p14:tracePt t="332179" x="5149850" y="3883025"/>
          <p14:tracePt t="332185" x="5141913" y="3898900"/>
          <p14:tracePt t="332195" x="5133975" y="3914775"/>
          <p14:tracePt t="332206" x="5133975" y="3938588"/>
          <p14:tracePt t="332210" x="5118100" y="3979863"/>
          <p14:tracePt t="332218" x="5102225" y="3995738"/>
          <p14:tracePt t="332226" x="5094288" y="4019550"/>
          <p14:tracePt t="332233" x="5078413" y="4035425"/>
          <p14:tracePt t="332242" x="5078413" y="4051300"/>
          <p14:tracePt t="332250" x="5062538" y="4059238"/>
          <p14:tracePt t="332258" x="5054600" y="4075113"/>
          <p14:tracePt t="332266" x="5046663" y="4114800"/>
          <p14:tracePt t="332273" x="5030788" y="4138613"/>
          <p14:tracePt t="332281" x="5022850" y="4154488"/>
          <p14:tracePt t="332289" x="5014913" y="4170363"/>
          <p14:tracePt t="332297" x="5006975" y="4217988"/>
          <p14:tracePt t="332306" x="4991100" y="4233863"/>
          <p14:tracePt t="332313" x="4975225" y="4249738"/>
          <p14:tracePt t="332322" x="4967288" y="4273550"/>
          <p14:tracePt t="332329" x="4951413" y="4291013"/>
          <p14:tracePt t="332338" x="4926013" y="4314825"/>
          <p14:tracePt t="332345" x="4918075" y="4322763"/>
          <p14:tracePt t="332361" x="4910138" y="4338638"/>
          <p14:tracePt t="332367" x="4902200" y="4354513"/>
          <p14:tracePt t="332379" x="4902200" y="4370388"/>
          <p14:tracePt t="332385" x="4894263" y="4386263"/>
          <p14:tracePt t="332418" x="4902200" y="4394200"/>
          <p14:tracePt t="332426" x="4933950" y="4394200"/>
          <p14:tracePt t="332433" x="4959350" y="4354513"/>
          <p14:tracePt t="332441" x="4991100" y="4306888"/>
          <p14:tracePt t="332450" x="4999038" y="4162425"/>
          <p14:tracePt t="332458" x="5014913" y="4122738"/>
          <p14:tracePt t="332644" x="5030788" y="4122738"/>
          <p14:tracePt t="332650" x="5046663" y="4090988"/>
          <p14:tracePt t="332662" x="5094288" y="4067175"/>
          <p14:tracePt t="332667" x="5102225" y="4059238"/>
          <p14:tracePt t="332673" x="5118100" y="4051300"/>
          <p14:tracePt t="332684" x="5118100" y="4043363"/>
          <p14:tracePt t="332697" x="5110163" y="4043363"/>
          <p14:tracePt t="332706" x="5094288" y="4035425"/>
          <p14:tracePt t="332714" x="5086350" y="4035425"/>
          <p14:tracePt t="332722" x="5078413" y="4035425"/>
          <p14:tracePt t="332730" x="5078413" y="4027488"/>
          <p14:tracePt t="332739" x="5054600" y="4027488"/>
          <p14:tracePt t="332745" x="5046663" y="4027488"/>
          <p14:tracePt t="332753" x="5038725" y="4027488"/>
          <p14:tracePt t="332762" x="5014913" y="4027488"/>
          <p14:tracePt t="332770" x="4991100" y="4027488"/>
          <p14:tracePt t="332778" x="4975225" y="4027488"/>
          <p14:tracePt t="332785" x="4902200" y="4027488"/>
          <p14:tracePt t="332794" x="4838700" y="4027488"/>
          <p14:tracePt t="332801" x="4767263" y="4027488"/>
          <p14:tracePt t="332809" x="4648200" y="4027488"/>
          <p14:tracePt t="332817" x="4551363" y="4035425"/>
          <p14:tracePt t="332825" x="4416425" y="4043363"/>
          <p14:tracePt t="332833" x="4305300" y="4059238"/>
          <p14:tracePt t="332841" x="4184650" y="4067175"/>
          <p14:tracePt t="332849" x="4025900" y="4067175"/>
          <p14:tracePt t="332857" x="3817938" y="4090988"/>
          <p14:tracePt t="332865" x="3706813" y="4098925"/>
          <p14:tracePt t="332873" x="3627438" y="4098925"/>
          <p14:tracePt t="332883" x="3516313" y="4098925"/>
          <p14:tracePt t="332889" x="3451225" y="4098925"/>
          <p14:tracePt t="332899" x="3403600" y="4098925"/>
          <p14:tracePt t="332905" x="3324225" y="4098925"/>
          <p14:tracePt t="332913" x="3308350" y="4098925"/>
          <p14:tracePt t="332922" x="3268663" y="4098925"/>
          <p14:tracePt t="332929" x="3252788" y="4106863"/>
          <p14:tracePt t="332938" x="3244850" y="4106863"/>
          <p14:tracePt t="332946" x="3228975" y="4106863"/>
          <p14:tracePt t="332953" x="3221038" y="4106863"/>
          <p14:tracePt t="332962" x="3205163" y="4106863"/>
          <p14:tracePt t="332970" x="3165475" y="4106863"/>
          <p14:tracePt t="332978" x="3109913" y="4098925"/>
          <p14:tracePt t="332985" x="3076575" y="4090988"/>
          <p14:tracePt t="332994" x="3028950" y="4083050"/>
          <p14:tracePt t="333002" x="2878138" y="4067175"/>
          <p14:tracePt t="333010" x="2782888" y="4027488"/>
          <p14:tracePt t="333017" x="2678113" y="4011613"/>
          <p14:tracePt t="333026" x="2622550" y="4003675"/>
          <p14:tracePt t="333034" x="2614613" y="3995738"/>
          <p14:tracePt t="333041" x="2598738" y="3995738"/>
          <p14:tracePt t="333052" x="2590800" y="3995738"/>
          <p14:tracePt t="333057" x="2582863" y="3995738"/>
          <p14:tracePt t="333067" x="2566988" y="3995738"/>
          <p14:tracePt t="333073" x="2559050" y="3995738"/>
          <p14:tracePt t="333089" x="2551113" y="3987800"/>
          <p14:tracePt t="333100" x="2543175" y="3979863"/>
          <p14:tracePt t="333105" x="2527300" y="3971925"/>
          <p14:tracePt t="333113" x="2519363" y="3963988"/>
          <p14:tracePt t="333121" x="2511425" y="3963988"/>
          <p14:tracePt t="333129" x="2503488" y="3963988"/>
          <p14:tracePt t="333138" x="2495550" y="3963988"/>
          <p14:tracePt t="333146" x="2487613" y="3963988"/>
          <p14:tracePt t="333153" x="2471738" y="3963988"/>
          <p14:tracePt t="333162" x="2447925" y="3963988"/>
          <p14:tracePt t="333169" x="2424113" y="3963988"/>
          <p14:tracePt t="333178" x="2408238" y="3963988"/>
          <p14:tracePt t="333185" x="2392363" y="3963988"/>
          <p14:tracePt t="333193" x="2366963" y="3963988"/>
          <p14:tracePt t="333201" x="2335213" y="3963988"/>
          <p14:tracePt t="333210" x="2319338" y="3963988"/>
          <p14:tracePt t="333217" x="2271713" y="3963988"/>
          <p14:tracePt t="333226" x="2255838" y="3963988"/>
          <p14:tracePt t="333233" x="2239963" y="3963988"/>
          <p14:tracePt t="333242" x="2192338" y="3971925"/>
          <p14:tracePt t="333250" x="2176463" y="3979863"/>
          <p14:tracePt t="333258" x="2168525" y="3995738"/>
          <p14:tracePt t="333266" x="2160588" y="3995738"/>
          <p14:tracePt t="333273" x="2144713" y="4003675"/>
          <p14:tracePt t="333281" x="2128838" y="4003675"/>
          <p14:tracePt t="333298" x="2112963" y="4003675"/>
          <p14:tracePt t="333313" x="2105025" y="4003675"/>
          <p14:tracePt t="333337" x="2097088" y="4011613"/>
          <p14:tracePt t="333353" x="2081213" y="4019550"/>
          <p14:tracePt t="333369" x="2073275" y="4019550"/>
          <p14:tracePt t="333378" x="2073275" y="4027488"/>
          <p14:tracePt t="333385" x="2057400" y="4027488"/>
          <p14:tracePt t="333393" x="2049463" y="4027488"/>
          <p14:tracePt t="333401" x="2049463" y="4019550"/>
          <p14:tracePt t="333410" x="2041525" y="4019550"/>
          <p14:tracePt t="333433" x="2033588" y="4011613"/>
          <p14:tracePt t="333498" x="2033588" y="4003675"/>
          <p14:tracePt t="333506" x="2041525" y="3995738"/>
          <p14:tracePt t="333514" x="2057400" y="3995738"/>
          <p14:tracePt t="333522" x="2065338" y="3995738"/>
          <p14:tracePt t="333532" x="2081213" y="3995738"/>
          <p14:tracePt t="333538" x="2105025" y="3995738"/>
          <p14:tracePt t="333546" x="2152650" y="3987800"/>
          <p14:tracePt t="333554" x="2247900" y="3987800"/>
          <p14:tracePt t="333562" x="2374900" y="3979863"/>
          <p14:tracePt t="333569" x="2463800" y="3971925"/>
          <p14:tracePt t="333578" x="2527300" y="3971925"/>
          <p14:tracePt t="333586" x="2574925" y="3963988"/>
          <p14:tracePt t="333593" x="2630488" y="3956050"/>
          <p14:tracePt t="333602" x="2646363" y="3948113"/>
          <p14:tracePt t="333610" x="2654300" y="3938588"/>
          <p14:tracePt t="333617" x="2678113" y="3930650"/>
          <p14:tracePt t="333626" x="2693988" y="3922713"/>
          <p14:tracePt t="333633" x="2709863" y="3922713"/>
          <p14:tracePt t="333642" x="2709863" y="3914775"/>
          <p14:tracePt t="333650" x="2717800" y="3914775"/>
          <p14:tracePt t="333658" x="2725738" y="3914775"/>
          <p14:tracePt t="333665" x="2741613" y="3914775"/>
          <p14:tracePt t="333673" x="2751138" y="3906838"/>
          <p14:tracePt t="333690" x="2759075" y="3906838"/>
          <p14:tracePt t="333699" x="2767013" y="3906838"/>
          <p14:tracePt t="333722" x="2774950" y="3906838"/>
          <p14:tracePt t="333769" x="2774950" y="3898900"/>
          <p14:tracePt t="333778" x="2767013" y="3835400"/>
          <p14:tracePt t="333785" x="2751138" y="3795713"/>
          <p14:tracePt t="333793" x="2725738" y="3740150"/>
          <p14:tracePt t="333801" x="2670175" y="3668713"/>
          <p14:tracePt t="333810" x="2662238" y="3652838"/>
          <p14:tracePt t="333817" x="2646363" y="3636963"/>
          <p14:tracePt t="333826" x="2638425" y="3629025"/>
          <p14:tracePt t="333833" x="2630488" y="3621088"/>
          <p14:tracePt t="333842" x="2614613" y="3613150"/>
          <p14:tracePt t="333858" x="2606675" y="3605213"/>
          <p14:tracePt t="333873" x="2606675" y="3595688"/>
          <p14:tracePt t="333906" x="2606675" y="3587750"/>
          <p14:tracePt t="333914" x="2598738" y="3587750"/>
          <p14:tracePt t="333922" x="2598738" y="3579813"/>
          <p14:tracePt t="333929" x="2590800" y="3571875"/>
          <p14:tracePt t="334023" x="2590800" y="3579813"/>
          <p14:tracePt t="334028" x="2590800" y="3587750"/>
          <p14:tracePt t="334034" x="2590800" y="3595688"/>
          <p14:tracePt t="334042" x="2590800" y="3636963"/>
          <p14:tracePt t="334067" x="2582863" y="3835400"/>
          <p14:tracePt t="334073" x="2582863" y="3883025"/>
          <p14:tracePt t="334082" x="2582863" y="3979863"/>
          <p14:tracePt t="334090" x="2582863" y="4027488"/>
          <p14:tracePt t="334099" x="2582863" y="4138613"/>
          <p14:tracePt t="334105" x="2582863" y="4202113"/>
          <p14:tracePt t="334116" x="2582863" y="4306888"/>
          <p14:tracePt t="334122" x="2582863" y="4394200"/>
          <p14:tracePt t="334131" x="2582863" y="4425950"/>
          <p14:tracePt t="334137" x="2582863" y="4473575"/>
          <p14:tracePt t="334147" x="2582863" y="4497388"/>
          <p14:tracePt t="334153" x="2582863" y="4505325"/>
          <p14:tracePt t="334217" x="2582863" y="4497388"/>
          <p14:tracePt t="334226" x="2574925" y="4473575"/>
          <p14:tracePt t="334233" x="2574925" y="4441825"/>
          <p14:tracePt t="334242" x="2559050" y="4425950"/>
          <p14:tracePt t="334249" x="2551113" y="4378325"/>
          <p14:tracePt t="334258" x="2535238" y="4338638"/>
          <p14:tracePt t="334266" x="2535238" y="4330700"/>
          <p14:tracePt t="334273" x="2527300" y="4322763"/>
          <p14:tracePt t="334282" x="2527300" y="4306888"/>
          <p14:tracePt t="334290" x="2519363" y="4291013"/>
          <p14:tracePt t="334299" x="2519363" y="4265613"/>
          <p14:tracePt t="334305" x="2511425" y="4233863"/>
          <p14:tracePt t="334316" x="2511425" y="4225925"/>
          <p14:tracePt t="334326" x="2503488" y="4202113"/>
          <p14:tracePt t="334331" x="2503488" y="4186238"/>
          <p14:tracePt t="334338" x="2495550" y="4178300"/>
          <p14:tracePt t="334347" x="2495550" y="4170363"/>
          <p14:tracePt t="334353" x="2495550" y="4162425"/>
          <p14:tracePt t="334417" x="2495550" y="4170363"/>
          <p14:tracePt t="334426" x="2495550" y="4210050"/>
          <p14:tracePt t="334433" x="2495550" y="4298950"/>
          <p14:tracePt t="334442" x="2503488" y="4314825"/>
          <p14:tracePt t="334449" x="2503488" y="4330700"/>
          <p14:tracePt t="334458" x="2511425" y="4410075"/>
          <p14:tracePt t="334466" x="2511425" y="4441825"/>
          <p14:tracePt t="334478" x="2511425" y="4457700"/>
          <p14:tracePt t="334482" x="2519363" y="4505325"/>
          <p14:tracePt t="334490" x="2527300" y="4521200"/>
          <p14:tracePt t="334498" x="2535238" y="4537075"/>
          <p14:tracePt t="334505" x="2535238" y="4545013"/>
          <p14:tracePt t="334515" x="2535238" y="4560888"/>
          <p14:tracePt t="334532" x="2535238" y="4568825"/>
          <p14:tracePt t="334562" x="2535238" y="4560888"/>
          <p14:tracePt t="334569" x="2535238" y="4552950"/>
          <p14:tracePt t="334580" x="2535238" y="4545013"/>
          <p14:tracePt t="334587" x="2535238" y="4529138"/>
          <p14:tracePt t="334594" x="2535238" y="4521200"/>
          <p14:tracePt t="334602" x="2535238" y="4513263"/>
          <p14:tracePt t="334617" x="2535238" y="4505325"/>
          <p14:tracePt t="334706" x="2535238" y="4497388"/>
          <p14:tracePt t="334738" x="2535238" y="4489450"/>
          <p14:tracePt t="334867" x="2543175" y="4513263"/>
          <p14:tracePt t="334874" x="2551113" y="4529138"/>
          <p14:tracePt t="334882" x="2566988" y="4576763"/>
          <p14:tracePt t="334889" x="2614613" y="4600575"/>
          <p14:tracePt t="334898" x="2678113" y="4657725"/>
          <p14:tracePt t="334905" x="2798763" y="4689475"/>
          <p14:tracePt t="334913" x="2997200" y="4752975"/>
          <p14:tracePt t="334921" x="3181350" y="4824413"/>
          <p14:tracePt t="334929" x="3403600" y="4919663"/>
          <p14:tracePt t="334939" x="3690938" y="5032375"/>
          <p14:tracePt t="334946" x="3914775" y="5111750"/>
          <p14:tracePt t="334953" x="4129088" y="5159375"/>
          <p14:tracePt t="334962" x="4392613" y="5191125"/>
          <p14:tracePt t="334970" x="4640263" y="5199063"/>
          <p14:tracePt t="334978" x="4838700" y="5214938"/>
          <p14:tracePt t="334986" x="4983163" y="5230813"/>
          <p14:tracePt t="334993" x="5181600" y="5246688"/>
          <p14:tracePt t="335004" x="5381625" y="5246688"/>
          <p14:tracePt t="335010" x="5508625" y="5246688"/>
          <p14:tracePt t="335020" x="5659438" y="5246688"/>
          <p14:tracePt t="335025" x="5780088" y="5246688"/>
          <p14:tracePt t="335033" x="5883275" y="5254625"/>
          <p14:tracePt t="335042" x="5938838" y="5254625"/>
          <p14:tracePt t="335050" x="5970588" y="5254625"/>
          <p14:tracePt t="335071" x="6026150" y="5254625"/>
          <p14:tracePt t="335074" x="6043613" y="5254625"/>
          <p14:tracePt t="335082" x="6059488" y="5254625"/>
          <p14:tracePt t="335098" x="6075363" y="5254625"/>
          <p14:tracePt t="335106" x="6091238" y="5254625"/>
          <p14:tracePt t="335113" x="6099175" y="5262563"/>
          <p14:tracePt t="335121" x="6107113" y="5262563"/>
          <p14:tracePt t="335129" x="6122988" y="5270500"/>
          <p14:tracePt t="335138" x="6130925" y="5270500"/>
          <p14:tracePt t="335145" x="6138863" y="5270500"/>
          <p14:tracePt t="335153" x="6154738" y="5270500"/>
          <p14:tracePt t="335162" x="6162675" y="5278438"/>
          <p14:tracePt t="335170" x="6170613" y="5278438"/>
          <p14:tracePt t="335178" x="6186488" y="5286375"/>
          <p14:tracePt t="335186" x="6194425" y="5302250"/>
          <p14:tracePt t="335193" x="6257925" y="5327650"/>
          <p14:tracePt t="335203" x="6297613" y="5343525"/>
          <p14:tracePt t="335209" x="6384925" y="5359400"/>
          <p14:tracePt t="335219" x="6481763" y="5359400"/>
          <p14:tracePt t="335226" x="6553200" y="5359400"/>
          <p14:tracePt t="335233" x="6608763" y="5367338"/>
          <p14:tracePt t="335241" x="6632575" y="5367338"/>
          <p14:tracePt t="335250" x="6640513" y="5359400"/>
          <p14:tracePt t="335258" x="6648450" y="5343525"/>
          <p14:tracePt t="335266" x="6648450" y="5335588"/>
          <p14:tracePt t="335274" x="6648450" y="5319713"/>
          <p14:tracePt t="335282" x="6648450" y="5310188"/>
          <p14:tracePt t="335298" x="6648450" y="5302250"/>
          <p14:tracePt t="335306" x="6648450" y="5294313"/>
          <p14:tracePt t="335321" x="6648450" y="5278438"/>
          <p14:tracePt t="335337" x="6648450" y="5270500"/>
          <p14:tracePt t="335346" x="6640513" y="5262563"/>
          <p14:tracePt t="335353" x="6640513" y="5254625"/>
          <p14:tracePt t="335362" x="6640513" y="5238750"/>
          <p14:tracePt t="335370" x="6632575" y="5207000"/>
          <p14:tracePt t="335377" x="6632575" y="5191125"/>
          <p14:tracePt t="335386" x="6632575" y="5175250"/>
          <p14:tracePt t="335393" x="6632575" y="5151438"/>
          <p14:tracePt t="335403" x="6632575" y="5143500"/>
          <p14:tracePt t="335410" x="6640513" y="5127625"/>
          <p14:tracePt t="335426" x="6648450" y="5119688"/>
          <p14:tracePt t="335433" x="6648450" y="5111750"/>
          <p14:tracePt t="335442" x="6648450" y="5103813"/>
          <p14:tracePt t="335450" x="6648450" y="5087938"/>
          <p14:tracePt t="335458" x="6656388" y="5072063"/>
          <p14:tracePt t="335466" x="6656388" y="5048250"/>
          <p14:tracePt t="335473" x="6656388" y="5032375"/>
          <p14:tracePt t="335482" x="6664325" y="4992688"/>
          <p14:tracePt t="335490" x="6672263" y="4976813"/>
          <p14:tracePt t="335498" x="6672263" y="4967288"/>
          <p14:tracePt t="335513" x="6680200" y="4959350"/>
          <p14:tracePt t="335762" x="6688138" y="4959350"/>
          <p14:tracePt t="335826" x="6688138" y="4951413"/>
          <p14:tracePt t="335834" x="6688138" y="4943475"/>
          <p14:tracePt t="335843" x="6696075" y="4943475"/>
          <p14:tracePt t="335850" x="6704013" y="4935538"/>
          <p14:tracePt t="335857" x="6704013" y="4927600"/>
          <p14:tracePt t="335866" x="6711950" y="4919663"/>
          <p14:tracePt t="336143" x="6719888" y="4919663"/>
          <p14:tracePt t="336147" x="6727825" y="4919663"/>
          <p14:tracePt t="336154" x="6735763" y="4919663"/>
          <p14:tracePt t="336161" x="6743700" y="4919663"/>
          <p14:tracePt t="336170" x="6751638" y="4919663"/>
          <p14:tracePt t="336178" x="6759575" y="4919663"/>
          <p14:tracePt t="336185" x="6777038" y="4919663"/>
          <p14:tracePt t="336202" x="6792913" y="4919663"/>
          <p14:tracePt t="336210" x="6800850" y="4919663"/>
          <p14:tracePt t="336218" x="6808788" y="4919663"/>
          <p14:tracePt t="336226" x="6816725" y="4911725"/>
          <p14:tracePt t="336250" x="6824663" y="4911725"/>
          <p14:tracePt t="336362" x="6816725" y="4911725"/>
          <p14:tracePt t="336378" x="6808788" y="4919663"/>
          <p14:tracePt t="336385" x="6800850" y="4919663"/>
          <p14:tracePt t="336411" x="6792913" y="4919663"/>
          <p14:tracePt t="336431" x="6784975" y="4919663"/>
          <p14:tracePt t="336446" x="6777038" y="4919663"/>
          <p14:tracePt t="336449" x="6769100" y="4919663"/>
          <p14:tracePt t="336458" x="6769100" y="4927600"/>
          <p14:tracePt t="336466" x="6759575" y="4927600"/>
          <p14:tracePt t="336473" x="6751638" y="4935538"/>
          <p14:tracePt t="336481" x="6743700" y="4935538"/>
          <p14:tracePt t="336497" x="6735763" y="4935538"/>
          <p14:tracePt t="336521" x="6727825" y="4935538"/>
          <p14:tracePt t="336561" x="6711950" y="4935538"/>
          <p14:tracePt t="336578" x="6704013" y="4935538"/>
          <p14:tracePt t="336597" x="6688138" y="4935538"/>
          <p14:tracePt t="336602" x="6680200" y="4935538"/>
          <p14:tracePt t="336610" x="6672263" y="4935538"/>
          <p14:tracePt t="336618" x="6664325" y="4935538"/>
          <p14:tracePt t="336626" x="6656388" y="4935538"/>
          <p14:tracePt t="336642" x="6640513" y="4935538"/>
          <p14:tracePt t="336658" x="6632575" y="4935538"/>
          <p14:tracePt t="336668" x="6616700" y="4943475"/>
          <p14:tracePt t="336676" x="6608763" y="4943475"/>
          <p14:tracePt t="336682" x="6592888" y="4943475"/>
          <p14:tracePt t="336690" x="6577013" y="4951413"/>
          <p14:tracePt t="336698" x="6553200" y="4951413"/>
          <p14:tracePt t="336705" x="6537325" y="4951413"/>
          <p14:tracePt t="336713" x="6521450" y="4951413"/>
          <p14:tracePt t="336723" x="6513513" y="4959350"/>
          <p14:tracePt t="336729" x="6497638" y="4959350"/>
          <p14:tracePt t="336802" x="6489700" y="4959350"/>
          <p14:tracePt t="336818" x="6489700" y="4967288"/>
          <p14:tracePt t="336890" x="6489700" y="4976813"/>
          <p14:tracePt t="336932" x="6489700" y="4984750"/>
          <p14:tracePt t="336938" x="6497638" y="4984750"/>
          <p14:tracePt t="337002" x="6505575" y="4984750"/>
          <p14:tracePt t="337010" x="6505575" y="4992688"/>
          <p14:tracePt t="337026" x="6505575" y="5000625"/>
          <p14:tracePt t="337033" x="6505575" y="5008563"/>
          <p14:tracePt t="337042" x="6513513" y="5008563"/>
          <p14:tracePt t="337057" x="6513513" y="5016500"/>
          <p14:tracePt t="337082" x="6513513" y="5024438"/>
          <p14:tracePt t="337106" x="6513513" y="5032375"/>
          <p14:tracePt t="337114" x="6513513" y="5040313"/>
          <p14:tracePt t="337130" x="6521450" y="5040313"/>
          <p14:tracePt t="337169" x="6529388" y="5040313"/>
          <p14:tracePt t="337177" x="6529388" y="5048250"/>
          <p14:tracePt t="337185" x="6537325" y="5048250"/>
          <p14:tracePt t="337209" x="6545263" y="5048250"/>
          <p14:tracePt t="337266" x="6545263" y="5032375"/>
          <p14:tracePt t="337273" x="6545263" y="5024438"/>
          <p14:tracePt t="337283" x="6537325" y="5016500"/>
          <p14:tracePt t="337290" x="6521450" y="5016500"/>
          <p14:tracePt t="337298" x="6513513" y="5016500"/>
          <p14:tracePt t="337305" x="6489700" y="5016500"/>
          <p14:tracePt t="337313" x="6473825" y="5016500"/>
          <p14:tracePt t="337322" x="6410325" y="5008563"/>
          <p14:tracePt t="337330" x="6384925" y="5000625"/>
          <p14:tracePt t="337339" x="6345238" y="5000625"/>
          <p14:tracePt t="337345" x="6329363" y="5000625"/>
          <p14:tracePt t="337355" x="6305550" y="5000625"/>
          <p14:tracePt t="337362" x="6273800" y="5000625"/>
          <p14:tracePt t="337369" x="6234113" y="5000625"/>
          <p14:tracePt t="337378" x="6115050" y="5000625"/>
          <p14:tracePt t="337385" x="6002338" y="5000625"/>
          <p14:tracePt t="337393" x="5867400" y="5000625"/>
          <p14:tracePt t="337402" x="5627688" y="5000625"/>
          <p14:tracePt t="337410" x="5437188" y="5000625"/>
          <p14:tracePt t="337418" x="5173663" y="5000625"/>
          <p14:tracePt t="337426" x="4933950" y="5000625"/>
          <p14:tracePt t="337433" x="4695825" y="5000625"/>
          <p14:tracePt t="337442" x="4519613" y="5000625"/>
          <p14:tracePt t="337450" x="4281488" y="5000625"/>
          <p14:tracePt t="337457" x="4129088" y="5000625"/>
          <p14:tracePt t="337466" x="3954463" y="5000625"/>
          <p14:tracePt t="337473" x="3667125" y="4984750"/>
          <p14:tracePt t="337482" x="3419475" y="4951413"/>
          <p14:tracePt t="337489" x="3157538" y="4927600"/>
          <p14:tracePt t="337498" x="2862263" y="4903788"/>
          <p14:tracePt t="337505" x="2767013" y="4903788"/>
          <p14:tracePt t="337513" x="2693988" y="4903788"/>
          <p14:tracePt t="337527" x="2638425" y="4903788"/>
          <p14:tracePt t="337530" x="2622550" y="4903788"/>
          <p14:tracePt t="337539" x="2582863" y="4895850"/>
          <p14:tracePt t="337547" x="2527300" y="4895850"/>
          <p14:tracePt t="337555" x="2495550" y="4895850"/>
          <p14:tracePt t="337561" x="2392363" y="4895850"/>
          <p14:tracePt t="337571" x="2271713" y="4895850"/>
          <p14:tracePt t="337578" x="2176463" y="4895850"/>
          <p14:tracePt t="337585" x="2073275" y="4903788"/>
          <p14:tracePt t="337594" x="1984375" y="4911725"/>
          <p14:tracePt t="337601" x="1857375" y="4984750"/>
          <p14:tracePt t="337609" x="1778000" y="5008563"/>
          <p14:tracePt t="337617" x="1722438" y="5024438"/>
          <p14:tracePt t="337626" x="1658938" y="5032375"/>
          <p14:tracePt t="337633" x="1633538" y="5056188"/>
          <p14:tracePt t="337642" x="1625600" y="5064125"/>
          <p14:tracePt t="337649" x="1617663" y="5072063"/>
          <p14:tracePt t="337657" x="1609725" y="5087938"/>
          <p14:tracePt t="337673" x="1609725" y="5111750"/>
          <p14:tracePt t="337682" x="1609725" y="5127625"/>
          <p14:tracePt t="337689" x="1609725" y="5143500"/>
          <p14:tracePt t="337698" x="1609725" y="5167313"/>
          <p14:tracePt t="337706" x="1609725" y="5199063"/>
          <p14:tracePt t="337713" x="1609725" y="5246688"/>
          <p14:tracePt t="337721" x="1609725" y="5359400"/>
          <p14:tracePt t="337730" x="1609725" y="5422900"/>
          <p14:tracePt t="337737" x="1593850" y="5502275"/>
          <p14:tracePt t="337746" x="1577975" y="5653088"/>
          <p14:tracePt t="337755" x="1570038" y="5718175"/>
          <p14:tracePt t="337761" x="1570038" y="5757863"/>
          <p14:tracePt t="337770" x="1570038" y="5813425"/>
          <p14:tracePt t="337777" x="1570038" y="5845175"/>
          <p14:tracePt t="337785" x="1585913" y="5861050"/>
          <p14:tracePt t="337793" x="1593850" y="5868988"/>
          <p14:tracePt t="337801" x="1601788" y="5876925"/>
          <p14:tracePt t="337810" x="1609725" y="5876925"/>
          <p14:tracePt t="337818" x="1617663" y="5876925"/>
          <p14:tracePt t="337826" x="1625600" y="5868988"/>
          <p14:tracePt t="337833" x="1625600" y="5861050"/>
          <p14:tracePt t="337849" x="1625600" y="5853113"/>
          <p14:tracePt t="337866" x="1625600" y="5845175"/>
          <p14:tracePt t="337882" x="1633538" y="5837238"/>
          <p14:tracePt t="337905" x="1633538" y="5829300"/>
          <p14:tracePt t="337977" x="1633538" y="5821363"/>
          <p14:tracePt t="337986" x="1641475" y="5813425"/>
          <p14:tracePt t="338002" x="1658938" y="5805488"/>
          <p14:tracePt t="338010" x="1698625" y="5797550"/>
          <p14:tracePt t="338017" x="1785938" y="5765800"/>
          <p14:tracePt t="338026" x="1849438" y="5749925"/>
          <p14:tracePt t="338033" x="1984375" y="5718175"/>
          <p14:tracePt t="338042" x="2200275" y="5686425"/>
          <p14:tracePt t="338049" x="2400300" y="5662613"/>
          <p14:tracePt t="338057" x="2662238" y="5645150"/>
          <p14:tracePt t="338066" x="2870200" y="5637213"/>
          <p14:tracePt t="338073" x="2981325" y="5637213"/>
          <p14:tracePt t="338082" x="3173413" y="5637213"/>
          <p14:tracePt t="338089" x="3292475" y="5637213"/>
          <p14:tracePt t="338098" x="3355975" y="5637213"/>
          <p14:tracePt t="338105" x="3427413" y="5637213"/>
          <p14:tracePt t="338113" x="3451225" y="5637213"/>
          <p14:tracePt t="338122" x="3459163" y="5637213"/>
          <p14:tracePt t="338130" x="3476625" y="5629275"/>
          <p14:tracePt t="338146" x="3476625" y="5621338"/>
          <p14:tracePt t="338162" x="3484563" y="5621338"/>
          <p14:tracePt t="338178" x="3492500" y="5621338"/>
          <p14:tracePt t="338187" x="3508375" y="5621338"/>
          <p14:tracePt t="338193" x="3516313" y="5621338"/>
          <p14:tracePt t="338204" x="3532188" y="5621338"/>
          <p14:tracePt t="338210" x="3556000" y="5621338"/>
          <p14:tracePt t="338217" x="3563938" y="5621338"/>
          <p14:tracePt t="338226" x="3571875" y="5613400"/>
          <p14:tracePt t="338234" x="3587750" y="5613400"/>
          <p14:tracePt t="338242" x="3603625" y="5613400"/>
          <p14:tracePt t="338249" x="3611563" y="5613400"/>
          <p14:tracePt t="338258" x="3619500" y="5613400"/>
          <p14:tracePt t="338262" x="3627438" y="5613400"/>
          <p14:tracePt t="338273" x="3635375" y="5613400"/>
          <p14:tracePt t="338282" x="3643313" y="5613400"/>
          <p14:tracePt t="338289" x="3651250" y="5613400"/>
          <p14:tracePt t="338337" x="3651250" y="5621338"/>
          <p14:tracePt t="338346" x="3651250" y="5637213"/>
          <p14:tracePt t="338353" x="3651250" y="5645150"/>
          <p14:tracePt t="338362" x="3651250" y="5670550"/>
          <p14:tracePt t="338372" x="3651250" y="5678488"/>
          <p14:tracePt t="338377" x="3643313" y="5686425"/>
          <p14:tracePt t="338387" x="3643313" y="5702300"/>
          <p14:tracePt t="338393" x="3635375" y="5710238"/>
          <p14:tracePt t="338409" x="3635375" y="5718175"/>
          <p14:tracePt t="338490" x="3627438" y="5718175"/>
          <p14:tracePt t="338826" x="3627438" y="5710238"/>
          <p14:tracePt t="338834" x="3635375" y="5710238"/>
          <p14:tracePt t="338870" x="3643313" y="5710238"/>
          <p14:tracePt t="338914" x="3651250" y="5710238"/>
          <p14:tracePt t="338930" x="3659188" y="5710238"/>
          <p14:tracePt t="338938" x="3667125" y="5710238"/>
          <p14:tracePt t="338946" x="3667125" y="5718175"/>
          <p14:tracePt t="338962" x="3675063" y="5726113"/>
          <p14:tracePt t="338970" x="3690938" y="5734050"/>
          <p14:tracePt t="338977" x="3706813" y="5741988"/>
          <p14:tracePt t="338986" x="3722688" y="5757863"/>
          <p14:tracePt t="338993" x="3722688" y="5765800"/>
          <p14:tracePt t="339001" x="3746500" y="5805488"/>
          <p14:tracePt t="339010" x="3746500" y="5813425"/>
          <p14:tracePt t="339022" x="3754438" y="5837238"/>
          <p14:tracePt t="339026" x="3754438" y="5853113"/>
          <p14:tracePt t="339036" x="3762375" y="5876925"/>
          <p14:tracePt t="339052" x="3762375" y="5916613"/>
          <p14:tracePt t="339058" x="3762375" y="5932488"/>
          <p14:tracePt t="339068" x="3762375" y="5980113"/>
          <p14:tracePt t="339073" x="3754438" y="5995988"/>
          <p14:tracePt t="339082" x="3754438" y="6013450"/>
          <p14:tracePt t="339089" x="3746500" y="6092825"/>
          <p14:tracePt t="339098" x="3738563" y="6124575"/>
          <p14:tracePt t="339105" x="3738563" y="6227763"/>
          <p14:tracePt t="339113" x="3730625" y="6259513"/>
          <p14:tracePt t="339122" x="3722688" y="6275388"/>
          <p14:tracePt t="339130" x="3722688" y="6291263"/>
          <p14:tracePt t="339153" x="3730625" y="6291263"/>
          <p14:tracePt t="339174" x="3738563" y="6291263"/>
          <p14:tracePt t="339177" x="3754438" y="6291263"/>
          <p14:tracePt t="339193" x="3770313" y="6291263"/>
          <p14:tracePt t="339202" x="3770313" y="6283325"/>
          <p14:tracePt t="339210" x="3778250" y="6275388"/>
          <p14:tracePt t="339217" x="3794125" y="6267450"/>
          <p14:tracePt t="339242" x="3802063" y="6267450"/>
          <p14:tracePt t="339252" x="3802063" y="6259513"/>
          <p14:tracePt t="339267" x="3810000" y="6259513"/>
          <p14:tracePt t="339306" x="3817938" y="6251575"/>
          <p14:tracePt t="339325" x="3825875" y="6243638"/>
          <p14:tracePt t="339330" x="3833813" y="6235700"/>
          <p14:tracePt t="339337" x="3851275" y="6235700"/>
          <p14:tracePt t="339346" x="3851275" y="6227763"/>
          <p14:tracePt t="339353" x="3851275" y="6211888"/>
          <p14:tracePt t="339362" x="3859213" y="6203950"/>
          <p14:tracePt t="339377" x="3867150" y="6196013"/>
          <p14:tracePt t="339393" x="3867150" y="6188075"/>
          <p14:tracePt t="339401" x="3875088" y="6188075"/>
          <p14:tracePt t="339409" x="3883025" y="6180138"/>
          <p14:tracePt t="339418" x="3883025" y="6172200"/>
          <p14:tracePt t="339426" x="3890963" y="6172200"/>
          <p14:tracePt t="339433" x="3898900" y="6172200"/>
          <p14:tracePt t="339441" x="3914775" y="6172200"/>
          <p14:tracePt t="339450" x="3914775" y="6164263"/>
          <p14:tracePt t="339457" x="3922713" y="6164263"/>
          <p14:tracePt t="339478" x="3938588" y="6164263"/>
          <p14:tracePt t="339482" x="3954463" y="6164263"/>
          <p14:tracePt t="339498" x="3970338" y="6164263"/>
          <p14:tracePt t="339506" x="3970338" y="6156325"/>
          <p14:tracePt t="339513" x="3986213" y="6156325"/>
          <p14:tracePt t="339522" x="3994150" y="6156325"/>
          <p14:tracePt t="339530" x="4002088" y="6156325"/>
          <p14:tracePt t="339537" x="4010025" y="6156325"/>
          <p14:tracePt t="339546" x="4033838" y="6156325"/>
          <p14:tracePt t="339553" x="4041775" y="6156325"/>
          <p14:tracePt t="339562" x="4057650" y="6156325"/>
          <p14:tracePt t="339578" x="4073525" y="6156325"/>
          <p14:tracePt t="339585" x="4089400" y="6156325"/>
          <p14:tracePt t="339593" x="4097338" y="6156325"/>
          <p14:tracePt t="339602" x="4113213" y="6156325"/>
          <p14:tracePt t="339610" x="4129088" y="6156325"/>
          <p14:tracePt t="339618" x="4210050" y="6156325"/>
          <p14:tracePt t="339627" x="4241800" y="6156325"/>
          <p14:tracePt t="339633" x="4344988" y="6156325"/>
          <p14:tracePt t="339641" x="4432300" y="6148388"/>
          <p14:tracePt t="339650" x="4527550" y="6140450"/>
          <p14:tracePt t="339658" x="4632325" y="6140450"/>
          <p14:tracePt t="339667" x="4783138" y="6124575"/>
          <p14:tracePt t="339674" x="4933950" y="6124575"/>
          <p14:tracePt t="339683" x="5070475" y="6124575"/>
          <p14:tracePt t="339690" x="5260975" y="6124575"/>
          <p14:tracePt t="339697" x="5381625" y="6124575"/>
          <p14:tracePt t="339706" x="5540375" y="6124575"/>
          <p14:tracePt t="339713" x="5700713" y="6116638"/>
          <p14:tracePt t="339722" x="5811838" y="6116638"/>
          <p14:tracePt t="339730" x="5946775" y="6108700"/>
          <p14:tracePt t="339738" x="6059488" y="6100763"/>
          <p14:tracePt t="339745" x="6154738" y="6100763"/>
          <p14:tracePt t="339753" x="6234113" y="6092825"/>
          <p14:tracePt t="339762" x="6345238" y="6084888"/>
          <p14:tracePt t="339769" x="6442075" y="6084888"/>
          <p14:tracePt t="339777" x="6521450" y="6084888"/>
          <p14:tracePt t="339785" x="6569075" y="6084888"/>
          <p14:tracePt t="339793" x="6600825" y="6084888"/>
          <p14:tracePt t="339802" x="6680200" y="6084888"/>
          <p14:tracePt t="339810" x="6704013" y="6084888"/>
          <p14:tracePt t="339817" x="6711950" y="6084888"/>
          <p14:tracePt t="339827" x="6719888" y="6084888"/>
          <p14:tracePt t="339833" x="6727825" y="6084888"/>
          <p14:tracePt t="339842" x="6735763" y="6084888"/>
          <p14:tracePt t="339851" x="6743700" y="6084888"/>
          <p14:tracePt t="339858" x="6759575" y="6084888"/>
          <p14:tracePt t="339867" x="6769100" y="6084888"/>
          <p14:tracePt t="339873" x="6784975" y="6084888"/>
          <p14:tracePt t="339883" x="6808788" y="6084888"/>
          <p14:tracePt t="339890" x="6824663" y="6084888"/>
          <p14:tracePt t="339897" x="6840538" y="6084888"/>
          <p14:tracePt t="339906" x="6848475" y="6084888"/>
          <p14:tracePt t="339913" x="6856413" y="6084888"/>
          <p14:tracePt t="339929" x="6864350" y="6084888"/>
          <p14:tracePt t="339938" x="6864350" y="6076950"/>
          <p14:tracePt t="339985" x="6872288" y="6076950"/>
          <p14:tracePt t="339993" x="6880225" y="6076950"/>
          <p14:tracePt t="340002" x="6888163" y="6076950"/>
          <p14:tracePt t="340009" x="6911975" y="6076950"/>
          <p14:tracePt t="340017" x="6911975" y="6069013"/>
          <p14:tracePt t="340026" x="6911975" y="6037263"/>
          <p14:tracePt t="340171" x="0" y="0"/>
        </p14:tracePtLst>
        <p14:tracePtLst>
          <p14:tracePt t="340450" x="6896100" y="6053138"/>
          <p14:tracePt t="340457" x="6896100" y="6045200"/>
          <p14:tracePt t="340602" x="6896100" y="6037263"/>
          <p14:tracePt t="340626" x="6904038" y="6037263"/>
          <p14:tracePt t="340634" x="6904038" y="6029325"/>
          <p14:tracePt t="340666" x="6911975" y="6029325"/>
          <p14:tracePt t="340747" x="6919913" y="6029325"/>
          <p14:tracePt t="340764" x="6919913" y="6021388"/>
          <p14:tracePt t="340770" x="6927850" y="6021388"/>
          <p14:tracePt t="340778" x="6935788" y="6005513"/>
          <p14:tracePt t="340785" x="6943725" y="6005513"/>
          <p14:tracePt t="340794" x="6967538" y="5980113"/>
          <p14:tracePt t="340801" x="6975475" y="5972175"/>
          <p14:tracePt t="340810" x="7007225" y="5956300"/>
          <p14:tracePt t="340817" x="7031038" y="5940425"/>
          <p14:tracePt t="340827" x="7086600" y="5916613"/>
          <p14:tracePt t="340833" x="7151688" y="5900738"/>
          <p14:tracePt t="340837" x="7231063" y="5876925"/>
          <p14:tracePt t="340849" x="7286625" y="5868988"/>
          <p14:tracePt t="340858" x="7350125" y="5829300"/>
          <p14:tracePt t="340866" x="7461250" y="5821363"/>
          <p14:tracePt t="340873" x="7485063" y="5821363"/>
          <p14:tracePt t="340882" x="7542213" y="5813425"/>
          <p14:tracePt t="340889" x="7581900" y="5813425"/>
          <p14:tracePt t="340898" x="7605713" y="5813425"/>
          <p14:tracePt t="340905" x="7637463" y="5813425"/>
          <p14:tracePt t="340914" x="7685088" y="5813425"/>
          <p14:tracePt t="340922" x="7708900" y="5813425"/>
          <p14:tracePt t="340929" x="7764463" y="5813425"/>
          <p14:tracePt t="340937" x="7780338" y="5813425"/>
          <p14:tracePt t="340945" x="7859713" y="5821363"/>
          <p14:tracePt t="340955" x="7893050" y="5821363"/>
          <p14:tracePt t="340961" x="7908925" y="5837238"/>
          <p14:tracePt t="340969" x="7964488" y="5853113"/>
          <p14:tracePt t="340977" x="7980363" y="5876925"/>
          <p14:tracePt t="340989" x="8027988" y="5892800"/>
          <p14:tracePt t="340993" x="8083550" y="5916613"/>
          <p14:tracePt t="341002" x="8083550" y="5940425"/>
          <p14:tracePt t="341010" x="8099425" y="5956300"/>
          <p14:tracePt t="341018" x="8099425" y="5972175"/>
          <p14:tracePt t="341041" x="8099425" y="5980113"/>
          <p14:tracePt t="341050" x="8099425" y="5988050"/>
          <p14:tracePt t="341066" x="8059738" y="5988050"/>
          <p14:tracePt t="341073" x="8035925" y="5995988"/>
          <p14:tracePt t="341082" x="8004175" y="5995988"/>
          <p14:tracePt t="341090" x="7988300" y="6005513"/>
          <p14:tracePt t="341098" x="7964488" y="6013450"/>
          <p14:tracePt t="341106" x="7924800" y="6021388"/>
          <p14:tracePt t="341113" x="7885113" y="6021388"/>
          <p14:tracePt t="341122" x="7796213" y="6021388"/>
          <p14:tracePt t="341129" x="7788275" y="6021388"/>
          <p14:tracePt t="341143" x="7772400" y="6013450"/>
          <p14:tracePt t="341145" x="7772400" y="6005513"/>
          <p14:tracePt t="341153" x="7764463" y="5995988"/>
          <p14:tracePt t="341162" x="7764463" y="5988050"/>
          <p14:tracePt t="341169" x="7764463" y="5980113"/>
          <p14:tracePt t="341178" x="7764463" y="5964238"/>
          <p14:tracePt t="341185" x="7764463" y="5956300"/>
          <p14:tracePt t="341194" x="7772400" y="5940425"/>
          <p14:tracePt t="341202" x="7772400" y="5916613"/>
          <p14:tracePt t="341210" x="7772400" y="5900738"/>
          <p14:tracePt t="341217" x="7780338" y="5884863"/>
          <p14:tracePt t="341226" x="7788275" y="5876925"/>
          <p14:tracePt t="341233" x="7788275" y="5861050"/>
          <p14:tracePt t="341241" x="7796213" y="5845175"/>
          <p14:tracePt t="341249" x="7804150" y="5837238"/>
          <p14:tracePt t="341257" x="7820025" y="5821363"/>
          <p14:tracePt t="341265" x="7827963" y="5821363"/>
          <p14:tracePt t="341273" x="7835900" y="5813425"/>
          <p14:tracePt t="341281" x="7869238" y="5805488"/>
          <p14:tracePt t="341293" x="7893050" y="5805488"/>
          <p14:tracePt t="341297" x="7956550" y="5805488"/>
          <p14:tracePt t="341305" x="7972425" y="5805488"/>
          <p14:tracePt t="341314" x="7996238" y="5805488"/>
          <p14:tracePt t="341322" x="8004175" y="5813425"/>
          <p14:tracePt t="341330" x="8012113" y="5813425"/>
          <p14:tracePt t="341338" x="8012113" y="5821363"/>
          <p14:tracePt t="341345" x="8012113" y="5829300"/>
          <p14:tracePt t="341354" x="8012113" y="5845175"/>
          <p14:tracePt t="341361" x="8012113" y="5853113"/>
          <p14:tracePt t="341369" x="8012113" y="5876925"/>
          <p14:tracePt t="341377" x="8012113" y="5932488"/>
          <p14:tracePt t="341386" x="8012113" y="5948363"/>
          <p14:tracePt t="341394" x="8004175" y="5972175"/>
          <p14:tracePt t="341402" x="7996238" y="5995988"/>
          <p14:tracePt t="341411" x="7972425" y="6037263"/>
          <p14:tracePt t="341418" x="7956550" y="6045200"/>
          <p14:tracePt t="341426" x="7948613" y="6053138"/>
          <p14:tracePt t="341433" x="7932738" y="6061075"/>
          <p14:tracePt t="341450" x="7924800" y="6061075"/>
          <p14:tracePt t="341482" x="7916863" y="6061075"/>
          <p14:tracePt t="341490" x="7916863" y="6053138"/>
          <p14:tracePt t="341498" x="7916863" y="6045200"/>
          <p14:tracePt t="341506" x="7916863" y="6037263"/>
          <p14:tracePt t="341513" x="7908925" y="6029325"/>
          <p14:tracePt t="341522" x="7900988" y="6005513"/>
          <p14:tracePt t="341530" x="7893050" y="5988050"/>
          <p14:tracePt t="341538" x="7893050" y="5972175"/>
          <p14:tracePt t="341546" x="7893050" y="5956300"/>
          <p14:tracePt t="341553" x="7893050" y="5948363"/>
          <p14:tracePt t="341561" x="7893050" y="5940425"/>
          <p14:tracePt t="341569" x="7893050" y="5932488"/>
          <p14:tracePt t="341577" x="7893050" y="5916613"/>
          <p14:tracePt t="341585" x="7900988" y="5916613"/>
          <p14:tracePt t="341598" x="7916863" y="5900738"/>
          <p14:tracePt t="341611" x="7940675" y="5892800"/>
          <p14:tracePt t="341617" x="7956550" y="5892800"/>
          <p14:tracePt t="341627" x="7972425" y="5892800"/>
          <p14:tracePt t="341633" x="7988300" y="5892800"/>
          <p14:tracePt t="341643" x="8004175" y="5892800"/>
          <p14:tracePt t="341650" x="8012113" y="5892800"/>
          <p14:tracePt t="341659" x="8027988" y="5900738"/>
          <p14:tracePt t="341666" x="8027988" y="5908675"/>
          <p14:tracePt t="341673" x="8043863" y="5924550"/>
          <p14:tracePt t="341682" x="8043863" y="5932488"/>
          <p14:tracePt t="341690" x="8051800" y="5940425"/>
          <p14:tracePt t="341698" x="8059738" y="5956300"/>
          <p14:tracePt t="341706" x="8059738" y="5964238"/>
          <p14:tracePt t="341713" x="8059738" y="5972175"/>
          <p14:tracePt t="341722" x="8059738" y="5980113"/>
          <p14:tracePt t="341737" x="8059738" y="5988050"/>
          <p14:tracePt t="341753" x="8051800" y="5988050"/>
          <p14:tracePt t="341761" x="8043863" y="5988050"/>
          <p14:tracePt t="341769" x="8027988" y="5988050"/>
          <p14:tracePt t="341777" x="7980363" y="5988050"/>
          <p14:tracePt t="341785" x="7948613" y="5980113"/>
          <p14:tracePt t="341793" x="7900988" y="5972175"/>
          <p14:tracePt t="341802" x="7893050" y="5972175"/>
          <p14:tracePt t="341810" x="7877175" y="5964238"/>
          <p14:tracePt t="341818" x="7851775" y="5948363"/>
          <p14:tracePt t="341826" x="7843838" y="5948363"/>
          <p14:tracePt t="341833" x="7843838" y="5932488"/>
          <p14:tracePt t="341843" x="7843838" y="5924550"/>
          <p14:tracePt t="341849" x="7843838" y="5908675"/>
          <p14:tracePt t="341857" x="7843838" y="5900738"/>
          <p14:tracePt t="341866" x="7843838" y="5884863"/>
          <p14:tracePt t="341873" x="7843838" y="5876925"/>
          <p14:tracePt t="341882" x="7843838" y="5868988"/>
          <p14:tracePt t="341889" x="7843838" y="5861050"/>
          <p14:tracePt t="341902" x="7859713" y="5853113"/>
          <p14:tracePt t="341906" x="7859713" y="5845175"/>
          <p14:tracePt t="341913" x="7869238" y="5837238"/>
          <p14:tracePt t="341922" x="7877175" y="5829300"/>
          <p14:tracePt t="341929" x="7885113" y="5829300"/>
          <p14:tracePt t="341937" x="7900988" y="5829300"/>
          <p14:tracePt t="341945" x="7908925" y="5837238"/>
          <p14:tracePt t="341953" x="7924800" y="5837238"/>
          <p14:tracePt t="341961" x="7940675" y="5853113"/>
          <p14:tracePt t="341969" x="7972425" y="5868988"/>
          <p14:tracePt t="341977" x="7988300" y="5892800"/>
          <p14:tracePt t="341985" x="8012113" y="5908675"/>
          <p14:tracePt t="341995" x="8020050" y="5924550"/>
          <p14:tracePt t="342004" x="8035925" y="5948363"/>
          <p14:tracePt t="342015" x="8043863" y="5964238"/>
          <p14:tracePt t="342018" x="8043863" y="5980113"/>
          <p14:tracePt t="342027" x="8043863" y="6005513"/>
          <p14:tracePt t="342043" x="8043863" y="6013450"/>
          <p14:tracePt t="342058" x="8004175" y="6021388"/>
          <p14:tracePt t="342066" x="7956550" y="6021388"/>
          <p14:tracePt t="342073" x="7893050" y="6021388"/>
          <p14:tracePt t="342082" x="7843838" y="6021388"/>
          <p14:tracePt t="342089" x="7820025" y="6013450"/>
          <p14:tracePt t="342098" x="7812088" y="6013450"/>
          <p14:tracePt t="342106" x="7796213" y="6013450"/>
          <p14:tracePt t="342113" x="7788275" y="6013450"/>
          <p14:tracePt t="342122" x="7788275" y="5995988"/>
          <p14:tracePt t="342129" x="7780338" y="5988050"/>
          <p14:tracePt t="342138" x="7780338" y="5972175"/>
          <p14:tracePt t="342145" x="7780338" y="5964238"/>
          <p14:tracePt t="342153" x="7780338" y="5940425"/>
          <p14:tracePt t="342161" x="7780338" y="5932488"/>
          <p14:tracePt t="342169" x="7788275" y="5924550"/>
          <p14:tracePt t="342177" x="7796213" y="5900738"/>
          <p14:tracePt t="342185" x="7851775" y="5892800"/>
          <p14:tracePt t="342194" x="7885113" y="5876925"/>
          <p14:tracePt t="342202" x="7932738" y="5868988"/>
          <p14:tracePt t="342211" x="7988300" y="5861050"/>
          <p14:tracePt t="342217" x="8020050" y="5853113"/>
          <p14:tracePt t="342226" x="8059738" y="5853113"/>
          <p14:tracePt t="342233" x="8083550" y="5853113"/>
          <p14:tracePt t="342244" x="8107363" y="5853113"/>
          <p14:tracePt t="342259" x="8115300" y="5861050"/>
          <p14:tracePt t="342266" x="8115300" y="5868988"/>
          <p14:tracePt t="342273" x="8115300" y="5876925"/>
          <p14:tracePt t="342282" x="8115300" y="5892800"/>
          <p14:tracePt t="342289" x="8115300" y="5916613"/>
          <p14:tracePt t="342298" x="8115300" y="5948363"/>
          <p14:tracePt t="342306" x="8099425" y="5964238"/>
          <p14:tracePt t="342313" x="8083550" y="6021388"/>
          <p14:tracePt t="342322" x="8059738" y="6037263"/>
          <p14:tracePt t="342330" x="8035925" y="6061075"/>
          <p14:tracePt t="342337" x="8020050" y="6069013"/>
          <p14:tracePt t="342345" x="8004175" y="6076950"/>
          <p14:tracePt t="342353" x="7996238" y="6076950"/>
          <p14:tracePt t="342361" x="7988300" y="6076950"/>
          <p14:tracePt t="342377" x="7980363" y="6076950"/>
          <p14:tracePt t="342402" x="7972425" y="6061075"/>
          <p14:tracePt t="342418" x="7972425" y="6053138"/>
          <p14:tracePt t="342427" x="7972425" y="6029325"/>
          <p14:tracePt t="342433" x="7964488" y="6005513"/>
          <p14:tracePt t="342443" x="7964488" y="5988050"/>
          <p14:tracePt t="342449" x="7964488" y="5972175"/>
          <p14:tracePt t="342460" x="7972425" y="5948363"/>
          <p14:tracePt t="342466" x="7980363" y="5940425"/>
          <p14:tracePt t="342475" x="7980363" y="5924550"/>
          <p14:tracePt t="342482" x="7996238" y="5916613"/>
          <p14:tracePt t="342489" x="8004175" y="5908675"/>
          <p14:tracePt t="342506" x="8020050" y="5900738"/>
          <p14:tracePt t="342522" x="8027988" y="5900738"/>
          <p14:tracePt t="342586" x="8027988" y="5908675"/>
          <p14:tracePt t="342634" x="8020050" y="5908675"/>
          <p14:tracePt t="342642" x="8012113" y="5908675"/>
          <p14:tracePt t="342650" x="7988300" y="5908675"/>
          <p14:tracePt t="342658" x="7980363" y="5908675"/>
          <p14:tracePt t="342666" x="7964488" y="5908675"/>
          <p14:tracePt t="342675" x="7948613" y="5908675"/>
          <p14:tracePt t="342682" x="7940675" y="5908675"/>
          <p14:tracePt t="342693" x="7932738" y="5908675"/>
          <p14:tracePt t="342697" x="7924800" y="5908675"/>
          <p14:tracePt t="342706" x="7900988" y="5908675"/>
          <p14:tracePt t="342713" x="7893050" y="5908675"/>
          <p14:tracePt t="342722" x="7885113" y="5908675"/>
          <p14:tracePt t="342729" x="7877175" y="5908675"/>
          <p14:tracePt t="342737" x="7869238" y="5908675"/>
          <p14:tracePt t="342745" x="7859713" y="5908675"/>
          <p14:tracePt t="342753" x="7843838" y="5908675"/>
          <p14:tracePt t="342761" x="7827963" y="5908675"/>
          <p14:tracePt t="342769" x="7804150" y="5908675"/>
          <p14:tracePt t="342777" x="7796213" y="5908675"/>
          <p14:tracePt t="342785" x="7756525" y="5908675"/>
          <p14:tracePt t="342793" x="7732713" y="5908675"/>
          <p14:tracePt t="342802" x="7716838" y="5908675"/>
          <p14:tracePt t="342806" x="7700963" y="5908675"/>
          <p14:tracePt t="342818" x="7677150" y="5908675"/>
          <p14:tracePt t="342825" x="7661275" y="5908675"/>
          <p14:tracePt t="342833" x="7645400" y="5908675"/>
          <p14:tracePt t="342842" x="7597775" y="5908675"/>
          <p14:tracePt t="342849" x="7581900" y="5908675"/>
          <p14:tracePt t="342859" x="7573963" y="5908675"/>
          <p14:tracePt t="342866" x="7518400" y="5916613"/>
          <p14:tracePt t="342875" x="7518400" y="5924550"/>
          <p14:tracePt t="342882" x="7477125" y="5932488"/>
          <p14:tracePt t="342891" x="7461250" y="5940425"/>
          <p14:tracePt t="342897" x="7445375" y="5940425"/>
          <p14:tracePt t="342906" x="7437438" y="5948363"/>
          <p14:tracePt t="342913" x="7429500" y="5948363"/>
          <p14:tracePt t="342922" x="7429500" y="5956300"/>
          <p14:tracePt t="342945" x="7421563" y="5956300"/>
          <p14:tracePt t="342971" x="7413625" y="5956300"/>
          <p14:tracePt t="343010" x="7405688" y="5956300"/>
          <p14:tracePt t="343049" x="7405688" y="5948363"/>
          <p14:tracePt t="343074" x="7405688" y="5940425"/>
          <p14:tracePt t="343097" x="7421563" y="5940425"/>
          <p14:tracePt t="343110" x="7437438" y="5932488"/>
          <p14:tracePt t="343113" x="7477125" y="5932488"/>
          <p14:tracePt t="343122" x="7534275" y="5932488"/>
          <p14:tracePt t="343131" x="7629525" y="5932488"/>
          <p14:tracePt t="343140" x="7732713" y="5924550"/>
          <p14:tracePt t="343147" x="7812088" y="5924550"/>
          <p14:tracePt t="343154" x="7964488" y="5900738"/>
          <p14:tracePt t="343162" x="8099425" y="5900738"/>
          <p14:tracePt t="343169" x="8291513" y="5900738"/>
          <p14:tracePt t="343177" x="8410575" y="5900738"/>
          <p14:tracePt t="343185" x="8602663" y="5900738"/>
          <p14:tracePt t="343193" x="8721725" y="5892800"/>
          <p14:tracePt t="343202" x="8753475" y="5884863"/>
          <p14:tracePt t="343210" x="8769350" y="5884863"/>
          <p14:tracePt t="343218" x="8777288" y="5884863"/>
          <p14:tracePt t="343262" x="8777288" y="5892800"/>
          <p14:tracePt t="343274" x="8777288" y="5900738"/>
          <p14:tracePt t="343282" x="8769350" y="5900738"/>
          <p14:tracePt t="343290" x="8761413" y="5908675"/>
          <p14:tracePt t="343298" x="8753475" y="5916613"/>
          <p14:tracePt t="343306" x="8745538" y="5916613"/>
          <p14:tracePt t="343313" x="8737600" y="5924550"/>
          <p14:tracePt t="343324" x="8729663" y="5924550"/>
          <p14:tracePt t="343330" x="8721725" y="5932488"/>
          <p14:tracePt t="343338" x="8713788" y="5940425"/>
          <p14:tracePt t="343346" x="8697913" y="5940425"/>
          <p14:tracePt t="343354" x="8689975" y="5940425"/>
          <p14:tracePt t="343362" x="8666163" y="5948363"/>
          <p14:tracePt t="343369" x="8642350" y="5948363"/>
          <p14:tracePt t="343377" x="8626475" y="5948363"/>
          <p14:tracePt t="343385" x="8577263" y="5948363"/>
          <p14:tracePt t="343394" x="8569325" y="5948363"/>
          <p14:tracePt t="343402" x="8553450" y="5948363"/>
          <p14:tracePt t="343413" x="8505825" y="5948363"/>
          <p14:tracePt t="343417" x="8482013" y="5948363"/>
          <p14:tracePt t="343425" x="8442325" y="5940425"/>
          <p14:tracePt t="343433" x="8386763" y="5940425"/>
          <p14:tracePt t="343442" x="8370888" y="5940425"/>
          <p14:tracePt t="343450" x="8355013" y="5932488"/>
          <p14:tracePt t="343458" x="8331200" y="5924550"/>
          <p14:tracePt t="343465" x="8323263" y="5924550"/>
          <p14:tracePt t="343475" x="8315325" y="5924550"/>
          <p14:tracePt t="343498" x="8307388" y="5924550"/>
          <p14:tracePt t="343522" x="8307388" y="5916613"/>
          <p14:tracePt t="343530" x="8307388" y="5908675"/>
          <p14:tracePt t="343546" x="8307388" y="5900738"/>
          <p14:tracePt t="343566" x="8299450" y="5892800"/>
          <p14:tracePt t="343578" x="8291513" y="5876925"/>
          <p14:tracePt t="343585" x="8283575" y="5868988"/>
          <p14:tracePt t="343594" x="8267700" y="5853113"/>
          <p14:tracePt t="343604" x="8267700" y="5845175"/>
          <p14:tracePt t="343613" x="8243888" y="5837238"/>
          <p14:tracePt t="343618" x="8235950" y="5813425"/>
          <p14:tracePt t="343627" x="8218488" y="5813425"/>
          <p14:tracePt t="343633" x="8210550" y="5781675"/>
          <p14:tracePt t="343641" x="8194675" y="5773738"/>
          <p14:tracePt t="343649" x="8186738" y="5757863"/>
          <p14:tracePt t="343658" x="8162925" y="5734050"/>
          <p14:tracePt t="343665" x="8147050" y="5710238"/>
          <p14:tracePt t="343674" x="8131175" y="5637213"/>
          <p14:tracePt t="343681" x="8107363" y="5549900"/>
          <p14:tracePt t="343691" x="8099425" y="5486400"/>
          <p14:tracePt t="343698" x="8091488" y="5407025"/>
          <p14:tracePt t="343707" x="8083550" y="5286375"/>
          <p14:tracePt t="343717" x="8083550" y="5222875"/>
          <p14:tracePt t="343722" x="8083550" y="5119688"/>
          <p14:tracePt t="343730" x="8083550" y="5040313"/>
          <p14:tracePt t="343738" x="8083550" y="4943475"/>
          <p14:tracePt t="343746" x="8083550" y="4832350"/>
          <p14:tracePt t="343753" x="8083550" y="4752975"/>
          <p14:tracePt t="343762" x="8083550" y="4657725"/>
          <p14:tracePt t="343769" x="8059738" y="4552950"/>
          <p14:tracePt t="343777" x="8051800" y="4370388"/>
          <p14:tracePt t="343785" x="8043863" y="4249738"/>
          <p14:tracePt t="343794" x="8020050" y="4114800"/>
          <p14:tracePt t="343801" x="8004175" y="3956050"/>
          <p14:tracePt t="343809" x="7980363" y="3835400"/>
          <p14:tracePt t="343818" x="7980363" y="3787775"/>
          <p14:tracePt t="343825" x="7972425" y="3732213"/>
          <p14:tracePt t="343834" x="7972425" y="3716338"/>
          <p14:tracePt t="343842" x="7972425" y="3708400"/>
          <p14:tracePt t="343850" x="7956550" y="3700463"/>
          <p14:tracePt t="343865" x="7948613" y="3692525"/>
          <p14:tracePt t="343874" x="7948613" y="3684588"/>
          <p14:tracePt t="343882" x="7932738" y="3668713"/>
          <p14:tracePt t="343891" x="7924800" y="3660775"/>
          <p14:tracePt t="343897" x="7916863" y="3652838"/>
          <p14:tracePt t="343906" x="7900988" y="3629025"/>
          <p14:tracePt t="343913" x="7843838" y="3605213"/>
          <p14:tracePt t="343921" x="7820025" y="3595688"/>
          <p14:tracePt t="343930" x="7804150" y="3579813"/>
          <p14:tracePt t="343940" x="7780338" y="3571875"/>
          <p14:tracePt t="343947" x="7772400" y="3563938"/>
          <p14:tracePt t="343954" x="7756525" y="3556000"/>
          <p14:tracePt t="343970" x="7748588" y="3548063"/>
          <p14:tracePt t="343978" x="7740650" y="3540125"/>
          <p14:tracePt t="343985" x="7740650" y="3524250"/>
          <p14:tracePt t="343993" x="7732713" y="3516313"/>
          <p14:tracePt t="344004" x="7724775" y="3508375"/>
          <p14:tracePt t="344012" x="7708900" y="3484563"/>
          <p14:tracePt t="344020" x="7700963" y="3484563"/>
          <p14:tracePt t="344025" x="7685088" y="3476625"/>
          <p14:tracePt t="344041" x="7669213" y="3476625"/>
          <p14:tracePt t="344050" x="7661275" y="3476625"/>
          <p14:tracePt t="344057" x="7645400" y="3476625"/>
          <p14:tracePt t="344065" x="7629525" y="3476625"/>
          <p14:tracePt t="344075" x="7621588" y="3476625"/>
          <p14:tracePt t="344081" x="7605713" y="3500438"/>
          <p14:tracePt t="344091" x="7573963" y="3508375"/>
          <p14:tracePt t="344097" x="7558088" y="3524250"/>
          <p14:tracePt t="344107" x="7526338" y="3563938"/>
          <p14:tracePt t="344113" x="7485063" y="3629025"/>
          <p14:tracePt t="344122" x="7437438" y="3668713"/>
          <p14:tracePt t="344130" x="7405688" y="3716338"/>
          <p14:tracePt t="344138" x="7366000" y="3771900"/>
          <p14:tracePt t="344146" x="7334250" y="3843338"/>
          <p14:tracePt t="344153" x="7270750" y="3956050"/>
          <p14:tracePt t="344162" x="7254875" y="4011613"/>
          <p14:tracePt t="344176" x="7239000" y="4035425"/>
          <p14:tracePt t="344177" x="7239000" y="4043363"/>
          <p14:tracePt t="344185" x="7239000" y="4051300"/>
          <p14:tracePt t="344193" x="7231063" y="4051300"/>
          <p14:tracePt t="344202" x="7231063" y="4059238"/>
          <p14:tracePt t="344251" x="7231063" y="4075113"/>
          <p14:tracePt t="344257" x="7231063" y="4090988"/>
          <p14:tracePt t="344265" x="7231063" y="4114800"/>
          <p14:tracePt t="344273" x="7231063" y="4130675"/>
          <p14:tracePt t="344281" x="7231063" y="4170363"/>
          <p14:tracePt t="344290" x="7231063" y="4225925"/>
          <p14:tracePt t="344297" x="7223125" y="4257675"/>
          <p14:tracePt t="344307" x="7215188" y="4273550"/>
          <p14:tracePt t="344314" x="7215188" y="4281488"/>
          <p14:tracePt t="344322" x="7215188" y="4314825"/>
          <p14:tracePt t="344330" x="7207250" y="4330700"/>
          <p14:tracePt t="344337" x="7207250" y="4354513"/>
          <p14:tracePt t="344346" x="7199313" y="4362450"/>
          <p14:tracePt t="344353" x="7191375" y="4402138"/>
          <p14:tracePt t="344362" x="7183438" y="4457700"/>
          <p14:tracePt t="344369" x="7183438" y="4489450"/>
          <p14:tracePt t="344377" x="7167563" y="4537075"/>
          <p14:tracePt t="344385" x="7159625" y="4624388"/>
          <p14:tracePt t="344393" x="7151688" y="4657725"/>
          <p14:tracePt t="344402" x="7143750" y="4737100"/>
          <p14:tracePt t="344409" x="7126288" y="4760913"/>
          <p14:tracePt t="344418" x="7102475" y="4800600"/>
          <p14:tracePt t="344425" x="7094538" y="4816475"/>
          <p14:tracePt t="344433" x="7086600" y="4840288"/>
          <p14:tracePt t="344443" x="7086600" y="4848225"/>
          <p14:tracePt t="344450" x="7086600" y="4864100"/>
          <p14:tracePt t="344458" x="7078663" y="4872038"/>
          <p14:tracePt t="344465" x="7078663" y="4879975"/>
          <p14:tracePt t="344474" x="7070725" y="4887913"/>
          <p14:tracePt t="344482" x="7070725" y="4895850"/>
          <p14:tracePt t="344491" x="7070725" y="4911725"/>
          <p14:tracePt t="344498" x="7062788" y="4935538"/>
          <p14:tracePt t="344514" x="7054850" y="4943475"/>
          <p14:tracePt t="344523" x="7054850" y="4959350"/>
          <p14:tracePt t="344530" x="7046913" y="4967288"/>
          <p14:tracePt t="344546" x="7046913" y="4976813"/>
          <p14:tracePt t="344553" x="7046913" y="4984750"/>
          <p14:tracePt t="344562" x="7046913" y="5000625"/>
          <p14:tracePt t="344569" x="7046913" y="5008563"/>
          <p14:tracePt t="344578" x="7046913" y="5016500"/>
          <p14:tracePt t="344585" x="7046913" y="5024438"/>
          <p14:tracePt t="344593" x="7046913" y="5040313"/>
          <p14:tracePt t="344602" x="7054850" y="5048250"/>
          <p14:tracePt t="344609" x="7054850" y="5056188"/>
          <p14:tracePt t="344618" x="7054850" y="5064125"/>
          <p14:tracePt t="344633" x="7054850" y="5072063"/>
          <p14:tracePt t="344642" x="7062788" y="5080000"/>
          <p14:tracePt t="344666" x="7070725" y="5087938"/>
          <p14:tracePt t="344730" x="7070725" y="5072063"/>
          <p14:tracePt t="344737" x="7070725" y="5056188"/>
          <p14:tracePt t="344746" x="7078663" y="5048250"/>
          <p14:tracePt t="344753" x="7078663" y="5008563"/>
          <p14:tracePt t="344762" x="7086600" y="4984750"/>
          <p14:tracePt t="344769" x="7086600" y="4951413"/>
          <p14:tracePt t="344778" x="7102475" y="4903788"/>
          <p14:tracePt t="344785" x="7110413" y="4816475"/>
          <p14:tracePt t="344793" x="7118350" y="4784725"/>
          <p14:tracePt t="344802" x="7126288" y="4705350"/>
          <p14:tracePt t="344809" x="7143750" y="4697413"/>
          <p14:tracePt t="344818" x="7143750" y="4665663"/>
          <p14:tracePt t="344825" x="7151688" y="4649788"/>
          <p14:tracePt t="344833" x="7151688" y="4600575"/>
          <p14:tracePt t="344841" x="7151688" y="4560888"/>
          <p14:tracePt t="344850" x="7151688" y="4545013"/>
          <p14:tracePt t="344858" x="7159625" y="4521200"/>
          <p14:tracePt t="344866" x="7159625" y="4505325"/>
          <p14:tracePt t="344874" x="7159625" y="4489450"/>
          <p14:tracePt t="344882" x="7159625" y="4465638"/>
          <p14:tracePt t="344891" x="7159625" y="4449763"/>
          <p14:tracePt t="344899" x="7159625" y="4441825"/>
          <p14:tracePt t="344907" x="7167563" y="4433888"/>
          <p14:tracePt t="344913" x="7175500" y="4418013"/>
          <p14:tracePt t="344925" x="7183438" y="4410075"/>
          <p14:tracePt t="344948" x="7191375" y="4402138"/>
          <p14:tracePt t="344957" x="7191375" y="4394200"/>
          <p14:tracePt t="344969" x="7199313" y="4386263"/>
          <p14:tracePt t="344985" x="7199313" y="4378325"/>
          <p14:tracePt t="344993" x="7199313" y="4370388"/>
          <p14:tracePt t="345002" x="7199313" y="4362450"/>
          <p14:tracePt t="345018" x="7199313" y="4354513"/>
          <p14:tracePt t="345025" x="7199313" y="4346575"/>
          <p14:tracePt t="345042" x="7199313" y="4330700"/>
          <p14:tracePt t="345050" x="7199313" y="4314825"/>
          <p14:tracePt t="345061" x="7199313" y="4291013"/>
          <p14:tracePt t="345066" x="7199313" y="4257675"/>
          <p14:tracePt t="345077" x="7199313" y="4217988"/>
          <p14:tracePt t="345081" x="7199313" y="4162425"/>
          <p14:tracePt t="345091" x="7199313" y="4146550"/>
          <p14:tracePt t="345098" x="7199313" y="4106863"/>
          <p14:tracePt t="345107" x="7199313" y="4083050"/>
          <p14:tracePt t="345113" x="7199313" y="4067175"/>
          <p14:tracePt t="345124" x="7199313" y="4043363"/>
          <p14:tracePt t="345130" x="7199313" y="3995738"/>
          <p14:tracePt t="345138" x="7199313" y="3979863"/>
          <p14:tracePt t="345146" x="7199313" y="3938588"/>
          <p14:tracePt t="345153" x="7199313" y="3883025"/>
          <p14:tracePt t="345162" x="7199313" y="3819525"/>
          <p14:tracePt t="345169" x="7199313" y="3803650"/>
          <p14:tracePt t="345178" x="7191375" y="3795713"/>
          <p14:tracePt t="345185" x="7191375" y="3779838"/>
          <p14:tracePt t="345266" x="7183438" y="3787775"/>
          <p14:tracePt t="345273" x="7175500" y="3795713"/>
          <p14:tracePt t="345282" x="7167563" y="3803650"/>
          <p14:tracePt t="345291" x="7159625" y="3819525"/>
          <p14:tracePt t="345297" x="7151688" y="3835400"/>
          <p14:tracePt t="345307" x="7135813" y="3922713"/>
          <p14:tracePt t="345314" x="7118350" y="4011613"/>
          <p14:tracePt t="345324" x="7110413" y="4106863"/>
          <p14:tracePt t="345329" x="7086600" y="4217988"/>
          <p14:tracePt t="345339" x="7070725" y="4402138"/>
          <p14:tracePt t="345345" x="7062788" y="4465638"/>
          <p14:tracePt t="345353" x="7054850" y="4537075"/>
          <p14:tracePt t="345361" x="7046913" y="4624388"/>
          <p14:tracePt t="345369" x="7038975" y="4641850"/>
          <p14:tracePt t="345381" x="7038975" y="4681538"/>
          <p14:tracePt t="345385" x="7038975" y="4737100"/>
          <p14:tracePt t="345393" x="7038975" y="4752975"/>
          <p14:tracePt t="345401" x="7038975" y="4792663"/>
          <p14:tracePt t="345410" x="7038975" y="4816475"/>
          <p14:tracePt t="345418" x="7038975" y="4848225"/>
          <p14:tracePt t="345425" x="7038975" y="4856163"/>
          <p14:tracePt t="345433" x="7031038" y="4911725"/>
          <p14:tracePt t="345441" x="7031038" y="4927600"/>
          <p14:tracePt t="345450" x="7031038" y="4943475"/>
          <p14:tracePt t="345458" x="7031038" y="4967288"/>
          <p14:tracePt t="345466" x="7031038" y="4976813"/>
          <p14:tracePt t="345474" x="7031038" y="4984750"/>
          <p14:tracePt t="345482" x="7031038" y="5000625"/>
          <p14:tracePt t="345498" x="7031038" y="5016500"/>
          <p14:tracePt t="345513" x="7031038" y="5024438"/>
          <p14:tracePt t="345523" x="7031038" y="5032375"/>
          <p14:tracePt t="345541" x="7038975" y="5048250"/>
          <p14:tracePt t="345546" x="7038975" y="5064125"/>
          <p14:tracePt t="345553" x="7038975" y="5087938"/>
          <p14:tracePt t="345562" x="7038975" y="5095875"/>
          <p14:tracePt t="345569" x="7038975" y="5103813"/>
          <p14:tracePt t="345578" x="7038975" y="5119688"/>
          <p14:tracePt t="345585" x="7038975" y="5127625"/>
          <p14:tracePt t="345593" x="7038975" y="5143500"/>
          <p14:tracePt t="345602" x="7046913" y="5191125"/>
          <p14:tracePt t="345609" x="7046913" y="5222875"/>
          <p14:tracePt t="345618" x="7054850" y="5335588"/>
          <p14:tracePt t="345625" x="7070725" y="5486400"/>
          <p14:tracePt t="345633" x="7078663" y="5549900"/>
          <p14:tracePt t="345642" x="7078663" y="5565775"/>
          <p14:tracePt t="345649" x="7086600" y="5637213"/>
          <p14:tracePt t="345658" x="7094538" y="5678488"/>
          <p14:tracePt t="345666" x="7102475" y="5694363"/>
          <p14:tracePt t="345673" x="7110413" y="5702300"/>
          <p14:tracePt t="345685" x="7126288" y="5718175"/>
          <p14:tracePt t="345690" x="7151688" y="5734050"/>
          <p14:tracePt t="345698" x="7159625" y="5741988"/>
          <p14:tracePt t="345706" x="7167563" y="5741988"/>
          <p14:tracePt t="345714" x="7175500" y="5741988"/>
          <p14:tracePt t="345724" x="7183438" y="5734050"/>
          <p14:tracePt t="345730" x="7191375" y="5726113"/>
          <p14:tracePt t="345739" x="7199313" y="5710238"/>
          <p14:tracePt t="345746" x="7215188" y="5662613"/>
          <p14:tracePt t="345754" x="7223125" y="5637213"/>
          <p14:tracePt t="345762" x="7239000" y="5597525"/>
          <p14:tracePt t="345770" x="7246938" y="5573713"/>
          <p14:tracePt t="345778" x="7254875" y="5557838"/>
          <p14:tracePt t="345786" x="7262813" y="5541963"/>
          <p14:tracePt t="345793" x="7270750" y="5534025"/>
          <p14:tracePt t="345802" x="7278688" y="5526088"/>
          <p14:tracePt t="345809" x="7286625" y="5518150"/>
          <p14:tracePt t="345818" x="7286625" y="5510213"/>
          <p14:tracePt t="345825" x="7294563" y="5510213"/>
          <p14:tracePt t="345833" x="7294563" y="5502275"/>
          <p14:tracePt t="345841" x="7302500" y="5502275"/>
          <p14:tracePt t="345857" x="7318375" y="5502275"/>
          <p14:tracePt t="345866" x="7326313" y="5510213"/>
          <p14:tracePt t="345873" x="7350125" y="5557838"/>
          <p14:tracePt t="345882" x="7397750" y="5597525"/>
          <p14:tracePt t="345889" x="7453313" y="5621338"/>
          <p14:tracePt t="345897" x="7526338" y="5662613"/>
          <p14:tracePt t="345906" x="7573963" y="5678488"/>
          <p14:tracePt t="345913" x="7661275" y="5702300"/>
          <p14:tracePt t="345923" x="7724775" y="5718175"/>
          <p14:tracePt t="345930" x="7740650" y="5726113"/>
          <p14:tracePt t="345940" x="7788275" y="5741988"/>
          <p14:tracePt t="345945" x="7812088" y="5749925"/>
          <p14:tracePt t="345953" x="7827963" y="5773738"/>
          <p14:tracePt t="345962" x="7835900" y="5789613"/>
          <p14:tracePt t="345969" x="7851775" y="5797550"/>
          <p14:tracePt t="345978" x="7851775" y="5829300"/>
          <p14:tracePt t="345985" x="7859713" y="5853113"/>
          <p14:tracePt t="345994" x="7859713" y="5861050"/>
          <p14:tracePt t="346002" x="7859713" y="5868988"/>
          <p14:tracePt t="346010" x="7859713" y="5876925"/>
          <p14:tracePt t="346250" x="7869238" y="5876925"/>
          <p14:tracePt t="346273" x="7885113" y="5876925"/>
          <p14:tracePt t="346282" x="7893050" y="5876925"/>
          <p14:tracePt t="346297" x="7900988" y="5876925"/>
          <p14:tracePt t="346306" x="7900988" y="5868988"/>
          <p14:tracePt t="346313" x="7908925" y="5868988"/>
          <p14:tracePt t="346329" x="7916863" y="5861050"/>
          <p14:tracePt t="346338" x="7924800" y="5861050"/>
          <p14:tracePt t="346346" x="7940675" y="5837238"/>
          <p14:tracePt t="346353" x="7948613" y="5829300"/>
          <p14:tracePt t="346362" x="7980363" y="5813425"/>
          <p14:tracePt t="346370" x="7996238" y="5797550"/>
          <p14:tracePt t="346377" x="8012113" y="5789613"/>
          <p14:tracePt t="346385" x="8020050" y="5789613"/>
          <p14:tracePt t="346393" x="8043863" y="5789613"/>
          <p14:tracePt t="346409" x="8051800" y="5781675"/>
          <p14:tracePt t="346554" x="8051800" y="5789613"/>
          <p14:tracePt t="346562" x="8051800" y="5797550"/>
          <p14:tracePt t="346618" x="8051800" y="5805488"/>
          <p14:tracePt t="346634" x="8051800" y="5813425"/>
          <p14:tracePt t="346642" x="8059738" y="5813425"/>
          <p14:tracePt t="346659" x="8059738" y="5821363"/>
          <p14:tracePt t="346666" x="8067675" y="5821363"/>
          <p14:tracePt t="346673" x="8067675" y="5829300"/>
          <p14:tracePt t="346738" x="8075613" y="5829300"/>
          <p14:tracePt t="347807" x="8075613" y="5837238"/>
          <p14:tracePt t="347818" x="8075613" y="5845175"/>
          <p14:tracePt t="347826" x="8075613" y="5853113"/>
          <p14:tracePt t="347833" x="8075613" y="5861050"/>
          <p14:tracePt t="347842" x="8067675" y="5876925"/>
          <p14:tracePt t="347849" x="8059738" y="5876925"/>
          <p14:tracePt t="347853" x="8051800" y="5892800"/>
          <p14:tracePt t="347873" x="8051800" y="5900738"/>
          <p14:tracePt t="347890" x="8043863" y="5908675"/>
          <p14:tracePt t="347906" x="8043863" y="5916613"/>
          <p14:tracePt t="347925" x="8043863" y="5924550"/>
          <p14:tracePt t="347937" x="8043863" y="5932488"/>
          <p14:tracePt t="347947" x="8043863" y="5940425"/>
          <p14:tracePt t="347958" x="8043863" y="5948363"/>
          <p14:tracePt t="347964" x="8035925" y="5948363"/>
          <p14:tracePt t="347969" x="8027988" y="5956300"/>
          <p14:tracePt t="347979" x="8027988" y="5964238"/>
          <p14:tracePt t="347994" x="8027988" y="5972175"/>
          <p14:tracePt t="348010" x="8027988" y="5980113"/>
          <p14:tracePt t="348033" x="8059738" y="5988050"/>
          <p14:tracePt t="348042" x="8131175" y="5995988"/>
          <p14:tracePt t="348048" x="8218488" y="5988050"/>
          <p14:tracePt t="348063" x="8251825" y="5972175"/>
          <p14:tracePt t="348066" x="8331200" y="5932488"/>
          <p14:tracePt t="348073" x="8355013" y="5916613"/>
          <p14:tracePt t="348081" x="8378825" y="5892800"/>
          <p14:tracePt t="348414" x="8378825" y="5884863"/>
          <p14:tracePt t="348418" x="8378825" y="5876925"/>
          <p14:tracePt t="348426" x="8378825" y="5861050"/>
          <p14:tracePt t="348435" x="8378825" y="5845175"/>
          <p14:tracePt t="348442" x="8370888" y="5837238"/>
          <p14:tracePt t="348446" x="8370888" y="5829300"/>
          <p14:tracePt t="348455" x="8362950" y="5829300"/>
          <p14:tracePt t="348462" x="8315325" y="5829300"/>
          <p14:tracePt t="348473" x="8283575" y="5829300"/>
          <p14:tracePt t="348481" x="8267700" y="5829300"/>
          <p14:tracePt t="348489" x="8251825" y="5829300"/>
          <p14:tracePt t="348498" x="8243888" y="5829300"/>
          <p14:tracePt t="348505" x="8235950" y="5829300"/>
          <p14:tracePt t="348514" x="8218488" y="5829300"/>
          <p14:tracePt t="348521" x="8202613" y="5829300"/>
          <p14:tracePt t="348530" x="8202613" y="5837238"/>
          <p14:tracePt t="348537" x="8154988" y="5845175"/>
          <p14:tracePt t="348545" x="8147050" y="5861050"/>
          <p14:tracePt t="348555" x="8099425" y="5876925"/>
          <p14:tracePt t="348561" x="8075613" y="5892800"/>
          <p14:tracePt t="348570" x="8067675" y="5908675"/>
          <p14:tracePt t="348582" x="8059738" y="5916613"/>
          <p14:tracePt t="348605" x="8059738" y="5924550"/>
          <p14:tracePt t="348626" x="8051800" y="5932488"/>
          <p14:tracePt t="348634" x="8051800" y="5940425"/>
          <p14:tracePt t="348642" x="8051800" y="5956300"/>
          <p14:tracePt t="348650" x="8051800" y="5964238"/>
          <p14:tracePt t="348657" x="8051800" y="5980113"/>
          <p14:tracePt t="348666" x="8043863" y="5988050"/>
          <p14:tracePt t="348673" x="8043863" y="6013450"/>
          <p14:tracePt t="348682" x="8043863" y="6029325"/>
          <p14:tracePt t="348699" x="8043863" y="6037263"/>
          <p14:tracePt t="348701" x="8043863" y="6045200"/>
          <p14:tracePt t="348713" x="8043863" y="6053138"/>
          <p14:tracePt t="348721" x="8043863" y="6061075"/>
          <p14:tracePt t="348738" x="8043863" y="6069013"/>
          <p14:tracePt t="348890" x="8035925" y="6069013"/>
          <p14:tracePt t="348908" x="8020050" y="6076950"/>
          <p14:tracePt t="348922" x="8012113" y="6084888"/>
          <p14:tracePt t="348930" x="8004175" y="6100763"/>
          <p14:tracePt t="348938" x="7996238" y="6108700"/>
          <p14:tracePt t="348945" x="7980363" y="6132513"/>
          <p14:tracePt t="348953" x="7964488" y="6156325"/>
          <p14:tracePt t="348961" x="7940675" y="6172200"/>
          <p14:tracePt t="348969" x="7869238" y="6235700"/>
          <p14:tracePt t="348977" x="7843838" y="6267450"/>
          <p14:tracePt t="348985" x="7788275" y="6283325"/>
          <p14:tracePt t="348990" x="7748588" y="6315075"/>
          <p14:tracePt t="348999" x="7732713" y="6338888"/>
          <p14:tracePt t="349005" x="7724775" y="6356350"/>
          <p14:tracePt t="349018" x="7700963" y="6364288"/>
          <p14:tracePt t="349026" x="7693025" y="6372225"/>
          <p14:tracePt t="349034" x="7685088" y="6380163"/>
          <p14:tracePt t="349046" x="7677150" y="6380163"/>
          <p14:tracePt t="349052" x="7669213" y="6380163"/>
          <p14:tracePt t="349065" x="7653338" y="6388100"/>
          <p14:tracePt t="349066" x="7645400" y="6388100"/>
          <p14:tracePt t="349074" x="7637463" y="6388100"/>
          <p14:tracePt t="349082" x="7613650" y="6388100"/>
          <p14:tracePt t="349090" x="7597775" y="6388100"/>
          <p14:tracePt t="349099" x="7558088" y="6380163"/>
          <p14:tracePt t="349105" x="7437438" y="6372225"/>
          <p14:tracePt t="349114" x="7342188" y="6372225"/>
          <p14:tracePt t="349122" x="7270750" y="6364288"/>
          <p14:tracePt t="349126" x="7215188" y="6356350"/>
          <p14:tracePt t="349133" x="7175500" y="6348413"/>
          <p14:tracePt t="349142" x="7135813" y="6348413"/>
          <p14:tracePt t="349149" x="7126288" y="6348413"/>
          <p14:tracePt t="349159" x="7102475" y="6348413"/>
          <p14:tracePt t="349177" x="7094538" y="6356350"/>
          <p14:tracePt t="349202" x="7094538" y="6364288"/>
          <p14:tracePt t="349210" x="7086600" y="6364288"/>
          <p14:tracePt t="349217" x="7086600" y="6380163"/>
          <p14:tracePt t="349226" x="7086600" y="6388100"/>
          <p14:tracePt t="349243" x="7086600" y="6396038"/>
          <p14:tracePt t="349250" x="7086600" y="6403975"/>
          <p14:tracePt t="349313" x="7086600" y="6396038"/>
          <p14:tracePt t="349325" x="7094538" y="6396038"/>
          <p14:tracePt t="349362" x="7102475" y="6396038"/>
          <p14:tracePt t="349370" x="7110413" y="6396038"/>
          <p14:tracePt t="349377" x="7118350" y="6396038"/>
          <p14:tracePt t="349386" x="7126288" y="6396038"/>
          <p14:tracePt t="349390" x="7151688" y="6396038"/>
          <p14:tracePt t="349398" x="7167563" y="6396038"/>
          <p14:tracePt t="349406" x="7207250" y="6396038"/>
          <p14:tracePt t="349413" x="7262813" y="6396038"/>
          <p14:tracePt t="349421" x="7278688" y="6396038"/>
          <p14:tracePt t="349429" x="7318375" y="6396038"/>
          <p14:tracePt t="349437" x="7342188" y="6403975"/>
          <p14:tracePt t="349445" x="7373938" y="6403975"/>
          <p14:tracePt t="349459" x="7397750" y="6411913"/>
          <p14:tracePt t="349469" x="7421563" y="6411913"/>
          <p14:tracePt t="349474" x="7453313" y="6411913"/>
          <p14:tracePt t="349481" x="7493000" y="6411913"/>
          <p14:tracePt t="349489" x="7518400" y="6411913"/>
          <p14:tracePt t="349498" x="7573963" y="6411913"/>
          <p14:tracePt t="349506" x="7589838" y="6411913"/>
          <p14:tracePt t="349513" x="7621588" y="6403975"/>
          <p14:tracePt t="349522" x="7629525" y="6396038"/>
          <p14:tracePt t="349527" x="7637463" y="6388100"/>
          <p14:tracePt t="349534" x="7645400" y="6388100"/>
          <p14:tracePt t="349550" x="7653338" y="6380163"/>
          <p14:tracePt t="349558" x="7661275" y="6380163"/>
          <p14:tracePt t="349573" x="7669213" y="6380163"/>
          <p14:tracePt t="349609" x="7669213" y="6372225"/>
          <p14:tracePt t="349634" x="7669213" y="6364288"/>
          <p14:tracePt t="349642" x="7677150" y="6364288"/>
          <p14:tracePt t="349657" x="7685088" y="6364288"/>
          <p14:tracePt t="349665" x="7693025" y="6364288"/>
          <p14:tracePt t="349679" x="7693025" y="6356350"/>
          <p14:tracePt t="349682" x="7700963" y="6356350"/>
          <p14:tracePt t="349690" x="7716838" y="6356350"/>
          <p14:tracePt t="349698" x="7724775" y="6356350"/>
          <p14:tracePt t="349706" x="7732713" y="6348413"/>
          <p14:tracePt t="349713" x="7748588" y="6338888"/>
          <p14:tracePt t="349718" x="7756525" y="6338888"/>
          <p14:tracePt t="349725" x="7764463" y="6338888"/>
          <p14:tracePt t="349743" x="7772400" y="6338888"/>
          <p14:tracePt t="349774" x="7772400" y="6330950"/>
          <p14:tracePt t="349790" x="7780338" y="6330950"/>
          <p14:tracePt t="349806" x="7788275" y="6330950"/>
          <p14:tracePt t="349833" x="7796213" y="6330950"/>
          <p14:tracePt t="349845" x="7804150" y="6323013"/>
          <p14:tracePt t="350030" x="7812088" y="6323013"/>
          <p14:tracePt t="350051" x="7820025" y="6330950"/>
          <p14:tracePt t="350058" x="7827963" y="6330950"/>
          <p14:tracePt t="350077" x="7835900" y="6338888"/>
          <p14:tracePt t="350081" x="7843838" y="6338888"/>
          <p14:tracePt t="350090" x="7851775" y="6348413"/>
          <p14:tracePt t="350097" x="7851775" y="6356350"/>
          <p14:tracePt t="350102" x="7869238" y="6356350"/>
          <p14:tracePt t="350113" x="7869238" y="6364288"/>
          <p14:tracePt t="350474" x="7877175" y="6364288"/>
          <p14:tracePt t="350491" x="7877175" y="6356350"/>
          <p14:tracePt t="350498" x="7885113" y="6330950"/>
          <p14:tracePt t="350506" x="7893050" y="6323013"/>
          <p14:tracePt t="350514" x="7908925" y="6315075"/>
          <p14:tracePt t="350522" x="7916863" y="6283325"/>
          <p14:tracePt t="350531" x="7932738" y="6267450"/>
          <p14:tracePt t="350533" x="7940675" y="6227763"/>
          <p14:tracePt t="350542" x="7964488" y="6172200"/>
          <p14:tracePt t="350551" x="7980363" y="6132513"/>
          <p14:tracePt t="350560" x="7988300" y="6116638"/>
          <p14:tracePt t="350570" x="8004175" y="6092825"/>
          <p14:tracePt t="350574" x="8004175" y="6076950"/>
          <p14:tracePt t="350582" x="8004175" y="6069013"/>
          <p14:tracePt t="350589" x="8004175" y="6053138"/>
          <p14:tracePt t="350606" x="8004175" y="6045200"/>
          <p14:tracePt t="350614" x="8012113" y="6037263"/>
          <p14:tracePt t="350728" x="8012113" y="6029325"/>
          <p14:tracePt t="350735" x="8020050" y="6029325"/>
          <p14:tracePt t="350742" x="8020050" y="6021388"/>
          <p14:tracePt t="350751" x="8020050" y="6013450"/>
          <p14:tracePt t="350758" x="8027988" y="6005513"/>
          <p14:tracePt t="350773" x="8027988" y="5995988"/>
          <p14:tracePt t="350783" x="8035925" y="5980113"/>
          <p14:tracePt t="350789" x="8043863" y="5980113"/>
          <p14:tracePt t="350798" x="8043863" y="5972175"/>
          <p14:tracePt t="350806" x="8043863" y="5964238"/>
          <p14:tracePt t="350850" x="8043863" y="5956300"/>
          <p14:tracePt t="350858" x="8051800" y="5956300"/>
          <p14:tracePt t="350890" x="8059738" y="5948363"/>
          <p14:tracePt t="350906" x="8067675" y="5940425"/>
          <p14:tracePt t="350918" x="8075613" y="5940425"/>
          <p14:tracePt t="350926" x="8075613" y="5932488"/>
          <p14:tracePt t="351047" x="8075613" y="5924550"/>
          <p14:tracePt t="351598" x="8075613" y="5916613"/>
          <p14:tracePt t="351625" x="8075613" y="5908675"/>
          <p14:tracePt t="351638" x="8075613" y="5900738"/>
          <p14:tracePt t="351653" x="8075613" y="5892800"/>
          <p14:tracePt t="351669" x="8075613" y="5884863"/>
          <p14:tracePt t="351685" x="8075613" y="5868988"/>
          <p14:tracePt t="351702" x="8075613" y="5861050"/>
          <p14:tracePt t="351710" x="8075613" y="5853113"/>
          <p14:tracePt t="351722" x="8075613" y="5845175"/>
          <p14:tracePt t="352254" x="8075613" y="5837238"/>
          <p14:tracePt t="353013" x="8075613" y="5845175"/>
          <p14:tracePt t="353021" x="8075613" y="5853113"/>
          <p14:tracePt t="353045" x="8067675" y="5853113"/>
          <p14:tracePt t="353062" x="8067675" y="5861050"/>
          <p14:tracePt t="353085" x="8067675" y="5868988"/>
          <p14:tracePt t="353093" x="8067675" y="5876925"/>
          <p14:tracePt t="353102" x="8067675" y="5884863"/>
          <p14:tracePt t="353110" x="8067675" y="5900738"/>
          <p14:tracePt t="353129" x="8059738" y="5908675"/>
          <p14:tracePt t="353254" x="8051800" y="5908675"/>
          <p14:tracePt t="354478" x="8051800" y="5900738"/>
          <p14:tracePt t="354528" x="8051800" y="5892800"/>
          <p14:tracePt t="354542" x="8051800" y="5884863"/>
          <p14:tracePt t="354558" x="8051800" y="5876925"/>
          <p14:tracePt t="354565" x="8051800" y="5868988"/>
          <p14:tracePt t="354582" x="8051800" y="5861050"/>
          <p14:tracePt t="354590" x="8051800" y="5853113"/>
          <p14:tracePt t="354598" x="8043863" y="5845175"/>
          <p14:tracePt t="354606" x="8043863" y="5837238"/>
          <p14:tracePt t="354613" x="8043863" y="5829300"/>
          <p14:tracePt t="354625" x="8027988" y="5805488"/>
          <p14:tracePt t="354629" x="8020050" y="5805488"/>
          <p14:tracePt t="354638" x="8012113" y="5789613"/>
          <p14:tracePt t="354645" x="7996238" y="5789613"/>
          <p14:tracePt t="354653" x="7980363" y="5781675"/>
          <p14:tracePt t="354662" x="7956550" y="5765800"/>
          <p14:tracePt t="354669" x="7940675" y="5765800"/>
          <p14:tracePt t="354677" x="7893050" y="5757863"/>
          <p14:tracePt t="354686" x="7869238" y="5757863"/>
          <p14:tracePt t="354693" x="7851775" y="5749925"/>
          <p14:tracePt t="354701" x="7835900" y="5749925"/>
          <p14:tracePt t="354709" x="7812088" y="5749925"/>
          <p14:tracePt t="354718" x="7780338" y="5741988"/>
          <p14:tracePt t="354726" x="7764463" y="5741988"/>
          <p14:tracePt t="354735" x="7740650" y="5741988"/>
          <p14:tracePt t="354742" x="7724775" y="5741988"/>
          <p14:tracePt t="354751" x="7708900" y="5741988"/>
          <p14:tracePt t="354758" x="7700963" y="5741988"/>
          <p14:tracePt t="354766" x="7685088" y="5741988"/>
          <p14:tracePt t="354777" x="7677150" y="5741988"/>
          <p14:tracePt t="354782" x="7669213" y="5741988"/>
          <p14:tracePt t="354798" x="7653338" y="5741988"/>
          <p14:tracePt t="354806" x="7645400" y="5749925"/>
          <p14:tracePt t="354813" x="7629525" y="5773738"/>
          <p14:tracePt t="354822" x="7605713" y="5789613"/>
          <p14:tracePt t="354830" x="7597775" y="5805488"/>
          <p14:tracePt t="354837" x="7573963" y="5829300"/>
          <p14:tracePt t="354846" x="7558088" y="5853113"/>
          <p14:tracePt t="354853" x="7502525" y="5876925"/>
          <p14:tracePt t="354862" x="7477125" y="5900738"/>
          <p14:tracePt t="354869" x="7461250" y="5916613"/>
          <p14:tracePt t="354878" x="7437438" y="5932488"/>
          <p14:tracePt t="354885" x="7429500" y="5940425"/>
          <p14:tracePt t="354893" x="7421563" y="5948363"/>
          <p14:tracePt t="354902" x="7413625" y="5956300"/>
          <p14:tracePt t="354933" x="7413625" y="5964238"/>
          <p14:tracePt t="354941" x="7413625" y="5972175"/>
          <p14:tracePt t="354951" x="7413625" y="5980113"/>
          <p14:tracePt t="354957" x="7413625" y="5995988"/>
          <p14:tracePt t="354966" x="7413625" y="6005513"/>
          <p14:tracePt t="354973" x="7413625" y="6021388"/>
          <p14:tracePt t="354981" x="7413625" y="6037263"/>
          <p14:tracePt t="354990" x="7405688" y="6061075"/>
          <p14:tracePt t="354998" x="7405688" y="6092825"/>
          <p14:tracePt t="355006" x="7405688" y="6108700"/>
          <p14:tracePt t="355013" x="7405688" y="6164263"/>
          <p14:tracePt t="355022" x="7405688" y="6180138"/>
          <p14:tracePt t="355030" x="7405688" y="6188075"/>
          <p14:tracePt t="355037" x="7413625" y="6203950"/>
          <p14:tracePt t="355053" x="7421563" y="6219825"/>
          <p14:tracePt t="355062" x="7437438" y="6235700"/>
          <p14:tracePt t="355069" x="7453313" y="6251575"/>
          <p14:tracePt t="355082" x="7477125" y="6275388"/>
          <p14:tracePt t="355085" x="7502525" y="6299200"/>
          <p14:tracePt t="355093" x="7550150" y="6323013"/>
          <p14:tracePt t="355101" x="7605713" y="6348413"/>
          <p14:tracePt t="355110" x="7621588" y="6356350"/>
          <p14:tracePt t="355118" x="7708900" y="6372225"/>
          <p14:tracePt t="355125" x="7732713" y="6380163"/>
          <p14:tracePt t="355134" x="7756525" y="6396038"/>
          <p14:tracePt t="355141" x="7764463" y="6396038"/>
          <p14:tracePt t="355151" x="7835900" y="6403975"/>
          <p14:tracePt t="355157" x="7851775" y="6403975"/>
          <p14:tracePt t="355167" x="7869238" y="6403975"/>
          <p14:tracePt t="355173" x="7893050" y="6403975"/>
          <p14:tracePt t="355182" x="7900988" y="6403975"/>
          <p14:tracePt t="355190" x="7916863" y="6388100"/>
          <p14:tracePt t="355198" x="7948613" y="6380163"/>
          <p14:tracePt t="355206" x="7964488" y="6348413"/>
          <p14:tracePt t="355213" x="7980363" y="6330950"/>
          <p14:tracePt t="355222" x="7988300" y="6315075"/>
          <p14:tracePt t="355234" x="7996238" y="6307138"/>
          <p14:tracePt t="355237" x="8004175" y="6299200"/>
          <p14:tracePt t="355245" x="8012113" y="6275388"/>
          <p14:tracePt t="355253" x="8020050" y="6275388"/>
          <p14:tracePt t="355261" x="8020050" y="6267450"/>
          <p14:tracePt t="355269" x="8020050" y="6251575"/>
          <p14:tracePt t="355278" x="8027988" y="6243638"/>
          <p14:tracePt t="355285" x="8027988" y="6235700"/>
          <p14:tracePt t="355293" x="8027988" y="6219825"/>
          <p14:tracePt t="355302" x="8027988" y="6211888"/>
          <p14:tracePt t="355310" x="8027988" y="6196013"/>
          <p14:tracePt t="355318" x="8027988" y="6188075"/>
          <p14:tracePt t="355326" x="8027988" y="6140450"/>
          <p14:tracePt t="355334" x="8020050" y="6116638"/>
          <p14:tracePt t="355341" x="8012113" y="6108700"/>
          <p14:tracePt t="355351" x="7988300" y="6084888"/>
          <p14:tracePt t="355357" x="7988300" y="6069013"/>
          <p14:tracePt t="355367" x="7972425" y="6061075"/>
          <p14:tracePt t="355373" x="7964488" y="6045200"/>
          <p14:tracePt t="355385" x="7956550" y="6045200"/>
          <p14:tracePt t="355390" x="7956550" y="6037263"/>
          <p14:tracePt t="355398" x="7940675" y="6029325"/>
          <p14:tracePt t="355406" x="7940675" y="6021388"/>
          <p14:tracePt t="355413" x="7932738" y="6021388"/>
          <p14:tracePt t="355422" x="7932738" y="6013450"/>
          <p14:tracePt t="355437" x="7924800" y="6005513"/>
          <p14:tracePt t="355478" x="7916863" y="6005513"/>
          <p14:tracePt t="355510" x="7908925" y="6005513"/>
          <p14:tracePt t="355542" x="7900988" y="6005513"/>
          <p14:tracePt t="355566" x="7893050" y="6005513"/>
          <p14:tracePt t="355573" x="7885113" y="6005513"/>
          <p14:tracePt t="355581" x="7877175" y="6005513"/>
          <p14:tracePt t="355605" x="7869238" y="6013450"/>
          <p14:tracePt t="355622" x="7859713" y="6013450"/>
          <p14:tracePt t="355629" x="7851775" y="6021388"/>
          <p14:tracePt t="355645" x="7843838" y="6021388"/>
          <p14:tracePt t="355661" x="7835900" y="6029325"/>
          <p14:tracePt t="355678" x="7835900" y="6037263"/>
          <p14:tracePt t="355689" x="7827963" y="6037263"/>
          <p14:tracePt t="355693" x="7820025" y="6037263"/>
          <p14:tracePt t="355710" x="7812088" y="6037263"/>
          <p14:tracePt t="355726" x="7804150" y="6037263"/>
          <p14:tracePt t="355734" x="7796213" y="6037263"/>
          <p14:tracePt t="355742" x="7788275" y="6037263"/>
          <p14:tracePt t="355758" x="7780338" y="6037263"/>
          <p14:tracePt t="355782" x="7772400" y="6037263"/>
          <p14:tracePt t="355798" x="7764463" y="6037263"/>
          <p14:tracePt t="355928" x="7859713" y="6045200"/>
          <p14:tracePt t="355933" x="8027988" y="6069013"/>
          <p14:tracePt t="355942" x="8186738" y="6092825"/>
          <p14:tracePt t="355950" x="8291513" y="6100763"/>
          <p14:tracePt t="355958" x="8378825" y="6108700"/>
          <p14:tracePt t="355967" x="8386763" y="6108700"/>
          <p14:tracePt t="356251" x="8378825" y="6108700"/>
          <p14:tracePt t="356256" x="8275638" y="6092825"/>
          <p14:tracePt t="356262" x="8259763" y="6005513"/>
          <p14:tracePt t="356269" x="8251825" y="5995988"/>
          <p14:tracePt t="356277" x="8218488" y="5980113"/>
          <p14:tracePt t="356285" x="8186738" y="5972175"/>
          <p14:tracePt t="356293" x="8051800" y="5956300"/>
          <p14:tracePt t="356302" x="7843838" y="5932488"/>
          <p14:tracePt t="356309" x="7605713" y="5916613"/>
          <p14:tracePt t="356317" x="7429500" y="5916613"/>
          <p14:tracePt t="356325" x="7231063" y="5908675"/>
          <p14:tracePt t="356335" x="7031038" y="5908675"/>
          <p14:tracePt t="356348" x="6777038" y="5908675"/>
          <p14:tracePt t="356350" x="6489700" y="5908675"/>
          <p14:tracePt t="356359" x="6210300" y="5908675"/>
          <p14:tracePt t="356366" x="5986463" y="5908675"/>
          <p14:tracePt t="356375" x="5708650" y="5908675"/>
          <p14:tracePt t="356382" x="5468938" y="5908675"/>
          <p14:tracePt t="356390" x="5284788" y="5932488"/>
          <p14:tracePt t="356398" x="5086350" y="5932488"/>
          <p14:tracePt t="356406" x="4975225" y="5932488"/>
          <p14:tracePt t="356414" x="4870450" y="5932488"/>
          <p14:tracePt t="356422" x="4783138" y="5932488"/>
          <p14:tracePt t="356430" x="4719638" y="5932488"/>
          <p14:tracePt t="356438" x="4640263" y="5932488"/>
          <p14:tracePt t="356445" x="4559300" y="5932488"/>
          <p14:tracePt t="356453" x="4527550" y="5932488"/>
          <p14:tracePt t="356461" x="4511675" y="5932488"/>
          <p14:tracePt t="356470" x="4487863" y="5932488"/>
          <p14:tracePt t="356477" x="4464050" y="5932488"/>
          <p14:tracePt t="356486" x="4456113" y="5932488"/>
          <p14:tracePt t="356502" x="4448175" y="5932488"/>
          <p14:tracePt t="356509" x="4440238" y="5932488"/>
          <p14:tracePt t="356525" x="4432300" y="5932488"/>
          <p14:tracePt t="356533" x="4424363" y="5932488"/>
          <p14:tracePt t="356542" x="4416425" y="5948363"/>
          <p14:tracePt t="356549" x="4400550" y="5948363"/>
          <p14:tracePt t="356558" x="4384675" y="5948363"/>
          <p14:tracePt t="356566" x="4305300" y="5948363"/>
          <p14:tracePt t="356575" x="4273550" y="5948363"/>
          <p14:tracePt t="356582" x="4200525" y="5948363"/>
          <p14:tracePt t="356596" x="4144963" y="5948363"/>
          <p14:tracePt t="356598" x="4081463" y="5948363"/>
          <p14:tracePt t="356606" x="4033838" y="5948363"/>
          <p14:tracePt t="356613" x="3986213" y="5948363"/>
          <p14:tracePt t="356622" x="3954463" y="5948363"/>
          <p14:tracePt t="356630" x="3906838" y="5948363"/>
          <p14:tracePt t="356638" x="3883025" y="5948363"/>
          <p14:tracePt t="356646" x="3851275" y="5956300"/>
          <p14:tracePt t="356655" x="3802063" y="5956300"/>
          <p14:tracePt t="356662" x="3778250" y="5956300"/>
          <p14:tracePt t="356669" x="3762375" y="5956300"/>
          <p14:tracePt t="356677" x="3746500" y="5956300"/>
          <p14:tracePt t="356685" x="3738563" y="5956300"/>
          <p14:tracePt t="356693" x="3714750" y="5964238"/>
          <p14:tracePt t="356709" x="3690938" y="5964238"/>
          <p14:tracePt t="356718" x="3675063" y="5972175"/>
          <p14:tracePt t="356726" x="3611563" y="5980113"/>
          <p14:tracePt t="356733" x="3556000" y="5980113"/>
          <p14:tracePt t="356742" x="3492500" y="5995988"/>
          <p14:tracePt t="356749" x="3411538" y="6005513"/>
          <p14:tracePt t="356759" x="3332163" y="6005513"/>
          <p14:tracePt t="356766" x="3228975" y="6021388"/>
          <p14:tracePt t="356775" x="3189288" y="6029325"/>
          <p14:tracePt t="356782" x="3100388" y="6045200"/>
          <p14:tracePt t="356791" x="3068638" y="6053138"/>
          <p14:tracePt t="356798" x="3052763" y="6061075"/>
          <p14:tracePt t="356806" x="3044825" y="6061075"/>
          <p14:tracePt t="356814" x="3036888" y="6061075"/>
          <p14:tracePt t="356823" x="3028950" y="6061075"/>
          <p14:tracePt t="356832" x="3028950" y="6069013"/>
          <p14:tracePt t="356838" x="3021013" y="6069013"/>
          <p14:tracePt t="356846" x="3021013" y="6076950"/>
          <p14:tracePt t="356861" x="3013075" y="6084888"/>
          <p14:tracePt t="356877" x="3013075" y="6100763"/>
          <p14:tracePt t="356885" x="3013075" y="6108700"/>
          <p14:tracePt t="356893" x="3005138" y="6164263"/>
          <p14:tracePt t="356902" x="3005138" y="6196013"/>
          <p14:tracePt t="356909" x="3005138" y="6235700"/>
          <p14:tracePt t="356918" x="3005138" y="6291263"/>
          <p14:tracePt t="356925" x="3005138" y="6323013"/>
          <p14:tracePt t="356933" x="3005138" y="6338888"/>
          <p14:tracePt t="356942" x="3013075" y="6396038"/>
          <p14:tracePt t="356950" x="3021013" y="6411913"/>
          <p14:tracePt t="356959" x="3028950" y="6451600"/>
          <p14:tracePt t="356966" x="3036888" y="6475413"/>
          <p14:tracePt t="356975" x="3044825" y="6483350"/>
          <p14:tracePt t="356982" x="3052763" y="6499225"/>
          <p14:tracePt t="356989" x="3052763" y="6507163"/>
          <p14:tracePt t="356998" x="3060700" y="6507163"/>
          <p14:tracePt t="357005" x="3060700" y="6515100"/>
          <p14:tracePt t="357013" x="3068638" y="6515100"/>
          <p14:tracePt t="357030" x="3076575" y="6515100"/>
          <p14:tracePt t="357046" x="3084513" y="6515100"/>
          <p14:tracePt t="357070" x="3100388" y="6507163"/>
          <p14:tracePt t="357085" x="3125788" y="6491288"/>
          <p14:tracePt t="357093" x="3141663" y="6483350"/>
          <p14:tracePt t="357102" x="3157538" y="6467475"/>
          <p14:tracePt t="357110" x="3165475" y="6451600"/>
          <p14:tracePt t="357118" x="3173413" y="6419850"/>
          <p14:tracePt t="357127" x="3173413" y="6403975"/>
          <p14:tracePt t="357136" x="3173413" y="6388100"/>
          <p14:tracePt t="357145" x="3173413" y="6364288"/>
          <p14:tracePt t="357151" x="3173413" y="6330950"/>
          <p14:tracePt t="357159" x="3173413" y="6291263"/>
          <p14:tracePt t="357165" x="3173413" y="6267450"/>
          <p14:tracePt t="357175" x="3165475" y="6251575"/>
          <p14:tracePt t="357182" x="3165475" y="6235700"/>
          <p14:tracePt t="357191" x="3149600" y="6211888"/>
          <p14:tracePt t="357198" x="3141663" y="6196013"/>
          <p14:tracePt t="357205" x="3133725" y="6180138"/>
          <p14:tracePt t="357214" x="3117850" y="6148388"/>
          <p14:tracePt t="357222" x="3117850" y="6132513"/>
          <p14:tracePt t="357230" x="3109913" y="6124575"/>
          <p14:tracePt t="357237" x="3100388" y="6076950"/>
          <p14:tracePt t="357246" x="3084513" y="6037263"/>
          <p14:tracePt t="357253" x="3076575" y="6029325"/>
          <p14:tracePt t="357262" x="3068638" y="6021388"/>
          <p14:tracePt t="357269" x="3060700" y="6013450"/>
          <p14:tracePt t="357277" x="3052763" y="6005513"/>
          <p14:tracePt t="357285" x="3052763" y="5995988"/>
          <p14:tracePt t="357293" x="3044825" y="5995988"/>
          <p14:tracePt t="357302" x="3044825" y="5988050"/>
          <p14:tracePt t="357318" x="3036888" y="5980113"/>
          <p14:tracePt t="357333" x="3028950" y="5972175"/>
          <p14:tracePt t="357341" x="3028950" y="5964238"/>
          <p14:tracePt t="357354" x="3021013" y="5956300"/>
          <p14:tracePt t="357358" x="3013075" y="5956300"/>
          <p14:tracePt t="357366" x="3013075" y="5940425"/>
          <p14:tracePt t="357374" x="2997200" y="5940425"/>
          <p14:tracePt t="357382" x="2997200" y="5932488"/>
          <p14:tracePt t="357392" x="2989263" y="5924550"/>
          <p14:tracePt t="357398" x="2973388" y="5916613"/>
          <p14:tracePt t="357406" x="2973388" y="5908675"/>
          <p14:tracePt t="357413" x="2957513" y="5900738"/>
          <p14:tracePt t="357422" x="2949575" y="5900738"/>
          <p14:tracePt t="357430" x="2933700" y="5900738"/>
          <p14:tracePt t="357438" x="2917825" y="5884863"/>
          <p14:tracePt t="357446" x="2909888" y="5884863"/>
          <p14:tracePt t="357454" x="2901950" y="5876925"/>
          <p14:tracePt t="357462" x="2894013" y="5876925"/>
          <p14:tracePt t="357470" x="2878138" y="5876925"/>
          <p14:tracePt t="357485" x="2870200" y="5876925"/>
          <p14:tracePt t="357506" x="2862263" y="5876925"/>
          <p14:tracePt t="357525" x="2854325" y="5876925"/>
          <p14:tracePt t="357533" x="2846388" y="5892800"/>
          <p14:tracePt t="357542" x="2814638" y="5932488"/>
          <p14:tracePt t="357550" x="2790825" y="5995988"/>
          <p14:tracePt t="357557" x="2767013" y="6061075"/>
          <p14:tracePt t="357566" x="2733675" y="6108700"/>
          <p14:tracePt t="357574" x="2709863" y="6164263"/>
          <p14:tracePt t="357582" x="2693988" y="6203950"/>
          <p14:tracePt t="357592" x="2662238" y="6275388"/>
          <p14:tracePt t="357598" x="2630488" y="6364288"/>
          <p14:tracePt t="357608" x="2630488" y="6396038"/>
          <p14:tracePt t="357613" x="2630488" y="6443663"/>
          <p14:tracePt t="357622" x="2630488" y="6523038"/>
          <p14:tracePt t="357629" x="2630488" y="6562725"/>
          <p14:tracePt t="357637" x="2638425" y="6578600"/>
          <p14:tracePt t="357645" x="2654300" y="6602413"/>
          <p14:tracePt t="357658" x="2662238" y="6618288"/>
          <p14:tracePt t="357669" x="2670175" y="6626225"/>
          <p14:tracePt t="357677" x="2670175" y="6634163"/>
          <p14:tracePt t="357685" x="2678113" y="6634163"/>
          <p14:tracePt t="357701" x="2686050" y="6634163"/>
          <p14:tracePt t="357717" x="2693988" y="6634163"/>
          <p14:tracePt t="357733" x="2701925" y="6626225"/>
          <p14:tracePt t="357741" x="2725738" y="6610350"/>
          <p14:tracePt t="357750" x="2741613" y="6554788"/>
          <p14:tracePt t="357758" x="2806700" y="6499225"/>
          <p14:tracePt t="357766" x="2830513" y="6380163"/>
          <p14:tracePt t="357773" x="2886075" y="6307138"/>
          <p14:tracePt t="357782" x="2901950" y="6259513"/>
          <p14:tracePt t="357791" x="2901950" y="6148388"/>
          <p14:tracePt t="357799" x="2909888" y="6084888"/>
          <p14:tracePt t="357814" x="2901950" y="5948363"/>
          <p14:tracePt t="357822" x="2886075" y="5916613"/>
          <p14:tracePt t="357830" x="2878138" y="5900738"/>
          <p14:tracePt t="357838" x="2862263" y="5868988"/>
          <p14:tracePt t="357846" x="2846388" y="5861050"/>
          <p14:tracePt t="357854" x="2830513" y="5845175"/>
          <p14:tracePt t="357862" x="2830513" y="5829300"/>
          <p14:tracePt t="357870" x="2814638" y="5813425"/>
          <p14:tracePt t="357885" x="2806700" y="5797550"/>
          <p14:tracePt t="357893" x="2798763" y="5797550"/>
          <p14:tracePt t="357901" x="2790825" y="5781675"/>
          <p14:tracePt t="357909" x="2782888" y="5781675"/>
          <p14:tracePt t="357918" x="2774950" y="5781675"/>
          <p14:tracePt t="357925" x="2774950" y="5773738"/>
          <p14:tracePt t="357934" x="2767013" y="5773738"/>
          <p14:tracePt t="357942" x="2759075" y="5773738"/>
          <p14:tracePt t="357950" x="2751138" y="5765800"/>
          <p14:tracePt t="357957" x="2741613" y="5765800"/>
          <p14:tracePt t="357966" x="2733675" y="5765800"/>
          <p14:tracePt t="357973" x="2725738" y="5765800"/>
          <p14:tracePt t="357997" x="2717800" y="5765800"/>
          <p14:tracePt t="358009" x="2717800" y="5773738"/>
          <p14:tracePt t="358030" x="2717800" y="5781675"/>
          <p14:tracePt t="358059" x="2717800" y="5797550"/>
          <p14:tracePt t="358062" x="2717800" y="5805488"/>
          <p14:tracePt t="358070" x="2717800" y="5829300"/>
          <p14:tracePt t="358077" x="2717800" y="5845175"/>
          <p14:tracePt t="358085" x="2717800" y="5892800"/>
          <p14:tracePt t="358093" x="2741613" y="5956300"/>
          <p14:tracePt t="358101" x="2774950" y="6005513"/>
          <p14:tracePt t="358109" x="2782888" y="6061075"/>
          <p14:tracePt t="358118" x="2790825" y="6100763"/>
          <p14:tracePt t="358126" x="2806700" y="6108700"/>
          <p14:tracePt t="358133" x="2814638" y="6132513"/>
          <p14:tracePt t="358143" x="2814638" y="6148388"/>
          <p14:tracePt t="358152" x="2822575" y="6164263"/>
          <p14:tracePt t="358162" x="2822575" y="6172200"/>
          <p14:tracePt t="358214" x="2759075" y="6156325"/>
          <p14:tracePt t="358222" x="2717800" y="6124575"/>
          <p14:tracePt t="358230" x="2646363" y="6108700"/>
          <p14:tracePt t="358238" x="2527300" y="6092825"/>
          <p14:tracePt t="358246" x="2487613" y="6084888"/>
          <p14:tracePt t="358253" x="2471738" y="6084888"/>
          <p14:tracePt t="358262" x="2400300" y="6076950"/>
          <p14:tracePt t="358269" x="2384425" y="6069013"/>
          <p14:tracePt t="358278" x="2366963" y="6069013"/>
          <p14:tracePt t="358285" x="2343150" y="6069013"/>
          <p14:tracePt t="358301" x="2335213" y="6069013"/>
          <p14:tracePt t="358318" x="2327275" y="6069013"/>
          <p14:tracePt t="358350" x="2319338" y="6069013"/>
          <p14:tracePt t="358358" x="2319338" y="6084888"/>
          <p14:tracePt t="358366" x="2319338" y="6124575"/>
          <p14:tracePt t="358374" x="2319338" y="6180138"/>
          <p14:tracePt t="358382" x="2319338" y="6211888"/>
          <p14:tracePt t="358390" x="2319338" y="6219825"/>
          <p14:tracePt t="358398" x="2319338" y="6243638"/>
          <p14:tracePt t="358407" x="2319338" y="6251575"/>
          <p14:tracePt t="358423" x="2319338" y="6259513"/>
          <p14:tracePt t="358446" x="2327275" y="6259513"/>
          <p14:tracePt t="358453" x="2327275" y="6267450"/>
          <p14:tracePt t="358462" x="2335213" y="6267450"/>
          <p14:tracePt t="358469" x="2343150" y="6275388"/>
          <p14:tracePt t="358494" x="2359025" y="6275388"/>
          <p14:tracePt t="358501" x="2384425" y="6259513"/>
          <p14:tracePt t="358520" x="2400300" y="6243638"/>
          <p14:tracePt t="358526" x="2408238" y="6227763"/>
          <p14:tracePt t="358533" x="2424113" y="6172200"/>
          <p14:tracePt t="358542" x="2439988" y="6140450"/>
          <p14:tracePt t="358549" x="2447925" y="6092825"/>
          <p14:tracePt t="358557" x="2455863" y="6069013"/>
          <p14:tracePt t="358566" x="2455863" y="6037263"/>
          <p14:tracePt t="358576" x="2455863" y="6021388"/>
          <p14:tracePt t="358582" x="2455863" y="5995988"/>
          <p14:tracePt t="358590" x="2455863" y="5980113"/>
          <p14:tracePt t="358613" x="2447925" y="5972175"/>
          <p14:tracePt t="358646" x="2447925" y="5964238"/>
          <p14:tracePt t="358653" x="2439988" y="5964238"/>
          <p14:tracePt t="358670" x="2432050" y="5964238"/>
          <p14:tracePt t="358677" x="2424113" y="5964238"/>
          <p14:tracePt t="358685" x="2416175" y="5956300"/>
          <p14:tracePt t="358693" x="2408238" y="5956300"/>
          <p14:tracePt t="358701" x="2392363" y="5956300"/>
          <p14:tracePt t="358709" x="2374900" y="5956300"/>
          <p14:tracePt t="358717" x="2351088" y="5956300"/>
          <p14:tracePt t="358725" x="2327275" y="5956300"/>
          <p14:tracePt t="358734" x="2311400" y="5956300"/>
          <p14:tracePt t="358742" x="2287588" y="5956300"/>
          <p14:tracePt t="358750" x="2279650" y="5956300"/>
          <p14:tracePt t="358758" x="2263775" y="5964238"/>
          <p14:tracePt t="358766" x="2247900" y="5964238"/>
          <p14:tracePt t="358773" x="2239963" y="5988050"/>
          <p14:tracePt t="358782" x="2232025" y="5988050"/>
          <p14:tracePt t="358790" x="2216150" y="5995988"/>
          <p14:tracePt t="358807" x="2200275" y="6005513"/>
          <p14:tracePt t="358823" x="2192338" y="6005513"/>
          <p14:tracePt t="358838" x="2184400" y="6005513"/>
          <p14:tracePt t="358979" x="2184400" y="6013450"/>
          <p14:tracePt t="359016" x="2184400" y="6029325"/>
          <p14:tracePt t="359024" x="2200275" y="6037263"/>
          <p14:tracePt t="359030" x="2208213" y="6045200"/>
          <p14:tracePt t="359041" x="2232025" y="6061075"/>
          <p14:tracePt t="359045" x="2271713" y="6069013"/>
          <p14:tracePt t="359053" x="2279650" y="6076950"/>
          <p14:tracePt t="359061" x="2327275" y="6076950"/>
          <p14:tracePt t="359069" x="2366963" y="6076950"/>
          <p14:tracePt t="359077" x="2384425" y="6076950"/>
          <p14:tracePt t="359085" x="2408238" y="6076950"/>
          <p14:tracePt t="359093" x="2416175" y="6084888"/>
          <p14:tracePt t="359101" x="2424113" y="6084888"/>
          <p14:tracePt t="359109" x="2439988" y="6084888"/>
          <p14:tracePt t="359117" x="2447925" y="6092825"/>
          <p14:tracePt t="359224" x="2455863" y="6092825"/>
          <p14:tracePt t="359238" x="2463800" y="6100763"/>
          <p14:tracePt t="359246" x="2479675" y="6108700"/>
          <p14:tracePt t="359253" x="2503488" y="6124575"/>
          <p14:tracePt t="359262" x="2511425" y="6124575"/>
          <p14:tracePt t="359269" x="2559050" y="6140450"/>
          <p14:tracePt t="359277" x="2559050" y="6148388"/>
          <p14:tracePt t="359285" x="2614613" y="6172200"/>
          <p14:tracePt t="359293" x="2662238" y="6188075"/>
          <p14:tracePt t="359301" x="2741613" y="6211888"/>
          <p14:tracePt t="359309" x="2814638" y="6227763"/>
          <p14:tracePt t="359317" x="2862263" y="6251575"/>
          <p14:tracePt t="359325" x="2917825" y="6259513"/>
          <p14:tracePt t="359333" x="2981325" y="6275388"/>
          <p14:tracePt t="359341" x="3052763" y="6283325"/>
          <p14:tracePt t="359350" x="3109913" y="6291263"/>
          <p14:tracePt t="359357" x="3125788" y="6307138"/>
          <p14:tracePt t="359366" x="3173413" y="6323013"/>
          <p14:tracePt t="359373" x="3197225" y="6323013"/>
          <p14:tracePt t="359382" x="3228975" y="6323013"/>
          <p14:tracePt t="359390" x="3244850" y="6323013"/>
          <p14:tracePt t="359398" x="3252788" y="6323013"/>
          <p14:tracePt t="359407" x="3260725" y="6323013"/>
          <p14:tracePt t="359414" x="3260725" y="6330950"/>
          <p14:tracePt t="359423" x="3268663" y="6330950"/>
          <p14:tracePt t="359430" x="3276600" y="6330950"/>
          <p14:tracePt t="359439" x="3284538" y="6330950"/>
          <p14:tracePt t="359446" x="3300413" y="6330950"/>
          <p14:tracePt t="359453" x="3308350" y="6330950"/>
          <p14:tracePt t="359476" x="3324225" y="6330950"/>
          <p14:tracePt t="359484" x="3324225" y="6323013"/>
          <p14:tracePt t="359486" x="3332163" y="6323013"/>
          <p14:tracePt t="359493" x="3348038" y="6323013"/>
          <p14:tracePt t="359501" x="3355975" y="6323013"/>
          <p14:tracePt t="359509" x="3371850" y="6323013"/>
          <p14:tracePt t="359517" x="3379788" y="6323013"/>
          <p14:tracePt t="359525" x="3403600" y="6323013"/>
          <p14:tracePt t="359533" x="3419475" y="6323013"/>
          <p14:tracePt t="359541" x="3492500" y="6323013"/>
          <p14:tracePt t="359550" x="3524250" y="6323013"/>
          <p14:tracePt t="359557" x="3571875" y="6323013"/>
          <p14:tracePt t="359565" x="3619500" y="6323013"/>
          <p14:tracePt t="359573" x="3659188" y="6330950"/>
          <p14:tracePt t="359584" x="3698875" y="6338888"/>
          <p14:tracePt t="359593" x="3786188" y="6348413"/>
          <p14:tracePt t="359598" x="3883025" y="6364288"/>
          <p14:tracePt t="359606" x="3930650" y="6372225"/>
          <p14:tracePt t="359613" x="4017963" y="6388100"/>
          <p14:tracePt t="359625" x="4081463" y="6396038"/>
          <p14:tracePt t="359630" x="4152900" y="6411913"/>
          <p14:tracePt t="359639" x="4184650" y="6419850"/>
          <p14:tracePt t="359646" x="4217988" y="6427788"/>
          <p14:tracePt t="359653" x="4257675" y="6427788"/>
          <p14:tracePt t="359662" x="4273550" y="6427788"/>
          <p14:tracePt t="359669" x="4289425" y="6427788"/>
          <p14:tracePt t="360519" x="4289425" y="6419850"/>
          <p14:tracePt t="360537" x="4289425" y="6403975"/>
          <p14:tracePt t="360558" x="4289425" y="6396038"/>
          <p14:tracePt t="360656" x="4289425" y="6388100"/>
          <p14:tracePt t="360663" x="4289425" y="6372225"/>
          <p14:tracePt t="360670" x="4289425" y="6364288"/>
          <p14:tracePt t="360678" x="4289425" y="6356350"/>
          <p14:tracePt t="360685" x="4289425" y="6348413"/>
          <p14:tracePt t="360693" x="4289425" y="6338888"/>
          <p14:tracePt t="360702" x="4289425" y="6330950"/>
          <p14:tracePt t="360710" x="4289425" y="6323013"/>
          <p14:tracePt t="360718" x="4289425" y="6315075"/>
          <p14:tracePt t="360726" x="4289425" y="6307138"/>
          <p14:tracePt t="360741" x="4289425" y="6291263"/>
          <p14:tracePt t="360749" x="4281488" y="6267450"/>
          <p14:tracePt t="360757" x="4281488" y="6243638"/>
          <p14:tracePt t="360765" x="4273550" y="6227763"/>
          <p14:tracePt t="360773" x="4273550" y="6219825"/>
          <p14:tracePt t="360781" x="4273550" y="6211888"/>
          <p14:tracePt t="360789" x="4265613" y="6211888"/>
          <p14:tracePt t="360813" x="4265613" y="6203950"/>
          <p14:tracePt t="360837" x="4265613" y="6196013"/>
          <p14:tracePt t="360845" x="4265613" y="6188075"/>
          <p14:tracePt t="360853" x="4265613" y="6172200"/>
          <p14:tracePt t="360863" x="4265613" y="6164263"/>
          <p14:tracePt t="360869" x="4265613" y="6148388"/>
          <p14:tracePt t="360878" x="4265613" y="6140450"/>
          <p14:tracePt t="361053" x="4257675" y="6140450"/>
          <p14:tracePt t="361110" x="4249738" y="6140450"/>
          <p14:tracePt t="361126" x="4241800" y="6140450"/>
          <p14:tracePt t="361142" x="4233863" y="6140450"/>
          <p14:tracePt t="361190" x="4225925" y="6140450"/>
          <p14:tracePt t="361359" x="4225925" y="6132513"/>
          <p14:tracePt t="361374" x="4225925" y="6124575"/>
          <p14:tracePt t="361406" x="4233863" y="6124575"/>
          <p14:tracePt t="361414" x="4241800" y="6132513"/>
          <p14:tracePt t="361430" x="4241800" y="6140450"/>
          <p14:tracePt t="361437" x="4241800" y="6148388"/>
          <p14:tracePt t="361446" x="4241800" y="6156325"/>
          <p14:tracePt t="361469" x="4241800" y="6164263"/>
          <p14:tracePt t="361553" x="4233863" y="6164263"/>
          <p14:tracePt t="361565" x="4225925" y="6164263"/>
          <p14:tracePt t="361590" x="4225925" y="6156325"/>
          <p14:tracePt t="361597" x="4217988" y="6156325"/>
          <p14:tracePt t="361606" x="4217988" y="6148388"/>
          <p14:tracePt t="361614" x="4210050" y="6148388"/>
          <p14:tracePt t="361622" x="4210050" y="6140450"/>
          <p14:tracePt t="361638" x="4200525" y="6132513"/>
          <p14:tracePt t="361646" x="4192588" y="6132513"/>
          <p14:tracePt t="361653" x="4176713" y="6124575"/>
          <p14:tracePt t="361662" x="4160838" y="6108700"/>
          <p14:tracePt t="361678" x="4144963" y="6100763"/>
          <p14:tracePt t="361685" x="4137025" y="6092825"/>
          <p14:tracePt t="361694" x="4129088" y="6092825"/>
          <p14:tracePt t="361702" x="4121150" y="6084888"/>
          <p14:tracePt t="361806" x="4113213" y="6084888"/>
          <p14:tracePt t="361813" x="4113213" y="6092825"/>
          <p14:tracePt t="361822" x="4113213" y="6100763"/>
          <p14:tracePt t="361853" x="4105275" y="6108700"/>
          <p14:tracePt t="361869" x="4105275" y="6116638"/>
          <p14:tracePt t="361878" x="4105275" y="6124575"/>
          <p14:tracePt t="361885" x="4097338" y="6132513"/>
          <p14:tracePt t="361902" x="4089400" y="6148388"/>
          <p14:tracePt t="361926" x="4081463" y="6156325"/>
          <p14:tracePt t="361942" x="4081463" y="6164263"/>
          <p14:tracePt t="361981" x="4081463" y="6172200"/>
          <p14:tracePt t="361997" x="4073525" y="6172200"/>
          <p14:tracePt t="362006" x="4073525" y="6180138"/>
          <p14:tracePt t="362030" x="4065588" y="6188075"/>
          <p14:tracePt t="362046" x="4065588" y="6203950"/>
          <p14:tracePt t="362053" x="4057650" y="6203950"/>
          <p14:tracePt t="362062" x="4049713" y="6211888"/>
          <p14:tracePt t="362078" x="4041775" y="6227763"/>
          <p14:tracePt t="362093" x="4041775" y="6235700"/>
          <p14:tracePt t="362102" x="4041775" y="6243638"/>
          <p14:tracePt t="362110" x="4041775" y="6251575"/>
          <p14:tracePt t="362118" x="4041775" y="6259513"/>
          <p14:tracePt t="362126" x="4041775" y="6275388"/>
          <p14:tracePt t="362133" x="4041775" y="6283325"/>
          <p14:tracePt t="362142" x="4041775" y="6291263"/>
          <p14:tracePt t="362150" x="4041775" y="6299200"/>
          <p14:tracePt t="362158" x="4041775" y="6307138"/>
          <p14:tracePt t="362166" x="4041775" y="6315075"/>
          <p14:tracePt t="362173" x="4041775" y="6330950"/>
          <p14:tracePt t="362190" x="4041775" y="6348413"/>
          <p14:tracePt t="362199" x="4057650" y="6356350"/>
          <p14:tracePt t="362206" x="4065588" y="6364288"/>
          <p14:tracePt t="362214" x="4073525" y="6372225"/>
          <p14:tracePt t="362222" x="4081463" y="6380163"/>
          <p14:tracePt t="362231" x="4097338" y="6388100"/>
          <p14:tracePt t="362237" x="4113213" y="6396038"/>
          <p14:tracePt t="362247" x="4121150" y="6396038"/>
          <p14:tracePt t="362253" x="4137025" y="6396038"/>
          <p14:tracePt t="362262" x="4160838" y="6396038"/>
          <p14:tracePt t="362269" x="4168775" y="6396038"/>
          <p14:tracePt t="362285" x="4184650" y="6396038"/>
          <p14:tracePt t="362293" x="4192588" y="6388100"/>
          <p14:tracePt t="362302" x="4200525" y="6372225"/>
          <p14:tracePt t="362309" x="4200525" y="6364288"/>
          <p14:tracePt t="362318" x="4210050" y="6356350"/>
          <p14:tracePt t="362326" x="4210050" y="6307138"/>
          <p14:tracePt t="362333" x="4210050" y="6267450"/>
          <p14:tracePt t="362342" x="4210050" y="6251575"/>
          <p14:tracePt t="362353" x="4210050" y="6227763"/>
          <p14:tracePt t="362358" x="4210050" y="6211888"/>
          <p14:tracePt t="362366" x="4210050" y="6203950"/>
          <p14:tracePt t="362373" x="4210050" y="6196013"/>
          <p14:tracePt t="362382" x="4210050" y="6180138"/>
          <p14:tracePt t="362390" x="4200525" y="6180138"/>
          <p14:tracePt t="362398" x="4200525" y="6164263"/>
          <p14:tracePt t="362414" x="4192588" y="6156325"/>
          <p14:tracePt t="362422" x="4184650" y="6148388"/>
          <p14:tracePt t="362438" x="4176713" y="6132513"/>
          <p14:tracePt t="362453" x="4168775" y="6124575"/>
          <p14:tracePt t="362462" x="4160838" y="6124575"/>
          <p14:tracePt t="362510" x="4152900" y="6124575"/>
          <p14:tracePt t="362518" x="4144963" y="6132513"/>
          <p14:tracePt t="362534" x="4137025" y="6140450"/>
          <p14:tracePt t="362542" x="4137025" y="6148388"/>
          <p14:tracePt t="362549" x="4129088" y="6164263"/>
          <p14:tracePt t="362567" x="4129088" y="6172200"/>
          <p14:tracePt t="362573" x="4129088" y="6188075"/>
          <p14:tracePt t="362582" x="4129088" y="6196013"/>
          <p14:tracePt t="362589" x="4129088" y="6203950"/>
          <p14:tracePt t="362598" x="4129088" y="6219825"/>
          <p14:tracePt t="362606" x="4129088" y="6227763"/>
          <p14:tracePt t="362615" x="4129088" y="6235700"/>
          <p14:tracePt t="362631" x="4129088" y="6243638"/>
          <p14:tracePt t="362638" x="4144963" y="6243638"/>
          <p14:tracePt t="362693" x="4152900" y="6243638"/>
          <p14:tracePt t="362710" x="4160838" y="6243638"/>
          <p14:tracePt t="362733" x="4160838" y="6235700"/>
          <p14:tracePt t="363831" x="4152900" y="6227763"/>
          <p14:tracePt t="363838" x="4089400" y="6219825"/>
          <p14:tracePt t="363846" x="4025900" y="6203950"/>
          <p14:tracePt t="363856" x="3930650" y="6164263"/>
          <p14:tracePt t="363862" x="3825875" y="6148388"/>
          <p14:tracePt t="363870" x="3738563" y="6124575"/>
          <p14:tracePt t="363878" x="3675063" y="6108700"/>
          <p14:tracePt t="363885" x="3508375" y="6092825"/>
          <p14:tracePt t="363893" x="3340100" y="6061075"/>
          <p14:tracePt t="363902" x="3133725" y="6037263"/>
          <p14:tracePt t="363910" x="2997200" y="6021388"/>
          <p14:tracePt t="363918" x="2838450" y="6013450"/>
          <p14:tracePt t="363926" x="2717800" y="6005513"/>
          <p14:tracePt t="363933" x="2590800" y="6005513"/>
          <p14:tracePt t="363941" x="2432050" y="6005513"/>
          <p14:tracePt t="363950" x="2366963" y="6005513"/>
          <p14:tracePt t="363957" x="2295525" y="6005513"/>
          <p14:tracePt t="363966" x="2271713" y="6005513"/>
          <p14:tracePt t="363973" x="2255838" y="6005513"/>
          <p14:tracePt t="363982" x="2239963" y="6013450"/>
          <p14:tracePt t="363997" x="2232025" y="6013450"/>
          <p14:tracePt t="364072" x="2232025" y="6021388"/>
          <p14:tracePt t="364190" x="2255838" y="6013450"/>
          <p14:tracePt t="364197" x="2263775" y="6005513"/>
          <p14:tracePt t="364208" x="2271713" y="5995988"/>
          <p14:tracePt t="364213" x="2271713" y="5988050"/>
          <p14:tracePt t="364221" x="2287588" y="5980113"/>
          <p14:tracePt t="364246" x="2311400" y="5980113"/>
          <p14:tracePt t="364262" x="2327275" y="5980113"/>
          <p14:tracePt t="364269" x="2351088" y="5980113"/>
          <p14:tracePt t="364278" x="2384425" y="5980113"/>
          <p14:tracePt t="364285" x="2455863" y="5980113"/>
          <p14:tracePt t="364294" x="2574925" y="5980113"/>
          <p14:tracePt t="364302" x="2638425" y="5980113"/>
          <p14:tracePt t="364311" x="2709863" y="5980113"/>
          <p14:tracePt t="364317" x="2798763" y="5972175"/>
          <p14:tracePt t="364327" x="2814638" y="5964238"/>
          <p14:tracePt t="364333" x="2854325" y="5964238"/>
          <p14:tracePt t="364343" x="2878138" y="5956300"/>
          <p14:tracePt t="364349" x="2901950" y="5948363"/>
          <p14:tracePt t="364358" x="2917825" y="5948363"/>
          <p14:tracePt t="364365" x="2941638" y="5948363"/>
          <p14:tracePt t="364374" x="2957513" y="5948363"/>
          <p14:tracePt t="364381" x="2973388" y="5948363"/>
          <p14:tracePt t="364390" x="3021013" y="5948363"/>
          <p14:tracePt t="364398" x="3036888" y="5948363"/>
          <p14:tracePt t="364405" x="3076575" y="5948363"/>
          <p14:tracePt t="364414" x="3133725" y="5948363"/>
          <p14:tracePt t="364422" x="3149600" y="5948363"/>
          <p14:tracePt t="364429" x="3165475" y="5948363"/>
          <p14:tracePt t="364437" x="3173413" y="5948363"/>
          <p14:tracePt t="364445" x="3181350" y="5948363"/>
          <p14:tracePt t="364453" x="3189288" y="5948363"/>
          <p14:tracePt t="364461" x="3197225" y="5948363"/>
          <p14:tracePt t="364477" x="3205163" y="5948363"/>
          <p14:tracePt t="364485" x="3213100" y="5948363"/>
          <p14:tracePt t="364502" x="3221038" y="5948363"/>
          <p14:tracePt t="364518" x="3228975" y="5956300"/>
          <p14:tracePt t="364534" x="3236913" y="5956300"/>
          <p14:tracePt t="364543" x="3244850" y="5956300"/>
          <p14:tracePt t="364565" x="3252788" y="5956300"/>
          <p14:tracePt t="364590" x="3260725" y="5956300"/>
          <p14:tracePt t="364613" x="3268663" y="5956300"/>
          <p14:tracePt t="364621" x="3276600" y="5956300"/>
          <p14:tracePt t="364629" x="3276600" y="5964238"/>
          <p14:tracePt t="364645" x="3284538" y="5964238"/>
          <p14:tracePt t="364939" x="3276600" y="5956300"/>
          <p14:tracePt t="364941" x="3260725" y="5940425"/>
          <p14:tracePt t="364950" x="3252788" y="5932488"/>
          <p14:tracePt t="364958" x="3221038" y="5892800"/>
          <p14:tracePt t="364967" x="3205163" y="5861050"/>
          <p14:tracePt t="364974" x="3149600" y="5789613"/>
          <p14:tracePt t="364983" x="3044825" y="5637213"/>
          <p14:tracePt t="364990" x="2774950" y="5310188"/>
          <p14:tracePt t="365000" x="2535238" y="5024438"/>
          <p14:tracePt t="365005" x="2239963" y="4745038"/>
          <p14:tracePt t="365013" x="2065338" y="4537075"/>
          <p14:tracePt t="365022" x="1873250" y="4370388"/>
          <p14:tracePt t="365030" x="1762125" y="4225925"/>
          <p14:tracePt t="365052" x="1706563" y="4035425"/>
          <p14:tracePt t="365053" x="1690688" y="3956050"/>
          <p14:tracePt t="365062" x="1666875" y="3898900"/>
          <p14:tracePt t="365069" x="1641475" y="3803650"/>
          <p14:tracePt t="365078" x="1609725" y="3779838"/>
          <p14:tracePt t="365085" x="1593850" y="3724275"/>
          <p14:tracePt t="365093" x="1593850" y="3708400"/>
          <p14:tracePt t="365101" x="1593850" y="3700463"/>
          <p14:tracePt t="365110" x="1585913" y="3692525"/>
          <p14:tracePt t="365118" x="1577975" y="3692525"/>
          <p14:tracePt t="365126" x="1577975" y="3684588"/>
          <p14:tracePt t="365134" x="1570038" y="3684588"/>
          <p14:tracePt t="365141" x="1562100" y="3668713"/>
          <p14:tracePt t="365151" x="1562100" y="3652838"/>
          <p14:tracePt t="365168" x="1554163" y="3636963"/>
          <p14:tracePt t="365175" x="1554163" y="3621088"/>
          <p14:tracePt t="365188" x="1554163" y="3613150"/>
          <p14:tracePt t="365191" x="1546225" y="3579813"/>
          <p14:tracePt t="365201" x="1546225" y="3563938"/>
          <p14:tracePt t="365206" x="1546225" y="3548063"/>
          <p14:tracePt t="365214" x="1546225" y="3532188"/>
          <p14:tracePt t="365221" x="1546225" y="3524250"/>
          <p14:tracePt t="365229" x="1546225" y="3500438"/>
          <p14:tracePt t="365237" x="1546225" y="3484563"/>
          <p14:tracePt t="365245" x="1546225" y="3476625"/>
          <p14:tracePt t="365254" x="1538288" y="3468688"/>
          <p14:tracePt t="365262" x="1538288" y="3460750"/>
          <p14:tracePt t="365278" x="1538288" y="3452813"/>
          <p14:tracePt t="365294" x="1546225" y="3452813"/>
          <p14:tracePt t="365302" x="1554163" y="3444875"/>
          <p14:tracePt t="365310" x="1562100" y="3436938"/>
          <p14:tracePt t="365318" x="1609725" y="3429000"/>
          <p14:tracePt t="365326" x="1633538" y="3429000"/>
          <p14:tracePt t="365333" x="1690688" y="3429000"/>
          <p14:tracePt t="365342" x="1762125" y="3429000"/>
          <p14:tracePt t="365351" x="1881188" y="3429000"/>
          <p14:tracePt t="365358" x="1944688" y="3429000"/>
          <p14:tracePt t="365367" x="2017713" y="3429000"/>
          <p14:tracePt t="365373" x="2041525" y="3429000"/>
          <p14:tracePt t="365384" x="2057400" y="3429000"/>
          <p14:tracePt t="365390" x="2097088" y="3452813"/>
          <p14:tracePt t="365399" x="2192338" y="3500438"/>
          <p14:tracePt t="365406" x="2216150" y="3629025"/>
          <p14:tracePt t="365414" x="2239963" y="3692525"/>
          <p14:tracePt t="365422" x="2247900" y="3803650"/>
          <p14:tracePt t="365429" x="2271713" y="3922713"/>
          <p14:tracePt t="365437" x="2287588" y="4019550"/>
          <p14:tracePt t="365446" x="2303463" y="4122738"/>
          <p14:tracePt t="365453" x="2311400" y="4241800"/>
          <p14:tracePt t="365462" x="2327275" y="4257675"/>
          <p14:tracePt t="365470" x="2327275" y="4265613"/>
          <p14:tracePt t="365478" x="2335213" y="4273550"/>
          <p14:tracePt t="365493" x="2343150" y="4273550"/>
          <p14:tracePt t="365549" x="2351088" y="4273550"/>
          <p14:tracePt t="365558" x="2351088" y="4265613"/>
          <p14:tracePt t="365566" x="2366963" y="4233863"/>
          <p14:tracePt t="365582" x="2384425" y="4170363"/>
          <p14:tracePt t="365590" x="2392363" y="4146550"/>
          <p14:tracePt t="365598" x="2400300" y="4130675"/>
          <p14:tracePt t="365606" x="2424113" y="4122738"/>
          <p14:tracePt t="365613" x="2432050" y="4106863"/>
          <p14:tracePt t="365622" x="2455863" y="4090988"/>
          <p14:tracePt t="365629" x="2471738" y="4075113"/>
          <p14:tracePt t="365638" x="2487613" y="4059238"/>
          <p14:tracePt t="365645" x="2511425" y="4051300"/>
          <p14:tracePt t="365653" x="2519363" y="4051300"/>
          <p14:tracePt t="365662" x="2527300" y="4035425"/>
          <p14:tracePt t="365669" x="2527300" y="4027488"/>
          <p14:tracePt t="365678" x="2535238" y="4019550"/>
          <p14:tracePt t="365690" x="2535238" y="4011613"/>
          <p14:tracePt t="365693" x="2535238" y="4003675"/>
          <p14:tracePt t="365702" x="2535238" y="3995738"/>
          <p14:tracePt t="365774" x="2535238" y="4003675"/>
          <p14:tracePt t="365783" x="2535238" y="4019550"/>
          <p14:tracePt t="365790" x="2535238" y="4043363"/>
          <p14:tracePt t="365798" x="2535238" y="4075113"/>
          <p14:tracePt t="365806" x="2535238" y="4114800"/>
          <p14:tracePt t="365813" x="2535238" y="4170363"/>
          <p14:tracePt t="365821" x="2527300" y="4233863"/>
          <p14:tracePt t="365829" x="2527300" y="4314825"/>
          <p14:tracePt t="365843" x="2527300" y="4322763"/>
          <p14:tracePt t="365846" x="2527300" y="4330700"/>
          <p14:tracePt t="365853" x="2527300" y="4338638"/>
          <p14:tracePt t="365912" x="2527300" y="4257675"/>
          <p14:tracePt t="365918" x="2527300" y="4194175"/>
          <p14:tracePt t="365926" x="2527300" y="4003675"/>
          <p14:tracePt t="365934" x="2527300" y="3851275"/>
          <p14:tracePt t="365942" x="2519363" y="3732213"/>
          <p14:tracePt t="365950" x="2519363" y="3605213"/>
          <p14:tracePt t="365958" x="2519363" y="3516313"/>
          <p14:tracePt t="365966" x="2519363" y="3500438"/>
          <p14:tracePt t="365973" x="2519363" y="3484563"/>
          <p14:tracePt t="365983" x="2519363" y="3476625"/>
          <p14:tracePt t="365993" x="2519363" y="3468688"/>
          <p14:tracePt t="366062" x="2519363" y="3476625"/>
          <p14:tracePt t="366070" x="2519363" y="3492500"/>
          <p14:tracePt t="366078" x="2519363" y="3500438"/>
          <p14:tracePt t="366085" x="2519363" y="3579813"/>
          <p14:tracePt t="366093" x="2519363" y="3613150"/>
          <p14:tracePt t="366102" x="2519363" y="3684588"/>
          <p14:tracePt t="366110" x="2519363" y="3803650"/>
          <p14:tracePt t="366117" x="2519363" y="3867150"/>
          <p14:tracePt t="366126" x="2519363" y="3971925"/>
          <p14:tracePt t="366133" x="2519363" y="4059238"/>
          <p14:tracePt t="366146" x="2527300" y="4154488"/>
          <p14:tracePt t="366150" x="2527300" y="4194175"/>
          <p14:tracePt t="366158" x="2527300" y="4314825"/>
          <p14:tracePt t="366166" x="2527300" y="4378325"/>
          <p14:tracePt t="366173" x="2535238" y="4481513"/>
          <p14:tracePt t="366183" x="2543175" y="4568825"/>
          <p14:tracePt t="366190" x="2543175" y="4600575"/>
          <p14:tracePt t="366199" x="2543175" y="4641850"/>
          <p14:tracePt t="366206" x="2543175" y="4665663"/>
          <p14:tracePt t="366214" x="2543175" y="4681538"/>
          <p14:tracePt t="366237" x="2543175" y="4689475"/>
          <p14:tracePt t="366373" x="2543175" y="4681538"/>
          <p14:tracePt t="366406" x="2543175" y="4673600"/>
          <p14:tracePt t="366568" x="2543175" y="4681538"/>
          <p14:tracePt t="366574" x="2551113" y="4681538"/>
          <p14:tracePt t="366598" x="2551113" y="4689475"/>
          <p14:tracePt t="366613" x="2559050" y="4689475"/>
          <p14:tracePt t="366653" x="2559050" y="4697413"/>
          <p14:tracePt t="366669" x="2566988" y="4697413"/>
          <p14:tracePt t="366702" x="2574925" y="4697413"/>
          <p14:tracePt t="367191" x="0" y="0"/>
        </p14:tracePtLst>
        <p14:tracePtLst>
          <p14:tracePt t="392868" x="6592888" y="5024438"/>
          <p14:tracePt t="393061" x="6600825" y="5024438"/>
          <p14:tracePt t="393069" x="6616700" y="5024438"/>
          <p14:tracePt t="393078" x="6624638" y="5024438"/>
          <p14:tracePt t="393085" x="6632575" y="5024438"/>
          <p14:tracePt t="393093" x="6640513" y="5024438"/>
          <p14:tracePt t="393102" x="6656388" y="5024438"/>
          <p14:tracePt t="393121" x="6664325" y="5024438"/>
          <p14:tracePt t="393126" x="6672263" y="5024438"/>
          <p14:tracePt t="393133" x="6680200" y="5024438"/>
          <p14:tracePt t="393198" x="6577013" y="5024438"/>
          <p14:tracePt t="393206" x="6384925" y="5024438"/>
          <p14:tracePt t="393213" x="6099175" y="5016500"/>
          <p14:tracePt t="393221" x="5772150" y="5000625"/>
          <p14:tracePt t="393230" x="5548313" y="4992688"/>
          <p14:tracePt t="393237" x="5268913" y="4992688"/>
          <p14:tracePt t="393246" x="5157788" y="4984750"/>
          <p14:tracePt t="393253" x="5046663" y="4984750"/>
          <p14:tracePt t="393263" x="4991100" y="4976813"/>
          <p14:tracePt t="393273" x="4975225" y="4967288"/>
          <p14:tracePt t="393310" x="4975225" y="4959350"/>
          <p14:tracePt t="393318" x="4975225" y="4951413"/>
          <p14:tracePt t="393374" x="4983163" y="4951413"/>
          <p14:tracePt t="393381" x="4991100" y="4951413"/>
          <p14:tracePt t="393390" x="5006975" y="4951413"/>
          <p14:tracePt t="393398" x="5022850" y="4951413"/>
          <p14:tracePt t="393406" x="5062538" y="4951413"/>
          <p14:tracePt t="393418" x="5118100" y="4959350"/>
          <p14:tracePt t="393426" x="5133975" y="4967288"/>
          <p14:tracePt t="393430" x="5173663" y="4984750"/>
          <p14:tracePt t="393437" x="5229225" y="4992688"/>
          <p14:tracePt t="393446" x="5268913" y="5000625"/>
          <p14:tracePt t="393453" x="5341938" y="5024438"/>
          <p14:tracePt t="393463" x="5429250" y="5032375"/>
          <p14:tracePt t="393469" x="5540375" y="5040313"/>
          <p14:tracePt t="393479" x="5619750" y="5048250"/>
          <p14:tracePt t="393485" x="5732463" y="5048250"/>
          <p14:tracePt t="393493" x="5772150" y="5048250"/>
          <p14:tracePt t="393502" x="5843588" y="5048250"/>
          <p14:tracePt t="393510" x="5899150" y="5048250"/>
          <p14:tracePt t="393518" x="5962650" y="5048250"/>
          <p14:tracePt t="393526" x="5978525" y="5048250"/>
          <p14:tracePt t="393533" x="6026150" y="5048250"/>
          <p14:tracePt t="393542" x="6034088" y="5048250"/>
          <p14:tracePt t="393550" x="6043613" y="5048250"/>
          <p14:tracePt t="393558" x="6043613" y="5040313"/>
          <p14:tracePt t="393565" x="6051550" y="5040313"/>
          <p14:tracePt t="393606" x="6059488" y="5040313"/>
          <p14:tracePt t="393613" x="6067425" y="5032375"/>
          <p14:tracePt t="393622" x="6083300" y="5032375"/>
          <p14:tracePt t="393630" x="6091238" y="5024438"/>
          <p14:tracePt t="393638" x="6122988" y="5016500"/>
          <p14:tracePt t="393646" x="6194425" y="5016500"/>
          <p14:tracePt t="393653" x="6210300" y="5008563"/>
          <p14:tracePt t="393663" x="6265863" y="5008563"/>
          <p14:tracePt t="393669" x="6281738" y="5008563"/>
          <p14:tracePt t="393679" x="6329363" y="5008563"/>
          <p14:tracePt t="393685" x="6345238" y="5008563"/>
          <p14:tracePt t="393693" x="6392863" y="5000625"/>
          <p14:tracePt t="393702" x="6450013" y="4992688"/>
          <p14:tracePt t="393709" x="6481763" y="4976813"/>
          <p14:tracePt t="393718" x="6529388" y="4959350"/>
          <p14:tracePt t="393726" x="6584950" y="4943475"/>
          <p14:tracePt t="393733" x="6608763" y="4911725"/>
          <p14:tracePt t="393741" x="6624638" y="4911725"/>
          <p14:tracePt t="393750" x="6672263" y="4903788"/>
          <p14:tracePt t="393758" x="6704013" y="4903788"/>
          <p14:tracePt t="393765" x="6751638" y="4895850"/>
          <p14:tracePt t="393773" x="6800850" y="4895850"/>
          <p14:tracePt t="393781" x="6824663" y="4887913"/>
          <p14:tracePt t="393789" x="6840538" y="4887913"/>
          <p14:tracePt t="393797" x="6848475" y="4887913"/>
          <p14:tracePt t="393806" x="6856413" y="4879975"/>
          <p14:tracePt t="393814" x="6864350" y="4879975"/>
          <p14:tracePt t="393822" x="6872288" y="4872038"/>
          <p14:tracePt t="393845" x="6880225" y="4872038"/>
          <p14:tracePt t="393862" x="6888163" y="4872038"/>
          <p14:tracePt t="393878" x="6904038" y="4872038"/>
          <p14:tracePt t="393894" x="6911975" y="4872038"/>
          <p14:tracePt t="393913" x="6919913" y="4872038"/>
          <p14:tracePt t="393926" x="6927850" y="4864100"/>
          <p14:tracePt t="393933" x="6935788" y="4864100"/>
          <p14:tracePt t="393941" x="6935788" y="4856163"/>
          <p14:tracePt t="393957" x="6935788" y="4832350"/>
          <p14:tracePt t="393965" x="6943725" y="4824413"/>
          <p14:tracePt t="393973" x="6943725" y="4816475"/>
          <p14:tracePt t="393982" x="6943725" y="4808538"/>
          <p14:tracePt t="393989" x="6943725" y="4800600"/>
          <p14:tracePt t="393997" x="6943725" y="4784725"/>
          <p14:tracePt t="394006" x="6943725" y="4776788"/>
          <p14:tracePt t="394013" x="6943725" y="4768850"/>
          <p14:tracePt t="394022" x="6935788" y="4752975"/>
          <p14:tracePt t="394037" x="6927850" y="4752975"/>
          <p14:tracePt t="394048" x="6896100" y="4752975"/>
          <p14:tracePt t="394053" x="6832600" y="4760913"/>
          <p14:tracePt t="394062" x="6696075" y="4776788"/>
          <p14:tracePt t="394069" x="6497638" y="4800600"/>
          <p14:tracePt t="394079" x="6281738" y="4856163"/>
          <p14:tracePt t="394085" x="6067425" y="4856163"/>
          <p14:tracePt t="394095" x="5827713" y="4856163"/>
          <p14:tracePt t="394102" x="5708650" y="4864100"/>
          <p14:tracePt t="394110" x="5572125" y="4872038"/>
          <p14:tracePt t="394118" x="5524500" y="4872038"/>
          <p14:tracePt t="394126" x="5492750" y="4872038"/>
          <p14:tracePt t="394133" x="5476875" y="4872038"/>
          <p14:tracePt t="394142" x="5468938" y="4872038"/>
          <p14:tracePt t="394150" x="5461000" y="4872038"/>
          <p14:tracePt t="394158" x="5453063" y="4872038"/>
          <p14:tracePt t="394173" x="5437188" y="4872038"/>
          <p14:tracePt t="394181" x="5429250" y="4872038"/>
          <p14:tracePt t="394189" x="5381625" y="4872038"/>
          <p14:tracePt t="394197" x="5349875" y="4872038"/>
          <p14:tracePt t="394206" x="5300663" y="4872038"/>
          <p14:tracePt t="394213" x="5276850" y="4879975"/>
          <p14:tracePt t="394221" x="5213350" y="4895850"/>
          <p14:tracePt t="394230" x="5197475" y="4895850"/>
          <p14:tracePt t="394237" x="5173663" y="4895850"/>
          <p14:tracePt t="394245" x="5157788" y="4895850"/>
          <p14:tracePt t="394360" x="5165725" y="4895850"/>
          <p14:tracePt t="394366" x="5165725" y="4903788"/>
          <p14:tracePt t="394373" x="5173663" y="4903788"/>
          <p14:tracePt t="394389" x="5181600" y="4903788"/>
          <p14:tracePt t="394405" x="5189538" y="4903788"/>
          <p14:tracePt t="394422" x="5197475" y="4903788"/>
          <p14:tracePt t="394429" x="5205413" y="4903788"/>
          <p14:tracePt t="394445" x="5221288" y="4903788"/>
          <p14:tracePt t="394453" x="5229225" y="4903788"/>
          <p14:tracePt t="394462" x="5245100" y="4903788"/>
          <p14:tracePt t="394469" x="5253038" y="4903788"/>
          <p14:tracePt t="394479" x="5268913" y="4903788"/>
          <p14:tracePt t="394481" x="5310188" y="4903788"/>
          <p14:tracePt t="394495" x="5326063" y="4903788"/>
          <p14:tracePt t="394501" x="5357813" y="4903788"/>
          <p14:tracePt t="394509" x="5373688" y="4903788"/>
          <p14:tracePt t="394517" x="5397500" y="4911725"/>
          <p14:tracePt t="394526" x="5413375" y="4911725"/>
          <p14:tracePt t="394533" x="5421313" y="4911725"/>
          <p14:tracePt t="394541" x="5437188" y="4911725"/>
          <p14:tracePt t="394549" x="5445125" y="4911725"/>
          <p14:tracePt t="394565" x="5453063" y="4911725"/>
          <p14:tracePt t="394581" x="5461000" y="4911725"/>
          <p14:tracePt t="394597" x="5484813" y="4919663"/>
          <p14:tracePt t="394606" x="5492750" y="4919663"/>
          <p14:tracePt t="394613" x="5500688" y="4919663"/>
          <p14:tracePt t="394622" x="5524500" y="4927600"/>
          <p14:tracePt t="394633" x="5540375" y="4927600"/>
          <p14:tracePt t="394637" x="5548313" y="4927600"/>
          <p14:tracePt t="394645" x="5572125" y="4927600"/>
          <p14:tracePt t="394653" x="5580063" y="4927600"/>
          <p14:tracePt t="394662" x="5619750" y="4927600"/>
          <p14:tracePt t="394669" x="5635625" y="4927600"/>
          <p14:tracePt t="394678" x="5651500" y="4927600"/>
          <p14:tracePt t="394685" x="5667375" y="4927600"/>
          <p14:tracePt t="394695" x="5676900" y="4935538"/>
          <p14:tracePt t="394702" x="5708650" y="4935538"/>
          <p14:tracePt t="394713" x="5724525" y="4943475"/>
          <p14:tracePt t="394717" x="5780088" y="4943475"/>
          <p14:tracePt t="394726" x="5811838" y="4943475"/>
          <p14:tracePt t="394733" x="5851525" y="4951413"/>
          <p14:tracePt t="394742" x="5875338" y="4951413"/>
          <p14:tracePt t="394750" x="5907088" y="4951413"/>
          <p14:tracePt t="394758" x="5922963" y="4951413"/>
          <p14:tracePt t="394765" x="5978525" y="4951413"/>
          <p14:tracePt t="394773" x="5986463" y="4951413"/>
          <p14:tracePt t="394786" x="6002338" y="4951413"/>
          <p14:tracePt t="394789" x="6026150" y="4951413"/>
          <p14:tracePt t="394797" x="6034088" y="4951413"/>
          <p14:tracePt t="394805" x="6043613" y="4951413"/>
          <p14:tracePt t="394822" x="6051550" y="4951413"/>
          <p14:tracePt t="394838" x="6059488" y="4951413"/>
          <p14:tracePt t="394846" x="6067425" y="4959350"/>
          <p14:tracePt t="394862" x="6075363" y="4959350"/>
          <p14:tracePt t="394870" x="6091238" y="4959350"/>
          <p14:tracePt t="394893" x="6099175" y="4959350"/>
          <p14:tracePt t="394910" x="6107113" y="4959350"/>
          <p14:tracePt t="394918" x="6115050" y="4959350"/>
          <p14:tracePt t="394950" x="6122988" y="4959350"/>
          <p14:tracePt t="394958" x="6130925" y="4959350"/>
          <p14:tracePt t="394966" x="6138863" y="4959350"/>
          <p14:tracePt t="394973" x="6146800" y="4959350"/>
          <p14:tracePt t="394982" x="6154738" y="4959350"/>
          <p14:tracePt t="394990" x="6162675" y="4959350"/>
          <p14:tracePt t="394997" x="6170613" y="4959350"/>
          <p14:tracePt t="395005" x="6178550" y="4959350"/>
          <p14:tracePt t="395013" x="6186488" y="4959350"/>
          <p14:tracePt t="395022" x="6194425" y="4959350"/>
          <p14:tracePt t="395037" x="6202363" y="4959350"/>
          <p14:tracePt t="395045" x="6210300" y="4959350"/>
          <p14:tracePt t="395062" x="6234113" y="4959350"/>
          <p14:tracePt t="395077" x="6257925" y="4959350"/>
          <p14:tracePt t="395089" x="6265863" y="4967288"/>
          <p14:tracePt t="395094" x="6281738" y="4967288"/>
          <p14:tracePt t="395102" x="6305550" y="4976813"/>
          <p14:tracePt t="395112" x="6313488" y="4976813"/>
          <p14:tracePt t="395118" x="6353175" y="4976813"/>
          <p14:tracePt t="395126" x="6376988" y="4976813"/>
          <p14:tracePt t="395133" x="6410325" y="4984750"/>
          <p14:tracePt t="395142" x="6481763" y="4984750"/>
          <p14:tracePt t="395150" x="6537325" y="4984750"/>
          <p14:tracePt t="395158" x="6600825" y="4984750"/>
          <p14:tracePt t="395165" x="6648450" y="4992688"/>
          <p14:tracePt t="395175" x="6759575" y="4992688"/>
          <p14:tracePt t="395181" x="6824663" y="5000625"/>
          <p14:tracePt t="395190" x="6872288" y="5000625"/>
          <p14:tracePt t="395197" x="6927850" y="5008563"/>
          <p14:tracePt t="395205" x="6959600" y="5008563"/>
          <p14:tracePt t="395214" x="6967538" y="5008563"/>
          <p14:tracePt t="395222" x="6975475" y="5008563"/>
          <p14:tracePt t="395269" x="6967538" y="5008563"/>
          <p14:tracePt t="395277" x="6951663" y="5008563"/>
          <p14:tracePt t="395285" x="6943725" y="5008563"/>
          <p14:tracePt t="395326" x="6935788" y="5008563"/>
          <p14:tracePt t="395333" x="6935788" y="5000625"/>
          <p14:tracePt t="395342" x="6927850" y="5000625"/>
          <p14:tracePt t="395350" x="6919913" y="5000625"/>
          <p14:tracePt t="395358" x="6911975" y="5000625"/>
          <p14:tracePt t="395365" x="6888163" y="4992688"/>
          <p14:tracePt t="395373" x="6872288" y="4992688"/>
          <p14:tracePt t="395381" x="6832600" y="4992688"/>
          <p14:tracePt t="395394" x="6777038" y="4992688"/>
          <p14:tracePt t="395398" x="6743700" y="4992688"/>
          <p14:tracePt t="395405" x="6640513" y="4992688"/>
          <p14:tracePt t="395413" x="6553200" y="4992688"/>
          <p14:tracePt t="395422" x="6410325" y="4992688"/>
          <p14:tracePt t="395429" x="6281738" y="4992688"/>
          <p14:tracePt t="395438" x="6122988" y="4992688"/>
          <p14:tracePt t="395446" x="6026150" y="4992688"/>
          <p14:tracePt t="395453" x="5922963" y="4992688"/>
          <p14:tracePt t="395462" x="5811838" y="4992688"/>
          <p14:tracePt t="395469" x="5748338" y="4992688"/>
          <p14:tracePt t="395478" x="5635625" y="5000625"/>
          <p14:tracePt t="395485" x="5627688" y="5000625"/>
          <p14:tracePt t="395494" x="5611813" y="5000625"/>
          <p14:tracePt t="395502" x="5603875" y="5000625"/>
          <p14:tracePt t="395511" x="5595938" y="5000625"/>
          <p14:tracePt t="395518" x="5588000" y="5000625"/>
          <p14:tracePt t="395726" x="5595938" y="5000625"/>
          <p14:tracePt t="395749" x="5603875" y="5000625"/>
          <p14:tracePt t="395782" x="5611813" y="5000625"/>
          <p14:tracePt t="395806" x="5627688" y="5000625"/>
          <p14:tracePt t="395821" x="5635625" y="5000625"/>
          <p14:tracePt t="395831" x="5643563" y="5000625"/>
          <p14:tracePt t="395837" x="5651500" y="5000625"/>
          <p14:tracePt t="395846" x="5676900" y="5000625"/>
          <p14:tracePt t="395853" x="5684838" y="5000625"/>
          <p14:tracePt t="395862" x="5708650" y="5000625"/>
          <p14:tracePt t="395869" x="5724525" y="5000625"/>
          <p14:tracePt t="395878" x="5764213" y="5000625"/>
          <p14:tracePt t="395885" x="5788025" y="5000625"/>
          <p14:tracePt t="395893" x="5795963" y="5000625"/>
          <p14:tracePt t="395901" x="5811838" y="5000625"/>
          <p14:tracePt t="395909" x="5819775" y="5000625"/>
          <p14:tracePt t="395920" x="5827713" y="5000625"/>
          <p14:tracePt t="395926" x="5835650" y="5000625"/>
          <p14:tracePt t="395942" x="5843588" y="5000625"/>
          <p14:tracePt t="395951" x="5851525" y="5000625"/>
          <p14:tracePt t="395958" x="5851525" y="4992688"/>
          <p14:tracePt t="395967" x="5859463" y="4992688"/>
          <p14:tracePt t="395981" x="5867400" y="4992688"/>
          <p14:tracePt t="396069" x="5851525" y="4992688"/>
          <p14:tracePt t="396078" x="5835650" y="4992688"/>
          <p14:tracePt t="396085" x="5811838" y="4992688"/>
          <p14:tracePt t="396093" x="5780088" y="4992688"/>
          <p14:tracePt t="396102" x="5764213" y="4992688"/>
          <p14:tracePt t="396110" x="5716588" y="4992688"/>
          <p14:tracePt t="396118" x="5684838" y="4992688"/>
          <p14:tracePt t="396126" x="5635625" y="4992688"/>
          <p14:tracePt t="396134" x="5588000" y="4992688"/>
          <p14:tracePt t="396142" x="5556250" y="4992688"/>
          <p14:tracePt t="396151" x="5532438" y="4992688"/>
          <p14:tracePt t="396158" x="5524500" y="4992688"/>
          <p14:tracePt t="396167" x="5508625" y="4992688"/>
          <p14:tracePt t="396173" x="5500688" y="4992688"/>
          <p14:tracePt t="396182" x="5492750" y="4992688"/>
          <p14:tracePt t="396190" x="5476875" y="4992688"/>
          <p14:tracePt t="396205" x="5461000" y="4992688"/>
          <p14:tracePt t="396213" x="5453063" y="4992688"/>
          <p14:tracePt t="396230" x="5437188" y="4992688"/>
          <p14:tracePt t="396237" x="5429250" y="4992688"/>
          <p14:tracePt t="396246" x="5421313" y="4992688"/>
          <p14:tracePt t="396253" x="5413375" y="4992688"/>
          <p14:tracePt t="396390" x="5421313" y="4992688"/>
          <p14:tracePt t="396398" x="5429250" y="4984750"/>
          <p14:tracePt t="396405" x="5437188" y="4984750"/>
          <p14:tracePt t="396421" x="5453063" y="4984750"/>
          <p14:tracePt t="396437" x="5461000" y="4984750"/>
          <p14:tracePt t="396446" x="5476875" y="4984750"/>
          <p14:tracePt t="396453" x="5484813" y="4984750"/>
          <p14:tracePt t="396469" x="5500688" y="4984750"/>
          <p14:tracePt t="396485" x="5516563" y="4984750"/>
          <p14:tracePt t="396493" x="5524500" y="4984750"/>
          <p14:tracePt t="396510" x="5540375" y="4984750"/>
          <p14:tracePt t="396518" x="5556250" y="4984750"/>
          <p14:tracePt t="396526" x="5572125" y="4984750"/>
          <p14:tracePt t="396535" x="5588000" y="4992688"/>
          <p14:tracePt t="396542" x="5595938" y="4992688"/>
          <p14:tracePt t="396552" x="5611813" y="4992688"/>
          <p14:tracePt t="396558" x="5627688" y="4992688"/>
          <p14:tracePt t="396568" x="5651500" y="4992688"/>
          <p14:tracePt t="396582" x="5667375" y="4992688"/>
          <p14:tracePt t="396590" x="5676900" y="4992688"/>
          <p14:tracePt t="396598" x="5692775" y="4992688"/>
          <p14:tracePt t="396601" x="5700713" y="4992688"/>
          <p14:tracePt t="396614" x="5724525" y="4992688"/>
          <p14:tracePt t="396621" x="5740400" y="4992688"/>
          <p14:tracePt t="396629" x="5780088" y="4992688"/>
          <p14:tracePt t="396637" x="5788025" y="4992688"/>
          <p14:tracePt t="396646" x="5819775" y="4992688"/>
          <p14:tracePt t="396653" x="5843588" y="4992688"/>
          <p14:tracePt t="396662" x="5851525" y="5000625"/>
          <p14:tracePt t="396670" x="5867400" y="5000625"/>
          <p14:tracePt t="396678" x="5875338" y="5000625"/>
          <p14:tracePt t="396685" x="5891213" y="5000625"/>
          <p14:tracePt t="396702" x="5899150" y="5000625"/>
          <p14:tracePt t="396717" x="5907088" y="5000625"/>
          <p14:tracePt t="396733" x="5915025" y="5000625"/>
          <p14:tracePt t="396753" x="5922963" y="5000625"/>
          <p14:tracePt t="396758" x="5930900" y="5000625"/>
          <p14:tracePt t="396773" x="5938838" y="5000625"/>
          <p14:tracePt t="396783" x="5946775" y="5000625"/>
          <p14:tracePt t="396790" x="5954713" y="5000625"/>
          <p14:tracePt t="396798" x="5962650" y="5000625"/>
          <p14:tracePt t="396806" x="5970588" y="5000625"/>
          <p14:tracePt t="396813" x="5986463" y="5000625"/>
          <p14:tracePt t="396821" x="5994400" y="5000625"/>
          <p14:tracePt t="396829" x="6002338" y="5000625"/>
          <p14:tracePt t="396837" x="6026150" y="5000625"/>
          <p14:tracePt t="396845" x="6043613" y="5000625"/>
          <p14:tracePt t="396853" x="6051550" y="5000625"/>
          <p14:tracePt t="396861" x="6107113" y="5000625"/>
          <p14:tracePt t="396869" x="6122988" y="5008563"/>
          <p14:tracePt t="396878" x="6162675" y="5008563"/>
          <p14:tracePt t="396885" x="6170613" y="5008563"/>
          <p14:tracePt t="396893" x="6202363" y="5008563"/>
          <p14:tracePt t="396906" x="6249988" y="5008563"/>
          <p14:tracePt t="396909" x="6273800" y="5008563"/>
          <p14:tracePt t="396918" x="6289675" y="5008563"/>
          <p14:tracePt t="396925" x="6305550" y="5008563"/>
          <p14:tracePt t="396934" x="6329363" y="5008563"/>
          <p14:tracePt t="396942" x="6345238" y="5008563"/>
          <p14:tracePt t="396951" x="6353175" y="5008563"/>
          <p14:tracePt t="396957" x="6376988" y="5008563"/>
          <p14:tracePt t="396967" x="6392863" y="5008563"/>
          <p14:tracePt t="396973" x="6410325" y="5008563"/>
          <p14:tracePt t="396983" x="6434138" y="5008563"/>
          <p14:tracePt t="396990" x="6450013" y="5008563"/>
          <p14:tracePt t="396998" x="6465888" y="5008563"/>
          <p14:tracePt t="397006" x="6473825" y="5008563"/>
          <p14:tracePt t="397013" x="6489700" y="5008563"/>
          <p14:tracePt t="397022" x="6505575" y="5008563"/>
          <p14:tracePt t="397029" x="6529388" y="5008563"/>
          <p14:tracePt t="397052" x="6537325" y="5008563"/>
          <p14:tracePt t="397057" x="6553200" y="5008563"/>
          <p14:tracePt t="397062" x="6561138" y="5008563"/>
          <p14:tracePt t="397069" x="6577013" y="5008563"/>
          <p14:tracePt t="397078" x="6600825" y="5000625"/>
          <p14:tracePt t="397086" x="6608763" y="5000625"/>
          <p14:tracePt t="397095" x="6656388" y="5000625"/>
          <p14:tracePt t="397104" x="6704013" y="5000625"/>
          <p14:tracePt t="397109" x="6719888" y="5000625"/>
          <p14:tracePt t="397117" x="6792913" y="5000625"/>
          <p14:tracePt t="397126" x="6816725" y="5000625"/>
          <p14:tracePt t="397134" x="6832600" y="4992688"/>
          <p14:tracePt t="397142" x="6840538" y="4992688"/>
          <p14:tracePt t="397150" x="6848475" y="4992688"/>
          <p14:tracePt t="397158" x="6864350" y="4992688"/>
          <p14:tracePt t="397167" x="6872288" y="4992688"/>
          <p14:tracePt t="397173" x="6880225" y="4992688"/>
          <p14:tracePt t="397183" x="6888163" y="4992688"/>
          <p14:tracePt t="397190" x="6896100" y="4992688"/>
          <p14:tracePt t="397197" x="6904038" y="4992688"/>
          <p14:tracePt t="397210" x="6911975" y="4984750"/>
          <p14:tracePt t="397213" x="6919913" y="4984750"/>
          <p14:tracePt t="397222" x="6927850" y="4984750"/>
          <p14:tracePt t="397237" x="6935788" y="4984750"/>
          <p14:tracePt t="397245" x="6943725" y="4976813"/>
          <p14:tracePt t="397254" x="6951663" y="4976813"/>
          <p14:tracePt t="397269" x="6959600" y="4976813"/>
          <p14:tracePt t="397301" x="6967538" y="4976813"/>
          <p14:tracePt t="397309" x="6975475" y="4967288"/>
          <p14:tracePt t="397333" x="6983413" y="4967288"/>
          <p14:tracePt t="397341" x="6999288" y="4967288"/>
          <p14:tracePt t="397350" x="7007225" y="4967288"/>
          <p14:tracePt t="397367" x="7015163" y="4967288"/>
          <p14:tracePt t="397373" x="7023100" y="4967288"/>
          <p14:tracePt t="397383" x="7031038" y="4959350"/>
          <p14:tracePt t="397406" x="7038975" y="4959350"/>
          <p14:tracePt t="397413" x="7046913" y="4959350"/>
          <p14:tracePt t="397429" x="7054850" y="4959350"/>
          <p14:tracePt t="397437" x="7062788" y="4951413"/>
          <p14:tracePt t="397445" x="7070725" y="4951413"/>
          <p14:tracePt t="397462" x="7078663" y="4943475"/>
          <p14:tracePt t="397469" x="7078663" y="4935538"/>
          <p14:tracePt t="397478" x="7094538" y="4927600"/>
          <p14:tracePt t="397485" x="7102475" y="4911725"/>
          <p14:tracePt t="397493" x="7118350" y="4903788"/>
          <p14:tracePt t="397501" x="7135813" y="4895850"/>
          <p14:tracePt t="397510" x="7143750" y="4879975"/>
          <p14:tracePt t="397518" x="7151688" y="4872038"/>
          <p14:tracePt t="397526" x="7159625" y="4864100"/>
          <p14:tracePt t="397534" x="7175500" y="4856163"/>
          <p14:tracePt t="397541" x="7183438" y="4848225"/>
          <p14:tracePt t="397550" x="7191375" y="4840288"/>
          <p14:tracePt t="397558" x="7199313" y="4840288"/>
          <p14:tracePt t="397566" x="7207250" y="4824413"/>
          <p14:tracePt t="397573" x="7223125" y="4816475"/>
          <p14:tracePt t="397583" x="7223125" y="4808538"/>
          <p14:tracePt t="397589" x="7231063" y="4800600"/>
          <p14:tracePt t="397599" x="7239000" y="4792663"/>
          <p14:tracePt t="397605" x="7246938" y="4784725"/>
          <p14:tracePt t="397622" x="7246938" y="4768850"/>
          <p14:tracePt t="397637" x="7254875" y="4760913"/>
          <p14:tracePt t="397645" x="7254875" y="4752975"/>
          <p14:tracePt t="397653" x="7254875" y="4745038"/>
          <p14:tracePt t="397662" x="7262813" y="4737100"/>
          <p14:tracePt t="397669" x="7262813" y="4729163"/>
          <p14:tracePt t="397678" x="7270750" y="4713288"/>
          <p14:tracePt t="397685" x="7278688" y="4705350"/>
          <p14:tracePt t="397701" x="7278688" y="4697413"/>
          <p14:tracePt t="397710" x="7286625" y="4689475"/>
          <p14:tracePt t="397717" x="7294563" y="4689475"/>
          <p14:tracePt t="397726" x="7294563" y="4681538"/>
          <p14:tracePt t="397733" x="7294563" y="4665663"/>
          <p14:tracePt t="397750" x="7302500" y="4649788"/>
          <p14:tracePt t="397758" x="7310438" y="4641850"/>
          <p14:tracePt t="397766" x="7310438" y="4633913"/>
          <p14:tracePt t="397773" x="7318375" y="4616450"/>
          <p14:tracePt t="397790" x="7318375" y="4600575"/>
          <p14:tracePt t="397797" x="7326313" y="4584700"/>
          <p14:tracePt t="397806" x="7334250" y="4576763"/>
          <p14:tracePt t="397813" x="7334250" y="4568825"/>
          <p14:tracePt t="397822" x="7334250" y="4560888"/>
          <p14:tracePt t="397830" x="7334250" y="4552950"/>
          <p14:tracePt t="397837" x="7334250" y="4545013"/>
          <p14:tracePt t="397845" x="7342188" y="4529138"/>
          <p14:tracePt t="397853" x="7350125" y="4529138"/>
          <p14:tracePt t="397862" x="7350125" y="4521200"/>
          <p14:tracePt t="397869" x="7350125" y="4513263"/>
          <p14:tracePt t="397877" x="7350125" y="4505325"/>
          <p14:tracePt t="397885" x="7350125" y="4497388"/>
          <p14:tracePt t="397893" x="7350125" y="4489450"/>
          <p14:tracePt t="397901" x="7350125" y="4481513"/>
          <p14:tracePt t="397911" x="7350125" y="4473575"/>
          <p14:tracePt t="397918" x="7350125" y="4465638"/>
          <p14:tracePt t="397926" x="7350125" y="4457700"/>
          <p14:tracePt t="397934" x="7350125" y="4441825"/>
          <p14:tracePt t="397950" x="7350125" y="4433888"/>
          <p14:tracePt t="397958" x="7350125" y="4418013"/>
          <p14:tracePt t="397973" x="7350125" y="4402138"/>
          <p14:tracePt t="397983" x="7350125" y="4370388"/>
          <p14:tracePt t="397990" x="7350125" y="4362450"/>
          <p14:tracePt t="398006" x="7350125" y="4338638"/>
          <p14:tracePt t="398007" x="7350125" y="4330700"/>
          <p14:tracePt t="398013" x="7350125" y="4314825"/>
          <p14:tracePt t="398022" x="7350125" y="4298950"/>
          <p14:tracePt t="398029" x="7350125" y="4291013"/>
          <p14:tracePt t="398037" x="7350125" y="4281488"/>
          <p14:tracePt t="398051" x="7350125" y="4273550"/>
          <p14:tracePt t="398053" x="7350125" y="4257675"/>
          <p14:tracePt t="398061" x="7350125" y="4249738"/>
          <p14:tracePt t="398069" x="7350125" y="4241800"/>
          <p14:tracePt t="398078" x="7350125" y="4217988"/>
          <p14:tracePt t="398085" x="7350125" y="4210050"/>
          <p14:tracePt t="398093" x="7350125" y="4202113"/>
          <p14:tracePt t="398101" x="7350125" y="4194175"/>
          <p14:tracePt t="398110" x="7350125" y="4186238"/>
          <p14:tracePt t="398117" x="7350125" y="4178300"/>
          <p14:tracePt t="398126" x="7350125" y="4162425"/>
          <p14:tracePt t="398133" x="7350125" y="4154488"/>
          <p14:tracePt t="398142" x="7350125" y="4146550"/>
          <p14:tracePt t="398149" x="7350125" y="4138613"/>
          <p14:tracePt t="398158" x="7350125" y="4122738"/>
          <p14:tracePt t="398166" x="7350125" y="4114800"/>
          <p14:tracePt t="398173" x="7350125" y="4098925"/>
          <p14:tracePt t="398183" x="7350125" y="4083050"/>
          <p14:tracePt t="398189" x="7350125" y="4067175"/>
          <p14:tracePt t="398206" x="7350125" y="4059238"/>
          <p14:tracePt t="398213" x="7350125" y="4051300"/>
          <p14:tracePt t="398221" x="7350125" y="4043363"/>
          <p14:tracePt t="398229" x="7358063" y="4043363"/>
          <p14:tracePt t="398237" x="7358063" y="4035425"/>
          <p14:tracePt t="398265" x="7358063" y="4019550"/>
          <p14:tracePt t="398269" x="7358063" y="4011613"/>
          <p14:tracePt t="398285" x="7358063" y="4003675"/>
          <p14:tracePt t="398293" x="7366000" y="3995738"/>
          <p14:tracePt t="398326" x="7366000" y="3987800"/>
          <p14:tracePt t="398333" x="7373938" y="3987800"/>
          <p14:tracePt t="398342" x="7373938" y="3979863"/>
          <p14:tracePt t="398350" x="7373938" y="3971925"/>
          <p14:tracePt t="398390" x="7373938" y="3963988"/>
          <p14:tracePt t="398406" x="7381875" y="3956050"/>
          <p14:tracePt t="398422" x="7389813" y="3948113"/>
          <p14:tracePt t="398437" x="7389813" y="3938588"/>
          <p14:tracePt t="398445" x="7397750" y="3938588"/>
          <p14:tracePt t="398453" x="7405688" y="3930650"/>
          <p14:tracePt t="398469" x="7421563" y="3930650"/>
          <p14:tracePt t="398477" x="7429500" y="3930650"/>
          <p14:tracePt t="398485" x="7437438" y="3922713"/>
          <p14:tracePt t="398494" x="7453313" y="3914775"/>
          <p14:tracePt t="398501" x="7502525" y="3906838"/>
          <p14:tracePt t="398510" x="7518400" y="3906838"/>
          <p14:tracePt t="398517" x="7526338" y="3906838"/>
          <p14:tracePt t="398526" x="7542213" y="3906838"/>
          <p14:tracePt t="398533" x="7550150" y="3906838"/>
          <p14:tracePt t="398542" x="7566025" y="3906838"/>
          <p14:tracePt t="398549" x="7581900" y="3898900"/>
          <p14:tracePt t="398558" x="7597775" y="3898900"/>
          <p14:tracePt t="398569" x="7613650" y="3890963"/>
          <p14:tracePt t="398574" x="7661275" y="3890963"/>
          <p14:tracePt t="398582" x="7693025" y="3890963"/>
          <p14:tracePt t="398590" x="7796213" y="3883025"/>
          <p14:tracePt t="398598" x="7851775" y="3883025"/>
          <p14:tracePt t="398606" x="7916863" y="3883025"/>
          <p14:tracePt t="398615" x="7932738" y="3875088"/>
          <p14:tracePt t="398621" x="7988300" y="3875088"/>
          <p14:tracePt t="398629" x="8020050" y="3875088"/>
          <p14:tracePt t="398637" x="8035925" y="3875088"/>
          <p14:tracePt t="398645" x="8083550" y="3875088"/>
          <p14:tracePt t="398653" x="8099425" y="3875088"/>
          <p14:tracePt t="398661" x="8139113" y="3875088"/>
          <p14:tracePt t="398669" x="8162925" y="3875088"/>
          <p14:tracePt t="398677" x="8218488" y="3875088"/>
          <p14:tracePt t="398685" x="8243888" y="3875088"/>
          <p14:tracePt t="398693" x="8339138" y="3875088"/>
          <p14:tracePt t="398702" x="8370888" y="3875088"/>
          <p14:tracePt t="398710" x="8418513" y="3875088"/>
          <p14:tracePt t="398722" x="8466138" y="3875088"/>
          <p14:tracePt t="398726" x="8489950" y="3875088"/>
          <p14:tracePt t="398733" x="8505825" y="3875088"/>
          <p14:tracePt t="398742" x="8529638" y="3875088"/>
          <p14:tracePt t="398751" x="8545513" y="3875088"/>
          <p14:tracePt t="398758" x="8553450" y="3875088"/>
          <p14:tracePt t="398766" x="8602663" y="3875088"/>
          <p14:tracePt t="398773" x="8618538" y="3875088"/>
          <p14:tracePt t="398783" x="8634413" y="3875088"/>
          <p14:tracePt t="398790" x="8682038" y="3875088"/>
          <p14:tracePt t="398799" x="8713788" y="3875088"/>
          <p14:tracePt t="398806" x="8785225" y="3867150"/>
          <p14:tracePt t="398815" x="8809038" y="3867150"/>
          <p14:tracePt t="398822" x="8872538" y="3859213"/>
          <p14:tracePt t="398830" x="8888413" y="3859213"/>
          <p14:tracePt t="398837" x="8912225" y="3859213"/>
          <p14:tracePt t="398846" x="8920163" y="3859213"/>
          <p14:tracePt t="398853" x="8936038" y="3859213"/>
          <p14:tracePt t="398984" x="8943975" y="3859213"/>
          <p14:tracePt t="398990" x="8943975" y="3867150"/>
          <p14:tracePt t="399423" x="0" y="0"/>
        </p14:tracePtLst>
        <p14:tracePtLst>
          <p14:tracePt t="423047" x="1920875" y="2273300"/>
          <p14:tracePt t="423234" x="1912938" y="2273300"/>
          <p14:tracePt t="423243" x="1912938" y="2281238"/>
          <p14:tracePt t="423250" x="1905000" y="2281238"/>
          <p14:tracePt t="423262" x="1905000" y="2297113"/>
          <p14:tracePt t="423274" x="1905000" y="2305050"/>
          <p14:tracePt t="423281" x="1905000" y="2320925"/>
          <p14:tracePt t="423289" x="1905000" y="2328863"/>
          <p14:tracePt t="423297" x="1905000" y="2336800"/>
          <p14:tracePt t="423305" x="1905000" y="2344738"/>
          <p14:tracePt t="423313" x="1905000" y="2368550"/>
          <p14:tracePt t="423321" x="1905000" y="2376488"/>
          <p14:tracePt t="423329" x="1897063" y="2400300"/>
          <p14:tracePt t="423337" x="1897063" y="2416175"/>
          <p14:tracePt t="423345" x="1897063" y="2432050"/>
          <p14:tracePt t="423353" x="1897063" y="2455863"/>
          <p14:tracePt t="423361" x="1897063" y="2471738"/>
          <p14:tracePt t="423369" x="1897063" y="2487613"/>
          <p14:tracePt t="423377" x="1897063" y="2495550"/>
          <p14:tracePt t="423385" x="1905000" y="2503488"/>
          <p14:tracePt t="423393" x="1912938" y="2527300"/>
          <p14:tracePt t="423402" x="1912938" y="2551113"/>
          <p14:tracePt t="423409" x="1920875" y="2559050"/>
          <p14:tracePt t="423418" x="1920875" y="2566988"/>
          <p14:tracePt t="423429" x="1928813" y="2592388"/>
          <p14:tracePt t="423433" x="1928813" y="2608263"/>
          <p14:tracePt t="423442" x="1928813" y="2616200"/>
          <p14:tracePt t="423450" x="1928813" y="2624138"/>
          <p14:tracePt t="423459" x="1928813" y="2640013"/>
          <p14:tracePt t="423466" x="1928813" y="2647950"/>
          <p14:tracePt t="423475" x="1928813" y="2655888"/>
          <p14:tracePt t="423482" x="1928813" y="2663825"/>
          <p14:tracePt t="423490" x="1928813" y="2679700"/>
          <p14:tracePt t="423497" x="1928813" y="2687638"/>
          <p14:tracePt t="423505" x="1928813" y="2703513"/>
          <p14:tracePt t="423513" x="1928813" y="2711450"/>
          <p14:tracePt t="423522" x="1928813" y="2735263"/>
          <p14:tracePt t="423529" x="1928813" y="2751138"/>
          <p14:tracePt t="423538" x="1920875" y="2759075"/>
          <p14:tracePt t="423545" x="1920875" y="2774950"/>
          <p14:tracePt t="423561" x="1920875" y="2782888"/>
          <p14:tracePt t="423569" x="1912938" y="2782888"/>
          <p14:tracePt t="423641" x="1912938" y="2774950"/>
          <p14:tracePt t="423658" x="1912938" y="2767013"/>
          <p14:tracePt t="423666" x="1920875" y="2767013"/>
          <p14:tracePt t="423674" x="1944688" y="2767013"/>
          <p14:tracePt t="423683" x="1952625" y="2767013"/>
          <p14:tracePt t="423690" x="1984375" y="2767013"/>
          <p14:tracePt t="423698" x="2025650" y="2767013"/>
          <p14:tracePt t="423707" x="2081213" y="2767013"/>
          <p14:tracePt t="423713" x="2112963" y="2767013"/>
          <p14:tracePt t="423722" x="2160588" y="2767013"/>
          <p14:tracePt t="423733" x="2184400" y="2767013"/>
          <p14:tracePt t="423738" x="2216150" y="2767013"/>
          <p14:tracePt t="423746" x="2319338" y="2767013"/>
          <p14:tracePt t="423754" x="2374900" y="2767013"/>
          <p14:tracePt t="423761" x="2471738" y="2782888"/>
          <p14:tracePt t="423770" x="2574925" y="2790825"/>
          <p14:tracePt t="423777" x="2759075" y="2798763"/>
          <p14:tracePt t="423785" x="2957513" y="2806700"/>
          <p14:tracePt t="423793" x="3133725" y="2822575"/>
          <p14:tracePt t="423802" x="3340100" y="2830513"/>
          <p14:tracePt t="423810" x="3492500" y="2846388"/>
          <p14:tracePt t="423818" x="3627438" y="2846388"/>
          <p14:tracePt t="423825" x="3817938" y="2846388"/>
          <p14:tracePt t="423833" x="3922713" y="2854325"/>
          <p14:tracePt t="423842" x="3994150" y="2854325"/>
          <p14:tracePt t="423850" x="4073525" y="2854325"/>
          <p14:tracePt t="423858" x="4113213" y="2854325"/>
          <p14:tracePt t="423866" x="4129088" y="2854325"/>
          <p14:tracePt t="423875" x="4137025" y="2854325"/>
          <p14:tracePt t="423891" x="4137025" y="2838450"/>
          <p14:tracePt t="423898" x="4137025" y="2830513"/>
          <p14:tracePt t="423906" x="4137025" y="2806700"/>
          <p14:tracePt t="423913" x="4137025" y="2790825"/>
          <p14:tracePt t="423922" x="4137025" y="2751138"/>
          <p14:tracePt t="423930" x="4129088" y="2719388"/>
          <p14:tracePt t="423937" x="4121150" y="2655888"/>
          <p14:tracePt t="423945" x="4113213" y="2640013"/>
          <p14:tracePt t="423955" x="4097338" y="2566988"/>
          <p14:tracePt t="423964" x="4081463" y="2527300"/>
          <p14:tracePt t="423969" x="4017963" y="2447925"/>
          <p14:tracePt t="423977" x="3946525" y="2360613"/>
          <p14:tracePt t="423985" x="3770313" y="2216150"/>
          <p14:tracePt t="423993" x="3643313" y="2184400"/>
          <p14:tracePt t="424001" x="3492500" y="2105025"/>
          <p14:tracePt t="424010" x="3363913" y="2105025"/>
          <p14:tracePt t="424017" x="3244850" y="2105025"/>
          <p14:tracePt t="424027" x="3149600" y="2105025"/>
          <p14:tracePt t="424037" x="3044825" y="2128838"/>
          <p14:tracePt t="424042" x="2925763" y="2152650"/>
          <p14:tracePt t="424060" x="2725738" y="2168525"/>
          <p14:tracePt t="424066" x="2582863" y="2192338"/>
          <p14:tracePt t="424075" x="2543175" y="2200275"/>
          <p14:tracePt t="424082" x="2503488" y="2208213"/>
          <p14:tracePt t="424089" x="2471738" y="2216150"/>
          <p14:tracePt t="424098" x="2455863" y="2224088"/>
          <p14:tracePt t="424106" x="2455863" y="2233613"/>
          <p14:tracePt t="424113" x="2447925" y="2233613"/>
          <p14:tracePt t="424122" x="2439988" y="2241550"/>
          <p14:tracePt t="424137" x="2439988" y="2249488"/>
          <p14:tracePt t="424146" x="2432050" y="2249488"/>
          <p14:tracePt t="424153" x="2432050" y="2257425"/>
          <p14:tracePt t="424162" x="2432050" y="2265363"/>
          <p14:tracePt t="424169" x="2424113" y="2281238"/>
          <p14:tracePt t="424177" x="2416175" y="2289175"/>
          <p14:tracePt t="424185" x="2416175" y="2305050"/>
          <p14:tracePt t="424193" x="2416175" y="2328863"/>
          <p14:tracePt t="424201" x="2416175" y="2344738"/>
          <p14:tracePt t="424209" x="2416175" y="2384425"/>
          <p14:tracePt t="424217" x="2416175" y="2408238"/>
          <p14:tracePt t="424226" x="2416175" y="2424113"/>
          <p14:tracePt t="424233" x="2424113" y="2439988"/>
          <p14:tracePt t="424242" x="2424113" y="2463800"/>
          <p14:tracePt t="424249" x="2432050" y="2503488"/>
          <p14:tracePt t="424258" x="2439988" y="2511425"/>
          <p14:tracePt t="424266" x="2455863" y="2519363"/>
          <p14:tracePt t="424274" x="2479675" y="2535238"/>
          <p14:tracePt t="424282" x="2582863" y="2551113"/>
          <p14:tracePt t="424291" x="2646363" y="2559050"/>
          <p14:tracePt t="424298" x="2693988" y="2566988"/>
          <p14:tracePt t="424305" x="2774950" y="2576513"/>
          <p14:tracePt t="424313" x="2838450" y="2576513"/>
          <p14:tracePt t="424322" x="2886075" y="2576513"/>
          <p14:tracePt t="424330" x="2933700" y="2576513"/>
          <p14:tracePt t="424337" x="2957513" y="2576513"/>
          <p14:tracePt t="424345" x="2965450" y="2576513"/>
          <p14:tracePt t="424353" x="2973388" y="2559050"/>
          <p14:tracePt t="424362" x="2973388" y="2551113"/>
          <p14:tracePt t="424369" x="2973388" y="2535238"/>
          <p14:tracePt t="424377" x="2965450" y="2519363"/>
          <p14:tracePt t="424386" x="2957513" y="2495550"/>
          <p14:tracePt t="424394" x="2941638" y="2487613"/>
          <p14:tracePt t="424402" x="2941638" y="2479675"/>
          <p14:tracePt t="424410" x="2933700" y="2479675"/>
          <p14:tracePt t="424444" x="2925763" y="2479675"/>
          <p14:tracePt t="424459" x="2917825" y="2479675"/>
          <p14:tracePt t="424474" x="2917825" y="2487613"/>
          <p14:tracePt t="424610" x="2933700" y="2479675"/>
          <p14:tracePt t="424625" x="2941638" y="2479675"/>
          <p14:tracePt t="424633" x="2949575" y="2479675"/>
          <p14:tracePt t="424642" x="2957513" y="2471738"/>
          <p14:tracePt t="424649" x="2965450" y="2471738"/>
          <p14:tracePt t="424658" x="2973388" y="2471738"/>
          <p14:tracePt t="424738" x="2981325" y="2471738"/>
          <p14:tracePt t="424754" x="2989263" y="2479675"/>
          <p14:tracePt t="424763" x="2997200" y="2479675"/>
          <p14:tracePt t="424770" x="3005138" y="2487613"/>
          <p14:tracePt t="424777" x="3005138" y="2495550"/>
          <p14:tracePt t="424785" x="3013075" y="2503488"/>
          <p14:tracePt t="424793" x="3013075" y="2511425"/>
          <p14:tracePt t="424802" x="3028950" y="2519363"/>
          <p14:tracePt t="424809" x="3028950" y="2527300"/>
          <p14:tracePt t="424818" x="3028950" y="2535238"/>
          <p14:tracePt t="424826" x="3036888" y="2543175"/>
          <p14:tracePt t="424834" x="3044825" y="2551113"/>
          <p14:tracePt t="424849" x="3044825" y="2559050"/>
          <p14:tracePt t="424858" x="3052763" y="2566988"/>
          <p14:tracePt t="424873" x="3052763" y="2576513"/>
          <p14:tracePt t="424905" x="3052763" y="2584450"/>
          <p14:tracePt t="424964" x="3052763" y="2592388"/>
          <p14:tracePt t="424977" x="3052763" y="2600325"/>
          <p14:tracePt t="424993" x="3044825" y="2600325"/>
          <p14:tracePt t="425002" x="3044825" y="2608263"/>
          <p14:tracePt t="425034" x="3044825" y="2616200"/>
          <p14:tracePt t="425098" x="3052763" y="2616200"/>
          <p14:tracePt t="425105" x="3052763" y="2624138"/>
          <p14:tracePt t="425129" x="3060700" y="2624138"/>
          <p14:tracePt t="425137" x="3068638" y="2632075"/>
          <p14:tracePt t="425145" x="3076575" y="2640013"/>
          <p14:tracePt t="425162" x="3092450" y="2640013"/>
          <p14:tracePt t="425169" x="3092450" y="2647950"/>
          <p14:tracePt t="425180" x="3100388" y="2647950"/>
          <p14:tracePt t="425185" x="3109913" y="2655888"/>
          <p14:tracePt t="425193" x="3133725" y="2655888"/>
          <p14:tracePt t="425202" x="3141663" y="2655888"/>
          <p14:tracePt t="425210" x="3157538" y="2663825"/>
          <p14:tracePt t="425218" x="3165475" y="2663825"/>
          <p14:tracePt t="425226" x="3173413" y="2663825"/>
          <p14:tracePt t="425233" x="3181350" y="2663825"/>
          <p14:tracePt t="425538" x="3173413" y="2663825"/>
          <p14:tracePt t="425546" x="3173413" y="2671763"/>
          <p14:tracePt t="425554" x="3157538" y="2679700"/>
          <p14:tracePt t="425564" x="3149600" y="2695575"/>
          <p14:tracePt t="425570" x="3141663" y="2695575"/>
          <p14:tracePt t="425579" x="3125788" y="2703513"/>
          <p14:tracePt t="425594" x="3117850" y="2711450"/>
          <p14:tracePt t="425602" x="3109913" y="2711450"/>
          <p14:tracePt t="425609" x="3100388" y="2719388"/>
          <p14:tracePt t="425625" x="3084513" y="2727325"/>
          <p14:tracePt t="425658" x="3076575" y="2727325"/>
          <p14:tracePt t="425706" x="3076575" y="2711450"/>
          <p14:tracePt t="425713" x="3076575" y="2695575"/>
          <p14:tracePt t="425722" x="3084513" y="2687638"/>
          <p14:tracePt t="425729" x="3109913" y="2632075"/>
          <p14:tracePt t="425737" x="3125788" y="2600325"/>
          <p14:tracePt t="425746" x="3221038" y="2511425"/>
          <p14:tracePt t="425754" x="3221038" y="2503488"/>
          <p14:tracePt t="425970" x="3213100" y="2503488"/>
          <p14:tracePt t="425995" x="3205163" y="2503488"/>
          <p14:tracePt t="426010" x="3197225" y="2503488"/>
          <p14:tracePt t="426018" x="3189288" y="2503488"/>
          <p14:tracePt t="426025" x="3165475" y="2503488"/>
          <p14:tracePt t="426034" x="3149600" y="2511425"/>
          <p14:tracePt t="426053" x="3100388" y="2535238"/>
          <p14:tracePt t="426057" x="3021013" y="2671763"/>
          <p14:tracePt t="426066" x="2965450" y="2743200"/>
          <p14:tracePt t="426073" x="2878138" y="2767013"/>
          <p14:tracePt t="426083" x="2806700" y="2862263"/>
          <p14:tracePt t="426089" x="2782888" y="2894013"/>
          <p14:tracePt t="426097" x="2759075" y="2919413"/>
          <p14:tracePt t="426105" x="2741613" y="2935288"/>
          <p14:tracePt t="426113" x="2717800" y="2951163"/>
          <p14:tracePt t="426121" x="2709863" y="2959100"/>
          <p14:tracePt t="426130" x="2693988" y="2967038"/>
          <p14:tracePt t="426137" x="2678113" y="2974975"/>
          <p14:tracePt t="426146" x="2670175" y="2974975"/>
          <p14:tracePt t="426157" x="2662238" y="2974975"/>
          <p14:tracePt t="426163" x="2654300" y="2974975"/>
          <p14:tracePt t="426174" x="2630488" y="2974975"/>
          <p14:tracePt t="426178" x="2622550" y="2974975"/>
          <p14:tracePt t="426187" x="2582863" y="2959100"/>
          <p14:tracePt t="426194" x="2527300" y="2951163"/>
          <p14:tracePt t="426203" x="2455863" y="2886075"/>
          <p14:tracePt t="426210" x="2374900" y="2862263"/>
          <p14:tracePt t="426219" x="2319338" y="2846388"/>
          <p14:tracePt t="426225" x="2303463" y="2830513"/>
          <p14:tracePt t="426234" x="2287588" y="2830513"/>
          <p14:tracePt t="426241" x="2279650" y="2814638"/>
          <p14:tracePt t="426250" x="2271713" y="2806700"/>
          <p14:tracePt t="426257" x="2263775" y="2798763"/>
          <p14:tracePt t="426273" x="2263775" y="2790825"/>
          <p14:tracePt t="426282" x="2263775" y="2767013"/>
          <p14:tracePt t="426289" x="2263775" y="2759075"/>
          <p14:tracePt t="426297" x="2263775" y="2751138"/>
          <p14:tracePt t="426310" x="2263775" y="2735263"/>
          <p14:tracePt t="426313" x="2255838" y="2719388"/>
          <p14:tracePt t="426321" x="2239963" y="2671763"/>
          <p14:tracePt t="426330" x="2216150" y="2632075"/>
          <p14:tracePt t="426337" x="2216150" y="2624138"/>
          <p14:tracePt t="426346" x="2200275" y="2616200"/>
          <p14:tracePt t="426355" x="2192338" y="2600325"/>
          <p14:tracePt t="426362" x="2184400" y="2600325"/>
          <p14:tracePt t="426425" x="2176463" y="2600325"/>
          <p14:tracePt t="426473" x="2168525" y="2616200"/>
          <p14:tracePt t="426482" x="2168525" y="2632075"/>
          <p14:tracePt t="426490" x="2168525" y="2647950"/>
          <p14:tracePt t="426497" x="2168525" y="2687638"/>
          <p14:tracePt t="426505" x="2168525" y="2735263"/>
          <p14:tracePt t="426513" x="2168525" y="2759075"/>
          <p14:tracePt t="426521" x="2168525" y="2767013"/>
          <p14:tracePt t="426530" x="2176463" y="2774950"/>
          <p14:tracePt t="426537" x="2184400" y="2782888"/>
          <p14:tracePt t="426553" x="2192338" y="2782888"/>
          <p14:tracePt t="426561" x="2200275" y="2782888"/>
          <p14:tracePt t="426569" x="2208213" y="2774950"/>
          <p14:tracePt t="426578" x="2216150" y="2767013"/>
          <p14:tracePt t="426585" x="2224088" y="2751138"/>
          <p14:tracePt t="426594" x="2224088" y="2735263"/>
          <p14:tracePt t="426602" x="2232025" y="2727325"/>
          <p14:tracePt t="426610" x="2232025" y="2719388"/>
          <p14:tracePt t="426618" x="2232025" y="2703513"/>
          <p14:tracePt t="426626" x="2232025" y="2695575"/>
          <p14:tracePt t="426642" x="2232025" y="2687638"/>
          <p14:tracePt t="426747" x="2224088" y="2695575"/>
          <p14:tracePt t="426753" x="2224088" y="2703513"/>
          <p14:tracePt t="426762" x="2208213" y="2711450"/>
          <p14:tracePt t="426770" x="2208213" y="2719388"/>
          <p14:tracePt t="426778" x="2208213" y="2727325"/>
          <p14:tracePt t="426785" x="2200275" y="2727325"/>
          <p14:tracePt t="426793" x="2192338" y="2735263"/>
          <p14:tracePt t="426802" x="2192338" y="2743200"/>
          <p14:tracePt t="426825" x="2192338" y="2751138"/>
          <p14:tracePt t="426835" x="2192338" y="2759075"/>
          <p14:tracePt t="426842" x="2192338" y="2767013"/>
          <p14:tracePt t="426859" x="2192338" y="2782888"/>
          <p14:tracePt t="426866" x="2192338" y="2790825"/>
          <p14:tracePt t="426873" x="2192338" y="2798763"/>
          <p14:tracePt t="426881" x="2192338" y="2814638"/>
          <p14:tracePt t="426890" x="2192338" y="2838450"/>
          <p14:tracePt t="426897" x="2208213" y="2862263"/>
          <p14:tracePt t="426905" x="2216150" y="2878138"/>
          <p14:tracePt t="426915" x="2224088" y="2919413"/>
          <p14:tracePt t="426921" x="2232025" y="2935288"/>
          <p14:tracePt t="426930" x="2247900" y="2951163"/>
          <p14:tracePt t="426946" x="2255838" y="2967038"/>
          <p14:tracePt t="426954" x="2263775" y="2967038"/>
          <p14:tracePt t="426962" x="2279650" y="2982913"/>
          <p14:tracePt t="426969" x="2279650" y="2990850"/>
          <p14:tracePt t="426978" x="2295525" y="3006725"/>
          <p14:tracePt t="426986" x="2303463" y="3014663"/>
          <p14:tracePt t="426993" x="2319338" y="3022600"/>
          <p14:tracePt t="427002" x="2366963" y="3046413"/>
          <p14:tracePt t="427009" x="2424113" y="3062288"/>
          <p14:tracePt t="427018" x="2487613" y="3094038"/>
          <p14:tracePt t="427026" x="2598738" y="3125788"/>
          <p14:tracePt t="427035" x="2686050" y="3141663"/>
          <p14:tracePt t="427042" x="2751138" y="3173413"/>
          <p14:tracePt t="427053" x="2822575" y="3173413"/>
          <p14:tracePt t="427058" x="2854325" y="3189288"/>
          <p14:tracePt t="427066" x="2949575" y="3205163"/>
          <p14:tracePt t="427074" x="3021013" y="3228975"/>
          <p14:tracePt t="427082" x="3141663" y="3236913"/>
          <p14:tracePt t="427090" x="3236913" y="3262313"/>
          <p14:tracePt t="427097" x="3284538" y="3270250"/>
          <p14:tracePt t="427106" x="3371850" y="3294063"/>
          <p14:tracePt t="427113" x="3403600" y="3302000"/>
          <p14:tracePt t="427121" x="3451225" y="3309938"/>
          <p14:tracePt t="427129" x="3508375" y="3317875"/>
          <p14:tracePt t="427137" x="3571875" y="3325813"/>
          <p14:tracePt t="427145" x="3587750" y="3325813"/>
          <p14:tracePt t="427153" x="3659188" y="3325813"/>
          <p14:tracePt t="427161" x="3730625" y="3325813"/>
          <p14:tracePt t="427169" x="3770313" y="3325813"/>
          <p14:tracePt t="427178" x="3859213" y="3325813"/>
          <p14:tracePt t="427185" x="3922713" y="3325813"/>
          <p14:tracePt t="427193" x="3962400" y="3325813"/>
          <p14:tracePt t="427202" x="4049713" y="3325813"/>
          <p14:tracePt t="427209" x="4113213" y="3333750"/>
          <p14:tracePt t="427218" x="4152900" y="3333750"/>
          <p14:tracePt t="427226" x="4273550" y="3333750"/>
          <p14:tracePt t="427235" x="4337050" y="3333750"/>
          <p14:tracePt t="427241" x="4440238" y="3333750"/>
          <p14:tracePt t="427249" x="4495800" y="3333750"/>
          <p14:tracePt t="427258" x="4559300" y="3325813"/>
          <p14:tracePt t="427266" x="4608513" y="3309938"/>
          <p14:tracePt t="427273" x="4664075" y="3294063"/>
          <p14:tracePt t="427282" x="4687888" y="3236913"/>
          <p14:tracePt t="427290" x="4735513" y="3197225"/>
          <p14:tracePt t="427298" x="4767263" y="3149600"/>
          <p14:tracePt t="427306" x="4791075" y="3094038"/>
          <p14:tracePt t="427314" x="4814888" y="3054350"/>
          <p14:tracePt t="427322" x="4846638" y="3006725"/>
          <p14:tracePt t="427330" x="4854575" y="2998788"/>
          <p14:tracePt t="427337" x="4862513" y="2982913"/>
          <p14:tracePt t="427346" x="4862513" y="2967038"/>
          <p14:tracePt t="427353" x="4870450" y="2967038"/>
          <p14:tracePt t="427361" x="4870450" y="2959100"/>
          <p14:tracePt t="427369" x="4870450" y="2943225"/>
          <p14:tracePt t="427377" x="4870450" y="2919413"/>
          <p14:tracePt t="427385" x="4870450" y="2901950"/>
          <p14:tracePt t="427393" x="4870450" y="2894013"/>
          <p14:tracePt t="427401" x="4870450" y="2886075"/>
          <p14:tracePt t="427409" x="4870450" y="2870200"/>
          <p14:tracePt t="427425" x="4870450" y="2862263"/>
          <p14:tracePt t="427435" x="4870450" y="2854325"/>
          <p14:tracePt t="427441" x="4870450" y="2846388"/>
          <p14:tracePt t="427451" x="4870450" y="2822575"/>
          <p14:tracePt t="427457" x="4870450" y="2806700"/>
          <p14:tracePt t="427465" x="4870450" y="2790825"/>
          <p14:tracePt t="427473" x="4870450" y="2782888"/>
          <p14:tracePt t="427482" x="4870450" y="2774950"/>
          <p14:tracePt t="427530" x="4870450" y="2767013"/>
          <p14:tracePt t="427547" x="4862513" y="2759075"/>
          <p14:tracePt t="427553" x="4862513" y="2751138"/>
          <p14:tracePt t="427569" x="4854575" y="2743200"/>
          <p14:tracePt t="427593" x="4846638" y="2743200"/>
          <p14:tracePt t="427617" x="4838700" y="2743200"/>
          <p14:tracePt t="427634" x="4830763" y="2743200"/>
          <p14:tracePt t="427666" x="4822825" y="2743200"/>
          <p14:tracePt t="427682" x="4814888" y="2743200"/>
          <p14:tracePt t="427690" x="4806950" y="2743200"/>
          <p14:tracePt t="427698" x="4799013" y="2735263"/>
          <p14:tracePt t="427706" x="4791075" y="2735263"/>
          <p14:tracePt t="427713" x="4783138" y="2727325"/>
          <p14:tracePt t="427721" x="4767263" y="2727325"/>
          <p14:tracePt t="427730" x="4767263" y="2719388"/>
          <p14:tracePt t="427737" x="4759325" y="2719388"/>
          <p14:tracePt t="427746" x="4751388" y="2711450"/>
          <p14:tracePt t="427753" x="4743450" y="2703513"/>
          <p14:tracePt t="427762" x="4735513" y="2695575"/>
          <p14:tracePt t="427770" x="4735513" y="2687638"/>
          <p14:tracePt t="427778" x="4727575" y="2687638"/>
          <p14:tracePt t="427826" x="4727575" y="2679700"/>
          <p14:tracePt t="427833" x="4719638" y="2679700"/>
          <p14:tracePt t="427842" x="4719638" y="2671763"/>
          <p14:tracePt t="427850" x="4711700" y="2663825"/>
          <p14:tracePt t="427858" x="4703763" y="2663825"/>
          <p14:tracePt t="427868" x="4695825" y="2655888"/>
          <p14:tracePt t="427889" x="4687888" y="2655888"/>
          <p14:tracePt t="428002" x="4687888" y="2663825"/>
          <p14:tracePt t="428010" x="4679950" y="2679700"/>
          <p14:tracePt t="428017" x="4679950" y="2687638"/>
          <p14:tracePt t="428026" x="4679950" y="2695575"/>
          <p14:tracePt t="428034" x="4679950" y="2711450"/>
          <p14:tracePt t="428234" x="4679950" y="2703513"/>
          <p14:tracePt t="428251" x="4672013" y="2703513"/>
          <p14:tracePt t="428265" x="4672013" y="2711450"/>
          <p14:tracePt t="429548" x="4664075" y="2711450"/>
          <p14:tracePt t="429610" x="4656138" y="2711450"/>
          <p14:tracePt t="429618" x="4656138" y="2719388"/>
          <p14:tracePt t="429626" x="4648200" y="2727325"/>
          <p14:tracePt t="429633" x="4640263" y="2735263"/>
          <p14:tracePt t="429646" x="4640263" y="2743200"/>
          <p14:tracePt t="429649" x="4632325" y="2751138"/>
          <p14:tracePt t="429657" x="4624388" y="2767013"/>
          <p14:tracePt t="429673" x="4624388" y="2774950"/>
          <p14:tracePt t="429689" x="4624388" y="2790825"/>
          <p14:tracePt t="429698" x="4624388" y="2798763"/>
          <p14:tracePt t="429705" x="4624388" y="2806700"/>
          <p14:tracePt t="429713" x="4624388" y="2846388"/>
          <p14:tracePt t="429723" x="4624388" y="2901950"/>
          <p14:tracePt t="429732" x="4632325" y="2909888"/>
          <p14:tracePt t="429741" x="4632325" y="2935288"/>
          <p14:tracePt t="429746" x="4640263" y="2943225"/>
          <p14:tracePt t="429754" x="4640263" y="2959100"/>
          <p14:tracePt t="429762" x="4640263" y="2967038"/>
          <p14:tracePt t="429770" x="4640263" y="2982913"/>
          <p14:tracePt t="429786" x="4640263" y="2990850"/>
          <p14:tracePt t="429803" x="4640263" y="2998788"/>
          <p14:tracePt t="429810" x="4640263" y="3006725"/>
          <p14:tracePt t="429819" x="4640263" y="3014663"/>
          <p14:tracePt t="429826" x="4640263" y="3022600"/>
          <p14:tracePt t="429842" x="4640263" y="3030538"/>
          <p14:tracePt t="429849" x="4640263" y="3038475"/>
          <p14:tracePt t="429873" x="4640263" y="3046413"/>
          <p14:tracePt t="429889" x="4640263" y="3054350"/>
          <p14:tracePt t="429898" x="4632325" y="3054350"/>
          <p14:tracePt t="429905" x="4632325" y="3062288"/>
          <p14:tracePt t="429913" x="4624388" y="3070225"/>
          <p14:tracePt t="429953" x="4616450" y="3078163"/>
          <p14:tracePt t="429969" x="4608513" y="3086100"/>
          <p14:tracePt t="429978" x="4608513" y="3094038"/>
          <p14:tracePt t="429985" x="4600575" y="3094038"/>
          <p14:tracePt t="429993" x="4592638" y="3101975"/>
          <p14:tracePt t="430010" x="4584700" y="3101975"/>
          <p14:tracePt t="430058" x="4584700" y="3109913"/>
          <p14:tracePt t="430065" x="4576763" y="3109913"/>
          <p14:tracePt t="430387" x="4559300" y="3109913"/>
          <p14:tracePt t="430395" x="4527550" y="3117850"/>
          <p14:tracePt t="430402" x="4519613" y="3117850"/>
          <p14:tracePt t="430410" x="4495800" y="3117850"/>
          <p14:tracePt t="430419" x="4487863" y="3117850"/>
          <p14:tracePt t="430426" x="4471988" y="3125788"/>
          <p14:tracePt t="430435" x="4448175" y="3125788"/>
          <p14:tracePt t="430442" x="4440238" y="3125788"/>
          <p14:tracePt t="430451" x="4400550" y="3125788"/>
          <p14:tracePt t="430459" x="4344988" y="3125788"/>
          <p14:tracePt t="430473" x="4241800" y="3125788"/>
          <p14:tracePt t="430482" x="4217988" y="3125788"/>
          <p14:tracePt t="430489" x="4152900" y="3117850"/>
          <p14:tracePt t="430498" x="4049713" y="3101975"/>
          <p14:tracePt t="430505" x="3962400" y="3101975"/>
          <p14:tracePt t="430513" x="3898900" y="3086100"/>
          <p14:tracePt t="430521" x="3825875" y="3078163"/>
          <p14:tracePt t="430532" x="3698875" y="3062288"/>
          <p14:tracePt t="430539" x="3667125" y="3062288"/>
          <p14:tracePt t="430546" x="3619500" y="3038475"/>
          <p14:tracePt t="430554" x="3595688" y="3022600"/>
          <p14:tracePt t="430562" x="3556000" y="2990850"/>
          <p14:tracePt t="430570" x="3540125" y="2974975"/>
          <p14:tracePt t="430578" x="3516313" y="2951163"/>
          <p14:tracePt t="430585" x="3492500" y="2943225"/>
          <p14:tracePt t="430593" x="3484563" y="2927350"/>
          <p14:tracePt t="430610" x="3476625" y="2919413"/>
          <p14:tracePt t="430658" x="3476625" y="2909888"/>
          <p14:tracePt t="430673" x="3476625" y="2901950"/>
          <p14:tracePt t="430683" x="3459163" y="2894013"/>
          <p14:tracePt t="430689" x="3459163" y="2878138"/>
          <p14:tracePt t="430697" x="3443288" y="2870200"/>
          <p14:tracePt t="430705" x="3435350" y="2854325"/>
          <p14:tracePt t="430713" x="3427413" y="2854325"/>
          <p14:tracePt t="430721" x="3411538" y="2838450"/>
          <p14:tracePt t="430729" x="3403600" y="2830513"/>
          <p14:tracePt t="430737" x="3387725" y="2830513"/>
          <p14:tracePt t="430745" x="3371850" y="2822575"/>
          <p14:tracePt t="430754" x="3348038" y="2822575"/>
          <p14:tracePt t="430762" x="3316288" y="2814638"/>
          <p14:tracePt t="430769" x="3276600" y="2814638"/>
          <p14:tracePt t="430777" x="3157538" y="2814638"/>
          <p14:tracePt t="430785" x="3092450" y="2806700"/>
          <p14:tracePt t="430793" x="3021013" y="2806700"/>
          <p14:tracePt t="430801" x="2933700" y="2806700"/>
          <p14:tracePt t="430809" x="2901950" y="2806700"/>
          <p14:tracePt t="430819" x="2886075" y="2806700"/>
          <p14:tracePt t="430826" x="2838450" y="2806700"/>
          <p14:tracePt t="430836" x="2830513" y="2806700"/>
          <p14:tracePt t="430842" x="2822575" y="2806700"/>
          <p14:tracePt t="430852" x="2814638" y="2806700"/>
          <p14:tracePt t="430858" x="2790825" y="2798763"/>
          <p14:tracePt t="430866" x="2782888" y="2798763"/>
          <p14:tracePt t="430873" x="2774950" y="2798763"/>
          <p14:tracePt t="430882" x="2767013" y="2798763"/>
          <p14:tracePt t="430889" x="2751138" y="2798763"/>
          <p14:tracePt t="430897" x="2725738" y="2798763"/>
          <p14:tracePt t="430913" x="2709863" y="2798763"/>
          <p14:tracePt t="430921" x="2701925" y="2798763"/>
          <p14:tracePt t="430929" x="2686050" y="2798763"/>
          <p14:tracePt t="430937" x="2670175" y="2798763"/>
          <p14:tracePt t="430945" x="2662238" y="2798763"/>
          <p14:tracePt t="430953" x="2654300" y="2798763"/>
          <p14:tracePt t="430961" x="2646363" y="2798763"/>
          <p14:tracePt t="430969" x="2638425" y="2798763"/>
          <p14:tracePt t="430978" x="2630488" y="2798763"/>
          <p14:tracePt t="430985" x="2614613" y="2790825"/>
          <p14:tracePt t="431002" x="2598738" y="2782888"/>
          <p14:tracePt t="431010" x="2590800" y="2782888"/>
          <p14:tracePt t="431018" x="2559050" y="2774950"/>
          <p14:tracePt t="431026" x="2543175" y="2774950"/>
          <p14:tracePt t="431035" x="2527300" y="2759075"/>
          <p14:tracePt t="431053" x="2455863" y="2727325"/>
          <p14:tracePt t="431058" x="2416175" y="2703513"/>
          <p14:tracePt t="431065" x="2359025" y="2679700"/>
          <p14:tracePt t="431073" x="2319338" y="2647950"/>
          <p14:tracePt t="431082" x="2303463" y="2640013"/>
          <p14:tracePt t="431089" x="2279650" y="2624138"/>
          <p14:tracePt t="431097" x="2271713" y="2616200"/>
          <p14:tracePt t="431105" x="2263775" y="2608263"/>
          <p14:tracePt t="431113" x="2239963" y="2600325"/>
          <p14:tracePt t="431121" x="2232025" y="2592388"/>
          <p14:tracePt t="431129" x="2224088" y="2584450"/>
          <p14:tracePt t="431138" x="2216150" y="2576513"/>
          <p14:tracePt t="431147" x="2208213" y="2576513"/>
          <p14:tracePt t="431162" x="2160588" y="2566988"/>
          <p14:tracePt t="431170" x="2152650" y="2559050"/>
          <p14:tracePt t="431177" x="2144713" y="2551113"/>
          <p14:tracePt t="431186" x="2136775" y="2551113"/>
          <p14:tracePt t="431193" x="2120900" y="2535238"/>
          <p14:tracePt t="431202" x="2105025" y="2535238"/>
          <p14:tracePt t="431210" x="2089150" y="2527300"/>
          <p14:tracePt t="431218" x="2073275" y="2527300"/>
          <p14:tracePt t="431226" x="2057400" y="2511425"/>
          <p14:tracePt t="431234" x="2033588" y="2511425"/>
          <p14:tracePt t="431241" x="2017713" y="2495550"/>
          <p14:tracePt t="431251" x="2000250" y="2479675"/>
          <p14:tracePt t="431258" x="1976438" y="2463800"/>
          <p14:tracePt t="431266" x="1960563" y="2408238"/>
          <p14:tracePt t="431273" x="1944688" y="2400300"/>
          <p14:tracePt t="431282" x="1928813" y="2384425"/>
          <p14:tracePt t="431289" x="1920875" y="2360613"/>
          <p14:tracePt t="431297" x="1905000" y="2352675"/>
          <p14:tracePt t="431310" x="1897063" y="2336800"/>
          <p14:tracePt t="431313" x="1889125" y="2328863"/>
          <p14:tracePt t="431322" x="1881188" y="2320925"/>
          <p14:tracePt t="431330" x="1873250" y="2297113"/>
          <p14:tracePt t="431337" x="1865313" y="2273300"/>
          <p14:tracePt t="431346" x="1857375" y="2257425"/>
          <p14:tracePt t="431353" x="1849438" y="2216150"/>
          <p14:tracePt t="431362" x="1849438" y="2192338"/>
          <p14:tracePt t="431370" x="1849438" y="2136775"/>
          <p14:tracePt t="431378" x="1849438" y="2112963"/>
          <p14:tracePt t="431385" x="1849438" y="2089150"/>
          <p14:tracePt t="431393" x="1849438" y="2081213"/>
          <p14:tracePt t="431402" x="1849438" y="2065338"/>
          <p14:tracePt t="431410" x="1849438" y="2057400"/>
          <p14:tracePt t="431418" x="1849438" y="2041525"/>
          <p14:tracePt t="431425" x="1857375" y="2033588"/>
          <p14:tracePt t="431434" x="1857375" y="2025650"/>
          <p14:tracePt t="431442" x="1865313" y="2025650"/>
          <p14:tracePt t="431451" x="1873250" y="2009775"/>
          <p14:tracePt t="431462" x="1881188" y="2009775"/>
          <p14:tracePt t="431466" x="1897063" y="2001838"/>
          <p14:tracePt t="431473" x="1920875" y="1985963"/>
          <p14:tracePt t="431482" x="1944688" y="1985963"/>
          <p14:tracePt t="431489" x="1960563" y="1978025"/>
          <p14:tracePt t="431497" x="1968500" y="1970088"/>
          <p14:tracePt t="431505" x="1976438" y="1970088"/>
          <p14:tracePt t="431513" x="1984375" y="1970088"/>
          <p14:tracePt t="431521" x="1992313" y="1970088"/>
          <p14:tracePt t="431529" x="2008188" y="1970088"/>
          <p14:tracePt t="431545" x="2017713" y="1970088"/>
          <p14:tracePt t="431553" x="2033588" y="1962150"/>
          <p14:tracePt t="431563" x="2057400" y="1962150"/>
          <p14:tracePt t="431570" x="2105025" y="1962150"/>
          <p14:tracePt t="431578" x="2120900" y="1962150"/>
          <p14:tracePt t="431585" x="2160588" y="1962150"/>
          <p14:tracePt t="431593" x="2184400" y="1962150"/>
          <p14:tracePt t="431602" x="2200275" y="1962150"/>
          <p14:tracePt t="431613" x="2239963" y="1962150"/>
          <p14:tracePt t="431618" x="2263775" y="1962150"/>
          <p14:tracePt t="431625" x="2279650" y="1962150"/>
          <p14:tracePt t="431634" x="2287588" y="1962150"/>
          <p14:tracePt t="431641" x="2295525" y="1962150"/>
          <p14:tracePt t="431651" x="2303463" y="1962150"/>
          <p14:tracePt t="431667" x="2311400" y="1962150"/>
          <p14:tracePt t="431705" x="2327275" y="1962150"/>
          <p14:tracePt t="431713" x="2335213" y="1970088"/>
          <p14:tracePt t="431721" x="2366963" y="1985963"/>
          <p14:tracePt t="431730" x="2384425" y="1993900"/>
          <p14:tracePt t="431737" x="2463800" y="2017713"/>
          <p14:tracePt t="431745" x="2487613" y="2041525"/>
          <p14:tracePt t="431753" x="2559050" y="2065338"/>
          <p14:tracePt t="431774" x="2606675" y="2097088"/>
          <p14:tracePt t="431777" x="2614613" y="2105025"/>
          <p14:tracePt t="431787" x="2630488" y="2112963"/>
          <p14:tracePt t="431801" x="2638425" y="2112963"/>
          <p14:tracePt t="431810" x="2638425" y="2120900"/>
          <p14:tracePt t="431826" x="2646363" y="2136775"/>
          <p14:tracePt t="431842" x="2654300" y="2160588"/>
          <p14:tracePt t="431851" x="2670175" y="2200275"/>
          <p14:tracePt t="431858" x="2678113" y="2216150"/>
          <p14:tracePt t="431867" x="2693988" y="2241550"/>
          <p14:tracePt t="431873" x="2709863" y="2281238"/>
          <p14:tracePt t="431882" x="2725738" y="2297113"/>
          <p14:tracePt t="431889" x="2733675" y="2320925"/>
          <p14:tracePt t="431897" x="2733675" y="2328863"/>
          <p14:tracePt t="431905" x="2733675" y="2344738"/>
          <p14:tracePt t="431913" x="2741613" y="2344738"/>
          <p14:tracePt t="431921" x="2741613" y="2352675"/>
          <p14:tracePt t="431937" x="2741613" y="2360613"/>
          <p14:tracePt t="431953" x="2741613" y="2368550"/>
          <p14:tracePt t="431962" x="2741613" y="2384425"/>
          <p14:tracePt t="431969" x="2741613" y="2408238"/>
          <p14:tracePt t="431978" x="2741613" y="2424113"/>
          <p14:tracePt t="431985" x="2741613" y="2439988"/>
          <p14:tracePt t="431993" x="2733675" y="2495550"/>
          <p14:tracePt t="432002" x="2733675" y="2503488"/>
          <p14:tracePt t="432010" x="2717800" y="2519363"/>
          <p14:tracePt t="432018" x="2717800" y="2527300"/>
          <p14:tracePt t="432027" x="2709863" y="2527300"/>
          <p14:tracePt t="432034" x="2701925" y="2535238"/>
          <p14:tracePt t="432042" x="2693988" y="2535238"/>
          <p14:tracePt t="432053" x="2686050" y="2543175"/>
          <p14:tracePt t="432065" x="2670175" y="2551113"/>
          <p14:tracePt t="432073" x="2662238" y="2551113"/>
          <p14:tracePt t="432082" x="2638425" y="2559050"/>
          <p14:tracePt t="432090" x="2622550" y="2566988"/>
          <p14:tracePt t="432100" x="2582863" y="2566988"/>
          <p14:tracePt t="432106" x="2551113" y="2592388"/>
          <p14:tracePt t="432114" x="2519363" y="2600325"/>
          <p14:tracePt t="432121" x="2503488" y="2608263"/>
          <p14:tracePt t="432129" x="2455863" y="2616200"/>
          <p14:tracePt t="432137" x="2439988" y="2624138"/>
          <p14:tracePt t="432146" x="2424113" y="2624138"/>
          <p14:tracePt t="432153" x="2400300" y="2624138"/>
          <p14:tracePt t="432162" x="2366963" y="2632075"/>
          <p14:tracePt t="432169" x="2351088" y="2632075"/>
          <p14:tracePt t="432178" x="2343150" y="2632075"/>
          <p14:tracePt t="432186" x="2335213" y="2632075"/>
          <p14:tracePt t="432201" x="2327275" y="2632075"/>
          <p14:tracePt t="432210" x="2319338" y="2632075"/>
          <p14:tracePt t="432218" x="2311400" y="2632075"/>
          <p14:tracePt t="432234" x="2303463" y="2632075"/>
          <p14:tracePt t="432242" x="2295525" y="2640013"/>
          <p14:tracePt t="432250" x="2295525" y="2647950"/>
          <p14:tracePt t="432258" x="2287588" y="2647950"/>
          <p14:tracePt t="432267" x="2279650" y="2647950"/>
          <p14:tracePt t="432283" x="2271713" y="2647950"/>
          <p14:tracePt t="432298" x="2255838" y="2647950"/>
          <p14:tracePt t="432313" x="2247900" y="2640013"/>
          <p14:tracePt t="432322" x="2232025" y="2616200"/>
          <p14:tracePt t="432329" x="2216150" y="2592388"/>
          <p14:tracePt t="432337" x="2200275" y="2584450"/>
          <p14:tracePt t="432345" x="2192338" y="2566988"/>
          <p14:tracePt t="432353" x="2184400" y="2559050"/>
          <p14:tracePt t="432361" x="2176463" y="2543175"/>
          <p14:tracePt t="432369" x="2176463" y="2527300"/>
          <p14:tracePt t="432377" x="2160588" y="2519363"/>
          <p14:tracePt t="432386" x="2160588" y="2511425"/>
          <p14:tracePt t="432393" x="2160588" y="2487613"/>
          <p14:tracePt t="432402" x="2152650" y="2479675"/>
          <p14:tracePt t="432409" x="2144713" y="2463800"/>
          <p14:tracePt t="432418" x="2136775" y="2447925"/>
          <p14:tracePt t="432426" x="2128838" y="2424113"/>
          <p14:tracePt t="432438" x="2120900" y="2408238"/>
          <p14:tracePt t="432451" x="2120900" y="2400300"/>
          <p14:tracePt t="432522" x="2120900" y="2392363"/>
          <p14:tracePt t="432529" x="2120900" y="2384425"/>
          <p14:tracePt t="432546" x="2120900" y="2376488"/>
          <p14:tracePt t="432553" x="2120900" y="2368550"/>
          <p14:tracePt t="432561" x="2120900" y="2360613"/>
          <p14:tracePt t="432569" x="2128838" y="2360613"/>
          <p14:tracePt t="432578" x="2136775" y="2352675"/>
          <p14:tracePt t="432585" x="2144713" y="2352675"/>
          <p14:tracePt t="432601" x="2160588" y="2344738"/>
          <p14:tracePt t="432610" x="2168525" y="2344738"/>
          <p14:tracePt t="432617" x="2192338" y="2344738"/>
          <p14:tracePt t="432626" x="2208213" y="2344738"/>
          <p14:tracePt t="432635" x="2247900" y="2344738"/>
          <p14:tracePt t="432642" x="2303463" y="2344738"/>
          <p14:tracePt t="432651" x="2335213" y="2344738"/>
          <p14:tracePt t="432658" x="2374900" y="2344738"/>
          <p14:tracePt t="432667" x="2432050" y="2344738"/>
          <p14:tracePt t="432673" x="2471738" y="2360613"/>
          <p14:tracePt t="432683" x="2487613" y="2368550"/>
          <p14:tracePt t="432690" x="2495550" y="2368550"/>
          <p14:tracePt t="432698" x="2503488" y="2376488"/>
          <p14:tracePt t="432706" x="2511425" y="2376488"/>
          <p14:tracePt t="432713" x="2511425" y="2384425"/>
          <p14:tracePt t="432730" x="2511425" y="2392363"/>
          <p14:tracePt t="432737" x="2511425" y="2400300"/>
          <p14:tracePt t="432753" x="2511425" y="2408238"/>
          <p14:tracePt t="432843" x="2511425" y="2416175"/>
          <p14:tracePt t="432875" x="2503488" y="2416175"/>
          <p14:tracePt t="432914" x="2495550" y="2432050"/>
          <p14:tracePt t="432921" x="2479675" y="2432050"/>
          <p14:tracePt t="432930" x="2463800" y="2439988"/>
          <p14:tracePt t="432937" x="2439988" y="2439988"/>
          <p14:tracePt t="432945" x="2384425" y="2439988"/>
          <p14:tracePt t="432953" x="2335213" y="2447925"/>
          <p14:tracePt t="432961" x="2224088" y="2455863"/>
          <p14:tracePt t="432969" x="2160588" y="2455863"/>
          <p14:tracePt t="432977" x="2049463" y="2479675"/>
          <p14:tracePt t="432985" x="1960563" y="2495550"/>
          <p14:tracePt t="432993" x="1865313" y="2527300"/>
          <p14:tracePt t="433002" x="1762125" y="2543175"/>
          <p14:tracePt t="433009" x="1698625" y="2566988"/>
          <p14:tracePt t="433019" x="1666875" y="2600325"/>
          <p14:tracePt t="433025" x="1641475" y="2608263"/>
          <p14:tracePt t="433033" x="1633538" y="2624138"/>
          <p14:tracePt t="433041" x="1625600" y="2640013"/>
          <p14:tracePt t="433059" x="1609725" y="2655888"/>
          <p14:tracePt t="433067" x="1601788" y="2655888"/>
          <p14:tracePt t="433125" x="1609725" y="2647950"/>
          <p14:tracePt t="433130" x="1617663" y="2632075"/>
          <p14:tracePt t="433138" x="1674813" y="2608263"/>
          <p14:tracePt t="433145" x="1698625" y="2551113"/>
          <p14:tracePt t="433153" x="1722438" y="2487613"/>
          <p14:tracePt t="433161" x="1738313" y="2439988"/>
          <p14:tracePt t="433169" x="1778000" y="2352675"/>
          <p14:tracePt t="433177" x="1801813" y="2312988"/>
          <p14:tracePt t="433185" x="1841500" y="2241550"/>
          <p14:tracePt t="433193" x="1857375" y="2184400"/>
          <p14:tracePt t="433201" x="1857375" y="2160588"/>
          <p14:tracePt t="433209" x="1865313" y="2120900"/>
          <p14:tracePt t="433217" x="1865313" y="2112963"/>
          <p14:tracePt t="433225" x="1865313" y="2105025"/>
          <p14:tracePt t="433234" x="1865313" y="2089150"/>
          <p14:tracePt t="433250" x="1865313" y="2081213"/>
          <p14:tracePt t="433258" x="1873250" y="2081213"/>
          <p14:tracePt t="433290" x="1873250" y="2073275"/>
          <p14:tracePt t="433298" x="1881188" y="2065338"/>
          <p14:tracePt t="433306" x="1889125" y="2049463"/>
          <p14:tracePt t="433313" x="1897063" y="2049463"/>
          <p14:tracePt t="433321" x="1905000" y="2041525"/>
          <p14:tracePt t="433346" x="1912938" y="2041525"/>
          <p14:tracePt t="433369" x="1920875" y="2041525"/>
          <p14:tracePt t="433377" x="1928813" y="2041525"/>
          <p14:tracePt t="433385" x="1960563" y="2041525"/>
          <p14:tracePt t="433393" x="1968500" y="2041525"/>
          <p14:tracePt t="433401" x="1992313" y="2041525"/>
          <p14:tracePt t="433409" x="2025650" y="2041525"/>
          <p14:tracePt t="433417" x="2073275" y="2049463"/>
          <p14:tracePt t="433430" x="2128838" y="2057400"/>
          <p14:tracePt t="433433" x="2160588" y="2073275"/>
          <p14:tracePt t="433442" x="2239963" y="2089150"/>
          <p14:tracePt t="433449" x="2327275" y="2105025"/>
          <p14:tracePt t="433459" x="2366963" y="2136775"/>
          <p14:tracePt t="433472" x="2416175" y="2176463"/>
          <p14:tracePt t="433474" x="2447925" y="2224088"/>
          <p14:tracePt t="433483" x="2463800" y="2224088"/>
          <p14:tracePt t="433489" x="2471738" y="2241550"/>
          <p14:tracePt t="433499" x="2471738" y="2249488"/>
          <p14:tracePt t="433506" x="2479675" y="2257425"/>
          <p14:tracePt t="433513" x="2479675" y="2265363"/>
          <p14:tracePt t="433521" x="2479675" y="2273300"/>
          <p14:tracePt t="433537" x="2479675" y="2281238"/>
          <p14:tracePt t="433546" x="2479675" y="2289175"/>
          <p14:tracePt t="433561" x="2479675" y="2305050"/>
          <p14:tracePt t="433569" x="2479675" y="2320925"/>
          <p14:tracePt t="433583" x="2471738" y="2368550"/>
          <p14:tracePt t="433585" x="2463800" y="2376488"/>
          <p14:tracePt t="433593" x="2455863" y="2400300"/>
          <p14:tracePt t="433601" x="2439988" y="2424113"/>
          <p14:tracePt t="433609" x="2432050" y="2432050"/>
          <p14:tracePt t="433617" x="2374900" y="2439988"/>
          <p14:tracePt t="433626" x="2366963" y="2455863"/>
          <p14:tracePt t="433634" x="2351088" y="2463800"/>
          <p14:tracePt t="433642" x="2327275" y="2479675"/>
          <p14:tracePt t="433649" x="2311400" y="2479675"/>
          <p14:tracePt t="433657" x="2303463" y="2487613"/>
          <p14:tracePt t="433666" x="2247900" y="2503488"/>
          <p14:tracePt t="433673" x="2239963" y="2511425"/>
          <p14:tracePt t="433683" x="2200275" y="2527300"/>
          <p14:tracePt t="433690" x="2168525" y="2551113"/>
          <p14:tracePt t="433699" x="2136775" y="2559050"/>
          <p14:tracePt t="433706" x="2112963" y="2576513"/>
          <p14:tracePt t="433713" x="2065338" y="2592388"/>
          <p14:tracePt t="433722" x="2049463" y="2600325"/>
          <p14:tracePt t="433735" x="2041525" y="2608263"/>
          <p14:tracePt t="433737" x="2025650" y="2616200"/>
          <p14:tracePt t="433745" x="2017713" y="2616200"/>
          <p14:tracePt t="433753" x="2000250" y="2632075"/>
          <p14:tracePt t="433769" x="1992313" y="2640013"/>
          <p14:tracePt t="433785" x="1984375" y="2647950"/>
          <p14:tracePt t="433793" x="1976438" y="2647950"/>
          <p14:tracePt t="433849" x="1976438" y="2640013"/>
          <p14:tracePt t="433858" x="1976438" y="2632075"/>
          <p14:tracePt t="433865" x="1968500" y="2616200"/>
          <p14:tracePt t="433873" x="1968500" y="2600325"/>
          <p14:tracePt t="433885" x="1968500" y="2592388"/>
          <p14:tracePt t="433890" x="1968500" y="2584450"/>
          <p14:tracePt t="433900" x="1968500" y="2566988"/>
          <p14:tracePt t="433906" x="1968500" y="2543175"/>
          <p14:tracePt t="433913" x="1976438" y="2527300"/>
          <p14:tracePt t="433922" x="1976438" y="2519363"/>
          <p14:tracePt t="433930" x="1976438" y="2495550"/>
          <p14:tracePt t="433938" x="1984375" y="2479675"/>
          <p14:tracePt t="433945" x="1992313" y="2463800"/>
          <p14:tracePt t="433953" x="1992313" y="2447925"/>
          <p14:tracePt t="433962" x="2008188" y="2439988"/>
          <p14:tracePt t="433969" x="2017713" y="2416175"/>
          <p14:tracePt t="433978" x="2025650" y="2392363"/>
          <p14:tracePt t="433985" x="2041525" y="2376488"/>
          <p14:tracePt t="433993" x="2049463" y="2368550"/>
          <p14:tracePt t="434001" x="2057400" y="2352675"/>
          <p14:tracePt t="434010" x="2065338" y="2344738"/>
          <p14:tracePt t="434017" x="2081213" y="2336800"/>
          <p14:tracePt t="434026" x="2089150" y="2336800"/>
          <p14:tracePt t="434042" x="2105025" y="2328863"/>
          <p14:tracePt t="434052" x="2112963" y="2328863"/>
          <p14:tracePt t="434058" x="2120900" y="2328863"/>
          <p14:tracePt t="434073" x="2128838" y="2328863"/>
          <p14:tracePt t="434090" x="2136775" y="2328863"/>
          <p14:tracePt t="434099" x="2144713" y="2328863"/>
          <p14:tracePt t="434106" x="2152650" y="2328863"/>
          <p14:tracePt t="434113" x="2160588" y="2336800"/>
          <p14:tracePt t="434122" x="2168525" y="2344738"/>
          <p14:tracePt t="434130" x="2176463" y="2344738"/>
          <p14:tracePt t="434137" x="2176463" y="2352675"/>
          <p14:tracePt t="434145" x="2176463" y="2360613"/>
          <p14:tracePt t="434153" x="2184400" y="2368550"/>
          <p14:tracePt t="434162" x="2192338" y="2384425"/>
          <p14:tracePt t="434169" x="2192338" y="2432050"/>
          <p14:tracePt t="434178" x="2192338" y="2463800"/>
          <p14:tracePt t="434185" x="2192338" y="2479675"/>
          <p14:tracePt t="434193" x="2192338" y="2527300"/>
          <p14:tracePt t="434201" x="2192338" y="2566988"/>
          <p14:tracePt t="434210" x="2184400" y="2576513"/>
          <p14:tracePt t="434222" x="2184400" y="2584450"/>
          <p14:tracePt t="434226" x="2176463" y="2584450"/>
          <p14:tracePt t="434249" x="2168525" y="2584450"/>
          <p14:tracePt t="434258" x="2160588" y="2584450"/>
          <p14:tracePt t="434266" x="2144713" y="2584450"/>
          <p14:tracePt t="434273" x="2128838" y="2584450"/>
          <p14:tracePt t="434283" x="2112963" y="2584450"/>
          <p14:tracePt t="434290" x="2065338" y="2584450"/>
          <p14:tracePt t="434299" x="2049463" y="2576513"/>
          <p14:tracePt t="434306" x="2033588" y="2566988"/>
          <p14:tracePt t="434313" x="2000250" y="2551113"/>
          <p14:tracePt t="434321" x="1992313" y="2535238"/>
          <p14:tracePt t="434330" x="1976438" y="2503488"/>
          <p14:tracePt t="434337" x="1968500" y="2487613"/>
          <p14:tracePt t="434345" x="1968500" y="2471738"/>
          <p14:tracePt t="434353" x="1960563" y="2463800"/>
          <p14:tracePt t="434362" x="1960563" y="2455863"/>
          <p14:tracePt t="434369" x="1960563" y="2447925"/>
          <p14:tracePt t="434378" x="1968500" y="2432050"/>
          <p14:tracePt t="434385" x="1992313" y="2424113"/>
          <p14:tracePt t="434394" x="2008188" y="2392363"/>
          <p14:tracePt t="434401" x="2017713" y="2384425"/>
          <p14:tracePt t="434411" x="2033588" y="2368550"/>
          <p14:tracePt t="434417" x="2041525" y="2360613"/>
          <p14:tracePt t="434426" x="2049463" y="2352675"/>
          <p14:tracePt t="434433" x="2057400" y="2336800"/>
          <p14:tracePt t="434442" x="2065338" y="2328863"/>
          <p14:tracePt t="434449" x="2073275" y="2328863"/>
          <p14:tracePt t="434457" x="2081213" y="2328863"/>
          <p14:tracePt t="434466" x="2089150" y="2328863"/>
          <p14:tracePt t="434473" x="2097088" y="2328863"/>
          <p14:tracePt t="434482" x="2105025" y="2328863"/>
          <p14:tracePt t="434489" x="2128838" y="2352675"/>
          <p14:tracePt t="434498" x="2136775" y="2376488"/>
          <p14:tracePt t="434505" x="2168525" y="2416175"/>
          <p14:tracePt t="434515" x="2192338" y="2503488"/>
          <p14:tracePt t="434522" x="2200275" y="2535238"/>
          <p14:tracePt t="434530" x="2200275" y="2616200"/>
          <p14:tracePt t="434537" x="2208213" y="2671763"/>
          <p14:tracePt t="434545" x="2208213" y="2687638"/>
          <p14:tracePt t="434553" x="2208213" y="2703513"/>
          <p14:tracePt t="434563" x="2208213" y="2711450"/>
          <p14:tracePt t="434569" x="2208213" y="2727325"/>
          <p14:tracePt t="434578" x="2200275" y="2735263"/>
          <p14:tracePt t="434585" x="2192338" y="2735263"/>
          <p14:tracePt t="434601" x="2168525" y="2735263"/>
          <p14:tracePt t="434610" x="2160588" y="2735263"/>
          <p14:tracePt t="434617" x="2089150" y="2727325"/>
          <p14:tracePt t="434625" x="2000250" y="2711450"/>
          <p14:tracePt t="434634" x="1968500" y="2695575"/>
          <p14:tracePt t="434642" x="1920875" y="2679700"/>
          <p14:tracePt t="434651" x="1833563" y="2663825"/>
          <p14:tracePt t="434657" x="1793875" y="2632075"/>
          <p14:tracePt t="434665" x="1785938" y="2624138"/>
          <p14:tracePt t="434673" x="1770063" y="2608263"/>
          <p14:tracePt t="434690" x="1770063" y="2600325"/>
          <p14:tracePt t="434698" x="1770063" y="2592388"/>
          <p14:tracePt t="434705" x="1770063" y="2576513"/>
          <p14:tracePt t="434715" x="1778000" y="2576513"/>
          <p14:tracePt t="434722" x="1785938" y="2566988"/>
          <p14:tracePt t="434731" x="1801813" y="2551113"/>
          <p14:tracePt t="434737" x="1817688" y="2551113"/>
          <p14:tracePt t="434745" x="1865313" y="2551113"/>
          <p14:tracePt t="434753" x="1897063" y="2551113"/>
          <p14:tracePt t="434762" x="1936750" y="2551113"/>
          <p14:tracePt t="434769" x="1992313" y="2551113"/>
          <p14:tracePt t="434778" x="2025650" y="2551113"/>
          <p14:tracePt t="434785" x="2097088" y="2551113"/>
          <p14:tracePt t="434794" x="2184400" y="2551113"/>
          <p14:tracePt t="434801" x="2216150" y="2551113"/>
          <p14:tracePt t="434810" x="2295525" y="2559050"/>
          <p14:tracePt t="434817" x="2384425" y="2576513"/>
          <p14:tracePt t="434825" x="2416175" y="2608263"/>
          <p14:tracePt t="434834" x="2463800" y="2624138"/>
          <p14:tracePt t="434842" x="2479675" y="2640013"/>
          <p14:tracePt t="434850" x="2479675" y="2647950"/>
          <p14:tracePt t="434865" x="2487613" y="2663825"/>
          <p14:tracePt t="434873" x="2487613" y="2671763"/>
          <p14:tracePt t="434882" x="2487613" y="2687638"/>
          <p14:tracePt t="434890" x="2479675" y="2695575"/>
          <p14:tracePt t="434898" x="2479675" y="2711450"/>
          <p14:tracePt t="434906" x="2463800" y="2719388"/>
          <p14:tracePt t="434914" x="2447925" y="2727325"/>
          <p14:tracePt t="434921" x="2447925" y="2735263"/>
          <p14:tracePt t="434932" x="2432050" y="2735263"/>
          <p14:tracePt t="434937" x="2424113" y="2735263"/>
          <p14:tracePt t="434954" x="2416175" y="2735263"/>
          <p14:tracePt t="434969" x="2408238" y="2735263"/>
          <p14:tracePt t="435114" x="2408238" y="2743200"/>
          <p14:tracePt t="435131" x="2408238" y="2751138"/>
          <p14:tracePt t="435146" x="2416175" y="2759075"/>
          <p14:tracePt t="435153" x="2416175" y="2767013"/>
          <p14:tracePt t="435169" x="2416175" y="2774950"/>
          <p14:tracePt t="435185" x="2416175" y="2782888"/>
          <p14:tracePt t="435201" x="2416175" y="2790825"/>
          <p14:tracePt t="435210" x="2416175" y="2798763"/>
          <p14:tracePt t="435226" x="2416175" y="2806700"/>
          <p14:tracePt t="435617" x="2416175" y="2798763"/>
          <p14:tracePt t="435625" x="2416175" y="2790825"/>
          <p14:tracePt t="435634" x="2416175" y="2774950"/>
          <p14:tracePt t="435641" x="2416175" y="2759075"/>
          <p14:tracePt t="435650" x="2416175" y="2751138"/>
          <p14:tracePt t="435658" x="2416175" y="2743200"/>
          <p14:tracePt t="435682" x="2416175" y="2735263"/>
          <p14:tracePt t="435701" x="2424113" y="2735263"/>
          <p14:tracePt t="435738" x="2424113" y="2727325"/>
          <p14:tracePt t="435753" x="2424113" y="2719388"/>
          <p14:tracePt t="435762" x="2432050" y="2711450"/>
          <p14:tracePt t="435769" x="2432050" y="2719388"/>
          <p14:tracePt t="435835" x="2447925" y="2719388"/>
          <p14:tracePt t="435842" x="2447925" y="2727325"/>
          <p14:tracePt t="435854" x="2455863" y="2735263"/>
          <p14:tracePt t="435857" x="2471738" y="2751138"/>
          <p14:tracePt t="435870" x="2503488" y="2798763"/>
          <p14:tracePt t="435873" x="2535238" y="2886075"/>
          <p14:tracePt t="435883" x="2582863" y="2935288"/>
          <p14:tracePt t="435890" x="2606675" y="2951163"/>
          <p14:tracePt t="435898" x="2630488" y="3006725"/>
          <p14:tracePt t="435906" x="2709863" y="3078163"/>
          <p14:tracePt t="435914" x="2741613" y="3094038"/>
          <p14:tracePt t="435922" x="2767013" y="3149600"/>
          <p14:tracePt t="435930" x="2814638" y="3221038"/>
          <p14:tracePt t="435937" x="2846388" y="3236913"/>
          <p14:tracePt t="435946" x="2878138" y="3270250"/>
          <p14:tracePt t="435953" x="2901950" y="3286125"/>
          <p14:tracePt t="435961" x="2925763" y="3302000"/>
          <p14:tracePt t="435969" x="2941638" y="3317875"/>
          <p14:tracePt t="435978" x="2965450" y="3325813"/>
          <p14:tracePt t="435985" x="2989263" y="3341688"/>
          <p14:tracePt t="435993" x="2989263" y="3349625"/>
          <p14:tracePt t="436006" x="3005138" y="3357563"/>
          <p14:tracePt t="436010" x="3052763" y="3373438"/>
          <p14:tracePt t="436017" x="3068638" y="3389313"/>
          <p14:tracePt t="436025" x="3084513" y="3397250"/>
          <p14:tracePt t="436043" x="3100388" y="3405188"/>
          <p14:tracePt t="436056" x="3109913" y="3413125"/>
          <p14:tracePt t="436059" x="3133725" y="3413125"/>
          <p14:tracePt t="436068" x="3141663" y="3421063"/>
          <p14:tracePt t="436073" x="3189288" y="3429000"/>
          <p14:tracePt t="436083" x="3213100" y="3436938"/>
          <p14:tracePt t="436090" x="3244850" y="3436938"/>
          <p14:tracePt t="436097" x="3316288" y="3444875"/>
          <p14:tracePt t="436106" x="3403600" y="3468688"/>
          <p14:tracePt t="436113" x="3467100" y="3468688"/>
          <p14:tracePt t="436122" x="3595688" y="3468688"/>
          <p14:tracePt t="436129" x="3714750" y="3468688"/>
          <p14:tracePt t="436137" x="3833813" y="3468688"/>
          <p14:tracePt t="436145" x="3962400" y="3460750"/>
          <p14:tracePt t="436157" x="4049713" y="3460750"/>
          <p14:tracePt t="436162" x="4144963" y="3460750"/>
          <p14:tracePt t="436169" x="4249738" y="3452813"/>
          <p14:tracePt t="436177" x="4337050" y="3444875"/>
          <p14:tracePt t="436185" x="4368800" y="3436938"/>
          <p14:tracePt t="436193" x="4416425" y="3421063"/>
          <p14:tracePt t="436201" x="4471988" y="3413125"/>
          <p14:tracePt t="436210" x="4487863" y="3413125"/>
          <p14:tracePt t="436217" x="4527550" y="3405188"/>
          <p14:tracePt t="436225" x="4551363" y="3397250"/>
          <p14:tracePt t="436233" x="4567238" y="3373438"/>
          <p14:tracePt t="436242" x="4567238" y="3357563"/>
          <p14:tracePt t="436250" x="4567238" y="3349625"/>
          <p14:tracePt t="436257" x="4584700" y="3325813"/>
          <p14:tracePt t="436267" x="4592638" y="3325813"/>
          <p14:tracePt t="436273" x="4600575" y="3309938"/>
          <p14:tracePt t="436290" x="4600575" y="3294063"/>
          <p14:tracePt t="436299" x="4608513" y="3286125"/>
          <p14:tracePt t="436305" x="4616450" y="3278188"/>
          <p14:tracePt t="436322" x="4624388" y="3270250"/>
          <p14:tracePt t="436330" x="4632325" y="3270250"/>
          <p14:tracePt t="436337" x="4632325" y="3262313"/>
          <p14:tracePt t="436345" x="4632325" y="3252788"/>
          <p14:tracePt t="436353" x="4632325" y="3244850"/>
          <p14:tracePt t="436362" x="4640263" y="3236913"/>
          <p14:tracePt t="436377" x="4640263" y="3221038"/>
          <p14:tracePt t="436393" x="4640263" y="3213100"/>
          <p14:tracePt t="436434" x="4640263" y="3205163"/>
          <p14:tracePt t="436442" x="4640263" y="3197225"/>
          <p14:tracePt t="436458" x="4640263" y="3189288"/>
          <p14:tracePt t="436465" x="4648200" y="3173413"/>
          <p14:tracePt t="436473" x="4648200" y="3157538"/>
          <p14:tracePt t="436483" x="4648200" y="3149600"/>
          <p14:tracePt t="436489" x="4648200" y="3141663"/>
          <p14:tracePt t="436499" x="4648200" y="3125788"/>
          <p14:tracePt t="436515" x="4648200" y="3117850"/>
          <p14:tracePt t="436530" x="4648200" y="3109913"/>
          <p14:tracePt t="436545" x="4656138" y="3109913"/>
          <p14:tracePt t="436553" x="4656138" y="3101975"/>
          <p14:tracePt t="436562" x="4656138" y="3094038"/>
          <p14:tracePt t="436577" x="4656138" y="3086100"/>
          <p14:tracePt t="436593" x="4656138" y="3070225"/>
          <p14:tracePt t="436610" x="4656138" y="3062288"/>
          <p14:tracePt t="436634" x="4656138" y="3054350"/>
          <p14:tracePt t="436665" x="4656138" y="3046413"/>
          <p14:tracePt t="436681" x="4656138" y="3030538"/>
          <p14:tracePt t="436698" x="4656138" y="3014663"/>
          <p14:tracePt t="436706" x="4656138" y="3006725"/>
          <p14:tracePt t="436729" x="4656138" y="2998788"/>
          <p14:tracePt t="436738" x="4656138" y="2990850"/>
          <p14:tracePt t="436869" x="4656138" y="2982913"/>
          <p14:tracePt t="436890" x="4656138" y="2974975"/>
          <p14:tracePt t="436913" x="4656138" y="2967038"/>
          <p14:tracePt t="436945" x="4656138" y="2959100"/>
          <p14:tracePt t="436953" x="4656138" y="2951163"/>
          <p14:tracePt t="436970" x="4664075" y="2951163"/>
          <p14:tracePt t="436977" x="4664075" y="2943225"/>
          <p14:tracePt t="436993" x="4664075" y="2935288"/>
          <p14:tracePt t="437001" x="4664075" y="2927350"/>
          <p14:tracePt t="437009" x="4664075" y="2919413"/>
          <p14:tracePt t="437025" x="4664075" y="2909888"/>
          <p14:tracePt t="437057" x="4664075" y="2901950"/>
          <p14:tracePt t="437073" x="4664075" y="2894013"/>
          <p14:tracePt t="437089" x="4672013" y="2886075"/>
          <p14:tracePt t="437233" x="4672013" y="2894013"/>
          <p14:tracePt t="437250" x="4672013" y="2901950"/>
          <p14:tracePt t="437258" x="4672013" y="2919413"/>
          <p14:tracePt t="437266" x="4672013" y="2927350"/>
          <p14:tracePt t="437276" x="4679950" y="2943225"/>
          <p14:tracePt t="437282" x="4679950" y="2951163"/>
          <p14:tracePt t="437289" x="4679950" y="2967038"/>
          <p14:tracePt t="437313" x="4679950" y="2974975"/>
          <p14:tracePt t="437466" x="4687888" y="2967038"/>
          <p14:tracePt t="439810" x="4695825" y="2967038"/>
          <p14:tracePt t="439843" x="0" y="0"/>
        </p14:tracePtLst>
        <p14:tracePtLst>
          <p14:tracePt t="445326" x="533400" y="1092200"/>
          <p14:tracePt t="445570" x="541338" y="1092200"/>
          <p14:tracePt t="445586" x="550863" y="1092200"/>
          <p14:tracePt t="445593" x="558800" y="1092200"/>
          <p14:tracePt t="445602" x="566738" y="1092200"/>
          <p14:tracePt t="445611" x="574675" y="1092200"/>
          <p14:tracePt t="445626" x="582613" y="1092200"/>
          <p14:tracePt t="445633" x="590550" y="1100138"/>
          <p14:tracePt t="445649" x="598488" y="1100138"/>
          <p14:tracePt t="445657" x="614363" y="1100138"/>
          <p14:tracePt t="445665" x="622300" y="1100138"/>
          <p14:tracePt t="445673" x="646113" y="1100138"/>
          <p14:tracePt t="445681" x="677863" y="1100138"/>
          <p14:tracePt t="445689" x="693738" y="1100138"/>
          <p14:tracePt t="445702" x="765175" y="1100138"/>
          <p14:tracePt t="445705" x="796925" y="1100138"/>
          <p14:tracePt t="445713" x="876300" y="1100138"/>
          <p14:tracePt t="445721" x="900113" y="1100138"/>
          <p14:tracePt t="445730" x="933450" y="1100138"/>
          <p14:tracePt t="445737" x="949325" y="1100138"/>
          <p14:tracePt t="445745" x="1020763" y="1100138"/>
          <p14:tracePt t="445753" x="1044575" y="1100138"/>
          <p14:tracePt t="445761" x="1084263" y="1100138"/>
          <p14:tracePt t="445769" x="1108075" y="1100138"/>
          <p14:tracePt t="445778" x="1163638" y="1100138"/>
          <p14:tracePt t="445786" x="1203325" y="1100138"/>
          <p14:tracePt t="445794" x="1258888" y="1108075"/>
          <p14:tracePt t="445802" x="1292225" y="1108075"/>
          <p14:tracePt t="445810" x="1316038" y="1108075"/>
          <p14:tracePt t="445819" x="1387475" y="1108075"/>
          <p14:tracePt t="445827" x="1395413" y="1116013"/>
          <p14:tracePt t="445834" x="1435100" y="1116013"/>
          <p14:tracePt t="445842" x="1458913" y="1116013"/>
          <p14:tracePt t="445853" x="1474788" y="1116013"/>
          <p14:tracePt t="445857" x="1522413" y="1116013"/>
          <p14:tracePt t="445865" x="1546225" y="1116013"/>
          <p14:tracePt t="445873" x="1577975" y="1116013"/>
          <p14:tracePt t="445881" x="1585913" y="1116013"/>
          <p14:tracePt t="445889" x="1633538" y="1116013"/>
          <p14:tracePt t="445897" x="1641475" y="1116013"/>
          <p14:tracePt t="445905" x="1658938" y="1116013"/>
          <p14:tracePt t="445913" x="1674813" y="1116013"/>
          <p14:tracePt t="445929" x="1682750" y="1116013"/>
          <p14:tracePt t="445937" x="1690688" y="1116013"/>
          <p14:tracePt t="445948" x="1698625" y="1116013"/>
          <p14:tracePt t="445954" x="1714500" y="1116013"/>
          <p14:tracePt t="445961" x="1738313" y="1116013"/>
          <p14:tracePt t="445969" x="1746250" y="1116013"/>
          <p14:tracePt t="445978" x="1762125" y="1116013"/>
          <p14:tracePt t="445985" x="1770063" y="1116013"/>
          <p14:tracePt t="445994" x="1793875" y="1116013"/>
          <p14:tracePt t="446005" x="1801813" y="1116013"/>
          <p14:tracePt t="446011" x="1809750" y="1116013"/>
          <p14:tracePt t="446018" x="1817688" y="1116013"/>
          <p14:tracePt t="446027" x="1833563" y="1116013"/>
          <p14:tracePt t="446034" x="1857375" y="1116013"/>
          <p14:tracePt t="446046" x="1873250" y="1123950"/>
          <p14:tracePt t="446050" x="1889125" y="1123950"/>
          <p14:tracePt t="446057" x="1912938" y="1123950"/>
          <p14:tracePt t="446066" x="1944688" y="1123950"/>
          <p14:tracePt t="446073" x="1960563" y="1123950"/>
          <p14:tracePt t="446082" x="2008188" y="1123950"/>
          <p14:tracePt t="446089" x="2041525" y="1123950"/>
          <p14:tracePt t="446097" x="2057400" y="1123950"/>
          <p14:tracePt t="446105" x="2081213" y="1123950"/>
          <p14:tracePt t="446113" x="2120900" y="1123950"/>
          <p14:tracePt t="446122" x="2136775" y="1123950"/>
          <p14:tracePt t="446129" x="2184400" y="1123950"/>
          <p14:tracePt t="446137" x="2216150" y="1123950"/>
          <p14:tracePt t="446145" x="2263775" y="1123950"/>
          <p14:tracePt t="446157" x="2287588" y="1123950"/>
          <p14:tracePt t="446161" x="2311400" y="1123950"/>
          <p14:tracePt t="446169" x="2359025" y="1123950"/>
          <p14:tracePt t="446177" x="2384425" y="1123950"/>
          <p14:tracePt t="446185" x="2416175" y="1123950"/>
          <p14:tracePt t="446194" x="2432050" y="1131888"/>
          <p14:tracePt t="446202" x="2455863" y="1131888"/>
          <p14:tracePt t="446211" x="2463800" y="1131888"/>
          <p14:tracePt t="446217" x="2503488" y="1131888"/>
          <p14:tracePt t="446229" x="2559050" y="1131888"/>
          <p14:tracePt t="446234" x="2574925" y="1139825"/>
          <p14:tracePt t="446241" x="2614613" y="1139825"/>
          <p14:tracePt t="446250" x="2670175" y="1139825"/>
          <p14:tracePt t="446257" x="2701925" y="1139825"/>
          <p14:tracePt t="446265" x="2717800" y="1139825"/>
          <p14:tracePt t="446273" x="2774950" y="1139825"/>
          <p14:tracePt t="446282" x="2806700" y="1139825"/>
          <p14:tracePt t="446289" x="2909888" y="1139825"/>
          <p14:tracePt t="446298" x="2997200" y="1139825"/>
          <p14:tracePt t="446311" x="3084513" y="1139825"/>
          <p14:tracePt t="446313" x="3165475" y="1139825"/>
          <p14:tracePt t="446322" x="3276600" y="1139825"/>
          <p14:tracePt t="446329" x="3340100" y="1139825"/>
          <p14:tracePt t="446338" x="3387725" y="1139825"/>
          <p14:tracePt t="446345" x="3467100" y="1139825"/>
          <p14:tracePt t="446353" x="3484563" y="1139825"/>
          <p14:tracePt t="446361" x="3524250" y="1139825"/>
          <p14:tracePt t="446371" x="3548063" y="1139825"/>
          <p14:tracePt t="446377" x="3556000" y="1139825"/>
          <p14:tracePt t="446385" x="3571875" y="1139825"/>
          <p14:tracePt t="446395" x="3595688" y="1139825"/>
          <p14:tracePt t="446402" x="3611563" y="1147763"/>
          <p14:tracePt t="446411" x="3659188" y="1155700"/>
          <p14:tracePt t="446417" x="3683000" y="1155700"/>
          <p14:tracePt t="446427" x="3698875" y="1163638"/>
          <p14:tracePt t="446433" x="3738563" y="1163638"/>
          <p14:tracePt t="446450" x="3754438" y="1163638"/>
          <p14:tracePt t="446466" x="3762375" y="1163638"/>
          <p14:tracePt t="447073" x="3770313" y="1163638"/>
          <p14:tracePt t="447082" x="3778250" y="1163638"/>
          <p14:tracePt t="447218" x="3786188" y="1163638"/>
          <p14:tracePt t="447282" x="3786188" y="1155700"/>
          <p14:tracePt t="447299" x="3786188" y="1147763"/>
          <p14:tracePt t="447314" x="3786188" y="1139825"/>
          <p14:tracePt t="447321" x="3786188" y="1131888"/>
          <p14:tracePt t="447329" x="3786188" y="1123950"/>
          <p14:tracePt t="447343" x="3794125" y="1116013"/>
          <p14:tracePt t="447346" x="3794125" y="1108075"/>
          <p14:tracePt t="447355" x="3794125" y="1100138"/>
          <p14:tracePt t="447361" x="3794125" y="1084263"/>
          <p14:tracePt t="447385" x="3794125" y="1076325"/>
          <p14:tracePt t="447410" x="3794125" y="1068388"/>
          <p14:tracePt t="447417" x="3794125" y="1060450"/>
          <p14:tracePt t="447433" x="3794125" y="1052513"/>
          <p14:tracePt t="447441" x="3794125" y="1044575"/>
          <p14:tracePt t="447449" x="3794125" y="1036638"/>
          <p14:tracePt t="447465" x="3794125" y="1028700"/>
          <p14:tracePt t="447482" x="3794125" y="1012825"/>
          <p14:tracePt t="447505" x="3794125" y="1004888"/>
          <p14:tracePt t="447513" x="3786188" y="1004888"/>
          <p14:tracePt t="447522" x="3786188" y="996950"/>
          <p14:tracePt t="447545" x="3778250" y="996950"/>
          <p14:tracePt t="447554" x="3778250" y="989013"/>
          <p14:tracePt t="447577" x="3770313" y="981075"/>
          <p14:tracePt t="447945" x="3770313" y="973138"/>
          <p14:tracePt t="447953" x="3770313" y="965200"/>
          <p14:tracePt t="447961" x="3762375" y="957263"/>
          <p14:tracePt t="447973" x="3754438" y="949325"/>
          <p14:tracePt t="447986" x="3746500" y="933450"/>
          <p14:tracePt t="448002" x="3730625" y="917575"/>
          <p14:tracePt t="448009" x="3722688" y="909638"/>
          <p14:tracePt t="448019" x="3714750" y="909638"/>
          <p14:tracePt t="448026" x="3706813" y="901700"/>
          <p14:tracePt t="448042" x="3683000" y="893763"/>
          <p14:tracePt t="448055" x="3667125" y="885825"/>
          <p14:tracePt t="448057" x="3643313" y="877888"/>
          <p14:tracePt t="448066" x="3595688" y="862013"/>
          <p14:tracePt t="448073" x="3587750" y="852488"/>
          <p14:tracePt t="448082" x="3548063" y="844550"/>
          <p14:tracePt t="448089" x="3516313" y="836613"/>
          <p14:tracePt t="448098" x="3484563" y="836613"/>
          <p14:tracePt t="448114" x="3476625" y="828675"/>
          <p14:tracePt t="448126" x="3395663" y="812800"/>
          <p14:tracePt t="448131" x="3363913" y="796925"/>
          <p14:tracePt t="448137" x="3284538" y="781050"/>
          <p14:tracePt t="448146" x="3197225" y="765175"/>
          <p14:tracePt t="448153" x="3165475" y="757238"/>
          <p14:tracePt t="448161" x="3117850" y="749300"/>
          <p14:tracePt t="448169" x="3092450" y="741363"/>
          <p14:tracePt t="448177" x="3076575" y="741363"/>
          <p14:tracePt t="448186" x="3060700" y="741363"/>
          <p14:tracePt t="448193" x="3036888" y="741363"/>
          <p14:tracePt t="448202" x="3021013" y="741363"/>
          <p14:tracePt t="448210" x="3005138" y="741363"/>
          <p14:tracePt t="448219" x="2981325" y="741363"/>
          <p14:tracePt t="448225" x="2973388" y="741363"/>
          <p14:tracePt t="448237" x="2949575" y="741363"/>
          <p14:tracePt t="448242" x="2925763" y="741363"/>
          <p14:tracePt t="448249" x="2909888" y="741363"/>
          <p14:tracePt t="448257" x="2870200" y="741363"/>
          <p14:tracePt t="448265" x="2814638" y="741363"/>
          <p14:tracePt t="448279" x="2798763" y="741363"/>
          <p14:tracePt t="448281" x="2759075" y="741363"/>
          <p14:tracePt t="448289" x="2733675" y="741363"/>
          <p14:tracePt t="448297" x="2678113" y="749300"/>
          <p14:tracePt t="448305" x="2598738" y="757238"/>
          <p14:tracePt t="448313" x="2574925" y="765175"/>
          <p14:tracePt t="448321" x="2559050" y="765175"/>
          <p14:tracePt t="448329" x="2543175" y="765175"/>
          <p14:tracePt t="448337" x="2519363" y="773113"/>
          <p14:tracePt t="448346" x="2495550" y="773113"/>
          <p14:tracePt t="448353" x="2487613" y="773113"/>
          <p14:tracePt t="448362" x="2479675" y="781050"/>
          <p14:tracePt t="448369" x="2463800" y="781050"/>
          <p14:tracePt t="448378" x="2463800" y="788988"/>
          <p14:tracePt t="448385" x="2455863" y="796925"/>
          <p14:tracePt t="448393" x="2447925" y="796925"/>
          <p14:tracePt t="448402" x="2439988" y="812800"/>
          <p14:tracePt t="448410" x="2416175" y="820738"/>
          <p14:tracePt t="448419" x="2416175" y="828675"/>
          <p14:tracePt t="448429" x="2416175" y="836613"/>
          <p14:tracePt t="448433" x="2416175" y="844550"/>
          <p14:tracePt t="448442" x="2400300" y="852488"/>
          <p14:tracePt t="448449" x="2400300" y="862013"/>
          <p14:tracePt t="448458" x="2400300" y="869950"/>
          <p14:tracePt t="448465" x="2400300" y="885825"/>
          <p14:tracePt t="448473" x="2400300" y="893763"/>
          <p14:tracePt t="448482" x="2400300" y="901700"/>
          <p14:tracePt t="448489" x="2400300" y="909638"/>
          <p14:tracePt t="448498" x="2400300" y="925513"/>
          <p14:tracePt t="448505" x="2400300" y="933450"/>
          <p14:tracePt t="448513" x="2400300" y="941388"/>
          <p14:tracePt t="448521" x="2400300" y="949325"/>
          <p14:tracePt t="448529" x="2400300" y="957263"/>
          <p14:tracePt t="448537" x="2400300" y="973138"/>
          <p14:tracePt t="448545" x="2408238" y="973138"/>
          <p14:tracePt t="448553" x="2408238" y="981075"/>
          <p14:tracePt t="448562" x="2416175" y="996950"/>
          <p14:tracePt t="448570" x="2416175" y="1004888"/>
          <p14:tracePt t="448581" x="2424113" y="1012825"/>
          <p14:tracePt t="448585" x="2439988" y="1028700"/>
          <p14:tracePt t="448593" x="2447925" y="1044575"/>
          <p14:tracePt t="448604" x="2471738" y="1068388"/>
          <p14:tracePt t="448610" x="2495550" y="1092200"/>
          <p14:tracePt t="448619" x="2543175" y="1108075"/>
          <p14:tracePt t="448626" x="2551113" y="1116013"/>
          <p14:tracePt t="448634" x="2566988" y="1123950"/>
          <p14:tracePt t="448642" x="2582863" y="1131888"/>
          <p14:tracePt t="448652" x="2590800" y="1131888"/>
          <p14:tracePt t="448658" x="2606675" y="1131888"/>
          <p14:tracePt t="448666" x="2614613" y="1131888"/>
          <p14:tracePt t="448673" x="2638425" y="1131888"/>
          <p14:tracePt t="448683" x="2662238" y="1131888"/>
          <p14:tracePt t="448690" x="2678113" y="1139825"/>
          <p14:tracePt t="448698" x="2725738" y="1147763"/>
          <p14:tracePt t="448705" x="2790825" y="1147763"/>
          <p14:tracePt t="448713" x="2862263" y="1147763"/>
          <p14:tracePt t="448721" x="2917825" y="1147763"/>
          <p14:tracePt t="448730" x="2981325" y="1147763"/>
          <p14:tracePt t="448737" x="3084513" y="1147763"/>
          <p14:tracePt t="448746" x="3173413" y="1147763"/>
          <p14:tracePt t="448753" x="3205163" y="1147763"/>
          <p14:tracePt t="448762" x="3284538" y="1139825"/>
          <p14:tracePt t="448770" x="3308350" y="1123950"/>
          <p14:tracePt t="448778" x="3348038" y="1108075"/>
          <p14:tracePt t="448785" x="3363913" y="1100138"/>
          <p14:tracePt t="448793" x="3387725" y="1084263"/>
          <p14:tracePt t="448802" x="3403600" y="1076325"/>
          <p14:tracePt t="448810" x="3411538" y="1060450"/>
          <p14:tracePt t="448819" x="3427413" y="1044575"/>
          <p14:tracePt t="448826" x="3435350" y="1028700"/>
          <p14:tracePt t="448836" x="3443288" y="1012825"/>
          <p14:tracePt t="448843" x="3443288" y="996950"/>
          <p14:tracePt t="448857" x="3443288" y="973138"/>
          <p14:tracePt t="448858" x="3443288" y="957263"/>
          <p14:tracePt t="448866" x="3459163" y="957263"/>
          <p14:tracePt t="448874" x="3459163" y="941388"/>
          <p14:tracePt t="448882" x="3467100" y="941388"/>
          <p14:tracePt t="448889" x="3476625" y="933450"/>
          <p14:tracePt t="448897" x="3476625" y="917575"/>
          <p14:tracePt t="448905" x="3476625" y="909638"/>
          <p14:tracePt t="448913" x="3476625" y="901700"/>
          <p14:tracePt t="448921" x="3484563" y="885825"/>
          <p14:tracePt t="448937" x="3484563" y="869950"/>
          <p14:tracePt t="448953" x="3484563" y="862013"/>
          <p14:tracePt t="448962" x="3484563" y="852488"/>
          <p14:tracePt t="448977" x="3484563" y="836613"/>
          <p14:tracePt t="448985" x="3484563" y="828675"/>
          <p14:tracePt t="448993" x="3484563" y="820738"/>
          <p14:tracePt t="449002" x="3476625" y="820738"/>
          <p14:tracePt t="449018" x="3476625" y="812800"/>
          <p14:tracePt t="449055" x="3443288" y="812800"/>
          <p14:tracePt t="449059" x="3435350" y="812800"/>
          <p14:tracePt t="449068" x="3427413" y="820738"/>
          <p14:tracePt t="449073" x="3403600" y="820738"/>
          <p14:tracePt t="449082" x="3387725" y="820738"/>
          <p14:tracePt t="449089" x="3371850" y="836613"/>
          <p14:tracePt t="449097" x="3348038" y="844550"/>
          <p14:tracePt t="449105" x="3316288" y="852488"/>
          <p14:tracePt t="449113" x="3268663" y="869950"/>
          <p14:tracePt t="449121" x="3236913" y="885825"/>
          <p14:tracePt t="449129" x="3205163" y="901700"/>
          <p14:tracePt t="449137" x="3189288" y="901700"/>
          <p14:tracePt t="449146" x="3109913" y="917575"/>
          <p14:tracePt t="449155" x="3092450" y="949325"/>
          <p14:tracePt t="449162" x="3076575" y="957263"/>
          <p14:tracePt t="449169" x="3052763" y="981075"/>
          <p14:tracePt t="449178" x="3044825" y="989013"/>
          <p14:tracePt t="449185" x="3028950" y="1004888"/>
          <p14:tracePt t="449202" x="3028950" y="1012825"/>
          <p14:tracePt t="449210" x="3021013" y="1012825"/>
          <p14:tracePt t="449226" x="3021013" y="1020763"/>
          <p14:tracePt t="449258" x="3021013" y="1028700"/>
          <p14:tracePt t="449266" x="3021013" y="1036638"/>
          <p14:tracePt t="449273" x="3021013" y="1052513"/>
          <p14:tracePt t="449290" x="3021013" y="1060450"/>
          <p14:tracePt t="449299" x="3021013" y="1068388"/>
          <p14:tracePt t="449773" x="3021013" y="1076325"/>
          <p14:tracePt t="449781" x="2933700" y="1076325"/>
          <p14:tracePt t="449790" x="2814638" y="1092200"/>
          <p14:tracePt t="449795" x="2709863" y="1092200"/>
          <p14:tracePt t="449801" x="2598738" y="1092200"/>
          <p14:tracePt t="449811" x="2479675" y="1092200"/>
          <p14:tracePt t="449818" x="2351088" y="1092200"/>
          <p14:tracePt t="449828" x="2152650" y="1092200"/>
          <p14:tracePt t="449833" x="1992313" y="1108075"/>
          <p14:tracePt t="449841" x="1778000" y="1108075"/>
          <p14:tracePt t="449850" x="1530350" y="1123950"/>
          <p14:tracePt t="449857" x="1379538" y="1123950"/>
          <p14:tracePt t="449866" x="1243013" y="1123950"/>
          <p14:tracePt t="449873" x="1131888" y="1123950"/>
          <p14:tracePt t="449882" x="1068388" y="1123950"/>
          <p14:tracePt t="449889" x="996950" y="1123950"/>
          <p14:tracePt t="449897" x="973138" y="1123950"/>
          <p14:tracePt t="449905" x="949325" y="1123950"/>
          <p14:tracePt t="449922" x="941388" y="1123950"/>
          <p14:tracePt t="450186" x="949325" y="1123950"/>
          <p14:tracePt t="450193" x="1068388" y="1147763"/>
          <p14:tracePt t="450201" x="1235075" y="1171575"/>
          <p14:tracePt t="450209" x="1435100" y="1179513"/>
          <p14:tracePt t="450217" x="1570038" y="1187450"/>
          <p14:tracePt t="450228" x="1817688" y="1204913"/>
          <p14:tracePt t="450233" x="2097088" y="1204913"/>
          <p14:tracePt t="450245" x="2311400" y="1204913"/>
          <p14:tracePt t="450250" x="2559050" y="1220788"/>
          <p14:tracePt t="450258" x="2709863" y="1220788"/>
          <p14:tracePt t="450266" x="2814638" y="1220788"/>
          <p14:tracePt t="450274" x="2870200" y="1220788"/>
          <p14:tracePt t="450282" x="2886075" y="1220788"/>
          <p14:tracePt t="450290" x="2894013" y="1220788"/>
          <p14:tracePt t="450386" x="2894013" y="1212850"/>
          <p14:tracePt t="450724" x="2909888" y="1204913"/>
          <p14:tracePt t="450732" x="2917825" y="1204913"/>
          <p14:tracePt t="450738" x="2925763" y="1204913"/>
          <p14:tracePt t="450746" x="2957513" y="1204913"/>
          <p14:tracePt t="450753" x="2965450" y="1204913"/>
          <p14:tracePt t="450762" x="2989263" y="1204913"/>
          <p14:tracePt t="450769" x="3021013" y="1204913"/>
          <p14:tracePt t="450778" x="3036888" y="1204913"/>
          <p14:tracePt t="450785" x="3060700" y="1195388"/>
          <p14:tracePt t="450793" x="3068638" y="1195388"/>
          <p14:tracePt t="450802" x="3076575" y="1195388"/>
          <p14:tracePt t="451266" x="3076575" y="1204913"/>
          <p14:tracePt t="451290" x="3076575" y="1212850"/>
          <p14:tracePt t="451315" x="3076575" y="1220788"/>
          <p14:tracePt t="451330" x="3076575" y="1228725"/>
          <p14:tracePt t="451346" x="3076575" y="1244600"/>
          <p14:tracePt t="451361" x="3076575" y="1260475"/>
          <p14:tracePt t="451369" x="3076575" y="1276350"/>
          <p14:tracePt t="451377" x="3076575" y="1292225"/>
          <p14:tracePt t="451385" x="3076575" y="1300163"/>
          <p14:tracePt t="451393" x="3076575" y="1347788"/>
          <p14:tracePt t="451402" x="3076575" y="1379538"/>
          <p14:tracePt t="451409" x="3076575" y="1458913"/>
          <p14:tracePt t="451417" x="3076575" y="1547813"/>
          <p14:tracePt t="451425" x="3060700" y="1643063"/>
          <p14:tracePt t="451433" x="3036888" y="1801813"/>
          <p14:tracePt t="451442" x="3013075" y="2009775"/>
          <p14:tracePt t="451449" x="2981325" y="2297113"/>
          <p14:tracePt t="451457" x="2925763" y="2616200"/>
          <p14:tracePt t="451465" x="2886075" y="2909888"/>
          <p14:tracePt t="451474" x="2846388" y="3157538"/>
          <p14:tracePt t="451481" x="2798763" y="3397250"/>
          <p14:tracePt t="451491" x="2767013" y="3605213"/>
          <p14:tracePt t="451498" x="2741613" y="3700463"/>
          <p14:tracePt t="451507" x="2725738" y="3803650"/>
          <p14:tracePt t="451513" x="2709863" y="3859213"/>
          <p14:tracePt t="451522" x="2709863" y="3867150"/>
          <p14:tracePt t="451530" x="2701925" y="3883025"/>
          <p14:tracePt t="451610" x="2693988" y="3883025"/>
          <p14:tracePt t="451619" x="2686050" y="3883025"/>
          <p14:tracePt t="451626" x="2670175" y="3883025"/>
          <p14:tracePt t="451633" x="2662238" y="3867150"/>
          <p14:tracePt t="451642" x="2654300" y="3867150"/>
          <p14:tracePt t="451649" x="2646363" y="3867150"/>
          <p14:tracePt t="451658" x="2630488" y="3867150"/>
          <p14:tracePt t="451665" x="2622550" y="3867150"/>
          <p14:tracePt t="451674" x="2614613" y="3859213"/>
          <p14:tracePt t="451681" x="2606675" y="3859213"/>
          <p14:tracePt t="451690" x="2598738" y="3851275"/>
          <p14:tracePt t="451707" x="2590800" y="3835400"/>
          <p14:tracePt t="451713" x="2566988" y="3827463"/>
          <p14:tracePt t="451722" x="2559050" y="3771900"/>
          <p14:tracePt t="451730" x="2543175" y="3676650"/>
          <p14:tracePt t="451737" x="2527300" y="3595688"/>
          <p14:tracePt t="451746" x="2511425" y="3508375"/>
          <p14:tracePt t="451753" x="2479675" y="3413125"/>
          <p14:tracePt t="451762" x="2447925" y="3302000"/>
          <p14:tracePt t="451769" x="2424113" y="3181350"/>
          <p14:tracePt t="451777" x="2416175" y="3149600"/>
          <p14:tracePt t="451785" x="2400300" y="3101975"/>
          <p14:tracePt t="451793" x="2384425" y="3046413"/>
          <p14:tracePt t="451802" x="2374900" y="3030538"/>
          <p14:tracePt t="451809" x="2366963" y="3014663"/>
          <p14:tracePt t="451825" x="2359025" y="3006725"/>
          <p14:tracePt t="451841" x="2359025" y="2998788"/>
          <p14:tracePt t="451849" x="2359025" y="2990850"/>
          <p14:tracePt t="451865" x="2359025" y="2982913"/>
          <p14:tracePt t="451882" x="2359025" y="2974975"/>
          <p14:tracePt t="451891" x="2359025" y="2967038"/>
          <p14:tracePt t="451897" x="2359025" y="2943225"/>
          <p14:tracePt t="451907" x="2359025" y="2927350"/>
          <p14:tracePt t="451913" x="2359025" y="2909888"/>
          <p14:tracePt t="451922" x="2359025" y="2901950"/>
          <p14:tracePt t="451929" x="2359025" y="2894013"/>
          <p14:tracePt t="451937" x="2359025" y="2886075"/>
          <p14:tracePt t="451946" x="2359025" y="2878138"/>
          <p14:tracePt t="451953" x="2359025" y="2870200"/>
          <p14:tracePt t="451962" x="2359025" y="2862263"/>
          <p14:tracePt t="451969" x="2359025" y="2854325"/>
          <p14:tracePt t="451977" x="2359025" y="2846388"/>
          <p14:tracePt t="451985" x="2359025" y="2830513"/>
          <p14:tracePt t="451993" x="2359025" y="2822575"/>
          <p14:tracePt t="452002" x="2359025" y="2814638"/>
          <p14:tracePt t="452009" x="2359025" y="2798763"/>
          <p14:tracePt t="452018" x="2359025" y="2774950"/>
          <p14:tracePt t="452025" x="2359025" y="2767013"/>
          <p14:tracePt t="452034" x="2359025" y="2759075"/>
          <p14:tracePt t="452042" x="2359025" y="2751138"/>
          <p14:tracePt t="452049" x="2359025" y="2743200"/>
          <p14:tracePt t="452057" x="2351088" y="2735263"/>
          <p14:tracePt t="452074" x="2351088" y="2727325"/>
          <p14:tracePt t="452153" x="2359025" y="2727325"/>
          <p14:tracePt t="452162" x="2366963" y="2735263"/>
          <p14:tracePt t="452177" x="2384425" y="2743200"/>
          <p14:tracePt t="452193" x="2392363" y="2759075"/>
          <p14:tracePt t="452202" x="2400300" y="2767013"/>
          <p14:tracePt t="452213" x="2455863" y="2774950"/>
          <p14:tracePt t="452218" x="2463800" y="2782888"/>
          <p14:tracePt t="452225" x="2479675" y="2790825"/>
          <p14:tracePt t="452234" x="2495550" y="2806700"/>
          <p14:tracePt t="452241" x="2503488" y="2806700"/>
          <p14:tracePt t="452249" x="2511425" y="2806700"/>
          <p14:tracePt t="452587" x="2432050" y="2806700"/>
          <p14:tracePt t="452594" x="2343150" y="2798763"/>
          <p14:tracePt t="452602" x="2247900" y="2798763"/>
          <p14:tracePt t="452610" x="2176463" y="2782888"/>
          <p14:tracePt t="452618" x="2160588" y="2767013"/>
          <p14:tracePt t="452633" x="2144713" y="2767013"/>
          <p14:tracePt t="452642" x="2136775" y="2767013"/>
          <p14:tracePt t="452650" x="2105025" y="2767013"/>
          <p14:tracePt t="452657" x="2089150" y="2767013"/>
          <p14:tracePt t="452669" x="2081213" y="2767013"/>
          <p14:tracePt t="452682" x="2073275" y="2767013"/>
          <p14:tracePt t="452697" x="2073275" y="2759075"/>
          <p14:tracePt t="452713" x="2065338" y="2751138"/>
          <p14:tracePt t="452721" x="2065338" y="2743200"/>
          <p14:tracePt t="452753" x="2057400" y="2743200"/>
          <p14:tracePt t="452793" x="2049463" y="2743200"/>
          <p14:tracePt t="452858" x="2049463" y="2751138"/>
          <p14:tracePt t="452865" x="2049463" y="2774950"/>
          <p14:tracePt t="452873" x="2049463" y="2782888"/>
          <p14:tracePt t="452898" x="2057400" y="2790825"/>
          <p14:tracePt t="452905" x="2065338" y="2790825"/>
          <p14:tracePt t="452929" x="2073275" y="2790825"/>
          <p14:tracePt t="452937" x="2089150" y="2790825"/>
          <p14:tracePt t="452953" x="2105025" y="2798763"/>
          <p14:tracePt t="452963" x="2112963" y="2806700"/>
          <p14:tracePt t="452978" x="2112963" y="2814638"/>
          <p14:tracePt t="452985" x="2120900" y="2814638"/>
          <p14:tracePt t="452995" x="2128838" y="2822575"/>
          <p14:tracePt t="453156" x="2128838" y="2814638"/>
          <p14:tracePt t="453161" x="2128838" y="2798763"/>
          <p14:tracePt t="453169" x="2128838" y="2790825"/>
          <p14:tracePt t="453178" x="2120900" y="2782888"/>
          <p14:tracePt t="453195" x="2120900" y="2774950"/>
          <p14:tracePt t="453202" x="2120900" y="2767013"/>
          <p14:tracePt t="453225" x="2120900" y="2759075"/>
          <p14:tracePt t="453241" x="2120900" y="2751138"/>
          <p14:tracePt t="453249" x="2112963" y="2751138"/>
          <p14:tracePt t="453265" x="2112963" y="2743200"/>
          <p14:tracePt t="453442" x="2105025" y="2743200"/>
          <p14:tracePt t="453466" x="2097088" y="2743200"/>
          <p14:tracePt t="453481" x="2081213" y="2743200"/>
          <p14:tracePt t="453498" x="2081213" y="2751138"/>
          <p14:tracePt t="453506" x="2073275" y="2751138"/>
          <p14:tracePt t="453538" x="2065338" y="2759075"/>
          <p14:tracePt t="453604" x="2057400" y="2759075"/>
          <p14:tracePt t="453626" x="2049463" y="2759075"/>
          <p14:tracePt t="454028" x="2057400" y="2774950"/>
          <p14:tracePt t="454035" x="2065338" y="2782888"/>
          <p14:tracePt t="454042" x="2081213" y="2790825"/>
          <p14:tracePt t="454061" x="2144713" y="2814638"/>
          <p14:tracePt t="454065" x="2247900" y="2838450"/>
          <p14:tracePt t="454075" x="2366963" y="2862263"/>
          <p14:tracePt t="454081" x="2566988" y="2990850"/>
          <p14:tracePt t="454089" x="2767013" y="3054350"/>
          <p14:tracePt t="454098" x="2965450" y="3078163"/>
          <p14:tracePt t="454105" x="3236913" y="3173413"/>
          <p14:tracePt t="454113" x="3467100" y="3236913"/>
          <p14:tracePt t="454122" x="3587750" y="3244850"/>
          <p14:tracePt t="454129" x="3706813" y="3270250"/>
          <p14:tracePt t="454137" x="3851275" y="3286125"/>
          <p14:tracePt t="454146" x="3970338" y="3294063"/>
          <p14:tracePt t="454153" x="4033838" y="3302000"/>
          <p14:tracePt t="454161" x="4073525" y="3309938"/>
          <p14:tracePt t="454169" x="4129088" y="3317875"/>
          <p14:tracePt t="454178" x="4144963" y="3317875"/>
          <p14:tracePt t="454210" x="4152900" y="3317875"/>
          <p14:tracePt t="454241" x="4160838" y="3317875"/>
          <p14:tracePt t="454249" x="4168775" y="3317875"/>
          <p14:tracePt t="454257" x="4184650" y="3317875"/>
          <p14:tracePt t="454265" x="4210050" y="3317875"/>
          <p14:tracePt t="454273" x="4217988" y="3317875"/>
          <p14:tracePt t="454281" x="4265613" y="3317875"/>
          <p14:tracePt t="454291" x="4289425" y="3317875"/>
          <p14:tracePt t="454297" x="4344988" y="3317875"/>
          <p14:tracePt t="454306" x="4360863" y="3317875"/>
          <p14:tracePt t="454313" x="4384675" y="3317875"/>
          <p14:tracePt t="454322" x="4392613" y="3317875"/>
          <p14:tracePt t="454330" x="4416425" y="3317875"/>
          <p14:tracePt t="454337" x="4464050" y="3317875"/>
          <p14:tracePt t="454345" x="4527550" y="3325813"/>
          <p14:tracePt t="454353" x="4600575" y="3325813"/>
          <p14:tracePt t="454361" x="4687888" y="3325813"/>
          <p14:tracePt t="454369" x="4783138" y="3325813"/>
          <p14:tracePt t="454377" x="4854575" y="3325813"/>
          <p14:tracePt t="454385" x="4975225" y="3325813"/>
          <p14:tracePt t="454393" x="5070475" y="3325813"/>
          <p14:tracePt t="454402" x="5173663" y="3325813"/>
          <p14:tracePt t="454409" x="5284788" y="3317875"/>
          <p14:tracePt t="454417" x="5381625" y="3317875"/>
          <p14:tracePt t="454425" x="5461000" y="3317875"/>
          <p14:tracePt t="454434" x="5572125" y="3309938"/>
          <p14:tracePt t="454442" x="5667375" y="3294063"/>
          <p14:tracePt t="454451" x="5780088" y="3278188"/>
          <p14:tracePt t="454458" x="5899150" y="3262313"/>
          <p14:tracePt t="454465" x="5962650" y="3252788"/>
          <p14:tracePt t="454474" x="6010275" y="3244850"/>
          <p14:tracePt t="454481" x="6122988" y="3228975"/>
          <p14:tracePt t="454489" x="6186488" y="3213100"/>
          <p14:tracePt t="454497" x="6234113" y="3213100"/>
          <p14:tracePt t="454506" x="6289675" y="3197225"/>
          <p14:tracePt t="454513" x="6353175" y="3189288"/>
          <p14:tracePt t="454522" x="6402388" y="3173413"/>
          <p14:tracePt t="454530" x="6426200" y="3157538"/>
          <p14:tracePt t="454537" x="6442075" y="3141663"/>
          <p14:tracePt t="454545" x="6457950" y="3133725"/>
          <p14:tracePt t="454553" x="6481763" y="3109913"/>
          <p14:tracePt t="454562" x="6497638" y="3101975"/>
          <p14:tracePt t="454569" x="6505575" y="3094038"/>
          <p14:tracePt t="454577" x="6521450" y="3070225"/>
          <p14:tracePt t="454585" x="6529388" y="3062288"/>
          <p14:tracePt t="454593" x="6537325" y="3054350"/>
          <p14:tracePt t="454602" x="6545263" y="3046413"/>
          <p14:tracePt t="454610" x="6553200" y="3038475"/>
          <p14:tracePt t="454617" x="6561138" y="3030538"/>
          <p14:tracePt t="454626" x="6561138" y="3022600"/>
          <p14:tracePt t="454633" x="6569075" y="3014663"/>
          <p14:tracePt t="454637" x="6569075" y="3006725"/>
          <p14:tracePt t="454650" x="6569075" y="2998788"/>
          <p14:tracePt t="454659" x="6569075" y="2982913"/>
          <p14:tracePt t="454666" x="6569075" y="2967038"/>
          <p14:tracePt t="454674" x="6569075" y="2959100"/>
          <p14:tracePt t="454682" x="6569075" y="2935288"/>
          <p14:tracePt t="454689" x="6569075" y="2919413"/>
          <p14:tracePt t="454697" x="6577013" y="2901950"/>
          <p14:tracePt t="454705" x="6577013" y="2894013"/>
          <p14:tracePt t="454713" x="6577013" y="2878138"/>
          <p14:tracePt t="454722" x="6577013" y="2862263"/>
          <p14:tracePt t="454729" x="6577013" y="2838450"/>
          <p14:tracePt t="454737" x="6577013" y="2814638"/>
          <p14:tracePt t="454745" x="6569075" y="2806700"/>
          <p14:tracePt t="454753" x="6561138" y="2759075"/>
          <p14:tracePt t="454761" x="6553200" y="2743200"/>
          <p14:tracePt t="454769" x="6545263" y="2695575"/>
          <p14:tracePt t="454777" x="6537325" y="2616200"/>
          <p14:tracePt t="454791" x="6521450" y="2576513"/>
          <p14:tracePt t="454793" x="6505575" y="2559050"/>
          <p14:tracePt t="454802" x="6497638" y="2535238"/>
          <p14:tracePt t="454810" x="6481763" y="2495550"/>
          <p14:tracePt t="454817" x="6450013" y="2479675"/>
          <p14:tracePt t="454827" x="6442075" y="2463800"/>
          <p14:tracePt t="454837" x="6402388" y="2447925"/>
          <p14:tracePt t="454845" x="6345238" y="2432050"/>
          <p14:tracePt t="454850" x="6321425" y="2424113"/>
          <p14:tracePt t="454857" x="6305550" y="2408238"/>
          <p14:tracePt t="454866" x="6218238" y="2384425"/>
          <p14:tracePt t="454875" x="6202363" y="2376488"/>
          <p14:tracePt t="454882" x="6162675" y="2352675"/>
          <p14:tracePt t="454889" x="6034088" y="2328863"/>
          <p14:tracePt t="454897" x="6002338" y="2297113"/>
          <p14:tracePt t="454906" x="5891213" y="2281238"/>
          <p14:tracePt t="454914" x="5827713" y="2200275"/>
          <p14:tracePt t="454921" x="5795963" y="2184400"/>
          <p14:tracePt t="454929" x="5748338" y="2160588"/>
          <p14:tracePt t="454942" x="5692775" y="2152650"/>
          <p14:tracePt t="454945" x="5659438" y="2136775"/>
          <p14:tracePt t="454953" x="5635625" y="2128838"/>
          <p14:tracePt t="454961" x="5611813" y="2128838"/>
          <p14:tracePt t="454969" x="5580063" y="2128838"/>
          <p14:tracePt t="454977" x="5476875" y="2120900"/>
          <p14:tracePt t="454985" x="5389563" y="2120900"/>
          <p14:tracePt t="454993" x="5357813" y="2120900"/>
          <p14:tracePt t="455002" x="5318125" y="2120900"/>
          <p14:tracePt t="455009" x="5229225" y="2120900"/>
          <p14:tracePt t="455018" x="5213350" y="2120900"/>
          <p14:tracePt t="455025" x="5149850" y="2120900"/>
          <p14:tracePt t="455033" x="5094288" y="2120900"/>
          <p14:tracePt t="455042" x="5062538" y="2120900"/>
          <p14:tracePt t="455050" x="5014913" y="2120900"/>
          <p14:tracePt t="455058" x="4933950" y="2120900"/>
          <p14:tracePt t="455066" x="4902200" y="2120900"/>
          <p14:tracePt t="455076" x="4791075" y="2120900"/>
          <p14:tracePt t="455082" x="4711700" y="2120900"/>
          <p14:tracePt t="455093" x="4616450" y="2120900"/>
          <p14:tracePt t="455097" x="4535488" y="2120900"/>
          <p14:tracePt t="455105" x="4424363" y="2120900"/>
          <p14:tracePt t="455113" x="4392613" y="2120900"/>
          <p14:tracePt t="455122" x="4313238" y="2120900"/>
          <p14:tracePt t="455142" x="4257675" y="2144713"/>
          <p14:tracePt t="455145" x="4233863" y="2152650"/>
          <p14:tracePt t="455153" x="4210050" y="2152650"/>
          <p14:tracePt t="455161" x="4192588" y="2160588"/>
          <p14:tracePt t="455169" x="4176713" y="2168525"/>
          <p14:tracePt t="455177" x="4168775" y="2176463"/>
          <p14:tracePt t="455185" x="4144963" y="2176463"/>
          <p14:tracePt t="455193" x="4129088" y="2184400"/>
          <p14:tracePt t="455202" x="4105275" y="2192338"/>
          <p14:tracePt t="455209" x="4089400" y="2200275"/>
          <p14:tracePt t="455218" x="4081463" y="2208213"/>
          <p14:tracePt t="455225" x="4065588" y="2216150"/>
          <p14:tracePt t="455233" x="4049713" y="2224088"/>
          <p14:tracePt t="455246" x="4049713" y="2241550"/>
          <p14:tracePt t="455250" x="4025900" y="2257425"/>
          <p14:tracePt t="455258" x="4010025" y="2265363"/>
          <p14:tracePt t="455266" x="3994150" y="2289175"/>
          <p14:tracePt t="455275" x="3962400" y="2305050"/>
          <p14:tracePt t="455282" x="3954463" y="2320925"/>
          <p14:tracePt t="455291" x="3938588" y="2336800"/>
          <p14:tracePt t="455297" x="3922713" y="2344738"/>
          <p14:tracePt t="455305" x="3914775" y="2360613"/>
          <p14:tracePt t="455313" x="3898900" y="2368550"/>
          <p14:tracePt t="455321" x="3898900" y="2384425"/>
          <p14:tracePt t="455330" x="3890963" y="2392363"/>
          <p14:tracePt t="455337" x="3883025" y="2400300"/>
          <p14:tracePt t="455345" x="3875088" y="2416175"/>
          <p14:tracePt t="455353" x="3867150" y="2424113"/>
          <p14:tracePt t="455362" x="3867150" y="2439988"/>
          <p14:tracePt t="455369" x="3859213" y="2455863"/>
          <p14:tracePt t="455377" x="3851275" y="2503488"/>
          <p14:tracePt t="455385" x="3843338" y="2519363"/>
          <p14:tracePt t="455393" x="3843338" y="2535238"/>
          <p14:tracePt t="455401" x="3833813" y="2559050"/>
          <p14:tracePt t="455409" x="3833813" y="2584450"/>
          <p14:tracePt t="455418" x="3825875" y="2592388"/>
          <p14:tracePt t="455425" x="3825875" y="2600325"/>
          <p14:tracePt t="455433" x="3825875" y="2608263"/>
          <p14:tracePt t="455457" x="3825875" y="2624138"/>
          <p14:tracePt t="455473" x="3833813" y="2663825"/>
          <p14:tracePt t="455482" x="3833813" y="2687638"/>
          <p14:tracePt t="455491" x="3851275" y="2703513"/>
          <p14:tracePt t="455497" x="3859213" y="2719388"/>
          <p14:tracePt t="455507" x="3867150" y="2743200"/>
          <p14:tracePt t="455514" x="3883025" y="2767013"/>
          <p14:tracePt t="455521" x="3883025" y="2774950"/>
          <p14:tracePt t="455529" x="3890963" y="2782888"/>
          <p14:tracePt t="455537" x="3890963" y="2798763"/>
          <p14:tracePt t="455545" x="3898900" y="2806700"/>
          <p14:tracePt t="455553" x="3898900" y="2814638"/>
          <p14:tracePt t="455562" x="3906838" y="2814638"/>
          <p14:tracePt t="455569" x="3906838" y="2822575"/>
          <p14:tracePt t="455577" x="3914775" y="2830513"/>
          <p14:tracePt t="455585" x="3922713" y="2838450"/>
          <p14:tracePt t="455593" x="3954463" y="2846388"/>
          <p14:tracePt t="455602" x="3954463" y="2854325"/>
          <p14:tracePt t="455609" x="3994150" y="2870200"/>
          <p14:tracePt t="455617" x="4002088" y="2878138"/>
          <p14:tracePt t="455625" x="4017963" y="2886075"/>
          <p14:tracePt t="455633" x="4033838" y="2894013"/>
          <p14:tracePt t="455643" x="4057650" y="2909888"/>
          <p14:tracePt t="455649" x="4073525" y="2919413"/>
          <p14:tracePt t="455658" x="4097338" y="2935288"/>
          <p14:tracePt t="455665" x="4105275" y="2935288"/>
          <p14:tracePt t="455674" x="4160838" y="2967038"/>
          <p14:tracePt t="455682" x="4184650" y="2982913"/>
          <p14:tracePt t="455691" x="4210050" y="2998788"/>
          <p14:tracePt t="455697" x="4225925" y="3014663"/>
          <p14:tracePt t="455708" x="4265613" y="3022600"/>
          <p14:tracePt t="455713" x="4321175" y="3030538"/>
          <p14:tracePt t="455722" x="4416425" y="3046413"/>
          <p14:tracePt t="455729" x="4495800" y="3070225"/>
          <p14:tracePt t="455737" x="4616450" y="3086100"/>
          <p14:tracePt t="455746" x="4679950" y="3094038"/>
          <p14:tracePt t="455753" x="4806950" y="3094038"/>
          <p14:tracePt t="455761" x="4967288" y="3094038"/>
          <p14:tracePt t="455769" x="5054600" y="3094038"/>
          <p14:tracePt t="455777" x="5165725" y="3101975"/>
          <p14:tracePt t="455785" x="5245100" y="3101975"/>
          <p14:tracePt t="455793" x="5341938" y="3101975"/>
          <p14:tracePt t="455802" x="5453063" y="3109913"/>
          <p14:tracePt t="455809" x="5532438" y="3117850"/>
          <p14:tracePt t="455818" x="5595938" y="3117850"/>
          <p14:tracePt t="455825" x="5676900" y="3117850"/>
          <p14:tracePt t="455833" x="5756275" y="3117850"/>
          <p14:tracePt t="455842" x="5795963" y="3117850"/>
          <p14:tracePt t="455850" x="5835650" y="3117850"/>
          <p14:tracePt t="455858" x="5859463" y="3117850"/>
          <p14:tracePt t="455866" x="5867400" y="3117850"/>
          <p14:tracePt t="455873" x="5875338" y="3117850"/>
          <p14:tracePt t="455882" x="5883275" y="3125788"/>
          <p14:tracePt t="455891" x="5891213" y="3125788"/>
          <p14:tracePt t="455913" x="5899150" y="3125788"/>
          <p14:tracePt t="455921" x="5899150" y="3133725"/>
          <p14:tracePt t="455937" x="5907088" y="3133725"/>
          <p14:tracePt t="455953" x="5915025" y="3133725"/>
          <p14:tracePt t="455962" x="5922963" y="3133725"/>
          <p14:tracePt t="455969" x="5930900" y="3133725"/>
          <p14:tracePt t="455978" x="5946775" y="3133725"/>
          <p14:tracePt t="456002" x="5954713" y="3125788"/>
          <p14:tracePt t="456009" x="5962650" y="3117850"/>
          <p14:tracePt t="456018" x="5978525" y="3117850"/>
          <p14:tracePt t="456025" x="5986463" y="3109913"/>
          <p14:tracePt t="456033" x="6010275" y="3101975"/>
          <p14:tracePt t="456042" x="6018213" y="3101975"/>
          <p14:tracePt t="456060" x="6043613" y="3078163"/>
          <p14:tracePt t="456065" x="6059488" y="3078163"/>
          <p14:tracePt t="456074" x="6099175" y="3070225"/>
          <p14:tracePt t="456082" x="6130925" y="3062288"/>
          <p14:tracePt t="456090" x="6146800" y="3054350"/>
          <p14:tracePt t="456097" x="6162675" y="3038475"/>
          <p14:tracePt t="456107" x="6178550" y="3022600"/>
          <p14:tracePt t="456113" x="6186488" y="3014663"/>
          <p14:tracePt t="456123" x="6194425" y="2998788"/>
          <p14:tracePt t="456129" x="6210300" y="2982913"/>
          <p14:tracePt t="456137" x="6226175" y="2959100"/>
          <p14:tracePt t="456145" x="6234113" y="2943225"/>
          <p14:tracePt t="456153" x="6265863" y="2901950"/>
          <p14:tracePt t="456161" x="6305550" y="2846388"/>
          <p14:tracePt t="456169" x="6321425" y="2822575"/>
          <p14:tracePt t="456177" x="6337300" y="2814638"/>
          <p14:tracePt t="456185" x="6353175" y="2735263"/>
          <p14:tracePt t="456193" x="6369050" y="2727325"/>
          <p14:tracePt t="456201" x="6376988" y="2711450"/>
          <p14:tracePt t="456209" x="6384925" y="2687638"/>
          <p14:tracePt t="456217" x="6392863" y="2647950"/>
          <p14:tracePt t="456225" x="6410325" y="2632075"/>
          <p14:tracePt t="456233" x="6410325" y="2584450"/>
          <p14:tracePt t="456242" x="6426200" y="2543175"/>
          <p14:tracePt t="456249" x="6457950" y="2495550"/>
          <p14:tracePt t="456258" x="6473825" y="2439988"/>
          <p14:tracePt t="456265" x="6497638" y="2424113"/>
          <p14:tracePt t="456273" x="6505575" y="2408238"/>
          <p14:tracePt t="456281" x="6521450" y="2376488"/>
          <p14:tracePt t="456290" x="6521450" y="2368550"/>
          <p14:tracePt t="456297" x="6529388" y="2360613"/>
          <p14:tracePt t="456301" x="6537325" y="2344738"/>
          <p14:tracePt t="456313" x="6537325" y="2328863"/>
          <p14:tracePt t="456323" x="6537325" y="2312988"/>
          <p14:tracePt t="456329" x="6537325" y="2289175"/>
          <p14:tracePt t="456337" x="6537325" y="2273300"/>
          <p14:tracePt t="456346" x="6537325" y="2233613"/>
          <p14:tracePt t="456353" x="6537325" y="2224088"/>
          <p14:tracePt t="456362" x="6537325" y="2216150"/>
          <p14:tracePt t="456369" x="6537325" y="2208213"/>
          <p14:tracePt t="456393" x="6537325" y="2200275"/>
          <p14:tracePt t="456402" x="6529388" y="2200275"/>
          <p14:tracePt t="456409" x="6521450" y="2200275"/>
          <p14:tracePt t="456418" x="6505575" y="2184400"/>
          <p14:tracePt t="456425" x="6434138" y="2160588"/>
          <p14:tracePt t="456433" x="6392863" y="2128838"/>
          <p14:tracePt t="456441" x="6345238" y="2120900"/>
          <p14:tracePt t="456453" x="6337300" y="2105025"/>
          <p14:tracePt t="456459" x="6313488" y="2097088"/>
          <p14:tracePt t="456470" x="6305550" y="2097088"/>
          <p14:tracePt t="456475" x="6281738" y="2097088"/>
          <p14:tracePt t="456481" x="6249988" y="2097088"/>
          <p14:tracePt t="456490" x="6210300" y="2097088"/>
          <p14:tracePt t="456497" x="6091238" y="2097088"/>
          <p14:tracePt t="456506" x="6026150" y="2097088"/>
          <p14:tracePt t="456513" x="5954713" y="2097088"/>
          <p14:tracePt t="456523" x="5867400" y="2097088"/>
          <p14:tracePt t="456529" x="5835650" y="2097088"/>
          <p14:tracePt t="456537" x="5732463" y="2097088"/>
          <p14:tracePt t="456546" x="5643563" y="2097088"/>
          <p14:tracePt t="456553" x="5580063" y="2097088"/>
          <p14:tracePt t="456562" x="5476875" y="2097088"/>
          <p14:tracePt t="456570" x="5421313" y="2097088"/>
          <p14:tracePt t="456578" x="5326063" y="2097088"/>
          <p14:tracePt t="456585" x="5221288" y="2097088"/>
          <p14:tracePt t="456593" x="5133975" y="2105025"/>
          <p14:tracePt t="456606" x="5038725" y="2105025"/>
          <p14:tracePt t="456609" x="4933950" y="2112963"/>
          <p14:tracePt t="456618" x="4846638" y="2112963"/>
          <p14:tracePt t="456625" x="4783138" y="2112963"/>
          <p14:tracePt t="456633" x="4735513" y="2120900"/>
          <p14:tracePt t="456641" x="4711700" y="2120900"/>
          <p14:tracePt t="456650" x="4679950" y="2120900"/>
          <p14:tracePt t="456658" x="4672013" y="2128838"/>
          <p14:tracePt t="456666" x="4648200" y="2128838"/>
          <p14:tracePt t="456674" x="4640263" y="2128838"/>
          <p14:tracePt t="456681" x="4632325" y="2128838"/>
          <p14:tracePt t="456690" x="4616450" y="2128838"/>
          <p14:tracePt t="456706" x="4600575" y="2128838"/>
          <p14:tracePt t="456713" x="4584700" y="2128838"/>
          <p14:tracePt t="456723" x="4567238" y="2144713"/>
          <p14:tracePt t="456729" x="4551363" y="2152650"/>
          <p14:tracePt t="456737" x="4543425" y="2160588"/>
          <p14:tracePt t="456745" x="4527550" y="2168525"/>
          <p14:tracePt t="456757" x="4519613" y="2192338"/>
          <p14:tracePt t="456762" x="4487863" y="2200275"/>
          <p14:tracePt t="456769" x="4471988" y="2233613"/>
          <p14:tracePt t="456778" x="4456113" y="2249488"/>
          <p14:tracePt t="456785" x="4424363" y="2273300"/>
          <p14:tracePt t="456793" x="4400550" y="2297113"/>
          <p14:tracePt t="456801" x="4392613" y="2336800"/>
          <p14:tracePt t="456810" x="4360863" y="2352675"/>
          <p14:tracePt t="456818" x="4344988" y="2384425"/>
          <p14:tracePt t="456825" x="4329113" y="2416175"/>
          <p14:tracePt t="456833" x="4321175" y="2432050"/>
          <p14:tracePt t="456841" x="4305300" y="2487613"/>
          <p14:tracePt t="456850" x="4305300" y="2495550"/>
          <p14:tracePt t="456857" x="4305300" y="2503488"/>
          <p14:tracePt t="456866" x="4297363" y="2527300"/>
          <p14:tracePt t="456873" x="4297363" y="2543175"/>
          <p14:tracePt t="456881" x="4297363" y="2551113"/>
          <p14:tracePt t="456890" x="4297363" y="2559050"/>
          <p14:tracePt t="456897" x="4297363" y="2576513"/>
          <p14:tracePt t="456913" x="4297363" y="2584450"/>
          <p14:tracePt t="456922" x="4305300" y="2584450"/>
          <p14:tracePt t="456954" x="4305300" y="2592388"/>
          <p14:tracePt t="456985" x="4305300" y="2600325"/>
          <p14:tracePt t="456993" x="4313238" y="2608263"/>
          <p14:tracePt t="457025" x="4321175" y="2616200"/>
          <p14:tracePt t="457050" x="4337050" y="2616200"/>
          <p14:tracePt t="457066" x="4337050" y="2624138"/>
          <p14:tracePt t="457074" x="4352925" y="2624138"/>
          <p14:tracePt t="457081" x="4360863" y="2632075"/>
          <p14:tracePt t="457089" x="4376738" y="2640013"/>
          <p14:tracePt t="457098" x="4384675" y="2640013"/>
          <p14:tracePt t="457107" x="4408488" y="2640013"/>
          <p14:tracePt t="457114" x="4424363" y="2640013"/>
          <p14:tracePt t="457123" x="4432300" y="2640013"/>
          <p14:tracePt t="457129" x="4440238" y="2640013"/>
          <p14:tracePt t="457138" x="4456113" y="2640013"/>
          <p14:tracePt t="457153" x="4464050" y="2632075"/>
          <p14:tracePt t="457162" x="4471988" y="2624138"/>
          <p14:tracePt t="457169" x="4487863" y="2616200"/>
          <p14:tracePt t="457178" x="4487863" y="2600325"/>
          <p14:tracePt t="457185" x="4503738" y="2592388"/>
          <p14:tracePt t="457209" x="4503738" y="2576513"/>
          <p14:tracePt t="457225" x="4503738" y="2559050"/>
          <p14:tracePt t="457233" x="4503738" y="2551113"/>
          <p14:tracePt t="457241" x="4503738" y="2527300"/>
          <p14:tracePt t="457249" x="4503738" y="2519363"/>
          <p14:tracePt t="457257" x="4503738" y="2503488"/>
          <p14:tracePt t="457265" x="4503738" y="2479675"/>
          <p14:tracePt t="457273" x="4503738" y="2471738"/>
          <p14:tracePt t="457281" x="4503738" y="2463800"/>
          <p14:tracePt t="457290" x="4503738" y="2455863"/>
          <p14:tracePt t="457298" x="4503738" y="2439988"/>
          <p14:tracePt t="457307" x="4503738" y="2432050"/>
          <p14:tracePt t="457314" x="4495800" y="2416175"/>
          <p14:tracePt t="457323" x="4487863" y="2416175"/>
          <p14:tracePt t="457330" x="4479925" y="2400300"/>
          <p14:tracePt t="457338" x="4471988" y="2392363"/>
          <p14:tracePt t="457345" x="4464050" y="2392363"/>
          <p14:tracePt t="457353" x="4464050" y="2384425"/>
          <p14:tracePt t="457362" x="4456113" y="2384425"/>
          <p14:tracePt t="457369" x="4448175" y="2376488"/>
          <p14:tracePt t="457377" x="4448175" y="2368550"/>
          <p14:tracePt t="457385" x="4432300" y="2368550"/>
          <p14:tracePt t="457393" x="4416425" y="2352675"/>
          <p14:tracePt t="457401" x="4408488" y="2352675"/>
          <p14:tracePt t="457409" x="4384675" y="2344738"/>
          <p14:tracePt t="457417" x="4368800" y="2336800"/>
          <p14:tracePt t="457425" x="4344988" y="2328863"/>
          <p14:tracePt t="457433" x="4337050" y="2328863"/>
          <p14:tracePt t="457441" x="4321175" y="2320925"/>
          <p14:tracePt t="457450" x="4297363" y="2320925"/>
          <p14:tracePt t="457465" x="4289425" y="2320925"/>
          <p14:tracePt t="457473" x="4281488" y="2320925"/>
          <p14:tracePt t="457521" x="4281488" y="2328863"/>
          <p14:tracePt t="457529" x="4265613" y="2336800"/>
          <p14:tracePt t="457538" x="4257675" y="2352675"/>
          <p14:tracePt t="457545" x="4249738" y="2368550"/>
          <p14:tracePt t="457553" x="4233863" y="2384425"/>
          <p14:tracePt t="457562" x="4233863" y="2408238"/>
          <p14:tracePt t="457569" x="4233863" y="2439988"/>
          <p14:tracePt t="457578" x="4225925" y="2487613"/>
          <p14:tracePt t="457586" x="4225925" y="2511425"/>
          <p14:tracePt t="457593" x="4217988" y="2527300"/>
          <p14:tracePt t="457601" x="4217988" y="2543175"/>
          <p14:tracePt t="457609" x="4217988" y="2592388"/>
          <p14:tracePt t="457618" x="4217988" y="2608263"/>
          <p14:tracePt t="457625" x="4217988" y="2624138"/>
          <p14:tracePt t="457633" x="4217988" y="2647950"/>
          <p14:tracePt t="457641" x="4217988" y="2655888"/>
          <p14:tracePt t="457649" x="4217988" y="2663825"/>
          <p14:tracePt t="457657" x="4217988" y="2679700"/>
          <p14:tracePt t="457665" x="4225925" y="2687638"/>
          <p14:tracePt t="457673" x="4233863" y="2695575"/>
          <p14:tracePt t="457682" x="4233863" y="2711450"/>
          <p14:tracePt t="457689" x="4249738" y="2727325"/>
          <p14:tracePt t="457698" x="4257675" y="2735263"/>
          <p14:tracePt t="457706" x="4257675" y="2743200"/>
          <p14:tracePt t="457713" x="4265613" y="2751138"/>
          <p14:tracePt t="457722" x="4281488" y="2767013"/>
          <p14:tracePt t="457730" x="4289425" y="2767013"/>
          <p14:tracePt t="457738" x="4305300" y="2774950"/>
          <p14:tracePt t="457745" x="4313238" y="2790825"/>
          <p14:tracePt t="457756" x="4321175" y="2790825"/>
          <p14:tracePt t="457763" x="4321175" y="2798763"/>
          <p14:tracePt t="457774" x="4329113" y="2798763"/>
          <p14:tracePt t="457778" x="4337050" y="2798763"/>
          <p14:tracePt t="457786" x="4344988" y="2806700"/>
          <p14:tracePt t="457793" x="4360863" y="2806700"/>
          <p14:tracePt t="457801" x="4368800" y="2814638"/>
          <p14:tracePt t="457810" x="4376738" y="2814638"/>
          <p14:tracePt t="457825" x="4384675" y="2806700"/>
          <p14:tracePt t="457833" x="4392613" y="2798763"/>
          <p14:tracePt t="457841" x="4400550" y="2790825"/>
          <p14:tracePt t="457850" x="4416425" y="2767013"/>
          <p14:tracePt t="457859" x="4424363" y="2751138"/>
          <p14:tracePt t="457868" x="4432300" y="2735263"/>
          <p14:tracePt t="457875" x="4440238" y="2711450"/>
          <p14:tracePt t="457882" x="4456113" y="2695575"/>
          <p14:tracePt t="457889" x="4456113" y="2679700"/>
          <p14:tracePt t="457897" x="4464050" y="2671763"/>
          <p14:tracePt t="457905" x="4464050" y="2655888"/>
          <p14:tracePt t="457913" x="4464050" y="2647950"/>
          <p14:tracePt t="457922" x="4471988" y="2632075"/>
          <p14:tracePt t="457930" x="4471988" y="2616200"/>
          <p14:tracePt t="457939" x="4471988" y="2608263"/>
          <p14:tracePt t="457945" x="4471988" y="2600325"/>
          <p14:tracePt t="457961" x="4471988" y="2584450"/>
          <p14:tracePt t="457987" x="4471988" y="2576513"/>
          <p14:tracePt t="457993" x="4471988" y="2566988"/>
          <p14:tracePt t="458002" x="4479925" y="2543175"/>
          <p14:tracePt t="458018" x="4479925" y="2527300"/>
          <p14:tracePt t="458025" x="4479925" y="2503488"/>
          <p14:tracePt t="458041" x="4479925" y="2471738"/>
          <p14:tracePt t="458050" x="4479925" y="2447925"/>
          <p14:tracePt t="458057" x="4471988" y="2447925"/>
          <p14:tracePt t="458065" x="4471988" y="2439988"/>
          <p14:tracePt t="458073" x="4464050" y="2424113"/>
          <p14:tracePt t="458082" x="4456113" y="2424113"/>
          <p14:tracePt t="458089" x="4456113" y="2416175"/>
          <p14:tracePt t="458097" x="4448175" y="2408238"/>
          <p14:tracePt t="458106" x="4440238" y="2400300"/>
          <p14:tracePt t="458118" x="4432300" y="2392363"/>
          <p14:tracePt t="458130" x="4424363" y="2384425"/>
          <p14:tracePt t="458153" x="4416425" y="2384425"/>
          <p14:tracePt t="458169" x="4408488" y="2384425"/>
          <p14:tracePt t="458177" x="4400550" y="2384425"/>
          <p14:tracePt t="458186" x="4392613" y="2384425"/>
          <p14:tracePt t="458193" x="4384675" y="2384425"/>
          <p14:tracePt t="458202" x="4368800" y="2384425"/>
          <p14:tracePt t="458209" x="4360863" y="2384425"/>
          <p14:tracePt t="458225" x="4352925" y="2384425"/>
          <p14:tracePt t="458233" x="4344988" y="2392363"/>
          <p14:tracePt t="458241" x="4344988" y="2400300"/>
          <p14:tracePt t="458249" x="4337050" y="2400300"/>
          <p14:tracePt t="458257" x="4337050" y="2408238"/>
          <p14:tracePt t="458269" x="4329113" y="2416175"/>
          <p14:tracePt t="458273" x="4321175" y="2439988"/>
          <p14:tracePt t="458294" x="4313238" y="2455863"/>
          <p14:tracePt t="458298" x="4313238" y="2471738"/>
          <p14:tracePt t="458305" x="4313238" y="2487613"/>
          <p14:tracePt t="458313" x="4313238" y="2527300"/>
          <p14:tracePt t="458322" x="4313238" y="2551113"/>
          <p14:tracePt t="458329" x="4313238" y="2584450"/>
          <p14:tracePt t="458340" x="4313238" y="2600325"/>
          <p14:tracePt t="458345" x="4313238" y="2647950"/>
          <p14:tracePt t="458355" x="4313238" y="2663825"/>
          <p14:tracePt t="458361" x="4313238" y="2671763"/>
          <p14:tracePt t="458369" x="4321175" y="2719388"/>
          <p14:tracePt t="458378" x="4321175" y="2727325"/>
          <p14:tracePt t="458386" x="4329113" y="2735263"/>
          <p14:tracePt t="458393" x="4329113" y="2743200"/>
          <p14:tracePt t="458402" x="4337050" y="2751138"/>
          <p14:tracePt t="458425" x="4337050" y="2759075"/>
          <p14:tracePt t="458442" x="4344988" y="2767013"/>
          <p14:tracePt t="458450" x="4352925" y="2782888"/>
          <p14:tracePt t="458473" x="4352925" y="2790825"/>
          <p14:tracePt t="458481" x="4360863" y="2790825"/>
          <p14:tracePt t="458505" x="4360863" y="2782888"/>
          <p14:tracePt t="458513" x="4368800" y="2767013"/>
          <p14:tracePt t="458522" x="4368800" y="2727325"/>
          <p14:tracePt t="458529" x="4376738" y="2640013"/>
          <p14:tracePt t="458538" x="4384675" y="2608263"/>
          <p14:tracePt t="458545" x="4384675" y="2527300"/>
          <p14:tracePt t="458554" x="4400550" y="2439988"/>
          <p14:tracePt t="458561" x="4408488" y="2408238"/>
          <p14:tracePt t="458573" x="4408488" y="2368550"/>
          <p14:tracePt t="458578" x="4416425" y="2312988"/>
          <p14:tracePt t="458585" x="4416425" y="2297113"/>
          <p14:tracePt t="458593" x="4416425" y="2281238"/>
          <p14:tracePt t="458602" x="4416425" y="2265363"/>
          <p14:tracePt t="458610" x="4416425" y="2249488"/>
          <p14:tracePt t="458618" x="4416425" y="2233613"/>
          <p14:tracePt t="458625" x="4416425" y="2224088"/>
          <p14:tracePt t="458634" x="4416425" y="2208213"/>
          <p14:tracePt t="458641" x="4408488" y="2200275"/>
          <p14:tracePt t="458649" x="4408488" y="2192338"/>
          <p14:tracePt t="458657" x="4400550" y="2192338"/>
          <p14:tracePt t="458674" x="4400550" y="2184400"/>
          <p14:tracePt t="458705" x="4392613" y="2184400"/>
          <p14:tracePt t="458713" x="4392613" y="2192338"/>
          <p14:tracePt t="458725" x="4392613" y="2200275"/>
          <p14:tracePt t="458729" x="4392613" y="2208213"/>
          <p14:tracePt t="458739" x="4384675" y="2257425"/>
          <p14:tracePt t="458745" x="4384675" y="2265363"/>
          <p14:tracePt t="458755" x="4376738" y="2297113"/>
          <p14:tracePt t="458761" x="4376738" y="2312988"/>
          <p14:tracePt t="458769" x="4376738" y="2392363"/>
          <p14:tracePt t="458778" x="4376738" y="2408238"/>
          <p14:tracePt t="458785" x="4376738" y="2471738"/>
          <p14:tracePt t="458793" x="4376738" y="2527300"/>
          <p14:tracePt t="458801" x="4376738" y="2592388"/>
          <p14:tracePt t="458810" x="4384675" y="2608263"/>
          <p14:tracePt t="458818" x="4384675" y="2632075"/>
          <p14:tracePt t="458825" x="4392613" y="2647950"/>
          <p14:tracePt t="458834" x="4400550" y="2663825"/>
          <p14:tracePt t="458841" x="4408488" y="2671763"/>
          <p14:tracePt t="458849" x="4416425" y="2679700"/>
          <p14:tracePt t="458857" x="4440238" y="2703513"/>
          <p14:tracePt t="458866" x="4456113" y="2711450"/>
          <p14:tracePt t="458878" x="4464050" y="2727325"/>
          <p14:tracePt t="458882" x="4471988" y="2735263"/>
          <p14:tracePt t="458889" x="4471988" y="2743200"/>
          <p14:tracePt t="458898" x="4487863" y="2743200"/>
          <p14:tracePt t="459194" x="4487863" y="2751138"/>
          <p14:tracePt t="459210" x="4495800" y="2767013"/>
          <p14:tracePt t="459226" x="4495800" y="2774950"/>
          <p14:tracePt t="459233" x="4495800" y="2790825"/>
          <p14:tracePt t="459266" x="4495800" y="2798763"/>
          <p14:tracePt t="459306" x="4495800" y="2806700"/>
          <p14:tracePt t="459330" x="4495800" y="2814638"/>
          <p14:tracePt t="459602" x="4503738" y="2814638"/>
          <p14:tracePt t="459610" x="4503738" y="2822575"/>
          <p14:tracePt t="459625" x="4511675" y="2822575"/>
          <p14:tracePt t="459633" x="4519613" y="2838450"/>
          <p14:tracePt t="459650" x="4527550" y="2838450"/>
          <p14:tracePt t="459660" x="4535488" y="2838450"/>
          <p14:tracePt t="459666" x="4543425" y="2838450"/>
          <p14:tracePt t="459674" x="4559300" y="2838450"/>
          <p14:tracePt t="459682" x="4584700" y="2838450"/>
          <p14:tracePt t="459690" x="4608513" y="2838450"/>
          <p14:tracePt t="459698" x="4687888" y="2822575"/>
          <p14:tracePt t="459709" x="4735513" y="2814638"/>
          <p14:tracePt t="459713" x="4791075" y="2798763"/>
          <p14:tracePt t="459723" x="4854575" y="2790825"/>
          <p14:tracePt t="459730" x="4902200" y="2774950"/>
          <p14:tracePt t="459737" x="4926013" y="2751138"/>
          <p14:tracePt t="459745" x="5030788" y="2687638"/>
          <p14:tracePt t="459753" x="5110163" y="2663825"/>
          <p14:tracePt t="459761" x="5133975" y="2640013"/>
          <p14:tracePt t="459769" x="5157788" y="2640013"/>
          <p14:tracePt t="459777" x="5165725" y="2600325"/>
          <p14:tracePt t="459785" x="5197475" y="2584450"/>
          <p14:tracePt t="459794" x="5213350" y="2527300"/>
          <p14:tracePt t="459802" x="5221288" y="2503488"/>
          <p14:tracePt t="459811" x="5221288" y="2463800"/>
          <p14:tracePt t="459820" x="5237163" y="2439988"/>
          <p14:tracePt t="459828" x="5245100" y="2432050"/>
          <p14:tracePt t="459833" x="5253038" y="2416175"/>
          <p14:tracePt t="459843" x="5268913" y="2360613"/>
          <p14:tracePt t="459849" x="5276850" y="2352675"/>
          <p14:tracePt t="459860" x="5284788" y="2336800"/>
          <p14:tracePt t="459866" x="5292725" y="2312988"/>
          <p14:tracePt t="459875" x="5300663" y="2297113"/>
          <p14:tracePt t="459882" x="5300663" y="2289175"/>
          <p14:tracePt t="459892" x="5300663" y="2281238"/>
          <p14:tracePt t="459899" x="5300663" y="2265363"/>
          <p14:tracePt t="459907" x="5300663" y="2249488"/>
          <p14:tracePt t="459913" x="5310188" y="2241550"/>
          <p14:tracePt t="459922" x="5310188" y="2233613"/>
          <p14:tracePt t="459930" x="5310188" y="2224088"/>
          <p14:tracePt t="459938" x="5318125" y="2200275"/>
          <p14:tracePt t="459945" x="5318125" y="2192338"/>
          <p14:tracePt t="459962" x="5318125" y="2176463"/>
          <p14:tracePt t="459977" x="5318125" y="2168525"/>
          <p14:tracePt t="459985" x="5318125" y="2160588"/>
          <p14:tracePt t="459993" x="5318125" y="2152650"/>
          <p14:tracePt t="460001" x="5318125" y="2136775"/>
          <p14:tracePt t="460009" x="5318125" y="2112963"/>
          <p14:tracePt t="460017" x="5310188" y="2065338"/>
          <p14:tracePt t="460026" x="5300663" y="2057400"/>
          <p14:tracePt t="460033" x="5300663" y="2049463"/>
          <p14:tracePt t="460042" x="5300663" y="2041525"/>
          <p14:tracePt t="460106" x="5292725" y="2041525"/>
          <p14:tracePt t="460129" x="5284788" y="2049463"/>
          <p14:tracePt t="460137" x="5276850" y="2057400"/>
          <p14:tracePt t="460145" x="5276850" y="2073275"/>
          <p14:tracePt t="460153" x="5268913" y="2105025"/>
          <p14:tracePt t="460162" x="5260975" y="2176463"/>
          <p14:tracePt t="460169" x="5245100" y="2265363"/>
          <p14:tracePt t="460177" x="5229225" y="2360613"/>
          <p14:tracePt t="460185" x="5213350" y="2439988"/>
          <p14:tracePt t="460195" x="5213350" y="2463800"/>
          <p14:tracePt t="460202" x="5213350" y="2479675"/>
          <p14:tracePt t="460209" x="5213350" y="2519363"/>
          <p14:tracePt t="460218" x="5213350" y="2543175"/>
          <p14:tracePt t="460225" x="5213350" y="2559050"/>
          <p14:tracePt t="460237" x="5213350" y="2576513"/>
          <p14:tracePt t="460241" x="5221288" y="2600325"/>
          <p14:tracePt t="460249" x="5229225" y="2616200"/>
          <p14:tracePt t="460259" x="5237163" y="2663825"/>
          <p14:tracePt t="460265" x="5245100" y="2671763"/>
          <p14:tracePt t="460274" x="5253038" y="2727325"/>
          <p14:tracePt t="460281" x="5260975" y="2743200"/>
          <p14:tracePt t="460289" x="5268913" y="2751138"/>
          <p14:tracePt t="460297" x="5276850" y="2759075"/>
          <p14:tracePt t="460305" x="5276850" y="2782888"/>
          <p14:tracePt t="460313" x="5276850" y="2790825"/>
          <p14:tracePt t="460322" x="5284788" y="2806700"/>
          <p14:tracePt t="460329" x="5284788" y="2814638"/>
          <p14:tracePt t="460337" x="5300663" y="2830513"/>
          <p14:tracePt t="460345" x="5300663" y="2846388"/>
          <p14:tracePt t="460353" x="5318125" y="2854325"/>
          <p14:tracePt t="460361" x="5326063" y="2870200"/>
          <p14:tracePt t="460369" x="5334000" y="2886075"/>
          <p14:tracePt t="460377" x="5341938" y="2894013"/>
          <p14:tracePt t="460389" x="5349875" y="2909888"/>
          <p14:tracePt t="460393" x="5357813" y="2919413"/>
          <p14:tracePt t="460402" x="5357813" y="2935288"/>
          <p14:tracePt t="460410" x="5365750" y="2935288"/>
          <p14:tracePt t="460418" x="5365750" y="2943225"/>
          <p14:tracePt t="460433" x="5373688" y="2943225"/>
          <p14:tracePt t="460442" x="5381625" y="2951163"/>
          <p14:tracePt t="460458" x="5389563" y="2959100"/>
          <p14:tracePt t="460465" x="5389563" y="2967038"/>
          <p14:tracePt t="460475" x="5397500" y="2967038"/>
          <p14:tracePt t="460482" x="5405438" y="2974975"/>
          <p14:tracePt t="460491" x="5421313" y="2974975"/>
          <p14:tracePt t="460506" x="5429250" y="2974975"/>
          <p14:tracePt t="460513" x="5437188" y="2974975"/>
          <p14:tracePt t="460529" x="5453063" y="2974975"/>
          <p14:tracePt t="460542" x="5461000" y="2982913"/>
          <p14:tracePt t="460545" x="5476875" y="2990850"/>
          <p14:tracePt t="460553" x="5492750" y="2990850"/>
          <p14:tracePt t="460561" x="5524500" y="2998788"/>
          <p14:tracePt t="460569" x="5564188" y="2998788"/>
          <p14:tracePt t="460577" x="5619750" y="2998788"/>
          <p14:tracePt t="460585" x="5684838" y="2998788"/>
          <p14:tracePt t="460593" x="5724525" y="2998788"/>
          <p14:tracePt t="460601" x="5780088" y="2998788"/>
          <p14:tracePt t="460609" x="5811838" y="2998788"/>
          <p14:tracePt t="460618" x="5827713" y="2998788"/>
          <p14:tracePt t="460625" x="5851525" y="2998788"/>
          <p14:tracePt t="460633" x="5883275" y="2998788"/>
          <p14:tracePt t="460642" x="5899150" y="2998788"/>
          <p14:tracePt t="460649" x="5946775" y="2998788"/>
          <p14:tracePt t="460659" x="5970588" y="2998788"/>
          <p14:tracePt t="460666" x="5986463" y="2998788"/>
          <p14:tracePt t="460674" x="6010275" y="2990850"/>
          <p14:tracePt t="460682" x="6018213" y="2982913"/>
          <p14:tracePt t="460693" x="6034088" y="2967038"/>
          <p14:tracePt t="460697" x="6034088" y="2959100"/>
          <p14:tracePt t="460706" x="6043613" y="2935288"/>
          <p14:tracePt t="460713" x="6059488" y="2927350"/>
          <p14:tracePt t="460722" x="6067425" y="2909888"/>
          <p14:tracePt t="460729" x="6075363" y="2886075"/>
          <p14:tracePt t="460738" x="6083300" y="2870200"/>
          <p14:tracePt t="460746" x="6083300" y="2862263"/>
          <p14:tracePt t="460753" x="6099175" y="2838450"/>
          <p14:tracePt t="460762" x="6107113" y="2822575"/>
          <p14:tracePt t="460769" x="6107113" y="2806700"/>
          <p14:tracePt t="460778" x="6107113" y="2782888"/>
          <p14:tracePt t="460785" x="6107113" y="2774950"/>
          <p14:tracePt t="460793" x="6107113" y="2759075"/>
          <p14:tracePt t="460801" x="6115050" y="2751138"/>
          <p14:tracePt t="460809" x="6115050" y="2735263"/>
          <p14:tracePt t="460818" x="6115050" y="2695575"/>
          <p14:tracePt t="460825" x="6115050" y="2671763"/>
          <p14:tracePt t="460833" x="6115050" y="2640013"/>
          <p14:tracePt t="460845" x="6115050" y="2624138"/>
          <p14:tracePt t="460850" x="6115050" y="2576513"/>
          <p14:tracePt t="460859" x="6115050" y="2535238"/>
          <p14:tracePt t="460866" x="6115050" y="2519363"/>
          <p14:tracePt t="460874" x="6107113" y="2447925"/>
          <p14:tracePt t="460882" x="6107113" y="2432050"/>
          <p14:tracePt t="460891" x="6099175" y="2384425"/>
          <p14:tracePt t="460898" x="6091238" y="2360613"/>
          <p14:tracePt t="460906" x="6083300" y="2352675"/>
          <p14:tracePt t="460913" x="6083300" y="2336800"/>
          <p14:tracePt t="460922" x="6075363" y="2320925"/>
          <p14:tracePt t="460929" x="6059488" y="2312988"/>
          <p14:tracePt t="460937" x="6059488" y="2305050"/>
          <p14:tracePt t="460945" x="6051550" y="2297113"/>
          <p14:tracePt t="460953" x="6034088" y="2289175"/>
          <p14:tracePt t="460962" x="6026150" y="2273300"/>
          <p14:tracePt t="460969" x="6018213" y="2265363"/>
          <p14:tracePt t="460977" x="6010275" y="2257425"/>
          <p14:tracePt t="460985" x="5994400" y="2249488"/>
          <p14:tracePt t="460997" x="5986463" y="2233613"/>
          <p14:tracePt t="461001" x="5978525" y="2233613"/>
          <p14:tracePt t="461009" x="5970588" y="2216150"/>
          <p14:tracePt t="461017" x="5954713" y="2200275"/>
          <p14:tracePt t="461025" x="5930900" y="2192338"/>
          <p14:tracePt t="461033" x="5922963" y="2176463"/>
          <p14:tracePt t="461042" x="5915025" y="2176463"/>
          <p14:tracePt t="461059" x="5899150" y="2176463"/>
          <p14:tracePt t="461065" x="5891213" y="2176463"/>
          <p14:tracePt t="461074" x="5883275" y="2176463"/>
          <p14:tracePt t="461091" x="5867400" y="2176463"/>
          <p14:tracePt t="461098" x="5859463" y="2176463"/>
          <p14:tracePt t="461105" x="5835650" y="2176463"/>
          <p14:tracePt t="461114" x="5827713" y="2176463"/>
          <p14:tracePt t="461122" x="5788025" y="2176463"/>
          <p14:tracePt t="461130" x="5764213" y="2176463"/>
          <p14:tracePt t="461137" x="5740400" y="2176463"/>
          <p14:tracePt t="461146" x="5732463" y="2176463"/>
          <p14:tracePt t="461153" x="5708650" y="2192338"/>
          <p14:tracePt t="461161" x="5635625" y="2168525"/>
          <p14:tracePt t="461177" x="5588000" y="2168525"/>
          <p14:tracePt t="461185" x="5556250" y="2168525"/>
          <p14:tracePt t="461193" x="5548313" y="2176463"/>
          <p14:tracePt t="461201" x="5532438" y="2184400"/>
          <p14:tracePt t="461210" x="5516563" y="2184400"/>
          <p14:tracePt t="461217" x="5508625" y="2200275"/>
          <p14:tracePt t="461227" x="5484813" y="2208213"/>
          <p14:tracePt t="461236" x="5468938" y="2216150"/>
          <p14:tracePt t="461243" x="5453063" y="2233613"/>
          <p14:tracePt t="461250" x="5437188" y="2249488"/>
          <p14:tracePt t="461259" x="5429250" y="2257425"/>
          <p14:tracePt t="461266" x="5421313" y="2273300"/>
          <p14:tracePt t="461274" x="5413375" y="2297113"/>
          <p14:tracePt t="461282" x="5397500" y="2320925"/>
          <p14:tracePt t="461291" x="5389563" y="2336800"/>
          <p14:tracePt t="461298" x="5389563" y="2352675"/>
          <p14:tracePt t="461307" x="5373688" y="2376488"/>
          <p14:tracePt t="461313" x="5365750" y="2400300"/>
          <p14:tracePt t="461326" x="5365750" y="2416175"/>
          <p14:tracePt t="461331" x="5365750" y="2463800"/>
          <p14:tracePt t="461338" x="5365750" y="2479675"/>
          <p14:tracePt t="461346" x="5365750" y="2519363"/>
          <p14:tracePt t="461353" x="5365750" y="2608263"/>
          <p14:tracePt t="461362" x="5365750" y="2624138"/>
          <p14:tracePt t="461369" x="5365750" y="2663825"/>
          <p14:tracePt t="461378" x="5365750" y="2719388"/>
          <p14:tracePt t="461385" x="5373688" y="2751138"/>
          <p14:tracePt t="461393" x="5381625" y="2774950"/>
          <p14:tracePt t="461401" x="5389563" y="2798763"/>
          <p14:tracePt t="461409" x="5397500" y="2806700"/>
          <p14:tracePt t="461417" x="5405438" y="2814638"/>
          <p14:tracePt t="461425" x="5413375" y="2822575"/>
          <p14:tracePt t="461433" x="5421313" y="2838450"/>
          <p14:tracePt t="461441" x="5429250" y="2838450"/>
          <p14:tracePt t="461450" x="5437188" y="2838450"/>
          <p14:tracePt t="461458" x="5445125" y="2838450"/>
          <p14:tracePt t="461466" x="5453063" y="2838450"/>
          <p14:tracePt t="461474" x="5468938" y="2838450"/>
          <p14:tracePt t="461481" x="5484813" y="2838450"/>
          <p14:tracePt t="461496" x="5492750" y="2838450"/>
          <p14:tracePt t="461498" x="5500688" y="2759075"/>
          <p14:tracePt t="461508" x="5516563" y="2743200"/>
          <p14:tracePt t="461513" x="5580063" y="2719388"/>
          <p14:tracePt t="461522" x="5595938" y="2687638"/>
          <p14:tracePt t="461529" x="5619750" y="2592388"/>
          <p14:tracePt t="461537" x="5635625" y="2551113"/>
          <p14:tracePt t="461545" x="5659438" y="2463800"/>
          <p14:tracePt t="461553" x="5659438" y="2424113"/>
          <p14:tracePt t="461561" x="5667375" y="2384425"/>
          <p14:tracePt t="461569" x="5667375" y="2297113"/>
          <p14:tracePt t="461577" x="5667375" y="2265363"/>
          <p14:tracePt t="461586" x="5667375" y="2216150"/>
          <p14:tracePt t="461593" x="5667375" y="2192338"/>
          <p14:tracePt t="461601" x="5659438" y="2176463"/>
          <p14:tracePt t="461609" x="5651500" y="2168525"/>
          <p14:tracePt t="461617" x="5651500" y="2152650"/>
          <p14:tracePt t="461625" x="5635625" y="2144713"/>
          <p14:tracePt t="461633" x="5611813" y="2120900"/>
          <p14:tracePt t="461642" x="5595938" y="2112963"/>
          <p14:tracePt t="461649" x="5572125" y="2105025"/>
          <p14:tracePt t="461663" x="5548313" y="2097088"/>
          <p14:tracePt t="461667" x="5532438" y="2089150"/>
          <p14:tracePt t="461674" x="5524500" y="2089150"/>
          <p14:tracePt t="461682" x="5500688" y="2081213"/>
          <p14:tracePt t="461691" x="5484813" y="2081213"/>
          <p14:tracePt t="461697" x="5468938" y="2081213"/>
          <p14:tracePt t="461707" x="5461000" y="2089150"/>
          <p14:tracePt t="461713" x="5453063" y="2089150"/>
          <p14:tracePt t="461723" x="5437188" y="2105025"/>
          <p14:tracePt t="461730" x="5429250" y="2112963"/>
          <p14:tracePt t="461737" x="5405438" y="2136775"/>
          <p14:tracePt t="461746" x="5389563" y="2160588"/>
          <p14:tracePt t="461753" x="5357813" y="2176463"/>
          <p14:tracePt t="461770" x="5349875" y="2200275"/>
          <p14:tracePt t="461777" x="5341938" y="2216150"/>
          <p14:tracePt t="461786" x="5326063" y="2233613"/>
          <p14:tracePt t="461793" x="5318125" y="2249488"/>
          <p14:tracePt t="461801" x="5318125" y="2265363"/>
          <p14:tracePt t="461809" x="5310188" y="2289175"/>
          <p14:tracePt t="461817" x="5300663" y="2305050"/>
          <p14:tracePt t="461825" x="5292725" y="2344738"/>
          <p14:tracePt t="461833" x="5292725" y="2368550"/>
          <p14:tracePt t="461842" x="5292725" y="2400300"/>
          <p14:tracePt t="461849" x="5292725" y="2447925"/>
          <p14:tracePt t="461857" x="5292725" y="2495550"/>
          <p14:tracePt t="461865" x="5292725" y="2527300"/>
          <p14:tracePt t="461874" x="5292725" y="2551113"/>
          <p14:tracePt t="461882" x="5292725" y="2576513"/>
          <p14:tracePt t="461890" x="5292725" y="2584450"/>
          <p14:tracePt t="461897" x="5300663" y="2592388"/>
          <p14:tracePt t="461902" x="5300663" y="2600325"/>
          <p14:tracePt t="461913" x="5310188" y="2616200"/>
          <p14:tracePt t="461930" x="5310188" y="2632075"/>
          <p14:tracePt t="461937" x="5318125" y="2640013"/>
          <p14:tracePt t="461946" x="5326063" y="2647950"/>
          <p14:tracePt t="461953" x="5326063" y="2655888"/>
          <p14:tracePt t="461962" x="5334000" y="2663825"/>
          <p14:tracePt t="461970" x="5341938" y="2671763"/>
          <p14:tracePt t="461985" x="5349875" y="2679700"/>
          <p14:tracePt t="461993" x="5349875" y="2687638"/>
          <p14:tracePt t="462001" x="5365750" y="2687638"/>
          <p14:tracePt t="462009" x="5373688" y="2687638"/>
          <p14:tracePt t="462017" x="5373688" y="2695575"/>
          <p14:tracePt t="462025" x="5389563" y="2695575"/>
          <p14:tracePt t="462042" x="5405438" y="2695575"/>
          <p14:tracePt t="462054" x="5421313" y="2695575"/>
          <p14:tracePt t="462057" x="5437188" y="2695575"/>
          <p14:tracePt t="462065" x="5461000" y="2695575"/>
          <p14:tracePt t="462074" x="5476875" y="2695575"/>
          <p14:tracePt t="462082" x="5492750" y="2695575"/>
          <p14:tracePt t="462091" x="5516563" y="2695575"/>
          <p14:tracePt t="462097" x="5524500" y="2695575"/>
          <p14:tracePt t="462107" x="5548313" y="2679700"/>
          <p14:tracePt t="462113" x="5572125" y="2663825"/>
          <p14:tracePt t="462123" x="5580063" y="2655888"/>
          <p14:tracePt t="462130" x="5595938" y="2640013"/>
          <p14:tracePt t="462137" x="5603875" y="2632075"/>
          <p14:tracePt t="462145" x="5603875" y="2624138"/>
          <p14:tracePt t="462153" x="5611813" y="2608263"/>
          <p14:tracePt t="462162" x="5619750" y="2600325"/>
          <p14:tracePt t="462170" x="5619750" y="2592388"/>
          <p14:tracePt t="462177" x="5619750" y="2576513"/>
          <p14:tracePt t="462186" x="5619750" y="2559050"/>
          <p14:tracePt t="462193" x="5619750" y="2551113"/>
          <p14:tracePt t="462207" x="5619750" y="2543175"/>
          <p14:tracePt t="462217" x="5619750" y="2535238"/>
          <p14:tracePt t="462225" x="5619750" y="2527300"/>
          <p14:tracePt t="462233" x="5619750" y="2519363"/>
          <p14:tracePt t="462241" x="5611813" y="2511425"/>
          <p14:tracePt t="462249" x="5603875" y="2503488"/>
          <p14:tracePt t="462258" x="5595938" y="2495550"/>
          <p14:tracePt t="462265" x="5580063" y="2479675"/>
          <p14:tracePt t="462273" x="5564188" y="2471738"/>
          <p14:tracePt t="462282" x="5540375" y="2455863"/>
          <p14:tracePt t="462290" x="5516563" y="2432050"/>
          <p14:tracePt t="462298" x="5476875" y="2424113"/>
          <p14:tracePt t="462308" x="5453063" y="2416175"/>
          <p14:tracePt t="462313" x="5413375" y="2400300"/>
          <p14:tracePt t="462323" x="5397500" y="2400300"/>
          <p14:tracePt t="462330" x="5389563" y="2400300"/>
          <p14:tracePt t="462338" x="5373688" y="2400300"/>
          <p14:tracePt t="462346" x="5365750" y="2392363"/>
          <p14:tracePt t="462357" x="5357813" y="2392363"/>
          <p14:tracePt t="462362" x="5341938" y="2392363"/>
          <p14:tracePt t="462385" x="5334000" y="2392363"/>
          <p14:tracePt t="462402" x="5334000" y="2400300"/>
          <p14:tracePt t="462409" x="5326063" y="2400300"/>
          <p14:tracePt t="462418" x="5326063" y="2408238"/>
          <p14:tracePt t="462425" x="5318125" y="2416175"/>
          <p14:tracePt t="462434" x="5310188" y="2424113"/>
          <p14:tracePt t="462441" x="5300663" y="2447925"/>
          <p14:tracePt t="462450" x="5292725" y="2463800"/>
          <p14:tracePt t="462459" x="5284788" y="2511425"/>
          <p14:tracePt t="462468" x="5276850" y="2576513"/>
          <p14:tracePt t="462476" x="5268913" y="2624138"/>
          <p14:tracePt t="462482" x="5268913" y="2647950"/>
          <p14:tracePt t="462490" x="5260975" y="2703513"/>
          <p14:tracePt t="462497" x="5260975" y="2719388"/>
          <p14:tracePt t="462509" x="5260975" y="2743200"/>
          <p14:tracePt t="462513" x="5260975" y="2759075"/>
          <p14:tracePt t="462523" x="5268913" y="2774950"/>
          <p14:tracePt t="462530" x="5268913" y="2782888"/>
          <p14:tracePt t="462544" x="5268913" y="2790825"/>
          <p14:tracePt t="462546" x="5284788" y="2798763"/>
          <p14:tracePt t="462554" x="5292725" y="2806700"/>
          <p14:tracePt t="462562" x="5300663" y="2822575"/>
          <p14:tracePt t="462569" x="5334000" y="2830513"/>
          <p14:tracePt t="462578" x="5341938" y="2838450"/>
          <p14:tracePt t="462585" x="5349875" y="2846388"/>
          <p14:tracePt t="462593" x="5373688" y="2846388"/>
          <p14:tracePt t="462602" x="5389563" y="2846388"/>
          <p14:tracePt t="462609" x="5397500" y="2846388"/>
          <p14:tracePt t="462617" x="5445125" y="2846388"/>
          <p14:tracePt t="462625" x="5461000" y="2846388"/>
          <p14:tracePt t="462633" x="5500688" y="2830513"/>
          <p14:tracePt t="462642" x="5516563" y="2822575"/>
          <p14:tracePt t="462649" x="5532438" y="2790825"/>
          <p14:tracePt t="462658" x="5540375" y="2774950"/>
          <p14:tracePt t="462665" x="5548313" y="2759075"/>
          <p14:tracePt t="462674" x="5556250" y="2735263"/>
          <p14:tracePt t="462682" x="5556250" y="2727325"/>
          <p14:tracePt t="462690" x="5556250" y="2711450"/>
          <p14:tracePt t="462697" x="5556250" y="2703513"/>
          <p14:tracePt t="462706" x="5556250" y="2695575"/>
          <p14:tracePt t="462716" x="5564188" y="2687638"/>
          <p14:tracePt t="462725" x="5564188" y="2679700"/>
          <p14:tracePt t="462729" x="5564188" y="2671763"/>
          <p14:tracePt t="462738" x="5564188" y="2663825"/>
          <p14:tracePt t="462745" x="5564188" y="2655888"/>
          <p14:tracePt t="462753" x="5564188" y="2647950"/>
          <p14:tracePt t="462762" x="5564188" y="2640013"/>
          <p14:tracePt t="462769" x="5564188" y="2632075"/>
          <p14:tracePt t="462777" x="5564188" y="2624138"/>
          <p14:tracePt t="462793" x="5548313" y="2616200"/>
          <p14:tracePt t="462802" x="5548313" y="2608263"/>
          <p14:tracePt t="463090" x="5548313" y="2616200"/>
          <p14:tracePt t="463097" x="5540375" y="2616200"/>
          <p14:tracePt t="463130" x="5540375" y="2624138"/>
          <p14:tracePt t="463153" x="5540375" y="2632075"/>
          <p14:tracePt t="463186" x="5540375" y="2647950"/>
          <p14:tracePt t="463193" x="5540375" y="2655888"/>
          <p14:tracePt t="463202" x="5540375" y="2663825"/>
          <p14:tracePt t="463210" x="5540375" y="2679700"/>
          <p14:tracePt t="463225" x="5540375" y="2687638"/>
          <p14:tracePt t="463233" x="5540375" y="2695575"/>
          <p14:tracePt t="463241" x="5532438" y="2703513"/>
          <p14:tracePt t="463249" x="5524500" y="2719388"/>
          <p14:tracePt t="463258" x="5516563" y="2727325"/>
          <p14:tracePt t="463265" x="5500688" y="2743200"/>
          <p14:tracePt t="463273" x="5492750" y="2743200"/>
          <p14:tracePt t="463281" x="5484813" y="2743200"/>
          <p14:tracePt t="463290" x="5476875" y="2751138"/>
          <p14:tracePt t="463297" x="5468938" y="2759075"/>
          <p14:tracePt t="463306" x="5453063" y="2774950"/>
          <p14:tracePt t="463314" x="5437188" y="2774950"/>
          <p14:tracePt t="463322" x="5429250" y="2782888"/>
          <p14:tracePt t="463330" x="5413375" y="2790825"/>
          <p14:tracePt t="463337" x="5389563" y="2798763"/>
          <p14:tracePt t="463347" x="5365750" y="2806700"/>
          <p14:tracePt t="463354" x="5357813" y="2806700"/>
          <p14:tracePt t="463361" x="5341938" y="2814638"/>
          <p14:tracePt t="463369" x="5326063" y="2814638"/>
          <p14:tracePt t="463377" x="5318125" y="2814638"/>
          <p14:tracePt t="463385" x="5318125" y="2830513"/>
          <p14:tracePt t="463393" x="5300663" y="2830513"/>
          <p14:tracePt t="463402" x="5292725" y="2830513"/>
          <p14:tracePt t="463409" x="5284788" y="2838450"/>
          <p14:tracePt t="463417" x="5276850" y="2846388"/>
          <p14:tracePt t="463426" x="5268913" y="2846388"/>
          <p14:tracePt t="463433" x="5260975" y="2846388"/>
          <p14:tracePt t="463441" x="5253038" y="2854325"/>
          <p14:tracePt t="463449" x="5245100" y="2854325"/>
          <p14:tracePt t="463523" x="5253038" y="2854325"/>
          <p14:tracePt t="463546" x="5260975" y="2854325"/>
          <p14:tracePt t="463555" x="5260975" y="2846388"/>
          <p14:tracePt t="463562" x="5268913" y="2846388"/>
          <p14:tracePt t="463569" x="5276850" y="2846388"/>
          <p14:tracePt t="463585" x="5284788" y="2846388"/>
          <p14:tracePt t="463602" x="5284788" y="2838450"/>
          <p14:tracePt t="463625" x="5292725" y="2838450"/>
          <p14:tracePt t="463657" x="5300663" y="2838450"/>
          <p14:tracePt t="463667" x="5300663" y="2830513"/>
          <p14:tracePt t="463681" x="5310188" y="2822575"/>
          <p14:tracePt t="463689" x="5318125" y="2814638"/>
          <p14:tracePt t="463697" x="5310188" y="2806700"/>
          <p14:tracePt t="463930" x="5300663" y="2806700"/>
          <p14:tracePt t="463938" x="5292725" y="2830513"/>
          <p14:tracePt t="463946" x="5237163" y="2846388"/>
          <p14:tracePt t="463955" x="5221288" y="2854325"/>
          <p14:tracePt t="463964" x="5126038" y="2870200"/>
          <p14:tracePt t="463972" x="5102225" y="2870200"/>
          <p14:tracePt t="463978" x="5086350" y="2870200"/>
          <p14:tracePt t="463988" x="5046663" y="2870200"/>
          <p14:tracePt t="463995" x="4999038" y="2870200"/>
          <p14:tracePt t="464001" x="4959350" y="2870200"/>
          <p14:tracePt t="464009" x="4854575" y="2870200"/>
          <p14:tracePt t="464021" x="4767263" y="2878138"/>
          <p14:tracePt t="464025" x="4672013" y="2886075"/>
          <p14:tracePt t="464033" x="4600575" y="2886075"/>
          <p14:tracePt t="464054" x="4360863" y="2927350"/>
          <p14:tracePt t="464057" x="4129088" y="2951163"/>
          <p14:tracePt t="464065" x="3843338" y="2974975"/>
          <p14:tracePt t="464073" x="3643313" y="2990850"/>
          <p14:tracePt t="464082" x="3379788" y="3006725"/>
          <p14:tracePt t="464089" x="3052763" y="3006725"/>
          <p14:tracePt t="464098" x="2767013" y="3014663"/>
          <p14:tracePt t="464105" x="2463800" y="3014663"/>
          <p14:tracePt t="464113" x="2144713" y="3014663"/>
          <p14:tracePt t="464121" x="1857375" y="3014663"/>
          <p14:tracePt t="464130" x="1593850" y="3014663"/>
          <p14:tracePt t="464137" x="1316038" y="3014663"/>
          <p14:tracePt t="464145" x="1108075" y="2990850"/>
          <p14:tracePt t="464153" x="933450" y="2974975"/>
          <p14:tracePt t="464162" x="765175" y="2951163"/>
          <p14:tracePt t="464173" x="646113" y="2935288"/>
          <p14:tracePt t="464178" x="533400" y="2927350"/>
          <p14:tracePt t="464187" x="414338" y="2894013"/>
          <p14:tracePt t="464193" x="350838" y="2862263"/>
          <p14:tracePt t="464203" x="271463" y="2838450"/>
          <p14:tracePt t="464213" x="215900" y="2822575"/>
          <p14:tracePt t="464219" x="200025" y="2806700"/>
          <p14:tracePt t="464227" x="192088" y="2798763"/>
          <p14:tracePt t="464233" x="184150" y="2790825"/>
          <p14:tracePt t="464242" x="184150" y="2782888"/>
          <p14:tracePt t="464257" x="184150" y="2774950"/>
          <p14:tracePt t="464273" x="184150" y="2767013"/>
          <p14:tracePt t="464294" x="192088" y="2759075"/>
          <p14:tracePt t="464298" x="200025" y="2759075"/>
          <p14:tracePt t="464306" x="207963" y="2759075"/>
          <p14:tracePt t="464313" x="223838" y="2759075"/>
          <p14:tracePt t="464325" x="255588" y="2751138"/>
          <p14:tracePt t="464329" x="271463" y="2743200"/>
          <p14:tracePt t="464338" x="350838" y="2743200"/>
          <p14:tracePt t="464345" x="438150" y="2743200"/>
          <p14:tracePt t="464353" x="550863" y="2743200"/>
          <p14:tracePt t="464361" x="693738" y="2743200"/>
          <p14:tracePt t="464370" x="884238" y="2743200"/>
          <p14:tracePt t="464377" x="1020763" y="2743200"/>
          <p14:tracePt t="464387" x="1211263" y="2743200"/>
          <p14:tracePt t="464393" x="1308100" y="2743200"/>
          <p14:tracePt t="464401" x="1443038" y="2743200"/>
          <p14:tracePt t="464409" x="1522413" y="2743200"/>
          <p14:tracePt t="464417" x="1585913" y="2743200"/>
          <p14:tracePt t="464425" x="1633538" y="2743200"/>
          <p14:tracePt t="464433" x="1714500" y="2743200"/>
          <p14:tracePt t="464441" x="1730375" y="2735263"/>
          <p14:tracePt t="464449" x="1738313" y="2735263"/>
          <p14:tracePt t="464457" x="1762125" y="2735263"/>
          <p14:tracePt t="464465" x="1770063" y="2735263"/>
          <p14:tracePt t="464477" x="1785938" y="2727325"/>
          <p14:tracePt t="464481" x="1785938" y="2719388"/>
          <p14:tracePt t="464489" x="1801813" y="2711450"/>
          <p14:tracePt t="464497" x="1809750" y="2703513"/>
          <p14:tracePt t="464505" x="1825625" y="2679700"/>
          <p14:tracePt t="464513" x="1833563" y="2671763"/>
          <p14:tracePt t="464522" x="1841500" y="2663825"/>
          <p14:tracePt t="464529" x="1849438" y="2663825"/>
          <p14:tracePt t="464538" x="1857375" y="2655888"/>
          <p14:tracePt t="464545" x="1865313" y="2647950"/>
          <p14:tracePt t="464555" x="1873250" y="2647950"/>
          <p14:tracePt t="464562" x="1889125" y="2647950"/>
          <p14:tracePt t="464570" x="1905000" y="2647950"/>
          <p14:tracePt t="464577" x="1912938" y="2640013"/>
          <p14:tracePt t="464587" x="1928813" y="2640013"/>
          <p14:tracePt t="464593" x="1952625" y="2632075"/>
          <p14:tracePt t="464603" x="1976438" y="2624138"/>
          <p14:tracePt t="464609" x="1992313" y="2616200"/>
          <p14:tracePt t="464617" x="2008188" y="2592388"/>
          <p14:tracePt t="464629" x="2041525" y="2576513"/>
          <p14:tracePt t="464633" x="2049463" y="2543175"/>
          <p14:tracePt t="464642" x="2057400" y="2527300"/>
          <p14:tracePt t="464650" x="2073275" y="2511425"/>
          <p14:tracePt t="464657" x="2073275" y="2503488"/>
          <p14:tracePt t="464666" x="2073275" y="2495550"/>
          <p14:tracePt t="464804" x="2073275" y="2503488"/>
          <p14:tracePt t="464811" x="2065338" y="2519363"/>
          <p14:tracePt t="464818" x="2065338" y="2535238"/>
          <p14:tracePt t="464826" x="2065338" y="2543175"/>
          <p14:tracePt t="464833" x="2065338" y="2559050"/>
          <p14:tracePt t="464842" x="2049463" y="2559050"/>
          <p14:tracePt t="464849" x="2041525" y="2559050"/>
          <p14:tracePt t="465065" x="2033588" y="2566988"/>
          <p14:tracePt t="465073" x="2025650" y="2584450"/>
          <p14:tracePt t="465081" x="2017713" y="2600325"/>
          <p14:tracePt t="465089" x="2008188" y="2600325"/>
          <p14:tracePt t="465097" x="2000250" y="2608263"/>
          <p14:tracePt t="465106" x="1984375" y="2616200"/>
          <p14:tracePt t="465122" x="1976438" y="2616200"/>
          <p14:tracePt t="465129" x="1976438" y="2600325"/>
          <p14:tracePt t="465146" x="1968500" y="2584450"/>
          <p14:tracePt t="465250" x="1968500" y="2592388"/>
          <p14:tracePt t="465259" x="1976438" y="2600325"/>
          <p14:tracePt t="465265" x="1976438" y="2608263"/>
          <p14:tracePt t="465273" x="1984375" y="2616200"/>
          <p14:tracePt t="465282" x="1992313" y="2624138"/>
          <p14:tracePt t="465289" x="2000250" y="2640013"/>
          <p14:tracePt t="465297" x="2017713" y="2655888"/>
          <p14:tracePt t="465306" x="2025650" y="2663825"/>
          <p14:tracePt t="465314" x="2033588" y="2679700"/>
          <p14:tracePt t="465323" x="2049463" y="2679700"/>
          <p14:tracePt t="465329" x="2057400" y="2695575"/>
          <p14:tracePt t="465339" x="2073275" y="2703513"/>
          <p14:tracePt t="465345" x="2081213" y="2719388"/>
          <p14:tracePt t="465353" x="2097088" y="2719388"/>
          <p14:tracePt t="465362" x="2112963" y="2727325"/>
          <p14:tracePt t="465369" x="2120900" y="2735263"/>
          <p14:tracePt t="465378" x="2136775" y="2743200"/>
          <p14:tracePt t="465385" x="2144713" y="2743200"/>
          <p14:tracePt t="465393" x="2144713" y="2751138"/>
          <p14:tracePt t="465401" x="2152650" y="2751138"/>
          <p14:tracePt t="465409" x="2160588" y="2751138"/>
          <p14:tracePt t="465418" x="2168525" y="2751138"/>
          <p14:tracePt t="465433" x="2176463" y="2751138"/>
          <p14:tracePt t="465449" x="2184400" y="2751138"/>
          <p14:tracePt t="465473" x="2192338" y="2751138"/>
          <p14:tracePt t="465482" x="2200275" y="2743200"/>
          <p14:tracePt t="465489" x="2208213" y="2743200"/>
          <p14:tracePt t="465498" x="2208213" y="2735263"/>
          <p14:tracePt t="465506" x="2216150" y="2735263"/>
          <p14:tracePt t="465578" x="2216150" y="2727325"/>
          <p14:tracePt t="465713" x="2208213" y="2727325"/>
          <p14:tracePt t="465722" x="2200275" y="2727325"/>
          <p14:tracePt t="465730" x="2192338" y="2727325"/>
          <p14:tracePt t="465747" x="2184400" y="2727325"/>
          <p14:tracePt t="465753" x="2176463" y="2727325"/>
          <p14:tracePt t="465762" x="2168525" y="2727325"/>
          <p14:tracePt t="465769" x="2160588" y="2727325"/>
          <p14:tracePt t="465778" x="2152650" y="2727325"/>
          <p14:tracePt t="465785" x="2136775" y="2727325"/>
          <p14:tracePt t="465793" x="2128838" y="2719388"/>
          <p14:tracePt t="465801" x="2120900" y="2719388"/>
          <p14:tracePt t="465809" x="2112963" y="2719388"/>
          <p14:tracePt t="465818" x="2105025" y="2719388"/>
          <p14:tracePt t="465833" x="2097088" y="2719388"/>
          <p14:tracePt t="465954" x="2105025" y="2719388"/>
          <p14:tracePt t="465970" x="2112963" y="2719388"/>
          <p14:tracePt t="465989" x="2120900" y="2719388"/>
          <p14:tracePt t="465994" x="2128838" y="2719388"/>
          <p14:tracePt t="466001" x="2136775" y="2719388"/>
          <p14:tracePt t="466009" x="2144713" y="2719388"/>
          <p14:tracePt t="466017" x="2152650" y="2719388"/>
          <p14:tracePt t="466025" x="2160588" y="2719388"/>
          <p14:tracePt t="466049" x="2160588" y="2711450"/>
          <p14:tracePt t="466057" x="2160588" y="2703513"/>
          <p14:tracePt t="466066" x="2160588" y="2687638"/>
          <p14:tracePt t="466073" x="2160588" y="2671763"/>
          <p14:tracePt t="466081" x="2152650" y="2624138"/>
          <p14:tracePt t="466090" x="2105025" y="2576513"/>
          <p14:tracePt t="466098" x="2041525" y="2495550"/>
          <p14:tracePt t="466106" x="2025650" y="2495550"/>
          <p14:tracePt t="466113" x="2008188" y="2487613"/>
          <p14:tracePt t="466122" x="2000250" y="2487613"/>
          <p14:tracePt t="466130" x="1992313" y="2487613"/>
          <p14:tracePt t="466193" x="1992313" y="2495550"/>
          <p14:tracePt t="466210" x="1992313" y="2511425"/>
          <p14:tracePt t="466217" x="2008188" y="2519363"/>
          <p14:tracePt t="466225" x="2017713" y="2535238"/>
          <p14:tracePt t="466233" x="2033588" y="2551113"/>
          <p14:tracePt t="466241" x="2057400" y="2559050"/>
          <p14:tracePt t="466250" x="2105025" y="2576513"/>
          <p14:tracePt t="466257" x="2120900" y="2592388"/>
          <p14:tracePt t="466266" x="2160588" y="2600325"/>
          <p14:tracePt t="466274" x="2184400" y="2608263"/>
          <p14:tracePt t="466281" x="2255838" y="2624138"/>
          <p14:tracePt t="466293" x="2271713" y="2632075"/>
          <p14:tracePt t="466297" x="2295525" y="2632075"/>
          <p14:tracePt t="466305" x="2311400" y="2632075"/>
          <p14:tracePt t="466313" x="2327275" y="2632075"/>
          <p14:tracePt t="466322" x="2351088" y="2632075"/>
          <p14:tracePt t="466330" x="2366963" y="2624138"/>
          <p14:tracePt t="466339" x="2374900" y="2616200"/>
          <p14:tracePt t="466345" x="2384425" y="2608263"/>
          <p14:tracePt t="466353" x="2392363" y="2592388"/>
          <p14:tracePt t="466362" x="2392363" y="2584450"/>
          <p14:tracePt t="466369" x="2392363" y="2566988"/>
          <p14:tracePt t="466377" x="2392363" y="2519363"/>
          <p14:tracePt t="466386" x="2392363" y="2495550"/>
          <p14:tracePt t="466393" x="2392363" y="2479675"/>
          <p14:tracePt t="466402" x="2392363" y="2471738"/>
          <p14:tracePt t="466409" x="2392363" y="2463800"/>
          <p14:tracePt t="466417" x="2392363" y="2455863"/>
          <p14:tracePt t="466425" x="2392363" y="2439988"/>
          <p14:tracePt t="466433" x="2392363" y="2424113"/>
          <p14:tracePt t="466445" x="2392363" y="2416175"/>
          <p14:tracePt t="466449" x="2392363" y="2400300"/>
          <p14:tracePt t="466465" x="2392363" y="2392363"/>
          <p14:tracePt t="466620" x="2392363" y="2416175"/>
          <p14:tracePt t="466626" x="2384425" y="2416175"/>
          <p14:tracePt t="466634" x="2384425" y="2455863"/>
          <p14:tracePt t="466642" x="2384425" y="2479675"/>
          <p14:tracePt t="466649" x="2384425" y="2535238"/>
          <p14:tracePt t="466658" x="2384425" y="2551113"/>
          <p14:tracePt t="466666" x="2384425" y="2576513"/>
          <p14:tracePt t="466673" x="2384425" y="2584450"/>
          <p14:tracePt t="466681" x="2384425" y="2600325"/>
          <p14:tracePt t="466689" x="2384425" y="2608263"/>
          <p14:tracePt t="466697" x="2384425" y="2616200"/>
          <p14:tracePt t="466705" x="2384425" y="2624138"/>
          <p14:tracePt t="466729" x="2392363" y="2624138"/>
          <p14:tracePt t="466805" x="2392363" y="2632075"/>
          <p14:tracePt t="466818" x="2400300" y="2640013"/>
          <p14:tracePt t="466842" x="2400300" y="2647950"/>
          <p14:tracePt t="466857" x="2400300" y="2655888"/>
          <p14:tracePt t="466881" x="2408238" y="2655888"/>
          <p14:tracePt t="466889" x="2408238" y="2663825"/>
          <p14:tracePt t="466905" x="2408238" y="2671763"/>
          <p14:tracePt t="466922" x="2416175" y="2679700"/>
          <p14:tracePt t="466929" x="2416175" y="2687638"/>
          <p14:tracePt t="466937" x="2424113" y="2687638"/>
          <p14:tracePt t="466953" x="2424113" y="2695575"/>
          <p14:tracePt t="467497" x="2424113" y="2703513"/>
          <p14:tracePt t="467513" x="2432050" y="2703513"/>
          <p14:tracePt t="467530" x="2439988" y="2711450"/>
          <p14:tracePt t="467537" x="2439988" y="2719388"/>
          <p14:tracePt t="467553" x="2447925" y="2719388"/>
          <p14:tracePt t="467562" x="2455863" y="2719388"/>
          <p14:tracePt t="468433" x="2455863" y="2727325"/>
          <p14:tracePt t="468449" x="2455863" y="2735263"/>
          <p14:tracePt t="468489" x="2455863" y="2743200"/>
          <p14:tracePt t="468497" x="2455863" y="2751138"/>
          <p14:tracePt t="468513" x="2463800" y="2751138"/>
          <p14:tracePt t="468521" x="2463800" y="2759075"/>
          <p14:tracePt t="468529" x="2471738" y="2759075"/>
          <p14:tracePt t="468553" x="2479675" y="2759075"/>
          <p14:tracePt t="468645" x="2487613" y="2759075"/>
          <p14:tracePt t="468666" x="2487613" y="2751138"/>
          <p14:tracePt t="468681" x="2487613" y="2743200"/>
          <p14:tracePt t="468756" x="2487613" y="2735263"/>
          <p14:tracePt t="468953" x="2487613" y="2727325"/>
          <p14:tracePt t="468985" x="2487613" y="2719388"/>
          <p14:tracePt t="469010" x="2487613" y="2711450"/>
          <p14:tracePt t="469073" x="2487613" y="2719388"/>
          <p14:tracePt t="469114" x="2479675" y="2719388"/>
          <p14:tracePt t="469122" x="2479675" y="2727325"/>
          <p14:tracePt t="469137" x="2479675" y="2735263"/>
          <p14:tracePt t="469145" x="2479675" y="2743200"/>
          <p14:tracePt t="469162" x="2479675" y="2751138"/>
          <p14:tracePt t="469173" x="2471738" y="2751138"/>
          <p14:tracePt t="469329" x="2471738" y="2743200"/>
          <p14:tracePt t="470314" x="2471738" y="2751138"/>
          <p14:tracePt t="470339" x="2471738" y="2759075"/>
          <p14:tracePt t="470346" x="2471738" y="2767013"/>
          <p14:tracePt t="470540" x="2471738" y="2759075"/>
          <p14:tracePt t="470553" x="2471738" y="2751138"/>
          <p14:tracePt t="470761" x="2479675" y="2751138"/>
          <p14:tracePt t="470769" x="2479675" y="2767013"/>
          <p14:tracePt t="470779" x="2487613" y="2774950"/>
          <p14:tracePt t="470790" x="2487613" y="2782888"/>
          <p14:tracePt t="470794" x="2495550" y="2790825"/>
          <p14:tracePt t="470803" x="2495550" y="2798763"/>
          <p14:tracePt t="470810" x="2495550" y="2806700"/>
          <p14:tracePt t="470819" x="2503488" y="2806700"/>
          <p14:tracePt t="470826" x="2511425" y="2822575"/>
          <p14:tracePt t="470835" x="2511425" y="2830513"/>
          <p14:tracePt t="470857" x="2519363" y="2838450"/>
          <p14:tracePt t="470866" x="2519363" y="2846388"/>
          <p14:tracePt t="471523" x="2527300" y="2846388"/>
          <p14:tracePt t="471562" x="2527300" y="2838450"/>
          <p14:tracePt t="471747" x="2527300" y="2830513"/>
          <p14:tracePt t="471851" x="2527300" y="2822575"/>
          <p14:tracePt t="471882" x="2527300" y="2814638"/>
          <p14:tracePt t="471890" x="2527300" y="2806700"/>
          <p14:tracePt t="471930" x="2527300" y="2798763"/>
          <p14:tracePt t="472054" x="2527300" y="2790825"/>
          <p14:tracePt t="472114" x="2527300" y="2782888"/>
          <p14:tracePt t="474836" x="2535238" y="2782888"/>
          <p14:tracePt t="474843" x="2535238" y="2774950"/>
          <p14:tracePt t="474850" x="2543175" y="2774950"/>
          <p14:tracePt t="474865" x="2551113" y="2767013"/>
          <p14:tracePt t="474874" x="2559050" y="2751138"/>
          <p14:tracePt t="474881" x="2574925" y="2743200"/>
          <p14:tracePt t="474891" x="2582863" y="2703513"/>
          <p14:tracePt t="474897" x="2598738" y="2584450"/>
          <p14:tracePt t="474906" x="2614613" y="2519363"/>
          <p14:tracePt t="474913" x="2630488" y="2471738"/>
          <p14:tracePt t="474922" x="2646363" y="2384425"/>
          <p14:tracePt t="474933" x="2654300" y="2368550"/>
          <p14:tracePt t="474937" x="2662238" y="2352675"/>
          <p14:tracePt t="474945" x="2662238" y="2328863"/>
          <p14:tracePt t="474963" x="2662238" y="2320925"/>
          <p14:tracePt t="475177" x="2701925" y="2336800"/>
          <p14:tracePt t="475185" x="2717800" y="2352675"/>
          <p14:tracePt t="475193" x="2733675" y="2384425"/>
          <p14:tracePt t="475202" x="2751138" y="2392363"/>
          <p14:tracePt t="475209" x="2782888" y="2416175"/>
          <p14:tracePt t="475218" x="2790825" y="2416175"/>
          <p14:tracePt t="475225" x="2806700" y="2432050"/>
          <p14:tracePt t="475237" x="2822575" y="2439988"/>
          <p14:tracePt t="475249" x="2830513" y="2447925"/>
          <p14:tracePt t="475297" x="2830513" y="2463800"/>
          <p14:tracePt t="475314" x="2830513" y="2471738"/>
          <p14:tracePt t="475322" x="2830513" y="2479675"/>
          <p14:tracePt t="475329" x="2830513" y="2487613"/>
          <p14:tracePt t="475337" x="2830513" y="2495550"/>
          <p14:tracePt t="475353" x="2830513" y="2503488"/>
          <p14:tracePt t="475377" x="2830513" y="2511425"/>
          <p14:tracePt t="475418" x="2830513" y="2519363"/>
          <p14:tracePt t="475433" x="2830513" y="2535238"/>
          <p14:tracePt t="475442" x="2830513" y="2543175"/>
          <p14:tracePt t="475449" x="2822575" y="2543175"/>
          <p14:tracePt t="475457" x="2822575" y="2559050"/>
          <p14:tracePt t="475473" x="2822575" y="2566988"/>
          <p14:tracePt t="475490" x="2822575" y="2576513"/>
          <p14:tracePt t="475507" x="2822575" y="2592388"/>
          <p14:tracePt t="475524" x="2814638" y="2600325"/>
          <p14:tracePt t="475529" x="2814638" y="2608263"/>
          <p14:tracePt t="475542" x="2814638" y="2616200"/>
          <p14:tracePt t="475546" x="2806700" y="2632075"/>
          <p14:tracePt t="475562" x="2806700" y="2640013"/>
          <p14:tracePt t="475593" x="2798763" y="2640013"/>
          <p14:tracePt t="475609" x="2790825" y="2640013"/>
          <p14:tracePt t="475618" x="2782888" y="2640013"/>
          <p14:tracePt t="475649" x="2774950" y="2640013"/>
          <p14:tracePt t="475693" x="2767013" y="2640013"/>
          <p14:tracePt t="475698" x="2759075" y="2632075"/>
          <p14:tracePt t="475706" x="2751138" y="2624138"/>
          <p14:tracePt t="475713" x="2741613" y="2616200"/>
          <p14:tracePt t="475722" x="2733675" y="2608263"/>
          <p14:tracePt t="475729" x="2733675" y="2600325"/>
          <p14:tracePt t="475737" x="2725738" y="2592388"/>
          <p14:tracePt t="475746" x="2725738" y="2584450"/>
          <p14:tracePt t="475762" x="2717800" y="2576513"/>
          <p14:tracePt t="475769" x="2709863" y="2576513"/>
          <p14:tracePt t="475777" x="2709863" y="2566988"/>
          <p14:tracePt t="475785" x="2709863" y="2559050"/>
          <p14:tracePt t="475802" x="2709863" y="2551113"/>
          <p14:tracePt t="475987" x="2709863" y="2543175"/>
          <p14:tracePt t="476020" x="2709863" y="2535238"/>
          <p14:tracePt t="476033" x="2709863" y="2527300"/>
          <p14:tracePt t="476057" x="2709863" y="2519363"/>
          <p14:tracePt t="476073" x="2717800" y="2519363"/>
          <p14:tracePt t="476081" x="2717800" y="2511425"/>
          <p14:tracePt t="476089" x="2717800" y="2495550"/>
          <p14:tracePt t="476097" x="2717800" y="2487613"/>
          <p14:tracePt t="476105" x="2717800" y="2479675"/>
          <p14:tracePt t="476113" x="2717800" y="2463800"/>
          <p14:tracePt t="476122" x="2725738" y="2455863"/>
          <p14:tracePt t="476129" x="2725738" y="2447925"/>
          <p14:tracePt t="476137" x="2733675" y="2424113"/>
          <p14:tracePt t="476145" x="2733675" y="2416175"/>
          <p14:tracePt t="476153" x="2733675" y="2400300"/>
          <p14:tracePt t="476162" x="2741613" y="2392363"/>
          <p14:tracePt t="476169" x="2751138" y="2376488"/>
          <p14:tracePt t="476185" x="2759075" y="2368550"/>
          <p14:tracePt t="476195" x="2759075" y="2352675"/>
          <p14:tracePt t="476201" x="2767013" y="2352675"/>
          <p14:tracePt t="476211" x="2774950" y="2344738"/>
          <p14:tracePt t="476218" x="2774950" y="2336800"/>
          <p14:tracePt t="476225" x="2782888" y="2336800"/>
          <p14:tracePt t="476233" x="2782888" y="2328863"/>
          <p14:tracePt t="476309" x="2790825" y="2328863"/>
          <p14:tracePt t="476314" x="2790825" y="2344738"/>
          <p14:tracePt t="476322" x="2798763" y="2352675"/>
          <p14:tracePt t="476329" x="2806700" y="2376488"/>
          <p14:tracePt t="476337" x="2822575" y="2384425"/>
          <p14:tracePt t="476345" x="2830513" y="2392363"/>
          <p14:tracePt t="476355" x="2838450" y="2408238"/>
          <p14:tracePt t="476366" x="2838450" y="2416175"/>
          <p14:tracePt t="476370" x="2846388" y="2432050"/>
          <p14:tracePt t="476379" x="2854325" y="2432050"/>
          <p14:tracePt t="476385" x="2854325" y="2439988"/>
          <p14:tracePt t="476395" x="2854325" y="2447925"/>
          <p14:tracePt t="476402" x="2854325" y="2455863"/>
          <p14:tracePt t="476409" x="2854325" y="2463800"/>
          <p14:tracePt t="476418" x="2854325" y="2471738"/>
          <p14:tracePt t="476425" x="2854325" y="2479675"/>
          <p14:tracePt t="476442" x="2854325" y="2487613"/>
          <p14:tracePt t="476449" x="2846388" y="2487613"/>
          <p14:tracePt t="476458" x="2846388" y="2495550"/>
          <p14:tracePt t="476465" x="2846388" y="2503488"/>
          <p14:tracePt t="476474" x="2838450" y="2503488"/>
          <p14:tracePt t="476820" x="2830513" y="2511425"/>
          <p14:tracePt t="476834" x="2822575" y="2519363"/>
          <p14:tracePt t="476842" x="2814638" y="2527300"/>
          <p14:tracePt t="476858" x="2798763" y="2535238"/>
          <p14:tracePt t="476865" x="2798763" y="2543175"/>
          <p14:tracePt t="476873" x="2790825" y="2559050"/>
          <p14:tracePt t="476881" x="2782888" y="2559050"/>
          <p14:tracePt t="476897" x="2774950" y="2566988"/>
          <p14:tracePt t="476906" x="2774950" y="2576513"/>
          <p14:tracePt t="476922" x="2767013" y="2576513"/>
          <p14:tracePt t="476929" x="2767013" y="2584450"/>
          <p14:tracePt t="477002" x="2759075" y="2584450"/>
          <p14:tracePt t="477018" x="2751138" y="2584450"/>
          <p14:tracePt t="477034" x="2741613" y="2584450"/>
          <p14:tracePt t="477097" x="2733675" y="2584450"/>
          <p14:tracePt t="477105" x="2733675" y="2576513"/>
          <p14:tracePt t="477122" x="2717800" y="2559050"/>
          <p14:tracePt t="477130" x="2709863" y="2551113"/>
          <p14:tracePt t="477137" x="2693988" y="2543175"/>
          <p14:tracePt t="477145" x="2693988" y="2527300"/>
          <p14:tracePt t="477153" x="2686050" y="2527300"/>
          <p14:tracePt t="477161" x="2686050" y="2511425"/>
          <p14:tracePt t="477169" x="2678113" y="2495550"/>
          <p14:tracePt t="477177" x="2662238" y="2487613"/>
          <p14:tracePt t="477185" x="2654300" y="2463800"/>
          <p14:tracePt t="477193" x="2638425" y="2439988"/>
          <p14:tracePt t="477201" x="2638425" y="2424113"/>
          <p14:tracePt t="477205" x="2638425" y="2416175"/>
          <p14:tracePt t="477218" x="2630488" y="2400300"/>
          <p14:tracePt t="477226" x="2630488" y="2392363"/>
          <p14:tracePt t="477242" x="2630488" y="2376488"/>
          <p14:tracePt t="477273" x="2630488" y="2368550"/>
          <p14:tracePt t="477289" x="2630488" y="2360613"/>
          <p14:tracePt t="477306" x="2638425" y="2360613"/>
          <p14:tracePt t="477313" x="2638425" y="2352675"/>
          <p14:tracePt t="477322" x="2638425" y="2344738"/>
          <p14:tracePt t="477329" x="2646363" y="2344738"/>
          <p14:tracePt t="477345" x="2654300" y="2344738"/>
          <p14:tracePt t="477359" x="2662238" y="2344738"/>
          <p14:tracePt t="477369" x="2662238" y="2336800"/>
          <p14:tracePt t="477377" x="2670175" y="2336800"/>
          <p14:tracePt t="477393" x="2678113" y="2336800"/>
          <p14:tracePt t="477433" x="2686050" y="2336800"/>
          <p14:tracePt t="477450" x="2693988" y="2336800"/>
          <p14:tracePt t="477458" x="2701925" y="2352675"/>
          <p14:tracePt t="477473" x="2717800" y="2368550"/>
          <p14:tracePt t="477482" x="2725738" y="2376488"/>
          <p14:tracePt t="477490" x="2733675" y="2384425"/>
          <p14:tracePt t="477498" x="2751138" y="2400300"/>
          <p14:tracePt t="477513" x="2767013" y="2416175"/>
          <p14:tracePt t="477537" x="2767013" y="2424113"/>
          <p14:tracePt t="477553" x="2767013" y="2432050"/>
          <p14:tracePt t="477561" x="2767013" y="2439988"/>
          <p14:tracePt t="477569" x="2767013" y="2447925"/>
          <p14:tracePt t="477577" x="2767013" y="2463800"/>
          <p14:tracePt t="477585" x="2767013" y="2471738"/>
          <p14:tracePt t="477593" x="2767013" y="2479675"/>
          <p14:tracePt t="477601" x="2767013" y="2495550"/>
          <p14:tracePt t="477609" x="2767013" y="2503488"/>
          <p14:tracePt t="477618" x="2767013" y="2511425"/>
          <p14:tracePt t="477625" x="2767013" y="2519363"/>
          <p14:tracePt t="477633" x="2759075" y="2519363"/>
          <p14:tracePt t="477705" x="2759075" y="2527300"/>
          <p14:tracePt t="477738" x="2759075" y="2535238"/>
          <p14:tracePt t="477780" x="2759075" y="2543175"/>
          <p14:tracePt t="477793" x="2759075" y="2551113"/>
          <p14:tracePt t="477802" x="2759075" y="2559050"/>
          <p14:tracePt t="477818" x="2759075" y="2566988"/>
          <p14:tracePt t="477825" x="2759075" y="2576513"/>
          <p14:tracePt t="477841" x="2759075" y="2592388"/>
          <p14:tracePt t="477849" x="2759075" y="2600325"/>
          <p14:tracePt t="477859" x="2759075" y="2608263"/>
          <p14:tracePt t="477875" x="2759075" y="2616200"/>
          <p14:tracePt t="477966" x="2759075" y="2624138"/>
          <p14:tracePt t="477978" x="2759075" y="2632075"/>
          <p14:tracePt t="478009" x="2759075" y="2640013"/>
          <p14:tracePt t="478025" x="2759075" y="2647950"/>
          <p14:tracePt t="478082" x="2759075" y="2655888"/>
          <p14:tracePt t="478097" x="2751138" y="2663825"/>
          <p14:tracePt t="478122" x="2751138" y="2679700"/>
          <p14:tracePt t="478137" x="2751138" y="2687638"/>
          <p14:tracePt t="478154" x="2751138" y="2703513"/>
          <p14:tracePt t="478161" x="2741613" y="2703513"/>
          <p14:tracePt t="478297" x="2741613" y="2695575"/>
          <p14:tracePt t="478322" x="2741613" y="2687638"/>
          <p14:tracePt t="478386" x="2741613" y="2679700"/>
          <p14:tracePt t="478402" x="2741613" y="2671763"/>
          <p14:tracePt t="478498" x="2733675" y="2671763"/>
          <p14:tracePt t="478506" x="2733675" y="2679700"/>
          <p14:tracePt t="478529" x="2733675" y="2687638"/>
          <p14:tracePt t="478545" x="2725738" y="2687638"/>
          <p14:tracePt t="478553" x="2725738" y="2695575"/>
          <p14:tracePt t="478562" x="2725738" y="2703513"/>
          <p14:tracePt t="478586" x="2725738" y="2711450"/>
          <p14:tracePt t="478899" x="2725738" y="2719388"/>
          <p14:tracePt t="478906" x="2725738" y="2727325"/>
          <p14:tracePt t="478913" x="2725738" y="2743200"/>
          <p14:tracePt t="478922" x="2725738" y="2759075"/>
          <p14:tracePt t="478930" x="2725738" y="2767013"/>
          <p14:tracePt t="478937" x="2725738" y="2774950"/>
          <p14:tracePt t="478953" x="2725738" y="2782888"/>
          <p14:tracePt t="478969" x="2725738" y="2790825"/>
          <p14:tracePt t="479050" x="2733675" y="2790825"/>
          <p14:tracePt t="479065" x="2733675" y="2782888"/>
          <p14:tracePt t="479082" x="2733675" y="2767013"/>
          <p14:tracePt t="479121" x="2733675" y="2759075"/>
          <p14:tracePt t="479154" x="2733675" y="2751138"/>
          <p14:tracePt t="479162" x="2733675" y="2743200"/>
          <p14:tracePt t="479177" x="2733675" y="2735263"/>
          <p14:tracePt t="479193" x="2733675" y="2727325"/>
          <p14:tracePt t="479233" x="2733675" y="2719388"/>
          <p14:tracePt t="479509" x="2741613" y="2711450"/>
          <p14:tracePt t="479593" x="2741613" y="2703513"/>
          <p14:tracePt t="479602" x="2741613" y="2711450"/>
          <p14:tracePt t="480686" x="2741613" y="2719388"/>
          <p14:tracePt t="480693" x="2741613" y="2727325"/>
          <p14:tracePt t="480709" x="2751138" y="2735263"/>
          <p14:tracePt t="480717" x="2751138" y="2743200"/>
          <p14:tracePt t="480730" x="2767013" y="2751138"/>
          <p14:tracePt t="480737" x="2774950" y="2759075"/>
          <p14:tracePt t="480746" x="2782888" y="2767013"/>
          <p14:tracePt t="480753" x="2806700" y="2767013"/>
          <p14:tracePt t="480761" x="2830513" y="2782888"/>
          <p14:tracePt t="480769" x="2838450" y="2790825"/>
          <p14:tracePt t="480777" x="2846388" y="2790825"/>
          <p14:tracePt t="480785" x="2878138" y="2790825"/>
          <p14:tracePt t="480793" x="2886075" y="2790825"/>
          <p14:tracePt t="480801" x="2886075" y="2798763"/>
          <p14:tracePt t="480809" x="2894013" y="2798763"/>
          <p14:tracePt t="480817" x="2901950" y="2798763"/>
          <p14:tracePt t="480850" x="2909888" y="2798763"/>
          <p14:tracePt t="480858" x="2909888" y="2790825"/>
          <p14:tracePt t="480882" x="2909888" y="2782888"/>
          <p14:tracePt t="480889" x="2917825" y="2782888"/>
          <p14:tracePt t="480906" x="2917825" y="2767013"/>
          <p14:tracePt t="480915" x="2925763" y="2767013"/>
          <p14:tracePt t="480923" x="2933700" y="2759075"/>
          <p14:tracePt t="480930" x="2941638" y="2751138"/>
          <p14:tracePt t="480933" x="2941638" y="2743200"/>
          <p14:tracePt t="480946" x="2949575" y="2735263"/>
          <p14:tracePt t="480949" x="2965450" y="2727325"/>
          <p14:tracePt t="480958" x="2973388" y="2711450"/>
          <p14:tracePt t="480965" x="2981325" y="2703513"/>
          <p14:tracePt t="480973" x="2997200" y="2687638"/>
          <p14:tracePt t="480982" x="3005138" y="2671763"/>
          <p14:tracePt t="480998" x="3005138" y="2647950"/>
          <p14:tracePt t="481001" x="3013075" y="2640013"/>
          <p14:tracePt t="481009" x="3021013" y="2600325"/>
          <p14:tracePt t="481017" x="3028950" y="2584450"/>
          <p14:tracePt t="481025" x="3028950" y="2576513"/>
          <p14:tracePt t="481041" x="3036888" y="2551113"/>
          <p14:tracePt t="481049" x="3044825" y="2543175"/>
          <p14:tracePt t="481057" x="3044825" y="2535238"/>
          <p14:tracePt t="481065" x="3044825" y="2519363"/>
          <p14:tracePt t="481073" x="3044825" y="2511425"/>
          <p14:tracePt t="481081" x="3044825" y="2503488"/>
          <p14:tracePt t="481085" x="3044825" y="2495550"/>
          <p14:tracePt t="481093" x="3052763" y="2487613"/>
          <p14:tracePt t="481109" x="3052763" y="2479675"/>
          <p14:tracePt t="481117" x="3052763" y="2463800"/>
          <p14:tracePt t="481138" x="3052763" y="2455863"/>
          <p14:tracePt t="481145" x="3052763" y="2447925"/>
          <p14:tracePt t="481153" x="3052763" y="2439988"/>
          <p14:tracePt t="481161" x="3052763" y="2432050"/>
          <p14:tracePt t="481169" x="3052763" y="2416175"/>
          <p14:tracePt t="481209" x="3052763" y="2408238"/>
          <p14:tracePt t="481401" x="3044825" y="2408238"/>
          <p14:tracePt t="481538" x="3036888" y="2408238"/>
          <p14:tracePt t="481661" x="3028950" y="2408238"/>
          <p14:tracePt t="481670" x="3028950" y="2416175"/>
          <p14:tracePt t="481678" x="3021013" y="2416175"/>
          <p14:tracePt t="481690" x="3021013" y="2432050"/>
          <p14:tracePt t="481697" x="3021013" y="2439988"/>
          <p14:tracePt t="481706" x="3013075" y="2447925"/>
          <p14:tracePt t="481713" x="3005138" y="2463800"/>
          <p14:tracePt t="481723" x="2997200" y="2471738"/>
          <p14:tracePt t="481733" x="2981325" y="2487613"/>
          <p14:tracePt t="481738" x="2981325" y="2495550"/>
          <p14:tracePt t="481745" x="2981325" y="2503488"/>
          <p14:tracePt t="481753" x="2973388" y="2503488"/>
          <p14:tracePt t="481757" x="2973388" y="2511425"/>
          <p14:tracePt t="481766" x="2973388" y="2527300"/>
          <p14:tracePt t="481773" x="2973388" y="2535238"/>
          <p14:tracePt t="481781" x="2973388" y="2543175"/>
          <p14:tracePt t="481790" x="2965450" y="2584450"/>
          <p14:tracePt t="481797" x="2965450" y="2592388"/>
          <p14:tracePt t="481806" x="2965450" y="2608263"/>
          <p14:tracePt t="481813" x="2965450" y="2616200"/>
          <p14:tracePt t="481826" x="2965450" y="2632075"/>
          <p14:tracePt t="481833" x="2965450" y="2640013"/>
          <p14:tracePt t="481849" x="2965450" y="2647950"/>
          <p14:tracePt t="481857" x="2965450" y="2655888"/>
          <p14:tracePt t="481950" x="2965450" y="2647950"/>
          <p14:tracePt t="481958" x="2965450" y="2640013"/>
          <p14:tracePt t="481965" x="2965450" y="2624138"/>
          <p14:tracePt t="481973" x="2965450" y="2616200"/>
          <p14:tracePt t="481981" x="2957513" y="2535238"/>
          <p14:tracePt t="481994" x="2949575" y="2471738"/>
          <p14:tracePt t="482002" x="2949575" y="2455863"/>
          <p14:tracePt t="482011" x="2949575" y="2432050"/>
          <p14:tracePt t="482017" x="2941638" y="2424113"/>
          <p14:tracePt t="482026" x="2941638" y="2408238"/>
          <p14:tracePt t="482033" x="2941638" y="2400300"/>
          <p14:tracePt t="482063" x="2933700" y="2384425"/>
          <p14:tracePt t="482113" x="2925763" y="2384425"/>
          <p14:tracePt t="482122" x="2925763" y="2392363"/>
          <p14:tracePt t="482129" x="2925763" y="2408238"/>
          <p14:tracePt t="482137" x="2917825" y="2439988"/>
          <p14:tracePt t="482145" x="2909888" y="2479675"/>
          <p14:tracePt t="482153" x="2909888" y="2566988"/>
          <p14:tracePt t="482162" x="2909888" y="2632075"/>
          <p14:tracePt t="482165" x="2909888" y="2679700"/>
          <p14:tracePt t="482177" x="2909888" y="2703513"/>
          <p14:tracePt t="482181" x="2909888" y="2719388"/>
          <p14:tracePt t="482189" x="2909888" y="2727325"/>
          <p14:tracePt t="482197" x="2909888" y="2735263"/>
          <p14:tracePt t="482266" x="2909888" y="2727325"/>
          <p14:tracePt t="482273" x="2909888" y="2711450"/>
          <p14:tracePt t="482282" x="2909888" y="2695575"/>
          <p14:tracePt t="482290" x="2909888" y="2687638"/>
          <p14:tracePt t="482297" x="2909888" y="2640013"/>
          <p14:tracePt t="482305" x="2909888" y="2632075"/>
          <p14:tracePt t="482313" x="2909888" y="2616200"/>
          <p14:tracePt t="482322" x="2909888" y="2600325"/>
          <p14:tracePt t="482329" x="2909888" y="2584450"/>
          <p14:tracePt t="482345" x="2909888" y="2566988"/>
          <p14:tracePt t="482358" x="2909888" y="2559050"/>
          <p14:tracePt t="482430" x="2909888" y="2592388"/>
          <p14:tracePt t="482437" x="2909888" y="2640013"/>
          <p14:tracePt t="482450" x="2909888" y="2671763"/>
          <p14:tracePt t="482453" x="2909888" y="2719388"/>
          <p14:tracePt t="482461" x="2909888" y="2806700"/>
          <p14:tracePt t="482469" x="2909888" y="2822575"/>
          <p14:tracePt t="482478" x="2909888" y="2830513"/>
          <p14:tracePt t="482485" x="2909888" y="2838450"/>
          <p14:tracePt t="482494" x="2909888" y="2846388"/>
          <p14:tracePt t="482534" x="2909888" y="2822575"/>
          <p14:tracePt t="482542" x="2909888" y="2798763"/>
          <p14:tracePt t="482553" x="2917825" y="2759075"/>
          <p14:tracePt t="482561" x="2917825" y="2679700"/>
          <p14:tracePt t="482569" x="2917825" y="2584450"/>
          <p14:tracePt t="482578" x="2917825" y="2503488"/>
          <p14:tracePt t="482585" x="2917825" y="2424113"/>
          <p14:tracePt t="482595" x="2917825" y="2384425"/>
          <p14:tracePt t="482601" x="2917825" y="2376488"/>
          <p14:tracePt t="482610" x="2917825" y="2368550"/>
          <p14:tracePt t="482650" x="2909888" y="2376488"/>
          <p14:tracePt t="482661" x="2909888" y="2400300"/>
          <p14:tracePt t="482665" x="2909888" y="2416175"/>
          <p14:tracePt t="482669" x="2909888" y="2439988"/>
          <p14:tracePt t="482677" x="2909888" y="2447925"/>
          <p14:tracePt t="482685" x="2909888" y="2463800"/>
          <p14:tracePt t="482694" x="2909888" y="2471738"/>
          <p14:tracePt t="482702" x="2917825" y="2479675"/>
          <p14:tracePt t="482749" x="2917825" y="2471738"/>
          <p14:tracePt t="482757" x="2917825" y="2455863"/>
          <p14:tracePt t="482765" x="2917825" y="2432050"/>
          <p14:tracePt t="482774" x="2917825" y="2376488"/>
          <p14:tracePt t="482782" x="2917825" y="2352675"/>
          <p14:tracePt t="482790" x="2917825" y="2328863"/>
          <p14:tracePt t="482797" x="2909888" y="2312988"/>
          <p14:tracePt t="482805" x="2909888" y="2297113"/>
          <p14:tracePt t="482826" x="2909888" y="2289175"/>
          <p14:tracePt t="482837" x="2901950" y="2289175"/>
          <p14:tracePt t="482874" x="2901950" y="2305050"/>
          <p14:tracePt t="482882" x="2901950" y="2312988"/>
          <p14:tracePt t="482890" x="2901950" y="2320925"/>
          <p14:tracePt t="482898" x="2901950" y="2336800"/>
          <p14:tracePt t="482907" x="2901950" y="2352675"/>
          <p14:tracePt t="482913" x="2901950" y="2376488"/>
          <p14:tracePt t="482921" x="2901950" y="2408238"/>
          <p14:tracePt t="482929" x="2901950" y="2424113"/>
          <p14:tracePt t="482933" x="2901950" y="2479675"/>
          <p14:tracePt t="482942" x="2901950" y="2495550"/>
          <p14:tracePt t="482950" x="2909888" y="2503488"/>
          <p14:tracePt t="482958" x="2917825" y="2511425"/>
          <p14:tracePt t="483013" x="2917825" y="2495550"/>
          <p14:tracePt t="483029" x="2917825" y="2487613"/>
          <p14:tracePt t="483038" x="2917825" y="2463800"/>
          <p14:tracePt t="483050" x="2909888" y="2447925"/>
          <p14:tracePt t="483058" x="2901950" y="2439988"/>
          <p14:tracePt t="483065" x="2894013" y="2424113"/>
          <p14:tracePt t="483082" x="2886075" y="2416175"/>
          <p14:tracePt t="483118" x="2870200" y="2439988"/>
          <p14:tracePt t="483129" x="2870200" y="2447925"/>
          <p14:tracePt t="483137" x="2862263" y="2463800"/>
          <p14:tracePt t="483145" x="2854325" y="2487613"/>
          <p14:tracePt t="483153" x="2846388" y="2503488"/>
          <p14:tracePt t="483161" x="2846388" y="2527300"/>
          <p14:tracePt t="483169" x="2838450" y="2576513"/>
          <p14:tracePt t="483177" x="2838450" y="2592388"/>
          <p14:tracePt t="483181" x="2838450" y="2608263"/>
          <p14:tracePt t="483189" x="2838450" y="2616200"/>
          <p14:tracePt t="483197" x="2838450" y="2624138"/>
          <p14:tracePt t="483213" x="2846388" y="2624138"/>
          <p14:tracePt t="483242" x="2854325" y="2624138"/>
          <p14:tracePt t="483257" x="2862263" y="2624138"/>
          <p14:tracePt t="483269" x="2862263" y="2616200"/>
          <p14:tracePt t="483273" x="2870200" y="2592388"/>
          <p14:tracePt t="483277" x="2878138" y="2584450"/>
          <p14:tracePt t="483285" x="2878138" y="2566988"/>
          <p14:tracePt t="483293" x="2878138" y="2559050"/>
          <p14:tracePt t="483302" x="2886075" y="2543175"/>
          <p14:tracePt t="483310" x="2886075" y="2519363"/>
          <p14:tracePt t="483318" x="2886075" y="2495550"/>
          <p14:tracePt t="483327" x="2886075" y="2479675"/>
          <p14:tracePt t="483333" x="2886075" y="2463800"/>
          <p14:tracePt t="483343" x="2886075" y="2455863"/>
          <p14:tracePt t="483349" x="2886075" y="2447925"/>
          <p14:tracePt t="483357" x="2886075" y="2432050"/>
          <p14:tracePt t="483365" x="2878138" y="2432050"/>
          <p14:tracePt t="483377" x="2878138" y="2424113"/>
          <p14:tracePt t="483398" x="2878138" y="2416175"/>
          <p14:tracePt t="483437" x="2870200" y="2416175"/>
          <p14:tracePt t="483445" x="2862263" y="2416175"/>
          <p14:tracePt t="483454" x="2854325" y="2416175"/>
          <p14:tracePt t="483469" x="2846388" y="2424113"/>
          <p14:tracePt t="483477" x="2838450" y="2424113"/>
          <p14:tracePt t="483485" x="2830513" y="2439988"/>
          <p14:tracePt t="483493" x="2814638" y="2463800"/>
          <p14:tracePt t="483502" x="2806700" y="2479675"/>
          <p14:tracePt t="483510" x="2790825" y="2503488"/>
          <p14:tracePt t="483517" x="2790825" y="2511425"/>
          <p14:tracePt t="483529" x="2790825" y="2519363"/>
          <p14:tracePt t="483538" x="2782888" y="2519363"/>
          <p14:tracePt t="483545" x="2782888" y="2527300"/>
          <p14:tracePt t="483626" x="2782888" y="2511425"/>
          <p14:tracePt t="483642" x="2782888" y="2503488"/>
          <p14:tracePt t="483645" x="2782888" y="2487613"/>
          <p14:tracePt t="483662" x="2782888" y="2479675"/>
          <p14:tracePt t="483669" x="2782888" y="2463800"/>
          <p14:tracePt t="483677" x="2782888" y="2455863"/>
          <p14:tracePt t="483685" x="2774950" y="2439988"/>
          <p14:tracePt t="483694" x="2767013" y="2424113"/>
          <p14:tracePt t="483702" x="2751138" y="2408238"/>
          <p14:tracePt t="483711" x="2741613" y="2400300"/>
          <p14:tracePt t="483718" x="2733675" y="2384425"/>
          <p14:tracePt t="483729" x="2725738" y="2384425"/>
          <p14:tracePt t="483781" x="2717800" y="2384425"/>
          <p14:tracePt t="483789" x="2709863" y="2384425"/>
          <p14:tracePt t="483797" x="2701925" y="2424113"/>
          <p14:tracePt t="483805" x="2701925" y="2432050"/>
          <p14:tracePt t="483817" x="2701925" y="2479675"/>
          <p14:tracePt t="483828" x="2701925" y="2495550"/>
          <p14:tracePt t="483829" x="2701925" y="2559050"/>
          <p14:tracePt t="483843" x="2701925" y="2616200"/>
          <p14:tracePt t="483849" x="2701925" y="2679700"/>
          <p14:tracePt t="483858" x="2701925" y="2751138"/>
          <p14:tracePt t="483865" x="2701925" y="2782888"/>
          <p14:tracePt t="483873" x="2709863" y="2790825"/>
          <p14:tracePt t="483878" x="2717800" y="2798763"/>
          <p14:tracePt t="483885" x="2733675" y="2806700"/>
          <p14:tracePt t="483893" x="2741613" y="2814638"/>
          <p14:tracePt t="483910" x="2759075" y="2814638"/>
          <p14:tracePt t="483928" x="2767013" y="2814638"/>
          <p14:tracePt t="483949" x="2774950" y="2806700"/>
          <p14:tracePt t="483957" x="2774950" y="2798763"/>
          <p14:tracePt t="483966" x="2774950" y="2782888"/>
          <p14:tracePt t="483978" x="2774950" y="2767013"/>
          <p14:tracePt t="483985" x="2767013" y="2719388"/>
          <p14:tracePt t="483993" x="2751138" y="2679700"/>
          <p14:tracePt t="484002" x="2717800" y="2663825"/>
          <p14:tracePt t="484010" x="2701925" y="2632075"/>
          <p14:tracePt t="484017" x="2686050" y="2624138"/>
          <p14:tracePt t="484027" x="2654300" y="2608263"/>
          <p14:tracePt t="484029" x="2646363" y="2600325"/>
          <p14:tracePt t="484038" x="2638425" y="2600325"/>
          <p14:tracePt t="484060" x="2630488" y="2592388"/>
          <p14:tracePt t="484089" x="2622550" y="2592388"/>
          <p14:tracePt t="484113" x="2614613" y="2592388"/>
          <p14:tracePt t="484122" x="2606675" y="2600325"/>
          <p14:tracePt t="484125" x="2590800" y="2616200"/>
          <p14:tracePt t="484137" x="2590800" y="2640013"/>
          <p14:tracePt t="484143" x="2582863" y="2640013"/>
          <p14:tracePt t="484149" x="2566988" y="2687638"/>
          <p14:tracePt t="484157" x="2559050" y="2711450"/>
          <p14:tracePt t="484165" x="2543175" y="2727325"/>
          <p14:tracePt t="484178" x="2535238" y="2735263"/>
          <p14:tracePt t="484182" x="2535238" y="2751138"/>
          <p14:tracePt t="484189" x="2527300" y="2759075"/>
          <p14:tracePt t="484197" x="2519363" y="2767013"/>
          <p14:tracePt t="484217" x="2519363" y="2774950"/>
          <p14:tracePt t="484253" x="2511425" y="2767013"/>
          <p14:tracePt t="484266" x="2503488" y="2751138"/>
          <p14:tracePt t="484273" x="2495550" y="2743200"/>
          <p14:tracePt t="484281" x="2487613" y="2719388"/>
          <p14:tracePt t="484289" x="2471738" y="2703513"/>
          <p14:tracePt t="484297" x="2471738" y="2687638"/>
          <p14:tracePt t="484306" x="2463800" y="2671763"/>
          <p14:tracePt t="484313" x="2455863" y="2671763"/>
          <p14:tracePt t="484317" x="2455863" y="2663825"/>
          <p14:tracePt t="484329" x="2455863" y="2655888"/>
          <p14:tracePt t="484333" x="2447925" y="2655888"/>
          <p14:tracePt t="484343" x="2439988" y="2647950"/>
          <p14:tracePt t="484359" x="2432050" y="2640013"/>
          <p14:tracePt t="484385" x="2432050" y="2632075"/>
          <p14:tracePt t="484394" x="2424113" y="2624138"/>
          <p14:tracePt t="484402" x="2416175" y="2624138"/>
          <p14:tracePt t="484411" x="2408238" y="2616200"/>
          <p14:tracePt t="484413" x="2400300" y="2616200"/>
          <p14:tracePt t="484426" x="2392363" y="2608263"/>
          <p14:tracePt t="484437" x="2384425" y="2608263"/>
          <p14:tracePt t="484445" x="2366963" y="2608263"/>
          <p14:tracePt t="484461" x="2351088" y="2624138"/>
          <p14:tracePt t="484469" x="2343150" y="2632075"/>
          <p14:tracePt t="484482" x="2327275" y="2655888"/>
          <p14:tracePt t="484485" x="2319338" y="2671763"/>
          <p14:tracePt t="484495" x="2311400" y="2687638"/>
          <p14:tracePt t="484501" x="2295525" y="2711450"/>
          <p14:tracePt t="484513" x="2279650" y="2727325"/>
          <p14:tracePt t="484524" x="2263775" y="2767013"/>
          <p14:tracePt t="484530" x="2247900" y="2790825"/>
          <p14:tracePt t="484538" x="2239963" y="2822575"/>
          <p14:tracePt t="484546" x="2232025" y="2838450"/>
          <p14:tracePt t="484553" x="2224088" y="2886075"/>
          <p14:tracePt t="484559" x="2216150" y="2919413"/>
          <p14:tracePt t="484566" x="2216150" y="2998788"/>
          <p14:tracePt t="484573" x="2208213" y="3086100"/>
          <p14:tracePt t="484581" x="2208213" y="3101975"/>
          <p14:tracePt t="484589" x="2208213" y="3141663"/>
          <p14:tracePt t="484597" x="2208213" y="3149600"/>
          <p14:tracePt t="484606" x="2208213" y="3157538"/>
          <p14:tracePt t="484653" x="2208213" y="3149600"/>
          <p14:tracePt t="484673" x="2208213" y="3141663"/>
          <p14:tracePt t="484681" x="2208213" y="3125788"/>
          <p14:tracePt t="484698" x="2208213" y="3109913"/>
          <p14:tracePt t="484706" x="2208213" y="3101975"/>
          <p14:tracePt t="484713" x="2208213" y="3086100"/>
          <p14:tracePt t="484722" x="2208213" y="3078163"/>
          <p14:tracePt t="484727" x="2208213" y="3070225"/>
          <p14:tracePt t="484733" x="2208213" y="3062288"/>
          <p14:tracePt t="484743" x="2208213" y="3054350"/>
          <p14:tracePt t="484750" x="2208213" y="3046413"/>
          <p14:tracePt t="484759" x="2208213" y="3038475"/>
          <p14:tracePt t="484765" x="2208213" y="3030538"/>
          <p14:tracePt t="484773" x="2208213" y="3022600"/>
          <p14:tracePt t="484781" x="2208213" y="3006725"/>
          <p14:tracePt t="484797" x="2208213" y="2982913"/>
          <p14:tracePt t="484806" x="2208213" y="2974975"/>
          <p14:tracePt t="484813" x="2200275" y="2959100"/>
          <p14:tracePt t="484826" x="2192338" y="2935288"/>
          <p14:tracePt t="484833" x="2192338" y="2909888"/>
          <p14:tracePt t="484843" x="2192338" y="2901950"/>
          <p14:tracePt t="484849" x="2184400" y="2894013"/>
          <p14:tracePt t="484859" x="2184400" y="2878138"/>
          <p14:tracePt t="484861" x="2184400" y="2870200"/>
          <p14:tracePt t="484869" x="2184400" y="2862263"/>
          <p14:tracePt t="484877" x="2176463" y="2854325"/>
          <p14:tracePt t="484885" x="2176463" y="2846388"/>
          <p14:tracePt t="484894" x="2176463" y="2838450"/>
          <p14:tracePt t="484910" x="2168525" y="2830513"/>
          <p14:tracePt t="484994" x="2160588" y="2830513"/>
          <p14:tracePt t="485167" x="2160588" y="2822575"/>
          <p14:tracePt t="485214" x="2160588" y="2838450"/>
          <p14:tracePt t="485222" x="2160588" y="2886075"/>
          <p14:tracePt t="485230" x="2160588" y="2998788"/>
          <p14:tracePt t="485237" x="2160588" y="3030538"/>
          <p14:tracePt t="485245" x="2160588" y="3078163"/>
          <p14:tracePt t="485253" x="2160588" y="3101975"/>
          <p14:tracePt t="485266" x="2160588" y="3117850"/>
          <p14:tracePt t="485275" x="2160588" y="3125788"/>
          <p14:tracePt t="485282" x="2160588" y="3149600"/>
          <p14:tracePt t="485290" x="2160588" y="3157538"/>
          <p14:tracePt t="485298" x="2160588" y="3173413"/>
          <p14:tracePt t="485302" x="2160588" y="3181350"/>
          <p14:tracePt t="485310" x="2168525" y="3189288"/>
          <p14:tracePt t="485365" x="2168525" y="3165475"/>
          <p14:tracePt t="485374" x="2168525" y="3157538"/>
          <p14:tracePt t="485382" x="2168525" y="3078163"/>
          <p14:tracePt t="485390" x="2168525" y="3046413"/>
          <p14:tracePt t="485398" x="2152650" y="2974975"/>
          <p14:tracePt t="485405" x="2144713" y="2951163"/>
          <p14:tracePt t="485418" x="2144713" y="2909888"/>
          <p14:tracePt t="485425" x="2136775" y="2894013"/>
          <p14:tracePt t="485433" x="2136775" y="2886075"/>
          <p14:tracePt t="485442" x="2136775" y="2878138"/>
          <p14:tracePt t="485449" x="2136775" y="2862263"/>
          <p14:tracePt t="485461" x="2136775" y="2854325"/>
          <p14:tracePt t="485469" x="2136775" y="2838450"/>
          <p14:tracePt t="485477" x="2136775" y="2830513"/>
          <p14:tracePt t="485485" x="2136775" y="2822575"/>
          <p14:tracePt t="485493" x="2136775" y="2814638"/>
          <p14:tracePt t="485509" x="2136775" y="2798763"/>
          <p14:tracePt t="485517" x="2128838" y="2782888"/>
          <p14:tracePt t="485533" x="2128838" y="2774950"/>
          <p14:tracePt t="485542" x="2128838" y="2767013"/>
          <p14:tracePt t="485561" x="2128838" y="2759075"/>
          <p14:tracePt t="485582" x="2128838" y="2751138"/>
          <p14:tracePt t="485598" x="2128838" y="2743200"/>
          <p14:tracePt t="485614" x="2128838" y="2727325"/>
          <p14:tracePt t="485621" x="2120900" y="2727325"/>
          <p14:tracePt t="485630" x="2120900" y="2719388"/>
          <p14:tracePt t="485637" x="2120900" y="2711450"/>
          <p14:tracePt t="485649" x="2120900" y="2703513"/>
          <p14:tracePt t="485669" x="2120900" y="2695575"/>
          <p14:tracePt t="485685" x="2120900" y="2687638"/>
          <p14:tracePt t="485705" x="2120900" y="2679700"/>
          <p14:tracePt t="485718" x="2120900" y="2671763"/>
          <p14:tracePt t="485823" x="2120900" y="2679700"/>
          <p14:tracePt t="485830" x="2120900" y="2687638"/>
          <p14:tracePt t="485837" x="2120900" y="2695575"/>
          <p14:tracePt t="485845" x="2120900" y="2719388"/>
          <p14:tracePt t="485853" x="2128838" y="2735263"/>
          <p14:tracePt t="485865" x="2128838" y="2751138"/>
          <p14:tracePt t="485874" x="2128838" y="2774950"/>
          <p14:tracePt t="485877" x="2136775" y="2798763"/>
          <p14:tracePt t="485885" x="2152650" y="2814638"/>
          <p14:tracePt t="485893" x="2152650" y="2838450"/>
          <p14:tracePt t="485901" x="2160588" y="2838450"/>
          <p14:tracePt t="485909" x="2160588" y="2846388"/>
          <p14:tracePt t="485917" x="2168525" y="2854325"/>
          <p14:tracePt t="485949" x="2176463" y="2854325"/>
          <p14:tracePt t="486016" x="2176463" y="2862263"/>
          <p14:tracePt t="486102" x="2176463" y="2870200"/>
          <p14:tracePt t="486126" x="2176463" y="2886075"/>
          <p14:tracePt t="486134" x="2176463" y="2894013"/>
          <p14:tracePt t="486146" x="2176463" y="2901950"/>
          <p14:tracePt t="486149" x="2176463" y="2919413"/>
          <p14:tracePt t="486159" x="2176463" y="2927350"/>
          <p14:tracePt t="486165" x="2176463" y="2935288"/>
          <p14:tracePt t="486175" x="2176463" y="2951163"/>
          <p14:tracePt t="486186" x="2176463" y="2967038"/>
          <p14:tracePt t="486191" x="2176463" y="2974975"/>
          <p14:tracePt t="486197" x="2176463" y="2982913"/>
          <p14:tracePt t="486206" x="2176463" y="2990850"/>
          <p14:tracePt t="486213" x="2176463" y="3006725"/>
          <p14:tracePt t="486229" x="2176463" y="3014663"/>
          <p14:tracePt t="486246" x="2176463" y="3022600"/>
          <p14:tracePt t="486269" x="2176463" y="3030538"/>
          <p14:tracePt t="486277" x="2176463" y="3038475"/>
          <p14:tracePt t="486350" x="2176463" y="3046413"/>
          <p14:tracePt t="486369" x="2176463" y="3054350"/>
          <p14:tracePt t="486382" x="2176463" y="3062288"/>
          <p14:tracePt t="486390" x="2176463" y="3070225"/>
          <p14:tracePt t="486406" x="2176463" y="3078163"/>
          <p14:tracePt t="486413" x="2176463" y="3086100"/>
          <p14:tracePt t="486422" x="2176463" y="3094038"/>
          <p14:tracePt t="486430" x="2176463" y="3101975"/>
          <p14:tracePt t="486438" x="2176463" y="3109913"/>
          <p14:tracePt t="486449" x="2176463" y="3117850"/>
          <p14:tracePt t="486453" x="2176463" y="3133725"/>
          <p14:tracePt t="486461" x="2176463" y="3149600"/>
          <p14:tracePt t="486469" x="2176463" y="3173413"/>
          <p14:tracePt t="486478" x="2176463" y="3181350"/>
          <p14:tracePt t="486487" x="2176463" y="3189288"/>
          <p14:tracePt t="486493" x="2176463" y="3205163"/>
          <p14:tracePt t="486503" x="2176463" y="3221038"/>
          <p14:tracePt t="486509" x="2176463" y="3228975"/>
          <p14:tracePt t="486517" x="2176463" y="3236913"/>
          <p14:tracePt t="486525" x="2176463" y="3252788"/>
          <p14:tracePt t="486534" x="2176463" y="3270250"/>
          <p14:tracePt t="486541" x="2176463" y="3278188"/>
          <p14:tracePt t="486549" x="2176463" y="3286125"/>
          <p14:tracePt t="486573" x="2176463" y="3294063"/>
          <p14:tracePt t="486648" x="2168525" y="3294063"/>
          <p14:tracePt t="486654" x="2160588" y="3294063"/>
          <p14:tracePt t="486685" x="2152650" y="3294063"/>
          <p14:tracePt t="486734" x="2152650" y="3286125"/>
          <p14:tracePt t="486741" x="2152650" y="3278188"/>
          <p14:tracePt t="486773" x="2152650" y="3270250"/>
          <p14:tracePt t="486789" x="2152650" y="3252788"/>
          <p14:tracePt t="486798" x="2152650" y="3244850"/>
          <p14:tracePt t="486806" x="2152650" y="3236913"/>
          <p14:tracePt t="486813" x="2152650" y="3221038"/>
          <p14:tracePt t="486822" x="2152650" y="3197225"/>
          <p14:tracePt t="486830" x="2144713" y="3181350"/>
          <p14:tracePt t="486837" x="2144713" y="3165475"/>
          <p14:tracePt t="486846" x="2144713" y="3157538"/>
          <p14:tracePt t="486853" x="2144713" y="3149600"/>
          <p14:tracePt t="486861" x="2144713" y="3133725"/>
          <p14:tracePt t="486869" x="2144713" y="3125788"/>
          <p14:tracePt t="486877" x="2144713" y="3117850"/>
          <p14:tracePt t="486885" x="2136775" y="3109913"/>
          <p14:tracePt t="486905" x="2136775" y="3101975"/>
          <p14:tracePt t="486909" x="2136775" y="3094038"/>
          <p14:tracePt t="486917" x="2136775" y="3086100"/>
          <p14:tracePt t="486933" x="2136775" y="3078163"/>
          <p14:tracePt t="486957" x="2136775" y="3070225"/>
          <p14:tracePt t="486982" x="2136775" y="3062288"/>
          <p14:tracePt t="486989" x="2136775" y="3054350"/>
          <p14:tracePt t="487005" x="2136775" y="3046413"/>
          <p14:tracePt t="487013" x="2136775" y="3038475"/>
          <p14:tracePt t="487029" x="2136775" y="3030538"/>
          <p14:tracePt t="487069" x="2136775" y="3022600"/>
          <p14:tracePt t="487077" x="2128838" y="3022600"/>
          <p14:tracePt t="487085" x="2128838" y="3014663"/>
          <p14:tracePt t="487109" x="2128838" y="2998788"/>
          <p14:tracePt t="487125" x="2128838" y="2990850"/>
          <p14:tracePt t="487133" x="2128838" y="2982913"/>
          <p14:tracePt t="487141" x="2128838" y="2974975"/>
          <p14:tracePt t="487149" x="2128838" y="2967038"/>
          <p14:tracePt t="487157" x="2128838" y="2959100"/>
          <p14:tracePt t="487165" x="2128838" y="2951163"/>
          <p14:tracePt t="487174" x="2128838" y="2943225"/>
          <p14:tracePt t="487182" x="2128838" y="2927350"/>
          <p14:tracePt t="487192" x="2128838" y="2919413"/>
          <p14:tracePt t="487197" x="2128838" y="2909888"/>
          <p14:tracePt t="487206" x="2128838" y="2894013"/>
          <p14:tracePt t="487213" x="2128838" y="2870200"/>
          <p14:tracePt t="487221" x="2128838" y="2862263"/>
          <p14:tracePt t="487229" x="2128838" y="2854325"/>
          <p14:tracePt t="487237" x="2128838" y="2838450"/>
          <p14:tracePt t="487245" x="2128838" y="2830513"/>
          <p14:tracePt t="487376" x="2128838" y="2838450"/>
          <p14:tracePt t="487382" x="2128838" y="2854325"/>
          <p14:tracePt t="487398" x="2128838" y="2870200"/>
          <p14:tracePt t="487413" x="2128838" y="2878138"/>
          <p14:tracePt t="487422" x="2128838" y="2886075"/>
          <p14:tracePt t="487437" x="2128838" y="2894013"/>
          <p14:tracePt t="487446" x="2128838" y="2901950"/>
          <p14:tracePt t="487462" x="2120900" y="2919413"/>
          <p14:tracePt t="487574" x="2120900" y="2909888"/>
          <p14:tracePt t="487583" x="2120900" y="2901950"/>
          <p14:tracePt t="487598" x="2120900" y="2894013"/>
          <p14:tracePt t="487613" x="2120900" y="2886075"/>
          <p14:tracePt t="487622" x="2120900" y="2878138"/>
          <p14:tracePt t="487693" x="2128838" y="2870200"/>
          <p14:tracePt t="487709" x="2136775" y="2862263"/>
          <p14:tracePt t="487725" x="2144713" y="2846388"/>
          <p14:tracePt t="487733" x="2152650" y="2838450"/>
          <p14:tracePt t="487741" x="2160588" y="2830513"/>
          <p14:tracePt t="487750" x="2176463" y="2814638"/>
          <p14:tracePt t="487757" x="2176463" y="2790825"/>
          <p14:tracePt t="487765" x="2184400" y="2782888"/>
          <p14:tracePt t="487773" x="2192338" y="2774950"/>
          <p14:tracePt t="487781" x="2200275" y="2767013"/>
          <p14:tracePt t="487789" x="2208213" y="2751138"/>
          <p14:tracePt t="487797" x="2216150" y="2743200"/>
          <p14:tracePt t="487807" x="2224088" y="2735263"/>
          <p14:tracePt t="487813" x="2232025" y="2727325"/>
          <p14:tracePt t="487823" x="2239963" y="2719388"/>
          <p14:tracePt t="487829" x="2239963" y="2711450"/>
          <p14:tracePt t="487837" x="2247900" y="2703513"/>
          <p14:tracePt t="487845" x="2247900" y="2695575"/>
          <p14:tracePt t="487853" x="2255838" y="2679700"/>
          <p14:tracePt t="487869" x="2255838" y="2671763"/>
          <p14:tracePt t="487877" x="2263775" y="2663825"/>
          <p14:tracePt t="488021" x="2263775" y="2671763"/>
          <p14:tracePt t="488038" x="2263775" y="2679700"/>
          <p14:tracePt t="488062" x="2263775" y="2687638"/>
          <p14:tracePt t="488351" x="2271713" y="2687638"/>
          <p14:tracePt t="488383" x="2279650" y="2687638"/>
          <p14:tracePt t="488398" x="2287588" y="2687638"/>
          <p14:tracePt t="488430" x="2295525" y="2687638"/>
          <p14:tracePt t="488461" x="2303463" y="2687638"/>
          <p14:tracePt t="488541" x="2311400" y="2687638"/>
          <p14:tracePt t="488549" x="2319338" y="2687638"/>
          <p14:tracePt t="488566" x="2327275" y="2687638"/>
          <p14:tracePt t="488582" x="2335213" y="2687638"/>
          <p14:tracePt t="488589" x="2343150" y="2687638"/>
          <p14:tracePt t="488597" x="2351088" y="2695575"/>
          <p14:tracePt t="488608" x="2366963" y="2695575"/>
          <p14:tracePt t="488613" x="2374900" y="2703513"/>
          <p14:tracePt t="488623" x="2384425" y="2703513"/>
          <p14:tracePt t="488629" x="2392363" y="2703513"/>
          <p14:tracePt t="488646" x="2400300" y="2703513"/>
          <p14:tracePt t="488654" x="2408238" y="2703513"/>
          <p14:tracePt t="488670" x="2408238" y="2711450"/>
          <p14:tracePt t="488759" x="2416175" y="2711450"/>
          <p14:tracePt t="488782" x="2424113" y="2711450"/>
          <p14:tracePt t="489087" x="2416175" y="2711450"/>
          <p14:tracePt t="489093" x="2416175" y="2719388"/>
          <p14:tracePt t="489109" x="2408238" y="2719388"/>
          <p14:tracePt t="489125" x="2400300" y="2719388"/>
          <p14:tracePt t="489248" x="2400300" y="2727325"/>
          <p14:tracePt t="489696" x="2392363" y="2727325"/>
          <p14:tracePt t="489718" x="2384425" y="2727325"/>
          <p14:tracePt t="489725" x="2374900" y="2727325"/>
          <p14:tracePt t="489750" x="2366963" y="2727325"/>
          <p14:tracePt t="490119" x="2366963" y="2719388"/>
          <p14:tracePt t="490149" x="2366963" y="2711450"/>
          <p14:tracePt t="490158" x="2384425" y="2711450"/>
          <p14:tracePt t="490454" x="2400300" y="2711450"/>
          <p14:tracePt t="490462" x="2408238" y="2711450"/>
          <p14:tracePt t="490470" x="2424113" y="2719388"/>
          <p14:tracePt t="490482" x="2432050" y="2719388"/>
          <p14:tracePt t="490485" x="2439988" y="2719388"/>
          <p14:tracePt t="490494" x="2455863" y="2719388"/>
          <p14:tracePt t="490502" x="2463800" y="2719388"/>
          <p14:tracePt t="490509" x="2471738" y="2719388"/>
          <p14:tracePt t="490518" x="2479675" y="2719388"/>
          <p14:tracePt t="490525" x="2487613" y="2719388"/>
          <p14:tracePt t="490533" x="2495550" y="2719388"/>
          <p14:tracePt t="490541" x="2503488" y="2719388"/>
          <p14:tracePt t="490566" x="2511425" y="2719388"/>
          <p14:tracePt t="490582" x="2519363" y="2719388"/>
          <p14:tracePt t="490589" x="2527300" y="2719388"/>
          <p14:tracePt t="490605" x="2535238" y="2711450"/>
          <p14:tracePt t="490613" x="2551113" y="2711450"/>
          <p14:tracePt t="490621" x="2566988" y="2711450"/>
          <p14:tracePt t="490629" x="2574925" y="2703513"/>
          <p14:tracePt t="490637" x="2582863" y="2703513"/>
          <p14:tracePt t="490646" x="2598738" y="2695575"/>
          <p14:tracePt t="490653" x="2606675" y="2695575"/>
          <p14:tracePt t="490662" x="2614613" y="2687638"/>
          <p14:tracePt t="490669" x="2622550" y="2687638"/>
          <p14:tracePt t="490679" x="2630488" y="2687638"/>
          <p14:tracePt t="490693" x="2638425" y="2687638"/>
          <p14:tracePt t="490702" x="2646363" y="2687638"/>
          <p14:tracePt t="490709" x="2654300" y="2687638"/>
          <p14:tracePt t="490717" x="2678113" y="2695575"/>
          <p14:tracePt t="490725" x="2717800" y="2703513"/>
          <p14:tracePt t="490733" x="2741613" y="2719388"/>
          <p14:tracePt t="490741" x="2774950" y="2727325"/>
          <p14:tracePt t="490750" x="2822575" y="2727325"/>
          <p14:tracePt t="490757" x="2846388" y="2727325"/>
          <p14:tracePt t="490766" x="2878138" y="2727325"/>
          <p14:tracePt t="490773" x="2886075" y="2727325"/>
          <p14:tracePt t="490782" x="2894013" y="2727325"/>
          <p14:tracePt t="491437" x="2886075" y="2727325"/>
          <p14:tracePt t="491447" x="2870200" y="2727325"/>
          <p14:tracePt t="491461" x="2862263" y="2727325"/>
          <p14:tracePt t="491469" x="2846388" y="2727325"/>
          <p14:tracePt t="491479" x="2846388" y="2735263"/>
          <p14:tracePt t="491485" x="2838450" y="2735263"/>
          <p14:tracePt t="491502" x="2830513" y="2735263"/>
          <p14:tracePt t="491518" x="2822575" y="2735263"/>
          <p14:tracePt t="491534" x="2814638" y="2735263"/>
          <p14:tracePt t="491557" x="2806700" y="2735263"/>
          <p14:tracePt t="491574" x="2790825" y="2735263"/>
          <p14:tracePt t="491581" x="2782888" y="2735263"/>
          <p14:tracePt t="491590" x="2774950" y="2735263"/>
          <p14:tracePt t="491597" x="2751138" y="2735263"/>
          <p14:tracePt t="491605" x="2733675" y="2735263"/>
          <p14:tracePt t="491614" x="2717800" y="2735263"/>
          <p14:tracePt t="491622" x="2693988" y="2735263"/>
          <p14:tracePt t="491629" x="2678113" y="2735263"/>
          <p14:tracePt t="491637" x="2662238" y="2735263"/>
          <p14:tracePt t="491646" x="2638425" y="2735263"/>
          <p14:tracePt t="491653" x="2630488" y="2735263"/>
          <p14:tracePt t="491662" x="2622550" y="2743200"/>
          <p14:tracePt t="491679" x="2614613" y="2743200"/>
          <p14:tracePt t="491881" x="2606675" y="2743200"/>
          <p14:tracePt t="491902" x="2606675" y="2735263"/>
          <p14:tracePt t="491910" x="2606675" y="2727325"/>
          <p14:tracePt t="491926" x="2606675" y="2719388"/>
          <p14:tracePt t="491933" x="2606675" y="2711450"/>
          <p14:tracePt t="491942" x="2606675" y="2703513"/>
          <p14:tracePt t="491957" x="2606675" y="2695575"/>
          <p14:tracePt t="491965" x="2598738" y="2695575"/>
          <p14:tracePt t="492134" x="2614613" y="2695575"/>
          <p14:tracePt t="492150" x="2622550" y="2695575"/>
          <p14:tracePt t="492157" x="2630488" y="2695575"/>
          <p14:tracePt t="492165" x="2638425" y="2695575"/>
          <p14:tracePt t="492173" x="2646363" y="2695575"/>
          <p14:tracePt t="492189" x="2654300" y="2695575"/>
          <p14:tracePt t="492197" x="2662238" y="2695575"/>
          <p14:tracePt t="492205" x="2670175" y="2695575"/>
          <p14:tracePt t="492213" x="2678113" y="2695575"/>
          <p14:tracePt t="492221" x="2686050" y="2695575"/>
          <p14:tracePt t="492237" x="2693988" y="2695575"/>
          <p14:tracePt t="492269" x="2693988" y="2687638"/>
          <p14:tracePt t="492334" x="2701925" y="2687638"/>
          <p14:tracePt t="492727" x="2725738" y="2687638"/>
          <p14:tracePt t="492735" x="2741613" y="2687638"/>
          <p14:tracePt t="492742" x="2767013" y="2687638"/>
          <p14:tracePt t="492750" x="2798763" y="2687638"/>
          <p14:tracePt t="492758" x="2814638" y="2687638"/>
          <p14:tracePt t="492767" x="2894013" y="2687638"/>
          <p14:tracePt t="492773" x="2957513" y="2687638"/>
          <p14:tracePt t="492781" x="2973388" y="2687638"/>
          <p14:tracePt t="492789" x="2997200" y="2687638"/>
          <p14:tracePt t="492806" x="3013075" y="2687638"/>
          <p14:tracePt t="492820" x="3013075" y="2679700"/>
          <p14:tracePt t="493046" x="3021013" y="2679700"/>
          <p14:tracePt t="494029" x="3028950" y="2679700"/>
          <p14:tracePt t="494047" x="3028950" y="2687638"/>
          <p14:tracePt t="494062" x="3021013" y="2703513"/>
          <p14:tracePt t="494069" x="3005138" y="2703513"/>
          <p14:tracePt t="494077" x="2965450" y="2711450"/>
          <p14:tracePt t="494086" x="2878138" y="2727325"/>
          <p14:tracePt t="494093" x="2814638" y="2735263"/>
          <p14:tracePt t="494103" x="2741613" y="2743200"/>
          <p14:tracePt t="494109" x="2622550" y="2751138"/>
          <p14:tracePt t="494118" x="2527300" y="2751138"/>
          <p14:tracePt t="494126" x="2487613" y="2751138"/>
          <p14:tracePt t="494133" x="2366963" y="2751138"/>
          <p14:tracePt t="494143" x="2303463" y="2751138"/>
          <p14:tracePt t="494149" x="2232025" y="2759075"/>
          <p14:tracePt t="494158" x="2216150" y="2759075"/>
          <p14:tracePt t="494165" x="2184400" y="2759075"/>
          <p14:tracePt t="494173" x="2176463" y="2759075"/>
          <p14:tracePt t="494181" x="2152650" y="2751138"/>
          <p14:tracePt t="494189" x="2144713" y="2751138"/>
          <p14:tracePt t="494197" x="2128838" y="2751138"/>
          <p14:tracePt t="494213" x="2120900" y="2743200"/>
          <p14:tracePt t="494382" x="2120900" y="2735263"/>
          <p14:tracePt t="494392" x="2128838" y="2727325"/>
          <p14:tracePt t="494397" x="2128838" y="2719388"/>
          <p14:tracePt t="494405" x="2128838" y="2711450"/>
          <p14:tracePt t="494413" x="2128838" y="2695575"/>
          <p14:tracePt t="494422" x="2128838" y="2679700"/>
          <p14:tracePt t="494437" x="2128838" y="2671763"/>
          <p14:tracePt t="494542" x="2128838" y="2679700"/>
          <p14:tracePt t="494590" x="2128838" y="2687638"/>
          <p14:tracePt t="494630" x="2120900" y="2687638"/>
          <p14:tracePt t="494661" x="2120900" y="2695575"/>
          <p14:tracePt t="494677" x="2120900" y="2703513"/>
          <p14:tracePt t="494685" x="2120900" y="2711450"/>
          <p14:tracePt t="494693" x="2120900" y="2719388"/>
          <p14:tracePt t="494709" x="2120900" y="2727325"/>
          <p14:tracePt t="494718" x="2120900" y="2743200"/>
          <p14:tracePt t="494733" x="2120900" y="2759075"/>
          <p14:tracePt t="494743" x="2120900" y="2767013"/>
          <p14:tracePt t="494750" x="2120900" y="2774950"/>
          <p14:tracePt t="494759" x="2120900" y="2782888"/>
          <p14:tracePt t="494766" x="2120900" y="2798763"/>
          <p14:tracePt t="494775" x="2120900" y="2822575"/>
          <p14:tracePt t="494782" x="2120900" y="2830513"/>
          <p14:tracePt t="494792" x="2120900" y="2838450"/>
          <p14:tracePt t="494798" x="2112963" y="2886075"/>
          <p14:tracePt t="494809" x="2112963" y="2901950"/>
          <p14:tracePt t="494813" x="2112963" y="2909888"/>
          <p14:tracePt t="494822" x="2105025" y="2935288"/>
          <p14:tracePt t="494829" x="2105025" y="2951163"/>
          <p14:tracePt t="494837" x="2097088" y="2967038"/>
          <p14:tracePt t="494845" x="2097088" y="2974975"/>
          <p14:tracePt t="494853" x="2097088" y="2982913"/>
          <p14:tracePt t="494861" x="2097088" y="2990850"/>
          <p14:tracePt t="494869" x="2097088" y="2998788"/>
          <p14:tracePt t="494877" x="2097088" y="3006725"/>
          <p14:tracePt t="494885" x="2097088" y="3014663"/>
          <p14:tracePt t="494893" x="2097088" y="3022600"/>
          <p14:tracePt t="494901" x="2097088" y="3030538"/>
          <p14:tracePt t="494917" x="2097088" y="3038475"/>
          <p14:tracePt t="495184" x="2089150" y="3038475"/>
          <p14:tracePt t="495191" x="2081213" y="3046413"/>
          <p14:tracePt t="495198" x="2081213" y="3054350"/>
          <p14:tracePt t="495206" x="2081213" y="3062288"/>
          <p14:tracePt t="495213" x="2081213" y="3109913"/>
          <p14:tracePt t="495222" x="2081213" y="3117850"/>
          <p14:tracePt t="495229" x="2081213" y="3125788"/>
          <p14:tracePt t="495237" x="2073275" y="3133725"/>
          <p14:tracePt t="495261" x="2065338" y="3133725"/>
          <p14:tracePt t="495349" x="2065338" y="3117850"/>
          <p14:tracePt t="495357" x="2065338" y="3109913"/>
          <p14:tracePt t="495365" x="2065338" y="3086100"/>
          <p14:tracePt t="495373" x="2057400" y="3070225"/>
          <p14:tracePt t="495381" x="2057400" y="3054350"/>
          <p14:tracePt t="495391" x="2057400" y="3030538"/>
          <p14:tracePt t="495397" x="2057400" y="3014663"/>
          <p14:tracePt t="495407" x="2057400" y="2998788"/>
          <p14:tracePt t="495413" x="2057400" y="2990850"/>
          <p14:tracePt t="495422" x="2057400" y="2935288"/>
          <p14:tracePt t="495430" x="2049463" y="2886075"/>
          <p14:tracePt t="495437" x="2049463" y="2830513"/>
          <p14:tracePt t="495446" x="2049463" y="2814638"/>
          <p14:tracePt t="495453" x="2049463" y="2806700"/>
          <p14:tracePt t="495461" x="2049463" y="2798763"/>
          <p14:tracePt t="495469" x="2049463" y="2782888"/>
          <p14:tracePt t="495477" x="2049463" y="2767013"/>
          <p14:tracePt t="495493" x="2049463" y="2759075"/>
          <p14:tracePt t="495549" x="2049463" y="2751138"/>
          <p14:tracePt t="495606" x="2049463" y="2759075"/>
          <p14:tracePt t="495613" x="2049463" y="2767013"/>
          <p14:tracePt t="495622" x="2049463" y="2774950"/>
          <p14:tracePt t="495630" x="2049463" y="2782888"/>
          <p14:tracePt t="495638" x="2049463" y="2806700"/>
          <p14:tracePt t="495646" x="2049463" y="2822575"/>
          <p14:tracePt t="495653" x="2049463" y="2846388"/>
          <p14:tracePt t="495662" x="2049463" y="2862263"/>
          <p14:tracePt t="495669" x="2049463" y="2901950"/>
          <p14:tracePt t="495677" x="2049463" y="2927350"/>
          <p14:tracePt t="495685" x="2049463" y="2959100"/>
          <p14:tracePt t="495693" x="2049463" y="2974975"/>
          <p14:tracePt t="495702" x="2049463" y="2998788"/>
          <p14:tracePt t="495709" x="2049463" y="3014663"/>
          <p14:tracePt t="495717" x="2049463" y="3022600"/>
          <p14:tracePt t="495725" x="2049463" y="3038475"/>
          <p14:tracePt t="495773" x="2049463" y="3046413"/>
          <p14:tracePt t="495781" x="2057400" y="3046413"/>
          <p14:tracePt t="495838" x="2057400" y="3038475"/>
          <p14:tracePt t="495861" x="2057400" y="3030538"/>
          <p14:tracePt t="495950" x="2057400" y="3022600"/>
          <p14:tracePt t="495957" x="2065338" y="3022600"/>
          <p14:tracePt t="496077" x="2073275" y="3022600"/>
          <p14:tracePt t="496102" x="2081213" y="3022600"/>
          <p14:tracePt t="496117" x="2089150" y="3022600"/>
          <p14:tracePt t="496133" x="2105025" y="3022600"/>
          <p14:tracePt t="496153" x="2112963" y="3022600"/>
          <p14:tracePt t="496157" x="2112963" y="3014663"/>
          <p14:tracePt t="496181" x="2112963" y="3006725"/>
          <p14:tracePt t="496189" x="2120900" y="3006725"/>
          <p14:tracePt t="496206" x="2128838" y="2998788"/>
          <p14:tracePt t="496213" x="2128838" y="2990850"/>
          <p14:tracePt t="496229" x="2128838" y="2982913"/>
          <p14:tracePt t="496237" x="2136775" y="2982913"/>
          <p14:tracePt t="496245" x="2136775" y="2967038"/>
          <p14:tracePt t="496253" x="2144713" y="2959100"/>
          <p14:tracePt t="496261" x="2144713" y="2943225"/>
          <p14:tracePt t="496269" x="2152650" y="2935288"/>
          <p14:tracePt t="496277" x="2152650" y="2919413"/>
          <p14:tracePt t="496285" x="2168525" y="2886075"/>
          <p14:tracePt t="496293" x="2184400" y="2870200"/>
          <p14:tracePt t="496307" x="2184400" y="2846388"/>
          <p14:tracePt t="496309" x="2192338" y="2830513"/>
          <p14:tracePt t="496318" x="2200275" y="2814638"/>
          <p14:tracePt t="496325" x="2200275" y="2806700"/>
          <p14:tracePt t="496334" x="2208213" y="2790825"/>
          <p14:tracePt t="496342" x="2208213" y="2774950"/>
          <p14:tracePt t="496351" x="2208213" y="2759075"/>
          <p14:tracePt t="496357" x="2224088" y="2727325"/>
          <p14:tracePt t="496366" x="2224088" y="2719388"/>
          <p14:tracePt t="496373" x="2232025" y="2703513"/>
          <p14:tracePt t="496390" x="2232025" y="2695575"/>
          <p14:tracePt t="496457" x="2239963" y="2695575"/>
          <p14:tracePt t="496485" x="2247900" y="2695575"/>
          <p14:tracePt t="496493" x="2255838" y="2695575"/>
          <p14:tracePt t="496509" x="2263775" y="2695575"/>
          <p14:tracePt t="496525" x="2271713" y="2695575"/>
          <p14:tracePt t="496541" x="2279650" y="2695575"/>
          <p14:tracePt t="496582" x="2287588" y="2695575"/>
          <p14:tracePt t="496654" x="2295525" y="2695575"/>
          <p14:tracePt t="496686" x="2295525" y="2703513"/>
          <p14:tracePt t="496693" x="2303463" y="2711450"/>
          <p14:tracePt t="496702" x="2311400" y="2719388"/>
          <p14:tracePt t="496709" x="2327275" y="2727325"/>
          <p14:tracePt t="496718" x="2335213" y="2743200"/>
          <p14:tracePt t="496725" x="2351088" y="2767013"/>
          <p14:tracePt t="496733" x="2359025" y="2782888"/>
          <p14:tracePt t="496741" x="2384425" y="2798763"/>
          <p14:tracePt t="496749" x="2400300" y="2798763"/>
          <p14:tracePt t="496761" x="2408238" y="2806700"/>
          <p14:tracePt t="496765" x="2416175" y="2814638"/>
          <p14:tracePt t="496773" x="2424113" y="2814638"/>
          <p14:tracePt t="496781" x="2432050" y="2814638"/>
          <p14:tracePt t="496798" x="2447925" y="2814638"/>
          <p14:tracePt t="496822" x="2447925" y="2806700"/>
          <p14:tracePt t="496837" x="2447925" y="2790825"/>
          <p14:tracePt t="496853" x="2447925" y="2782888"/>
          <p14:tracePt t="496869" x="2447925" y="2767013"/>
          <p14:tracePt t="496885" x="2447925" y="2759075"/>
          <p14:tracePt t="496901" x="2439988" y="2759075"/>
          <p14:tracePt t="496933" x="2432050" y="2759075"/>
          <p14:tracePt t="496999" x="2424113" y="2759075"/>
          <p14:tracePt t="497005" x="2424113" y="2774950"/>
          <p14:tracePt t="497013" x="2424113" y="2782888"/>
          <p14:tracePt t="497133" x="2432050" y="2774950"/>
          <p14:tracePt t="497149" x="2432050" y="2767013"/>
          <p14:tracePt t="497189" x="2432050" y="2759075"/>
          <p14:tracePt t="497197" x="2439988" y="2759075"/>
          <p14:tracePt t="497205" x="2439988" y="2751138"/>
          <p14:tracePt t="497213" x="2439988" y="2743200"/>
          <p14:tracePt t="497229" x="2439988" y="2735263"/>
          <p14:tracePt t="497238" x="2447925" y="2727325"/>
          <p14:tracePt t="497245" x="2447925" y="2719388"/>
          <p14:tracePt t="497269" x="2447925" y="2711450"/>
          <p14:tracePt t="497301" x="2439988" y="2711450"/>
          <p14:tracePt t="497309" x="2432050" y="2711450"/>
          <p14:tracePt t="497317" x="2424113" y="2711450"/>
          <p14:tracePt t="497325" x="2416175" y="2711450"/>
          <p14:tracePt t="497333" x="2400300" y="2711450"/>
          <p14:tracePt t="497341" x="2384425" y="2719388"/>
          <p14:tracePt t="497349" x="2374900" y="2719388"/>
          <p14:tracePt t="497357" x="2374900" y="2727325"/>
          <p14:tracePt t="497365" x="2366963" y="2727325"/>
          <p14:tracePt t="497373" x="2366963" y="2743200"/>
          <p14:tracePt t="497389" x="2366963" y="2751138"/>
          <p14:tracePt t="497398" x="2359025" y="2751138"/>
          <p14:tracePt t="497406" x="2359025" y="2759075"/>
          <p14:tracePt t="497413" x="2359025" y="2767013"/>
          <p14:tracePt t="497430" x="2374900" y="2774950"/>
          <p14:tracePt t="497439" x="2400300" y="2782888"/>
          <p14:tracePt t="497446" x="2447925" y="2798763"/>
          <p14:tracePt t="497453" x="2463800" y="2806700"/>
          <p14:tracePt t="497462" x="2527300" y="2806700"/>
          <p14:tracePt t="497469" x="2551113" y="2806700"/>
          <p14:tracePt t="497477" x="2614613" y="2806700"/>
          <p14:tracePt t="497485" x="2654300" y="2806700"/>
          <p14:tracePt t="497493" x="2678113" y="2806700"/>
          <p14:tracePt t="497501" x="2686050" y="2806700"/>
          <p14:tracePt t="497510" x="2693988" y="2798763"/>
          <p14:tracePt t="497517" x="2701925" y="2798763"/>
          <p14:tracePt t="497525" x="2701925" y="2790825"/>
          <p14:tracePt t="497542" x="2701925" y="2782888"/>
          <p14:tracePt t="497557" x="2701925" y="2774950"/>
          <p14:tracePt t="497565" x="2701925" y="2767013"/>
          <p14:tracePt t="497613" x="2709863" y="2751138"/>
          <p14:tracePt t="497621" x="2709863" y="2743200"/>
          <p14:tracePt t="497630" x="2717800" y="2743200"/>
          <p14:tracePt t="497638" x="2725738" y="2735263"/>
          <p14:tracePt t="497646" x="2751138" y="2727325"/>
          <p14:tracePt t="497655" x="2774950" y="2719388"/>
          <p14:tracePt t="497662" x="2790825" y="2711450"/>
          <p14:tracePt t="497669" x="2806700" y="2703513"/>
          <p14:tracePt t="497677" x="2830513" y="2703513"/>
          <p14:tracePt t="497685" x="2846388" y="2703513"/>
          <p14:tracePt t="497693" x="2862263" y="2703513"/>
          <p14:tracePt t="497710" x="2870200" y="2695575"/>
          <p14:tracePt t="497766" x="2854325" y="2695575"/>
          <p14:tracePt t="497773" x="2846388" y="2679700"/>
          <p14:tracePt t="497782" x="2822575" y="2679700"/>
          <p14:tracePt t="497789" x="2759075" y="2671763"/>
          <p14:tracePt t="497797" x="2741613" y="2663825"/>
          <p14:tracePt t="497806" x="2662238" y="2655888"/>
          <p14:tracePt t="497813" x="2654300" y="2655888"/>
          <p14:tracePt t="497822" x="2646363" y="2655888"/>
          <p14:tracePt t="497829" x="2638425" y="2655888"/>
          <p14:tracePt t="497839" x="2630488" y="2655888"/>
          <p14:tracePt t="497845" x="2622550" y="2655888"/>
          <p14:tracePt t="497885" x="2622550" y="2663825"/>
          <p14:tracePt t="497893" x="2638425" y="2663825"/>
          <p14:tracePt t="497901" x="2654300" y="2671763"/>
          <p14:tracePt t="497909" x="2693988" y="2679700"/>
          <p14:tracePt t="497917" x="2751138" y="2687638"/>
          <p14:tracePt t="497925" x="2782888" y="2695575"/>
          <p14:tracePt t="497933" x="2886075" y="2695575"/>
          <p14:tracePt t="497941" x="2909888" y="2695575"/>
          <p14:tracePt t="497949" x="2941638" y="2695575"/>
          <p14:tracePt t="497957" x="2957513" y="2695575"/>
          <p14:tracePt t="497998" x="2957513" y="2687638"/>
          <p14:tracePt t="498005" x="2949575" y="2679700"/>
          <p14:tracePt t="498013" x="2933700" y="2671763"/>
          <p14:tracePt t="498022" x="2925763" y="2663825"/>
          <p14:tracePt t="498029" x="2909888" y="2663825"/>
          <p14:tracePt t="498039" x="2894013" y="2663825"/>
          <p14:tracePt t="498046" x="2886075" y="2663825"/>
          <p14:tracePt t="498055" x="2878138" y="2663825"/>
          <p14:tracePt t="498072" x="2870200" y="2663825"/>
          <p14:tracePt t="498085" x="2862263" y="2663825"/>
          <p14:tracePt t="498117" x="2862263" y="2671763"/>
          <p14:tracePt t="498125" x="2870200" y="2679700"/>
          <p14:tracePt t="498149" x="2878138" y="2679700"/>
          <p14:tracePt t="498215" x="2870200" y="2679700"/>
          <p14:tracePt t="498229" x="2862263" y="2679700"/>
          <p14:tracePt t="498317" x="2862263" y="2671763"/>
          <p14:tracePt t="498342" x="2854325" y="2671763"/>
          <p14:tracePt t="498350" x="2846388" y="2671763"/>
          <p14:tracePt t="498381" x="2838450" y="2671763"/>
          <p14:tracePt t="498405" x="2838450" y="2679700"/>
          <p14:tracePt t="498413" x="2830513" y="2679700"/>
          <p14:tracePt t="498445" x="2830513" y="2687638"/>
          <p14:tracePt t="498462" x="2830513" y="2695575"/>
          <p14:tracePt t="498470" x="2830513" y="2711450"/>
          <p14:tracePt t="498477" x="2830513" y="2719388"/>
          <p14:tracePt t="498485" x="2830513" y="2727325"/>
          <p14:tracePt t="498493" x="2830513" y="2743200"/>
          <p14:tracePt t="498509" x="2830513" y="2751138"/>
          <p14:tracePt t="498517" x="2838450" y="2751138"/>
          <p14:tracePt t="498525" x="2846388" y="2759075"/>
          <p14:tracePt t="498533" x="2862263" y="2759075"/>
          <p14:tracePt t="498550" x="2870200" y="2759075"/>
          <p14:tracePt t="498557" x="2886075" y="2759075"/>
          <p14:tracePt t="498566" x="2886075" y="2751138"/>
          <p14:tracePt t="498582" x="2886075" y="2743200"/>
          <p14:tracePt t="498589" x="2886075" y="2735263"/>
          <p14:tracePt t="498597" x="2886075" y="2727325"/>
          <p14:tracePt t="498605" x="2886075" y="2711450"/>
          <p14:tracePt t="498613" x="2886075" y="2703513"/>
          <p14:tracePt t="498622" x="2886075" y="2695575"/>
          <p14:tracePt t="498629" x="2878138" y="2695575"/>
          <p14:tracePt t="498639" x="2862263" y="2687638"/>
          <p14:tracePt t="498645" x="2854325" y="2687638"/>
          <p14:tracePt t="498655" x="2846388" y="2687638"/>
          <p14:tracePt t="498662" x="2838450" y="2687638"/>
          <p14:tracePt t="498671" x="2822575" y="2687638"/>
          <p14:tracePt t="498677" x="2814638" y="2687638"/>
          <p14:tracePt t="498686" x="2806700" y="2687638"/>
          <p14:tracePt t="498701" x="2798763" y="2687638"/>
          <p14:tracePt t="498709" x="2798763" y="2695575"/>
          <p14:tracePt t="498749" x="2798763" y="2711450"/>
          <p14:tracePt t="498765" x="2806700" y="2719388"/>
          <p14:tracePt t="498773" x="2814638" y="2735263"/>
          <p14:tracePt t="498782" x="2830513" y="2743200"/>
          <p14:tracePt t="498789" x="2854325" y="2751138"/>
          <p14:tracePt t="498797" x="2894013" y="2759075"/>
          <p14:tracePt t="498805" x="2933700" y="2767013"/>
          <p14:tracePt t="498813" x="2989263" y="2767013"/>
          <p14:tracePt t="498822" x="3021013" y="2767013"/>
          <p14:tracePt t="498829" x="3036888" y="2767013"/>
          <p14:tracePt t="498840" x="3044825" y="2767013"/>
          <p14:tracePt t="498854" x="3052763" y="2759075"/>
          <p14:tracePt t="498862" x="3052763" y="2751138"/>
          <p14:tracePt t="498871" x="3052763" y="2743200"/>
          <p14:tracePt t="498882" x="3052763" y="2735263"/>
          <p14:tracePt t="498886" x="3052763" y="2727325"/>
          <p14:tracePt t="498893" x="3052763" y="2719388"/>
          <p14:tracePt t="499606" x="3044825" y="2727325"/>
          <p14:tracePt t="499622" x="3036888" y="2727325"/>
          <p14:tracePt t="499642" x="3028950" y="2727325"/>
          <p14:tracePt t="499646" x="3021013" y="2735263"/>
          <p14:tracePt t="499661" x="3013075" y="2743200"/>
          <p14:tracePt t="499669" x="3005138" y="2743200"/>
          <p14:tracePt t="499679" x="2997200" y="2743200"/>
          <p14:tracePt t="499693" x="2997200" y="2751138"/>
          <p14:tracePt t="499759" x="2989263" y="2751138"/>
          <p14:tracePt t="499781" x="2989263" y="2759075"/>
          <p14:tracePt t="499797" x="2981325" y="2759075"/>
          <p14:tracePt t="500464" x="2973388" y="2759075"/>
          <p14:tracePt t="500469" x="2854325" y="2743200"/>
          <p14:tracePt t="500478" x="2767013" y="2719388"/>
          <p14:tracePt t="500486" x="2670175" y="2679700"/>
          <p14:tracePt t="500493" x="2590800" y="2655888"/>
          <p14:tracePt t="500503" x="2471738" y="2640013"/>
          <p14:tracePt t="500509" x="2287588" y="2551113"/>
          <p14:tracePt t="500517" x="2128838" y="2495550"/>
          <p14:tracePt t="500525" x="1960563" y="2455863"/>
          <p14:tracePt t="500533" x="1889125" y="2368550"/>
          <p14:tracePt t="500541" x="1746250" y="2233613"/>
          <p14:tracePt t="500549" x="1554163" y="2120900"/>
          <p14:tracePt t="500557" x="1403350" y="1881188"/>
          <p14:tracePt t="500565" x="1203325" y="1643063"/>
          <p14:tracePt t="500573" x="1020763" y="1419225"/>
          <p14:tracePt t="500581" x="868363" y="1179513"/>
          <p14:tracePt t="500589" x="717550" y="1012825"/>
          <p14:tracePt t="500597" x="677863" y="941388"/>
          <p14:tracePt t="500605" x="654050" y="877888"/>
          <p14:tracePt t="500613" x="654050" y="862013"/>
          <p14:tracePt t="500621" x="646113" y="862013"/>
          <p14:tracePt t="500629" x="638175" y="852488"/>
          <p14:tracePt t="500830" x="646113" y="862013"/>
          <p14:tracePt t="500838" x="654050" y="862013"/>
          <p14:tracePt t="500847" x="661988" y="869950"/>
          <p14:tracePt t="500853" x="685800" y="869950"/>
          <p14:tracePt t="500861" x="693738" y="877888"/>
          <p14:tracePt t="500869" x="709613" y="877888"/>
          <p14:tracePt t="500893" x="717550" y="877888"/>
          <p14:tracePt t="500925" x="725488" y="885825"/>
          <p14:tracePt t="500933" x="733425" y="885825"/>
          <p14:tracePt t="500941" x="741363" y="885825"/>
          <p14:tracePt t="500949" x="741363" y="893763"/>
          <p14:tracePt t="500957" x="757238" y="893763"/>
          <p14:tracePt t="500966" x="773113" y="893763"/>
          <p14:tracePt t="500973" x="788988" y="901700"/>
          <p14:tracePt t="500982" x="796925" y="909638"/>
          <p14:tracePt t="500989" x="844550" y="909638"/>
          <p14:tracePt t="500997" x="917575" y="925513"/>
          <p14:tracePt t="501005" x="1020763" y="941388"/>
          <p14:tracePt t="501013" x="1171575" y="957263"/>
          <p14:tracePt t="501021" x="1308100" y="996950"/>
          <p14:tracePt t="501029" x="1411288" y="1004888"/>
          <p14:tracePt t="501037" x="1498600" y="1020763"/>
          <p14:tracePt t="501046" x="1562100" y="1020763"/>
          <p14:tracePt t="501056" x="1666875" y="1020763"/>
          <p14:tracePt t="501062" x="1722438" y="1020763"/>
          <p14:tracePt t="501070" x="1738313" y="1020763"/>
          <p14:tracePt t="501077" x="1746250" y="1020763"/>
          <p14:tracePt t="501086" x="1754188" y="1020763"/>
          <p14:tracePt t="501125" x="1762125" y="1020763"/>
          <p14:tracePt t="501133" x="1762125" y="1012825"/>
          <p14:tracePt t="501157" x="1770063" y="1012825"/>
          <p14:tracePt t="501166" x="1778000" y="1012825"/>
          <p14:tracePt t="501190" x="1778000" y="1004888"/>
          <p14:tracePt t="501198" x="1785938" y="1004888"/>
          <p14:tracePt t="501281" x="1793875" y="1004888"/>
          <p14:tracePt t="501301" x="1801813" y="1004888"/>
          <p14:tracePt t="501309" x="1809750" y="1004888"/>
          <p14:tracePt t="501317" x="1817688" y="1004888"/>
          <p14:tracePt t="501325" x="1841500" y="1004888"/>
          <p14:tracePt t="501333" x="1857375" y="1004888"/>
          <p14:tracePt t="501341" x="1881188" y="1004888"/>
          <p14:tracePt t="501349" x="1936750" y="1012825"/>
          <p14:tracePt t="501357" x="2017713" y="1020763"/>
          <p14:tracePt t="501365" x="2136775" y="1052513"/>
          <p14:tracePt t="501373" x="2255838" y="1068388"/>
          <p14:tracePt t="501381" x="2400300" y="1084263"/>
          <p14:tracePt t="501389" x="2559050" y="1100138"/>
          <p14:tracePt t="501397" x="2622550" y="1108075"/>
          <p14:tracePt t="501405" x="2725738" y="1108075"/>
          <p14:tracePt t="501413" x="2846388" y="1108075"/>
          <p14:tracePt t="501421" x="2878138" y="1108075"/>
          <p14:tracePt t="501429" x="2894013" y="1108075"/>
          <p14:tracePt t="501437" x="2917825" y="1108075"/>
          <p14:tracePt t="501445" x="2925763" y="1108075"/>
          <p14:tracePt t="501453" x="2941638" y="1108075"/>
          <p14:tracePt t="501493" x="2949575" y="1108075"/>
          <p14:tracePt t="501525" x="2957513" y="1108075"/>
          <p14:tracePt t="501542" x="2965450" y="1108075"/>
          <p14:tracePt t="501557" x="2981325" y="1100138"/>
          <p14:tracePt t="501565" x="2989263" y="1100138"/>
          <p14:tracePt t="501573" x="2997200" y="1100138"/>
          <p14:tracePt t="501581" x="3013075" y="1100138"/>
          <p14:tracePt t="501589" x="3028950" y="1100138"/>
          <p14:tracePt t="501597" x="3109913" y="1100138"/>
          <p14:tracePt t="501605" x="3173413" y="1100138"/>
          <p14:tracePt t="501613" x="3276600" y="1100138"/>
          <p14:tracePt t="501621" x="3363913" y="1100138"/>
          <p14:tracePt t="501629" x="3459163" y="1100138"/>
          <p14:tracePt t="501637" x="3532188" y="1100138"/>
          <p14:tracePt t="501645" x="3619500" y="1100138"/>
          <p14:tracePt t="501653" x="3651250" y="1100138"/>
          <p14:tracePt t="501662" x="3690938" y="1092200"/>
          <p14:tracePt t="501669" x="3714750" y="1092200"/>
          <p14:tracePt t="501677" x="3730625" y="1092200"/>
          <p14:tracePt t="501685" x="3746500" y="1092200"/>
          <p14:tracePt t="501693" x="3754438" y="1092200"/>
          <p14:tracePt t="501702" x="3762375" y="1092200"/>
          <p14:tracePt t="501709" x="3770313" y="1092200"/>
          <p14:tracePt t="502301" x="3770313" y="1084263"/>
          <p14:tracePt t="502310" x="3770313" y="1076325"/>
          <p14:tracePt t="502317" x="3778250" y="1068388"/>
          <p14:tracePt t="502325" x="3778250" y="1060450"/>
          <p14:tracePt t="502333" x="3778250" y="1052513"/>
          <p14:tracePt t="502342" x="3778250" y="1044575"/>
          <p14:tracePt t="502349" x="3778250" y="1020763"/>
          <p14:tracePt t="502359" x="3778250" y="1004888"/>
          <p14:tracePt t="502374" x="3778250" y="996950"/>
          <p14:tracePt t="502382" x="3778250" y="989013"/>
          <p14:tracePt t="502389" x="3770313" y="989013"/>
          <p14:tracePt t="502397" x="3762375" y="973138"/>
          <p14:tracePt t="502405" x="3754438" y="965200"/>
          <p14:tracePt t="502413" x="3738563" y="965200"/>
          <p14:tracePt t="502422" x="3730625" y="965200"/>
          <p14:tracePt t="502430" x="3690938" y="957263"/>
          <p14:tracePt t="502437" x="3635375" y="957263"/>
          <p14:tracePt t="502445" x="3603625" y="957263"/>
          <p14:tracePt t="502453" x="3500438" y="957263"/>
          <p14:tracePt t="502462" x="3411538" y="957263"/>
          <p14:tracePt t="502469" x="3236913" y="957263"/>
          <p14:tracePt t="502477" x="3013075" y="957263"/>
          <p14:tracePt t="502485" x="2693988" y="957263"/>
          <p14:tracePt t="502493" x="2408238" y="957263"/>
          <p14:tracePt t="502501" x="2065338" y="957263"/>
          <p14:tracePt t="502509" x="1785938" y="957263"/>
          <p14:tracePt t="502521" x="1625600" y="957263"/>
          <p14:tracePt t="502525" x="1490663" y="949325"/>
          <p14:tracePt t="502533" x="1435100" y="941388"/>
          <p14:tracePt t="502542" x="1419225" y="941388"/>
          <p14:tracePt t="502589" x="1419225" y="957263"/>
          <p14:tracePt t="502597" x="1419225" y="1020763"/>
          <p14:tracePt t="502605" x="1435100" y="1139825"/>
          <p14:tracePt t="502613" x="1450975" y="1236663"/>
          <p14:tracePt t="502621" x="1474788" y="1347788"/>
          <p14:tracePt t="502630" x="1490663" y="1435100"/>
          <p14:tracePt t="502638" x="1498600" y="1547813"/>
          <p14:tracePt t="502646" x="1530350" y="1595438"/>
          <p14:tracePt t="502654" x="1554163" y="1627188"/>
          <p14:tracePt t="502662" x="1593850" y="1651000"/>
          <p14:tracePt t="502675" x="1651000" y="1658938"/>
          <p14:tracePt t="502677" x="1690688" y="1658938"/>
          <p14:tracePt t="502685" x="1793875" y="1658938"/>
          <p14:tracePt t="502693" x="1905000" y="1658938"/>
          <p14:tracePt t="502701" x="1976438" y="1643063"/>
          <p14:tracePt t="502709" x="2097088" y="1563688"/>
          <p14:tracePt t="502717" x="2160588" y="1482725"/>
          <p14:tracePt t="502727" x="2176463" y="1427163"/>
          <p14:tracePt t="502733" x="2192338" y="1363663"/>
          <p14:tracePt t="502742" x="2200275" y="1284288"/>
          <p14:tracePt t="502750" x="2208213" y="1260475"/>
          <p14:tracePt t="502758" x="2208213" y="1252538"/>
          <p14:tracePt t="502765" x="2208213" y="1244600"/>
          <p14:tracePt t="502774" x="2200275" y="1244600"/>
          <p14:tracePt t="502878" x="2192338" y="1244600"/>
          <p14:tracePt t="502886" x="2184400" y="1244600"/>
          <p14:tracePt t="502893" x="2176463" y="1244600"/>
          <p14:tracePt t="502902" x="2152650" y="1236663"/>
          <p14:tracePt t="502909" x="2136775" y="1236663"/>
          <p14:tracePt t="502918" x="2128838" y="1236663"/>
          <p14:tracePt t="502925" x="2120900" y="1236663"/>
          <p14:tracePt t="502933" x="2112963" y="1252538"/>
          <p14:tracePt t="502942" x="2105025" y="1268413"/>
          <p14:tracePt t="502949" x="2105025" y="1292225"/>
          <p14:tracePt t="502958" x="2105025" y="1308100"/>
          <p14:tracePt t="502965" x="2105025" y="1316038"/>
          <p14:tracePt t="502975" x="2105025" y="1403350"/>
          <p14:tracePt t="502981" x="2176463" y="1427163"/>
          <p14:tracePt t="502991" x="2232025" y="1474788"/>
          <p14:tracePt t="502997" x="2327275" y="1490663"/>
          <p14:tracePt t="503005" x="2439988" y="1498600"/>
          <p14:tracePt t="503013" x="2551113" y="1498600"/>
          <p14:tracePt t="503021" x="2693988" y="1498600"/>
          <p14:tracePt t="503029" x="2806700" y="1490663"/>
          <p14:tracePt t="503037" x="2957513" y="1474788"/>
          <p14:tracePt t="503057" x="3100388" y="1411288"/>
          <p14:tracePt t="503061" x="3157538" y="1363663"/>
          <p14:tracePt t="503069" x="3173413" y="1308100"/>
          <p14:tracePt t="503077" x="3173413" y="1244600"/>
          <p14:tracePt t="503085" x="3173413" y="1163638"/>
          <p14:tracePt t="503093" x="3173413" y="1116013"/>
          <p14:tracePt t="503102" x="3173413" y="1100138"/>
          <p14:tracePt t="503109" x="3181350" y="1076325"/>
          <p14:tracePt t="503125" x="3181350" y="1068388"/>
          <p14:tracePt t="503149" x="3181350" y="1060450"/>
          <p14:tracePt t="503159" x="3173413" y="1052513"/>
          <p14:tracePt t="503165" x="3173413" y="1044575"/>
          <p14:tracePt t="503174" x="3165475" y="1036638"/>
          <p14:tracePt t="503181" x="3157538" y="1020763"/>
          <p14:tracePt t="503190" x="3141663" y="989013"/>
          <p14:tracePt t="503197" x="3117850" y="957263"/>
          <p14:tracePt t="503205" x="3084513" y="933450"/>
          <p14:tracePt t="503213" x="3076575" y="925513"/>
          <p14:tracePt t="503221" x="3036888" y="909638"/>
          <p14:tracePt t="503229" x="3013075" y="909638"/>
          <p14:tracePt t="503237" x="2989263" y="909638"/>
          <p14:tracePt t="503245" x="2949575" y="909638"/>
          <p14:tracePt t="503253" x="2925763" y="909638"/>
          <p14:tracePt t="503261" x="2917825" y="909638"/>
          <p14:tracePt t="503269" x="2878138" y="925513"/>
          <p14:tracePt t="503277" x="2870200" y="941388"/>
          <p14:tracePt t="503285" x="2854325" y="965200"/>
          <p14:tracePt t="503293" x="2854325" y="981075"/>
          <p14:tracePt t="503302" x="2854325" y="1020763"/>
          <p14:tracePt t="503309" x="2854325" y="1068388"/>
          <p14:tracePt t="503318" x="2854325" y="1084263"/>
          <p14:tracePt t="503325" x="2862263" y="1147763"/>
          <p14:tracePt t="503333" x="2878138" y="1204913"/>
          <p14:tracePt t="503341" x="2894013" y="1228725"/>
          <p14:tracePt t="503349" x="2941638" y="1268413"/>
          <p14:tracePt t="503359" x="2981325" y="1284288"/>
          <p14:tracePt t="503365" x="3021013" y="1300163"/>
          <p14:tracePt t="503374" x="3044825" y="1300163"/>
          <p14:tracePt t="503381" x="3076575" y="1300163"/>
          <p14:tracePt t="503390" x="3157538" y="1300163"/>
          <p14:tracePt t="503397" x="3165475" y="1300163"/>
          <p14:tracePt t="503405" x="3173413" y="1292225"/>
          <p14:tracePt t="503413" x="3181350" y="1276350"/>
          <p14:tracePt t="503422" x="3189288" y="1276350"/>
          <p14:tracePt t="503429" x="3189288" y="1268413"/>
          <p14:tracePt t="503437" x="3189288" y="1252538"/>
          <p14:tracePt t="503445" x="3189288" y="1244600"/>
          <p14:tracePt t="503453" x="3189288" y="1236663"/>
          <p14:tracePt t="503542" x="3189288" y="1228725"/>
          <p14:tracePt t="503550" x="3181350" y="1228725"/>
          <p14:tracePt t="503557" x="3173413" y="1228725"/>
          <p14:tracePt t="503566" x="3173413" y="1236663"/>
          <p14:tracePt t="503574" x="3165475" y="1244600"/>
          <p14:tracePt t="503582" x="3157538" y="1260475"/>
          <p14:tracePt t="503591" x="3157538" y="1276350"/>
          <p14:tracePt t="503597" x="3149600" y="1292225"/>
          <p14:tracePt t="503607" x="3133725" y="1323975"/>
          <p14:tracePt t="503613" x="3133725" y="1339850"/>
          <p14:tracePt t="503624" x="3125788" y="1363663"/>
          <p14:tracePt t="503630" x="3117850" y="1427163"/>
          <p14:tracePt t="503637" x="3117850" y="1450975"/>
          <p14:tracePt t="503645" x="3117850" y="1458913"/>
          <p14:tracePt t="503661" x="3117850" y="1474788"/>
          <p14:tracePt t="503693" x="3109913" y="1474788"/>
          <p14:tracePt t="503725" x="3109913" y="1458913"/>
          <p14:tracePt t="503749" x="3109913" y="1450975"/>
          <p14:tracePt t="504198" x="3100388" y="1450975"/>
          <p14:tracePt t="504205" x="3092450" y="1458913"/>
          <p14:tracePt t="504221" x="3092450" y="1474788"/>
          <p14:tracePt t="504229" x="3076575" y="1490663"/>
          <p14:tracePt t="504237" x="3076575" y="1506538"/>
          <p14:tracePt t="504245" x="3060700" y="1514475"/>
          <p14:tracePt t="504253" x="3052763" y="1547813"/>
          <p14:tracePt t="504263" x="3005138" y="1587500"/>
          <p14:tracePt t="504269" x="2941638" y="1611313"/>
          <p14:tracePt t="504278" x="2909888" y="1627188"/>
          <p14:tracePt t="504285" x="2862263" y="1666875"/>
          <p14:tracePt t="504294" x="2774950" y="1690688"/>
          <p14:tracePt t="504301" x="2662238" y="1785938"/>
          <p14:tracePt t="504310" x="2614613" y="1833563"/>
          <p14:tracePt t="504317" x="2582863" y="1881188"/>
          <p14:tracePt t="504325" x="2511425" y="1970088"/>
          <p14:tracePt t="504337" x="2487613" y="1985963"/>
          <p14:tracePt t="504341" x="2400300" y="2041525"/>
          <p14:tracePt t="504349" x="2384425" y="2057400"/>
          <p14:tracePt t="504357" x="2366963" y="2073275"/>
          <p14:tracePt t="504365" x="2335213" y="2089150"/>
          <p14:tracePt t="504373" x="2319338" y="2097088"/>
          <p14:tracePt t="504381" x="2303463" y="2105025"/>
          <p14:tracePt t="504389" x="2287588" y="2112963"/>
          <p14:tracePt t="504397" x="2287588" y="2120900"/>
          <p14:tracePt t="504405" x="2279650" y="2120900"/>
          <p14:tracePt t="504453" x="2279650" y="2105025"/>
          <p14:tracePt t="504461" x="2279650" y="2081213"/>
          <p14:tracePt t="504469" x="2279650" y="2073275"/>
          <p14:tracePt t="504477" x="2279650" y="2065338"/>
          <p14:tracePt t="504489" x="2279650" y="2057400"/>
          <p14:tracePt t="504494" x="2279650" y="2049463"/>
          <p14:tracePt t="504533" x="2279650" y="2065338"/>
          <p14:tracePt t="504541" x="2279650" y="2128838"/>
          <p14:tracePt t="504550" x="2279650" y="2241550"/>
          <p14:tracePt t="504557" x="2279650" y="2305050"/>
          <p14:tracePt t="504565" x="2279650" y="2416175"/>
          <p14:tracePt t="504573" x="2279650" y="2463800"/>
          <p14:tracePt t="504581" x="2279650" y="2527300"/>
          <p14:tracePt t="504589" x="2279650" y="2543175"/>
          <p14:tracePt t="504597" x="2279650" y="2566988"/>
          <p14:tracePt t="504669" x="2279650" y="2551113"/>
          <p14:tracePt t="504677" x="2279650" y="2543175"/>
          <p14:tracePt t="504685" x="2279650" y="2535238"/>
          <p14:tracePt t="504693" x="2271713" y="2495550"/>
          <p14:tracePt t="504701" x="2247900" y="2424113"/>
          <p14:tracePt t="504710" x="2224088" y="2336800"/>
          <p14:tracePt t="504718" x="2216150" y="2320925"/>
          <p14:tracePt t="504726" x="2200275" y="2297113"/>
          <p14:tracePt t="504741" x="2200275" y="2289175"/>
          <p14:tracePt t="504806" x="2192338" y="2289175"/>
          <p14:tracePt t="504813" x="2184400" y="2312988"/>
          <p14:tracePt t="504821" x="2184400" y="2328863"/>
          <p14:tracePt t="504829" x="2184400" y="2352675"/>
          <p14:tracePt t="504837" x="2176463" y="2416175"/>
          <p14:tracePt t="504845" x="2160588" y="2495550"/>
          <p14:tracePt t="504853" x="2160588" y="2543175"/>
          <p14:tracePt t="504861" x="2160588" y="2584450"/>
          <p14:tracePt t="504869" x="2160588" y="2592388"/>
          <p14:tracePt t="504878" x="2160588" y="2600325"/>
          <p14:tracePt t="504885" x="2160588" y="2616200"/>
          <p14:tracePt t="504958" x="2160588" y="2608263"/>
          <p14:tracePt t="504966" x="2160588" y="2592388"/>
          <p14:tracePt t="504974" x="2160588" y="2566988"/>
          <p14:tracePt t="504982" x="2160588" y="2551113"/>
          <p14:tracePt t="504990" x="2160588" y="2511425"/>
          <p14:tracePt t="504997" x="2152650" y="2487613"/>
          <p14:tracePt t="505006" x="2152650" y="2479675"/>
          <p14:tracePt t="505013" x="2152650" y="2471738"/>
          <p14:tracePt t="505029" x="2152650" y="2463800"/>
          <p14:tracePt t="505159" x="2152650" y="2471738"/>
          <p14:tracePt t="505165" x="2144713" y="2471738"/>
          <p14:tracePt t="505173" x="2144713" y="2479675"/>
          <p14:tracePt t="505190" x="2144713" y="2487613"/>
          <p14:tracePt t="505197" x="2144713" y="2495550"/>
          <p14:tracePt t="505302" x="2144713" y="2487613"/>
          <p14:tracePt t="505327" x="2144713" y="2479675"/>
          <p14:tracePt t="505558" x="2152650" y="2479675"/>
          <p14:tracePt t="505581" x="2160588" y="2479675"/>
          <p14:tracePt t="505837" x="2160588" y="2495550"/>
          <p14:tracePt t="505845" x="2160588" y="2519363"/>
          <p14:tracePt t="505853" x="2176463" y="2535238"/>
          <p14:tracePt t="505862" x="2184400" y="2543175"/>
          <p14:tracePt t="505869" x="2184400" y="2551113"/>
          <p14:tracePt t="505879" x="2192338" y="2559050"/>
          <p14:tracePt t="505925" x="2200275" y="2559050"/>
          <p14:tracePt t="505965" x="2200275" y="2551113"/>
          <p14:tracePt t="505973" x="2208213" y="2543175"/>
          <p14:tracePt t="505981" x="2208213" y="2535238"/>
          <p14:tracePt t="505990" x="2208213" y="2527300"/>
          <p14:tracePt t="505997" x="2200275" y="2511425"/>
          <p14:tracePt t="506005" x="2192338" y="2503488"/>
          <p14:tracePt t="506013" x="2184400" y="2487613"/>
          <p14:tracePt t="506022" x="2176463" y="2487613"/>
          <p14:tracePt t="506029" x="2160588" y="2479675"/>
          <p14:tracePt t="506053" x="2152650" y="2479675"/>
          <p14:tracePt t="506150" x="2144713" y="2479675"/>
          <p14:tracePt t="506158" x="2144713" y="2487613"/>
          <p14:tracePt t="506166" x="2144713" y="2495550"/>
          <p14:tracePt t="506173" x="2144713" y="2503488"/>
          <p14:tracePt t="506181" x="2144713" y="2519363"/>
          <p14:tracePt t="506189" x="2128838" y="2519363"/>
          <p14:tracePt t="506197" x="2128838" y="2527300"/>
          <p14:tracePt t="506213" x="2128838" y="2535238"/>
          <p14:tracePt t="506221" x="2128838" y="2543175"/>
          <p14:tracePt t="506229" x="2128838" y="2559050"/>
          <p14:tracePt t="506237" x="2128838" y="2576513"/>
          <p14:tracePt t="506253" x="2128838" y="2584450"/>
          <p14:tracePt t="506262" x="2128838" y="2600325"/>
          <p14:tracePt t="506269" x="2128838" y="2608263"/>
          <p14:tracePt t="506278" x="2128838" y="2616200"/>
          <p14:tracePt t="506294" x="2128838" y="2624138"/>
          <p14:tracePt t="506382" x="2136775" y="2624138"/>
          <p14:tracePt t="506390" x="2136775" y="2608263"/>
          <p14:tracePt t="506397" x="2144713" y="2592388"/>
          <p14:tracePt t="506405" x="2152650" y="2584450"/>
          <p14:tracePt t="506413" x="2160588" y="2559050"/>
          <p14:tracePt t="506421" x="2176463" y="2543175"/>
          <p14:tracePt t="506429" x="2192338" y="2519363"/>
          <p14:tracePt t="506437" x="2200275" y="2511425"/>
          <p14:tracePt t="506445" x="2208213" y="2487613"/>
          <p14:tracePt t="506453" x="2216150" y="2487613"/>
          <p14:tracePt t="506457" x="2224088" y="2471738"/>
          <p14:tracePt t="506477" x="2232025" y="2471738"/>
          <p14:tracePt t="506518" x="2247900" y="2471738"/>
          <p14:tracePt t="506533" x="2263775" y="2471738"/>
          <p14:tracePt t="506542" x="2287588" y="2471738"/>
          <p14:tracePt t="506549" x="2303463" y="2471738"/>
          <p14:tracePt t="506557" x="2366963" y="2471738"/>
          <p14:tracePt t="506566" x="2424113" y="2479675"/>
          <p14:tracePt t="506573" x="2519363" y="2487613"/>
          <p14:tracePt t="506581" x="2654300" y="2503488"/>
          <p14:tracePt t="506589" x="2814638" y="2519363"/>
          <p14:tracePt t="506597" x="2909888" y="2527300"/>
          <p14:tracePt t="506611" x="2981325" y="2527300"/>
          <p14:tracePt t="506613" x="3068638" y="2527300"/>
          <p14:tracePt t="506622" x="3133725" y="2535238"/>
          <p14:tracePt t="506629" x="3205163" y="2535238"/>
          <p14:tracePt t="506637" x="3260725" y="2543175"/>
          <p14:tracePt t="506646" x="3292475" y="2551113"/>
          <p14:tracePt t="506653" x="3316288" y="2559050"/>
          <p14:tracePt t="506662" x="3324225" y="2559050"/>
          <p14:tracePt t="506750" x="3324225" y="2566988"/>
          <p14:tracePt t="506773" x="3324225" y="2576513"/>
          <p14:tracePt t="506790" x="3324225" y="2584450"/>
          <p14:tracePt t="506798" x="3324225" y="2592388"/>
          <p14:tracePt t="506822" x="3316288" y="2600325"/>
          <p14:tracePt t="507790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Variational derivative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251400" y="1644083"/>
                <a:ext cx="8641201" cy="70788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de-DE" sz="2000" dirty="0">
                    <a:solidFill>
                      <a:srgbClr val="000000"/>
                    </a:solidFill>
                  </a:rPr>
                  <a:t>Q1: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How</a:t>
                </a:r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should</a:t>
                </a:r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the</a:t>
                </a:r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profile</a:t>
                </a:r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i="1">
                        <a:solidFill>
                          <a:srgbClr val="000000"/>
                        </a:solidFill>
                        <a:latin typeface="Cambria Math"/>
                      </a:rPr>
                      <m:t>𝜙</m:t>
                    </m:r>
                    <m:d>
                      <m:dPr>
                        <m:ctrlPr>
                          <a:rPr lang="de-DE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0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rgbClr val="000000"/>
                    </a:solidFill>
                  </a:rPr>
                  <a:t> exactly be, in order to minimize </a:t>
                </a:r>
                <a14:m>
                  <m:oMath xmlns:m="http://schemas.openxmlformats.org/officeDocument/2006/math">
                    <m:r>
                      <a:rPr lang="de-DE" sz="2000" i="1">
                        <a:solidFill>
                          <a:srgbClr val="000000"/>
                        </a:solidFill>
                        <a:latin typeface="Cambria Math"/>
                      </a:rPr>
                      <m:t>𝐹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</a:rPr>
                  <a:t>?</a:t>
                </a:r>
              </a:p>
              <a:p>
                <a:pPr algn="l"/>
                <a:r>
                  <a:rPr lang="de-DE" sz="2000" dirty="0">
                    <a:solidFill>
                      <a:srgbClr val="000000"/>
                    </a:solidFill>
                  </a:rPr>
                  <a:t>      </a:t>
                </a:r>
                <a:r>
                  <a:rPr lang="de-DE" sz="2000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de-DE" sz="2000" dirty="0">
                    <a:solidFill>
                      <a:srgbClr val="000000"/>
                    </a:solidFill>
                  </a:rPr>
                  <a:t>Equilibrium</a:t>
                </a:r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00" y="1644083"/>
                <a:ext cx="8641201" cy="707886"/>
              </a:xfrm>
              <a:prstGeom prst="rect">
                <a:avLst/>
              </a:prstGeom>
              <a:blipFill>
                <a:blip r:embed="rId5"/>
                <a:stretch>
                  <a:fillRect l="-705" t="-4310" b="-1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251400" y="2462186"/>
                <a:ext cx="8641201" cy="70788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de-DE" sz="2000" dirty="0">
                    <a:solidFill>
                      <a:srgbClr val="000000"/>
                    </a:solidFill>
                  </a:rPr>
                  <a:t>Q2: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How</a:t>
                </a:r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should</a:t>
                </a:r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i="1">
                        <a:solidFill>
                          <a:srgbClr val="000000"/>
                        </a:solidFill>
                        <a:latin typeface="Cambria Math"/>
                      </a:rPr>
                      <m:t>𝜙</m:t>
                    </m:r>
                    <m:d>
                      <m:dPr>
                        <m:ctrlPr>
                          <a:rPr lang="de-DE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0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rgbClr val="000000"/>
                    </a:solidFill>
                  </a:rPr>
                  <a:t> evolve into the equilibrium</a:t>
                </a:r>
                <a:r>
                  <a:rPr lang="de-DE" sz="2000" dirty="0">
                    <a:solidFill>
                      <a:srgbClr val="000000"/>
                    </a:solidFill>
                  </a:rPr>
                  <a:t>?</a:t>
                </a:r>
              </a:p>
              <a:p>
                <a:pPr algn="l"/>
                <a:r>
                  <a:rPr lang="de-DE" sz="2000" dirty="0">
                    <a:solidFill>
                      <a:srgbClr val="000000"/>
                    </a:solidFill>
                  </a:rPr>
                  <a:t>      </a:t>
                </a:r>
                <a:r>
                  <a:rPr lang="de-DE" sz="2000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de-DE" sz="2000" dirty="0" err="1">
                    <a:solidFill>
                      <a:srgbClr val="000000"/>
                    </a:solidFill>
                    <a:sym typeface="Wingdings" panose="05000000000000000000" pitchFamily="2" charset="2"/>
                  </a:rPr>
                  <a:t>Kinetics</a:t>
                </a:r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00" y="2462186"/>
                <a:ext cx="8641201" cy="707886"/>
              </a:xfrm>
              <a:prstGeom prst="rect">
                <a:avLst/>
              </a:prstGeom>
              <a:blipFill>
                <a:blip r:embed="rId6"/>
                <a:stretch>
                  <a:fillRect l="-705" t="-4310" b="-1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/>
          <p:cNvSpPr txBox="1"/>
          <p:nvPr/>
        </p:nvSpPr>
        <p:spPr>
          <a:xfrm>
            <a:off x="227515" y="5202310"/>
            <a:ext cx="3639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The </a:t>
            </a:r>
            <a:r>
              <a:rPr lang="de-DE" sz="2000" dirty="0" err="1">
                <a:solidFill>
                  <a:srgbClr val="000000"/>
                </a:solidFill>
              </a:rPr>
              <a:t>equilibrium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is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given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by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endParaRPr lang="en-US" sz="20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3759784" y="5013220"/>
                <a:ext cx="1336392" cy="7782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8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𝛿</m:t>
                        </m:r>
                        <m:r>
                          <m:rPr>
                            <m:sty m:val="p"/>
                          </m:rPr>
                          <a:rPr lang="de-DE" sz="28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num>
                      <m:den>
                        <m:r>
                          <a:rPr lang="de-DE" sz="28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𝛿𝜙</m:t>
                        </m:r>
                      </m:den>
                    </m:f>
                    <m:r>
                      <a:rPr lang="de-DE" sz="2800" i="1">
                        <a:solidFill>
                          <a:srgbClr val="000000"/>
                        </a:solidFill>
                        <a:latin typeface="Cambria Math"/>
                      </a:rPr>
                      <m:t>=0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9784" y="5013220"/>
                <a:ext cx="1336392" cy="778290"/>
              </a:xfrm>
              <a:prstGeom prst="rect">
                <a:avLst/>
              </a:prstGeom>
              <a:blipFill>
                <a:blip r:embed="rId7"/>
                <a:stretch>
                  <a:fillRect r="-7763" b="-7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505617" y="3197530"/>
                <a:ext cx="4078104" cy="1061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</a:rPr>
                        <m:t>=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𝜙</m:t>
                                  </m:r>
                                </m:e>
                              </m:d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𝑘</m:t>
                              </m:r>
                              <m:sSup>
                                <m:sSup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de-DE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𝛻𝜙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</a:rPr>
                        <m:t>𝑑𝑉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617" y="3197530"/>
                <a:ext cx="4078104" cy="106106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uppieren 9"/>
          <p:cNvGrpSpPr/>
          <p:nvPr/>
        </p:nvGrpSpPr>
        <p:grpSpPr>
          <a:xfrm>
            <a:off x="4871275" y="3229799"/>
            <a:ext cx="3881731" cy="2356441"/>
            <a:chOff x="3771346" y="3406484"/>
            <a:chExt cx="3881731" cy="2356441"/>
          </a:xfrm>
        </p:grpSpPr>
        <p:grpSp>
          <p:nvGrpSpPr>
            <p:cNvPr id="11" name="Gruppieren 10"/>
            <p:cNvGrpSpPr/>
            <p:nvPr/>
          </p:nvGrpSpPr>
          <p:grpSpPr>
            <a:xfrm>
              <a:off x="3771346" y="3406484"/>
              <a:ext cx="3828754" cy="2356441"/>
              <a:chOff x="3541408" y="4629483"/>
              <a:chExt cx="3948129" cy="235644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Rechteck 12"/>
                  <p:cNvSpPr/>
                  <p:nvPr/>
                </p:nvSpPr>
                <p:spPr>
                  <a:xfrm>
                    <a:off x="3541408" y="4629483"/>
                    <a:ext cx="501382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𝜙</m:t>
                          </m:r>
                        </m:oMath>
                      </m:oMathPara>
                    </a14:m>
                    <a:endParaRPr lang="en-US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" name="Rechteck 1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41408" y="4629483"/>
                    <a:ext cx="501382" cy="461665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0000" b="-184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feld 13"/>
                  <p:cNvSpPr txBox="1"/>
                  <p:nvPr/>
                </p:nvSpPr>
                <p:spPr>
                  <a:xfrm>
                    <a:off x="7033314" y="6524261"/>
                    <a:ext cx="456223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𝑥</m:t>
                          </m:r>
                        </m:oMath>
                      </m:oMathPara>
                    </a14:m>
                    <a:endParaRPr lang="en-US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" name="Textfeld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33314" y="6524261"/>
                    <a:ext cx="456223" cy="461665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40" y="3406486"/>
              <a:ext cx="3513137" cy="201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1224917" y="4157165"/>
                <a:ext cx="2639504" cy="85683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𝛿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num>
                        <m:den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𝛿𝜙</m:t>
                          </m:r>
                        </m:den>
                      </m:f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𝜕</m:t>
                          </m:r>
                          <m:r>
                            <a:rPr lang="de-DE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𝜕𝜙</m:t>
                          </m:r>
                        </m:den>
                      </m:f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</a:rPr>
                        <m:t>−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</a:rPr>
                        <m:t>𝑘</m:t>
                      </m:r>
                      <m:sSup>
                        <m:sSup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𝛻</m:t>
                          </m:r>
                        </m:e>
                        <m:sup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</a:rPr>
                        <m:t>𝜙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917" y="4157165"/>
                <a:ext cx="2639504" cy="85683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A57EA6D3-153B-40B8-8CFC-B3C9EA60D10C}"/>
                  </a:ext>
                </a:extLst>
              </p:cNvPr>
              <p:cNvSpPr txBox="1"/>
              <p:nvPr/>
            </p:nvSpPr>
            <p:spPr>
              <a:xfrm>
                <a:off x="229837" y="5733320"/>
                <a:ext cx="8691680" cy="778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de-DE" sz="2000" dirty="0"/>
                  <a:t>The </a:t>
                </a:r>
                <a:r>
                  <a:rPr lang="de-DE" sz="2000" dirty="0" err="1"/>
                  <a:t>kinetics</a:t>
                </a:r>
                <a:r>
                  <a:rPr lang="de-DE" sz="2000" dirty="0"/>
                  <a:t> </a:t>
                </a:r>
                <a:r>
                  <a:rPr lang="de-DE" sz="2000" dirty="0" err="1"/>
                  <a:t>is</a:t>
                </a:r>
                <a:r>
                  <a:rPr lang="de-DE" sz="2000" dirty="0"/>
                  <a:t> also </a:t>
                </a:r>
                <a:r>
                  <a:rPr lang="de-DE" sz="2000" dirty="0" err="1"/>
                  <a:t>described</a:t>
                </a:r>
                <a:r>
                  <a:rPr lang="de-DE" sz="2000" dirty="0"/>
                  <a:t> </a:t>
                </a:r>
                <a:r>
                  <a:rPr lang="de-DE" sz="2000" dirty="0" err="1"/>
                  <a:t>by</a:t>
                </a:r>
                <a:r>
                  <a:rPr lang="de-DE" sz="2000" dirty="0"/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8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𝛿</m:t>
                        </m:r>
                        <m:r>
                          <m:rPr>
                            <m:sty m:val="p"/>
                          </m:rPr>
                          <a:rPr lang="de-DE" sz="28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num>
                      <m:den>
                        <m:r>
                          <a:rPr lang="de-DE" sz="28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𝛿𝜙</m:t>
                        </m:r>
                      </m:den>
                    </m:f>
                  </m:oMath>
                </a14:m>
                <a:r>
                  <a:rPr lang="de-DE" sz="2000" dirty="0"/>
                  <a:t>, </a:t>
                </a:r>
                <a:r>
                  <a:rPr lang="de-DE" sz="2000" dirty="0" err="1"/>
                  <a:t>depending</a:t>
                </a:r>
                <a:r>
                  <a:rPr lang="de-DE" sz="2000" dirty="0"/>
                  <a:t> on </a:t>
                </a:r>
                <a:r>
                  <a:rPr lang="de-DE" sz="2000" dirty="0" err="1"/>
                  <a:t>the</a:t>
                </a:r>
                <a:r>
                  <a:rPr lang="de-DE" sz="2000" dirty="0"/>
                  <a:t> </a:t>
                </a:r>
                <a:r>
                  <a:rPr lang="de-DE" sz="2000" dirty="0" err="1"/>
                  <a:t>field</a:t>
                </a:r>
                <a:r>
                  <a:rPr lang="de-DE" sz="2000" dirty="0"/>
                  <a:t> variable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/>
                      </a:rPr>
                      <m:t>𝜙</m:t>
                    </m:r>
                  </m:oMath>
                </a14:m>
                <a:r>
                  <a:rPr lang="de-DE" sz="2000" dirty="0"/>
                  <a:t>.  </a:t>
                </a:r>
                <a:endParaRPr lang="en-US" sz="2000" dirty="0"/>
              </a:p>
            </p:txBody>
          </p:sp>
        </mc:Choice>
        <mc:Fallback xmlns="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A57EA6D3-153B-40B8-8CFC-B3C9EA60D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837" y="5733320"/>
                <a:ext cx="8691680" cy="778290"/>
              </a:xfrm>
              <a:prstGeom prst="rect">
                <a:avLst/>
              </a:prstGeom>
              <a:blipFill>
                <a:blip r:embed="rId13"/>
                <a:stretch>
                  <a:fillRect l="-631" r="-11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526D7CF9-02AA-4AE7-9EAE-BC2726CB33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282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18024">
        <p:fade/>
      </p:transition>
    </mc:Choice>
    <mc:Fallback xmlns="">
      <p:transition advTm="2180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6093" x="5875338" y="4003675"/>
          <p14:tracePt t="56127" x="5875338" y="4011613"/>
          <p14:tracePt t="56304" x="5891213" y="4011613"/>
          <p14:tracePt t="56316" x="5907088" y="4019550"/>
          <p14:tracePt t="56319" x="5907088" y="4027488"/>
          <p14:tracePt t="56327" x="5922963" y="4027488"/>
          <p14:tracePt t="56335" x="5946775" y="4027488"/>
          <p14:tracePt t="56343" x="5962650" y="4027488"/>
          <p14:tracePt t="56351" x="5986463" y="4035425"/>
          <p14:tracePt t="56358" x="6010275" y="4043363"/>
          <p14:tracePt t="56367" x="6026150" y="4043363"/>
          <p14:tracePt t="56375" x="6067425" y="4051300"/>
          <p14:tracePt t="56383" x="6075363" y="4051300"/>
          <p14:tracePt t="56391" x="6083300" y="4051300"/>
          <p14:tracePt t="56407" x="6083300" y="4059238"/>
          <p14:tracePt t="56415" x="6083300" y="4067175"/>
          <p14:tracePt t="56431" x="6083300" y="4075113"/>
          <p14:tracePt t="56439" x="6083300" y="4083050"/>
          <p14:tracePt t="56447" x="6083300" y="4098925"/>
          <p14:tracePt t="56455" x="6059488" y="4122738"/>
          <p14:tracePt t="56467" x="6034088" y="4178300"/>
          <p14:tracePt t="56471" x="5954713" y="4217988"/>
          <p14:tracePt t="56480" x="5899150" y="4241800"/>
          <p14:tracePt t="56488" x="5859463" y="4257675"/>
          <p14:tracePt t="56496" x="5780088" y="4273550"/>
          <p14:tracePt t="56503" x="5756275" y="4291013"/>
          <p14:tracePt t="56512" x="5740400" y="4291013"/>
          <p14:tracePt t="56519" x="5724525" y="4298950"/>
          <p14:tracePt t="56527" x="5708650" y="4298950"/>
          <p14:tracePt t="56543" x="5700713" y="4298950"/>
          <p14:tracePt t="56551" x="5692775" y="4298950"/>
          <p14:tracePt t="56567" x="5684838" y="4298950"/>
          <p14:tracePt t="56575" x="5676900" y="4298950"/>
          <p14:tracePt t="56583" x="5667375" y="4298950"/>
          <p14:tracePt t="56591" x="5659438" y="4298950"/>
          <p14:tracePt t="56599" x="5651500" y="4298950"/>
          <p14:tracePt t="56607" x="5643563" y="4298950"/>
          <p14:tracePt t="56615" x="5627688" y="4298950"/>
          <p14:tracePt t="56623" x="5619750" y="4298950"/>
          <p14:tracePt t="56631" x="5603875" y="4298950"/>
          <p14:tracePt t="56647" x="5595938" y="4298950"/>
          <p14:tracePt t="56655" x="5580063" y="4306888"/>
          <p14:tracePt t="56671" x="5572125" y="4306888"/>
          <p14:tracePt t="56688" x="5564188" y="4306888"/>
          <p14:tracePt t="56696" x="5556250" y="4306888"/>
          <p14:tracePt t="56712" x="5548313" y="4306888"/>
          <p14:tracePt t="56727" x="5532438" y="4306888"/>
          <p14:tracePt t="56735" x="5524500" y="4306888"/>
          <p14:tracePt t="56743" x="5516563" y="4306888"/>
          <p14:tracePt t="56751" x="5500688" y="4306888"/>
          <p14:tracePt t="56759" x="5484813" y="4306888"/>
          <p14:tracePt t="56767" x="5461000" y="4306888"/>
          <p14:tracePt t="56775" x="5437188" y="4306888"/>
          <p14:tracePt t="56783" x="5421313" y="4306888"/>
          <p14:tracePt t="56791" x="5397500" y="4306888"/>
          <p14:tracePt t="56799" x="5381625" y="4306888"/>
          <p14:tracePt t="56807" x="5365750" y="4306888"/>
          <p14:tracePt t="56815" x="5341938" y="4306888"/>
          <p14:tracePt t="56823" x="5326063" y="4306888"/>
          <p14:tracePt t="56831" x="5318125" y="4306888"/>
          <p14:tracePt t="56839" x="5292725" y="4306888"/>
          <p14:tracePt t="56847" x="5284788" y="4306888"/>
          <p14:tracePt t="56855" x="5276850" y="4306888"/>
          <p14:tracePt t="56863" x="5260975" y="4306888"/>
          <p14:tracePt t="56880" x="5253038" y="4306888"/>
          <p14:tracePt t="57317" x="5260975" y="4306888"/>
          <p14:tracePt t="57328" x="5268913" y="4306888"/>
          <p14:tracePt t="57351" x="5276850" y="4306888"/>
          <p14:tracePt t="57375" x="5284788" y="4306888"/>
          <p14:tracePt t="57393" x="5292725" y="4306888"/>
          <p14:tracePt t="57401" x="5300663" y="4306888"/>
          <p14:tracePt t="57423" x="5300663" y="4314825"/>
          <p14:tracePt t="57455" x="5300663" y="4322763"/>
          <p14:tracePt t="57463" x="5310188" y="4322763"/>
          <p14:tracePt t="57472" x="5318125" y="4330700"/>
          <p14:tracePt t="57479" x="5326063" y="4330700"/>
          <p14:tracePt t="57495" x="5334000" y="4330700"/>
          <p14:tracePt t="57511" x="5341938" y="4330700"/>
          <p14:tracePt t="57535" x="5349875" y="4330700"/>
          <p14:tracePt t="57551" x="5357813" y="4330700"/>
          <p14:tracePt t="57583" x="5365750" y="4330700"/>
          <p14:tracePt t="57599" x="5373688" y="4330700"/>
          <p14:tracePt t="57616" x="5381625" y="4330700"/>
          <p14:tracePt t="57622" x="5389563" y="4330700"/>
          <p14:tracePt t="57831" x="5397500" y="4330700"/>
          <p14:tracePt t="57839" x="5405438" y="4330700"/>
          <p14:tracePt t="57847" x="5413375" y="4330700"/>
          <p14:tracePt t="57856" x="5421313" y="4330700"/>
          <p14:tracePt t="57862" x="5429250" y="4330700"/>
          <p14:tracePt t="57872" x="5437188" y="4330700"/>
          <p14:tracePt t="57879" x="5445125" y="4330700"/>
          <p14:tracePt t="57888" x="5453063" y="4330700"/>
          <p14:tracePt t="57895" x="5461000" y="4330700"/>
          <p14:tracePt t="57905" x="5468938" y="4330700"/>
          <p14:tracePt t="57918" x="5476875" y="4330700"/>
          <p14:tracePt t="57943" x="5484813" y="4330700"/>
          <p14:tracePt t="57967" x="5492750" y="4330700"/>
          <p14:tracePt t="58272" x="5500688" y="4330700"/>
          <p14:tracePt t="58288" x="5508625" y="4330700"/>
          <p14:tracePt t="58296" x="5516563" y="4330700"/>
          <p14:tracePt t="58303" x="5532438" y="4330700"/>
          <p14:tracePt t="58311" x="5556250" y="4330700"/>
          <p14:tracePt t="58319" x="5572125" y="4330700"/>
          <p14:tracePt t="58327" x="5595938" y="4322763"/>
          <p14:tracePt t="58335" x="5619750" y="4322763"/>
          <p14:tracePt t="58344" x="5676900" y="4322763"/>
          <p14:tracePt t="58351" x="5692775" y="4322763"/>
          <p14:tracePt t="58360" x="5764213" y="4322763"/>
          <p14:tracePt t="58367" x="5788025" y="4322763"/>
          <p14:tracePt t="58376" x="5827713" y="4322763"/>
          <p14:tracePt t="58383" x="5875338" y="4322763"/>
          <p14:tracePt t="58391" x="5891213" y="4322763"/>
          <p14:tracePt t="58399" x="5899150" y="4322763"/>
          <p14:tracePt t="58407" x="5922963" y="4322763"/>
          <p14:tracePt t="58415" x="5938838" y="4322763"/>
          <p14:tracePt t="58423" x="5954713" y="4322763"/>
          <p14:tracePt t="58435" x="6002338" y="4322763"/>
          <p14:tracePt t="58439" x="6034088" y="4322763"/>
          <p14:tracePt t="58447" x="6051550" y="4322763"/>
          <p14:tracePt t="58455" x="6122988" y="4322763"/>
          <p14:tracePt t="58463" x="6138863" y="4322763"/>
          <p14:tracePt t="58471" x="6178550" y="4322763"/>
          <p14:tracePt t="58480" x="6234113" y="4322763"/>
          <p14:tracePt t="58487" x="6265863" y="4322763"/>
          <p14:tracePt t="58495" x="6281738" y="4322763"/>
          <p14:tracePt t="58503" x="6329363" y="4322763"/>
          <p14:tracePt t="58511" x="6369050" y="4322763"/>
          <p14:tracePt t="58519" x="6410325" y="4322763"/>
          <p14:tracePt t="58527" x="6465888" y="4322763"/>
          <p14:tracePt t="58535" x="6497638" y="4322763"/>
          <p14:tracePt t="58543" x="6513513" y="4322763"/>
          <p14:tracePt t="58551" x="6561138" y="4322763"/>
          <p14:tracePt t="58559" x="6577013" y="4322763"/>
          <p14:tracePt t="58566" x="6616700" y="4322763"/>
          <p14:tracePt t="58576" x="6672263" y="4322763"/>
          <p14:tracePt t="58587" x="6704013" y="4322763"/>
          <p14:tracePt t="58591" x="6719888" y="4322763"/>
          <p14:tracePt t="58599" x="6769100" y="4322763"/>
          <p14:tracePt t="58607" x="6808788" y="4322763"/>
          <p14:tracePt t="58615" x="6848475" y="4322763"/>
          <p14:tracePt t="58623" x="6935788" y="4322763"/>
          <p14:tracePt t="58631" x="7031038" y="4322763"/>
          <p14:tracePt t="58639" x="7102475" y="4314825"/>
          <p14:tracePt t="58647" x="7215188" y="4314825"/>
          <p14:tracePt t="58655" x="7286625" y="4314825"/>
          <p14:tracePt t="58663" x="7389813" y="4314825"/>
          <p14:tracePt t="58671" x="7469188" y="4314825"/>
          <p14:tracePt t="58679" x="7566025" y="4314825"/>
          <p14:tracePt t="58687" x="7677150" y="4314825"/>
          <p14:tracePt t="58695" x="7820025" y="4314825"/>
          <p14:tracePt t="58703" x="7885113" y="4314825"/>
          <p14:tracePt t="58711" x="7988300" y="4314825"/>
          <p14:tracePt t="58719" x="8075613" y="4314825"/>
          <p14:tracePt t="58727" x="8162925" y="4314825"/>
          <p14:tracePt t="58735" x="8210550" y="4314825"/>
          <p14:tracePt t="58743" x="8299450" y="4314825"/>
          <p14:tracePt t="58751" x="8315325" y="4314825"/>
          <p14:tracePt t="58760" x="8331200" y="4314825"/>
          <p14:tracePt t="58766" x="8378825" y="4314825"/>
          <p14:tracePt t="58776" x="8386763" y="4314825"/>
          <p14:tracePt t="58783" x="8402638" y="4314825"/>
          <p14:tracePt t="58791" x="8418513" y="4314825"/>
          <p14:tracePt t="58798" x="8426450" y="4306888"/>
          <p14:tracePt t="58807" x="8434388" y="4306888"/>
          <p14:tracePt t="58815" x="8450263" y="4306888"/>
          <p14:tracePt t="58823" x="8458200" y="4306888"/>
          <p14:tracePt t="58839" x="8474075" y="4306888"/>
          <p14:tracePt t="58855" x="8482013" y="4306888"/>
          <p14:tracePt t="58887" x="8489950" y="4306888"/>
          <p14:tracePt t="58951" x="8497888" y="4306888"/>
          <p14:tracePt t="59039" x="8505825" y="4314825"/>
          <p14:tracePt t="59048" x="8521700" y="4314825"/>
          <p14:tracePt t="59055" x="8529638" y="4314825"/>
          <p14:tracePt t="59063" x="8553450" y="4314825"/>
          <p14:tracePt t="59071" x="8561388" y="4314825"/>
          <p14:tracePt t="59079" x="8602663" y="4314825"/>
          <p14:tracePt t="59087" x="8658225" y="4314825"/>
          <p14:tracePt t="59095" x="8689975" y="4314825"/>
          <p14:tracePt t="59103" x="8769350" y="4314825"/>
          <p14:tracePt t="59111" x="8816975" y="4314825"/>
          <p14:tracePt t="59120" x="8832850" y="4314825"/>
          <p14:tracePt t="59127" x="8872538" y="4314825"/>
          <p14:tracePt t="59136" x="8888413" y="4314825"/>
          <p14:tracePt t="59144" x="8896350" y="4314825"/>
          <p14:tracePt t="59151" x="8904288" y="4314825"/>
          <p14:tracePt t="59279" x="8896350" y="4314825"/>
          <p14:tracePt t="59295" x="8888413" y="4314825"/>
          <p14:tracePt t="59303" x="8872538" y="4314825"/>
          <p14:tracePt t="59311" x="8848725" y="4314825"/>
          <p14:tracePt t="59320" x="8840788" y="4314825"/>
          <p14:tracePt t="59327" x="8832850" y="4322763"/>
          <p14:tracePt t="59336" x="8785225" y="4322763"/>
          <p14:tracePt t="59343" x="8761413" y="4330700"/>
          <p14:tracePt t="59352" x="8745538" y="4330700"/>
          <p14:tracePt t="59360" x="8721725" y="4330700"/>
          <p14:tracePt t="59368" x="8713788" y="4330700"/>
          <p14:tracePt t="59376" x="8697913" y="4330700"/>
          <p14:tracePt t="59383" x="8650288" y="4330700"/>
          <p14:tracePt t="59392" x="8626475" y="4330700"/>
          <p14:tracePt t="59400" x="8610600" y="4330700"/>
          <p14:tracePt t="59407" x="8561388" y="4330700"/>
          <p14:tracePt t="59415" x="8545513" y="4330700"/>
          <p14:tracePt t="59423" x="8505825" y="4330700"/>
          <p14:tracePt t="59431" x="8450263" y="4330700"/>
          <p14:tracePt t="59439" x="8418513" y="4330700"/>
          <p14:tracePt t="59447" x="8378825" y="4330700"/>
          <p14:tracePt t="59455" x="8355013" y="4338638"/>
          <p14:tracePt t="59463" x="8331200" y="4346575"/>
          <p14:tracePt t="59471" x="8323263" y="4346575"/>
          <p14:tracePt t="59479" x="8275638" y="4354513"/>
          <p14:tracePt t="59487" x="8259763" y="4354513"/>
          <p14:tracePt t="59495" x="8243888" y="4354513"/>
          <p14:tracePt t="59503" x="8235950" y="4362450"/>
          <p14:tracePt t="59511" x="8226425" y="4362450"/>
          <p14:tracePt t="59519" x="8218488" y="4362450"/>
          <p14:tracePt t="59527" x="8202613" y="4362450"/>
          <p14:tracePt t="59536" x="8186738" y="4362450"/>
          <p14:tracePt t="59548" x="8178800" y="4362450"/>
          <p14:tracePt t="59552" x="8154988" y="4362450"/>
          <p14:tracePt t="59561" x="8099425" y="4362450"/>
          <p14:tracePt t="59568" x="8051800" y="4362450"/>
          <p14:tracePt t="59577" x="7940675" y="4362450"/>
          <p14:tracePt t="59584" x="7877175" y="4362450"/>
          <p14:tracePt t="59593" x="7708900" y="4362450"/>
          <p14:tracePt t="59600" x="7518400" y="4362450"/>
          <p14:tracePt t="59607" x="7397750" y="4362450"/>
          <p14:tracePt t="59615" x="7239000" y="4362450"/>
          <p14:tracePt t="59623" x="7038975" y="4378325"/>
          <p14:tracePt t="59631" x="6888163" y="4378325"/>
          <p14:tracePt t="59643" x="6711950" y="4378325"/>
          <p14:tracePt t="59647" x="6592888" y="4378325"/>
          <p14:tracePt t="59655" x="6481763" y="4378325"/>
          <p14:tracePt t="59663" x="6353175" y="4378325"/>
          <p14:tracePt t="59671" x="6202363" y="4378325"/>
          <p14:tracePt t="59679" x="6043613" y="4378325"/>
          <p14:tracePt t="59687" x="5915025" y="4378325"/>
          <p14:tracePt t="59695" x="5764213" y="4378325"/>
          <p14:tracePt t="59703" x="5603875" y="4378325"/>
          <p14:tracePt t="59711" x="5500688" y="4378325"/>
          <p14:tracePt t="59719" x="5389563" y="4378325"/>
          <p14:tracePt t="59727" x="5326063" y="4378325"/>
          <p14:tracePt t="59735" x="5245100" y="4378325"/>
          <p14:tracePt t="59743" x="5197475" y="4378325"/>
          <p14:tracePt t="59751" x="5173663" y="4378325"/>
          <p14:tracePt t="59759" x="5157788" y="4378325"/>
          <p14:tracePt t="59768" x="5149850" y="4378325"/>
          <p14:tracePt t="59776" x="5141913" y="4378325"/>
          <p14:tracePt t="59783" x="5141913" y="4370388"/>
          <p14:tracePt t="59795" x="5133975" y="4370388"/>
          <p14:tracePt t="59935" x="5141913" y="4370388"/>
          <p14:tracePt t="59947" x="5149850" y="4370388"/>
          <p14:tracePt t="59951" x="5157788" y="4370388"/>
          <p14:tracePt t="59959" x="5165725" y="4370388"/>
          <p14:tracePt t="59967" x="5173663" y="4370388"/>
          <p14:tracePt t="59976" x="5189538" y="4370388"/>
          <p14:tracePt t="59983" x="5197475" y="4362450"/>
          <p14:tracePt t="59992" x="5245100" y="4354513"/>
          <p14:tracePt t="59999" x="5310188" y="4346575"/>
          <p14:tracePt t="60009" x="5357813" y="4338638"/>
          <p14:tracePt t="60015" x="5381625" y="4338638"/>
          <p14:tracePt t="60025" x="5413375" y="4338638"/>
          <p14:tracePt t="60031" x="5461000" y="4330700"/>
          <p14:tracePt t="60039" x="5516563" y="4322763"/>
          <p14:tracePt t="60047" x="5524500" y="4314825"/>
          <p14:tracePt t="60055" x="5540375" y="4314825"/>
          <p14:tracePt t="60063" x="5556250" y="4306888"/>
          <p14:tracePt t="60071" x="5564188" y="4306888"/>
          <p14:tracePt t="60087" x="5572125" y="4306888"/>
          <p14:tracePt t="60103" x="5580063" y="4306888"/>
          <p14:tracePt t="60119" x="5588000" y="4306888"/>
          <p14:tracePt t="60127" x="5595938" y="4306888"/>
          <p14:tracePt t="60143" x="5611813" y="4306888"/>
          <p14:tracePt t="60151" x="5619750" y="4306888"/>
          <p14:tracePt t="60159" x="5627688" y="4306888"/>
          <p14:tracePt t="60167" x="5643563" y="4306888"/>
          <p14:tracePt t="60177" x="5659438" y="4306888"/>
          <p14:tracePt t="60183" x="5676900" y="4306888"/>
          <p14:tracePt t="60192" x="5700713" y="4306888"/>
          <p14:tracePt t="60199" x="5732463" y="4306888"/>
          <p14:tracePt t="60210" x="5803900" y="4306888"/>
          <p14:tracePt t="60215" x="5859463" y="4306888"/>
          <p14:tracePt t="60223" x="5954713" y="4306888"/>
          <p14:tracePt t="60231" x="6026150" y="4306888"/>
          <p14:tracePt t="60241" x="6146800" y="4306888"/>
          <p14:tracePt t="60251" x="6178550" y="4306888"/>
          <p14:tracePt t="60256" x="6218238" y="4306888"/>
          <p14:tracePt t="60263" x="6242050" y="4306888"/>
          <p14:tracePt t="60271" x="6257925" y="4306888"/>
          <p14:tracePt t="60279" x="6273800" y="4306888"/>
          <p14:tracePt t="60287" x="6281738" y="4306888"/>
          <p14:tracePt t="60408" x="6289675" y="4298950"/>
          <p14:tracePt t="60416" x="6297613" y="4298950"/>
          <p14:tracePt t="60424" x="6305550" y="4298950"/>
          <p14:tracePt t="60431" x="6321425" y="4298950"/>
          <p14:tracePt t="60441" x="6337300" y="4298950"/>
          <p14:tracePt t="60447" x="6384925" y="4298950"/>
          <p14:tracePt t="60456" x="6481763" y="4298950"/>
          <p14:tracePt t="60463" x="6616700" y="4298950"/>
          <p14:tracePt t="60472" x="6769100" y="4298950"/>
          <p14:tracePt t="60479" x="6880225" y="4291013"/>
          <p14:tracePt t="60488" x="7102475" y="4291013"/>
          <p14:tracePt t="60495" x="7342188" y="4291013"/>
          <p14:tracePt t="60504" x="7550150" y="4273550"/>
          <p14:tracePt t="60511" x="7716838" y="4273550"/>
          <p14:tracePt t="60519" x="7924800" y="4265613"/>
          <p14:tracePt t="60527" x="8020050" y="4265613"/>
          <p14:tracePt t="60535" x="8123238" y="4265613"/>
          <p14:tracePt t="60543" x="8170863" y="4265613"/>
          <p14:tracePt t="60551" x="8235950" y="4265613"/>
          <p14:tracePt t="60559" x="8251825" y="4257675"/>
          <p14:tracePt t="60567" x="8259763" y="4257675"/>
          <p14:tracePt t="60575" x="8267700" y="4257675"/>
          <p14:tracePt t="60583" x="8275638" y="4257675"/>
          <p14:tracePt t="60592" x="8283575" y="4257675"/>
          <p14:tracePt t="60609" x="8291513" y="4257675"/>
          <p14:tracePt t="60639" x="8299450" y="4257675"/>
          <p14:tracePt t="60656" x="8299450" y="4265613"/>
          <p14:tracePt t="60663" x="8299450" y="4273550"/>
          <p14:tracePt t="60671" x="8307388" y="4273550"/>
          <p14:tracePt t="60679" x="8315325" y="4273550"/>
          <p14:tracePt t="60687" x="8323263" y="4281488"/>
          <p14:tracePt t="60695" x="8331200" y="4281488"/>
          <p14:tracePt t="60703" x="8355013" y="4298950"/>
          <p14:tracePt t="60711" x="8370888" y="4306888"/>
          <p14:tracePt t="60719" x="8386763" y="4306888"/>
          <p14:tracePt t="60735" x="8394700" y="4306888"/>
          <p14:tracePt t="60751" x="8402638" y="4314825"/>
          <p14:tracePt t="60759" x="8410575" y="4314825"/>
          <p14:tracePt t="60767" x="8418513" y="4314825"/>
          <p14:tracePt t="60791" x="8426450" y="4314825"/>
          <p14:tracePt t="60799" x="8434388" y="4322763"/>
          <p14:tracePt t="60856" x="8442325" y="4322763"/>
          <p14:tracePt t="60888" x="8450263" y="4322763"/>
          <p14:tracePt t="60903" x="8458200" y="4322763"/>
          <p14:tracePt t="60919" x="8466138" y="4322763"/>
          <p14:tracePt t="60927" x="8474075" y="4330700"/>
          <p14:tracePt t="60943" x="8489950" y="4330700"/>
          <p14:tracePt t="60951" x="8497888" y="4338638"/>
          <p14:tracePt t="60959" x="8505825" y="4338638"/>
          <p14:tracePt t="60967" x="8521700" y="4338638"/>
          <p14:tracePt t="60975" x="8545513" y="4338638"/>
          <p14:tracePt t="60991" x="8553450" y="4338638"/>
          <p14:tracePt t="60999" x="8561388" y="4338638"/>
          <p14:tracePt t="61731" x="8545513" y="4338638"/>
          <p14:tracePt t="61735" x="8529638" y="4338638"/>
          <p14:tracePt t="61743" x="8513763" y="4338638"/>
          <p14:tracePt t="61751" x="8466138" y="4346575"/>
          <p14:tracePt t="61759" x="8402638" y="4346575"/>
          <p14:tracePt t="61767" x="8331200" y="4346575"/>
          <p14:tracePt t="61774" x="8210550" y="4346575"/>
          <p14:tracePt t="61783" x="8091488" y="4354513"/>
          <p14:tracePt t="61791" x="7932738" y="4370388"/>
          <p14:tracePt t="61799" x="7732713" y="4378325"/>
          <p14:tracePt t="61807" x="7613650" y="4386263"/>
          <p14:tracePt t="61815" x="7485063" y="4394200"/>
          <p14:tracePt t="61824" x="7366000" y="4394200"/>
          <p14:tracePt t="61831" x="7302500" y="4394200"/>
          <p14:tracePt t="61839" x="7302500" y="4402138"/>
          <p14:tracePt t="61847" x="7294563" y="4402138"/>
          <p14:tracePt t="61856" x="7286625" y="4402138"/>
          <p14:tracePt t="61863" x="7278688" y="4402138"/>
          <p14:tracePt t="61873" x="7254875" y="4402138"/>
          <p14:tracePt t="61879" x="7239000" y="4402138"/>
          <p14:tracePt t="61888" x="7223125" y="4402138"/>
          <p14:tracePt t="61895" x="7207250" y="4402138"/>
          <p14:tracePt t="61903" x="7175500" y="4402138"/>
          <p14:tracePt t="61911" x="7167563" y="4402138"/>
          <p14:tracePt t="61919" x="7143750" y="4402138"/>
          <p14:tracePt t="61927" x="7135813" y="4410075"/>
          <p14:tracePt t="61935" x="7110413" y="4410075"/>
          <p14:tracePt t="61944" x="7086600" y="4410075"/>
          <p14:tracePt t="61953" x="7054850" y="4418013"/>
          <p14:tracePt t="61960" x="6951663" y="4418013"/>
          <p14:tracePt t="61967" x="6864350" y="4418013"/>
          <p14:tracePt t="61975" x="6769100" y="4418013"/>
          <p14:tracePt t="61983" x="6640513" y="4418013"/>
          <p14:tracePt t="61991" x="6450013" y="4418013"/>
          <p14:tracePt t="61999" x="6329363" y="4418013"/>
          <p14:tracePt t="62007" x="6202363" y="4418013"/>
          <p14:tracePt t="62015" x="6002338" y="4418013"/>
          <p14:tracePt t="62023" x="5915025" y="4418013"/>
          <p14:tracePt t="62031" x="5748338" y="4402138"/>
          <p14:tracePt t="62040" x="5659438" y="4402138"/>
          <p14:tracePt t="62047" x="5595938" y="4402138"/>
          <p14:tracePt t="62055" x="5556250" y="4402138"/>
          <p14:tracePt t="62067" x="5532438" y="4402138"/>
          <p14:tracePt t="62072" x="5500688" y="4394200"/>
          <p14:tracePt t="62079" x="5453063" y="4386263"/>
          <p14:tracePt t="62088" x="5445125" y="4378325"/>
          <p14:tracePt t="62095" x="5421313" y="4378325"/>
          <p14:tracePt t="62104" x="5405438" y="4378325"/>
          <p14:tracePt t="62111" x="5381625" y="4370388"/>
          <p14:tracePt t="62119" x="5365750" y="4370388"/>
          <p14:tracePt t="62128" x="5349875" y="4362450"/>
          <p14:tracePt t="62135" x="5326063" y="4362450"/>
          <p14:tracePt t="62144" x="5237163" y="4354513"/>
          <p14:tracePt t="62151" x="5221288" y="4354513"/>
          <p14:tracePt t="62159" x="5149850" y="4346575"/>
          <p14:tracePt t="62175" x="5110163" y="4346575"/>
          <p14:tracePt t="62191" x="5102225" y="4346575"/>
          <p14:tracePt t="62287" x="5102225" y="4354513"/>
          <p14:tracePt t="62297" x="5118100" y="4354513"/>
          <p14:tracePt t="62307" x="5133975" y="4362450"/>
          <p14:tracePt t="62313" x="5141913" y="4362450"/>
          <p14:tracePt t="62319" x="5173663" y="4370388"/>
          <p14:tracePt t="62327" x="5221288" y="4378325"/>
          <p14:tracePt t="62335" x="5300663" y="4386263"/>
          <p14:tracePt t="62344" x="5341938" y="4394200"/>
          <p14:tracePt t="62351" x="5381625" y="4402138"/>
          <p14:tracePt t="62360" x="5437188" y="4402138"/>
          <p14:tracePt t="62372" x="5500688" y="4402138"/>
          <p14:tracePt t="62375" x="5516563" y="4402138"/>
          <p14:tracePt t="62383" x="5564188" y="4402138"/>
          <p14:tracePt t="62391" x="5580063" y="4402138"/>
          <p14:tracePt t="62399" x="5619750" y="4402138"/>
          <p14:tracePt t="62407" x="5627688" y="4402138"/>
          <p14:tracePt t="62415" x="5635625" y="4402138"/>
          <p14:tracePt t="62423" x="5651500" y="4402138"/>
          <p14:tracePt t="62439" x="5659438" y="4402138"/>
          <p14:tracePt t="62487" x="5667375" y="4402138"/>
          <p14:tracePt t="62511" x="5676900" y="4394200"/>
          <p14:tracePt t="62523" x="5684838" y="4394200"/>
          <p14:tracePt t="62527" x="5684838" y="4386263"/>
          <p14:tracePt t="62543" x="5692775" y="4386263"/>
          <p14:tracePt t="62551" x="5692775" y="4378325"/>
          <p14:tracePt t="62559" x="5700713" y="4378325"/>
          <p14:tracePt t="62567" x="5708650" y="4370388"/>
          <p14:tracePt t="62575" x="5716588" y="4362450"/>
          <p14:tracePt t="62583" x="5740400" y="4362450"/>
          <p14:tracePt t="62591" x="5748338" y="4362450"/>
          <p14:tracePt t="62599" x="5819775" y="4354513"/>
          <p14:tracePt t="62607" x="5883275" y="4354513"/>
          <p14:tracePt t="62615" x="6018213" y="4354513"/>
          <p14:tracePt t="62623" x="6130925" y="4354513"/>
          <p14:tracePt t="62631" x="6273800" y="4354513"/>
          <p14:tracePt t="62639" x="6450013" y="4354513"/>
          <p14:tracePt t="62647" x="6600825" y="4354513"/>
          <p14:tracePt t="62655" x="6800850" y="4354513"/>
          <p14:tracePt t="62663" x="6975475" y="4338638"/>
          <p14:tracePt t="62675" x="7175500" y="4338638"/>
          <p14:tracePt t="62679" x="7286625" y="4338638"/>
          <p14:tracePt t="62688" x="7397750" y="4338638"/>
          <p14:tracePt t="62695" x="7542213" y="4338638"/>
          <p14:tracePt t="62705" x="7637463" y="4338638"/>
          <p14:tracePt t="62711" x="7764463" y="4338638"/>
          <p14:tracePt t="62719" x="7851775" y="4338638"/>
          <p14:tracePt t="62727" x="7916863" y="4338638"/>
          <p14:tracePt t="62735" x="7956550" y="4338638"/>
          <p14:tracePt t="62743" x="7980363" y="4338638"/>
          <p14:tracePt t="62751" x="7988300" y="4338638"/>
          <p14:tracePt t="62759" x="8004175" y="4338638"/>
          <p14:tracePt t="62767" x="8012113" y="4338638"/>
          <p14:tracePt t="62783" x="8027988" y="4338638"/>
          <p14:tracePt t="62799" x="8035925" y="4338638"/>
          <p14:tracePt t="62815" x="8043863" y="4338638"/>
          <p14:tracePt t="62839" x="8051800" y="4338638"/>
          <p14:tracePt t="62847" x="8059738" y="4338638"/>
          <p14:tracePt t="62863" x="8067675" y="4338638"/>
          <p14:tracePt t="62872" x="8083550" y="4338638"/>
          <p14:tracePt t="62878" x="8091488" y="4338638"/>
          <p14:tracePt t="62888" x="8099425" y="4338638"/>
          <p14:tracePt t="62896" x="8115300" y="4338638"/>
          <p14:tracePt t="62905" x="8123238" y="4338638"/>
          <p14:tracePt t="62910" x="8139113" y="4338638"/>
          <p14:tracePt t="62919" x="8162925" y="4338638"/>
          <p14:tracePt t="62927" x="8170863" y="4338638"/>
          <p14:tracePt t="62935" x="8194675" y="4338638"/>
          <p14:tracePt t="62943" x="8218488" y="4338638"/>
          <p14:tracePt t="62951" x="8226425" y="4338638"/>
          <p14:tracePt t="62959" x="8235950" y="4338638"/>
          <p14:tracePt t="62967" x="8259763" y="4338638"/>
          <p14:tracePt t="62975" x="8291513" y="4346575"/>
          <p14:tracePt t="62983" x="8307388" y="4354513"/>
          <p14:tracePt t="62991" x="8355013" y="4354513"/>
          <p14:tracePt t="62998" x="8370888" y="4354513"/>
          <p14:tracePt t="63007" x="8386763" y="4354513"/>
          <p14:tracePt t="63015" x="8394700" y="4354513"/>
          <p14:tracePt t="63023" x="8410575" y="4354513"/>
          <p14:tracePt t="63032" x="8418513" y="4354513"/>
          <p14:tracePt t="63055" x="8426450" y="4354513"/>
          <p14:tracePt t="63079" x="8434388" y="4354513"/>
          <p14:tracePt t="63111" x="8434388" y="4346575"/>
          <p14:tracePt t="63119" x="8450263" y="4338638"/>
          <p14:tracePt t="63135" x="8450263" y="4330700"/>
          <p14:tracePt t="63143" x="8450263" y="4322763"/>
          <p14:tracePt t="63167" x="8458200" y="4322763"/>
          <p14:tracePt t="63377" x="8466138" y="4322763"/>
          <p14:tracePt t="63399" x="8474075" y="4322763"/>
          <p14:tracePt t="63535" x="8466138" y="4322763"/>
          <p14:tracePt t="63551" x="8450263" y="4322763"/>
          <p14:tracePt t="63576" x="8442325" y="4322763"/>
          <p14:tracePt t="63665" x="8434388" y="4322763"/>
          <p14:tracePt t="63681" x="8426450" y="4330700"/>
          <p14:tracePt t="63688" x="8418513" y="4330700"/>
          <p14:tracePt t="63695" x="8410575" y="4330700"/>
          <p14:tracePt t="63711" x="8402638" y="4330700"/>
          <p14:tracePt t="64152" x="8386763" y="4338638"/>
          <p14:tracePt t="64159" x="8378825" y="4338638"/>
          <p14:tracePt t="64170" x="8370888" y="4338638"/>
          <p14:tracePt t="64175" x="8362950" y="4346575"/>
          <p14:tracePt t="64185" x="8355013" y="4354513"/>
          <p14:tracePt t="64187" x="8339138" y="4354513"/>
          <p14:tracePt t="64200" x="8323263" y="4362450"/>
          <p14:tracePt t="64207" x="8299450" y="4370388"/>
          <p14:tracePt t="64219" x="8291513" y="4370388"/>
          <p14:tracePt t="64223" x="8251825" y="4378325"/>
          <p14:tracePt t="64231" x="8162925" y="4378325"/>
          <p14:tracePt t="64239" x="8131175" y="4378325"/>
          <p14:tracePt t="64247" x="8091488" y="4378325"/>
          <p14:tracePt t="64255" x="8035925" y="4386263"/>
          <p14:tracePt t="64263" x="8004175" y="4386263"/>
          <p14:tracePt t="64271" x="7956550" y="4386263"/>
          <p14:tracePt t="64279" x="7900988" y="4386263"/>
          <p14:tracePt t="64287" x="7869238" y="4386263"/>
          <p14:tracePt t="64295" x="7796213" y="4386263"/>
          <p14:tracePt t="64302" x="7677150" y="4386263"/>
          <p14:tracePt t="64311" x="7613650" y="4386263"/>
          <p14:tracePt t="64319" x="7510463" y="4386263"/>
          <p14:tracePt t="64327" x="7389813" y="4362450"/>
          <p14:tracePt t="64339" x="7326313" y="4362450"/>
          <p14:tracePt t="64343" x="7254875" y="4354513"/>
          <p14:tracePt t="64352" x="7135813" y="4354513"/>
          <p14:tracePt t="64359" x="7070725" y="4354513"/>
          <p14:tracePt t="64368" x="7031038" y="4354513"/>
          <p14:tracePt t="64375" x="6975475" y="4354513"/>
          <p14:tracePt t="64384" x="6943725" y="4346575"/>
          <p14:tracePt t="64392" x="6927850" y="4346575"/>
          <p14:tracePt t="64408" x="6911975" y="4346575"/>
          <p14:tracePt t="64423" x="6904038" y="4346575"/>
          <p14:tracePt t="64431" x="6888163" y="4354513"/>
          <p14:tracePt t="64438" x="6872288" y="4362450"/>
          <p14:tracePt t="64447" x="6848475" y="4378325"/>
          <p14:tracePt t="64455" x="6832600" y="4378325"/>
          <p14:tracePt t="64463" x="6816725" y="4378325"/>
          <p14:tracePt t="64471" x="6769100" y="4378325"/>
          <p14:tracePt t="64479" x="6743700" y="4378325"/>
          <p14:tracePt t="64491" x="6704013" y="4378325"/>
          <p14:tracePt t="64495" x="6616700" y="4378325"/>
          <p14:tracePt t="64503" x="6600825" y="4378325"/>
          <p14:tracePt t="64511" x="6561138" y="4378325"/>
          <p14:tracePt t="64519" x="6513513" y="4378325"/>
          <p14:tracePt t="64527" x="6473825" y="4378325"/>
          <p14:tracePt t="64535" x="6465888" y="4378325"/>
          <p14:tracePt t="64543" x="6442075" y="4378325"/>
          <p14:tracePt t="64551" x="6434138" y="4378325"/>
          <p14:tracePt t="64559" x="6418263" y="4378325"/>
          <p14:tracePt t="64567" x="6410325" y="4378325"/>
          <p14:tracePt t="64575" x="6402388" y="4370388"/>
          <p14:tracePt t="64591" x="6392863" y="4370388"/>
          <p14:tracePt t="64607" x="6376988" y="4370388"/>
          <p14:tracePt t="64617" x="6369050" y="4354513"/>
          <p14:tracePt t="64623" x="6361113" y="4346575"/>
          <p14:tracePt t="64631" x="6345238" y="4346575"/>
          <p14:tracePt t="64643" x="6337300" y="4346575"/>
          <p14:tracePt t="64647" x="6329363" y="4338638"/>
          <p14:tracePt t="64663" x="6321425" y="4338638"/>
          <p14:tracePt t="64751" x="6321425" y="4330700"/>
          <p14:tracePt t="64759" x="6321425" y="4322763"/>
          <p14:tracePt t="64798" x="6313488" y="4322763"/>
          <p14:tracePt t="64905" x="6313488" y="4314825"/>
          <p14:tracePt t="64912" x="6321425" y="4314825"/>
          <p14:tracePt t="64951" x="6329363" y="4314825"/>
          <p14:tracePt t="64967" x="6337300" y="4314825"/>
          <p14:tracePt t="64983" x="6345238" y="4314825"/>
          <p14:tracePt t="64999" x="6353175" y="4314825"/>
          <p14:tracePt t="65007" x="6353175" y="4306888"/>
          <p14:tracePt t="65015" x="6361113" y="4306888"/>
          <p14:tracePt t="65128" x="6353175" y="4298950"/>
          <p14:tracePt t="65135" x="6337300" y="4298950"/>
          <p14:tracePt t="65143" x="6337300" y="4291013"/>
          <p14:tracePt t="65151" x="6329363" y="4291013"/>
          <p14:tracePt t="65167" x="6321425" y="4291013"/>
          <p14:tracePt t="65185" x="6313488" y="4291013"/>
          <p14:tracePt t="65207" x="6313488" y="4281488"/>
          <p14:tracePt t="65216" x="6305550" y="4281488"/>
          <p14:tracePt t="65247" x="6297613" y="4281488"/>
          <p14:tracePt t="65255" x="6289675" y="4281488"/>
          <p14:tracePt t="65263" x="6281738" y="4273550"/>
          <p14:tracePt t="65271" x="6265863" y="4273550"/>
          <p14:tracePt t="65279" x="6257925" y="4273550"/>
          <p14:tracePt t="65287" x="6249988" y="4273550"/>
          <p14:tracePt t="65295" x="6242050" y="4273550"/>
          <p14:tracePt t="65303" x="6242050" y="4265613"/>
          <p14:tracePt t="65311" x="6226175" y="4265613"/>
          <p14:tracePt t="65319" x="6218238" y="4265613"/>
          <p14:tracePt t="65327" x="6210300" y="4257675"/>
          <p14:tracePt t="65335" x="6202363" y="4257675"/>
          <p14:tracePt t="65359" x="6202363" y="4249738"/>
          <p14:tracePt t="65552" x="6210300" y="4249738"/>
          <p14:tracePt t="65648" x="6202363" y="4249738"/>
          <p14:tracePt t="65655" x="6194425" y="4249738"/>
          <p14:tracePt t="65663" x="6186488" y="4249738"/>
          <p14:tracePt t="65671" x="6170613" y="4249738"/>
          <p14:tracePt t="65679" x="6146800" y="4249738"/>
          <p14:tracePt t="65687" x="6130925" y="4249738"/>
          <p14:tracePt t="65695" x="6122988" y="4249738"/>
          <p14:tracePt t="65703" x="6115050" y="4249738"/>
          <p14:tracePt t="65711" x="6107113" y="4249738"/>
          <p14:tracePt t="65775" x="6170613" y="4265613"/>
          <p14:tracePt t="65783" x="6186488" y="4273550"/>
          <p14:tracePt t="65799" x="6226175" y="4273550"/>
          <p14:tracePt t="65807" x="6289675" y="4330700"/>
          <p14:tracePt t="65815" x="6313488" y="4386263"/>
          <p14:tracePt t="65823" x="6329363" y="4394200"/>
          <p14:tracePt t="65831" x="6337300" y="4402138"/>
          <p14:tracePt t="65839" x="6345238" y="4402138"/>
          <p14:tracePt t="65847" x="6353175" y="4402138"/>
          <p14:tracePt t="65855" x="6353175" y="4410075"/>
          <p14:tracePt t="65904" x="6361113" y="4410075"/>
          <p14:tracePt t="65927" x="6361113" y="4402138"/>
          <p14:tracePt t="65935" x="6361113" y="4394200"/>
          <p14:tracePt t="65951" x="6361113" y="4386263"/>
          <p14:tracePt t="65959" x="6361113" y="4378325"/>
          <p14:tracePt t="65967" x="6361113" y="4370388"/>
          <p14:tracePt t="65976" x="6353175" y="4370388"/>
          <p14:tracePt t="65983" x="6345238" y="4362450"/>
          <p14:tracePt t="65993" x="6345238" y="4354513"/>
          <p14:tracePt t="65999" x="6337300" y="4346575"/>
          <p14:tracePt t="66009" x="6329363" y="4338638"/>
          <p14:tracePt t="66015" x="6321425" y="4330700"/>
          <p14:tracePt t="66025" x="6313488" y="4322763"/>
          <p14:tracePt t="66031" x="6305550" y="4314825"/>
          <p14:tracePt t="66039" x="6297613" y="4306888"/>
          <p14:tracePt t="66047" x="6289675" y="4306888"/>
          <p14:tracePt t="66055" x="6281738" y="4298950"/>
          <p14:tracePt t="66153" x="6289675" y="4298950"/>
          <p14:tracePt t="66167" x="6297613" y="4298950"/>
          <p14:tracePt t="66192" x="6305550" y="4298950"/>
          <p14:tracePt t="66207" x="6313488" y="4298950"/>
          <p14:tracePt t="66215" x="6321425" y="4298950"/>
          <p14:tracePt t="66231" x="6329363" y="4298950"/>
          <p14:tracePt t="66352" x="6329363" y="4291013"/>
          <p14:tracePt t="66367" x="6321425" y="4281488"/>
          <p14:tracePt t="66375" x="6313488" y="4273550"/>
          <p14:tracePt t="66383" x="6305550" y="4273550"/>
          <p14:tracePt t="66399" x="6297613" y="4265613"/>
          <p14:tracePt t="66415" x="6289675" y="4265613"/>
          <p14:tracePt t="66439" x="6281738" y="4265613"/>
          <p14:tracePt t="66479" x="6257925" y="4265613"/>
          <p14:tracePt t="66511" x="6257925" y="4281488"/>
          <p14:tracePt t="66519" x="6249988" y="4281488"/>
          <p14:tracePt t="66527" x="6242050" y="4281488"/>
          <p14:tracePt t="66535" x="6218238" y="4281488"/>
          <p14:tracePt t="66543" x="6210300" y="4281488"/>
          <p14:tracePt t="66551" x="6202363" y="4281488"/>
          <p14:tracePt t="66560" x="6202363" y="4291013"/>
          <p14:tracePt t="66799" x="6218238" y="4265613"/>
          <p14:tracePt t="66808" x="6249988" y="4217988"/>
          <p14:tracePt t="66831" x="6249988" y="4210050"/>
          <p14:tracePt t="66847" x="6234113" y="4202113"/>
          <p14:tracePt t="66856" x="6234113" y="4194175"/>
          <p14:tracePt t="66863" x="6226175" y="4194175"/>
          <p14:tracePt t="66879" x="6218238" y="4194175"/>
          <p14:tracePt t="66895" x="6210300" y="4186238"/>
          <p14:tracePt t="66903" x="6202363" y="4186238"/>
          <p14:tracePt t="66919" x="6194425" y="4186238"/>
          <p14:tracePt t="66926" x="6178550" y="4186238"/>
          <p14:tracePt t="66935" x="6170613" y="4186238"/>
          <p14:tracePt t="66943" x="6162675" y="4186238"/>
          <p14:tracePt t="66950" x="6138863" y="4186238"/>
          <p14:tracePt t="66959" x="6107113" y="4186238"/>
          <p14:tracePt t="66967" x="6091238" y="4186238"/>
          <p14:tracePt t="66975" x="6067425" y="4186238"/>
          <p14:tracePt t="66983" x="6059488" y="4186238"/>
          <p14:tracePt t="66991" x="6043613" y="4186238"/>
          <p14:tracePt t="66999" x="6018213" y="4186238"/>
          <p14:tracePt t="67016" x="6002338" y="4186238"/>
          <p14:tracePt t="67027" x="5994400" y="4186238"/>
          <p14:tracePt t="67041" x="5994400" y="4194175"/>
          <p14:tracePt t="67048" x="5978525" y="4202113"/>
          <p14:tracePt t="67057" x="5978525" y="4225925"/>
          <p14:tracePt t="67067" x="5978525" y="4233863"/>
          <p14:tracePt t="67072" x="5978525" y="4249738"/>
          <p14:tracePt t="67079" x="5978525" y="4265613"/>
          <p14:tracePt t="67087" x="5978525" y="4281488"/>
          <p14:tracePt t="67095" x="5978525" y="4291013"/>
          <p14:tracePt t="67103" x="5978525" y="4298950"/>
          <p14:tracePt t="67119" x="5978525" y="4306888"/>
          <p14:tracePt t="67135" x="5986463" y="4306888"/>
          <p14:tracePt t="67143" x="5994400" y="4306888"/>
          <p14:tracePt t="67151" x="6002338" y="4306888"/>
          <p14:tracePt t="67175" x="6010275" y="4306888"/>
          <p14:tracePt t="67223" x="6010275" y="4298950"/>
          <p14:tracePt t="67231" x="6018213" y="4298950"/>
          <p14:tracePt t="67239" x="6018213" y="4291013"/>
          <p14:tracePt t="67249" x="6018213" y="4281488"/>
          <p14:tracePt t="67272" x="6018213" y="4273550"/>
          <p14:tracePt t="67287" x="6018213" y="4265613"/>
          <p14:tracePt t="67303" x="6010275" y="4257675"/>
          <p14:tracePt t="67311" x="6010275" y="4249738"/>
          <p14:tracePt t="67319" x="5994400" y="4241800"/>
          <p14:tracePt t="67337" x="5986463" y="4241800"/>
          <p14:tracePt t="67351" x="5978525" y="4241800"/>
          <p14:tracePt t="67359" x="5978525" y="4233863"/>
          <p14:tracePt t="67383" x="5970588" y="4233863"/>
          <p14:tracePt t="67399" x="5962650" y="4233863"/>
          <p14:tracePt t="67406" x="5954713" y="4241800"/>
          <p14:tracePt t="67415" x="5954713" y="4249738"/>
          <p14:tracePt t="67424" x="5954713" y="4265613"/>
          <p14:tracePt t="67431" x="5946775" y="4291013"/>
          <p14:tracePt t="67440" x="5946775" y="4306888"/>
          <p14:tracePt t="67447" x="5946775" y="4322763"/>
          <p14:tracePt t="67456" x="5946775" y="4346575"/>
          <p14:tracePt t="67463" x="5946775" y="4354513"/>
          <p14:tracePt t="67472" x="5954713" y="4370388"/>
          <p14:tracePt t="67480" x="5962650" y="4378325"/>
          <p14:tracePt t="67503" x="5970588" y="4378325"/>
          <p14:tracePt t="67522" x="5986463" y="4370388"/>
          <p14:tracePt t="67530" x="5994400" y="4362450"/>
          <p14:tracePt t="67536" x="6002338" y="4354513"/>
          <p14:tracePt t="67543" x="6010275" y="4338638"/>
          <p14:tracePt t="67551" x="6010275" y="4322763"/>
          <p14:tracePt t="67558" x="6010275" y="4298950"/>
          <p14:tracePt t="67566" x="6010275" y="4281488"/>
          <p14:tracePt t="67574" x="6010275" y="4265613"/>
          <p14:tracePt t="67583" x="6010275" y="4257675"/>
          <p14:tracePt t="67595" x="6002338" y="4249738"/>
          <p14:tracePt t="67599" x="6002338" y="4241800"/>
          <p14:tracePt t="67607" x="5994400" y="4233863"/>
          <p14:tracePt t="67622" x="5986463" y="4233863"/>
          <p14:tracePt t="67631" x="5978525" y="4233863"/>
          <p14:tracePt t="67640" x="5970588" y="4233863"/>
          <p14:tracePt t="67647" x="5962650" y="4233863"/>
          <p14:tracePt t="67656" x="5954713" y="4233863"/>
          <p14:tracePt t="67663" x="5946775" y="4233863"/>
          <p14:tracePt t="67672" x="5938838" y="4233863"/>
          <p14:tracePt t="67679" x="5930900" y="4233863"/>
          <p14:tracePt t="67695" x="5922963" y="4241800"/>
          <p14:tracePt t="67703" x="5915025" y="4249738"/>
          <p14:tracePt t="67711" x="5907088" y="4257675"/>
          <p14:tracePt t="67719" x="5907088" y="4265613"/>
          <p14:tracePt t="67727" x="5899150" y="4273550"/>
          <p14:tracePt t="67735" x="5899150" y="4281488"/>
          <p14:tracePt t="67743" x="5891213" y="4298950"/>
          <p14:tracePt t="67759" x="5883275" y="4306888"/>
          <p14:tracePt t="67783" x="5883275" y="4314825"/>
          <p14:tracePt t="67807" x="5875338" y="4314825"/>
          <p14:tracePt t="67815" x="5867400" y="4306888"/>
          <p14:tracePt t="67822" x="5851525" y="4298950"/>
          <p14:tracePt t="67831" x="5835650" y="4281488"/>
          <p14:tracePt t="67839" x="5764213" y="4257675"/>
          <p14:tracePt t="67847" x="5659438" y="4241800"/>
          <p14:tracePt t="67856" x="5588000" y="4225925"/>
          <p14:tracePt t="67863" x="5500688" y="4217988"/>
          <p14:tracePt t="67872" x="5492750" y="4217988"/>
          <p14:tracePt t="67879" x="5453063" y="4217988"/>
          <p14:tracePt t="67886" x="5429250" y="4217988"/>
          <p14:tracePt t="67895" x="5397500" y="4217988"/>
          <p14:tracePt t="67903" x="5381625" y="4217988"/>
          <p14:tracePt t="67911" x="5373688" y="4217988"/>
          <p14:tracePt t="67919" x="5365750" y="4233863"/>
          <p14:tracePt t="67927" x="5357813" y="4233863"/>
          <p14:tracePt t="67935" x="5349875" y="4241800"/>
          <p14:tracePt t="67952" x="5341938" y="4249738"/>
          <p14:tracePt t="67958" x="5341938" y="4257675"/>
          <p14:tracePt t="67968" x="5341938" y="4265613"/>
          <p14:tracePt t="67975" x="5341938" y="4281488"/>
          <p14:tracePt t="67984" x="5357813" y="4298950"/>
          <p14:tracePt t="67991" x="5373688" y="4330700"/>
          <p14:tracePt t="67999" x="5381625" y="4330700"/>
          <p14:tracePt t="68007" x="5397500" y="4338638"/>
          <p14:tracePt t="68015" x="5405438" y="4346575"/>
          <p14:tracePt t="68023" x="5413375" y="4346575"/>
          <p14:tracePt t="68031" x="5421313" y="4346575"/>
          <p14:tracePt t="68039" x="5429250" y="4346575"/>
          <p14:tracePt t="68047" x="5445125" y="4346575"/>
          <p14:tracePt t="68055" x="5453063" y="4346575"/>
          <p14:tracePt t="68063" x="5468938" y="4346575"/>
          <p14:tracePt t="68072" x="5476875" y="4346575"/>
          <p14:tracePt t="68079" x="5484813" y="4346575"/>
          <p14:tracePt t="68089" x="5492750" y="4346575"/>
          <p14:tracePt t="68095" x="5500688" y="4346575"/>
          <p14:tracePt t="68103" x="5508625" y="4346575"/>
          <p14:tracePt t="68167" x="5461000" y="4338638"/>
          <p14:tracePt t="68175" x="5405438" y="4322763"/>
          <p14:tracePt t="68183" x="5341938" y="4314825"/>
          <p14:tracePt t="68191" x="5268913" y="4298950"/>
          <p14:tracePt t="68198" x="5181600" y="4291013"/>
          <p14:tracePt t="68207" x="5165725" y="4273550"/>
          <p14:tracePt t="68216" x="5149850" y="4273550"/>
          <p14:tracePt t="68232" x="5141913" y="4273550"/>
          <p14:tracePt t="68238" x="5141913" y="4265613"/>
          <p14:tracePt t="68256" x="5133975" y="4265613"/>
          <p14:tracePt t="68272" x="5126038" y="4265613"/>
          <p14:tracePt t="68371" x="5126038" y="4273550"/>
          <p14:tracePt t="68379" x="5126038" y="4281488"/>
          <p14:tracePt t="68383" x="5126038" y="4291013"/>
          <p14:tracePt t="68399" x="5126038" y="4306888"/>
          <p14:tracePt t="68423" x="5126038" y="4314825"/>
          <p14:tracePt t="68504" x="5133975" y="4314825"/>
          <p14:tracePt t="68520" x="5133975" y="4306888"/>
          <p14:tracePt t="68528" x="5126038" y="4298950"/>
          <p14:tracePt t="68535" x="5118100" y="4291013"/>
          <p14:tracePt t="68543" x="5110163" y="4281488"/>
          <p14:tracePt t="68551" x="5094288" y="4273550"/>
          <p14:tracePt t="68559" x="5078413" y="4265613"/>
          <p14:tracePt t="68567" x="5070475" y="4265613"/>
          <p14:tracePt t="68575" x="5062538" y="4265613"/>
          <p14:tracePt t="68579" x="5054600" y="4265613"/>
          <p14:tracePt t="68607" x="5038725" y="4265613"/>
          <p14:tracePt t="68712" x="5038725" y="4273550"/>
          <p14:tracePt t="68720" x="5038725" y="4281488"/>
          <p14:tracePt t="68736" x="5038725" y="4291013"/>
          <p14:tracePt t="68751" x="5038725" y="4298950"/>
          <p14:tracePt t="68783" x="5038725" y="4306888"/>
          <p14:tracePt t="68847" x="5046663" y="4306888"/>
          <p14:tracePt t="68855" x="5054600" y="4306888"/>
          <p14:tracePt t="68863" x="5054600" y="4298950"/>
          <p14:tracePt t="68872" x="5054600" y="4291013"/>
          <p14:tracePt t="68883" x="5054600" y="4273550"/>
          <p14:tracePt t="68895" x="5054600" y="4265613"/>
          <p14:tracePt t="68906" x="5054600" y="4257675"/>
          <p14:tracePt t="69055" x="5054600" y="4265613"/>
          <p14:tracePt t="69071" x="5054600" y="4273550"/>
          <p14:tracePt t="69087" x="5054600" y="4281488"/>
          <p14:tracePt t="69095" x="5062538" y="4291013"/>
          <p14:tracePt t="69104" x="5070475" y="4298950"/>
          <p14:tracePt t="69111" x="5078413" y="4298950"/>
          <p14:tracePt t="69119" x="5078413" y="4306888"/>
          <p14:tracePt t="69127" x="5086350" y="4306888"/>
          <p14:tracePt t="69135" x="5094288" y="4306888"/>
          <p14:tracePt t="69143" x="5094288" y="4314825"/>
          <p14:tracePt t="69214" x="5102225" y="4306888"/>
          <p14:tracePt t="69223" x="5102225" y="4281488"/>
          <p14:tracePt t="69231" x="5102225" y="4265613"/>
          <p14:tracePt t="69239" x="5102225" y="4257675"/>
          <p14:tracePt t="69247" x="5102225" y="4249738"/>
          <p14:tracePt t="69256" x="5102225" y="4241800"/>
          <p14:tracePt t="69263" x="5094288" y="4233863"/>
          <p14:tracePt t="69272" x="5094288" y="4225925"/>
          <p14:tracePt t="69288" x="5086350" y="4225925"/>
          <p14:tracePt t="69311" x="5078413" y="4217988"/>
          <p14:tracePt t="69319" x="5062538" y="4217988"/>
          <p14:tracePt t="69339" x="5046663" y="4217988"/>
          <p14:tracePt t="69358" x="5038725" y="4217988"/>
          <p14:tracePt t="69375" x="5030788" y="4217988"/>
          <p14:tracePt t="69383" x="5022850" y="4217988"/>
          <p14:tracePt t="69391" x="5014913" y="4217988"/>
          <p14:tracePt t="69399" x="5006975" y="4225925"/>
          <p14:tracePt t="69407" x="5006975" y="4233863"/>
          <p14:tracePt t="69415" x="4999038" y="4233863"/>
          <p14:tracePt t="69424" x="4991100" y="4241800"/>
          <p14:tracePt t="69440" x="4983163" y="4249738"/>
          <p14:tracePt t="69455" x="4983163" y="4265613"/>
          <p14:tracePt t="69462" x="4967288" y="4273550"/>
          <p14:tracePt t="69471" x="4967288" y="4281488"/>
          <p14:tracePt t="69479" x="4967288" y="4291013"/>
          <p14:tracePt t="69495" x="4967288" y="4298950"/>
          <p14:tracePt t="69504" x="4967288" y="4306888"/>
          <p14:tracePt t="69520" x="4983163" y="4314825"/>
          <p14:tracePt t="69527" x="4991100" y="4322763"/>
          <p14:tracePt t="69535" x="4999038" y="4330700"/>
          <p14:tracePt t="69543" x="5014913" y="4338638"/>
          <p14:tracePt t="69551" x="5014913" y="4346575"/>
          <p14:tracePt t="69558" x="5022850" y="4346575"/>
          <p14:tracePt t="69567" x="5030788" y="4346575"/>
          <p14:tracePt t="69623" x="5030788" y="4338638"/>
          <p14:tracePt t="69630" x="5030788" y="4322763"/>
          <p14:tracePt t="69639" x="5030788" y="4314825"/>
          <p14:tracePt t="69647" x="5022850" y="4298950"/>
          <p14:tracePt t="69655" x="5014913" y="4291013"/>
          <p14:tracePt t="69663" x="5014913" y="4281488"/>
          <p14:tracePt t="69671" x="5006975" y="4273550"/>
          <p14:tracePt t="69679" x="4991100" y="4273550"/>
          <p14:tracePt t="69689" x="4991100" y="4265613"/>
          <p14:tracePt t="69705" x="4983163" y="4265613"/>
          <p14:tracePt t="69720" x="4975225" y="4265613"/>
          <p14:tracePt t="69727" x="4967288" y="4265613"/>
          <p14:tracePt t="69735" x="4951413" y="4265613"/>
          <p14:tracePt t="69744" x="4943475" y="4265613"/>
          <p14:tracePt t="69751" x="4933950" y="4273550"/>
          <p14:tracePt t="69758" x="4918075" y="4281488"/>
          <p14:tracePt t="69768" x="4910138" y="4298950"/>
          <p14:tracePt t="69775" x="4894263" y="4306888"/>
          <p14:tracePt t="69783" x="4894263" y="4314825"/>
          <p14:tracePt t="69791" x="4878388" y="4330700"/>
          <p14:tracePt t="69799" x="4878388" y="4338638"/>
          <p14:tracePt t="69807" x="4870450" y="4354513"/>
          <p14:tracePt t="69823" x="4862513" y="4362450"/>
          <p14:tracePt t="69831" x="4862513" y="4370388"/>
          <p14:tracePt t="69847" x="4862513" y="4378325"/>
          <p14:tracePt t="69855" x="4862513" y="4386263"/>
          <p14:tracePt t="69863" x="4878388" y="4386263"/>
          <p14:tracePt t="69871" x="4878388" y="4394200"/>
          <p14:tracePt t="69879" x="4886325" y="4394200"/>
          <p14:tracePt t="69887" x="4902200" y="4402138"/>
          <p14:tracePt t="69895" x="4910138" y="4402138"/>
          <p14:tracePt t="69904" x="4918075" y="4402138"/>
          <p14:tracePt t="69911" x="4926013" y="4402138"/>
          <p14:tracePt t="69920" x="4933950" y="4402138"/>
          <p14:tracePt t="69935" x="4943475" y="4394200"/>
          <p14:tracePt t="69943" x="4951413" y="4386263"/>
          <p14:tracePt t="69951" x="4959350" y="4370388"/>
          <p14:tracePt t="69959" x="4967288" y="4354513"/>
          <p14:tracePt t="69968" x="4967288" y="4322763"/>
          <p14:tracePt t="69975" x="4967288" y="4306888"/>
          <p14:tracePt t="69984" x="4967288" y="4281488"/>
          <p14:tracePt t="69994" x="4967288" y="4265613"/>
          <p14:tracePt t="70002" x="4951413" y="4257675"/>
          <p14:tracePt t="70008" x="4951413" y="4249738"/>
          <p14:tracePt t="70015" x="4933950" y="4241800"/>
          <p14:tracePt t="70030" x="4926013" y="4241800"/>
          <p14:tracePt t="70039" x="4926013" y="4233863"/>
          <p14:tracePt t="70046" x="4910138" y="4233863"/>
          <p14:tracePt t="70071" x="4902200" y="4249738"/>
          <p14:tracePt t="70079" x="4894263" y="4249738"/>
          <p14:tracePt t="70088" x="4886325" y="4273550"/>
          <p14:tracePt t="70095" x="4878388" y="4291013"/>
          <p14:tracePt t="70104" x="4870450" y="4306888"/>
          <p14:tracePt t="70111" x="4846638" y="4362450"/>
          <p14:tracePt t="70120" x="4846638" y="4378325"/>
          <p14:tracePt t="70127" x="4846638" y="4386263"/>
          <p14:tracePt t="70135" x="4838700" y="4394200"/>
          <p14:tracePt t="70143" x="4838700" y="4402138"/>
          <p14:tracePt t="70168" x="4838700" y="4410075"/>
          <p14:tracePt t="70184" x="4846638" y="4410075"/>
          <p14:tracePt t="70200" x="4854575" y="4410075"/>
          <p14:tracePt t="70215" x="4862513" y="4410075"/>
          <p14:tracePt t="70223" x="4870450" y="4410075"/>
          <p14:tracePt t="70231" x="4886325" y="4402138"/>
          <p14:tracePt t="70247" x="4894263" y="4402138"/>
          <p14:tracePt t="70255" x="4910138" y="4394200"/>
          <p14:tracePt t="70270" x="4918075" y="4394200"/>
          <p14:tracePt t="70311" x="4918075" y="4386263"/>
          <p14:tracePt t="70401" x="4918075" y="4394200"/>
          <p14:tracePt t="70415" x="4918075" y="4402138"/>
          <p14:tracePt t="70423" x="4918075" y="4410075"/>
          <p14:tracePt t="70431" x="4926013" y="4418013"/>
          <p14:tracePt t="70446" x="4926013" y="4425950"/>
          <p14:tracePt t="70455" x="4933950" y="4425950"/>
          <p14:tracePt t="70503" x="4943475" y="4425950"/>
          <p14:tracePt t="70511" x="4951413" y="4425950"/>
          <p14:tracePt t="70519" x="4959350" y="4418013"/>
          <p14:tracePt t="70527" x="4967288" y="4410075"/>
          <p14:tracePt t="70535" x="4983163" y="4370388"/>
          <p14:tracePt t="70543" x="4991100" y="4346575"/>
          <p14:tracePt t="70551" x="4991100" y="4322763"/>
          <p14:tracePt t="70559" x="4999038" y="4306888"/>
          <p14:tracePt t="70567" x="4999038" y="4281488"/>
          <p14:tracePt t="70575" x="4999038" y="4249738"/>
          <p14:tracePt t="70584" x="4999038" y="4233863"/>
          <p14:tracePt t="70591" x="4999038" y="4210050"/>
          <p14:tracePt t="70599" x="4991100" y="4202113"/>
          <p14:tracePt t="70607" x="4983163" y="4186238"/>
          <p14:tracePt t="70616" x="4975225" y="4178300"/>
          <p14:tracePt t="70663" x="4967288" y="4178300"/>
          <p14:tracePt t="70671" x="4967288" y="4186238"/>
          <p14:tracePt t="70679" x="4951413" y="4194175"/>
          <p14:tracePt t="70687" x="4951413" y="4202113"/>
          <p14:tracePt t="70700" x="4933950" y="4217988"/>
          <p14:tracePt t="70703" x="4933950" y="4233863"/>
          <p14:tracePt t="70711" x="4926013" y="4249738"/>
          <p14:tracePt t="70720" x="4918075" y="4273550"/>
          <p14:tracePt t="70727" x="4918075" y="4291013"/>
          <p14:tracePt t="70737" x="4918075" y="4306888"/>
          <p14:tracePt t="70743" x="4926013" y="4354513"/>
          <p14:tracePt t="70751" x="4933950" y="4386263"/>
          <p14:tracePt t="70759" x="4999038" y="4410075"/>
          <p14:tracePt t="70767" x="5006975" y="4441825"/>
          <p14:tracePt t="70775" x="5022850" y="4449763"/>
          <p14:tracePt t="70785" x="5030788" y="4457700"/>
          <p14:tracePt t="70791" x="5038725" y="4457700"/>
          <p14:tracePt t="70800" x="5054600" y="4457700"/>
          <p14:tracePt t="70807" x="5062538" y="4457700"/>
          <p14:tracePt t="70831" x="5062538" y="4449763"/>
          <p14:tracePt t="70839" x="5078413" y="4425950"/>
          <p14:tracePt t="70851" x="5086350" y="4410075"/>
          <p14:tracePt t="70855" x="5086350" y="4370388"/>
          <p14:tracePt t="70863" x="5086350" y="4314825"/>
          <p14:tracePt t="70871" x="5086350" y="4298950"/>
          <p14:tracePt t="70879" x="5086350" y="4281488"/>
          <p14:tracePt t="70887" x="5070475" y="4210050"/>
          <p14:tracePt t="70895" x="5054600" y="4186238"/>
          <p14:tracePt t="70905" x="5046663" y="4178300"/>
          <p14:tracePt t="70911" x="5038725" y="4170363"/>
          <p14:tracePt t="70919" x="5030788" y="4170363"/>
          <p14:tracePt t="70960" x="5022850" y="4170363"/>
          <p14:tracePt t="70967" x="5022850" y="4178300"/>
          <p14:tracePt t="70975" x="5014913" y="4194175"/>
          <p14:tracePt t="70983" x="5014913" y="4202113"/>
          <p14:tracePt t="70991" x="5014913" y="4233863"/>
          <p14:tracePt t="71004" x="5014913" y="4257675"/>
          <p14:tracePt t="71007" x="5006975" y="4306888"/>
          <p14:tracePt t="71015" x="5006975" y="4322763"/>
          <p14:tracePt t="71023" x="5006975" y="4362450"/>
          <p14:tracePt t="71030" x="5022850" y="4386263"/>
          <p14:tracePt t="71039" x="5030788" y="4410075"/>
          <p14:tracePt t="71055" x="5038725" y="4418013"/>
          <p14:tracePt t="71087" x="5046663" y="4418013"/>
          <p14:tracePt t="71111" x="5054600" y="4402138"/>
          <p14:tracePt t="71118" x="5062538" y="4354513"/>
          <p14:tracePt t="71127" x="5062538" y="4338638"/>
          <p14:tracePt t="71136" x="5062538" y="4322763"/>
          <p14:tracePt t="71143" x="5062538" y="4298950"/>
          <p14:tracePt t="71155" x="5062538" y="4281488"/>
          <p14:tracePt t="71158" x="5062538" y="4273550"/>
          <p14:tracePt t="71167" x="5054600" y="4273550"/>
          <p14:tracePt t="71189" x="5046663" y="4257675"/>
          <p14:tracePt t="71239" x="5038725" y="4257675"/>
          <p14:tracePt t="71247" x="5038725" y="4265613"/>
          <p14:tracePt t="71255" x="5038725" y="4273550"/>
          <p14:tracePt t="71272" x="5038725" y="4291013"/>
          <p14:tracePt t="71279" x="5038725" y="4298950"/>
          <p14:tracePt t="71287" x="5038725" y="4306888"/>
          <p14:tracePt t="71307" x="5038725" y="4314825"/>
          <p14:tracePt t="71320" x="5046663" y="4314825"/>
          <p14:tracePt t="71327" x="5054600" y="4314825"/>
          <p14:tracePt t="71375" x="5062538" y="4314825"/>
          <p14:tracePt t="71383" x="5062538" y="4306888"/>
          <p14:tracePt t="71399" x="5062538" y="4298950"/>
          <p14:tracePt t="71407" x="5062538" y="4281488"/>
          <p14:tracePt t="71415" x="5054600" y="4273550"/>
          <p14:tracePt t="71423" x="5038725" y="4257675"/>
          <p14:tracePt t="71431" x="5022850" y="4249738"/>
          <p14:tracePt t="71439" x="5014913" y="4241800"/>
          <p14:tracePt t="71459" x="5006975" y="4241800"/>
          <p14:tracePt t="71535" x="5006975" y="4249738"/>
          <p14:tracePt t="71543" x="5006975" y="4265613"/>
          <p14:tracePt t="71552" x="4999038" y="4298950"/>
          <p14:tracePt t="71559" x="4991100" y="4314825"/>
          <p14:tracePt t="71567" x="4975225" y="4378325"/>
          <p14:tracePt t="71574" x="4959350" y="4410075"/>
          <p14:tracePt t="71590" x="4943475" y="4418013"/>
          <p14:tracePt t="71593" x="4943475" y="4425950"/>
          <p14:tracePt t="71600" x="4933950" y="4425950"/>
          <p14:tracePt t="71623" x="4926013" y="4425950"/>
          <p14:tracePt t="71631" x="4926013" y="4418013"/>
          <p14:tracePt t="71639" x="4918075" y="4402138"/>
          <p14:tracePt t="71647" x="4918075" y="4394200"/>
          <p14:tracePt t="71655" x="4918075" y="4370388"/>
          <p14:tracePt t="71663" x="4902200" y="4354513"/>
          <p14:tracePt t="71671" x="4894263" y="4346575"/>
          <p14:tracePt t="71679" x="4886325" y="4314825"/>
          <p14:tracePt t="71688" x="4870450" y="4306888"/>
          <p14:tracePt t="71695" x="4870450" y="4298950"/>
          <p14:tracePt t="71703" x="4870450" y="4291013"/>
          <p14:tracePt t="71711" x="4870450" y="4281488"/>
          <p14:tracePt t="71720" x="4854575" y="4265613"/>
          <p14:tracePt t="71783" x="4854575" y="4273550"/>
          <p14:tracePt t="71791" x="4862513" y="4298950"/>
          <p14:tracePt t="71799" x="4862513" y="4306888"/>
          <p14:tracePt t="71806" x="4870450" y="4322763"/>
          <p14:tracePt t="71815" x="4870450" y="4346575"/>
          <p14:tracePt t="71823" x="4886325" y="4362450"/>
          <p14:tracePt t="71831" x="4894263" y="4370388"/>
          <p14:tracePt t="71838" x="4902200" y="4386263"/>
          <p14:tracePt t="71847" x="4951413" y="4394200"/>
          <p14:tracePt t="71855" x="4959350" y="4418013"/>
          <p14:tracePt t="71863" x="4975225" y="4418013"/>
          <p14:tracePt t="71871" x="4991100" y="4433888"/>
          <p14:tracePt t="71879" x="5014913" y="4441825"/>
          <p14:tracePt t="71887" x="5022850" y="4441825"/>
          <p14:tracePt t="71894" x="5030788" y="4441825"/>
          <p14:tracePt t="71907" x="5038725" y="4441825"/>
          <p14:tracePt t="71911" x="5046663" y="4441825"/>
          <p14:tracePt t="71920" x="5054600" y="4441825"/>
          <p14:tracePt t="71927" x="5062538" y="4433888"/>
          <p14:tracePt t="71937" x="5062538" y="4410075"/>
          <p14:tracePt t="71943" x="5062538" y="4346575"/>
          <p14:tracePt t="71952" x="5062538" y="4273550"/>
          <p14:tracePt t="71959" x="5054600" y="4186238"/>
          <p14:tracePt t="71976" x="5054600" y="4130675"/>
          <p14:tracePt t="71983" x="5054600" y="4122738"/>
          <p14:tracePt t="71991" x="5046663" y="4114800"/>
          <p14:tracePt t="72007" x="5046663" y="4106863"/>
          <p14:tracePt t="72015" x="5038725" y="4106863"/>
          <p14:tracePt t="72055" x="5030788" y="4106863"/>
          <p14:tracePt t="72063" x="5030788" y="4122738"/>
          <p14:tracePt t="72071" x="5014913" y="4122738"/>
          <p14:tracePt t="72079" x="5006975" y="4146550"/>
          <p14:tracePt t="72087" x="5006975" y="4170363"/>
          <p14:tracePt t="72095" x="5006975" y="4178300"/>
          <p14:tracePt t="72103" x="4999038" y="4186238"/>
          <p14:tracePt t="72111" x="4999038" y="4194175"/>
          <p14:tracePt t="72120" x="4999038" y="4202113"/>
          <p14:tracePt t="72127" x="4999038" y="4210050"/>
          <p14:tracePt t="72137" x="4999038" y="4217988"/>
          <p14:tracePt t="72160" x="5006975" y="4233863"/>
          <p14:tracePt t="72215" x="5006975" y="4225925"/>
          <p14:tracePt t="72223" x="5006975" y="4202113"/>
          <p14:tracePt t="72231" x="5006975" y="4194175"/>
          <p14:tracePt t="72240" x="5006975" y="4170363"/>
          <p14:tracePt t="72247" x="5006975" y="4154488"/>
          <p14:tracePt t="72255" x="5006975" y="4146550"/>
          <p14:tracePt t="72263" x="5006975" y="4138613"/>
          <p14:tracePt t="72311" x="4999038" y="4138613"/>
          <p14:tracePt t="72318" x="4999038" y="4146550"/>
          <p14:tracePt t="72327" x="4991100" y="4146550"/>
          <p14:tracePt t="72335" x="4983163" y="4162425"/>
          <p14:tracePt t="72351" x="4967288" y="4170363"/>
          <p14:tracePt t="72359" x="4959350" y="4178300"/>
          <p14:tracePt t="72363" x="4951413" y="4194175"/>
          <p14:tracePt t="72375" x="4951413" y="4202113"/>
          <p14:tracePt t="72383" x="4951413" y="4217988"/>
          <p14:tracePt t="72391" x="4951413" y="4233863"/>
          <p14:tracePt t="72399" x="4951413" y="4249738"/>
          <p14:tracePt t="72407" x="4951413" y="4273550"/>
          <p14:tracePt t="72415" x="4959350" y="4281488"/>
          <p14:tracePt t="72423" x="4959350" y="4298950"/>
          <p14:tracePt t="72431" x="4967288" y="4306888"/>
          <p14:tracePt t="72439" x="4975225" y="4314825"/>
          <p14:tracePt t="72455" x="4983163" y="4314825"/>
          <p14:tracePt t="72535" x="4983163" y="4298950"/>
          <p14:tracePt t="72543" x="4983163" y="4291013"/>
          <p14:tracePt t="72551" x="4975225" y="4281488"/>
          <p14:tracePt t="72640" x="4975225" y="4291013"/>
          <p14:tracePt t="72647" x="4983163" y="4291013"/>
          <p14:tracePt t="72655" x="4991100" y="4306888"/>
          <p14:tracePt t="72667" x="5006975" y="4314825"/>
          <p14:tracePt t="72671" x="5022850" y="4330700"/>
          <p14:tracePt t="72679" x="5038725" y="4378325"/>
          <p14:tracePt t="72687" x="5054600" y="4410075"/>
          <p14:tracePt t="72696" x="5070475" y="4418013"/>
          <p14:tracePt t="72703" x="5094288" y="4433888"/>
          <p14:tracePt t="72712" x="5110163" y="4433888"/>
          <p14:tracePt t="72719" x="5118100" y="4433888"/>
          <p14:tracePt t="72727" x="5141913" y="4433888"/>
          <p14:tracePt t="72736" x="5173663" y="4433888"/>
          <p14:tracePt t="72743" x="5221288" y="4433888"/>
          <p14:tracePt t="72752" x="5245100" y="4433888"/>
          <p14:tracePt t="72760" x="5260975" y="4433888"/>
          <p14:tracePt t="72769" x="5300663" y="4418013"/>
          <p14:tracePt t="72775" x="5357813" y="4410075"/>
          <p14:tracePt t="72783" x="5389563" y="4402138"/>
          <p14:tracePt t="72791" x="5413375" y="4402138"/>
          <p14:tracePt t="72799" x="5437188" y="4386263"/>
          <p14:tracePt t="72807" x="5453063" y="4370388"/>
          <p14:tracePt t="72819" x="5461000" y="4370388"/>
          <p14:tracePt t="72823" x="5461000" y="4362450"/>
          <p14:tracePt t="72831" x="5468938" y="4346575"/>
          <p14:tracePt t="72847" x="5468938" y="4338638"/>
          <p14:tracePt t="72855" x="5476875" y="4338638"/>
          <p14:tracePt t="72863" x="5476875" y="4330700"/>
          <p14:tracePt t="72871" x="5484813" y="4322763"/>
          <p14:tracePt t="72879" x="5484813" y="4314825"/>
          <p14:tracePt t="72887" x="5492750" y="4314825"/>
          <p14:tracePt t="72903" x="5508625" y="4306888"/>
          <p14:tracePt t="72911" x="5516563" y="4298950"/>
          <p14:tracePt t="72919" x="5532438" y="4291013"/>
          <p14:tracePt t="72927" x="5540375" y="4273550"/>
          <p14:tracePt t="72935" x="5548313" y="4273550"/>
          <p14:tracePt t="72943" x="5564188" y="4265613"/>
          <p14:tracePt t="72951" x="5572125" y="4257675"/>
          <p14:tracePt t="72959" x="5588000" y="4257675"/>
          <p14:tracePt t="72971" x="5603875" y="4257675"/>
          <p14:tracePt t="72975" x="5611813" y="4257675"/>
          <p14:tracePt t="72984" x="5619750" y="4257675"/>
          <p14:tracePt t="72991" x="5627688" y="4249738"/>
          <p14:tracePt t="72999" x="5643563" y="4241800"/>
          <p14:tracePt t="73015" x="5659438" y="4241800"/>
          <p14:tracePt t="73030" x="5667375" y="4241800"/>
          <p14:tracePt t="73039" x="5692775" y="4241800"/>
          <p14:tracePt t="73047" x="5708650" y="4241800"/>
          <p14:tracePt t="73055" x="5748338" y="4241800"/>
          <p14:tracePt t="73063" x="5772150" y="4241800"/>
          <p14:tracePt t="73071" x="5803900" y="4241800"/>
          <p14:tracePt t="73078" x="5843588" y="4241800"/>
          <p14:tracePt t="73086" x="5859463" y="4241800"/>
          <p14:tracePt t="73095" x="5875338" y="4241800"/>
          <p14:tracePt t="73103" x="5883275" y="4241800"/>
          <p14:tracePt t="73111" x="5891213" y="4241800"/>
          <p14:tracePt t="73255" x="5899150" y="4249738"/>
          <p14:tracePt t="73275" x="5907088" y="4249738"/>
          <p14:tracePt t="73279" x="5922963" y="4257675"/>
          <p14:tracePt t="73287" x="5946775" y="4265613"/>
          <p14:tracePt t="73303" x="5962650" y="4265613"/>
          <p14:tracePt t="73311" x="5970588" y="4265613"/>
          <p14:tracePt t="73319" x="5978525" y="4273550"/>
          <p14:tracePt t="73327" x="5994400" y="4273550"/>
          <p14:tracePt t="73334" x="6010275" y="4281488"/>
          <p14:tracePt t="73343" x="6018213" y="4291013"/>
          <p14:tracePt t="73353" x="6034088" y="4306888"/>
          <p14:tracePt t="73358" x="6051550" y="4314825"/>
          <p14:tracePt t="73367" x="6059488" y="4322763"/>
          <p14:tracePt t="73375" x="6067425" y="4330700"/>
          <p14:tracePt t="73384" x="6067425" y="4338638"/>
          <p14:tracePt t="73391" x="6067425" y="4346575"/>
          <p14:tracePt t="73399" x="6075363" y="4346575"/>
          <p14:tracePt t="73544" x="6075363" y="4330700"/>
          <p14:tracePt t="73579" x="6075363" y="4322763"/>
          <p14:tracePt t="73600" x="6075363" y="4314825"/>
          <p14:tracePt t="73753" x="6075363" y="4306888"/>
          <p14:tracePt t="73767" x="6075363" y="4298950"/>
          <p14:tracePt t="73790" x="6075363" y="4291013"/>
          <p14:tracePt t="73832" x="6075363" y="4281488"/>
          <p14:tracePt t="73955" x="6075363" y="4291013"/>
          <p14:tracePt t="73969" x="6075363" y="4298950"/>
          <p14:tracePt t="73975" x="6075363" y="4306888"/>
          <p14:tracePt t="73983" x="6075363" y="4314825"/>
          <p14:tracePt t="73991" x="6083300" y="4322763"/>
          <p14:tracePt t="73999" x="6083300" y="4330700"/>
          <p14:tracePt t="74007" x="6083300" y="4338638"/>
          <p14:tracePt t="74086" x="6083300" y="4330700"/>
          <p14:tracePt t="74095" x="6091238" y="4322763"/>
          <p14:tracePt t="74103" x="6091238" y="4306888"/>
          <p14:tracePt t="74110" x="6091238" y="4298950"/>
          <p14:tracePt t="74119" x="6099175" y="4291013"/>
          <p14:tracePt t="74128" x="6099175" y="4281488"/>
          <p14:tracePt t="75743" x="6099175" y="4291013"/>
          <p14:tracePt t="75759" x="6091238" y="4298950"/>
          <p14:tracePt t="75767" x="6091238" y="4306888"/>
          <p14:tracePt t="76272" x="6091238" y="4314825"/>
          <p14:tracePt t="76288" x="6091238" y="4322763"/>
          <p14:tracePt t="76307" x="6091238" y="4330700"/>
          <p14:tracePt t="76311" x="6091238" y="4338638"/>
          <p14:tracePt t="76343" x="6091238" y="4346575"/>
          <p14:tracePt t="77415" x="6091238" y="4330700"/>
          <p14:tracePt t="77744" x="6091238" y="4322763"/>
          <p14:tracePt t="77808" x="6091238" y="4314825"/>
          <p14:tracePt t="78401" x="6091238" y="4306888"/>
          <p14:tracePt t="78431" x="6091238" y="4298950"/>
          <p14:tracePt t="78888" x="6091238" y="4306888"/>
          <p14:tracePt t="78903" x="6091238" y="4314825"/>
          <p14:tracePt t="78913" x="6091238" y="4330700"/>
          <p14:tracePt t="78920" x="6091238" y="4338638"/>
          <p14:tracePt t="78929" x="6091238" y="4346575"/>
          <p14:tracePt t="78937" x="6091238" y="4354513"/>
          <p14:tracePt t="78943" x="6091238" y="4370388"/>
          <p14:tracePt t="78960" x="6083300" y="4378325"/>
          <p14:tracePt t="78975" x="6083300" y="4394200"/>
          <p14:tracePt t="78991" x="6083300" y="4402138"/>
          <p14:tracePt t="79015" x="6083300" y="4410075"/>
          <p14:tracePt t="79035" x="6083300" y="4418013"/>
          <p14:tracePt t="79039" x="6075363" y="4425950"/>
          <p14:tracePt t="79047" x="6075363" y="4433888"/>
          <p14:tracePt t="79063" x="6075363" y="4441825"/>
          <p14:tracePt t="79071" x="6075363" y="4449763"/>
          <p14:tracePt t="79079" x="6075363" y="4457700"/>
          <p14:tracePt t="79095" x="6067425" y="4473575"/>
          <p14:tracePt t="79111" x="6067425" y="4481513"/>
          <p14:tracePt t="79120" x="6067425" y="4489450"/>
          <p14:tracePt t="79127" x="6059488" y="4497388"/>
          <p14:tracePt t="79136" x="6059488" y="4505325"/>
          <p14:tracePt t="79143" x="6059488" y="4513263"/>
          <p14:tracePt t="79152" x="6059488" y="4521200"/>
          <p14:tracePt t="79171" x="6059488" y="4529138"/>
          <p14:tracePt t="79189" x="6059488" y="4537075"/>
          <p14:tracePt t="79191" x="6059488" y="4545013"/>
          <p14:tracePt t="79207" x="6051550" y="4552950"/>
          <p14:tracePt t="79223" x="6043613" y="4560888"/>
          <p14:tracePt t="79231" x="6043613" y="4568825"/>
          <p14:tracePt t="79239" x="6043613" y="4576763"/>
          <p14:tracePt t="79247" x="6043613" y="4584700"/>
          <p14:tracePt t="79263" x="6043613" y="4600575"/>
          <p14:tracePt t="79279" x="6043613" y="4608513"/>
          <p14:tracePt t="79287" x="6043613" y="4616450"/>
          <p14:tracePt t="79294" x="6043613" y="4624388"/>
          <p14:tracePt t="79302" x="6043613" y="4633913"/>
          <p14:tracePt t="79319" x="6043613" y="4649788"/>
          <p14:tracePt t="79339" x="6043613" y="4657725"/>
          <p14:tracePt t="79352" x="6034088" y="4665663"/>
          <p14:tracePt t="79392" x="6034088" y="4673600"/>
          <p14:tracePt t="79398" x="6034088" y="4681538"/>
          <p14:tracePt t="79423" x="6034088" y="4689475"/>
          <p14:tracePt t="79438" x="6034088" y="4697413"/>
          <p14:tracePt t="79455" x="6034088" y="4705350"/>
          <p14:tracePt t="79462" x="6034088" y="4713288"/>
          <p14:tracePt t="79471" x="6034088" y="4721225"/>
          <p14:tracePt t="79493" x="6034088" y="4729163"/>
          <p14:tracePt t="79495" x="6034088" y="4737100"/>
          <p14:tracePt t="79503" x="6034088" y="4745038"/>
          <p14:tracePt t="79511" x="6034088" y="4752975"/>
          <p14:tracePt t="79527" x="6034088" y="4760913"/>
          <p14:tracePt t="79536" x="6034088" y="4768850"/>
          <p14:tracePt t="79559" x="6034088" y="4776788"/>
          <p14:tracePt t="79567" x="6026150" y="4776788"/>
          <p14:tracePt t="79575" x="6026150" y="4784725"/>
          <p14:tracePt t="79591" x="6026150" y="4792663"/>
          <p14:tracePt t="79599" x="6026150" y="4800600"/>
          <p14:tracePt t="79927" x="6026150" y="4792663"/>
          <p14:tracePt t="79949" x="6026150" y="4784725"/>
          <p14:tracePt t="79952" x="6026150" y="4776788"/>
          <p14:tracePt t="79958" x="6026150" y="4768850"/>
          <p14:tracePt t="79975" x="6026150" y="4760913"/>
          <p14:tracePt t="79991" x="6026150" y="4752975"/>
          <p14:tracePt t="79999" x="6026150" y="4745038"/>
          <p14:tracePt t="80007" x="6026150" y="4737100"/>
          <p14:tracePt t="80016" x="6026150" y="4721225"/>
          <p14:tracePt t="80031" x="6026150" y="4713288"/>
          <p14:tracePt t="80055" x="6026150" y="4705350"/>
          <p14:tracePt t="80162" x="6034088" y="4705350"/>
          <p14:tracePt t="80172" x="6043613" y="4705350"/>
          <p14:tracePt t="80176" x="6051550" y="4705350"/>
          <p14:tracePt t="80183" x="6091238" y="4705350"/>
          <p14:tracePt t="80191" x="6146800" y="4705350"/>
          <p14:tracePt t="80199" x="6210300" y="4705350"/>
          <p14:tracePt t="80207" x="6257925" y="4697413"/>
          <p14:tracePt t="80216" x="6313488" y="4697413"/>
          <p14:tracePt t="80223" x="6410325" y="4681538"/>
          <p14:tracePt t="80232" x="6481763" y="4665663"/>
          <p14:tracePt t="80238" x="6600825" y="4649788"/>
          <p14:tracePt t="80247" x="6664325" y="4624388"/>
          <p14:tracePt t="80255" x="6743700" y="4608513"/>
          <p14:tracePt t="80264" x="6832600" y="4608513"/>
          <p14:tracePt t="80271" x="6896100" y="4576763"/>
          <p14:tracePt t="80279" x="6975475" y="4560888"/>
          <p14:tracePt t="80287" x="7094538" y="4529138"/>
          <p14:tracePt t="80295" x="7135813" y="4505325"/>
          <p14:tracePt t="80304" x="7207250" y="4481513"/>
          <p14:tracePt t="80311" x="7334250" y="4457700"/>
          <p14:tracePt t="80319" x="7397750" y="4425950"/>
          <p14:tracePt t="80327" x="7445375" y="4418013"/>
          <p14:tracePt t="80335" x="7502525" y="4394200"/>
          <p14:tracePt t="80343" x="7518400" y="4386263"/>
          <p14:tracePt t="80352" x="7534275" y="4386263"/>
          <p14:tracePt t="80359" x="7558088" y="4386263"/>
          <p14:tracePt t="80368" x="7581900" y="4386263"/>
          <p14:tracePt t="80375" x="7597775" y="4386263"/>
          <p14:tracePt t="80384" x="7621588" y="4386263"/>
          <p14:tracePt t="80391" x="7637463" y="4402138"/>
          <p14:tracePt t="80399" x="7677150" y="4410075"/>
          <p14:tracePt t="80407" x="7732713" y="4418013"/>
          <p14:tracePt t="80415" x="7764463" y="4425950"/>
          <p14:tracePt t="80423" x="7812088" y="4425950"/>
          <p14:tracePt t="80432" x="7869238" y="4425950"/>
          <p14:tracePt t="80439" x="7885113" y="4425950"/>
          <p14:tracePt t="80447" x="7924800" y="4425950"/>
          <p14:tracePt t="80455" x="7980363" y="4425950"/>
          <p14:tracePt t="80465" x="7996238" y="4425950"/>
          <p14:tracePt t="80473" x="8004175" y="4425950"/>
          <p14:tracePt t="80483" x="8012113" y="4418013"/>
          <p14:tracePt t="80488" x="8012113" y="4410075"/>
          <p14:tracePt t="80495" x="8020050" y="4410075"/>
          <p14:tracePt t="80511" x="8035925" y="4402138"/>
          <p14:tracePt t="80519" x="8035925" y="4394200"/>
          <p14:tracePt t="80534" x="8043863" y="4386263"/>
          <p14:tracePt t="80551" x="8043863" y="4370388"/>
          <p14:tracePt t="80568" x="8043863" y="4362450"/>
          <p14:tracePt t="80575" x="8043863" y="4354513"/>
          <p14:tracePt t="80583" x="8051800" y="4346575"/>
          <p14:tracePt t="80591" x="8051800" y="4338638"/>
          <p14:tracePt t="80607" x="8059738" y="4322763"/>
          <p14:tracePt t="80616" x="8059738" y="4314825"/>
          <p14:tracePt t="80623" x="8067675" y="4306888"/>
          <p14:tracePt t="80631" x="8075613" y="4281488"/>
          <p14:tracePt t="80639" x="8091488" y="4265613"/>
          <p14:tracePt t="80647" x="8099425" y="4265613"/>
          <p14:tracePt t="80655" x="8107363" y="4217988"/>
          <p14:tracePt t="80663" x="8115300" y="4210050"/>
          <p14:tracePt t="80670" x="8123238" y="4186238"/>
          <p14:tracePt t="80687" x="8131175" y="4178300"/>
          <p14:tracePt t="80696" x="8131175" y="4170363"/>
          <p14:tracePt t="80703" x="8139113" y="4170363"/>
          <p14:tracePt t="80711" x="8139113" y="4154488"/>
          <p14:tracePt t="80727" x="8147050" y="4130675"/>
          <p14:tracePt t="80734" x="8147050" y="4098925"/>
          <p14:tracePt t="80743" x="8147050" y="4051300"/>
          <p14:tracePt t="80752" x="8147050" y="3971925"/>
          <p14:tracePt t="80759" x="8147050" y="3898900"/>
          <p14:tracePt t="80768" x="8154988" y="3859213"/>
          <p14:tracePt t="80775" x="8154988" y="3771900"/>
          <p14:tracePt t="80784" x="8162925" y="3740150"/>
          <p14:tracePt t="80791" x="8162925" y="3692525"/>
          <p14:tracePt t="80799" x="8162925" y="3684588"/>
          <p14:tracePt t="80807" x="8162925" y="3676650"/>
          <p14:tracePt t="80815" x="8162925" y="3668713"/>
          <p14:tracePt t="80823" x="8162925" y="3660775"/>
          <p14:tracePt t="80839" x="8162925" y="3652838"/>
          <p14:tracePt t="80852" x="8162925" y="3644900"/>
          <p14:tracePt t="80864" x="8154988" y="3644900"/>
          <p14:tracePt t="80880" x="8154988" y="3636963"/>
          <p14:tracePt t="80895" x="8154988" y="3629025"/>
          <p14:tracePt t="80951" x="8147050" y="3629025"/>
          <p14:tracePt t="81020" x="8147050" y="3621088"/>
          <p14:tracePt t="81023" x="8147050" y="3613150"/>
          <p14:tracePt t="81031" x="8139113" y="3613150"/>
          <p14:tracePt t="81063" x="8139113" y="3605213"/>
          <p14:tracePt t="81103" x="8139113" y="3595688"/>
          <p14:tracePt t="81223" x="8139113" y="3605213"/>
          <p14:tracePt t="81231" x="8131175" y="3605213"/>
          <p14:tracePt t="81239" x="8131175" y="3621088"/>
          <p14:tracePt t="81247" x="8131175" y="3629025"/>
          <p14:tracePt t="81255" x="8123238" y="3629025"/>
          <p14:tracePt t="81263" x="8123238" y="3644900"/>
          <p14:tracePt t="81279" x="8123238" y="3652838"/>
          <p14:tracePt t="81287" x="8123238" y="3660775"/>
          <p14:tracePt t="81307" x="8123238" y="3668713"/>
          <p14:tracePt t="81335" x="8123238" y="3676650"/>
          <p14:tracePt t="81612" x="8131175" y="3676650"/>
          <p14:tracePt t="81616" x="8131175" y="3684588"/>
          <p14:tracePt t="81632" x="8131175" y="3692525"/>
          <p14:tracePt t="81887" x="8131175" y="3700463"/>
          <p14:tracePt t="81895" x="8139113" y="3700463"/>
          <p14:tracePt t="81903" x="8147050" y="3700463"/>
          <p14:tracePt t="81915" x="8154988" y="3700463"/>
          <p14:tracePt t="81919" x="8162925" y="3700463"/>
          <p14:tracePt t="81927" x="8178800" y="3700463"/>
          <p14:tracePt t="81935" x="8202613" y="3700463"/>
          <p14:tracePt t="81943" x="8283575" y="3716338"/>
          <p14:tracePt t="81951" x="8331200" y="3724275"/>
          <p14:tracePt t="81958" x="8450263" y="3740150"/>
          <p14:tracePt t="81971" x="8513763" y="3748088"/>
          <p14:tracePt t="81975" x="8618538" y="3748088"/>
          <p14:tracePt t="81984" x="8705850" y="3748088"/>
          <p14:tracePt t="81991" x="8769350" y="3748088"/>
          <p14:tracePt t="82000" x="8840788" y="3748088"/>
          <p14:tracePt t="82007" x="8864600" y="3748088"/>
          <p14:tracePt t="82016" x="8880475" y="3748088"/>
          <p14:tracePt t="82022" x="8888413" y="3748088"/>
          <p14:tracePt t="82039" x="8888413" y="3740150"/>
          <p14:tracePt t="82048" x="8888413" y="3732213"/>
          <p14:tracePt t="82119" x="8888413" y="3724275"/>
          <p14:tracePt t="82127" x="8888413" y="3708400"/>
          <p14:tracePt t="82135" x="8880475" y="3708400"/>
          <p14:tracePt t="82143" x="8864600" y="3692525"/>
          <p14:tracePt t="82150" x="8856663" y="3676650"/>
          <p14:tracePt t="82159" x="8824913" y="3636963"/>
          <p14:tracePt t="82167" x="8801100" y="3571875"/>
          <p14:tracePt t="82184" x="8697913" y="3500438"/>
          <p14:tracePt t="82191" x="8658225" y="3484563"/>
          <p14:tracePt t="82200" x="8642350" y="3484563"/>
          <p14:tracePt t="82207" x="8634413" y="3476625"/>
          <p14:tracePt t="82215" x="8610600" y="3460750"/>
          <p14:tracePt t="82223" x="8545513" y="3452813"/>
          <p14:tracePt t="82232" x="8394700" y="3436938"/>
          <p14:tracePt t="82239" x="8299450" y="3429000"/>
          <p14:tracePt t="82248" x="8170863" y="3429000"/>
          <p14:tracePt t="82254" x="8059738" y="3429000"/>
          <p14:tracePt t="82262" x="7877175" y="3429000"/>
          <p14:tracePt t="82271" x="7661275" y="3429000"/>
          <p14:tracePt t="82279" x="7421563" y="3436938"/>
          <p14:tracePt t="82287" x="7302500" y="3436938"/>
          <p14:tracePt t="82295" x="7199313" y="3452813"/>
          <p14:tracePt t="82303" x="7110413" y="3452813"/>
          <p14:tracePt t="82311" x="7046913" y="3468688"/>
          <p14:tracePt t="82319" x="7031038" y="3484563"/>
          <p14:tracePt t="82327" x="6999288" y="3492500"/>
          <p14:tracePt t="82335" x="6991350" y="3500438"/>
          <p14:tracePt t="82343" x="6983413" y="3508375"/>
          <p14:tracePt t="82351" x="6975475" y="3508375"/>
          <p14:tracePt t="82367" x="6967538" y="3516313"/>
          <p14:tracePt t="82374" x="6959600" y="3516313"/>
          <p14:tracePt t="82383" x="6951663" y="3516313"/>
          <p14:tracePt t="82400" x="6943725" y="3516313"/>
          <p14:tracePt t="82407" x="6943725" y="3524250"/>
          <p14:tracePt t="82424" x="6927850" y="3524250"/>
          <p14:tracePt t="82455" x="6919913" y="3524250"/>
          <p14:tracePt t="82471" x="6904038" y="3524250"/>
          <p14:tracePt t="82479" x="6904038" y="3532188"/>
          <p14:tracePt t="82486" x="6904038" y="3548063"/>
          <p14:tracePt t="82495" x="6904038" y="3556000"/>
          <p14:tracePt t="82503" x="6904038" y="3563938"/>
          <p14:tracePt t="82511" x="6896100" y="3579813"/>
          <p14:tracePt t="82519" x="6896100" y="3605213"/>
          <p14:tracePt t="82527" x="6896100" y="3621088"/>
          <p14:tracePt t="82535" x="6896100" y="3636963"/>
          <p14:tracePt t="82544" x="6896100" y="3684588"/>
          <p14:tracePt t="82551" x="6896100" y="3708400"/>
          <p14:tracePt t="82559" x="6896100" y="3748088"/>
          <p14:tracePt t="82567" x="6896100" y="3795713"/>
          <p14:tracePt t="82575" x="6896100" y="3835400"/>
          <p14:tracePt t="82583" x="6896100" y="3875088"/>
          <p14:tracePt t="82591" x="6896100" y="3930650"/>
          <p14:tracePt t="82599" x="6904038" y="3963988"/>
          <p14:tracePt t="82607" x="6904038" y="3979863"/>
          <p14:tracePt t="82615" x="6911975" y="4059238"/>
          <p14:tracePt t="82624" x="6911975" y="4075113"/>
          <p14:tracePt t="82632" x="6919913" y="4114800"/>
          <p14:tracePt t="82640" x="6919913" y="4122738"/>
          <p14:tracePt t="82648" x="6927850" y="4138613"/>
          <p14:tracePt t="82656" x="6927850" y="4154488"/>
          <p14:tracePt t="82665" x="6927850" y="4162425"/>
          <p14:tracePt t="82671" x="6927850" y="4178300"/>
          <p14:tracePt t="82679" x="6927850" y="4194175"/>
          <p14:tracePt t="82687" x="6927850" y="4217988"/>
          <p14:tracePt t="82695" x="6927850" y="4233863"/>
          <p14:tracePt t="82703" x="6927850" y="4241800"/>
          <p14:tracePt t="82711" x="6927850" y="4249738"/>
          <p14:tracePt t="82719" x="6927850" y="4265613"/>
          <p14:tracePt t="82727" x="6927850" y="4273550"/>
          <p14:tracePt t="82735" x="6927850" y="4281488"/>
          <p14:tracePt t="82743" x="6927850" y="4298950"/>
          <p14:tracePt t="82751" x="6919913" y="4346575"/>
          <p14:tracePt t="82759" x="6911975" y="4394200"/>
          <p14:tracePt t="82767" x="6911975" y="4489450"/>
          <p14:tracePt t="82775" x="6904038" y="4568825"/>
          <p14:tracePt t="82783" x="6896100" y="4624388"/>
          <p14:tracePt t="82791" x="6888163" y="4689475"/>
          <p14:tracePt t="82800" x="6880225" y="4705350"/>
          <p14:tracePt t="82807" x="6864350" y="4729163"/>
          <p14:tracePt t="82815" x="6856413" y="4792663"/>
          <p14:tracePt t="82823" x="6832600" y="4800600"/>
          <p14:tracePt t="82831" x="6824663" y="4816475"/>
          <p14:tracePt t="82839" x="6808788" y="4824413"/>
          <p14:tracePt t="82848" x="6784975" y="4840288"/>
          <p14:tracePt t="82856" x="6777038" y="4848225"/>
          <p14:tracePt t="82865" x="6735763" y="4856163"/>
          <p14:tracePt t="82872" x="6704013" y="4879975"/>
          <p14:tracePt t="82879" x="6688138" y="4903788"/>
          <p14:tracePt t="82888" x="6664325" y="4919663"/>
          <p14:tracePt t="82895" x="6545263" y="4943475"/>
          <p14:tracePt t="82903" x="6481763" y="4959350"/>
          <p14:tracePt t="82911" x="6402388" y="4976813"/>
          <p14:tracePt t="82919" x="6345238" y="4984750"/>
          <p14:tracePt t="82927" x="6313488" y="4992688"/>
          <p14:tracePt t="82935" x="6273800" y="5000625"/>
          <p14:tracePt t="82943" x="6218238" y="5000625"/>
          <p14:tracePt t="82951" x="6178550" y="5000625"/>
          <p14:tracePt t="82958" x="6138863" y="5000625"/>
          <p14:tracePt t="82967" x="6083300" y="5016500"/>
          <p14:tracePt t="82975" x="6018213" y="5016500"/>
          <p14:tracePt t="82983" x="5970588" y="5032375"/>
          <p14:tracePt t="82991" x="5859463" y="5048250"/>
          <p14:tracePt t="83000" x="5795963" y="5048250"/>
          <p14:tracePt t="83007" x="5716588" y="5048250"/>
          <p14:tracePt t="83016" x="5635625" y="5048250"/>
          <p14:tracePt t="83023" x="5572125" y="5048250"/>
          <p14:tracePt t="83032" x="5461000" y="5040313"/>
          <p14:tracePt t="83039" x="5349875" y="5040313"/>
          <p14:tracePt t="83048" x="5284788" y="5040313"/>
          <p14:tracePt t="83056" x="5237163" y="5032375"/>
          <p14:tracePt t="83064" x="5149850" y="5032375"/>
          <p14:tracePt t="83071" x="5118100" y="5032375"/>
          <p14:tracePt t="83079" x="5102225" y="5016500"/>
          <p14:tracePt t="83087" x="5078413" y="5008563"/>
          <p14:tracePt t="83095" x="5062538" y="5000625"/>
          <p14:tracePt t="83104" x="5054600" y="4992688"/>
          <p14:tracePt t="83111" x="5046663" y="4992688"/>
          <p14:tracePt t="83135" x="5046663" y="4984750"/>
          <p14:tracePt t="83158" x="5046663" y="4976813"/>
          <p14:tracePt t="83167" x="5054600" y="4976813"/>
          <p14:tracePt t="83183" x="5062538" y="4967288"/>
          <p14:tracePt t="83199" x="5070475" y="4967288"/>
          <p14:tracePt t="83207" x="5078413" y="4967288"/>
          <p14:tracePt t="83215" x="5086350" y="4967288"/>
          <p14:tracePt t="83232" x="5086350" y="4959350"/>
          <p14:tracePt t="83239" x="5094288" y="4959350"/>
          <p14:tracePt t="83248" x="5102225" y="4959350"/>
          <p14:tracePt t="83264" x="5110163" y="4959350"/>
          <p14:tracePt t="83275" x="5118100" y="4959350"/>
          <p14:tracePt t="83279" x="5118100" y="4951413"/>
          <p14:tracePt t="83295" x="5133975" y="4943475"/>
          <p14:tracePt t="83304" x="5141913" y="4943475"/>
          <p14:tracePt t="83311" x="5149850" y="4943475"/>
          <p14:tracePt t="83319" x="5173663" y="4935538"/>
          <p14:tracePt t="83327" x="5181600" y="4935538"/>
          <p14:tracePt t="83335" x="5189538" y="4935538"/>
          <p14:tracePt t="83343" x="5197475" y="4935538"/>
          <p14:tracePt t="83351" x="5213350" y="4935538"/>
          <p14:tracePt t="83359" x="5213350" y="4927600"/>
          <p14:tracePt t="83367" x="5221288" y="4927600"/>
          <p14:tracePt t="83375" x="5229225" y="4927600"/>
          <p14:tracePt t="83383" x="5237163" y="4927600"/>
          <p14:tracePt t="83391" x="5253038" y="4927600"/>
          <p14:tracePt t="83399" x="5260975" y="4927600"/>
          <p14:tracePt t="83407" x="5276850" y="4927600"/>
          <p14:tracePt t="83415" x="5318125" y="4927600"/>
          <p14:tracePt t="83428" x="5405438" y="4927600"/>
          <p14:tracePt t="83431" x="5468938" y="4927600"/>
          <p14:tracePt t="83439" x="5572125" y="4927600"/>
          <p14:tracePt t="83448" x="5651500" y="4927600"/>
          <p14:tracePt t="83455" x="5748338" y="4927600"/>
          <p14:tracePt t="83465" x="5827713" y="4927600"/>
          <p14:tracePt t="83471" x="5970588" y="4927600"/>
          <p14:tracePt t="83481" x="6091238" y="4927600"/>
          <p14:tracePt t="83487" x="6218238" y="4927600"/>
          <p14:tracePt t="83495" x="6297613" y="4927600"/>
          <p14:tracePt t="83503" x="6392863" y="4927600"/>
          <p14:tracePt t="83511" x="6473825" y="4935538"/>
          <p14:tracePt t="83519" x="6584950" y="4935538"/>
          <p14:tracePt t="83528" x="6648450" y="4943475"/>
          <p14:tracePt t="83535" x="6696075" y="4951413"/>
          <p14:tracePt t="83543" x="6719888" y="4951413"/>
          <p14:tracePt t="83551" x="6751638" y="4951413"/>
          <p14:tracePt t="83559" x="6769100" y="4951413"/>
          <p14:tracePt t="83566" x="6872288" y="4935538"/>
          <p14:tracePt t="83580" x="6943725" y="4872038"/>
          <p14:tracePt t="83582" x="6991350" y="4808538"/>
          <p14:tracePt t="83591" x="7094538" y="4681538"/>
          <p14:tracePt t="83599" x="7135813" y="4513263"/>
          <p14:tracePt t="83607" x="7231063" y="4394200"/>
          <p14:tracePt t="83616" x="7239000" y="4257675"/>
          <p14:tracePt t="83623" x="7254875" y="4170363"/>
          <p14:tracePt t="83630" x="7270750" y="4075113"/>
          <p14:tracePt t="83639" x="7286625" y="4027488"/>
          <p14:tracePt t="83648" x="7286625" y="4003675"/>
          <p14:tracePt t="83655" x="7294563" y="3971925"/>
          <p14:tracePt t="83664" x="7294563" y="3930650"/>
          <p14:tracePt t="83671" x="7278688" y="3898900"/>
          <p14:tracePt t="83679" x="7278688" y="3867150"/>
          <p14:tracePt t="83687" x="7270750" y="3827463"/>
          <p14:tracePt t="83695" x="7262813" y="3795713"/>
          <p14:tracePt t="83703" x="7254875" y="3787775"/>
          <p14:tracePt t="83711" x="7254875" y="3779838"/>
          <p14:tracePt t="83751" x="7246938" y="3779838"/>
          <p14:tracePt t="83767" x="7239000" y="3779838"/>
          <p14:tracePt t="83791" x="7231063" y="3779838"/>
          <p14:tracePt t="83815" x="7223125" y="3771900"/>
          <p14:tracePt t="83903" x="7223125" y="3763963"/>
          <p14:tracePt t="83919" x="7231063" y="3748088"/>
          <p14:tracePt t="83928" x="7239000" y="3748088"/>
          <p14:tracePt t="83935" x="7254875" y="3732213"/>
          <p14:tracePt t="83943" x="7302500" y="3716338"/>
          <p14:tracePt t="83951" x="7318375" y="3716338"/>
          <p14:tracePt t="83959" x="7358063" y="3708400"/>
          <p14:tracePt t="83966" x="7381875" y="3700463"/>
          <p14:tracePt t="83976" x="7421563" y="3692525"/>
          <p14:tracePt t="83982" x="7461250" y="3692525"/>
          <p14:tracePt t="83991" x="7581900" y="3692525"/>
          <p14:tracePt t="83999" x="7613650" y="3692525"/>
          <p14:tracePt t="84007" x="7716838" y="3692525"/>
          <p14:tracePt t="84015" x="7835900" y="3692525"/>
          <p14:tracePt t="84023" x="7900988" y="3692525"/>
          <p14:tracePt t="84035" x="8035925" y="3684588"/>
          <p14:tracePt t="84039" x="8147050" y="3684588"/>
          <p14:tracePt t="84046" x="8243888" y="3684588"/>
          <p14:tracePt t="84055" x="8315325" y="3684588"/>
          <p14:tracePt t="84064" x="8434388" y="3684588"/>
          <p14:tracePt t="84071" x="8497888" y="3684588"/>
          <p14:tracePt t="84080" x="8602663" y="3692525"/>
          <p14:tracePt t="84087" x="8689975" y="3692525"/>
          <p14:tracePt t="84095" x="8721725" y="3700463"/>
          <p14:tracePt t="84103" x="8801100" y="3708400"/>
          <p14:tracePt t="84111" x="8809038" y="3708400"/>
          <p14:tracePt t="84119" x="8840788" y="3716338"/>
          <p14:tracePt t="84127" x="8848725" y="3716338"/>
          <p14:tracePt t="84135" x="8864600" y="3716338"/>
          <p14:tracePt t="84143" x="8872538" y="3724275"/>
          <p14:tracePt t="84159" x="8888413" y="3724275"/>
          <p14:tracePt t="84183" x="8896350" y="3732213"/>
          <p14:tracePt t="84576" x="8896350" y="3724275"/>
          <p14:tracePt t="84583" x="8896350" y="3716338"/>
          <p14:tracePt t="84639" x="8888413" y="3708400"/>
          <p14:tracePt t="84647" x="8880475" y="3700463"/>
          <p14:tracePt t="84655" x="8880475" y="3692525"/>
          <p14:tracePt t="84671" x="8872538" y="3684588"/>
          <p14:tracePt t="84679" x="8864600" y="3676650"/>
          <p14:tracePt t="84687" x="8856663" y="3668713"/>
          <p14:tracePt t="84695" x="8840788" y="3652838"/>
          <p14:tracePt t="84703" x="8832850" y="3644900"/>
          <p14:tracePt t="84711" x="8816975" y="3629025"/>
          <p14:tracePt t="84719" x="8793163" y="3629025"/>
          <p14:tracePt t="84735" x="8777288" y="3621088"/>
          <p14:tracePt t="84743" x="8769350" y="3621088"/>
          <p14:tracePt t="84759" x="8753475" y="3621088"/>
          <p14:tracePt t="84768" x="8729663" y="3621088"/>
          <p14:tracePt t="84775" x="8721725" y="3621088"/>
          <p14:tracePt t="84784" x="8713788" y="3621088"/>
          <p14:tracePt t="84791" x="8666163" y="3621088"/>
          <p14:tracePt t="84800" x="8634413" y="3621088"/>
          <p14:tracePt t="84807" x="8585200" y="3621088"/>
          <p14:tracePt t="84815" x="8497888" y="3621088"/>
          <p14:tracePt t="84823" x="8434388" y="3621088"/>
          <p14:tracePt t="84831" x="8362950" y="3629025"/>
          <p14:tracePt t="84839" x="8275638" y="3644900"/>
          <p14:tracePt t="84847" x="8210550" y="3660775"/>
          <p14:tracePt t="84855" x="8107363" y="3668713"/>
          <p14:tracePt t="84863" x="7988300" y="3676650"/>
          <p14:tracePt t="84871" x="7924800" y="3684588"/>
          <p14:tracePt t="84880" x="7843838" y="3684588"/>
          <p14:tracePt t="84887" x="7820025" y="3684588"/>
          <p14:tracePt t="84895" x="7788275" y="3692525"/>
          <p14:tracePt t="84903" x="7772400" y="3692525"/>
          <p14:tracePt t="84912" x="7724775" y="3692525"/>
          <p14:tracePt t="84919" x="7708900" y="3692525"/>
          <p14:tracePt t="84927" x="7700963" y="3692525"/>
          <p14:tracePt t="84935" x="7685088" y="3692525"/>
          <p14:tracePt t="84951" x="7677150" y="3692525"/>
          <p14:tracePt t="84967" x="7661275" y="3692525"/>
          <p14:tracePt t="84984" x="7653338" y="3692525"/>
          <p14:tracePt t="85000" x="7645400" y="3684588"/>
          <p14:tracePt t="85007" x="7637463" y="3684588"/>
          <p14:tracePt t="85016" x="7621588" y="3676650"/>
          <p14:tracePt t="85023" x="7605713" y="3668713"/>
          <p14:tracePt t="85033" x="7597775" y="3668713"/>
          <p14:tracePt t="85039" x="7573963" y="3652838"/>
          <p14:tracePt t="85047" x="7558088" y="3652838"/>
          <p14:tracePt t="85055" x="7542213" y="3644900"/>
          <p14:tracePt t="85087" x="7534275" y="3644900"/>
          <p14:tracePt t="85111" x="7526338" y="3644900"/>
          <p14:tracePt t="85135" x="7518400" y="3644900"/>
          <p14:tracePt t="85143" x="7502525" y="3644900"/>
          <p14:tracePt t="85151" x="7493000" y="3652838"/>
          <p14:tracePt t="85159" x="7485063" y="3660775"/>
          <p14:tracePt t="85184" x="7445375" y="3708400"/>
          <p14:tracePt t="85191" x="7429500" y="3724275"/>
          <p14:tracePt t="85200" x="7413625" y="3740150"/>
          <p14:tracePt t="85207" x="7405688" y="3748088"/>
          <p14:tracePt t="85217" x="7397750" y="3763963"/>
          <p14:tracePt t="85223" x="7381875" y="3771900"/>
          <p14:tracePt t="85232" x="7381875" y="3779838"/>
          <p14:tracePt t="85247" x="7366000" y="3787775"/>
          <p14:tracePt t="85286" x="7366000" y="3795713"/>
          <p14:tracePt t="85383" x="7358063" y="3795713"/>
          <p14:tracePt t="85399" x="7358063" y="3803650"/>
          <p14:tracePt t="85416" x="7350125" y="3811588"/>
          <p14:tracePt t="85423" x="7350125" y="3835400"/>
          <p14:tracePt t="85431" x="7342188" y="3859213"/>
          <p14:tracePt t="85439" x="7342188" y="3890963"/>
          <p14:tracePt t="85448" x="7334250" y="3906838"/>
          <p14:tracePt t="85455" x="7334250" y="3956050"/>
          <p14:tracePt t="85465" x="7326313" y="3995738"/>
          <p14:tracePt t="85471" x="7302500" y="4098925"/>
          <p14:tracePt t="85480" x="7278688" y="4186238"/>
          <p14:tracePt t="85487" x="7254875" y="4306888"/>
          <p14:tracePt t="85496" x="7239000" y="4386263"/>
          <p14:tracePt t="85503" x="7207250" y="4473575"/>
          <p14:tracePt t="85512" x="7191375" y="4568825"/>
          <p14:tracePt t="85519" x="7159625" y="4649788"/>
          <p14:tracePt t="85527" x="7143750" y="4705350"/>
          <p14:tracePt t="85535" x="7118350" y="4737100"/>
          <p14:tracePt t="85543" x="7110413" y="4752975"/>
          <p14:tracePt t="85548" x="7102475" y="4776788"/>
          <p14:tracePt t="85559" x="7094538" y="4776788"/>
          <p14:tracePt t="85567" x="7094538" y="4784725"/>
          <p14:tracePt t="85575" x="7086600" y="4784725"/>
          <p14:tracePt t="85583" x="7086600" y="4792663"/>
          <p14:tracePt t="85699" x="7086600" y="4800600"/>
          <p14:tracePt t="85719" x="7086600" y="4808538"/>
          <p14:tracePt t="85727" x="7086600" y="4816475"/>
          <p14:tracePt t="85735" x="7086600" y="4824413"/>
          <p14:tracePt t="85743" x="7086600" y="4832350"/>
          <p14:tracePt t="85751" x="7086600" y="4840288"/>
          <p14:tracePt t="85759" x="7078663" y="4856163"/>
          <p14:tracePt t="85767" x="7070725" y="4879975"/>
          <p14:tracePt t="85775" x="7070725" y="4895850"/>
          <p14:tracePt t="85784" x="7038975" y="4903788"/>
          <p14:tracePt t="85791" x="7031038" y="4919663"/>
          <p14:tracePt t="85799" x="6991350" y="4935538"/>
          <p14:tracePt t="85807" x="6975475" y="4951413"/>
          <p14:tracePt t="85816" x="6943725" y="4976813"/>
          <p14:tracePt t="85823" x="6864350" y="4992688"/>
          <p14:tracePt t="85832" x="6840538" y="5008563"/>
          <p14:tracePt t="85839" x="6808788" y="5016500"/>
          <p14:tracePt t="85851" x="6784975" y="5024438"/>
          <p14:tracePt t="85855" x="6735763" y="5032375"/>
          <p14:tracePt t="85863" x="6719888" y="5032375"/>
          <p14:tracePt t="85871" x="6680200" y="5032375"/>
          <p14:tracePt t="85879" x="6656388" y="5032375"/>
          <p14:tracePt t="85887" x="6624638" y="5032375"/>
          <p14:tracePt t="85897" x="6584950" y="5032375"/>
          <p14:tracePt t="85903" x="6497638" y="5032375"/>
          <p14:tracePt t="85911" x="6465888" y="5032375"/>
          <p14:tracePt t="85919" x="6418263" y="5032375"/>
          <p14:tracePt t="85927" x="6410325" y="5032375"/>
          <p14:tracePt t="85935" x="6392863" y="5024438"/>
          <p14:tracePt t="85951" x="6384925" y="5024438"/>
          <p14:tracePt t="85959" x="6384925" y="5016500"/>
          <p14:tracePt t="85967" x="6376988" y="5016500"/>
          <p14:tracePt t="85974" x="6369050" y="5008563"/>
          <p14:tracePt t="86003" x="6361113" y="5008563"/>
          <p14:tracePt t="86032" x="6369050" y="5008563"/>
          <p14:tracePt t="86047" x="6376988" y="5008563"/>
          <p14:tracePt t="86055" x="6384925" y="5008563"/>
          <p14:tracePt t="86071" x="6392863" y="5008563"/>
          <p14:tracePt t="86095" x="6402388" y="5008563"/>
          <p14:tracePt t="86119" x="6410325" y="5008563"/>
          <p14:tracePt t="86138" x="6418263" y="5008563"/>
          <p14:tracePt t="86143" x="6426200" y="5008563"/>
          <p14:tracePt t="86158" x="6434138" y="5008563"/>
          <p14:tracePt t="86167" x="6450013" y="5000625"/>
          <p14:tracePt t="86175" x="6465888" y="4984750"/>
          <p14:tracePt t="86184" x="6481763" y="4967288"/>
          <p14:tracePt t="86191" x="6497638" y="4951413"/>
          <p14:tracePt t="86199" x="6521450" y="4872038"/>
          <p14:tracePt t="86207" x="6537325" y="4808538"/>
          <p14:tracePt t="86215" x="6553200" y="4673600"/>
          <p14:tracePt t="86223" x="6561138" y="4665663"/>
          <p14:tracePt t="86232" x="6561138" y="4649788"/>
          <p14:tracePt t="86238" x="6569075" y="4624388"/>
          <p14:tracePt t="86255" x="6569075" y="4616450"/>
          <p14:tracePt t="86359" x="6561138" y="4616450"/>
          <p14:tracePt t="86434" x="6561138" y="4624388"/>
          <p14:tracePt t="86447" x="6561138" y="4633913"/>
          <p14:tracePt t="86459" x="6569075" y="4633913"/>
          <p14:tracePt t="86495" x="6577013" y="4633913"/>
          <p14:tracePt t="86511" x="6584950" y="4633913"/>
          <p14:tracePt t="86527" x="6584950" y="4624388"/>
          <p14:tracePt t="86799" x="6600825" y="4616450"/>
          <p14:tracePt t="86807" x="6608763" y="4608513"/>
          <p14:tracePt t="86815" x="6624638" y="4608513"/>
          <p14:tracePt t="86823" x="6632575" y="4600575"/>
          <p14:tracePt t="86831" x="6632575" y="4545013"/>
          <p14:tracePt t="86839" x="6640513" y="4521200"/>
          <p14:tracePt t="87129" x="6632575" y="4521200"/>
          <p14:tracePt t="87136" x="6616700" y="4545013"/>
          <p14:tracePt t="87144" x="6600825" y="4560888"/>
          <p14:tracePt t="87151" x="6592888" y="4568825"/>
          <p14:tracePt t="87160" x="6584950" y="4568825"/>
          <p14:tracePt t="87167" x="6577013" y="4568825"/>
          <p14:tracePt t="87178" x="6553200" y="4568825"/>
          <p14:tracePt t="87194" x="6418263" y="4592638"/>
          <p14:tracePt t="87199" x="6329363" y="4600575"/>
          <p14:tracePt t="87207" x="6234113" y="4600575"/>
          <p14:tracePt t="87215" x="6218238" y="4600575"/>
          <p14:tracePt t="87223" x="6194425" y="4608513"/>
          <p14:tracePt t="87231" x="6178550" y="4608513"/>
          <p14:tracePt t="87239" x="6170613" y="4608513"/>
          <p14:tracePt t="87247" x="6162675" y="4608513"/>
          <p14:tracePt t="87255" x="6154738" y="4608513"/>
          <p14:tracePt t="87271" x="6154738" y="4616450"/>
          <p14:tracePt t="87287" x="6146800" y="4624388"/>
          <p14:tracePt t="87304" x="6130925" y="4624388"/>
          <p14:tracePt t="87311" x="6122988" y="4633913"/>
          <p14:tracePt t="87319" x="6059488" y="4633913"/>
          <p14:tracePt t="87328" x="6002338" y="4641850"/>
          <p14:tracePt t="87335" x="5907088" y="4649788"/>
          <p14:tracePt t="87344" x="5803900" y="4649788"/>
          <p14:tracePt t="87351" x="5716588" y="4657725"/>
          <p14:tracePt t="87361" x="5564188" y="4665663"/>
          <p14:tracePt t="87366" x="5421313" y="4689475"/>
          <p14:tracePt t="87376" x="5310188" y="4697413"/>
          <p14:tracePt t="87383" x="5157788" y="4713288"/>
          <p14:tracePt t="87392" x="5046663" y="4745038"/>
          <p14:tracePt t="87399" x="4926013" y="4768850"/>
          <p14:tracePt t="87408" x="4854575" y="4808538"/>
          <p14:tracePt t="87415" x="4838700" y="4816475"/>
          <p14:tracePt t="87424" x="4830763" y="4832350"/>
          <p14:tracePt t="87431" x="4822825" y="4832350"/>
          <p14:tracePt t="87439" x="4814888" y="4832350"/>
          <p14:tracePt t="87512" x="4814888" y="4840288"/>
          <p14:tracePt t="87527" x="4822825" y="4848225"/>
          <p14:tracePt t="87543" x="4838700" y="4856163"/>
          <p14:tracePt t="87551" x="4846638" y="4864100"/>
          <p14:tracePt t="87559" x="4854575" y="4864100"/>
          <p14:tracePt t="87575" x="4862513" y="4864100"/>
          <p14:tracePt t="87583" x="4870450" y="4872038"/>
          <p14:tracePt t="87599" x="4886325" y="4879975"/>
          <p14:tracePt t="87608" x="4910138" y="4879975"/>
          <p14:tracePt t="87615" x="4975225" y="4895850"/>
          <p14:tracePt t="87623" x="5046663" y="4903788"/>
          <p14:tracePt t="87631" x="5070475" y="4911725"/>
          <p14:tracePt t="87639" x="5133975" y="4911725"/>
          <p14:tracePt t="87647" x="5213350" y="4911725"/>
          <p14:tracePt t="87655" x="5326063" y="4911725"/>
          <p14:tracePt t="87663" x="5357813" y="4911725"/>
          <p14:tracePt t="87667" x="5373688" y="4911725"/>
          <p14:tracePt t="87678" x="5429250" y="4911725"/>
          <p14:tracePt t="87687" x="5437188" y="4911725"/>
          <p14:tracePt t="87695" x="5445125" y="4911725"/>
          <p14:tracePt t="87703" x="5453063" y="4911725"/>
          <p14:tracePt t="87832" x="5461000" y="4911725"/>
          <p14:tracePt t="87840" x="5500688" y="4911725"/>
          <p14:tracePt t="87848" x="5516563" y="4911725"/>
          <p14:tracePt t="87855" x="5588000" y="4919663"/>
          <p14:tracePt t="87863" x="5676900" y="4943475"/>
          <p14:tracePt t="87871" x="5708650" y="4959350"/>
          <p14:tracePt t="87879" x="5899150" y="4959350"/>
          <p14:tracePt t="87887" x="6059488" y="4967288"/>
          <p14:tracePt t="87895" x="6178550" y="4967288"/>
          <p14:tracePt t="87903" x="6305550" y="4967288"/>
          <p14:tracePt t="87910" x="6457950" y="4967288"/>
          <p14:tracePt t="87919" x="6577013" y="4967288"/>
          <p14:tracePt t="87927" x="6704013" y="4967288"/>
          <p14:tracePt t="87935" x="6792913" y="4976813"/>
          <p14:tracePt t="87944" x="6888163" y="4976813"/>
          <p14:tracePt t="87951" x="6959600" y="4976813"/>
          <p14:tracePt t="87960" x="7015163" y="4967288"/>
          <p14:tracePt t="87971" x="7031038" y="4959350"/>
          <p14:tracePt t="87978" x="7038975" y="4951413"/>
          <p14:tracePt t="87983" x="7046913" y="4943475"/>
          <p14:tracePt t="87992" x="7054850" y="4943475"/>
          <p14:tracePt t="87999" x="7070725" y="4935538"/>
          <p14:tracePt t="88009" x="7078663" y="4935538"/>
          <p14:tracePt t="88015" x="7086600" y="4935538"/>
          <p14:tracePt t="88023" x="7094538" y="4927600"/>
          <p14:tracePt t="88031" x="7094538" y="4919663"/>
          <p14:tracePt t="88039" x="7102475" y="4911725"/>
          <p14:tracePt t="88048" x="7110413" y="4903788"/>
          <p14:tracePt t="88055" x="7118350" y="4887913"/>
          <p14:tracePt t="88063" x="7135813" y="4840288"/>
          <p14:tracePt t="88071" x="7143750" y="4824413"/>
          <p14:tracePt t="88079" x="7151688" y="4800600"/>
          <p14:tracePt t="88087" x="7159625" y="4776788"/>
          <p14:tracePt t="88095" x="7167563" y="4745038"/>
          <p14:tracePt t="88103" x="7167563" y="4705350"/>
          <p14:tracePt t="88112" x="7167563" y="4681538"/>
          <p14:tracePt t="88132" x="7167563" y="4600575"/>
          <p14:tracePt t="88136" x="7159625" y="4592638"/>
          <p14:tracePt t="88144" x="7143750" y="4552950"/>
          <p14:tracePt t="88150" x="7143750" y="4537075"/>
          <p14:tracePt t="88163" x="7126288" y="4529138"/>
          <p14:tracePt t="88177" x="7102475" y="4473575"/>
          <p14:tracePt t="88183" x="7094538" y="4449763"/>
          <p14:tracePt t="88192" x="7078663" y="4433888"/>
          <p14:tracePt t="88199" x="7070725" y="4418013"/>
          <p14:tracePt t="88207" x="7070725" y="4394200"/>
          <p14:tracePt t="88214" x="7062788" y="4378325"/>
          <p14:tracePt t="88223" x="7062788" y="4370388"/>
          <p14:tracePt t="88231" x="7062788" y="4362450"/>
          <p14:tracePt t="88239" x="7062788" y="4346575"/>
          <p14:tracePt t="88248" x="7062788" y="4330700"/>
          <p14:tracePt t="88255" x="7062788" y="4281488"/>
          <p14:tracePt t="88263" x="7062788" y="4249738"/>
          <p14:tracePt t="88276" x="7062788" y="4233863"/>
          <p14:tracePt t="88279" x="7062788" y="4210050"/>
          <p14:tracePt t="88287" x="7062788" y="4178300"/>
          <p14:tracePt t="88295" x="7062788" y="4130675"/>
          <p14:tracePt t="88303" x="7070725" y="4106863"/>
          <p14:tracePt t="88311" x="7070725" y="4090988"/>
          <p14:tracePt t="88319" x="7070725" y="4051300"/>
          <p14:tracePt t="88327" x="7078663" y="4027488"/>
          <p14:tracePt t="88335" x="7078663" y="4011613"/>
          <p14:tracePt t="88342" x="7086600" y="3995738"/>
          <p14:tracePt t="88351" x="7094538" y="3971925"/>
          <p14:tracePt t="88359" x="7094538" y="3956050"/>
          <p14:tracePt t="88367" x="7094538" y="3948113"/>
          <p14:tracePt t="88376" x="7102475" y="3938588"/>
          <p14:tracePt t="88392" x="7102475" y="3930650"/>
          <p14:tracePt t="88409" x="7110413" y="3922713"/>
          <p14:tracePt t="88415" x="7118350" y="3914775"/>
          <p14:tracePt t="88427" x="7118350" y="3906838"/>
          <p14:tracePt t="88431" x="7118350" y="3898900"/>
          <p14:tracePt t="88439" x="7126288" y="3890963"/>
          <p14:tracePt t="88455" x="7135813" y="3883025"/>
          <p14:tracePt t="88465" x="7143750" y="3883025"/>
          <p14:tracePt t="88471" x="7151688" y="3883025"/>
          <p14:tracePt t="88479" x="7159625" y="3875088"/>
          <p14:tracePt t="88487" x="7183438" y="3867150"/>
          <p14:tracePt t="88495" x="7215188" y="3867150"/>
          <p14:tracePt t="88503" x="7262813" y="3867150"/>
          <p14:tracePt t="88511" x="7286625" y="3859213"/>
          <p14:tracePt t="88519" x="7381875" y="3851275"/>
          <p14:tracePt t="88527" x="7461250" y="3827463"/>
          <p14:tracePt t="88535" x="7542213" y="3819525"/>
          <p14:tracePt t="88542" x="7581900" y="3811588"/>
          <p14:tracePt t="88551" x="7621588" y="3795713"/>
          <p14:tracePt t="88559" x="7708900" y="3787775"/>
          <p14:tracePt t="88566" x="7740650" y="3787775"/>
          <p14:tracePt t="88578" x="7788275" y="3779838"/>
          <p14:tracePt t="88583" x="7812088" y="3779838"/>
          <p14:tracePt t="88592" x="7820025" y="3779838"/>
          <p14:tracePt t="88598" x="7835900" y="3763963"/>
          <p14:tracePt t="88609" x="7843838" y="3756025"/>
          <p14:tracePt t="88615" x="7851775" y="3756025"/>
          <p14:tracePt t="88623" x="7869238" y="3756025"/>
          <p14:tracePt t="88631" x="7877175" y="3740150"/>
          <p14:tracePt t="88639" x="7885113" y="3740150"/>
          <p14:tracePt t="88647" x="7900988" y="3740150"/>
          <p14:tracePt t="88663" x="7916863" y="3732213"/>
          <p14:tracePt t="88671" x="7924800" y="3732213"/>
          <p14:tracePt t="88687" x="7940675" y="3732213"/>
          <p14:tracePt t="88695" x="7956550" y="3732213"/>
          <p14:tracePt t="88703" x="7964488" y="3732213"/>
          <p14:tracePt t="88711" x="7980363" y="3732213"/>
          <p14:tracePt t="88719" x="7996238" y="3732213"/>
          <p14:tracePt t="88731" x="8020050" y="3732213"/>
          <p14:tracePt t="88735" x="8051800" y="3732213"/>
          <p14:tracePt t="88743" x="8099425" y="3740150"/>
          <p14:tracePt t="88751" x="8154988" y="3748088"/>
          <p14:tracePt t="88759" x="8251825" y="3748088"/>
          <p14:tracePt t="88767" x="8323263" y="3756025"/>
          <p14:tracePt t="88776" x="8442325" y="3756025"/>
          <p14:tracePt t="88783" x="8537575" y="3756025"/>
          <p14:tracePt t="88792" x="8642350" y="3756025"/>
          <p14:tracePt t="88798" x="8753475" y="3756025"/>
          <p14:tracePt t="88808" x="8872538" y="3756025"/>
          <p14:tracePt t="88815" x="8977313" y="3756025"/>
          <p14:tracePt t="88823" x="9064625" y="3756025"/>
          <p14:tracePt t="88831" x="9128125" y="3756025"/>
          <p14:tracePt t="89583" x="9136063" y="3740150"/>
          <p14:tracePt t="89607" x="9128125" y="3740150"/>
          <p14:tracePt t="89631" x="9120188" y="3724275"/>
          <p14:tracePt t="89639" x="9112250" y="3724275"/>
          <p14:tracePt t="89647" x="9096375" y="3708400"/>
          <p14:tracePt t="89664" x="9048750" y="3700463"/>
          <p14:tracePt t="89671" x="9001125" y="3676650"/>
          <p14:tracePt t="89679" x="8880475" y="3660775"/>
          <p14:tracePt t="89687" x="8809038" y="3629025"/>
          <p14:tracePt t="89697" x="8737600" y="3621088"/>
          <p14:tracePt t="89706" x="8650288" y="3595688"/>
          <p14:tracePt t="89711" x="8618538" y="3595688"/>
          <p14:tracePt t="89719" x="8569325" y="3595688"/>
          <p14:tracePt t="89727" x="8521700" y="3595688"/>
          <p14:tracePt t="89735" x="8497888" y="3595688"/>
          <p14:tracePt t="89743" x="8489950" y="3595688"/>
          <p14:tracePt t="89751" x="8482013" y="3595688"/>
          <p14:tracePt t="89759" x="8474075" y="3605213"/>
          <p14:tracePt t="89767" x="8466138" y="3605213"/>
          <p14:tracePt t="89775" x="8458200" y="3605213"/>
          <p14:tracePt t="89783" x="8458200" y="3613150"/>
          <p14:tracePt t="89791" x="8450263" y="3613150"/>
          <p14:tracePt t="89799" x="8442325" y="3621088"/>
          <p14:tracePt t="89807" x="8434388" y="3621088"/>
          <p14:tracePt t="89823" x="8426450" y="3629025"/>
          <p14:tracePt t="89832" x="8402638" y="3644900"/>
          <p14:tracePt t="89839" x="8362950" y="3644900"/>
          <p14:tracePt t="89848" x="8339138" y="3660775"/>
          <p14:tracePt t="89856" x="8323263" y="3668713"/>
          <p14:tracePt t="89863" x="8299450" y="3676650"/>
          <p14:tracePt t="89871" x="8226425" y="3684588"/>
          <p14:tracePt t="89879" x="8194675" y="3684588"/>
          <p14:tracePt t="89887" x="8123238" y="3684588"/>
          <p14:tracePt t="89895" x="8035925" y="3676650"/>
          <p14:tracePt t="89903" x="8020050" y="3676650"/>
          <p14:tracePt t="89911" x="7980363" y="3676650"/>
          <p14:tracePt t="89919" x="7893050" y="3668713"/>
          <p14:tracePt t="89927" x="7877175" y="3668713"/>
          <p14:tracePt t="89935" x="7859713" y="3668713"/>
          <p14:tracePt t="89943" x="7843838" y="3668713"/>
          <p14:tracePt t="89959" x="7835900" y="3660775"/>
          <p14:tracePt t="89975" x="7827963" y="3660775"/>
          <p14:tracePt t="89990" x="7820025" y="3660775"/>
          <p14:tracePt t="90007" x="7820025" y="3652838"/>
          <p14:tracePt t="90015" x="7812088" y="3652838"/>
          <p14:tracePt t="90032" x="7804150" y="3644900"/>
          <p14:tracePt t="90048" x="7796213" y="3644900"/>
          <p14:tracePt t="90056" x="7788275" y="3644900"/>
          <p14:tracePt t="90064" x="7780338" y="3652838"/>
          <p14:tracePt t="90079" x="7772400" y="3652838"/>
          <p14:tracePt t="90091" x="7764463" y="3660775"/>
          <p14:tracePt t="90095" x="7756525" y="3660775"/>
          <p14:tracePt t="90103" x="7748588" y="3668713"/>
          <p14:tracePt t="90113" x="7740650" y="3676650"/>
          <p14:tracePt t="90120" x="7732713" y="3676650"/>
          <p14:tracePt t="90127" x="7724775" y="3676650"/>
          <p14:tracePt t="90135" x="7716838" y="3676650"/>
          <p14:tracePt t="90144" x="7708900" y="3676650"/>
          <p14:tracePt t="90151" x="7693025" y="3676650"/>
          <p14:tracePt t="90159" x="7669213" y="3676650"/>
          <p14:tracePt t="90167" x="7653338" y="3676650"/>
          <p14:tracePt t="90184" x="7605713" y="3676650"/>
          <p14:tracePt t="90191" x="7573963" y="3676650"/>
          <p14:tracePt t="90199" x="7558088" y="3676650"/>
          <p14:tracePt t="90207" x="7550150" y="3676650"/>
          <p14:tracePt t="90216" x="7542213" y="3676650"/>
          <p14:tracePt t="90223" x="7526338" y="3684588"/>
          <p14:tracePt t="90243" x="7518400" y="3684588"/>
          <p14:tracePt t="90264" x="7510463" y="3684588"/>
          <p14:tracePt t="90279" x="7493000" y="3684588"/>
          <p14:tracePt t="90295" x="7485063" y="3684588"/>
          <p14:tracePt t="90303" x="7469188" y="3684588"/>
          <p14:tracePt t="90311" x="7461250" y="3700463"/>
          <p14:tracePt t="90320" x="7453313" y="3700463"/>
          <p14:tracePt t="90327" x="7445375" y="3716338"/>
          <p14:tracePt t="90335" x="7429500" y="3724275"/>
          <p14:tracePt t="90343" x="7429500" y="3771900"/>
          <p14:tracePt t="90350" x="7429500" y="3779838"/>
          <p14:tracePt t="90359" x="7429500" y="3803650"/>
          <p14:tracePt t="90367" x="7429500" y="3827463"/>
          <p14:tracePt t="90375" x="7429500" y="3835400"/>
          <p14:tracePt t="90383" x="7429500" y="3843338"/>
          <p14:tracePt t="90395" x="7421563" y="3851275"/>
          <p14:tracePt t="90407" x="7421563" y="3859213"/>
          <p14:tracePt t="90414" x="7413625" y="3859213"/>
          <p14:tracePt t="90423" x="7405688" y="3859213"/>
          <p14:tracePt t="90432" x="7405688" y="3867150"/>
          <p14:tracePt t="90448" x="7397750" y="3875088"/>
          <p14:tracePt t="90464" x="7381875" y="3875088"/>
          <p14:tracePt t="90479" x="7366000" y="3875088"/>
          <p14:tracePt t="90487" x="7366000" y="3883025"/>
          <p14:tracePt t="90495" x="7358063" y="3890963"/>
          <p14:tracePt t="90503" x="7350125" y="3890963"/>
          <p14:tracePt t="90511" x="7342188" y="3890963"/>
          <p14:tracePt t="90519" x="7334250" y="3890963"/>
          <p14:tracePt t="90527" x="7334250" y="3898900"/>
          <p14:tracePt t="90535" x="7326313" y="3898900"/>
          <p14:tracePt t="90548" x="7318375" y="3898900"/>
          <p14:tracePt t="90567" x="7310438" y="3898900"/>
          <p14:tracePt t="90575" x="7310438" y="3914775"/>
          <p14:tracePt t="90583" x="7302500" y="3914775"/>
          <p14:tracePt t="90591" x="7294563" y="3922713"/>
          <p14:tracePt t="90599" x="7286625" y="3930650"/>
          <p14:tracePt t="90607" x="7278688" y="3938588"/>
          <p14:tracePt t="90615" x="7270750" y="3963988"/>
          <p14:tracePt t="90623" x="7262813" y="3987800"/>
          <p14:tracePt t="90631" x="7246938" y="4003675"/>
          <p14:tracePt t="90638" x="7239000" y="4043363"/>
          <p14:tracePt t="90648" x="7231063" y="4067175"/>
          <p14:tracePt t="90655" x="7215188" y="4106863"/>
          <p14:tracePt t="90664" x="7199313" y="4122738"/>
          <p14:tracePt t="90671" x="7191375" y="4138613"/>
          <p14:tracePt t="90679" x="7175500" y="4146550"/>
          <p14:tracePt t="90686" x="7167563" y="4162425"/>
          <p14:tracePt t="90699" x="7151688" y="4186238"/>
          <p14:tracePt t="90703" x="7151688" y="4202113"/>
          <p14:tracePt t="90711" x="7135813" y="4217988"/>
          <p14:tracePt t="90719" x="7126288" y="4241800"/>
          <p14:tracePt t="90727" x="7118350" y="4257675"/>
          <p14:tracePt t="90735" x="7110413" y="4265613"/>
          <p14:tracePt t="90743" x="7110413" y="4273550"/>
          <p14:tracePt t="90751" x="7102475" y="4281488"/>
          <p14:tracePt t="90767" x="7102475" y="4291013"/>
          <p14:tracePt t="90775" x="7102475" y="4298950"/>
          <p14:tracePt t="90783" x="7086600" y="4298950"/>
          <p14:tracePt t="90799" x="7078663" y="4306888"/>
          <p14:tracePt t="90815" x="7070725" y="4330700"/>
          <p14:tracePt t="90824" x="7070725" y="4362450"/>
          <p14:tracePt t="90831" x="7062788" y="4378325"/>
          <p14:tracePt t="90839" x="7054850" y="4402138"/>
          <p14:tracePt t="90848" x="7046913" y="4410075"/>
          <p14:tracePt t="90855" x="7046913" y="4425950"/>
          <p14:tracePt t="90864" x="7031038" y="4441825"/>
          <p14:tracePt t="90871" x="7031038" y="4473575"/>
          <p14:tracePt t="90879" x="7023100" y="4513263"/>
          <p14:tracePt t="90887" x="7015163" y="4568825"/>
          <p14:tracePt t="90895" x="6999288" y="4641850"/>
          <p14:tracePt t="90903" x="6991350" y="4681538"/>
          <p14:tracePt t="90911" x="6975475" y="4800600"/>
          <p14:tracePt t="90919" x="6975475" y="4864100"/>
          <p14:tracePt t="90927" x="6943725" y="4976813"/>
          <p14:tracePt t="90935" x="6927850" y="5032375"/>
          <p14:tracePt t="90943" x="6911975" y="5048250"/>
          <p14:tracePt t="90951" x="6904038" y="5064125"/>
          <p14:tracePt t="90959" x="6896100" y="5080000"/>
          <p14:tracePt t="90967" x="6888163" y="5087938"/>
          <p14:tracePt t="90975" x="6872288" y="5095875"/>
          <p14:tracePt t="90983" x="6872288" y="5111750"/>
          <p14:tracePt t="90991" x="6856413" y="5111750"/>
          <p14:tracePt t="91000" x="6848475" y="5135563"/>
          <p14:tracePt t="91007" x="6832600" y="5143500"/>
          <p14:tracePt t="91014" x="6824663" y="5151438"/>
          <p14:tracePt t="91023" x="6816725" y="5151438"/>
          <p14:tracePt t="91032" x="6800850" y="5159375"/>
          <p14:tracePt t="91038" x="6792913" y="5159375"/>
          <p14:tracePt t="91048" x="6784975" y="5159375"/>
          <p14:tracePt t="91055" x="6769100" y="5159375"/>
          <p14:tracePt t="91064" x="6751638" y="5159375"/>
          <p14:tracePt t="91071" x="6672263" y="5159375"/>
          <p14:tracePt t="91081" x="6656388" y="5159375"/>
          <p14:tracePt t="91087" x="6616700" y="5159375"/>
          <p14:tracePt t="91095" x="6592888" y="5159375"/>
          <p14:tracePt t="91103" x="6577013" y="5159375"/>
          <p14:tracePt t="91111" x="6561138" y="5159375"/>
          <p14:tracePt t="91119" x="6545263" y="5159375"/>
          <p14:tracePt t="91127" x="6529388" y="5159375"/>
          <p14:tracePt t="91135" x="6521450" y="5159375"/>
          <p14:tracePt t="91143" x="6513513" y="5159375"/>
          <p14:tracePt t="91151" x="6505575" y="5159375"/>
          <p14:tracePt t="91159" x="6497638" y="5159375"/>
          <p14:tracePt t="91181" x="6481763" y="5143500"/>
          <p14:tracePt t="91183" x="6473825" y="5135563"/>
          <p14:tracePt t="91191" x="6450013" y="5135563"/>
          <p14:tracePt t="91199" x="6410325" y="5119688"/>
          <p14:tracePt t="91207" x="6392863" y="5111750"/>
          <p14:tracePt t="91216" x="6369050" y="5103813"/>
          <p14:tracePt t="91223" x="6337300" y="5087938"/>
          <p14:tracePt t="91231" x="6289675" y="5080000"/>
          <p14:tracePt t="91239" x="6202363" y="5064125"/>
          <p14:tracePt t="91247" x="6138863" y="5048250"/>
          <p14:tracePt t="91255" x="6026150" y="5032375"/>
          <p14:tracePt t="91265" x="6002338" y="5024438"/>
          <p14:tracePt t="91270" x="5986463" y="5024438"/>
          <p14:tracePt t="91279" x="5978525" y="5024438"/>
          <p14:tracePt t="91287" x="5970588" y="5024438"/>
          <p14:tracePt t="91297" x="5962650" y="5024438"/>
          <p14:tracePt t="91302" x="5954713" y="5024438"/>
          <p14:tracePt t="91342" x="5946775" y="5024438"/>
          <p14:tracePt t="91375" x="5938838" y="5016500"/>
          <p14:tracePt t="91382" x="5922963" y="5008563"/>
          <p14:tracePt t="91391" x="5922963" y="5000625"/>
          <p14:tracePt t="91399" x="5907088" y="5000625"/>
          <p14:tracePt t="91407" x="5891213" y="5000625"/>
          <p14:tracePt t="91415" x="5875338" y="5000625"/>
          <p14:tracePt t="91423" x="5803900" y="5000625"/>
          <p14:tracePt t="91431" x="5772150" y="5000625"/>
          <p14:tracePt t="91439" x="5724525" y="5000625"/>
          <p14:tracePt t="91448" x="5667375" y="4992688"/>
          <p14:tracePt t="91455" x="5635625" y="4992688"/>
          <p14:tracePt t="91465" x="5627688" y="4992688"/>
          <p14:tracePt t="91471" x="5603875" y="4984750"/>
          <p14:tracePt t="91480" x="5588000" y="4984750"/>
          <p14:tracePt t="91487" x="5580063" y="4984750"/>
          <p14:tracePt t="91503" x="5572125" y="4984750"/>
          <p14:tracePt t="91855" x="5564188" y="4984750"/>
          <p14:tracePt t="91863" x="5556250" y="4984750"/>
          <p14:tracePt t="91871" x="5556250" y="4976813"/>
          <p14:tracePt t="91880" x="5540375" y="4976813"/>
          <p14:tracePt t="91887" x="5532438" y="4976813"/>
          <p14:tracePt t="91896" x="5508625" y="4976813"/>
          <p14:tracePt t="91903" x="5500688" y="4976813"/>
          <p14:tracePt t="91912" x="5492750" y="4976813"/>
          <p14:tracePt t="91919" x="5484813" y="4976813"/>
          <p14:tracePt t="91935" x="5476875" y="4976813"/>
          <p14:tracePt t="91943" x="5468938" y="4976813"/>
          <p14:tracePt t="93001" x="5476875" y="4976813"/>
          <p14:tracePt t="93007" x="5484813" y="4976813"/>
          <p14:tracePt t="93015" x="5508625" y="4976813"/>
          <p14:tracePt t="93023" x="5532438" y="4976813"/>
          <p14:tracePt t="93032" x="5548313" y="4976813"/>
          <p14:tracePt t="93039" x="5564188" y="4976813"/>
          <p14:tracePt t="93049" x="5588000" y="4976813"/>
          <p14:tracePt t="93055" x="5603875" y="4976813"/>
          <p14:tracePt t="93063" x="5611813" y="4976813"/>
          <p14:tracePt t="93070" x="5635625" y="4976813"/>
          <p14:tracePt t="93079" x="5667375" y="4967288"/>
          <p14:tracePt t="93087" x="5684838" y="4959350"/>
          <p14:tracePt t="93095" x="5756275" y="4959350"/>
          <p14:tracePt t="93104" x="5788025" y="4959350"/>
          <p14:tracePt t="93111" x="5867400" y="4951413"/>
          <p14:tracePt t="93123" x="5946775" y="4951413"/>
          <p14:tracePt t="93127" x="6010275" y="4951413"/>
          <p14:tracePt t="93135" x="6091238" y="4951413"/>
          <p14:tracePt t="93143" x="6170613" y="4935538"/>
          <p14:tracePt t="93152" x="6210300" y="4935538"/>
          <p14:tracePt t="93159" x="6249988" y="4935538"/>
          <p14:tracePt t="93167" x="6273800" y="4935538"/>
          <p14:tracePt t="93184" x="6305550" y="4935538"/>
          <p14:tracePt t="93191" x="6313488" y="4935538"/>
          <p14:tracePt t="93200" x="6321425" y="4927600"/>
          <p14:tracePt t="93207" x="6329363" y="4927600"/>
          <p14:tracePt t="93223" x="6337300" y="4927600"/>
          <p14:tracePt t="93232" x="6353175" y="4927600"/>
          <p14:tracePt t="93239" x="6361113" y="4911725"/>
          <p14:tracePt t="93248" x="6392863" y="4903788"/>
          <p14:tracePt t="93255" x="6442075" y="4887913"/>
          <p14:tracePt t="93263" x="6497638" y="4879975"/>
          <p14:tracePt t="93275" x="6569075" y="4840288"/>
          <p14:tracePt t="93279" x="6640513" y="4840288"/>
          <p14:tracePt t="93287" x="6727825" y="4824413"/>
          <p14:tracePt t="93295" x="6743700" y="4768850"/>
          <p14:tracePt t="93303" x="6784975" y="4752975"/>
          <p14:tracePt t="93311" x="6840538" y="4752975"/>
          <p14:tracePt t="93319" x="6856413" y="4745038"/>
          <p14:tracePt t="93327" x="6904038" y="4745038"/>
          <p14:tracePt t="93335" x="6983413" y="4729163"/>
          <p14:tracePt t="93343" x="7007225" y="4721225"/>
          <p14:tracePt t="93353" x="7015163" y="4713288"/>
          <p14:tracePt t="93359" x="7038975" y="4713288"/>
          <p14:tracePt t="93367" x="7054850" y="4705350"/>
          <p14:tracePt t="93375" x="7070725" y="4697413"/>
          <p14:tracePt t="93383" x="7118350" y="4689475"/>
          <p14:tracePt t="93391" x="7151688" y="4689475"/>
          <p14:tracePt t="93400" x="7191375" y="4689475"/>
          <p14:tracePt t="93409" x="7310438" y="4681538"/>
          <p14:tracePt t="93419" x="7326313" y="4681538"/>
          <p14:tracePt t="93423" x="7342188" y="4681538"/>
          <p14:tracePt t="93432" x="7366000" y="4681538"/>
          <p14:tracePt t="93439" x="7373938" y="4673600"/>
          <p14:tracePt t="93454" x="7381875" y="4673600"/>
          <p14:tracePt t="93463" x="7389813" y="4665663"/>
          <p14:tracePt t="93471" x="7397750" y="4665663"/>
          <p14:tracePt t="93617" x="7381875" y="4665663"/>
          <p14:tracePt t="93639" x="7373938" y="4665663"/>
          <p14:tracePt t="93647" x="7366000" y="4673600"/>
          <p14:tracePt t="93655" x="7350125" y="4673600"/>
          <p14:tracePt t="93670" x="7342188" y="4681538"/>
          <p14:tracePt t="93678" x="7334250" y="4689475"/>
          <p14:tracePt t="93687" x="7318375" y="4697413"/>
          <p14:tracePt t="93695" x="7302500" y="4705350"/>
          <p14:tracePt t="93704" x="7286625" y="4721225"/>
          <p14:tracePt t="93711" x="7278688" y="4729163"/>
          <p14:tracePt t="93720" x="7270750" y="4737100"/>
          <p14:tracePt t="93727" x="7262813" y="4745038"/>
          <p14:tracePt t="93737" x="7254875" y="4745038"/>
          <p14:tracePt t="93743" x="7254875" y="4752975"/>
          <p14:tracePt t="93751" x="7246938" y="4752975"/>
          <p14:tracePt t="93758" x="7246938" y="4760913"/>
          <p14:tracePt t="93767" x="7246938" y="4768850"/>
          <p14:tracePt t="93775" x="7239000" y="4768850"/>
          <p14:tracePt t="93792" x="7239000" y="4776788"/>
          <p14:tracePt t="93801" x="7231063" y="4776788"/>
          <p14:tracePt t="93809" x="7231063" y="4784725"/>
          <p14:tracePt t="94400" x="7223125" y="4784725"/>
          <p14:tracePt t="94472" x="7215188" y="4784725"/>
          <p14:tracePt t="94488" x="7199313" y="4784725"/>
          <p14:tracePt t="94496" x="7183438" y="4784725"/>
          <p14:tracePt t="94503" x="7159625" y="4776788"/>
          <p14:tracePt t="94512" x="7143750" y="4776788"/>
          <p14:tracePt t="94519" x="7102475" y="4768850"/>
          <p14:tracePt t="94527" x="7078663" y="4768850"/>
          <p14:tracePt t="94535" x="7062788" y="4768850"/>
          <p14:tracePt t="94544" x="7046913" y="4768850"/>
          <p14:tracePt t="94551" x="7031038" y="4768850"/>
          <p14:tracePt t="94559" x="7015163" y="4768850"/>
          <p14:tracePt t="94575" x="7007225" y="4768850"/>
          <p14:tracePt t="94583" x="6999288" y="4768850"/>
          <p14:tracePt t="94700" x="6999288" y="4760913"/>
          <p14:tracePt t="94711" x="7007225" y="4760913"/>
          <p14:tracePt t="94727" x="7007225" y="4752975"/>
          <p14:tracePt t="94759" x="7007225" y="4745038"/>
          <p14:tracePt t="94775" x="7007225" y="4737100"/>
          <p14:tracePt t="94799" x="7007225" y="4729163"/>
          <p14:tracePt t="94815" x="7007225" y="4721225"/>
          <p14:tracePt t="94822" x="7007225" y="4713288"/>
          <p14:tracePt t="94831" x="7007225" y="4705350"/>
          <p14:tracePt t="94839" x="7007225" y="4697413"/>
          <p14:tracePt t="94856" x="7007225" y="4689475"/>
          <p14:tracePt t="94863" x="7007225" y="4681538"/>
          <p14:tracePt t="94872" x="7007225" y="4673600"/>
          <p14:tracePt t="94887" x="7007225" y="4665663"/>
          <p14:tracePt t="94895" x="6999288" y="4657725"/>
          <p14:tracePt t="94903" x="6999288" y="4649788"/>
          <p14:tracePt t="94911" x="6999288" y="4641850"/>
          <p14:tracePt t="94919" x="6999288" y="4633913"/>
          <p14:tracePt t="94927" x="6999288" y="4616450"/>
          <p14:tracePt t="94940" x="6999288" y="4608513"/>
          <p14:tracePt t="94943" x="6999288" y="4600575"/>
          <p14:tracePt t="94951" x="6999288" y="4592638"/>
          <p14:tracePt t="94959" x="6999288" y="4568825"/>
          <p14:tracePt t="94967" x="6999288" y="4552950"/>
          <p14:tracePt t="94974" x="6999288" y="4505325"/>
          <p14:tracePt t="94984" x="6999288" y="4473575"/>
          <p14:tracePt t="94991" x="6999288" y="4370388"/>
          <p14:tracePt t="95000" x="7015163" y="4314825"/>
          <p14:tracePt t="95006" x="7015163" y="4249738"/>
          <p14:tracePt t="95015" x="7023100" y="4170363"/>
          <p14:tracePt t="95023" x="7023100" y="4146550"/>
          <p14:tracePt t="95031" x="7023100" y="4130675"/>
          <p14:tracePt t="95040" x="7031038" y="4114800"/>
          <p14:tracePt t="95047" x="7031038" y="4067175"/>
          <p14:tracePt t="95056" x="7031038" y="4059238"/>
          <p14:tracePt t="95063" x="7038975" y="4043363"/>
          <p14:tracePt t="95073" x="7038975" y="4035425"/>
          <p14:tracePt t="95079" x="7038975" y="4027488"/>
          <p14:tracePt t="95091" x="7038975" y="4011613"/>
          <p14:tracePt t="95103" x="7038975" y="4003675"/>
          <p14:tracePt t="95111" x="7038975" y="3995738"/>
          <p14:tracePt t="95118" x="7038975" y="3987800"/>
          <p14:tracePt t="95127" x="7038975" y="3979863"/>
          <p14:tracePt t="95135" x="7038975" y="3971925"/>
          <p14:tracePt t="95143" x="7038975" y="3963988"/>
          <p14:tracePt t="95151" x="7038975" y="3948113"/>
          <p14:tracePt t="95159" x="7038975" y="3938588"/>
          <p14:tracePt t="95174" x="7038975" y="3914775"/>
          <p14:tracePt t="95183" x="7038975" y="3906838"/>
          <p14:tracePt t="95191" x="7046913" y="3898900"/>
          <p14:tracePt t="95200" x="7046913" y="3883025"/>
          <p14:tracePt t="95215" x="7054850" y="3875088"/>
          <p14:tracePt t="95223" x="7054850" y="3867150"/>
          <p14:tracePt t="95232" x="7054850" y="3859213"/>
          <p14:tracePt t="95243" x="7062788" y="3859213"/>
          <p14:tracePt t="95247" x="7062788" y="3851275"/>
          <p14:tracePt t="95256" x="7070725" y="3835400"/>
          <p14:tracePt t="95264" x="7086600" y="3811588"/>
          <p14:tracePt t="95272" x="7094538" y="3803650"/>
          <p14:tracePt t="95279" x="7102475" y="3779838"/>
          <p14:tracePt t="95287" x="7126288" y="3771900"/>
          <p14:tracePt t="95295" x="7135813" y="3740150"/>
          <p14:tracePt t="95302" x="7151688" y="3724275"/>
          <p14:tracePt t="95308" x="7159625" y="3716338"/>
          <p14:tracePt t="95315" x="7167563" y="3700463"/>
          <p14:tracePt t="95324" x="7175500" y="3692525"/>
          <p14:tracePt t="95334" x="7175500" y="3684588"/>
          <p14:tracePt t="95343" x="7183438" y="3676650"/>
          <p14:tracePt t="95351" x="7191375" y="3668713"/>
          <p14:tracePt t="95359" x="7191375" y="3660775"/>
          <p14:tracePt t="95375" x="7191375" y="3652838"/>
          <p14:tracePt t="95482" x="7199313" y="3652838"/>
          <p14:tracePt t="95495" x="7207250" y="3652838"/>
          <p14:tracePt t="95511" x="7223125" y="3652838"/>
          <p14:tracePt t="95519" x="7231063" y="3652838"/>
          <p14:tracePt t="95523" x="7239000" y="3652838"/>
          <p14:tracePt t="95535" x="7262813" y="3652838"/>
          <p14:tracePt t="95540" x="7278688" y="3652838"/>
          <p14:tracePt t="95551" x="7294563" y="3652838"/>
          <p14:tracePt t="95558" x="7310438" y="3652838"/>
          <p14:tracePt t="95567" x="7326313" y="3652838"/>
          <p14:tracePt t="95575" x="7342188" y="3652838"/>
          <p14:tracePt t="95583" x="7366000" y="3652838"/>
          <p14:tracePt t="95591" x="7381875" y="3652838"/>
          <p14:tracePt t="95599" x="7421563" y="3652838"/>
          <p14:tracePt t="95607" x="7445375" y="3652838"/>
          <p14:tracePt t="95615" x="7461250" y="3652838"/>
          <p14:tracePt t="95623" x="7477125" y="3652838"/>
          <p14:tracePt t="95639" x="7493000" y="3652838"/>
          <p14:tracePt t="95647" x="7502525" y="3652838"/>
          <p14:tracePt t="95656" x="7518400" y="3652838"/>
          <p14:tracePt t="95673" x="7534275" y="3652838"/>
          <p14:tracePt t="95675" x="7550150" y="3652838"/>
          <p14:tracePt t="95683" x="7558088" y="3652838"/>
          <p14:tracePt t="95691" x="7566025" y="3652838"/>
          <p14:tracePt t="95703" x="7573963" y="3652838"/>
          <p14:tracePt t="95711" x="7581900" y="3652838"/>
          <p14:tracePt t="95719" x="7589838" y="3652838"/>
          <p14:tracePt t="95727" x="7597775" y="3652838"/>
          <p14:tracePt t="95751" x="7605713" y="3652838"/>
          <p14:tracePt t="95783" x="7613650" y="3652838"/>
          <p14:tracePt t="95791" x="7621588" y="3652838"/>
          <p14:tracePt t="95799" x="7629525" y="3652838"/>
          <p14:tracePt t="95807" x="7637463" y="3652838"/>
          <p14:tracePt t="95815" x="7653338" y="3652838"/>
          <p14:tracePt t="95822" x="7677150" y="3652838"/>
          <p14:tracePt t="95831" x="7708900" y="3652838"/>
          <p14:tracePt t="95840" x="7724775" y="3652838"/>
          <p14:tracePt t="95847" x="7780338" y="3644900"/>
          <p14:tracePt t="95851" x="7843838" y="3644900"/>
          <p14:tracePt t="95859" x="7859713" y="3644900"/>
          <p14:tracePt t="95872" x="7932738" y="3644900"/>
          <p14:tracePt t="95879" x="7964488" y="3644900"/>
          <p14:tracePt t="95887" x="7980363" y="3644900"/>
          <p14:tracePt t="95895" x="8059738" y="3644900"/>
          <p14:tracePt t="95905" x="8091488" y="3652838"/>
          <p14:tracePt t="95911" x="8139113" y="3652838"/>
          <p14:tracePt t="95918" x="8186738" y="3652838"/>
          <p14:tracePt t="95927" x="8283575" y="3652838"/>
          <p14:tracePt t="95935" x="8331200" y="3652838"/>
          <p14:tracePt t="95943" x="8442325" y="3652838"/>
          <p14:tracePt t="95951" x="8537575" y="3652838"/>
          <p14:tracePt t="95959" x="8610600" y="3652838"/>
          <p14:tracePt t="95967" x="8729663" y="3652838"/>
          <p14:tracePt t="95974" x="8793163" y="3652838"/>
          <p14:tracePt t="95983" x="8896350" y="3652838"/>
          <p14:tracePt t="95991" x="8985250" y="3652838"/>
          <p14:tracePt t="95999" x="8993188" y="3652838"/>
          <p14:tracePt t="96003" x="9009063" y="3652838"/>
          <p14:tracePt t="96011" x="9017000" y="3652838"/>
          <p14:tracePt t="96018" x="9024938" y="3652838"/>
          <p14:tracePt t="96561" x="9017000" y="3652838"/>
          <p14:tracePt t="96569" x="9001125" y="3652838"/>
          <p14:tracePt t="96575" x="8993188" y="3652838"/>
          <p14:tracePt t="96579" x="8943975" y="3652838"/>
          <p14:tracePt t="96593" x="8848725" y="3676650"/>
          <p14:tracePt t="96595" x="8737600" y="3692525"/>
          <p14:tracePt t="96608" x="8553450" y="3724275"/>
          <p14:tracePt t="96610" x="8299450" y="3779838"/>
          <p14:tracePt t="96626" x="7972425" y="3898900"/>
          <p14:tracePt t="96632" x="7581900" y="4035425"/>
          <p14:tracePt t="96646" x="7231063" y="4146550"/>
          <p14:tracePt t="96647" x="6880225" y="4186238"/>
          <p14:tracePt t="96658" x="6418263" y="4233863"/>
          <p14:tracePt t="96663" x="6075363" y="4298950"/>
          <p14:tracePt t="96671" x="5772150" y="4306888"/>
          <p14:tracePt t="96679" x="5445125" y="4322763"/>
          <p14:tracePt t="96687" x="5197475" y="4338638"/>
          <p14:tracePt t="96695" x="5014913" y="4362450"/>
          <p14:tracePt t="96703" x="4862513" y="4362450"/>
          <p14:tracePt t="96711" x="4822825" y="4370388"/>
          <p14:tracePt t="96719" x="4806950" y="4378325"/>
          <p14:tracePt t="96735" x="4799013" y="4394200"/>
          <p14:tracePt t="96739" x="4783138" y="4418013"/>
          <p14:tracePt t="96747" x="4775200" y="4418013"/>
          <p14:tracePt t="96759" x="4743450" y="4465638"/>
          <p14:tracePt t="96767" x="4719638" y="4521200"/>
          <p14:tracePt t="96774" x="4711700" y="4537075"/>
          <p14:tracePt t="96783" x="4656138" y="4552950"/>
          <p14:tracePt t="96791" x="4624388" y="4560888"/>
          <p14:tracePt t="96799" x="4608513" y="4568825"/>
          <p14:tracePt t="96809" x="4527550" y="4584700"/>
          <p14:tracePt t="96815" x="4464050" y="4592638"/>
          <p14:tracePt t="96825" x="4360863" y="4616450"/>
          <p14:tracePt t="96828" x="4241800" y="4633913"/>
          <p14:tracePt t="96837" x="4144963" y="4641850"/>
          <p14:tracePt t="96845" x="4033838" y="4649788"/>
          <p14:tracePt t="96851" x="3890963" y="4649788"/>
          <p14:tracePt t="96860" x="3730625" y="4657725"/>
          <p14:tracePt t="96867" x="3516313" y="4657725"/>
          <p14:tracePt t="96874" x="3276600" y="4657725"/>
          <p14:tracePt t="96883" x="3084513" y="4657725"/>
          <p14:tracePt t="96895" x="2822575" y="4657725"/>
          <p14:tracePt t="96903" x="2582863" y="4657725"/>
          <p14:tracePt t="96909" x="2392363" y="4657725"/>
          <p14:tracePt t="96919" x="2255838" y="4657725"/>
          <p14:tracePt t="96927" x="2057400" y="4657725"/>
          <p14:tracePt t="96934" x="1944688" y="4657725"/>
          <p14:tracePt t="96943" x="1778000" y="4657725"/>
          <p14:tracePt t="96951" x="1625600" y="4657725"/>
          <p14:tracePt t="96959" x="1530350" y="4657725"/>
          <p14:tracePt t="96963" x="1458913" y="4657725"/>
          <p14:tracePt t="96971" x="1435100" y="4657725"/>
          <p14:tracePt t="96979" x="1403350" y="4657725"/>
          <p14:tracePt t="96987" x="1387475" y="4657725"/>
          <p14:tracePt t="96995" x="1363663" y="4657725"/>
          <p14:tracePt t="97003" x="1355725" y="4657725"/>
          <p14:tracePt t="97011" x="1339850" y="4665663"/>
          <p14:tracePt t="97031" x="1331913" y="4665663"/>
          <p14:tracePt t="97041" x="1323975" y="4665663"/>
          <p14:tracePt t="97071" x="1323975" y="4673600"/>
          <p14:tracePt t="97079" x="1323975" y="4681538"/>
          <p14:tracePt t="97083" x="1316038" y="4681538"/>
          <p14:tracePt t="97091" x="1316038" y="4689475"/>
          <p14:tracePt t="97099" x="1316038" y="4729163"/>
          <p14:tracePt t="97108" x="1316038" y="4776788"/>
          <p14:tracePt t="97117" x="1316038" y="4808538"/>
          <p14:tracePt t="97131" x="1316038" y="4935538"/>
          <p14:tracePt t="97143" x="1308100" y="4976813"/>
          <p14:tracePt t="97151" x="1300163" y="4992688"/>
          <p14:tracePt t="97159" x="1292225" y="5040313"/>
          <p14:tracePt t="97167" x="1292225" y="5048250"/>
          <p14:tracePt t="97178" x="1292225" y="5072063"/>
          <p14:tracePt t="97190" x="1284288" y="5087938"/>
          <p14:tracePt t="97201" x="1284288" y="5095875"/>
          <p14:tracePt t="97212" x="1284288" y="5103813"/>
          <p14:tracePt t="97215" x="1284288" y="5111750"/>
          <p14:tracePt t="97219" x="1292225" y="5127625"/>
          <p14:tracePt t="97227" x="1292225" y="5151438"/>
          <p14:tracePt t="97235" x="1292225" y="5167313"/>
          <p14:tracePt t="97243" x="1300163" y="5175250"/>
          <p14:tracePt t="97251" x="1308100" y="5191125"/>
          <p14:tracePt t="97259" x="1308100" y="5199063"/>
          <p14:tracePt t="97279" x="1308100" y="5214938"/>
          <p14:tracePt t="97287" x="1316038" y="5214938"/>
          <p14:tracePt t="97295" x="1323975" y="5214938"/>
          <p14:tracePt t="97384" x="1331913" y="5214938"/>
          <p14:tracePt t="97391" x="1331913" y="5207000"/>
          <p14:tracePt t="97399" x="1331913" y="5199063"/>
          <p14:tracePt t="97403" x="1331913" y="5191125"/>
          <p14:tracePt t="97412" x="1339850" y="5191125"/>
          <p14:tracePt t="97419" x="1339850" y="5175250"/>
          <p14:tracePt t="97435" x="1339850" y="5167313"/>
          <p14:tracePt t="97451" x="1339850" y="5151438"/>
          <p14:tracePt t="97467" x="1339850" y="5143500"/>
          <p14:tracePt t="97475" x="1339850" y="5135563"/>
          <p14:tracePt t="97487" x="1339850" y="5127625"/>
          <p14:tracePt t="97496" x="1339850" y="5111750"/>
          <p14:tracePt t="97515" x="1339850" y="5103813"/>
          <p14:tracePt t="97519" x="1339850" y="5087938"/>
          <p14:tracePt t="97535" x="1339850" y="5080000"/>
          <p14:tracePt t="97540" x="1339850" y="5064125"/>
          <p14:tracePt t="97547" x="1323975" y="5040313"/>
          <p14:tracePt t="97555" x="1316038" y="5024438"/>
          <p14:tracePt t="97563" x="1316038" y="5008563"/>
          <p14:tracePt t="97571" x="1316038" y="4992688"/>
          <p14:tracePt t="97581" x="1308100" y="4984750"/>
          <p14:tracePt t="97588" x="1300163" y="4976813"/>
          <p14:tracePt t="97596" x="1300163" y="4951413"/>
          <p14:tracePt t="97603" x="1300163" y="4935538"/>
          <p14:tracePt t="97611" x="1300163" y="4919663"/>
          <p14:tracePt t="97624" x="1292225" y="4911725"/>
          <p14:tracePt t="97631" x="1292225" y="4903788"/>
          <p14:tracePt t="97641" x="1292225" y="4887913"/>
          <p14:tracePt t="97658" x="1292225" y="4879975"/>
          <p14:tracePt t="97671" x="1300163" y="4879975"/>
          <p14:tracePt t="97675" x="1300163" y="4872038"/>
          <p14:tracePt t="97683" x="1308100" y="4872038"/>
          <p14:tracePt t="97691" x="1316038" y="4872038"/>
          <p14:tracePt t="97699" x="1323975" y="4879975"/>
          <p14:tracePt t="97707" x="1339850" y="4895850"/>
          <p14:tracePt t="97715" x="1347788" y="4919663"/>
          <p14:tracePt t="97724" x="1363663" y="4927600"/>
          <p14:tracePt t="97987" x="1371600" y="4927600"/>
          <p14:tracePt t="97995" x="1379538" y="4935538"/>
          <p14:tracePt t="98003" x="1387475" y="4927600"/>
          <p14:tracePt t="98010" x="1387475" y="4919663"/>
          <p14:tracePt t="98041" x="1395413" y="4911725"/>
          <p14:tracePt t="98051" x="1403350" y="4903788"/>
          <p14:tracePt t="98079" x="1411288" y="4903788"/>
          <p14:tracePt t="98095" x="1419225" y="4903788"/>
          <p14:tracePt t="98100" x="1427163" y="4903788"/>
          <p14:tracePt t="98107" x="1443038" y="4903788"/>
          <p14:tracePt t="98115" x="1450975" y="4903788"/>
          <p14:tracePt t="98123" x="1466850" y="4903788"/>
          <p14:tracePt t="98131" x="1482725" y="4903788"/>
          <p14:tracePt t="98139" x="1506538" y="4903788"/>
          <p14:tracePt t="98147" x="1546225" y="4919663"/>
          <p14:tracePt t="98155" x="1562100" y="4935538"/>
          <p14:tracePt t="98163" x="1577975" y="4951413"/>
          <p14:tracePt t="98178" x="1593850" y="4951413"/>
          <p14:tracePt t="98183" x="1633538" y="4967288"/>
          <p14:tracePt t="98191" x="1658938" y="4984750"/>
          <p14:tracePt t="98200" x="1682750" y="4984750"/>
          <p14:tracePt t="98207" x="1690688" y="4992688"/>
          <p14:tracePt t="98223" x="1698625" y="5000625"/>
          <p14:tracePt t="98231" x="1706563" y="5008563"/>
          <p14:tracePt t="98235" x="1762125" y="5016500"/>
          <p14:tracePt t="98247" x="1754188" y="5016500"/>
          <p14:tracePt t="98260" x="1754188" y="5024438"/>
          <p14:tracePt t="98271" x="1754188" y="5032375"/>
          <p14:tracePt t="98428" x="1754188" y="5040313"/>
          <p14:tracePt t="98477" x="1770063" y="5048250"/>
          <p14:tracePt t="98491" x="1778000" y="5048250"/>
          <p14:tracePt t="98507" x="1801813" y="5056188"/>
          <p14:tracePt t="98515" x="1817688" y="5056188"/>
          <p14:tracePt t="98523" x="1857375" y="5064125"/>
          <p14:tracePt t="98532" x="1889125" y="5072063"/>
          <p14:tracePt t="98539" x="1952625" y="5087938"/>
          <p14:tracePt t="98548" x="2025650" y="5103813"/>
          <p14:tracePt t="98555" x="2216150" y="5175250"/>
          <p14:tracePt t="98567" x="2384425" y="5191125"/>
          <p14:tracePt t="98575" x="2606675" y="5222875"/>
          <p14:tracePt t="98584" x="2790825" y="5294313"/>
          <p14:tracePt t="98591" x="3076575" y="5319713"/>
          <p14:tracePt t="98595" x="3387725" y="5335588"/>
          <p14:tracePt t="98604" x="3627438" y="5351463"/>
          <p14:tracePt t="98611" x="3778250" y="5351463"/>
          <p14:tracePt t="98620" x="3962400" y="5343525"/>
          <p14:tracePt t="98627" x="4152900" y="5343525"/>
          <p14:tracePt t="98635" x="4352925" y="5343525"/>
          <p14:tracePt t="98643" x="4456113" y="5343525"/>
          <p14:tracePt t="98651" x="4543425" y="5343525"/>
          <p14:tracePt t="98659" x="4608513" y="5343525"/>
          <p14:tracePt t="98668" x="4624388" y="5343525"/>
          <p14:tracePt t="98675" x="4632325" y="5343525"/>
          <p14:tracePt t="98684" x="4648200" y="5335588"/>
          <p14:tracePt t="98695" x="4648200" y="5327650"/>
          <p14:tracePt t="98702" x="4664075" y="5319713"/>
          <p14:tracePt t="98719" x="4672013" y="5310188"/>
          <p14:tracePt t="98727" x="4679950" y="5294313"/>
          <p14:tracePt t="98731" x="4695825" y="5286375"/>
          <p14:tracePt t="98739" x="4695825" y="5278438"/>
          <p14:tracePt t="98755" x="4695825" y="5262563"/>
          <p14:tracePt t="98764" x="4703763" y="5262563"/>
          <p14:tracePt t="98771" x="4711700" y="5254625"/>
          <p14:tracePt t="98779" x="4719638" y="5254625"/>
          <p14:tracePt t="98787" x="4727575" y="5238750"/>
          <p14:tracePt t="98803" x="4735513" y="5230813"/>
          <p14:tracePt t="98811" x="4735513" y="5222875"/>
          <p14:tracePt t="98819" x="4743450" y="5207000"/>
          <p14:tracePt t="98839" x="4751388" y="5207000"/>
          <p14:tracePt t="98847" x="4751388" y="5199063"/>
          <p14:tracePt t="98855" x="4751388" y="5191125"/>
          <p14:tracePt t="98868" x="4751388" y="5183188"/>
          <p14:tracePt t="98879" x="4751388" y="5175250"/>
          <p14:tracePt t="98884" x="4751388" y="5167313"/>
          <p14:tracePt t="98911" x="4751388" y="5159375"/>
          <p14:tracePt t="98919" x="4743450" y="5151438"/>
          <p14:tracePt t="98935" x="4719638" y="5151438"/>
          <p14:tracePt t="98943" x="4711700" y="5151438"/>
          <p14:tracePt t="98951" x="4672013" y="5143500"/>
          <p14:tracePt t="98959" x="4640263" y="5127625"/>
          <p14:tracePt t="98964" x="4576763" y="5119688"/>
          <p14:tracePt t="98971" x="4535488" y="5111750"/>
          <p14:tracePt t="98979" x="4416425" y="5103813"/>
          <p14:tracePt t="98987" x="4384675" y="5103813"/>
          <p14:tracePt t="98995" x="4313238" y="5103813"/>
          <p14:tracePt t="99003" x="4257675" y="5095875"/>
          <p14:tracePt t="99011" x="4233863" y="5087938"/>
          <p14:tracePt t="99019" x="4217988" y="5087938"/>
          <p14:tracePt t="99031" x="4210050" y="5087938"/>
          <p14:tracePt t="99035" x="4200525" y="5087938"/>
          <p14:tracePt t="99048" x="4192588" y="5087938"/>
          <p14:tracePt t="99055" x="4176713" y="5087938"/>
          <p14:tracePt t="99064" x="4168775" y="5087938"/>
          <p14:tracePt t="99071" x="4160838" y="5087938"/>
          <p14:tracePt t="99085" x="4152900" y="5087938"/>
          <p14:tracePt t="99091" x="4144963" y="5087938"/>
          <p14:tracePt t="99101" x="4137025" y="5087938"/>
          <p14:tracePt t="99107" x="4121150" y="5087938"/>
          <p14:tracePt t="99116" x="4113213" y="5087938"/>
          <p14:tracePt t="99123" x="4097338" y="5087938"/>
          <p14:tracePt t="99132" x="4089400" y="5087938"/>
          <p14:tracePt t="99139" x="4065588" y="5095875"/>
          <p14:tracePt t="99147" x="4049713" y="5095875"/>
          <p14:tracePt t="99159" x="3978275" y="5103813"/>
          <p14:tracePt t="99164" x="3962400" y="5103813"/>
          <p14:tracePt t="99170" x="3922713" y="5111750"/>
          <p14:tracePt t="99184" x="3867150" y="5119688"/>
          <p14:tracePt t="99191" x="3843338" y="5127625"/>
          <p14:tracePt t="99195" x="3802063" y="5135563"/>
          <p14:tracePt t="99203" x="3778250" y="5159375"/>
          <p14:tracePt t="99211" x="3754438" y="5183188"/>
          <p14:tracePt t="99219" x="3738563" y="5207000"/>
          <p14:tracePt t="99227" x="3706813" y="5222875"/>
          <p14:tracePt t="99236" x="3698875" y="5254625"/>
          <p14:tracePt t="99246" x="3683000" y="5270500"/>
          <p14:tracePt t="99255" x="3667125" y="5310188"/>
          <p14:tracePt t="99259" x="3651250" y="5343525"/>
          <p14:tracePt t="99267" x="3635375" y="5351463"/>
          <p14:tracePt t="99275" x="3627438" y="5367338"/>
          <p14:tracePt t="99284" x="3611563" y="5383213"/>
          <p14:tracePt t="99291" x="3611563" y="5399088"/>
          <p14:tracePt t="99302" x="3603625" y="5414963"/>
          <p14:tracePt t="99311" x="3595688" y="5430838"/>
          <p14:tracePt t="99319" x="3595688" y="5446713"/>
          <p14:tracePt t="99327" x="3587750" y="5462588"/>
          <p14:tracePt t="99336" x="3587750" y="5470525"/>
          <p14:tracePt t="99339" x="3587750" y="5502275"/>
          <p14:tracePt t="99347" x="3587750" y="5518150"/>
          <p14:tracePt t="99355" x="3587750" y="5526088"/>
          <p14:tracePt t="99364" x="3587750" y="5534025"/>
          <p14:tracePt t="99371" x="3603625" y="5549900"/>
          <p14:tracePt t="99379" x="3611563" y="5557838"/>
          <p14:tracePt t="99387" x="3619500" y="5557838"/>
          <p14:tracePt t="99395" x="3627438" y="5565775"/>
          <p14:tracePt t="99403" x="3635375" y="5565775"/>
          <p14:tracePt t="99411" x="3643313" y="5573713"/>
          <p14:tracePt t="99419" x="3651250" y="5573713"/>
          <p14:tracePt t="99427" x="3667125" y="5573713"/>
          <p14:tracePt t="99435" x="3683000" y="5589588"/>
          <p14:tracePt t="99447" x="3698875" y="5605463"/>
          <p14:tracePt t="99455" x="3730625" y="5637213"/>
          <p14:tracePt t="99464" x="3746500" y="5645150"/>
          <p14:tracePt t="99471" x="3754438" y="5662613"/>
          <p14:tracePt t="99479" x="3770313" y="5670550"/>
          <p14:tracePt t="99484" x="3794125" y="5686425"/>
          <p14:tracePt t="99491" x="3817938" y="5694363"/>
          <p14:tracePt t="99500" x="3825875" y="5702300"/>
          <p14:tracePt t="99507" x="3833813" y="5702300"/>
          <p14:tracePt t="99518" x="3859213" y="5710238"/>
          <p14:tracePt t="99523" x="3875088" y="5710238"/>
          <p14:tracePt t="99531" x="3890963" y="5710238"/>
          <p14:tracePt t="99539" x="3898900" y="5710238"/>
          <p14:tracePt t="99547" x="3914775" y="5710238"/>
          <p14:tracePt t="99555" x="3954463" y="5710238"/>
          <p14:tracePt t="99563" x="3970338" y="5710238"/>
          <p14:tracePt t="99571" x="3986213" y="5710238"/>
          <p14:tracePt t="99584" x="3994150" y="5710238"/>
          <p14:tracePt t="99591" x="4017963" y="5710238"/>
          <p14:tracePt t="99600" x="4025900" y="5710238"/>
          <p14:tracePt t="99607" x="4033838" y="5702300"/>
          <p14:tracePt t="99617" x="4041775" y="5702300"/>
          <p14:tracePt t="99623" x="4041775" y="5694363"/>
          <p14:tracePt t="99635" x="4049713" y="5686425"/>
          <p14:tracePt t="99639" x="4049713" y="5678488"/>
          <p14:tracePt t="99643" x="4065588" y="5670550"/>
          <p14:tracePt t="99651" x="4065588" y="5653088"/>
          <p14:tracePt t="99658" x="4065588" y="5637213"/>
          <p14:tracePt t="99666" x="4073525" y="5621338"/>
          <p14:tracePt t="99675" x="4081463" y="5605463"/>
          <p14:tracePt t="99684" x="4081463" y="5597525"/>
          <p14:tracePt t="99691" x="4089400" y="5589588"/>
          <p14:tracePt t="99700" x="4097338" y="5565775"/>
          <p14:tracePt t="99707" x="4105275" y="5549900"/>
          <p14:tracePt t="99719" x="4105275" y="5502275"/>
          <p14:tracePt t="99723" x="4105275" y="5486400"/>
          <p14:tracePt t="99735" x="4105275" y="5446713"/>
          <p14:tracePt t="99743" x="4105275" y="5359400"/>
          <p14:tracePt t="99751" x="4105275" y="5294313"/>
          <p14:tracePt t="99759" x="4105275" y="5254625"/>
          <p14:tracePt t="99767" x="4105275" y="5199063"/>
          <p14:tracePt t="99771" x="4105275" y="5183188"/>
          <p14:tracePt t="99779" x="4105275" y="5175250"/>
          <p14:tracePt t="99795" x="4097338" y="5175250"/>
          <p14:tracePt t="99835" x="4089400" y="5175250"/>
          <p14:tracePt t="99851" x="4081463" y="5167313"/>
          <p14:tracePt t="99879" x="4073525" y="5167313"/>
          <p14:tracePt t="99882" x="4065588" y="5167313"/>
          <p14:tracePt t="99891" x="4057650" y="5167313"/>
          <p14:tracePt t="99907" x="4049713" y="5175250"/>
          <p14:tracePt t="99916" x="4033838" y="5175250"/>
          <p14:tracePt t="99923" x="4033838" y="5183188"/>
          <p14:tracePt t="99931" x="4025900" y="5183188"/>
          <p14:tracePt t="99939" x="4010025" y="5191125"/>
          <p14:tracePt t="99957" x="4002088" y="5191125"/>
          <p14:tracePt t="99967" x="3994150" y="5191125"/>
          <p14:tracePt t="99979" x="3986213" y="5199063"/>
          <p14:tracePt t="99991" x="3978275" y="5207000"/>
          <p14:tracePt t="99999" x="3970338" y="5222875"/>
          <p14:tracePt t="100007" x="3970338" y="5230813"/>
          <p14:tracePt t="100016" x="3962400" y="5238750"/>
          <p14:tracePt t="100019" x="3946525" y="5262563"/>
          <p14:tracePt t="100027" x="3946525" y="5278438"/>
          <p14:tracePt t="100036" x="3938588" y="5294313"/>
          <p14:tracePt t="100043" x="3938588" y="5302250"/>
          <p14:tracePt t="100050" x="3938588" y="5310188"/>
          <p14:tracePt t="100059" x="3938588" y="5319713"/>
          <p14:tracePt t="100067" x="3938588" y="5327650"/>
          <p14:tracePt t="100075" x="3938588" y="5343525"/>
          <p14:tracePt t="100083" x="3938588" y="5367338"/>
          <p14:tracePt t="100091" x="3938588" y="5414963"/>
          <p14:tracePt t="100100" x="3938588" y="5430838"/>
          <p14:tracePt t="100107" x="3938588" y="5446713"/>
          <p14:tracePt t="100119" x="3954463" y="5494338"/>
          <p14:tracePt t="100127" x="3962400" y="5518150"/>
          <p14:tracePt t="100135" x="3970338" y="5534025"/>
          <p14:tracePt t="100143" x="3970338" y="5557838"/>
          <p14:tracePt t="100153" x="3978275" y="5565775"/>
          <p14:tracePt t="100155" x="3986213" y="5573713"/>
          <p14:tracePt t="100184" x="3994150" y="5581650"/>
          <p14:tracePt t="100195" x="3994150" y="5589588"/>
          <p14:tracePt t="100203" x="4002088" y="5589588"/>
          <p14:tracePt t="100211" x="4010025" y="5589588"/>
          <p14:tracePt t="100219" x="4025900" y="5589588"/>
          <p14:tracePt t="100227" x="4033838" y="5581650"/>
          <p14:tracePt t="100235" x="4057650" y="5573713"/>
          <p14:tracePt t="100247" x="4073525" y="5557838"/>
          <p14:tracePt t="100252" x="4097338" y="5541963"/>
          <p14:tracePt t="100259" x="4113213" y="5494338"/>
          <p14:tracePt t="100267" x="4137025" y="5407025"/>
          <p14:tracePt t="100275" x="4152900" y="5375275"/>
          <p14:tracePt t="100283" x="4160838" y="5351463"/>
          <p14:tracePt t="100291" x="4176713" y="5327650"/>
          <p14:tracePt t="100300" x="4192588" y="5294313"/>
          <p14:tracePt t="100307" x="4192588" y="5278438"/>
          <p14:tracePt t="100316" x="4192588" y="5262563"/>
          <p14:tracePt t="100323" x="4192588" y="5254625"/>
          <p14:tracePt t="100331" x="4192588" y="5246688"/>
          <p14:tracePt t="100339" x="4192588" y="5238750"/>
          <p14:tracePt t="100347" x="4192588" y="5230813"/>
          <p14:tracePt t="100379" x="4192588" y="5222875"/>
          <p14:tracePt t="100395" x="4192588" y="5214938"/>
          <p14:tracePt t="100412" x="4192588" y="5207000"/>
          <p14:tracePt t="100419" x="4192588" y="5199063"/>
          <p14:tracePt t="100428" x="4184650" y="5183188"/>
          <p14:tracePt t="100434" x="4176713" y="5183188"/>
          <p14:tracePt t="100447" x="4176713" y="5175250"/>
          <p14:tracePt t="100455" x="4168775" y="5175250"/>
          <p14:tracePt t="100463" x="4168775" y="5167313"/>
          <p14:tracePt t="100471" x="4160838" y="5159375"/>
          <p14:tracePt t="100479" x="4152900" y="5159375"/>
          <p14:tracePt t="100483" x="4152900" y="5151438"/>
          <p14:tracePt t="100491" x="4144963" y="5143500"/>
          <p14:tracePt t="100500" x="4137025" y="5135563"/>
          <p14:tracePt t="100507" x="4129088" y="5127625"/>
          <p14:tracePt t="100517" x="4121150" y="5119688"/>
          <p14:tracePt t="100523" x="4089400" y="5111750"/>
          <p14:tracePt t="100532" x="4073525" y="5103813"/>
          <p14:tracePt t="100539" x="4049713" y="5095875"/>
          <p14:tracePt t="100547" x="4041775" y="5087938"/>
          <p14:tracePt t="100563" x="4033838" y="5087938"/>
          <p14:tracePt t="100623" x="4025900" y="5087938"/>
          <p14:tracePt t="100643" x="4017963" y="5095875"/>
          <p14:tracePt t="100651" x="4010025" y="5103813"/>
          <p14:tracePt t="100659" x="4002088" y="5111750"/>
          <p14:tracePt t="100667" x="4002088" y="5119688"/>
          <p14:tracePt t="100675" x="3986213" y="5159375"/>
          <p14:tracePt t="100684" x="3986213" y="5167313"/>
          <p14:tracePt t="100691" x="3978275" y="5183188"/>
          <p14:tracePt t="100700" x="3962400" y="5222875"/>
          <p14:tracePt t="100706" x="3962400" y="5246688"/>
          <p14:tracePt t="100719" x="3962400" y="5270500"/>
          <p14:tracePt t="100727" x="3954463" y="5286375"/>
          <p14:tracePt t="100732" x="3946525" y="5310188"/>
          <p14:tracePt t="100739" x="3938588" y="5343525"/>
          <p14:tracePt t="100752" x="3938588" y="5359400"/>
          <p14:tracePt t="100755" x="3930650" y="5414963"/>
          <p14:tracePt t="100763" x="3930650" y="5446713"/>
          <p14:tracePt t="100771" x="3922713" y="5486400"/>
          <p14:tracePt t="100779" x="3922713" y="5541963"/>
          <p14:tracePt t="100787" x="3922713" y="5557838"/>
          <p14:tracePt t="100795" x="3922713" y="5573713"/>
          <p14:tracePt t="100803" x="3922713" y="5589588"/>
          <p14:tracePt t="100811" x="3922713" y="5597525"/>
          <p14:tracePt t="100819" x="3930650" y="5597525"/>
          <p14:tracePt t="100840" x="3930650" y="5605463"/>
          <p14:tracePt t="100853" x="3938588" y="5613400"/>
          <p14:tracePt t="100867" x="3946525" y="5621338"/>
          <p14:tracePt t="100875" x="3946525" y="5629275"/>
          <p14:tracePt t="100884" x="3954463" y="5637213"/>
          <p14:tracePt t="100891" x="3962400" y="5645150"/>
          <p14:tracePt t="100900" x="3978275" y="5653088"/>
          <p14:tracePt t="100908" x="3986213" y="5662613"/>
          <p14:tracePt t="100922" x="3994150" y="5670550"/>
          <p14:tracePt t="100923" x="4002088" y="5694363"/>
          <p14:tracePt t="100933" x="4017963" y="5694363"/>
          <p14:tracePt t="100939" x="4033838" y="5710238"/>
          <p14:tracePt t="100947" x="4041775" y="5726113"/>
          <p14:tracePt t="100955" x="4065588" y="5734050"/>
          <p14:tracePt t="100963" x="4073525" y="5749925"/>
          <p14:tracePt t="100971" x="4097338" y="5757863"/>
          <p14:tracePt t="100979" x="4113213" y="5765800"/>
          <p14:tracePt t="100991" x="4121150" y="5765800"/>
          <p14:tracePt t="101003" x="4137025" y="5765800"/>
          <p14:tracePt t="101013" x="4144963" y="5765800"/>
          <p14:tracePt t="101020" x="4152900" y="5757863"/>
          <p14:tracePt t="101027" x="4160838" y="5734050"/>
          <p14:tracePt t="101035" x="4168775" y="5726113"/>
          <p14:tracePt t="101043" x="4168775" y="5718175"/>
          <p14:tracePt t="101051" x="4168775" y="5694363"/>
          <p14:tracePt t="101059" x="4176713" y="5670550"/>
          <p14:tracePt t="101068" x="4192588" y="5662613"/>
          <p14:tracePt t="101075" x="4200525" y="5613400"/>
          <p14:tracePt t="101083" x="4200525" y="5589588"/>
          <p14:tracePt t="101091" x="4210050" y="5549900"/>
          <p14:tracePt t="101099" x="4210050" y="5470525"/>
          <p14:tracePt t="101108" x="4210050" y="5438775"/>
          <p14:tracePt t="101119" x="4210050" y="5359400"/>
          <p14:tracePt t="101127" x="4210050" y="5246688"/>
          <p14:tracePt t="101134" x="4210050" y="5183188"/>
          <p14:tracePt t="101140" x="4210050" y="5159375"/>
          <p14:tracePt t="101151" x="4210050" y="5111750"/>
          <p14:tracePt t="101155" x="4210050" y="5103813"/>
          <p14:tracePt t="101163" x="4210050" y="5095875"/>
          <p14:tracePt t="101171" x="4200525" y="5087938"/>
          <p14:tracePt t="101179" x="4192588" y="5080000"/>
          <p14:tracePt t="101200" x="4184650" y="5064125"/>
          <p14:tracePt t="101211" x="4176713" y="5056188"/>
          <p14:tracePt t="101227" x="4168775" y="5056188"/>
          <p14:tracePt t="101243" x="4160838" y="5056188"/>
          <p14:tracePt t="101267" x="4152900" y="5056188"/>
          <p14:tracePt t="101275" x="4144963" y="5056188"/>
          <p14:tracePt t="101283" x="4137025" y="5056188"/>
          <p14:tracePt t="101291" x="4129088" y="5056188"/>
          <p14:tracePt t="101303" x="4121150" y="5056188"/>
          <p14:tracePt t="101308" x="4113213" y="5056188"/>
          <p14:tracePt t="101319" x="4105275" y="5056188"/>
          <p14:tracePt t="101332" x="4097338" y="5056188"/>
          <p14:tracePt t="101349" x="4081463" y="5056188"/>
          <p14:tracePt t="101363" x="4073525" y="5056188"/>
          <p14:tracePt t="101371" x="4065588" y="5056188"/>
          <p14:tracePt t="101386" x="4057650" y="5072063"/>
          <p14:tracePt t="101396" x="4049713" y="5072063"/>
          <p14:tracePt t="101403" x="4041775" y="5095875"/>
          <p14:tracePt t="101411" x="4025900" y="5103813"/>
          <p14:tracePt t="101419" x="4025900" y="5111750"/>
          <p14:tracePt t="101427" x="4017963" y="5119688"/>
          <p14:tracePt t="101435" x="4010025" y="5135563"/>
          <p14:tracePt t="101455" x="4010025" y="5143500"/>
          <p14:tracePt t="101459" x="4002088" y="5143500"/>
          <p14:tracePt t="101467" x="4002088" y="5159375"/>
          <p14:tracePt t="101475" x="4002088" y="5167313"/>
          <p14:tracePt t="101483" x="3994150" y="5175250"/>
          <p14:tracePt t="101493" x="3994150" y="5191125"/>
          <p14:tracePt t="101504" x="3994150" y="5214938"/>
          <p14:tracePt t="101510" x="3986213" y="5230813"/>
          <p14:tracePt t="101516" x="3986213" y="5246688"/>
          <p14:tracePt t="101523" x="3986213" y="5294313"/>
          <p14:tracePt t="101532" x="3986213" y="5327650"/>
          <p14:tracePt t="101540" x="3986213" y="5375275"/>
          <p14:tracePt t="101548" x="3986213" y="5399088"/>
          <p14:tracePt t="101555" x="3986213" y="5430838"/>
          <p14:tracePt t="101563" x="3986213" y="5446713"/>
          <p14:tracePt t="101571" x="3986213" y="5470525"/>
          <p14:tracePt t="101579" x="3986213" y="5486400"/>
          <p14:tracePt t="101586" x="3994150" y="5494338"/>
          <p14:tracePt t="101595" x="3994150" y="5518150"/>
          <p14:tracePt t="101608" x="3994150" y="5534025"/>
          <p14:tracePt t="101611" x="4002088" y="5549900"/>
          <p14:tracePt t="101619" x="4010025" y="5557838"/>
          <p14:tracePt t="101627" x="4017963" y="5573713"/>
          <p14:tracePt t="101635" x="4025900" y="5581650"/>
          <p14:tracePt t="101643" x="4025900" y="5589588"/>
          <p14:tracePt t="101651" x="4033838" y="5613400"/>
          <p14:tracePt t="101659" x="4041775" y="5621338"/>
          <p14:tracePt t="101675" x="4049713" y="5637213"/>
          <p14:tracePt t="101683" x="4057650" y="5637213"/>
          <p14:tracePt t="101700" x="4057650" y="5645150"/>
          <p14:tracePt t="101725" x="4065588" y="5645150"/>
          <p14:tracePt t="101763" x="4081463" y="5645150"/>
          <p14:tracePt t="101772" x="4081463" y="5629275"/>
          <p14:tracePt t="101779" x="4089400" y="5621338"/>
          <p14:tracePt t="101787" x="4097338" y="5605463"/>
          <p14:tracePt t="101795" x="4105275" y="5581650"/>
          <p14:tracePt t="101803" x="4105275" y="5565775"/>
          <p14:tracePt t="101811" x="4105275" y="5549900"/>
          <p14:tracePt t="101819" x="4105275" y="5526088"/>
          <p14:tracePt t="101827" x="4105275" y="5518150"/>
          <p14:tracePt t="101835" x="4105275" y="5502275"/>
          <p14:tracePt t="101843" x="4105275" y="5494338"/>
          <p14:tracePt t="101851" x="4105275" y="5470525"/>
          <p14:tracePt t="101858" x="4105275" y="5454650"/>
          <p14:tracePt t="101867" x="4105275" y="5430838"/>
          <p14:tracePt t="101875" x="4105275" y="5414963"/>
          <p14:tracePt t="101883" x="4097338" y="5414963"/>
          <p14:tracePt t="101891" x="4097338" y="5399088"/>
          <p14:tracePt t="101907" x="4097338" y="5391150"/>
          <p14:tracePt t="101924" x="4089400" y="5391150"/>
          <p14:tracePt t="101932" x="4089400" y="5383213"/>
          <p14:tracePt t="101940" x="4081463" y="5383213"/>
          <p14:tracePt t="101949" x="4081463" y="5375275"/>
          <p14:tracePt t="101955" x="4081463" y="5367338"/>
          <p14:tracePt t="101972" x="4073525" y="5359400"/>
          <p14:tracePt t="101979" x="4073525" y="5351463"/>
          <p14:tracePt t="101995" x="4073525" y="5343525"/>
          <p14:tracePt t="102011" x="4065588" y="5335588"/>
          <p14:tracePt t="102027" x="4057650" y="5327650"/>
          <p14:tracePt t="102043" x="4049713" y="5319713"/>
          <p14:tracePt t="102050" x="4049713" y="5310188"/>
          <p14:tracePt t="102058" x="4033838" y="5310188"/>
          <p14:tracePt t="102067" x="4033838" y="5294313"/>
          <p14:tracePt t="102075" x="4025900" y="5286375"/>
          <p14:tracePt t="102083" x="4017963" y="5278438"/>
          <p14:tracePt t="102091" x="4010025" y="5270500"/>
          <p14:tracePt t="102099" x="4002088" y="5262563"/>
          <p14:tracePt t="102107" x="3994150" y="5262563"/>
          <p14:tracePt t="102115" x="3994150" y="5254625"/>
          <p14:tracePt t="102155" x="3986213" y="5254625"/>
          <p14:tracePt t="102171" x="3986213" y="5246688"/>
          <p14:tracePt t="102227" x="3978275" y="5262563"/>
          <p14:tracePt t="102243" x="3970338" y="5278438"/>
          <p14:tracePt t="102251" x="3962400" y="5294313"/>
          <p14:tracePt t="102259" x="3954463" y="5310188"/>
          <p14:tracePt t="102267" x="3946525" y="5327650"/>
          <p14:tracePt t="102275" x="3946525" y="5335588"/>
          <p14:tracePt t="102283" x="3930650" y="5359400"/>
          <p14:tracePt t="102291" x="3930650" y="5367338"/>
          <p14:tracePt t="102300" x="3930650" y="5375275"/>
          <p14:tracePt t="102331" x="3930650" y="5383213"/>
          <p14:tracePt t="102371" x="3930650" y="5391150"/>
          <p14:tracePt t="102395" x="3938588" y="5391150"/>
          <p14:tracePt t="102403" x="3954463" y="5391150"/>
          <p14:tracePt t="102412" x="3962400" y="5391150"/>
          <p14:tracePt t="102419" x="3970338" y="5391150"/>
          <p14:tracePt t="102427" x="3994150" y="5383213"/>
          <p14:tracePt t="102435" x="4017963" y="5367338"/>
          <p14:tracePt t="102443" x="4033838" y="5351463"/>
          <p14:tracePt t="102451" x="4049713" y="5343525"/>
          <p14:tracePt t="102459" x="4065588" y="5327650"/>
          <p14:tracePt t="102467" x="4073525" y="5319713"/>
          <p14:tracePt t="102475" x="4097338" y="5302250"/>
          <p14:tracePt t="102483" x="4097338" y="5294313"/>
          <p14:tracePt t="102492" x="4097338" y="5286375"/>
          <p14:tracePt t="102499" x="4105275" y="5278438"/>
          <p14:tracePt t="102507" x="4113213" y="5270500"/>
          <p14:tracePt t="102515" x="4113213" y="5262563"/>
          <p14:tracePt t="102531" x="4113213" y="5254625"/>
          <p14:tracePt t="102548" x="4121150" y="5254625"/>
          <p14:tracePt t="102565" x="4121150" y="5246688"/>
          <p14:tracePt t="102587" x="4121150" y="5238750"/>
          <p14:tracePt t="102627" x="4121150" y="5230813"/>
          <p14:tracePt t="102667" x="4121150" y="5222875"/>
          <p14:tracePt t="102675" x="4113213" y="5191125"/>
          <p14:tracePt t="102683" x="4105275" y="5175250"/>
          <p14:tracePt t="102691" x="4097338" y="5167313"/>
          <p14:tracePt t="102699" x="4089400" y="5151438"/>
          <p14:tracePt t="102707" x="4073525" y="5143500"/>
          <p14:tracePt t="102716" x="4073525" y="5135563"/>
          <p14:tracePt t="102723" x="4065588" y="5119688"/>
          <p14:tracePt t="102731" x="4049713" y="5095875"/>
          <p14:tracePt t="102739" x="4033838" y="5087938"/>
          <p14:tracePt t="102748" x="4025900" y="5080000"/>
          <p14:tracePt t="102755" x="4002088" y="5056188"/>
          <p14:tracePt t="102764" x="4002088" y="5040313"/>
          <p14:tracePt t="102771" x="3986213" y="5040313"/>
          <p14:tracePt t="102780" x="3978275" y="5024438"/>
          <p14:tracePt t="102803" x="3970338" y="5024438"/>
          <p14:tracePt t="102835" x="3962400" y="5024438"/>
          <p14:tracePt t="102851" x="3954463" y="5032375"/>
          <p14:tracePt t="102859" x="3946525" y="5040313"/>
          <p14:tracePt t="102867" x="3930650" y="5048250"/>
          <p14:tracePt t="102875" x="3906838" y="5064125"/>
          <p14:tracePt t="102883" x="3898900" y="5080000"/>
          <p14:tracePt t="102891" x="3890963" y="5095875"/>
          <p14:tracePt t="102900" x="3883025" y="5111750"/>
          <p14:tracePt t="102907" x="3883025" y="5119688"/>
          <p14:tracePt t="102916" x="3883025" y="5135563"/>
          <p14:tracePt t="102925" x="3883025" y="5159375"/>
          <p14:tracePt t="102936" x="3883025" y="5183188"/>
          <p14:tracePt t="102939" x="3883025" y="5199063"/>
          <p14:tracePt t="102948" x="3890963" y="5207000"/>
          <p14:tracePt t="102955" x="3890963" y="5254625"/>
          <p14:tracePt t="102964" x="3906838" y="5270500"/>
          <p14:tracePt t="102987" x="3946525" y="5294313"/>
          <p14:tracePt t="102995" x="3954463" y="5294313"/>
          <p14:tracePt t="103003" x="3970338" y="5294313"/>
          <p14:tracePt t="103011" x="3978275" y="5294313"/>
          <p14:tracePt t="103019" x="3994150" y="5286375"/>
          <p14:tracePt t="103027" x="4002088" y="5278438"/>
          <p14:tracePt t="103035" x="4010025" y="5262563"/>
          <p14:tracePt t="103043" x="4010025" y="5222875"/>
          <p14:tracePt t="103051" x="4010025" y="5199063"/>
          <p14:tracePt t="103060" x="4010025" y="5191125"/>
          <p14:tracePt t="103067" x="4017963" y="5151438"/>
          <p14:tracePt t="103075" x="4017963" y="5127625"/>
          <p14:tracePt t="103083" x="4017963" y="5119688"/>
          <p14:tracePt t="103091" x="4017963" y="5072063"/>
          <p14:tracePt t="103103" x="4017963" y="5064125"/>
          <p14:tracePt t="103124" x="4033838" y="5040313"/>
          <p14:tracePt t="103147" x="4041775" y="5048250"/>
          <p14:tracePt t="103211" x="4033838" y="5056188"/>
          <p14:tracePt t="103219" x="4033838" y="5064125"/>
          <p14:tracePt t="103227" x="4033838" y="5072063"/>
          <p14:tracePt t="103235" x="4025900" y="5072063"/>
          <p14:tracePt t="103243" x="4025900" y="5080000"/>
          <p14:tracePt t="103251" x="4017963" y="5087938"/>
          <p14:tracePt t="103260" x="4017963" y="5095875"/>
          <p14:tracePt t="103271" x="4017963" y="5111750"/>
          <p14:tracePt t="103275" x="4017963" y="5127625"/>
          <p14:tracePt t="103283" x="4017963" y="5151438"/>
          <p14:tracePt t="103292" x="4017963" y="5159375"/>
          <p14:tracePt t="103299" x="4025900" y="5167313"/>
          <p14:tracePt t="103307" x="4033838" y="5175250"/>
          <p14:tracePt t="103315" x="4033838" y="5183188"/>
          <p14:tracePt t="103323" x="4041775" y="5191125"/>
          <p14:tracePt t="103330" x="4049713" y="5199063"/>
          <p14:tracePt t="103341" x="4057650" y="5199063"/>
          <p14:tracePt t="103380" x="4065588" y="5199063"/>
          <p14:tracePt t="103387" x="4065588" y="5191125"/>
          <p14:tracePt t="103395" x="4065588" y="5183188"/>
          <p14:tracePt t="103402" x="4065588" y="5167313"/>
          <p14:tracePt t="103412" x="4065588" y="5159375"/>
          <p14:tracePt t="103423" x="4065588" y="5151438"/>
          <p14:tracePt t="103427" x="4065588" y="5143500"/>
          <p14:tracePt t="103443" x="4065588" y="5135563"/>
          <p14:tracePt t="103451" x="4065588" y="5127625"/>
          <p14:tracePt t="103553" x="4065588" y="5135563"/>
          <p14:tracePt t="103557" x="4065588" y="5143500"/>
          <p14:tracePt t="103563" x="4065588" y="5151438"/>
          <p14:tracePt t="103575" x="4065588" y="5159375"/>
          <p14:tracePt t="103581" x="4065588" y="5167313"/>
          <p14:tracePt t="103587" x="4065588" y="5175250"/>
          <p14:tracePt t="103596" x="4073525" y="5191125"/>
          <p14:tracePt t="103611" x="4089400" y="5199063"/>
          <p14:tracePt t="103619" x="4089400" y="5207000"/>
          <p14:tracePt t="103627" x="4097338" y="5214938"/>
          <p14:tracePt t="103642" x="4105275" y="5222875"/>
          <p14:tracePt t="103667" x="4113213" y="5222875"/>
          <p14:tracePt t="103732" x="4121150" y="5222875"/>
          <p14:tracePt t="103750" x="4121150" y="5214938"/>
          <p14:tracePt t="103780" x="4121150" y="5207000"/>
          <p14:tracePt t="103878" x="4129088" y="5207000"/>
          <p14:tracePt t="103890" x="4137025" y="5214938"/>
          <p14:tracePt t="103899" x="4152900" y="5222875"/>
          <p14:tracePt t="103907" x="4152900" y="5230813"/>
          <p14:tracePt t="103916" x="4168775" y="5238750"/>
          <p14:tracePt t="103932" x="4184650" y="5254625"/>
          <p14:tracePt t="103939" x="4184650" y="5262563"/>
          <p14:tracePt t="103947" x="4192588" y="5270500"/>
          <p14:tracePt t="103964" x="4200525" y="5278438"/>
          <p14:tracePt t="104005" x="4200525" y="5286375"/>
          <p14:tracePt t="104031" x="4200525" y="5294313"/>
          <p14:tracePt t="104035" x="4200525" y="5302250"/>
          <p14:tracePt t="104043" x="4200525" y="5319713"/>
          <p14:tracePt t="104051" x="4192588" y="5335588"/>
          <p14:tracePt t="104058" x="4184650" y="5343525"/>
          <p14:tracePt t="104067" x="4176713" y="5359400"/>
          <p14:tracePt t="104074" x="4160838" y="5375275"/>
          <p14:tracePt t="104083" x="4152900" y="5391150"/>
          <p14:tracePt t="104091" x="4137025" y="5438775"/>
          <p14:tracePt t="104098" x="4129088" y="5462588"/>
          <p14:tracePt t="104107" x="4105275" y="5470525"/>
          <p14:tracePt t="104115" x="4089400" y="5502275"/>
          <p14:tracePt t="104123" x="4089400" y="5510213"/>
          <p14:tracePt t="104132" x="4073525" y="5518150"/>
          <p14:tracePt t="104139" x="4073525" y="5534025"/>
          <p14:tracePt t="104148" x="4073525" y="5541963"/>
          <p14:tracePt t="104155" x="4065588" y="5549900"/>
          <p14:tracePt t="104163" x="4057650" y="5557838"/>
          <p14:tracePt t="104187" x="4049713" y="5557838"/>
          <p14:tracePt t="104244" x="4049713" y="5565775"/>
          <p14:tracePt t="104267" x="4049713" y="5573713"/>
          <p14:tracePt t="104275" x="4057650" y="5573713"/>
          <p14:tracePt t="104291" x="4065588" y="5581650"/>
          <p14:tracePt t="104307" x="4065588" y="5589588"/>
          <p14:tracePt t="104315" x="4073525" y="5589588"/>
          <p14:tracePt t="104339" x="4073525" y="5597525"/>
          <p14:tracePt t="104371" x="4073525" y="5605463"/>
          <p14:tracePt t="104379" x="4073525" y="5621338"/>
          <p14:tracePt t="104396" x="4081463" y="5629275"/>
          <p14:tracePt t="104403" x="4081463" y="5645150"/>
          <p14:tracePt t="104411" x="4081463" y="5653088"/>
          <p14:tracePt t="104420" x="4081463" y="5662613"/>
          <p14:tracePt t="104427" x="4081463" y="5670550"/>
          <p14:tracePt t="104451" x="4081463" y="5678488"/>
          <p14:tracePt t="104467" x="4081463" y="5686425"/>
          <p14:tracePt t="104699" x="4089400" y="5686425"/>
          <p14:tracePt t="104714" x="4097338" y="5686425"/>
          <p14:tracePt t="104722" x="4097338" y="5694363"/>
          <p14:tracePt t="104731" x="4105275" y="5694363"/>
          <p14:tracePt t="104739" x="4113213" y="5694363"/>
          <p14:tracePt t="104748" x="4113213" y="5702300"/>
          <p14:tracePt t="104755" x="4121150" y="5702300"/>
          <p14:tracePt t="104795" x="4129088" y="5702300"/>
          <p14:tracePt t="104956" x="4137025" y="5702300"/>
          <p14:tracePt t="104973" x="4144963" y="5702300"/>
          <p14:tracePt t="104979" x="4152900" y="5702300"/>
          <p14:tracePt t="104987" x="4160838" y="5702300"/>
          <p14:tracePt t="105003" x="4176713" y="5702300"/>
          <p14:tracePt t="105019" x="4184650" y="5702300"/>
          <p14:tracePt t="105036" x="4192588" y="5702300"/>
          <p14:tracePt t="105043" x="4200525" y="5694363"/>
          <p14:tracePt t="105051" x="4200525" y="5686425"/>
          <p14:tracePt t="105074" x="4200525" y="5678488"/>
          <p14:tracePt t="105083" x="4210050" y="5678488"/>
          <p14:tracePt t="105091" x="4210050" y="5670550"/>
          <p14:tracePt t="105107" x="4217988" y="5653088"/>
          <p14:tracePt t="105123" x="4217988" y="5645150"/>
          <p14:tracePt t="105140" x="4225925" y="5629275"/>
          <p14:tracePt t="105163" x="4225925" y="5621338"/>
          <p14:tracePt t="105187" x="4225925" y="5597525"/>
          <p14:tracePt t="105202" x="4225925" y="5589588"/>
          <p14:tracePt t="105211" x="4217988" y="5581650"/>
          <p14:tracePt t="105220" x="4217988" y="5573713"/>
          <p14:tracePt t="105236" x="4217988" y="5565775"/>
          <p14:tracePt t="105243" x="4210050" y="5565775"/>
          <p14:tracePt t="105258" x="4210050" y="5557838"/>
          <p14:tracePt t="105267" x="4200525" y="5557838"/>
          <p14:tracePt t="105274" x="4192588" y="5549900"/>
          <p14:tracePt t="105298" x="4184650" y="5549900"/>
          <p14:tracePt t="105323" x="4184650" y="5541963"/>
          <p14:tracePt t="105339" x="4176713" y="5541963"/>
          <p14:tracePt t="105363" x="4168775" y="5541963"/>
          <p14:tracePt t="105372" x="4160838" y="5541963"/>
          <p14:tracePt t="105379" x="4152900" y="5541963"/>
          <p14:tracePt t="105387" x="4137025" y="5534025"/>
          <p14:tracePt t="105395" x="4129088" y="5534025"/>
          <p14:tracePt t="105410" x="4121150" y="5534025"/>
          <p14:tracePt t="105427" x="4113213" y="5534025"/>
          <p14:tracePt t="105451" x="4105275" y="5541963"/>
          <p14:tracePt t="105467" x="4089400" y="5541963"/>
          <p14:tracePt t="105475" x="4081463" y="5541963"/>
          <p14:tracePt t="105483" x="4073525" y="5541963"/>
          <p14:tracePt t="105491" x="4049713" y="5549900"/>
          <p14:tracePt t="105499" x="4049713" y="5557838"/>
          <p14:tracePt t="105507" x="4041775" y="5565775"/>
          <p14:tracePt t="105515" x="4033838" y="5565775"/>
          <p14:tracePt t="105523" x="4025900" y="5573713"/>
          <p14:tracePt t="105531" x="4017963" y="5573713"/>
          <p14:tracePt t="105538" x="4017963" y="5581650"/>
          <p14:tracePt t="105547" x="4010025" y="5581650"/>
          <p14:tracePt t="105555" x="4010025" y="5589588"/>
          <p14:tracePt t="105563" x="4002088" y="5589588"/>
          <p14:tracePt t="105572" x="4002088" y="5597525"/>
          <p14:tracePt t="105579" x="3994150" y="5605463"/>
          <p14:tracePt t="105595" x="3994150" y="5613400"/>
          <p14:tracePt t="105604" x="3994150" y="5621338"/>
          <p14:tracePt t="105611" x="3994150" y="5629275"/>
          <p14:tracePt t="105620" x="3994150" y="5645150"/>
          <p14:tracePt t="105627" x="3994150" y="5653088"/>
          <p14:tracePt t="105636" x="3994150" y="5670550"/>
          <p14:tracePt t="105643" x="3994150" y="5678488"/>
          <p14:tracePt t="105652" x="4002088" y="5694363"/>
          <p14:tracePt t="105667" x="4002088" y="5702300"/>
          <p14:tracePt t="105674" x="4010025" y="5702300"/>
          <p14:tracePt t="105683" x="4010025" y="5710238"/>
          <p14:tracePt t="105691" x="4017963" y="5718175"/>
          <p14:tracePt t="105699" x="4025900" y="5718175"/>
          <p14:tracePt t="105707" x="4033838" y="5734050"/>
          <p14:tracePt t="105715" x="4041775" y="5734050"/>
          <p14:tracePt t="105731" x="4041775" y="5741988"/>
          <p14:tracePt t="105739" x="4049713" y="5741988"/>
          <p14:tracePt t="105755" x="4057650" y="5741988"/>
          <p14:tracePt t="105771" x="4073525" y="5741988"/>
          <p14:tracePt t="105779" x="4073525" y="5734050"/>
          <p14:tracePt t="105788" x="4081463" y="5734050"/>
          <p14:tracePt t="105795" x="4089400" y="5718175"/>
          <p14:tracePt t="105804" x="4097338" y="5718175"/>
          <p14:tracePt t="105811" x="4105275" y="5710238"/>
          <p14:tracePt t="105827" x="4113213" y="5702300"/>
          <p14:tracePt t="105867" x="4113213" y="5694363"/>
          <p14:tracePt t="105874" x="4113213" y="5686425"/>
          <p14:tracePt t="105891" x="4121150" y="5678488"/>
          <p14:tracePt t="105956" x="4129088" y="5678488"/>
          <p14:tracePt t="105979" x="4137025" y="5678488"/>
          <p14:tracePt t="105988" x="4144963" y="5678488"/>
          <p14:tracePt t="105999" x="4152900" y="5678488"/>
          <p14:tracePt t="106004" x="4168775" y="5678488"/>
          <p14:tracePt t="106011" x="4184650" y="5678488"/>
          <p14:tracePt t="106021" x="4210050" y="5678488"/>
          <p14:tracePt t="106027" x="4225925" y="5678488"/>
          <p14:tracePt t="106037" x="4233863" y="5678488"/>
          <p14:tracePt t="106043" x="4249738" y="5678488"/>
          <p14:tracePt t="106052" x="4257675" y="5678488"/>
          <p14:tracePt t="106058" x="4257675" y="5670550"/>
          <p14:tracePt t="106067" x="4273550" y="5662613"/>
          <p14:tracePt t="106083" x="4281488" y="5653088"/>
          <p14:tracePt t="106091" x="4289425" y="5645150"/>
          <p14:tracePt t="106098" x="4305300" y="5637213"/>
          <p14:tracePt t="106106" x="4305300" y="5629275"/>
          <p14:tracePt t="106115" x="4321175" y="5621338"/>
          <p14:tracePt t="106123" x="4321175" y="5597525"/>
          <p14:tracePt t="106131" x="4337050" y="5589588"/>
          <p14:tracePt t="106139" x="4360863" y="5573713"/>
          <p14:tracePt t="106153" x="4368800" y="5565775"/>
          <p14:tracePt t="106154" x="4376738" y="5549900"/>
          <p14:tracePt t="106163" x="4384675" y="5541963"/>
          <p14:tracePt t="106171" x="4392613" y="5534025"/>
          <p14:tracePt t="106179" x="4400550" y="5534025"/>
          <p14:tracePt t="106188" x="4400550" y="5526088"/>
          <p14:tracePt t="106195" x="4408488" y="5526088"/>
          <p14:tracePt t="106228" x="4408488" y="5518150"/>
          <p14:tracePt t="106235" x="4424363" y="5510213"/>
          <p14:tracePt t="106243" x="4432300" y="5510213"/>
          <p14:tracePt t="106252" x="4440238" y="5502275"/>
          <p14:tracePt t="106260" x="4456113" y="5494338"/>
          <p14:tracePt t="106267" x="4479925" y="5486400"/>
          <p14:tracePt t="106275" x="4487863" y="5478463"/>
          <p14:tracePt t="106283" x="4511675" y="5470525"/>
          <p14:tracePt t="106291" x="4519613" y="5462588"/>
          <p14:tracePt t="106303" x="4527550" y="5462588"/>
          <p14:tracePt t="106307" x="4535488" y="5446713"/>
          <p14:tracePt t="106315" x="4543425" y="5446713"/>
          <p14:tracePt t="106323" x="4559300" y="5430838"/>
          <p14:tracePt t="106339" x="4576763" y="5422900"/>
          <p14:tracePt t="106347" x="4584700" y="5414963"/>
          <p14:tracePt t="106355" x="4592638" y="5407025"/>
          <p14:tracePt t="106363" x="4600575" y="5399088"/>
          <p14:tracePt t="106371" x="4608513" y="5383213"/>
          <p14:tracePt t="106379" x="4616450" y="5375275"/>
          <p14:tracePt t="106395" x="4624388" y="5375275"/>
          <p14:tracePt t="106403" x="4632325" y="5367338"/>
          <p14:tracePt t="106420" x="4648200" y="5359400"/>
          <p14:tracePt t="106427" x="4664075" y="5359400"/>
          <p14:tracePt t="106443" x="4672013" y="5359400"/>
          <p14:tracePt t="106459" x="4679950" y="5359400"/>
          <p14:tracePt t="106564" x="4687888" y="5359400"/>
          <p14:tracePt t="106580" x="4703763" y="5351463"/>
          <p14:tracePt t="106587" x="4711700" y="5343525"/>
          <p14:tracePt t="106607" x="4719638" y="5335588"/>
          <p14:tracePt t="106611" x="4735513" y="5335588"/>
          <p14:tracePt t="106618" x="4735513" y="5319713"/>
          <p14:tracePt t="106627" x="4743450" y="5310188"/>
          <p14:tracePt t="106636" x="4751388" y="5302250"/>
          <p14:tracePt t="106643" x="4759325" y="5302250"/>
          <p14:tracePt t="106652" x="4759325" y="5294313"/>
          <p14:tracePt t="106658" x="4767263" y="5286375"/>
          <p14:tracePt t="106669" x="4775200" y="5278438"/>
          <p14:tracePt t="106683" x="4783138" y="5262563"/>
          <p14:tracePt t="106698" x="4783138" y="5254625"/>
          <p14:tracePt t="106730" x="4783138" y="5246688"/>
          <p14:tracePt t="106787" x="4783138" y="5254625"/>
          <p14:tracePt t="106803" x="4783138" y="5270500"/>
          <p14:tracePt t="106811" x="4783138" y="5286375"/>
          <p14:tracePt t="106818" x="4783138" y="5294313"/>
          <p14:tracePt t="106827" x="4783138" y="5310188"/>
          <p14:tracePt t="106836" x="4783138" y="5319713"/>
          <p14:tracePt t="106843" x="4783138" y="5343525"/>
          <p14:tracePt t="106853" x="4783138" y="5351463"/>
          <p14:tracePt t="106859" x="4783138" y="5359400"/>
          <p14:tracePt t="106869" x="4783138" y="5367338"/>
          <p14:tracePt t="106875" x="4783138" y="5383213"/>
          <p14:tracePt t="106892" x="4783138" y="5391150"/>
          <p14:tracePt t="106971" x="4783138" y="5383213"/>
          <p14:tracePt t="106979" x="4783138" y="5375275"/>
          <p14:tracePt t="106987" x="4783138" y="5367338"/>
          <p14:tracePt t="106995" x="4783138" y="5343525"/>
          <p14:tracePt t="107011" x="4783138" y="5335588"/>
          <p14:tracePt t="107084" x="4783138" y="5343525"/>
          <p14:tracePt t="107091" x="4783138" y="5351463"/>
          <p14:tracePt t="107107" x="4783138" y="5359400"/>
          <p14:tracePt t="107116" x="4783138" y="5367338"/>
          <p14:tracePt t="107260" x="4783138" y="5359400"/>
          <p14:tracePt t="107348" x="4791075" y="5359400"/>
          <p14:tracePt t="107365" x="4799013" y="5359400"/>
          <p14:tracePt t="107371" x="4806950" y="5367338"/>
          <p14:tracePt t="107379" x="4814888" y="5375275"/>
          <p14:tracePt t="107387" x="4830763" y="5383213"/>
          <p14:tracePt t="107395" x="4854575" y="5391150"/>
          <p14:tracePt t="107403" x="4878388" y="5399088"/>
          <p14:tracePt t="107410" x="4894263" y="5399088"/>
          <p14:tracePt t="107419" x="4902200" y="5407025"/>
          <p14:tracePt t="107427" x="4910138" y="5407025"/>
          <p14:tracePt t="108027" x="4910138" y="5414963"/>
          <p14:tracePt t="108042" x="4910138" y="5422900"/>
          <p14:tracePt t="108059" x="4910138" y="5430838"/>
          <p14:tracePt t="108139" x="4910138" y="5438775"/>
          <p14:tracePt t="108155" x="4910138" y="5446713"/>
          <p14:tracePt t="108163" x="4902200" y="5454650"/>
          <p14:tracePt t="108170" x="4894263" y="5462588"/>
          <p14:tracePt t="108179" x="4894263" y="5470525"/>
          <p14:tracePt t="108187" x="4886325" y="5470525"/>
          <p14:tracePt t="108195" x="4886325" y="5486400"/>
          <p14:tracePt t="108202" x="4878388" y="5494338"/>
          <p14:tracePt t="108211" x="4870450" y="5502275"/>
          <p14:tracePt t="108219" x="4870450" y="5510213"/>
          <p14:tracePt t="108227" x="4870450" y="5518150"/>
          <p14:tracePt t="108236" x="4862513" y="5526088"/>
          <p14:tracePt t="108243" x="4862513" y="5541963"/>
          <p14:tracePt t="108251" x="4854575" y="5541963"/>
          <p14:tracePt t="108259" x="4846638" y="5557838"/>
          <p14:tracePt t="108269" x="4838700" y="5629275"/>
          <p14:tracePt t="108274" x="4822825" y="5653088"/>
          <p14:tracePt t="108284" x="4806950" y="5718175"/>
          <p14:tracePt t="108291" x="4799013" y="5765800"/>
          <p14:tracePt t="108300" x="4791075" y="5789613"/>
          <p14:tracePt t="108307" x="4791075" y="5805488"/>
          <p14:tracePt t="108316" x="4791075" y="5813425"/>
          <p14:tracePt t="108323" x="4783138" y="5821363"/>
          <p14:tracePt t="108438" x="4783138" y="5813425"/>
          <p14:tracePt t="108451" x="4783138" y="5805488"/>
          <p14:tracePt t="108467" x="4775200" y="5797550"/>
          <p14:tracePt t="108475" x="4775200" y="5789613"/>
          <p14:tracePt t="108483" x="4775200" y="5781675"/>
          <p14:tracePt t="108499" x="4775200" y="5773738"/>
          <p14:tracePt t="108507" x="4775200" y="5765800"/>
          <p14:tracePt t="108516" x="4775200" y="5757863"/>
          <p14:tracePt t="108523" x="4767263" y="5749925"/>
          <p14:tracePt t="108531" x="4767263" y="5741988"/>
          <p14:tracePt t="108540" x="4759325" y="5734050"/>
          <p14:tracePt t="108547" x="4751388" y="5726113"/>
          <p14:tracePt t="108555" x="4743450" y="5710238"/>
          <p14:tracePt t="108563" x="4735513" y="5686425"/>
          <p14:tracePt t="108574" x="4727575" y="5686425"/>
          <p14:tracePt t="108579" x="4727575" y="5662613"/>
          <p14:tracePt t="108587" x="4727575" y="5653088"/>
          <p14:tracePt t="108595" x="4711700" y="5645150"/>
          <p14:tracePt t="108603" x="4711700" y="5637213"/>
          <p14:tracePt t="108675" x="4711700" y="5629275"/>
          <p14:tracePt t="108683" x="4711700" y="5613400"/>
          <p14:tracePt t="108691" x="4711700" y="5605463"/>
          <p14:tracePt t="108700" x="4711700" y="5597525"/>
          <p14:tracePt t="108707" x="4719638" y="5597525"/>
          <p14:tracePt t="108717" x="4719638" y="5589588"/>
          <p14:tracePt t="109108" x="4719638" y="5597525"/>
          <p14:tracePt t="109123" x="4711700" y="5605463"/>
          <p14:tracePt t="109132" x="4703763" y="5605463"/>
          <p14:tracePt t="109155" x="4695825" y="5605463"/>
          <p14:tracePt t="109171" x="4679950" y="5605463"/>
          <p14:tracePt t="109183" x="4664075" y="5613400"/>
          <p14:tracePt t="109187" x="4656138" y="5613400"/>
          <p14:tracePt t="109195" x="4632325" y="5613400"/>
          <p14:tracePt t="109203" x="4576763" y="5613400"/>
          <p14:tracePt t="109211" x="4559300" y="5613400"/>
          <p14:tracePt t="109219" x="4535488" y="5621338"/>
          <p14:tracePt t="109227" x="4495800" y="5629275"/>
          <p14:tracePt t="109234" x="4456113" y="5637213"/>
          <p14:tracePt t="109243" x="4432300" y="5637213"/>
          <p14:tracePt t="109251" x="4416425" y="5637213"/>
          <p14:tracePt t="109260" x="4392613" y="5637213"/>
          <p14:tracePt t="109267" x="4384675" y="5637213"/>
          <p14:tracePt t="109275" x="4376738" y="5637213"/>
          <p14:tracePt t="109291" x="4376738" y="5645150"/>
          <p14:tracePt t="109299" x="4368800" y="5645150"/>
          <p14:tracePt t="109827" x="4368800" y="5653088"/>
          <p14:tracePt t="109835" x="4352925" y="5662613"/>
          <p14:tracePt t="109843" x="4337050" y="5670550"/>
          <p14:tracePt t="109851" x="4329113" y="5678488"/>
          <p14:tracePt t="109859" x="4313238" y="5686425"/>
          <p14:tracePt t="109868" x="4297363" y="5694363"/>
          <p14:tracePt t="109875" x="4273550" y="5702300"/>
          <p14:tracePt t="109885" x="4257675" y="5702300"/>
          <p14:tracePt t="109892" x="4249738" y="5702300"/>
          <p14:tracePt t="109907" x="4241800" y="5702300"/>
          <p14:tracePt t="110312" x="4233863" y="5702300"/>
          <p14:tracePt t="110340" x="4233863" y="5710238"/>
          <p14:tracePt t="110355" x="4233863" y="5718175"/>
          <p14:tracePt t="110499" x="4233863" y="5710238"/>
          <p14:tracePt t="110507" x="4241800" y="5710238"/>
          <p14:tracePt t="110523" x="4257675" y="5702300"/>
          <p14:tracePt t="110531" x="4265613" y="5694363"/>
          <p14:tracePt t="110539" x="4273550" y="5678488"/>
          <p14:tracePt t="110547" x="4289425" y="5670550"/>
          <p14:tracePt t="110554" x="4329113" y="5662613"/>
          <p14:tracePt t="110564" x="4352925" y="5653088"/>
          <p14:tracePt t="110571" x="4368800" y="5645150"/>
          <p14:tracePt t="110579" x="4392613" y="5645150"/>
          <p14:tracePt t="110587" x="4440238" y="5637213"/>
          <p14:tracePt t="110595" x="4448175" y="5629275"/>
          <p14:tracePt t="110603" x="4456113" y="5629275"/>
          <p14:tracePt t="110612" x="4471988" y="5629275"/>
          <p14:tracePt t="110635" x="4479925" y="5629275"/>
          <p14:tracePt t="110643" x="4479925" y="5637213"/>
          <p14:tracePt t="110659" x="4479925" y="5645150"/>
          <p14:tracePt t="110668" x="4479925" y="5662613"/>
          <p14:tracePt t="110675" x="4479925" y="5670550"/>
          <p14:tracePt t="110684" x="4479925" y="5678488"/>
          <p14:tracePt t="110691" x="4479925" y="5702300"/>
          <p14:tracePt t="110699" x="4479925" y="5710238"/>
          <p14:tracePt t="110707" x="4471988" y="5718175"/>
          <p14:tracePt t="110715" x="4471988" y="5726113"/>
          <p14:tracePt t="110723" x="4456113" y="5741988"/>
          <p14:tracePt t="110739" x="4456113" y="5749925"/>
          <p14:tracePt t="110747" x="4448175" y="5757863"/>
          <p14:tracePt t="110843" x="4456113" y="5757863"/>
          <p14:tracePt t="110851" x="4479925" y="5734050"/>
          <p14:tracePt t="110859" x="4511675" y="5734050"/>
          <p14:tracePt t="110867" x="4559300" y="5718175"/>
          <p14:tracePt t="110875" x="4648200" y="5686425"/>
          <p14:tracePt t="110883" x="4799013" y="5670550"/>
          <p14:tracePt t="110891" x="4933950" y="5662613"/>
          <p14:tracePt t="110899" x="5268913" y="5613400"/>
          <p14:tracePt t="110907" x="5429250" y="5605463"/>
          <p14:tracePt t="110917" x="5564188" y="5597525"/>
          <p14:tracePt t="110923" x="5716588" y="5597525"/>
          <p14:tracePt t="110931" x="5811838" y="5597525"/>
          <p14:tracePt t="110939" x="5915025" y="5597525"/>
          <p14:tracePt t="110947" x="5970588" y="5581650"/>
          <p14:tracePt t="110955" x="6043613" y="5565775"/>
          <p14:tracePt t="110963" x="6083300" y="5549900"/>
          <p14:tracePt t="110971" x="6115050" y="5534025"/>
          <p14:tracePt t="110979" x="6154738" y="5478463"/>
          <p14:tracePt t="110986" x="6170613" y="5454650"/>
          <p14:tracePt t="110995" x="6234113" y="5375275"/>
          <p14:tracePt t="111003" x="6257925" y="5319713"/>
          <p14:tracePt t="111012" x="6273800" y="5302250"/>
          <p14:tracePt t="111019" x="6305550" y="5278438"/>
          <p14:tracePt t="111028" x="6313488" y="5270500"/>
          <p14:tracePt t="111035" x="6321425" y="5254625"/>
          <p14:tracePt t="111043" x="6329363" y="5254625"/>
          <p14:tracePt t="111051" x="6329363" y="5246688"/>
          <p14:tracePt t="111058" x="6329363" y="5238750"/>
          <p14:tracePt t="111067" x="6329363" y="5230813"/>
          <p14:tracePt t="111075" x="6329363" y="5222875"/>
          <p14:tracePt t="111083" x="6337300" y="5222875"/>
          <p14:tracePt t="111091" x="6337300" y="5214938"/>
          <p14:tracePt t="111099" x="6337300" y="5199063"/>
          <p14:tracePt t="111107" x="6337300" y="5191125"/>
          <p14:tracePt t="111115" x="6353175" y="5175250"/>
          <p14:tracePt t="111123" x="6361113" y="5119688"/>
          <p14:tracePt t="111131" x="6376988" y="5087938"/>
          <p14:tracePt t="111139" x="6384925" y="5040313"/>
          <p14:tracePt t="111147" x="6402388" y="4984750"/>
          <p14:tracePt t="111157" x="6402388" y="4951413"/>
          <p14:tracePt t="111163" x="6402388" y="4935538"/>
          <p14:tracePt t="111171" x="6410325" y="4919663"/>
          <p14:tracePt t="111275" x="6418263" y="4919663"/>
          <p14:tracePt t="111332" x="6426200" y="4911725"/>
          <p14:tracePt t="111348" x="6450013" y="4903788"/>
          <p14:tracePt t="111356" x="6489700" y="4895850"/>
          <p14:tracePt t="111364" x="6497638" y="4887913"/>
          <p14:tracePt t="111372" x="6577013" y="4864100"/>
          <p14:tracePt t="111380" x="6640513" y="4832350"/>
          <p14:tracePt t="111387" x="6743700" y="4800600"/>
          <p14:tracePt t="111395" x="6808788" y="4784725"/>
          <p14:tracePt t="111404" x="6840538" y="4752975"/>
          <p14:tracePt t="111411" x="6864350" y="4745038"/>
          <p14:tracePt t="111419" x="6872288" y="4729163"/>
          <p14:tracePt t="111428" x="6880225" y="4721225"/>
          <p14:tracePt t="111507" x="6880225" y="4729163"/>
          <p14:tracePt t="111523" x="6880225" y="4737100"/>
          <p14:tracePt t="111531" x="6880225" y="4752975"/>
          <p14:tracePt t="111540" x="6872288" y="4768850"/>
          <p14:tracePt t="111547" x="6872288" y="4784725"/>
          <p14:tracePt t="111557" x="6864350" y="4808538"/>
          <p14:tracePt t="111563" x="6856413" y="4824413"/>
          <p14:tracePt t="111572" x="6848475" y="4840288"/>
          <p14:tracePt t="111580" x="6848475" y="4848225"/>
          <p14:tracePt t="111587" x="6848475" y="4856163"/>
          <p14:tracePt t="111595" x="6840538" y="4864100"/>
          <p14:tracePt t="111731" x="6840538" y="4856163"/>
          <p14:tracePt t="111747" x="6840538" y="4848225"/>
          <p14:tracePt t="111759" x="6840538" y="4832350"/>
          <p14:tracePt t="111763" x="6840538" y="4824413"/>
          <p14:tracePt t="111779" x="6840538" y="4808538"/>
          <p14:tracePt t="111794" x="6840538" y="4800600"/>
          <p14:tracePt t="111843" x="6840538" y="4792663"/>
          <p14:tracePt t="114075" x="6840538" y="4800600"/>
          <p14:tracePt t="114083" x="6840538" y="4808538"/>
          <p14:tracePt t="114091" x="6840538" y="4816475"/>
          <p14:tracePt t="114100" x="6832600" y="4816475"/>
          <p14:tracePt t="114107" x="6824663" y="4816475"/>
          <p14:tracePt t="114118" x="6816725" y="4824413"/>
          <p14:tracePt t="114122" x="6816725" y="4832350"/>
          <p14:tracePt t="114131" x="6800850" y="4840288"/>
          <p14:tracePt t="114139" x="6800850" y="4848225"/>
          <p14:tracePt t="114155" x="6800850" y="4856163"/>
          <p14:tracePt t="114170" x="6792913" y="4856163"/>
          <p14:tracePt t="114923" x="6800850" y="4856163"/>
          <p14:tracePt t="114931" x="6808788" y="4848225"/>
          <p14:tracePt t="114955" x="6816725" y="4848225"/>
          <p14:tracePt t="114987" x="6816725" y="4840288"/>
          <p14:tracePt t="115149" x="6816725" y="4848225"/>
          <p14:tracePt t="115157" x="6816725" y="4856163"/>
          <p14:tracePt t="115164" x="6824663" y="4856163"/>
          <p14:tracePt t="115172" x="6824663" y="4864100"/>
          <p14:tracePt t="115194" x="6824663" y="4879975"/>
          <p14:tracePt t="115203" x="6824663" y="4887913"/>
          <p14:tracePt t="115219" x="6824663" y="4895850"/>
          <p14:tracePt t="115247" x="6824663" y="4903788"/>
          <p14:tracePt t="115276" x="6824663" y="4911725"/>
          <p14:tracePt t="115331" x="6824663" y="4919663"/>
          <p14:tracePt t="115364" x="6824663" y="4927600"/>
          <p14:tracePt t="115379" x="6824663" y="4935538"/>
          <p14:tracePt t="115399" x="6824663" y="4943475"/>
          <p14:tracePt t="115403" x="6824663" y="4951413"/>
          <p14:tracePt t="115419" x="6824663" y="4959350"/>
          <p14:tracePt t="115427" x="6832600" y="4967288"/>
          <p14:tracePt t="115435" x="6824663" y="4992688"/>
          <p14:tracePt t="115442" x="6800850" y="5032375"/>
          <p14:tracePt t="115451" x="6800850" y="5072063"/>
          <p14:tracePt t="115459" x="6751638" y="5199063"/>
          <p14:tracePt t="115467" x="6735763" y="5238750"/>
          <p14:tracePt t="115475" x="6704013" y="5286375"/>
          <p14:tracePt t="115483" x="6688138" y="5343525"/>
          <p14:tracePt t="115491" x="6672263" y="5375275"/>
          <p14:tracePt t="115499" x="6664325" y="5422900"/>
          <p14:tracePt t="115507" x="6640513" y="5478463"/>
          <p14:tracePt t="115515" x="6640513" y="5494338"/>
          <p14:tracePt t="115524" x="6632575" y="5502275"/>
          <p14:tracePt t="115531" x="6624638" y="5526088"/>
          <p14:tracePt t="115540" x="6624638" y="5534025"/>
          <p14:tracePt t="115551" x="6616700" y="5541963"/>
          <p14:tracePt t="115556" x="6608763" y="5549900"/>
          <p14:tracePt t="115563" x="6608763" y="5565775"/>
          <p14:tracePt t="115571" x="6592888" y="5573713"/>
          <p14:tracePt t="115579" x="6584950" y="5581650"/>
          <p14:tracePt t="115587" x="6577013" y="5589588"/>
          <p14:tracePt t="115595" x="6577013" y="5605463"/>
          <p14:tracePt t="115603" x="6561138" y="5613400"/>
          <p14:tracePt t="115611" x="6553200" y="5629275"/>
          <p14:tracePt t="115619" x="6545263" y="5629275"/>
          <p14:tracePt t="115627" x="6537325" y="5637213"/>
          <p14:tracePt t="115635" x="6521450" y="5645150"/>
          <p14:tracePt t="115642" x="6473825" y="5653088"/>
          <p14:tracePt t="115651" x="6457950" y="5670550"/>
          <p14:tracePt t="115658" x="6384925" y="5670550"/>
          <p14:tracePt t="115667" x="6329363" y="5686425"/>
          <p14:tracePt t="115675" x="6265863" y="5694363"/>
          <p14:tracePt t="115683" x="6226175" y="5702300"/>
          <p14:tracePt t="115691" x="6138863" y="5702300"/>
          <p14:tracePt t="115699" x="6107113" y="5702300"/>
          <p14:tracePt t="115706" x="6059488" y="5702300"/>
          <p14:tracePt t="115715" x="6010275" y="5702300"/>
          <p14:tracePt t="115724" x="5970588" y="5710238"/>
          <p14:tracePt t="115731" x="5930900" y="5710238"/>
          <p14:tracePt t="115740" x="5875338" y="5710238"/>
          <p14:tracePt t="115747" x="5859463" y="5710238"/>
          <p14:tracePt t="115758" x="5843588" y="5710238"/>
          <p14:tracePt t="115763" x="5795963" y="5710238"/>
          <p14:tracePt t="115772" x="5756275" y="5710238"/>
          <p14:tracePt t="115779" x="5716588" y="5710238"/>
          <p14:tracePt t="115787" x="5692775" y="5710238"/>
          <p14:tracePt t="115795" x="5659438" y="5718175"/>
          <p14:tracePt t="115803" x="5580063" y="5718175"/>
          <p14:tracePt t="115811" x="5500688" y="5718175"/>
          <p14:tracePt t="115819" x="5405438" y="5718175"/>
          <p14:tracePt t="115827" x="5300663" y="5718175"/>
          <p14:tracePt t="115835" x="5213350" y="5718175"/>
          <p14:tracePt t="115843" x="5149850" y="5718175"/>
          <p14:tracePt t="115851" x="5070475" y="5710238"/>
          <p14:tracePt t="115859" x="4991100" y="5710238"/>
          <p14:tracePt t="115867" x="4959350" y="5710238"/>
          <p14:tracePt t="115875" x="4933950" y="5710238"/>
          <p14:tracePt t="115883" x="4910138" y="5710238"/>
          <p14:tracePt t="115891" x="4894263" y="5710238"/>
          <p14:tracePt t="115899" x="4878388" y="5710238"/>
          <p14:tracePt t="115908" x="4830763" y="5702300"/>
          <p14:tracePt t="115914" x="4791075" y="5686425"/>
          <p14:tracePt t="115923" x="4751388" y="5670550"/>
          <p14:tracePt t="115931" x="4695825" y="5662613"/>
          <p14:tracePt t="115939" x="4632325" y="5662613"/>
          <p14:tracePt t="115947" x="4616450" y="5662613"/>
          <p14:tracePt t="115957" x="4592638" y="5662613"/>
          <p14:tracePt t="115963" x="4584700" y="5662613"/>
          <p14:tracePt t="115972" x="4576763" y="5662613"/>
          <p14:tracePt t="115979" x="4567238" y="5662613"/>
          <p14:tracePt t="115997" x="4559300" y="5662613"/>
          <p14:tracePt t="116011" x="4551363" y="5662613"/>
          <p14:tracePt t="116019" x="4543425" y="5662613"/>
          <p14:tracePt t="116035" x="4543425" y="5670550"/>
          <p14:tracePt t="116043" x="4543425" y="5678488"/>
          <p14:tracePt t="116059" x="4543425" y="5686425"/>
          <p14:tracePt t="116075" x="4535488" y="5694363"/>
          <p14:tracePt t="116083" x="4535488" y="5702300"/>
          <p14:tracePt t="116114" x="4535488" y="5710238"/>
          <p14:tracePt t="116131" x="4543425" y="5726113"/>
          <p14:tracePt t="116139" x="4567238" y="5726113"/>
          <p14:tracePt t="116147" x="4576763" y="5741988"/>
          <p14:tracePt t="116156" x="4584700" y="5749925"/>
          <p14:tracePt t="116163" x="4608513" y="5757863"/>
          <p14:tracePt t="116172" x="4727575" y="5765800"/>
          <p14:tracePt t="116180" x="4854575" y="5773738"/>
          <p14:tracePt t="116192" x="5054600" y="5773738"/>
          <p14:tracePt t="116195" x="5205413" y="5773738"/>
          <p14:tracePt t="116204" x="5429250" y="5789613"/>
          <p14:tracePt t="116211" x="5676900" y="5797550"/>
          <p14:tracePt t="116218" x="5827713" y="5797550"/>
          <p14:tracePt t="116227" x="5899150" y="5797550"/>
          <p14:tracePt t="116235" x="6018213" y="5805488"/>
          <p14:tracePt t="116242" x="6051550" y="5805488"/>
          <p14:tracePt t="116251" x="6067425" y="5805488"/>
          <p14:tracePt t="116259" x="6075363" y="5805488"/>
          <p14:tracePt t="116266" x="6083300" y="5805488"/>
          <p14:tracePt t="116291" x="6083300" y="5797550"/>
          <p14:tracePt t="116299" x="6083300" y="5789613"/>
          <p14:tracePt t="116307" x="6083300" y="5781675"/>
          <p14:tracePt t="116315" x="6083300" y="5765800"/>
          <p14:tracePt t="116323" x="6083300" y="5749925"/>
          <p14:tracePt t="116331" x="6083300" y="5741988"/>
          <p14:tracePt t="116339" x="6083300" y="5734050"/>
          <p14:tracePt t="116347" x="6083300" y="5718175"/>
          <p14:tracePt t="116356" x="6075363" y="5710238"/>
          <p14:tracePt t="116363" x="6075363" y="5702300"/>
          <p14:tracePt t="116372" x="6067425" y="5694363"/>
          <p14:tracePt t="116379" x="6059488" y="5686425"/>
          <p14:tracePt t="116388" x="6034088" y="5670550"/>
          <p14:tracePt t="116396" x="6018213" y="5662613"/>
          <p14:tracePt t="116403" x="6010275" y="5653088"/>
          <p14:tracePt t="116411" x="6002338" y="5645150"/>
          <p14:tracePt t="116419" x="5986463" y="5645150"/>
          <p14:tracePt t="116428" x="5962650" y="5645150"/>
          <p14:tracePt t="116435" x="5907088" y="5645150"/>
          <p14:tracePt t="116443" x="5859463" y="5637213"/>
          <p14:tracePt t="116453" x="5780088" y="5637213"/>
          <p14:tracePt t="116462" x="5740400" y="5629275"/>
          <p14:tracePt t="116467" x="5635625" y="5629275"/>
          <p14:tracePt t="116475" x="5524500" y="5629275"/>
          <p14:tracePt t="116482" x="5461000" y="5629275"/>
          <p14:tracePt t="116491" x="5381625" y="5637213"/>
          <p14:tracePt t="116499" x="5326063" y="5645150"/>
          <p14:tracePt t="116507" x="5260975" y="5662613"/>
          <p14:tracePt t="116515" x="5213350" y="5686425"/>
          <p14:tracePt t="116524" x="5205413" y="5702300"/>
          <p14:tracePt t="116531" x="5189538" y="5726113"/>
          <p14:tracePt t="116539" x="5181600" y="5734050"/>
          <p14:tracePt t="116547" x="5173663" y="5757863"/>
          <p14:tracePt t="116556" x="5165725" y="5781675"/>
          <p14:tracePt t="116563" x="5157788" y="5789613"/>
          <p14:tracePt t="116573" x="5157788" y="5797550"/>
          <p14:tracePt t="116579" x="5157788" y="5813425"/>
          <p14:tracePt t="116588" x="5157788" y="5829300"/>
          <p14:tracePt t="116595" x="5157788" y="5845175"/>
          <p14:tracePt t="116603" x="5157788" y="5853113"/>
          <p14:tracePt t="116612" x="5157788" y="5868988"/>
          <p14:tracePt t="116619" x="5157788" y="5884863"/>
          <p14:tracePt t="116628" x="5165725" y="5884863"/>
          <p14:tracePt t="116651" x="5173663" y="5884863"/>
          <p14:tracePt t="116667" x="5181600" y="5884863"/>
          <p14:tracePt t="116675" x="5189538" y="5884863"/>
          <p14:tracePt t="116682" x="5197475" y="5884863"/>
          <p14:tracePt t="116691" x="5205413" y="5868988"/>
          <p14:tracePt t="116699" x="5205413" y="5861050"/>
          <p14:tracePt t="116707" x="5213350" y="5853113"/>
          <p14:tracePt t="116715" x="5221288" y="5837238"/>
          <p14:tracePt t="116724" x="5221288" y="5829300"/>
          <p14:tracePt t="116731" x="5221288" y="5805488"/>
          <p14:tracePt t="116739" x="5221288" y="5789613"/>
          <p14:tracePt t="116747" x="5221288" y="5718175"/>
          <p14:tracePt t="116756" x="5205413" y="5694363"/>
          <p14:tracePt t="116763" x="5197475" y="5678488"/>
          <p14:tracePt t="116772" x="5189538" y="5637213"/>
          <p14:tracePt t="116779" x="5181600" y="5621338"/>
          <p14:tracePt t="116787" x="5173663" y="5613400"/>
          <p14:tracePt t="116795" x="5141913" y="5597525"/>
          <p14:tracePt t="116803" x="5133975" y="5597525"/>
          <p14:tracePt t="116811" x="5118100" y="5597525"/>
          <p14:tracePt t="116819" x="5094288" y="5597525"/>
          <p14:tracePt t="116827" x="5078413" y="5597525"/>
          <p14:tracePt t="116835" x="5062538" y="5597525"/>
          <p14:tracePt t="116843" x="5038725" y="5605463"/>
          <p14:tracePt t="116851" x="5030788" y="5605463"/>
          <p14:tracePt t="116859" x="5030788" y="5613400"/>
          <p14:tracePt t="116867" x="5022850" y="5621338"/>
          <p14:tracePt t="116875" x="5014913" y="5629275"/>
          <p14:tracePt t="116884" x="5014913" y="5645150"/>
          <p14:tracePt t="116890" x="5014913" y="5653088"/>
          <p14:tracePt t="116898" x="4999038" y="5710238"/>
          <p14:tracePt t="116907" x="4999038" y="5726113"/>
          <p14:tracePt t="116914" x="4999038" y="5741988"/>
          <p14:tracePt t="116923" x="4999038" y="5765800"/>
          <p14:tracePt t="116930" x="5006975" y="5781675"/>
          <p14:tracePt t="116938" x="5014913" y="5789613"/>
          <p14:tracePt t="116947" x="5022850" y="5797550"/>
          <p14:tracePt t="116955" x="5038725" y="5805488"/>
          <p14:tracePt t="116963" x="5054600" y="5813425"/>
          <p14:tracePt t="116972" x="5086350" y="5813425"/>
          <p14:tracePt t="116979" x="5102225" y="5813425"/>
          <p14:tracePt t="116988" x="5126038" y="5813425"/>
          <p14:tracePt t="116995" x="5133975" y="5813425"/>
          <p14:tracePt t="117003" x="5141913" y="5797550"/>
          <p14:tracePt t="117011" x="5149850" y="5797550"/>
          <p14:tracePt t="117019" x="5157788" y="5789613"/>
          <p14:tracePt t="117027" x="5157788" y="5773738"/>
          <p14:tracePt t="117035" x="5157788" y="5757863"/>
          <p14:tracePt t="117043" x="5157788" y="5749925"/>
          <p14:tracePt t="117051" x="5157788" y="5718175"/>
          <p14:tracePt t="117059" x="5149850" y="5702300"/>
          <p14:tracePt t="117067" x="5141913" y="5678488"/>
          <p14:tracePt t="117075" x="5126038" y="5662613"/>
          <p14:tracePt t="117085" x="5102225" y="5645150"/>
          <p14:tracePt t="117091" x="5078413" y="5637213"/>
          <p14:tracePt t="117099" x="5062538" y="5629275"/>
          <p14:tracePt t="117107" x="5038725" y="5629275"/>
          <p14:tracePt t="117116" x="5030788" y="5629275"/>
          <p14:tracePt t="117124" x="5014913" y="5629275"/>
          <p14:tracePt t="117131" x="4999038" y="5629275"/>
          <p14:tracePt t="117138" x="4991100" y="5637213"/>
          <p14:tracePt t="117146" x="4983163" y="5645150"/>
          <p14:tracePt t="117163" x="4975225" y="5662613"/>
          <p14:tracePt t="117179" x="4975225" y="5678488"/>
          <p14:tracePt t="117190" x="4975225" y="5686425"/>
          <p14:tracePt t="117195" x="4975225" y="5702300"/>
          <p14:tracePt t="117204" x="4975225" y="5773738"/>
          <p14:tracePt t="117216" x="5022850" y="5861050"/>
          <p14:tracePt t="117219" x="5070475" y="5884863"/>
          <p14:tracePt t="117227" x="5126038" y="5908675"/>
          <p14:tracePt t="117235" x="5276850" y="5924550"/>
          <p14:tracePt t="117243" x="5381625" y="5940425"/>
          <p14:tracePt t="117251" x="5524500" y="5940425"/>
          <p14:tracePt t="117258" x="5619750" y="5940425"/>
          <p14:tracePt t="117267" x="5756275" y="5916613"/>
          <p14:tracePt t="117275" x="5811838" y="5916613"/>
          <p14:tracePt t="117284" x="5827713" y="5900738"/>
          <p14:tracePt t="117290" x="5835650" y="5900738"/>
          <p14:tracePt t="117299" x="5843588" y="5884863"/>
          <p14:tracePt t="117316" x="5843588" y="5876925"/>
          <p14:tracePt t="117323" x="5835650" y="5861050"/>
          <p14:tracePt t="117331" x="5835650" y="5853113"/>
          <p14:tracePt t="117339" x="5835650" y="5845175"/>
          <p14:tracePt t="117347" x="5827713" y="5845175"/>
          <p14:tracePt t="117355" x="5819775" y="5845175"/>
          <p14:tracePt t="117367" x="5811838" y="5845175"/>
          <p14:tracePt t="117372" x="5764213" y="5845175"/>
          <p14:tracePt t="117379" x="5748338" y="5845175"/>
          <p14:tracePt t="117388" x="5708650" y="5845175"/>
          <p14:tracePt t="117395" x="5619750" y="5845175"/>
          <p14:tracePt t="117402" x="5556250" y="5845175"/>
          <p14:tracePt t="117411" x="5484813" y="5861050"/>
          <p14:tracePt t="117419" x="5397500" y="5876925"/>
          <p14:tracePt t="117427" x="5357813" y="5908675"/>
          <p14:tracePt t="117435" x="5341938" y="5916613"/>
          <p14:tracePt t="117443" x="5334000" y="5924550"/>
          <p14:tracePt t="117451" x="5334000" y="5932488"/>
          <p14:tracePt t="117491" x="5341938" y="5932488"/>
          <p14:tracePt t="117499" x="5349875" y="5932488"/>
          <p14:tracePt t="117507" x="5357813" y="5924550"/>
          <p14:tracePt t="117518" x="5373688" y="5916613"/>
          <p14:tracePt t="117523" x="5397500" y="5892800"/>
          <p14:tracePt t="117531" x="5413375" y="5884863"/>
          <p14:tracePt t="117540" x="5421313" y="5868988"/>
          <p14:tracePt t="117547" x="5445125" y="5845175"/>
          <p14:tracePt t="117555" x="5468938" y="5789613"/>
          <p14:tracePt t="117563" x="5492750" y="5726113"/>
          <p14:tracePt t="117571" x="5500688" y="5678488"/>
          <p14:tracePt t="117579" x="5516563" y="5589588"/>
          <p14:tracePt t="117588" x="5516563" y="5526088"/>
          <p14:tracePt t="117595" x="5516563" y="5518150"/>
          <p14:tracePt t="117603" x="5516563" y="5494338"/>
          <p14:tracePt t="117619" x="5516563" y="5486400"/>
          <p14:tracePt t="117635" x="5508625" y="5486400"/>
          <p14:tracePt t="117643" x="5492750" y="5486400"/>
          <p14:tracePt t="117658" x="5484813" y="5486400"/>
          <p14:tracePt t="117671" x="5468938" y="5494338"/>
          <p14:tracePt t="117675" x="5461000" y="5494338"/>
          <p14:tracePt t="117683" x="5453063" y="5494338"/>
          <p14:tracePt t="117691" x="5429250" y="5510213"/>
          <p14:tracePt t="117699" x="5413375" y="5526088"/>
          <p14:tracePt t="117707" x="5389563" y="5541963"/>
          <p14:tracePt t="117715" x="5349875" y="5597525"/>
          <p14:tracePt t="117723" x="5292725" y="5637213"/>
          <p14:tracePt t="117731" x="5284788" y="5686425"/>
          <p14:tracePt t="117740" x="5253038" y="5741988"/>
          <p14:tracePt t="117747" x="5253038" y="5757863"/>
          <p14:tracePt t="117755" x="5237163" y="5773738"/>
          <p14:tracePt t="117764" x="5237163" y="5781675"/>
          <p14:tracePt t="117787" x="5237163" y="5789613"/>
          <p14:tracePt t="117811" x="5253038" y="5789613"/>
          <p14:tracePt t="117823" x="5260975" y="5789613"/>
          <p14:tracePt t="117827" x="5268913" y="5789613"/>
          <p14:tracePt t="117835" x="5276850" y="5789613"/>
          <p14:tracePt t="117843" x="5276850" y="5781675"/>
          <p14:tracePt t="117851" x="5292725" y="5781675"/>
          <p14:tracePt t="117858" x="5292725" y="5773738"/>
          <p14:tracePt t="117867" x="5300663" y="5765800"/>
          <p14:tracePt t="117883" x="5310188" y="5757863"/>
          <p14:tracePt t="117899" x="5310188" y="5749925"/>
          <p14:tracePt t="117907" x="5318125" y="5741988"/>
          <p14:tracePt t="117923" x="5318125" y="5734050"/>
          <p14:tracePt t="117931" x="5318125" y="5726113"/>
          <p14:tracePt t="117939" x="5326063" y="5718175"/>
          <p14:tracePt t="117964" x="5326063" y="5710238"/>
          <p14:tracePt t="118083" x="5326063" y="5702300"/>
          <p14:tracePt t="118115" x="5326063" y="5694363"/>
          <p14:tracePt t="118171" x="5326063" y="5686425"/>
          <p14:tracePt t="118539" x="5326063" y="5678488"/>
          <p14:tracePt t="118555" x="5326063" y="5670550"/>
          <p14:tracePt t="118579" x="5326063" y="5662613"/>
          <p14:tracePt t="118604" x="5326063" y="5653088"/>
          <p14:tracePt t="118611" x="5326063" y="5645150"/>
          <p14:tracePt t="118627" x="5318125" y="5637213"/>
          <p14:tracePt t="118636" x="5310188" y="5637213"/>
          <p14:tracePt t="118643" x="5292725" y="5637213"/>
          <p14:tracePt t="118651" x="5276850" y="5637213"/>
          <p14:tracePt t="118659" x="5268913" y="5637213"/>
          <p14:tracePt t="118667" x="5260975" y="5637213"/>
          <p14:tracePt t="118675" x="5253038" y="5637213"/>
          <p14:tracePt t="118683" x="5245100" y="5637213"/>
          <p14:tracePt t="118699" x="5237163" y="5637213"/>
          <p14:tracePt t="118747" x="5237163" y="5645150"/>
          <p14:tracePt t="118795" x="5229225" y="5645150"/>
          <p14:tracePt t="118963" x="5229225" y="5637213"/>
          <p14:tracePt t="119028" x="5229225" y="5629275"/>
          <p14:tracePt t="119124" x="5237163" y="5621338"/>
          <p14:tracePt t="119132" x="5237163" y="5613400"/>
          <p14:tracePt t="119155" x="5237163" y="5605463"/>
          <p14:tracePt t="119163" x="5245100" y="5605463"/>
          <p14:tracePt t="119187" x="5253038" y="5597525"/>
          <p14:tracePt t="119252" x="5253038" y="5589588"/>
          <p14:tracePt t="119259" x="5260975" y="5581650"/>
          <p14:tracePt t="119267" x="5268913" y="5581650"/>
          <p14:tracePt t="119275" x="5276850" y="5573713"/>
          <p14:tracePt t="119283" x="5284788" y="5573713"/>
          <p14:tracePt t="119292" x="5292725" y="5573713"/>
          <p14:tracePt t="119299" x="5292725" y="5565775"/>
          <p14:tracePt t="119307" x="5300663" y="5565775"/>
          <p14:tracePt t="119315" x="5300663" y="5557838"/>
          <p14:tracePt t="119397" x="5310188" y="5557838"/>
          <p14:tracePt t="119419" x="5310188" y="5549900"/>
          <p14:tracePt t="119436" x="5326063" y="5541963"/>
          <p14:tracePt t="119459" x="5334000" y="5526088"/>
          <p14:tracePt t="119474" x="5341938" y="5526088"/>
          <p14:tracePt t="119483" x="5349875" y="5518150"/>
          <p14:tracePt t="119491" x="5357813" y="5518150"/>
          <p14:tracePt t="119499" x="5357813" y="5510213"/>
          <p14:tracePt t="119515" x="5357813" y="5502275"/>
          <p14:tracePt t="119538" x="5365750" y="5502275"/>
          <p14:tracePt t="119563" x="5373688" y="5502275"/>
          <p14:tracePt t="119571" x="5381625" y="5502275"/>
          <p14:tracePt t="119587" x="5389563" y="5502275"/>
          <p14:tracePt t="119595" x="5397500" y="5502275"/>
          <p14:tracePt t="119604" x="5405438" y="5502275"/>
          <p14:tracePt t="119611" x="5413375" y="5502275"/>
          <p14:tracePt t="119626" x="5421313" y="5510213"/>
          <p14:tracePt t="119651" x="5429250" y="5518150"/>
          <p14:tracePt t="119658" x="5437188" y="5518150"/>
          <p14:tracePt t="119683" x="5445125" y="5518150"/>
          <p14:tracePt t="119692" x="5453063" y="5526088"/>
          <p14:tracePt t="119707" x="5461000" y="5526088"/>
          <p14:tracePt t="119803" x="5453063" y="5526088"/>
          <p14:tracePt t="119811" x="5445125" y="5526088"/>
          <p14:tracePt t="119819" x="5429250" y="5526088"/>
          <p14:tracePt t="119827" x="5405438" y="5526088"/>
          <p14:tracePt t="119837" x="5349875" y="5526088"/>
          <p14:tracePt t="119843" x="5276850" y="5534025"/>
          <p14:tracePt t="119852" x="5189538" y="5534025"/>
          <p14:tracePt t="119859" x="5126038" y="5534025"/>
          <p14:tracePt t="119867" x="5022850" y="5534025"/>
          <p14:tracePt t="119875" x="4933950" y="5534025"/>
          <p14:tracePt t="119883" x="4838700" y="5534025"/>
          <p14:tracePt t="119892" x="4735513" y="5534025"/>
          <p14:tracePt t="119899" x="4648200" y="5534025"/>
          <p14:tracePt t="119907" x="4584700" y="5534025"/>
          <p14:tracePt t="119915" x="4511675" y="5518150"/>
          <p14:tracePt t="119924" x="4384675" y="5486400"/>
          <p14:tracePt t="119931" x="4368800" y="5478463"/>
          <p14:tracePt t="119943" x="4305300" y="5470525"/>
          <p14:tracePt t="119947" x="4217988" y="5462588"/>
          <p14:tracePt t="119956" x="4200525" y="5462588"/>
          <p14:tracePt t="119962" x="4160838" y="5454650"/>
          <p14:tracePt t="119972" x="4105275" y="5446713"/>
          <p14:tracePt t="119979" x="4089400" y="5446713"/>
          <p14:tracePt t="119987" x="4041775" y="5446713"/>
          <p14:tracePt t="119995" x="3994150" y="5446713"/>
          <p14:tracePt t="120004" x="3978275" y="5446713"/>
          <p14:tracePt t="120011" x="3954463" y="5438775"/>
          <p14:tracePt t="120019" x="3930650" y="5438775"/>
          <p14:tracePt t="120027" x="3922713" y="5438775"/>
          <p14:tracePt t="120043" x="3914775" y="5438775"/>
          <p14:tracePt t="120124" x="3906838" y="5438775"/>
          <p14:tracePt t="120195" x="3914775" y="5438775"/>
          <p14:tracePt t="120211" x="3914775" y="5414963"/>
          <p14:tracePt t="120219" x="3914775" y="5407025"/>
          <p14:tracePt t="120227" x="3914775" y="5399088"/>
          <p14:tracePt t="120235" x="3930650" y="5391150"/>
          <p14:tracePt t="120251" x="3930650" y="5375275"/>
          <p14:tracePt t="120258" x="3938588" y="5367338"/>
          <p14:tracePt t="120268" x="3938588" y="5351463"/>
          <p14:tracePt t="120283" x="3938588" y="5327650"/>
          <p14:tracePt t="120291" x="3938588" y="5319713"/>
          <p14:tracePt t="120299" x="3946525" y="5294313"/>
          <p14:tracePt t="120315" x="3946525" y="5286375"/>
          <p14:tracePt t="120323" x="3946525" y="5278438"/>
          <p14:tracePt t="120331" x="3946525" y="5270500"/>
          <p14:tracePt t="120338" x="3946525" y="5262563"/>
          <p14:tracePt t="120354" x="3946525" y="5246688"/>
          <p14:tracePt t="120371" x="3946525" y="5238750"/>
          <p14:tracePt t="120378" x="3946525" y="5222875"/>
          <p14:tracePt t="120387" x="3938588" y="5222875"/>
          <p14:tracePt t="120398" x="3938588" y="5207000"/>
          <p14:tracePt t="120403" x="3930650" y="5199063"/>
          <p14:tracePt t="120423" x="3914775" y="5191125"/>
          <p14:tracePt t="120437" x="3906838" y="5191125"/>
          <p14:tracePt t="120443" x="3898900" y="5191125"/>
          <p14:tracePt t="120452" x="3890963" y="5191125"/>
          <p14:tracePt t="120459" x="3867150" y="5191125"/>
          <p14:tracePt t="120468" x="3851275" y="5191125"/>
          <p14:tracePt t="120475" x="3817938" y="5191125"/>
          <p14:tracePt t="120483" x="3770313" y="5191125"/>
          <p14:tracePt t="120491" x="3714750" y="5191125"/>
          <p14:tracePt t="120499" x="3698875" y="5191125"/>
          <p14:tracePt t="120507" x="3659188" y="5191125"/>
          <p14:tracePt t="120523" x="3643313" y="5191125"/>
          <p14:tracePt t="120603" x="3651250" y="5207000"/>
          <p14:tracePt t="120611" x="3651250" y="5214938"/>
          <p14:tracePt t="120618" x="3675063" y="5230813"/>
          <p14:tracePt t="120627" x="3690938" y="5246688"/>
          <p14:tracePt t="120636" x="3706813" y="5262563"/>
          <p14:tracePt t="120643" x="3714750" y="5278438"/>
          <p14:tracePt t="120653" x="3730625" y="5286375"/>
          <p14:tracePt t="120659" x="3754438" y="5302250"/>
          <p14:tracePt t="120669" x="3778250" y="5319713"/>
          <p14:tracePt t="120675" x="3794125" y="5327650"/>
          <p14:tracePt t="120683" x="3810000" y="5335588"/>
          <p14:tracePt t="120691" x="3817938" y="5335588"/>
          <p14:tracePt t="120699" x="3825875" y="5335588"/>
          <p14:tracePt t="120707" x="3843338" y="5335588"/>
          <p14:tracePt t="120715" x="3843338" y="5343525"/>
          <p14:tracePt t="120723" x="3851275" y="5343525"/>
          <p14:tracePt t="120731" x="3859213" y="5343525"/>
          <p14:tracePt t="120739" x="3867150" y="5343525"/>
          <p14:tracePt t="120755" x="3867150" y="5335588"/>
          <p14:tracePt t="120763" x="3875088" y="5327650"/>
          <p14:tracePt t="120771" x="3875088" y="5319713"/>
          <p14:tracePt t="120779" x="3890963" y="5310188"/>
          <p14:tracePt t="120787" x="3890963" y="5302250"/>
          <p14:tracePt t="120794" x="3898900" y="5302250"/>
          <p14:tracePt t="120803" x="3906838" y="5286375"/>
          <p14:tracePt t="120811" x="3914775" y="5270500"/>
          <p14:tracePt t="120819" x="3922713" y="5246688"/>
          <p14:tracePt t="120827" x="3930650" y="5230813"/>
          <p14:tracePt t="120836" x="3930650" y="5222875"/>
          <p14:tracePt t="120843" x="3938588" y="5199063"/>
          <p14:tracePt t="120852" x="3938588" y="5183188"/>
          <p14:tracePt t="120859" x="3938588" y="5167313"/>
          <p14:tracePt t="120868" x="3938588" y="5119688"/>
          <p14:tracePt t="120876" x="3938588" y="5111750"/>
          <p14:tracePt t="120883" x="3938588" y="5095875"/>
          <p14:tracePt t="120891" x="3938588" y="5072063"/>
          <p14:tracePt t="120907" x="3938588" y="5064125"/>
          <p14:tracePt t="120915" x="3938588" y="5056188"/>
          <p14:tracePt t="120931" x="3938588" y="5048250"/>
          <p14:tracePt t="120994" x="3938588" y="5056188"/>
          <p14:tracePt t="121011" x="3938588" y="5072063"/>
          <p14:tracePt t="121019" x="3938588" y="5087938"/>
          <p14:tracePt t="121027" x="3938588" y="5095875"/>
          <p14:tracePt t="121035" x="3938588" y="5111750"/>
          <p14:tracePt t="121043" x="3938588" y="5127625"/>
          <p14:tracePt t="121052" x="3938588" y="5207000"/>
          <p14:tracePt t="121059" x="3962400" y="5214938"/>
          <p14:tracePt t="121068" x="3970338" y="5262563"/>
          <p14:tracePt t="121075" x="3986213" y="5262563"/>
          <p14:tracePt t="121083" x="3994150" y="5278438"/>
          <p14:tracePt t="121091" x="4002088" y="5278438"/>
          <p14:tracePt t="121099" x="4025900" y="5278438"/>
          <p14:tracePt t="121107" x="4033838" y="5278438"/>
          <p14:tracePt t="121116" x="4041775" y="5278438"/>
          <p14:tracePt t="121123" x="4049713" y="5278438"/>
          <p14:tracePt t="121131" x="4057650" y="5278438"/>
          <p14:tracePt t="121147" x="4065588" y="5278438"/>
          <p14:tracePt t="121155" x="4065588" y="5270500"/>
          <p14:tracePt t="121163" x="4073525" y="5262563"/>
          <p14:tracePt t="121185" x="4073525" y="5254625"/>
          <p14:tracePt t="121243" x="4073525" y="5262563"/>
          <p14:tracePt t="121251" x="4073525" y="5278438"/>
          <p14:tracePt t="121258" x="4073525" y="5302250"/>
          <p14:tracePt t="121268" x="4073525" y="5319713"/>
          <p14:tracePt t="121275" x="4073525" y="5359400"/>
          <p14:tracePt t="121283" x="4073525" y="5407025"/>
          <p14:tracePt t="121291" x="4073525" y="5438775"/>
          <p14:tracePt t="121301" x="4073525" y="5462588"/>
          <p14:tracePt t="121307" x="4073525" y="5510213"/>
          <p14:tracePt t="121316" x="4073525" y="5541963"/>
          <p14:tracePt t="121323" x="4073525" y="5549900"/>
          <p14:tracePt t="121331" x="4065588" y="5565775"/>
          <p14:tracePt t="121347" x="4065588" y="5573713"/>
          <p14:tracePt t="121355" x="4065588" y="5589588"/>
          <p14:tracePt t="121371" x="4065588" y="5597525"/>
          <p14:tracePt t="121378" x="4065588" y="5605463"/>
          <p14:tracePt t="121394" x="4065588" y="5613400"/>
          <p14:tracePt t="121490" x="4065588" y="5621338"/>
          <p14:tracePt t="121507" x="4065588" y="5637213"/>
          <p14:tracePt t="121516" x="4073525" y="5637213"/>
          <p14:tracePt t="121523" x="4073525" y="5645150"/>
          <p14:tracePt t="121531" x="4073525" y="5653088"/>
          <p14:tracePt t="121539" x="4081463" y="5662613"/>
          <p14:tracePt t="121547" x="4081463" y="5670550"/>
          <p14:tracePt t="121555" x="4081463" y="5678488"/>
          <p14:tracePt t="121563" x="4097338" y="5686425"/>
          <p14:tracePt t="121595" x="4105275" y="5686425"/>
          <p14:tracePt t="121643" x="4105275" y="5678488"/>
          <p14:tracePt t="121667" x="4105275" y="5670550"/>
          <p14:tracePt t="121675" x="4105275" y="5662613"/>
          <p14:tracePt t="121691" x="4097338" y="5645150"/>
          <p14:tracePt t="121700" x="4089400" y="5645150"/>
          <p14:tracePt t="121715" x="4081463" y="5645150"/>
          <p14:tracePt t="121747" x="4073525" y="5645150"/>
          <p14:tracePt t="121790" x="4073525" y="5653088"/>
          <p14:tracePt t="121797" x="4073525" y="5662613"/>
          <p14:tracePt t="121804" x="4089400" y="5678488"/>
          <p14:tracePt t="121811" x="4097338" y="5686425"/>
          <p14:tracePt t="121819" x="4113213" y="5694363"/>
          <p14:tracePt t="121827" x="4192588" y="5710238"/>
          <p14:tracePt t="121835" x="4225925" y="5718175"/>
          <p14:tracePt t="121843" x="4273550" y="5718175"/>
          <p14:tracePt t="121851" x="4384675" y="5718175"/>
          <p14:tracePt t="121858" x="4424363" y="5726113"/>
          <p14:tracePt t="121868" x="4495800" y="5726113"/>
          <p14:tracePt t="121875" x="4551363" y="5710238"/>
          <p14:tracePt t="121884" x="4559300" y="5702300"/>
          <p14:tracePt t="121891" x="4576763" y="5694363"/>
          <p14:tracePt t="121900" x="4576763" y="5678488"/>
          <p14:tracePt t="121911" x="4576763" y="5653088"/>
          <p14:tracePt t="121916" x="4576763" y="5645150"/>
          <p14:tracePt t="121923" x="4567238" y="5629275"/>
          <p14:tracePt t="121932" x="4559300" y="5605463"/>
          <p14:tracePt t="121939" x="4543425" y="5589588"/>
          <p14:tracePt t="121947" x="4511675" y="5573713"/>
          <p14:tracePt t="121955" x="4495800" y="5565775"/>
          <p14:tracePt t="121964" x="4479925" y="5565775"/>
          <p14:tracePt t="121971" x="4456113" y="5557838"/>
          <p14:tracePt t="121979" x="4440238" y="5557838"/>
          <p14:tracePt t="121986" x="4432300" y="5549900"/>
          <p14:tracePt t="122003" x="4424363" y="5549900"/>
          <p14:tracePt t="122011" x="4416425" y="5549900"/>
          <p14:tracePt t="122035" x="4408488" y="5549900"/>
          <p14:tracePt t="122043" x="4408488" y="5565775"/>
          <p14:tracePt t="122051" x="4400550" y="5573713"/>
          <p14:tracePt t="122064" x="4392613" y="5581650"/>
          <p14:tracePt t="122068" x="4392613" y="5605463"/>
          <p14:tracePt t="122074" x="4384675" y="5629275"/>
          <p14:tracePt t="122084" x="4384675" y="5645150"/>
          <p14:tracePt t="122091" x="4384675" y="5653088"/>
          <p14:tracePt t="122107" x="4384675" y="5662613"/>
          <p14:tracePt t="122167" x="4392613" y="5662613"/>
          <p14:tracePt t="122174" x="4400550" y="5662613"/>
          <p14:tracePt t="122186" x="4400550" y="5653088"/>
          <p14:tracePt t="122195" x="4400550" y="5645150"/>
          <p14:tracePt t="122203" x="4400550" y="5621338"/>
          <p14:tracePt t="122215" x="4400550" y="5613400"/>
          <p14:tracePt t="122219" x="4400550" y="5605463"/>
          <p14:tracePt t="122227" x="4400550" y="5597525"/>
          <p14:tracePt t="122235" x="4400550" y="5589588"/>
          <p14:tracePt t="122243" x="4392613" y="5589588"/>
          <p14:tracePt t="122252" x="4392613" y="5581650"/>
          <p14:tracePt t="122259" x="4384675" y="5581650"/>
          <p14:tracePt t="122275" x="4376738" y="5581650"/>
          <p14:tracePt t="122291" x="4368800" y="5589588"/>
          <p14:tracePt t="122302" x="4360863" y="5597525"/>
          <p14:tracePt t="122307" x="4352925" y="5605463"/>
          <p14:tracePt t="122317" x="4344988" y="5613400"/>
          <p14:tracePt t="122323" x="4344988" y="5629275"/>
          <p14:tracePt t="122332" x="4344988" y="5653088"/>
          <p14:tracePt t="122339" x="4344988" y="5678488"/>
          <p14:tracePt t="122348" x="4344988" y="5726113"/>
          <p14:tracePt t="122355" x="4344988" y="5741988"/>
          <p14:tracePt t="122368" x="4344988" y="5781675"/>
          <p14:tracePt t="122371" x="4352925" y="5789613"/>
          <p14:tracePt t="122379" x="4360863" y="5789613"/>
          <p14:tracePt t="122386" x="4384675" y="5797550"/>
          <p14:tracePt t="122395" x="4392613" y="5797550"/>
          <p14:tracePt t="122403" x="4408488" y="5797550"/>
          <p14:tracePt t="122411" x="4416425" y="5797550"/>
          <p14:tracePt t="122419" x="4424363" y="5781675"/>
          <p14:tracePt t="122426" x="4432300" y="5781675"/>
          <p14:tracePt t="122435" x="4440238" y="5773738"/>
          <p14:tracePt t="122443" x="4440238" y="5765800"/>
          <p14:tracePt t="122450" x="4448175" y="5757863"/>
          <p14:tracePt t="122467" x="4448175" y="5749925"/>
          <p14:tracePt t="122605" x="4440238" y="5749925"/>
          <p14:tracePt t="123043" x="4448175" y="5749925"/>
          <p14:tracePt t="123059" x="4456113" y="5749925"/>
          <p14:tracePt t="123067" x="4464050" y="5749925"/>
          <p14:tracePt t="123091" x="4479925" y="5749925"/>
          <p14:tracePt t="123107" x="4487863" y="5749925"/>
          <p14:tracePt t="123123" x="4503738" y="5741988"/>
          <p14:tracePt t="123147" x="4511675" y="5741988"/>
          <p14:tracePt t="123163" x="4519613" y="5741988"/>
          <p14:tracePt t="123179" x="4535488" y="5741988"/>
          <p14:tracePt t="123195" x="4543425" y="5741988"/>
          <p14:tracePt t="123203" x="4567238" y="5741988"/>
          <p14:tracePt t="123211" x="4576763" y="5741988"/>
          <p14:tracePt t="123220" x="4608513" y="5741988"/>
          <p14:tracePt t="123227" x="4648200" y="5741988"/>
          <p14:tracePt t="123234" x="4822825" y="5741988"/>
          <p14:tracePt t="123243" x="5022850" y="5741988"/>
          <p14:tracePt t="123251" x="5284788" y="5757863"/>
          <p14:tracePt t="123259" x="5651500" y="5757863"/>
          <p14:tracePt t="123269" x="5851525" y="5757863"/>
          <p14:tracePt t="123275" x="6115050" y="5749925"/>
          <p14:tracePt t="123284" x="6353175" y="5741988"/>
          <p14:tracePt t="123291" x="6561138" y="5718175"/>
          <p14:tracePt t="123300" x="6696075" y="5702300"/>
          <p14:tracePt t="123307" x="6864350" y="5686425"/>
          <p14:tracePt t="123315" x="6927850" y="5670550"/>
          <p14:tracePt t="123323" x="6975475" y="5653088"/>
          <p14:tracePt t="123331" x="6999288" y="5645150"/>
          <p14:tracePt t="123339" x="7007225" y="5637213"/>
          <p14:tracePt t="123347" x="7023100" y="5629275"/>
          <p14:tracePt t="123363" x="7031038" y="5621338"/>
          <p14:tracePt t="123395" x="7038975" y="5621338"/>
          <p14:tracePt t="123498" x="7046913" y="5613400"/>
          <p14:tracePt t="124348" x="7046913" y="5605463"/>
          <p14:tracePt t="124356" x="7031038" y="5605463"/>
          <p14:tracePt t="124364" x="7023100" y="5605463"/>
          <p14:tracePt t="124373" x="6975475" y="5589588"/>
          <p14:tracePt t="124379" x="6935788" y="5573713"/>
          <p14:tracePt t="124389" x="6856413" y="5549900"/>
          <p14:tracePt t="124395" x="6777038" y="5541963"/>
          <p14:tracePt t="124404" x="6672263" y="5502275"/>
          <p14:tracePt t="124411" x="6505575" y="5486400"/>
          <p14:tracePt t="124420" x="6289675" y="5407025"/>
          <p14:tracePt t="124427" x="6115050" y="5359400"/>
          <p14:tracePt t="124435" x="6010275" y="5343525"/>
          <p14:tracePt t="124442" x="5883275" y="5319713"/>
          <p14:tracePt t="124451" x="5819775" y="5294313"/>
          <p14:tracePt t="124458" x="5740400" y="5278438"/>
          <p14:tracePt t="124467" x="5716588" y="5270500"/>
          <p14:tracePt t="124475" x="5700713" y="5262563"/>
          <p14:tracePt t="124487" x="5684838" y="5254625"/>
          <p14:tracePt t="124491" x="5659438" y="5254625"/>
          <p14:tracePt t="124498" x="5651500" y="5254625"/>
          <p14:tracePt t="124507" x="5643563" y="5246688"/>
          <p14:tracePt t="124514" x="5619750" y="5246688"/>
          <p14:tracePt t="124522" x="5611813" y="5246688"/>
          <p14:tracePt t="124531" x="5603875" y="5246688"/>
          <p14:tracePt t="124539" x="5595938" y="5246688"/>
          <p14:tracePt t="124547" x="5580063" y="5246688"/>
          <p14:tracePt t="124554" x="5572125" y="5246688"/>
          <p14:tracePt t="124579" x="5556250" y="5246688"/>
          <p14:tracePt t="124643" x="5548313" y="5246688"/>
          <p14:tracePt t="124659" x="5540375" y="5246688"/>
          <p14:tracePt t="124667" x="5540375" y="5254625"/>
          <p14:tracePt t="124675" x="5532438" y="5262563"/>
          <p14:tracePt t="124683" x="5524500" y="5270500"/>
          <p14:tracePt t="124691" x="5516563" y="5270500"/>
          <p14:tracePt t="124699" x="5516563" y="5278438"/>
          <p14:tracePt t="124706" x="5500688" y="5278438"/>
          <p14:tracePt t="124722" x="5484813" y="5270500"/>
          <p14:tracePt t="124732" x="5484813" y="5262563"/>
          <p14:tracePt t="124742" x="5484813" y="5254625"/>
          <p14:tracePt t="124982" x="5476875" y="5254625"/>
          <p14:tracePt t="124996" x="5476875" y="5262563"/>
          <p14:tracePt t="125003" x="5476875" y="5270500"/>
          <p14:tracePt t="125011" x="5468938" y="5278438"/>
          <p14:tracePt t="125021" x="5453063" y="5270500"/>
          <p14:tracePt t="125035" x="5437188" y="5270500"/>
          <p14:tracePt t="125051" x="5421313" y="5270500"/>
          <p14:tracePt t="125059" x="5357813" y="5270500"/>
          <p14:tracePt t="125067" x="5310188" y="5278438"/>
          <p14:tracePt t="125075" x="5253038" y="5286375"/>
          <p14:tracePt t="125083" x="5157788" y="5327650"/>
          <p14:tracePt t="125095" x="5110163" y="5343525"/>
          <p14:tracePt t="125101" x="4951413" y="5407025"/>
          <p14:tracePt t="125107" x="4830763" y="5510213"/>
          <p14:tracePt t="125116" x="4592638" y="5581650"/>
          <p14:tracePt t="125123" x="4281488" y="5710238"/>
          <p14:tracePt t="125132" x="4089400" y="5845175"/>
          <p14:tracePt t="125139" x="3770313" y="5916613"/>
          <p14:tracePt t="125147" x="3492500" y="6092825"/>
          <p14:tracePt t="125155" x="3284538" y="6267450"/>
          <p14:tracePt t="125173" x="2693988" y="6467475"/>
          <p14:tracePt t="125179" x="2559050" y="6515100"/>
          <p14:tracePt t="125187" x="2400300" y="6570663"/>
          <p14:tracePt t="125195" x="2279650" y="6586538"/>
          <p14:tracePt t="125203" x="2247900" y="6594475"/>
          <p14:tracePt t="125211" x="2200275" y="6594475"/>
          <p14:tracePt t="125219" x="2144713" y="6610350"/>
          <p14:tracePt t="125227" x="2112963" y="6610350"/>
          <p14:tracePt t="125236" x="2097088" y="6610350"/>
          <p14:tracePt t="125243" x="2049463" y="6618288"/>
          <p14:tracePt t="125251" x="2033588" y="6618288"/>
          <p14:tracePt t="125259" x="1992313" y="6618288"/>
          <p14:tracePt t="125267" x="1968500" y="6618288"/>
          <p14:tracePt t="125274" x="1952625" y="6618288"/>
          <p14:tracePt t="125283" x="1928813" y="6618288"/>
          <p14:tracePt t="125291" x="1905000" y="6618288"/>
          <p14:tracePt t="125298" x="1897063" y="6618288"/>
          <p14:tracePt t="125307" x="1881188" y="6618288"/>
          <p14:tracePt t="125315" x="1857375" y="6610350"/>
          <p14:tracePt t="125322" x="1793875" y="6602413"/>
          <p14:tracePt t="125331" x="1714500" y="6594475"/>
          <p14:tracePt t="125339" x="1625600" y="6570663"/>
          <p14:tracePt t="125347" x="1593850" y="6570663"/>
          <p14:tracePt t="125355" x="1490663" y="6562725"/>
          <p14:tracePt t="125363" x="1403350" y="6554788"/>
          <p14:tracePt t="125371" x="1339850" y="6546850"/>
          <p14:tracePt t="125379" x="1323975" y="6538913"/>
          <p14:tracePt t="125386" x="1300163" y="6538913"/>
          <p14:tracePt t="125395" x="1284288" y="6538913"/>
          <p14:tracePt t="125403" x="1266825" y="6538913"/>
          <p14:tracePt t="125411" x="1258888" y="6538913"/>
          <p14:tracePt t="125420" x="1250950" y="6538913"/>
          <p14:tracePt t="125437" x="1243013" y="6538913"/>
          <p14:tracePt t="125522" x="1243013" y="6546850"/>
          <p14:tracePt t="125597" x="1250950" y="6546850"/>
          <p14:tracePt t="125611" x="1266825" y="6546850"/>
          <p14:tracePt t="125619" x="1274763" y="6546850"/>
          <p14:tracePt t="125627" x="1284288" y="6546850"/>
          <p14:tracePt t="125636" x="1292225" y="6546850"/>
          <p14:tracePt t="125643" x="1300163" y="6546850"/>
          <p14:tracePt t="125653" x="1308100" y="6546850"/>
          <p14:tracePt t="125691" x="1308100" y="6538913"/>
          <p14:tracePt t="125708" x="1316038" y="6530975"/>
          <p14:tracePt t="125715" x="1316038" y="6515100"/>
          <p14:tracePt t="125722" x="1323975" y="6507163"/>
          <p14:tracePt t="125731" x="1331913" y="6483350"/>
          <p14:tracePt t="125739" x="1339850" y="6467475"/>
          <p14:tracePt t="125747" x="1339850" y="6451600"/>
          <p14:tracePt t="125763" x="1339850" y="6435725"/>
          <p14:tracePt t="125771" x="1339850" y="6427788"/>
          <p14:tracePt t="125779" x="1339850" y="6419850"/>
          <p14:tracePt t="125787" x="1331913" y="6411913"/>
          <p14:tracePt t="125795" x="1331913" y="6403975"/>
          <p14:tracePt t="125811" x="1323975" y="6403975"/>
          <p14:tracePt t="125875" x="1323975" y="6411913"/>
          <p14:tracePt t="125883" x="1323975" y="6419850"/>
          <p14:tracePt t="125891" x="1323975" y="6427788"/>
          <p14:tracePt t="125900" x="1323975" y="6435725"/>
          <p14:tracePt t="125907" x="1323975" y="6443663"/>
          <p14:tracePt t="125915" x="1323975" y="6459538"/>
          <p14:tracePt t="125922" x="1323975" y="6475413"/>
          <p14:tracePt t="125939" x="1323975" y="6499225"/>
          <p14:tracePt t="125947" x="1331913" y="6507163"/>
          <p14:tracePt t="125955" x="1339850" y="6523038"/>
          <p14:tracePt t="125963" x="1347788" y="6523038"/>
          <p14:tracePt t="125971" x="1355725" y="6530975"/>
          <p14:tracePt t="125979" x="1363663" y="6530975"/>
          <p14:tracePt t="125987" x="1371600" y="6530975"/>
          <p14:tracePt t="126011" x="1379538" y="6530975"/>
          <p14:tracePt t="126027" x="1387475" y="6530975"/>
          <p14:tracePt t="126036" x="1395413" y="6530975"/>
          <p14:tracePt t="126043" x="1395413" y="6507163"/>
          <p14:tracePt t="126054" x="1403350" y="6499225"/>
          <p14:tracePt t="126059" x="1403350" y="6491288"/>
          <p14:tracePt t="126067" x="1411288" y="6475413"/>
          <p14:tracePt t="126075" x="1411288" y="6459538"/>
          <p14:tracePt t="126083" x="1411288" y="6451600"/>
          <p14:tracePt t="126091" x="1411288" y="6443663"/>
          <p14:tracePt t="126100" x="1411288" y="6427788"/>
          <p14:tracePt t="126115" x="1411288" y="6419850"/>
          <p14:tracePt t="126124" x="1411288" y="6411913"/>
          <p14:tracePt t="126131" x="1403350" y="6396038"/>
          <p14:tracePt t="126138" x="1387475" y="6380163"/>
          <p14:tracePt t="126155" x="1379538" y="6364288"/>
          <p14:tracePt t="126163" x="1371600" y="6356350"/>
          <p14:tracePt t="126188" x="1347788" y="6315075"/>
          <p14:tracePt t="126195" x="1339850" y="6315075"/>
          <p14:tracePt t="126202" x="1331913" y="6315075"/>
          <p14:tracePt t="126212" x="1331913" y="6299200"/>
          <p14:tracePt t="126220" x="1323975" y="6299200"/>
          <p14:tracePt t="126227" x="1323975" y="6291263"/>
          <p14:tracePt t="126237" x="1316038" y="6291263"/>
          <p14:tracePt t="126243" x="1316038" y="6283325"/>
          <p14:tracePt t="126252" x="1308100" y="6275388"/>
          <p14:tracePt t="126259" x="1300163" y="6275388"/>
          <p14:tracePt t="126267" x="1300163" y="6267450"/>
          <p14:tracePt t="126275" x="1292225" y="6267450"/>
          <p14:tracePt t="126282" x="1292225" y="6259513"/>
          <p14:tracePt t="126291" x="1292225" y="6251575"/>
          <p14:tracePt t="126307" x="1284288" y="6243638"/>
          <p14:tracePt t="126315" x="1284288" y="6235700"/>
          <p14:tracePt t="126331" x="1274763" y="6235700"/>
          <p14:tracePt t="126467" x="1266825" y="6227763"/>
          <p14:tracePt t="126474" x="1266825" y="6219825"/>
          <p14:tracePt t="126580" x="1274763" y="6219825"/>
          <p14:tracePt t="126591" x="1284288" y="6227763"/>
          <p14:tracePt t="126595" x="1292225" y="6243638"/>
          <p14:tracePt t="126607" x="1308100" y="6251575"/>
          <p14:tracePt t="126611" x="1323975" y="6267450"/>
          <p14:tracePt t="126619" x="1355725" y="6307138"/>
          <p14:tracePt t="126626" x="1371600" y="6315075"/>
          <p14:tracePt t="126641" x="1387475" y="6330950"/>
          <p14:tracePt t="126644" x="1395413" y="6338888"/>
          <p14:tracePt t="126659" x="1403350" y="6338888"/>
          <p14:tracePt t="126731" x="1403350" y="6315075"/>
          <p14:tracePt t="126739" x="1403350" y="6307138"/>
          <p14:tracePt t="126747" x="1395413" y="6291263"/>
          <p14:tracePt t="126758" x="1395413" y="6283325"/>
          <p14:tracePt t="126763" x="1395413" y="6267450"/>
          <p14:tracePt t="126771" x="1379538" y="6259513"/>
          <p14:tracePt t="126779" x="1379538" y="6251575"/>
          <p14:tracePt t="126788" x="1371600" y="6243638"/>
          <p14:tracePt t="126795" x="1363663" y="6243638"/>
          <p14:tracePt t="126803" x="1355725" y="6235700"/>
          <p14:tracePt t="126827" x="1347788" y="6235700"/>
          <p14:tracePt t="126843" x="1347788" y="6227763"/>
          <p14:tracePt t="126980" x="1355725" y="6227763"/>
          <p14:tracePt t="126989" x="1379538" y="6227763"/>
          <p14:tracePt t="126995" x="1411288" y="6227763"/>
          <p14:tracePt t="127004" x="1450975" y="6227763"/>
          <p14:tracePt t="127011" x="1601788" y="6227763"/>
          <p14:tracePt t="127020" x="1714500" y="6227763"/>
          <p14:tracePt t="127027" x="1936750" y="6227763"/>
          <p14:tracePt t="127036" x="2184400" y="6243638"/>
          <p14:tracePt t="127043" x="2503488" y="6243638"/>
          <p14:tracePt t="127052" x="2774950" y="6251575"/>
          <p14:tracePt t="127063" x="3013075" y="6251575"/>
          <p14:tracePt t="127069" x="3165475" y="6251575"/>
          <p14:tracePt t="127075" x="3292475" y="6251575"/>
          <p14:tracePt t="127083" x="3411538" y="6251575"/>
          <p14:tracePt t="127090" x="3443288" y="6243638"/>
          <p14:tracePt t="127099" x="3492500" y="6243638"/>
          <p14:tracePt t="127107" x="3579813" y="6219825"/>
          <p14:tracePt t="127115" x="3675063" y="6188075"/>
          <p14:tracePt t="127123" x="3754438" y="6164263"/>
          <p14:tracePt t="127132" x="3930650" y="6140450"/>
          <p14:tracePt t="127139" x="4002088" y="6108700"/>
          <p14:tracePt t="127147" x="4121150" y="6029325"/>
          <p14:tracePt t="127155" x="4249738" y="5995988"/>
          <p14:tracePt t="127162" x="4313238" y="5964238"/>
          <p14:tracePt t="127170" x="4432300" y="5916613"/>
          <p14:tracePt t="127188" x="4584700" y="5853113"/>
          <p14:tracePt t="127195" x="4632325" y="5829300"/>
          <p14:tracePt t="127203" x="4719638" y="5813425"/>
          <p14:tracePt t="127211" x="4814888" y="5781675"/>
          <p14:tracePt t="127218" x="4894263" y="5734050"/>
          <p14:tracePt t="127226" x="4951413" y="5710238"/>
          <p14:tracePt t="127235" x="5054600" y="5645150"/>
          <p14:tracePt t="127243" x="5189538" y="5557838"/>
          <p14:tracePt t="127252" x="5284788" y="5470525"/>
          <p14:tracePt t="127259" x="5405438" y="5359400"/>
          <p14:tracePt t="127268" x="5500688" y="5246688"/>
          <p14:tracePt t="127274" x="5651500" y="5135563"/>
          <p14:tracePt t="127283" x="5700713" y="5048250"/>
          <p14:tracePt t="127290" x="5756275" y="4943475"/>
          <p14:tracePt t="127299" x="5835650" y="4919663"/>
          <p14:tracePt t="127307" x="5867400" y="4864100"/>
          <p14:tracePt t="127315" x="5875338" y="4832350"/>
          <p14:tracePt t="127323" x="5907088" y="4808538"/>
          <p14:tracePt t="127331" x="5915025" y="4784725"/>
          <p14:tracePt t="127339" x="5922963" y="4768850"/>
          <p14:tracePt t="127347" x="5930900" y="4768850"/>
          <p14:tracePt t="127355" x="5930900" y="4760913"/>
          <p14:tracePt t="127463" x="5922963" y="4768850"/>
          <p14:tracePt t="127467" x="5907088" y="4776788"/>
          <p14:tracePt t="127475" x="5891213" y="4792663"/>
          <p14:tracePt t="127482" x="5803900" y="4848225"/>
          <p14:tracePt t="127491" x="5764213" y="4879975"/>
          <p14:tracePt t="127499" x="5684838" y="4951413"/>
          <p14:tracePt t="127507" x="5595938" y="5000625"/>
          <p14:tracePt t="127514" x="5524500" y="5064125"/>
          <p14:tracePt t="127523" x="5405438" y="5143500"/>
          <p14:tracePt t="127531" x="5341938" y="5222875"/>
          <p14:tracePt t="127539" x="5276850" y="5254625"/>
          <p14:tracePt t="127547" x="5229225" y="5302250"/>
          <p14:tracePt t="127555" x="5165725" y="5351463"/>
          <p14:tracePt t="127563" x="5126038" y="5407025"/>
          <p14:tracePt t="127570" x="5102225" y="5446713"/>
          <p14:tracePt t="127578" x="5070475" y="5526088"/>
          <p14:tracePt t="127587" x="5038725" y="5613400"/>
          <p14:tracePt t="127595" x="5030788" y="5645150"/>
          <p14:tracePt t="127603" x="5014913" y="5662613"/>
          <p14:tracePt t="127611" x="5006975" y="5678488"/>
          <p14:tracePt t="127618" x="4999038" y="5694363"/>
          <p14:tracePt t="127628" x="4991100" y="5702300"/>
          <p14:tracePt t="127636" x="4991100" y="5710238"/>
          <p14:tracePt t="127644" x="4991100" y="5718175"/>
          <p14:tracePt t="127651" x="4991100" y="5726113"/>
          <p14:tracePt t="127659" x="4991100" y="5734050"/>
          <p14:tracePt t="127668" x="4991100" y="5741988"/>
          <p14:tracePt t="127675" x="4991100" y="5757863"/>
          <p14:tracePt t="127682" x="4991100" y="5765800"/>
          <p14:tracePt t="127690" x="4991100" y="5781675"/>
          <p14:tracePt t="127699" x="4991100" y="5797550"/>
          <p14:tracePt t="127707" x="4991100" y="5805488"/>
          <p14:tracePt t="127715" x="4991100" y="5821363"/>
          <p14:tracePt t="127723" x="4991100" y="5829300"/>
          <p14:tracePt t="127731" x="4991100" y="5837238"/>
          <p14:tracePt t="127739" x="4991100" y="5845175"/>
          <p14:tracePt t="127747" x="4991100" y="5853113"/>
          <p14:tracePt t="127755" x="4991100" y="5861050"/>
          <p14:tracePt t="127770" x="4991100" y="5868988"/>
          <p14:tracePt t="127787" x="4991100" y="5884863"/>
          <p14:tracePt t="127803" x="4999038" y="5884863"/>
          <p14:tracePt t="127850" x="5006975" y="5884863"/>
          <p14:tracePt t="127859" x="5014913" y="5876925"/>
          <p14:tracePt t="127867" x="5014913" y="5868988"/>
          <p14:tracePt t="127875" x="5022850" y="5861050"/>
          <p14:tracePt t="127885" x="5022850" y="5853113"/>
          <p14:tracePt t="127891" x="5030788" y="5845175"/>
          <p14:tracePt t="127898" x="5030788" y="5837238"/>
          <p14:tracePt t="127907" x="5038725" y="5821363"/>
          <p14:tracePt t="127915" x="5046663" y="5805488"/>
          <p14:tracePt t="127923" x="5046663" y="5797550"/>
          <p14:tracePt t="127932" x="5046663" y="5789613"/>
          <p14:tracePt t="127939" x="5054600" y="5773738"/>
          <p14:tracePt t="127947" x="5054600" y="5749925"/>
          <p14:tracePt t="127955" x="5054600" y="5741988"/>
          <p14:tracePt t="127963" x="5062538" y="5734050"/>
          <p14:tracePt t="127971" x="5062538" y="5718175"/>
          <p14:tracePt t="127995" x="5062538" y="5710238"/>
          <p14:tracePt t="128003" x="5070475" y="5710238"/>
          <p14:tracePt t="128011" x="5078413" y="5710238"/>
          <p14:tracePt t="128027" x="5094288" y="5710238"/>
          <p14:tracePt t="128035" x="5165725" y="5710238"/>
          <p14:tracePt t="128043" x="5205413" y="5710238"/>
          <p14:tracePt t="128051" x="5310188" y="5710238"/>
          <p14:tracePt t="128059" x="5453063" y="5710238"/>
          <p14:tracePt t="128068" x="5564188" y="5710238"/>
          <p14:tracePt t="128075" x="5700713" y="5710238"/>
          <p14:tracePt t="128084" x="5851525" y="5702300"/>
          <p14:tracePt t="128091" x="5946775" y="5702300"/>
          <p14:tracePt t="128098" x="5994400" y="5702300"/>
          <p14:tracePt t="128107" x="6018213" y="5686425"/>
          <p14:tracePt t="128119" x="6034088" y="5686425"/>
          <p14:tracePt t="128123" x="6051550" y="5678488"/>
          <p14:tracePt t="128132" x="6059488" y="5678488"/>
          <p14:tracePt t="128147" x="6067425" y="5678488"/>
          <p14:tracePt t="128186" x="6067425" y="5670550"/>
          <p14:tracePt t="128211" x="6059488" y="5670550"/>
          <p14:tracePt t="128227" x="6043613" y="5686425"/>
          <p14:tracePt t="128235" x="6026150" y="5694363"/>
          <p14:tracePt t="128243" x="5986463" y="5710238"/>
          <p14:tracePt t="128250" x="5899150" y="5734050"/>
          <p14:tracePt t="128259" x="5803900" y="5773738"/>
          <p14:tracePt t="128271" x="5724525" y="5797550"/>
          <p14:tracePt t="128275" x="5603875" y="5805488"/>
          <p14:tracePt t="128284" x="5540375" y="5805488"/>
          <p14:tracePt t="128291" x="5468938" y="5805488"/>
          <p14:tracePt t="128299" x="5381625" y="5805488"/>
          <p14:tracePt t="128307" x="5284788" y="5813425"/>
          <p14:tracePt t="128315" x="5157788" y="5813425"/>
          <p14:tracePt t="128323" x="5070475" y="5821363"/>
          <p14:tracePt t="128331" x="5006975" y="5821363"/>
          <p14:tracePt t="128339" x="4902200" y="5821363"/>
          <p14:tracePt t="128347" x="4846638" y="5829300"/>
          <p14:tracePt t="128355" x="4751388" y="5829300"/>
          <p14:tracePt t="128364" x="4648200" y="5837238"/>
          <p14:tracePt t="128371" x="4471988" y="5853113"/>
          <p14:tracePt t="128379" x="4376738" y="5861050"/>
          <p14:tracePt t="128387" x="4176713" y="5884863"/>
          <p14:tracePt t="128395" x="4017963" y="5892800"/>
          <p14:tracePt t="128402" x="3851275" y="5916613"/>
          <p14:tracePt t="128411" x="3675063" y="5924550"/>
          <p14:tracePt t="128423" x="3556000" y="5940425"/>
          <p14:tracePt t="128427" x="3451225" y="5964238"/>
          <p14:tracePt t="128435" x="3348038" y="5964238"/>
          <p14:tracePt t="128446" x="3268663" y="5972175"/>
          <p14:tracePt t="128454" x="3197225" y="5980113"/>
          <p14:tracePt t="128459" x="3157538" y="5988050"/>
          <p14:tracePt t="128467" x="3100388" y="5995988"/>
          <p14:tracePt t="128474" x="3092450" y="5995988"/>
          <p14:tracePt t="128484" x="3044825" y="5995988"/>
          <p14:tracePt t="128491" x="3021013" y="6005513"/>
          <p14:tracePt t="128500" x="3013075" y="6013450"/>
          <p14:tracePt t="128507" x="3005138" y="6021388"/>
          <p14:tracePt t="128515" x="2989263" y="6021388"/>
          <p14:tracePt t="128523" x="2973388" y="6021388"/>
          <p14:tracePt t="128531" x="2973388" y="6029325"/>
          <p14:tracePt t="128538" x="2949575" y="6029325"/>
          <p14:tracePt t="128546" x="2917825" y="6037263"/>
          <p14:tracePt t="128555" x="2870200" y="6037263"/>
          <p14:tracePt t="128563" x="2862263" y="6045200"/>
          <p14:tracePt t="128575" x="2846388" y="6053138"/>
          <p14:tracePt t="128578" x="2838450" y="6053138"/>
          <p14:tracePt t="128587" x="2830513" y="6053138"/>
          <p14:tracePt t="128595" x="2822575" y="6053138"/>
          <p14:tracePt t="128611" x="2814638" y="6053138"/>
          <p14:tracePt t="128619" x="2806700" y="6053138"/>
          <p14:tracePt t="128635" x="2798763" y="6053138"/>
          <p14:tracePt t="128643" x="2790825" y="6053138"/>
          <p14:tracePt t="128651" x="2774950" y="6053138"/>
          <p14:tracePt t="128659" x="2767013" y="6053138"/>
          <p14:tracePt t="128668" x="2733675" y="6061075"/>
          <p14:tracePt t="128675" x="2717800" y="6076950"/>
          <p14:tracePt t="128685" x="2646363" y="6084888"/>
          <p14:tracePt t="128691" x="2606675" y="6092825"/>
          <p14:tracePt t="128701" x="2559050" y="6116638"/>
          <p14:tracePt t="128706" x="2503488" y="6132513"/>
          <p14:tracePt t="128714" x="2471738" y="6140450"/>
          <p14:tracePt t="128727" x="2455863" y="6156325"/>
          <p14:tracePt t="128731" x="2432050" y="6156325"/>
          <p14:tracePt t="128739" x="2416175" y="6156325"/>
          <p14:tracePt t="128747" x="2408238" y="6164263"/>
          <p14:tracePt t="128755" x="2400300" y="6172200"/>
          <p14:tracePt t="128771" x="2400300" y="6180138"/>
          <p14:tracePt t="128779" x="2400300" y="6188075"/>
          <p14:tracePt t="128786" x="2400300" y="6196013"/>
          <p14:tracePt t="128795" x="2392363" y="6196013"/>
          <p14:tracePt t="128803" x="2392363" y="6203950"/>
          <p14:tracePt t="128811" x="2392363" y="6211888"/>
          <p14:tracePt t="128819" x="2392363" y="6219825"/>
          <p14:tracePt t="128835" x="2392363" y="6227763"/>
          <p14:tracePt t="128843" x="2400300" y="6227763"/>
          <p14:tracePt t="128851" x="2408238" y="6227763"/>
          <p14:tracePt t="128859" x="2416175" y="6227763"/>
          <p14:tracePt t="128867" x="2424113" y="6227763"/>
          <p14:tracePt t="128875" x="2439988" y="6227763"/>
          <p14:tracePt t="128884" x="2463800" y="6227763"/>
          <p14:tracePt t="128891" x="2527300" y="6235700"/>
          <p14:tracePt t="128901" x="2566988" y="6235700"/>
          <p14:tracePt t="128907" x="2590800" y="6235700"/>
          <p14:tracePt t="128915" x="2622550" y="6235700"/>
          <p14:tracePt t="128923" x="2638425" y="6235700"/>
          <p14:tracePt t="128931" x="2693988" y="6235700"/>
          <p14:tracePt t="128939" x="2701925" y="6235700"/>
          <p14:tracePt t="128947" x="2717800" y="6235700"/>
          <p14:tracePt t="128955" x="2741613" y="6235700"/>
          <p14:tracePt t="128963" x="2751138" y="6235700"/>
          <p14:tracePt t="128971" x="2759075" y="6235700"/>
          <p14:tracePt t="128979" x="2774950" y="6235700"/>
          <p14:tracePt t="128995" x="2790825" y="6235700"/>
          <p14:tracePt t="129003" x="2814638" y="6235700"/>
          <p14:tracePt t="129019" x="2854325" y="6227763"/>
          <p14:tracePt t="129027" x="2862263" y="6227763"/>
          <p14:tracePt t="129035" x="2870200" y="6227763"/>
          <p14:tracePt t="129043" x="2886075" y="6227763"/>
          <p14:tracePt t="129051" x="2901950" y="6227763"/>
          <p14:tracePt t="129058" x="2917825" y="6227763"/>
          <p14:tracePt t="129067" x="2933700" y="6227763"/>
          <p14:tracePt t="129074" x="2957513" y="6227763"/>
          <p14:tracePt t="129084" x="2989263" y="6227763"/>
          <p14:tracePt t="129091" x="3060700" y="6227763"/>
          <p14:tracePt t="129100" x="3149600" y="6227763"/>
          <p14:tracePt t="129107" x="3181350" y="6227763"/>
          <p14:tracePt t="129115" x="3252788" y="6227763"/>
          <p14:tracePt t="129123" x="3308350" y="6227763"/>
          <p14:tracePt t="129131" x="3340100" y="6227763"/>
          <p14:tracePt t="129140" x="3387725" y="6227763"/>
          <p14:tracePt t="129147" x="3411538" y="6227763"/>
          <p14:tracePt t="129157" x="3427413" y="6227763"/>
          <p14:tracePt t="129163" x="3435350" y="6227763"/>
          <p14:tracePt t="129171" x="3443288" y="6227763"/>
          <p14:tracePt t="129187" x="3451225" y="6227763"/>
          <p14:tracePt t="129308" x="3451225" y="6235700"/>
          <p14:tracePt t="129431" x="3459163" y="6243638"/>
          <p14:tracePt t="129442" x="3476625" y="6243638"/>
          <p14:tracePt t="129451" x="3476625" y="6251575"/>
          <p14:tracePt t="129459" x="3492500" y="6251575"/>
          <p14:tracePt t="129467" x="3516313" y="6259513"/>
          <p14:tracePt t="129475" x="3556000" y="6267450"/>
          <p14:tracePt t="129483" x="3595688" y="6275388"/>
          <p14:tracePt t="129491" x="3651250" y="6275388"/>
          <p14:tracePt t="129500" x="3714750" y="6275388"/>
          <p14:tracePt t="129507" x="3754438" y="6275388"/>
          <p14:tracePt t="129516" x="3843338" y="6283325"/>
          <p14:tracePt t="129523" x="3859213" y="6283325"/>
          <p14:tracePt t="129531" x="3930650" y="6283325"/>
          <p14:tracePt t="129539" x="3986213" y="6283325"/>
          <p14:tracePt t="129547" x="4002088" y="6283325"/>
          <p14:tracePt t="129555" x="4017963" y="6283325"/>
          <p14:tracePt t="129563" x="4041775" y="6283325"/>
          <p14:tracePt t="129572" x="4073525" y="6283325"/>
          <p14:tracePt t="129579" x="4081463" y="6283325"/>
          <p14:tracePt t="129588" x="4105275" y="6291263"/>
          <p14:tracePt t="129595" x="4121150" y="6291263"/>
          <p14:tracePt t="129603" x="4137025" y="6291263"/>
          <p14:tracePt t="129611" x="4160838" y="6291263"/>
          <p14:tracePt t="129619" x="4192588" y="6283325"/>
          <p14:tracePt t="129627" x="4233863" y="6283325"/>
          <p14:tracePt t="129635" x="4321175" y="6283325"/>
          <p14:tracePt t="129643" x="4352925" y="6283325"/>
          <p14:tracePt t="129651" x="4392613" y="6283325"/>
          <p14:tracePt t="129659" x="4479925" y="6283325"/>
          <p14:tracePt t="129667" x="4543425" y="6283325"/>
          <p14:tracePt t="129674" x="4616450" y="6283325"/>
          <p14:tracePt t="129683" x="4735513" y="6283325"/>
          <p14:tracePt t="129691" x="4846638" y="6283325"/>
          <p14:tracePt t="129700" x="4959350" y="6283325"/>
          <p14:tracePt t="129707" x="5102225" y="6283325"/>
          <p14:tracePt t="129717" x="5197475" y="6283325"/>
          <p14:tracePt t="129723" x="5357813" y="6283325"/>
          <p14:tracePt t="129731" x="5508625" y="6283325"/>
          <p14:tracePt t="129739" x="5572125" y="6283325"/>
          <p14:tracePt t="129747" x="5676900" y="6275388"/>
          <p14:tracePt t="129755" x="5764213" y="6267450"/>
          <p14:tracePt t="129763" x="5795963" y="6267450"/>
          <p14:tracePt t="129771" x="5819775" y="6267450"/>
          <p14:tracePt t="129779" x="5827713" y="6259513"/>
          <p14:tracePt t="129783" x="5835650" y="6259513"/>
          <p14:tracePt t="129803" x="5835650" y="6251575"/>
          <p14:tracePt t="129827" x="5843588" y="6243638"/>
          <p14:tracePt t="129867" x="5843588" y="6235700"/>
          <p14:tracePt t="129874" x="5851525" y="6235700"/>
          <p14:tracePt t="129882" x="5851525" y="6227763"/>
          <p14:tracePt t="129907" x="5851525" y="6219825"/>
          <p14:tracePt t="129947" x="5851525" y="6211888"/>
          <p14:tracePt t="129955" x="5843588" y="6211888"/>
          <p14:tracePt t="129963" x="5835650" y="6196013"/>
          <p14:tracePt t="129979" x="5827713" y="6172200"/>
          <p14:tracePt t="129987" x="5827713" y="6164263"/>
          <p14:tracePt t="129995" x="5795963" y="6148388"/>
          <p14:tracePt t="130003" x="5788025" y="6140450"/>
          <p14:tracePt t="130011" x="5780088" y="6124575"/>
          <p14:tracePt t="130019" x="5772150" y="6124575"/>
          <p14:tracePt t="130027" x="5764213" y="6108700"/>
          <p14:tracePt t="130035" x="5748338" y="6100763"/>
          <p14:tracePt t="130044" x="5740400" y="6092825"/>
          <p14:tracePt t="130051" x="5724525" y="6084888"/>
          <p14:tracePt t="130059" x="5716588" y="6076950"/>
          <p14:tracePt t="130067" x="5708650" y="6076950"/>
          <p14:tracePt t="130074" x="5708650" y="6069013"/>
          <p14:tracePt t="130087" x="5692775" y="6061075"/>
          <p14:tracePt t="130100" x="5684838" y="6061075"/>
          <p14:tracePt t="130122" x="5676900" y="6061075"/>
          <p14:tracePt t="130138" x="5667375" y="6061075"/>
          <p14:tracePt t="130147" x="5659438" y="6061075"/>
          <p14:tracePt t="130155" x="5635625" y="6061075"/>
          <p14:tracePt t="130163" x="5619750" y="6061075"/>
          <p14:tracePt t="130171" x="5572125" y="6053138"/>
          <p14:tracePt t="130184" x="5548313" y="6053138"/>
          <p14:tracePt t="130187" x="5492750" y="6053138"/>
          <p14:tracePt t="130194" x="5453063" y="6053138"/>
          <p14:tracePt t="130203" x="5365750" y="6053138"/>
          <p14:tracePt t="130211" x="5268913" y="6053138"/>
          <p14:tracePt t="130218" x="5197475" y="6053138"/>
          <p14:tracePt t="130227" x="5110163" y="6053138"/>
          <p14:tracePt t="130239" x="5046663" y="6053138"/>
          <p14:tracePt t="130243" x="4943475" y="6053138"/>
          <p14:tracePt t="130251" x="4854575" y="6053138"/>
          <p14:tracePt t="130259" x="4791075" y="6053138"/>
          <p14:tracePt t="130267" x="4751388" y="6053138"/>
          <p14:tracePt t="130275" x="4727575" y="6053138"/>
          <p14:tracePt t="130283" x="4695825" y="6053138"/>
          <p14:tracePt t="130291" x="4687888" y="6053138"/>
          <p14:tracePt t="130300" x="4664075" y="6053138"/>
          <p14:tracePt t="130307" x="4648200" y="6061075"/>
          <p14:tracePt t="130316" x="4640263" y="6061075"/>
          <p14:tracePt t="130322" x="4632325" y="6061075"/>
          <p14:tracePt t="130332" x="4616450" y="6061075"/>
          <p14:tracePt t="130338" x="4608513" y="6061075"/>
          <p14:tracePt t="130347" x="4600575" y="6061075"/>
          <p14:tracePt t="130355" x="4584700" y="6061075"/>
          <p14:tracePt t="130363" x="4576763" y="6061075"/>
          <p14:tracePt t="130371" x="4576763" y="6069013"/>
          <p14:tracePt t="130379" x="4567238" y="6069013"/>
          <p14:tracePt t="130391" x="4559300" y="6069013"/>
          <p14:tracePt t="130403" x="4551363" y="6069013"/>
          <p14:tracePt t="130419" x="4543425" y="6076950"/>
          <p14:tracePt t="130444" x="4535488" y="6076950"/>
          <p14:tracePt t="130715" x="4535488" y="6084888"/>
          <p14:tracePt t="130730" x="4543425" y="6092825"/>
          <p14:tracePt t="130755" x="4543425" y="6100763"/>
          <p14:tracePt t="130763" x="4551363" y="6100763"/>
          <p14:tracePt t="130771" x="4559300" y="6100763"/>
          <p14:tracePt t="130780" x="4559300" y="6116638"/>
          <p14:tracePt t="130787" x="4567238" y="6124575"/>
          <p14:tracePt t="130796" x="4576763" y="6132513"/>
          <p14:tracePt t="130803" x="4600575" y="6148388"/>
          <p14:tracePt t="130812" x="4608513" y="6164263"/>
          <p14:tracePt t="130819" x="4632325" y="6180138"/>
          <p14:tracePt t="130827" x="4656138" y="6188075"/>
          <p14:tracePt t="130835" x="4672013" y="6203950"/>
          <p14:tracePt t="130843" x="4695825" y="6211888"/>
          <p14:tracePt t="130850" x="4703763" y="6211888"/>
          <p14:tracePt t="130859" x="4711700" y="6211888"/>
          <p14:tracePt t="130866" x="4711700" y="6219825"/>
          <p14:tracePt t="130947" x="4719638" y="6219825"/>
          <p14:tracePt t="130963" x="4727575" y="6219825"/>
          <p14:tracePt t="130980" x="4735513" y="6219825"/>
          <p14:tracePt t="131012" x="4743450" y="6211888"/>
          <p14:tracePt t="131035" x="4751388" y="6211888"/>
          <p14:tracePt t="131043" x="4751388" y="6203950"/>
          <p14:tracePt t="131059" x="4759325" y="6203950"/>
          <p14:tracePt t="131067" x="4767263" y="6203950"/>
          <p14:tracePt t="131074" x="4767263" y="6196013"/>
          <p14:tracePt t="131082" x="4775200" y="6196013"/>
          <p14:tracePt t="131091" x="4791075" y="6196013"/>
          <p14:tracePt t="131107" x="4806950" y="6196013"/>
          <p14:tracePt t="131115" x="4814888" y="6196013"/>
          <p14:tracePt t="131123" x="4830763" y="6196013"/>
          <p14:tracePt t="131131" x="4838700" y="6196013"/>
          <p14:tracePt t="131139" x="4886325" y="6203950"/>
          <p14:tracePt t="131147" x="4918075" y="6203950"/>
          <p14:tracePt t="131155" x="4999038" y="6219825"/>
          <p14:tracePt t="131164" x="5118100" y="6235700"/>
          <p14:tracePt t="131182" x="5284788" y="6259513"/>
          <p14:tracePt t="131187" x="5373688" y="6275388"/>
          <p14:tracePt t="131195" x="5445125" y="6291263"/>
          <p14:tracePt t="131203" x="5548313" y="6307138"/>
          <p14:tracePt t="131211" x="5635625" y="6323013"/>
          <p14:tracePt t="131219" x="5700713" y="6330950"/>
          <p14:tracePt t="131227" x="5716588" y="6338888"/>
          <p14:tracePt t="131235" x="5764213" y="6338888"/>
          <p14:tracePt t="131243" x="5780088" y="6348413"/>
          <p14:tracePt t="131251" x="5795963" y="6348413"/>
          <p14:tracePt t="131259" x="5803900" y="6348413"/>
          <p14:tracePt t="131267" x="5811838" y="6348413"/>
          <p14:tracePt t="131347" x="5819775" y="6348413"/>
          <p14:tracePt t="131379" x="5819775" y="6338888"/>
          <p14:tracePt t="131387" x="5819775" y="6330950"/>
          <p14:tracePt t="131403" x="5827713" y="6330950"/>
          <p14:tracePt t="131435" x="5827713" y="6323013"/>
          <p14:tracePt t="131452" x="5827713" y="6315075"/>
          <p14:tracePt t="131475" x="5827713" y="6307138"/>
          <p14:tracePt t="131491" x="5827713" y="6299200"/>
          <p14:tracePt t="131500" x="5827713" y="6291263"/>
          <p14:tracePt t="131507" x="5827713" y="6283325"/>
          <p14:tracePt t="131523" x="5835650" y="6275388"/>
          <p14:tracePt t="131532" x="5835650" y="6259513"/>
          <p14:tracePt t="131548" x="5843588" y="6251575"/>
          <p14:tracePt t="131555" x="5843588" y="6243638"/>
          <p14:tracePt t="131564" x="5843588" y="6235700"/>
          <p14:tracePt t="131571" x="5843588" y="6219825"/>
          <p14:tracePt t="131580" x="5843588" y="6211888"/>
          <p14:tracePt t="131587" x="5843588" y="6188075"/>
          <p14:tracePt t="131596" x="5851525" y="6180138"/>
          <p14:tracePt t="131603" x="5851525" y="6164263"/>
          <p14:tracePt t="131611" x="5851525" y="6148388"/>
          <p14:tracePt t="131619" x="5851525" y="6132513"/>
          <p14:tracePt t="131627" x="5859463" y="6092825"/>
          <p14:tracePt t="131635" x="5875338" y="6037263"/>
          <p14:tracePt t="131643" x="5875338" y="6029325"/>
          <p14:tracePt t="131651" x="5875338" y="6013450"/>
          <p14:tracePt t="131658" x="5875338" y="5995988"/>
          <p14:tracePt t="131667" x="5883275" y="5964238"/>
          <p14:tracePt t="131675" x="5883275" y="5956300"/>
          <p14:tracePt t="131683" x="5883275" y="5908675"/>
          <p14:tracePt t="131691" x="5891213" y="5868988"/>
          <p14:tracePt t="131699" x="5899150" y="5797550"/>
          <p14:tracePt t="131707" x="5922963" y="5710238"/>
          <p14:tracePt t="131715" x="5930900" y="5678488"/>
          <p14:tracePt t="131723" x="5938838" y="5629275"/>
          <p14:tracePt t="131731" x="5946775" y="5605463"/>
          <p14:tracePt t="131739" x="5946775" y="5589588"/>
          <p14:tracePt t="131751" x="5962650" y="5581650"/>
          <p14:tracePt t="131755" x="5962650" y="5573713"/>
          <p14:tracePt t="131765" x="5970588" y="5557838"/>
          <p14:tracePt t="131771" x="5978525" y="5557838"/>
          <p14:tracePt t="131780" x="5978525" y="5549900"/>
          <p14:tracePt t="131787" x="5986463" y="5549900"/>
          <p14:tracePt t="131796" x="5986463" y="5534025"/>
          <p14:tracePt t="131803" x="6002338" y="5534025"/>
          <p14:tracePt t="131811" x="6002338" y="5526088"/>
          <p14:tracePt t="131819" x="6010275" y="5518150"/>
          <p14:tracePt t="131827" x="6018213" y="5494338"/>
          <p14:tracePt t="131835" x="6018213" y="5478463"/>
          <p14:tracePt t="131843" x="6026150" y="5462588"/>
          <p14:tracePt t="131851" x="6026150" y="5438775"/>
          <p14:tracePt t="131859" x="6034088" y="5430838"/>
          <p14:tracePt t="131867" x="6034088" y="5391150"/>
          <p14:tracePt t="131874" x="6034088" y="5335588"/>
          <p14:tracePt t="131882" x="6034088" y="5319713"/>
          <p14:tracePt t="131891" x="6026150" y="5254625"/>
          <p14:tracePt t="131903" x="6018213" y="5135563"/>
          <p14:tracePt t="131907" x="6002338" y="5072063"/>
          <p14:tracePt t="131915" x="5986463" y="4992688"/>
          <p14:tracePt t="131923" x="5962650" y="4872038"/>
          <p14:tracePt t="131933" x="5962650" y="4840288"/>
          <p14:tracePt t="131938" x="5930900" y="4792663"/>
          <p14:tracePt t="131947" x="5915025" y="4737100"/>
          <p14:tracePt t="131954" x="5883275" y="4665663"/>
          <p14:tracePt t="131963" x="5867400" y="4624388"/>
          <p14:tracePt t="131971" x="5859463" y="4592638"/>
          <p14:tracePt t="131980" x="5843588" y="4584700"/>
          <p14:tracePt t="131987" x="5835650" y="4568825"/>
          <p14:tracePt t="131996" x="5819775" y="4560888"/>
          <p14:tracePt t="132003" x="5819775" y="4552950"/>
          <p14:tracePt t="132011" x="5811838" y="4545013"/>
          <p14:tracePt t="132034" x="5803900" y="4545013"/>
          <p14:tracePt t="132091" x="5795963" y="4545013"/>
          <p14:tracePt t="132099" x="5795963" y="4537075"/>
          <p14:tracePt t="132107" x="5788025" y="4537075"/>
          <p14:tracePt t="132123" x="5788025" y="4529138"/>
          <p14:tracePt t="132139" x="5780088" y="4521200"/>
          <p14:tracePt t="132155" x="5772150" y="4513263"/>
          <p14:tracePt t="132162" x="5764213" y="4505325"/>
          <p14:tracePt t="132180" x="5756275" y="4505325"/>
          <p14:tracePt t="132187" x="5740400" y="4489450"/>
          <p14:tracePt t="132196" x="5716588" y="4481513"/>
          <p14:tracePt t="132206" x="5708650" y="4465638"/>
          <p14:tracePt t="132210" x="5684838" y="4457700"/>
          <p14:tracePt t="132219" x="5635625" y="4410075"/>
          <p14:tracePt t="132227" x="5564188" y="4378325"/>
          <p14:tracePt t="132235" x="5564188" y="4370388"/>
          <p14:tracePt t="132243" x="5548313" y="4370388"/>
          <p14:tracePt t="132251" x="5532438" y="4362450"/>
          <p14:tracePt t="132259" x="5524500" y="4354513"/>
          <p14:tracePt t="132267" x="5516563" y="4354513"/>
          <p14:tracePt t="132363" x="5524500" y="4354513"/>
          <p14:tracePt t="132371" x="5532438" y="4354513"/>
          <p14:tracePt t="132379" x="5548313" y="4354513"/>
          <p14:tracePt t="132388" x="5572125" y="4354513"/>
          <p14:tracePt t="132396" x="5580063" y="4354513"/>
          <p14:tracePt t="132402" x="5595938" y="4354513"/>
          <p14:tracePt t="132412" x="5619750" y="4354513"/>
          <p14:tracePt t="132419" x="5651500" y="4354513"/>
          <p14:tracePt t="132427" x="5667375" y="4354513"/>
          <p14:tracePt t="132435" x="5700713" y="4362450"/>
          <p14:tracePt t="132443" x="5732463" y="4362450"/>
          <p14:tracePt t="132451" x="5772150" y="4378325"/>
          <p14:tracePt t="132459" x="5827713" y="4386263"/>
          <p14:tracePt t="132467" x="5891213" y="4394200"/>
          <p14:tracePt t="132475" x="6026150" y="4402138"/>
          <p14:tracePt t="132483" x="6146800" y="4402138"/>
          <p14:tracePt t="132491" x="6257925" y="4402138"/>
          <p14:tracePt t="132498" x="6384925" y="4402138"/>
          <p14:tracePt t="132512" x="6584950" y="4402138"/>
          <p14:tracePt t="132515" x="6735763" y="4402138"/>
          <p14:tracePt t="132523" x="6951663" y="4402138"/>
          <p14:tracePt t="132531" x="7102475" y="4402138"/>
          <p14:tracePt t="132539" x="7302500" y="4402138"/>
          <p14:tracePt t="132547" x="7437438" y="4402138"/>
          <p14:tracePt t="132556" x="7669213" y="4402138"/>
          <p14:tracePt t="132562" x="7788275" y="4402138"/>
          <p14:tracePt t="132571" x="7924800" y="4410075"/>
          <p14:tracePt t="132580" x="8035925" y="4410075"/>
          <p14:tracePt t="132588" x="8067675" y="4410075"/>
          <p14:tracePt t="132601" x="8115300" y="4410075"/>
          <p14:tracePt t="132613" x="8123238" y="4410075"/>
          <p14:tracePt t="132779" x="8107363" y="4410075"/>
          <p14:tracePt t="132795" x="8083550" y="4425950"/>
          <p14:tracePt t="132803" x="8067675" y="4433888"/>
          <p14:tracePt t="132811" x="8027988" y="4441825"/>
          <p14:tracePt t="132822" x="7996238" y="4457700"/>
          <p14:tracePt t="132827" x="7932738" y="4473575"/>
          <p14:tracePt t="132835" x="7885113" y="4489450"/>
          <p14:tracePt t="132843" x="7827963" y="4505325"/>
          <p14:tracePt t="132851" x="7796213" y="4505325"/>
          <p14:tracePt t="132859" x="7780338" y="4521200"/>
          <p14:tracePt t="132867" x="7756525" y="4537075"/>
          <p14:tracePt t="132875" x="7732713" y="4545013"/>
          <p14:tracePt t="132883" x="7724775" y="4552950"/>
          <p14:tracePt t="132890" x="7708900" y="4560888"/>
          <p14:tracePt t="132899" x="7708900" y="4568825"/>
          <p14:tracePt t="132907" x="7700963" y="4568825"/>
          <p14:tracePt t="132915" x="7685088" y="4568825"/>
          <p14:tracePt t="132923" x="7669213" y="4576763"/>
          <p14:tracePt t="132931" x="7653338" y="4576763"/>
          <p14:tracePt t="132939" x="7629525" y="4576763"/>
          <p14:tracePt t="132947" x="7613650" y="4584700"/>
          <p14:tracePt t="132955" x="7573963" y="4592638"/>
          <p14:tracePt t="132963" x="7518400" y="4600575"/>
          <p14:tracePt t="132972" x="7453313" y="4616450"/>
          <p14:tracePt t="132979" x="7405688" y="4616450"/>
          <p14:tracePt t="132988" x="7318375" y="4624388"/>
          <p14:tracePt t="132995" x="7223125" y="4624388"/>
          <p14:tracePt t="133004" x="7151688" y="4624388"/>
          <p14:tracePt t="133011" x="7094538" y="4624388"/>
          <p14:tracePt t="133022" x="7031038" y="4624388"/>
          <p14:tracePt t="133027" x="6927850" y="4616450"/>
          <p14:tracePt t="133035" x="6872288" y="4600575"/>
          <p14:tracePt t="133043" x="6777038" y="4576763"/>
          <p14:tracePt t="133051" x="6696075" y="4552950"/>
          <p14:tracePt t="133059" x="6577013" y="4529138"/>
          <p14:tracePt t="133067" x="6505575" y="4505325"/>
          <p14:tracePt t="133074" x="6465888" y="4505325"/>
          <p14:tracePt t="133083" x="6410325" y="4489450"/>
          <p14:tracePt t="133090" x="6369050" y="4473575"/>
          <p14:tracePt t="133099" x="6361113" y="4465638"/>
          <p14:tracePt t="133107" x="6337300" y="4449763"/>
          <p14:tracePt t="133115" x="6321425" y="4441825"/>
          <p14:tracePt t="133122" x="6321425" y="4433888"/>
          <p14:tracePt t="133139" x="6321425" y="4425950"/>
          <p14:tracePt t="133163" x="6313488" y="4418013"/>
          <p14:tracePt t="133187" x="6305550" y="4402138"/>
          <p14:tracePt t="133195" x="6297613" y="4402138"/>
          <p14:tracePt t="133220" x="6289675" y="4402138"/>
          <p14:tracePt t="133227" x="6289675" y="4410075"/>
          <p14:tracePt t="133237" x="6281738" y="4410075"/>
          <p14:tracePt t="133243" x="6273800" y="4433888"/>
          <p14:tracePt t="133251" x="6265863" y="4457700"/>
          <p14:tracePt t="133259" x="6257925" y="4465638"/>
          <p14:tracePt t="133267" x="6249988" y="4489450"/>
          <p14:tracePt t="133275" x="6242050" y="4505325"/>
          <p14:tracePt t="133283" x="6242050" y="4521200"/>
          <p14:tracePt t="133291" x="6242050" y="4576763"/>
          <p14:tracePt t="133299" x="6242050" y="4592638"/>
          <p14:tracePt t="133307" x="6242050" y="4633913"/>
          <p14:tracePt t="133315" x="6242050" y="4689475"/>
          <p14:tracePt t="133323" x="6242050" y="4721225"/>
          <p14:tracePt t="133331" x="6242050" y="4760913"/>
          <p14:tracePt t="133339" x="6242050" y="4816475"/>
          <p14:tracePt t="133347" x="6242050" y="4848225"/>
          <p14:tracePt t="133355" x="6242050" y="4864100"/>
          <p14:tracePt t="133363" x="6242050" y="4879975"/>
          <p14:tracePt t="133370" x="6249988" y="4879975"/>
          <p14:tracePt t="133379" x="6257925" y="4879975"/>
          <p14:tracePt t="133387" x="6265863" y="4879975"/>
          <p14:tracePt t="133404" x="6281738" y="4872038"/>
          <p14:tracePt t="133411" x="6289675" y="4816475"/>
          <p14:tracePt t="133421" x="6313488" y="4784725"/>
          <p14:tracePt t="133427" x="6329363" y="4737100"/>
          <p14:tracePt t="133436" x="6369050" y="4681538"/>
          <p14:tracePt t="133443" x="6392863" y="4608513"/>
          <p14:tracePt t="133451" x="6450013" y="4584700"/>
          <p14:tracePt t="133459" x="6553200" y="4521200"/>
          <p14:tracePt t="133467" x="6600825" y="4497388"/>
          <p14:tracePt t="133475" x="6656388" y="4473575"/>
          <p14:tracePt t="133483" x="6719888" y="4457700"/>
          <p14:tracePt t="133491" x="6832600" y="4433888"/>
          <p14:tracePt t="133499" x="6919913" y="4410075"/>
          <p14:tracePt t="133507" x="6983413" y="4354513"/>
          <p14:tracePt t="133515" x="7062788" y="4306888"/>
          <p14:tracePt t="133523" x="7191375" y="4281488"/>
          <p14:tracePt t="133531" x="7334250" y="4202113"/>
          <p14:tracePt t="133539" x="7413625" y="4154488"/>
          <p14:tracePt t="133547" x="7566025" y="4138613"/>
          <p14:tracePt t="133555" x="7629525" y="4122738"/>
          <p14:tracePt t="133567" x="7677150" y="4114800"/>
          <p14:tracePt t="133571" x="7756525" y="4098925"/>
          <p14:tracePt t="133579" x="7796213" y="4090988"/>
          <p14:tracePt t="133586" x="7812088" y="4083050"/>
          <p14:tracePt t="133594" x="7820025" y="4067175"/>
          <p14:tracePt t="133604" x="7827963" y="4067175"/>
          <p14:tracePt t="133611" x="7835900" y="4067175"/>
          <p14:tracePt t="133620" x="7835900" y="4059238"/>
          <p14:tracePt t="133683" x="7835900" y="4051300"/>
          <p14:tracePt t="133690" x="7843838" y="4043363"/>
          <p14:tracePt t="133699" x="7843838" y="4035425"/>
          <p14:tracePt t="133707" x="7843838" y="4027488"/>
          <p14:tracePt t="133720" x="7851775" y="4027488"/>
          <p14:tracePt t="133722" x="7851775" y="4011613"/>
          <p14:tracePt t="133731" x="7859713" y="4003675"/>
          <p14:tracePt t="133739" x="7859713" y="3979863"/>
          <p14:tracePt t="133747" x="7859713" y="3971925"/>
          <p14:tracePt t="133755" x="7869238" y="3956050"/>
          <p14:tracePt t="133763" x="7869238" y="3930650"/>
          <p14:tracePt t="133771" x="7877175" y="3922713"/>
          <p14:tracePt t="133779" x="7877175" y="3906838"/>
          <p14:tracePt t="133788" x="7877175" y="3883025"/>
          <p14:tracePt t="133795" x="7885113" y="3867150"/>
          <p14:tracePt t="133803" x="7885113" y="3851275"/>
          <p14:tracePt t="133810" x="7893050" y="3827463"/>
          <p14:tracePt t="133820" x="7900988" y="3819525"/>
          <p14:tracePt t="133827" x="7900988" y="3803650"/>
          <p14:tracePt t="133836" x="7900988" y="3779838"/>
          <p14:tracePt t="133843" x="7900988" y="3763963"/>
          <p14:tracePt t="133851" x="7908925" y="3756025"/>
          <p14:tracePt t="133859" x="7916863" y="3748088"/>
          <p14:tracePt t="133871" x="7916863" y="3732213"/>
          <p14:tracePt t="133875" x="7924800" y="3724275"/>
          <p14:tracePt t="133883" x="7924800" y="3716338"/>
          <p14:tracePt t="133891" x="7932738" y="3716338"/>
          <p14:tracePt t="133899" x="7932738" y="3708400"/>
          <p14:tracePt t="133947" x="7940675" y="3700463"/>
          <p14:tracePt t="133955" x="7940675" y="3708400"/>
          <p14:tracePt t="133971" x="7932738" y="3724275"/>
          <p14:tracePt t="133978" x="7908925" y="3748088"/>
          <p14:tracePt t="133987" x="7885113" y="3771900"/>
          <p14:tracePt t="133994" x="7859713" y="3811588"/>
          <p14:tracePt t="134003" x="7804150" y="3859213"/>
          <p14:tracePt t="134011" x="7764463" y="3890963"/>
          <p14:tracePt t="134022" x="7740650" y="3956050"/>
          <p14:tracePt t="134027" x="7708900" y="4035425"/>
          <p14:tracePt t="134036" x="7661275" y="4098925"/>
          <p14:tracePt t="134043" x="7613650" y="4138613"/>
          <p14:tracePt t="134052" x="7550150" y="4217988"/>
          <p14:tracePt t="134058" x="7526338" y="4273550"/>
          <p14:tracePt t="134067" x="7510463" y="4281488"/>
          <p14:tracePt t="134075" x="7485063" y="4298950"/>
          <p14:tracePt t="134086" x="7477125" y="4298950"/>
          <p14:tracePt t="134099" x="7469188" y="4298950"/>
          <p14:tracePt t="134107" x="7461250" y="4306888"/>
          <p14:tracePt t="134115" x="7453313" y="4306888"/>
          <p14:tracePt t="134123" x="7437438" y="4306888"/>
          <p14:tracePt t="134131" x="7421563" y="4314825"/>
          <p14:tracePt t="134139" x="7381875" y="4314825"/>
          <p14:tracePt t="134147" x="7302500" y="4314825"/>
          <p14:tracePt t="134155" x="7207250" y="4314825"/>
          <p14:tracePt t="134172" x="7078663" y="4314825"/>
          <p14:tracePt t="134174" x="6872288" y="4322763"/>
          <p14:tracePt t="134178" x="6759575" y="4322763"/>
          <p14:tracePt t="134187" x="6656388" y="4322763"/>
          <p14:tracePt t="134194" x="6569075" y="4322763"/>
          <p14:tracePt t="134204" x="6505575" y="4322763"/>
          <p14:tracePt t="134211" x="6426200" y="4314825"/>
          <p14:tracePt t="134219" x="6402388" y="4306888"/>
          <p14:tracePt t="134227" x="6369050" y="4306888"/>
          <p14:tracePt t="134236" x="6361113" y="4306888"/>
          <p14:tracePt t="134243" x="6337300" y="4298950"/>
          <p14:tracePt t="134252" x="6321425" y="4291013"/>
          <p14:tracePt t="134267" x="6305550" y="4291013"/>
          <p14:tracePt t="134275" x="6297613" y="4291013"/>
          <p14:tracePt t="134283" x="6289675" y="4291013"/>
          <p14:tracePt t="134291" x="6281738" y="4291013"/>
          <p14:tracePt t="134307" x="6273800" y="4291013"/>
          <p14:tracePt t="134315" x="6257925" y="4298950"/>
          <p14:tracePt t="134323" x="6249988" y="4298950"/>
          <p14:tracePt t="134331" x="6242050" y="4306888"/>
          <p14:tracePt t="134338" x="6226175" y="4306888"/>
          <p14:tracePt t="134347" x="6210300" y="4314825"/>
          <p14:tracePt t="134355" x="6202363" y="4322763"/>
          <p14:tracePt t="134363" x="6194425" y="4322763"/>
          <p14:tracePt t="134371" x="6186488" y="4330700"/>
          <p14:tracePt t="134379" x="6178550" y="4338638"/>
          <p14:tracePt t="134387" x="6170613" y="4338638"/>
          <p14:tracePt t="134395" x="6170613" y="4346575"/>
          <p14:tracePt t="134411" x="6154738" y="4362450"/>
          <p14:tracePt t="134427" x="6138863" y="4378325"/>
          <p14:tracePt t="134436" x="6130925" y="4386263"/>
          <p14:tracePt t="134443" x="6122988" y="4386263"/>
          <p14:tracePt t="134458" x="6115050" y="4402138"/>
          <p14:tracePt t="134523" x="6107113" y="4402138"/>
          <p14:tracePt t="134580" x="6107113" y="4394200"/>
          <p14:tracePt t="134603" x="6107113" y="4386263"/>
          <p14:tracePt t="134876" x="6107113" y="4378325"/>
          <p14:tracePt t="134883" x="6107113" y="4370388"/>
          <p14:tracePt t="135219" x="6107113" y="4378325"/>
          <p14:tracePt t="135251" x="6099175" y="4386263"/>
          <p14:tracePt t="135259" x="6099175" y="4394200"/>
          <p14:tracePt t="135283" x="6099175" y="4402138"/>
          <p14:tracePt t="135291" x="6091238" y="4402138"/>
          <p14:tracePt t="135467" x="6091238" y="4410075"/>
          <p14:tracePt t="135499" x="6083300" y="4410075"/>
          <p14:tracePt t="135531" x="6083300" y="4418013"/>
          <p14:tracePt t="135555" x="6083300" y="4425950"/>
          <p14:tracePt t="135563" x="6075363" y="4425950"/>
          <p14:tracePt t="135572" x="6067425" y="4433888"/>
          <p14:tracePt t="135836" x="6067425" y="4425950"/>
          <p14:tracePt t="137141" x="6075363" y="4425950"/>
          <p14:tracePt t="137229" x="6075363" y="4433888"/>
          <p14:tracePt t="137234" x="6067425" y="4433888"/>
          <p14:tracePt t="137250" x="6067425" y="4441825"/>
          <p14:tracePt t="137267" x="6067425" y="4449763"/>
          <p14:tracePt t="137274" x="6067425" y="4457700"/>
          <p14:tracePt t="137283" x="6067425" y="4465638"/>
          <p14:tracePt t="137291" x="6059488" y="4473575"/>
          <p14:tracePt t="137299" x="6059488" y="4481513"/>
          <p14:tracePt t="137316" x="6051550" y="4497388"/>
          <p14:tracePt t="137323" x="6043613" y="4505325"/>
          <p14:tracePt t="137330" x="6043613" y="4513263"/>
          <p14:tracePt t="137339" x="6043613" y="4521200"/>
          <p14:tracePt t="137359" x="6043613" y="4529138"/>
          <p14:tracePt t="137371" x="6034088" y="4537075"/>
          <p14:tracePt t="137380" x="6034088" y="4545013"/>
          <p14:tracePt t="137387" x="6034088" y="4552950"/>
          <p14:tracePt t="137403" x="6026150" y="4552950"/>
          <p14:tracePt t="137411" x="6026150" y="4560888"/>
          <p14:tracePt t="137533" x="6026150" y="4568825"/>
          <p14:tracePt t="137539" x="6018213" y="4576763"/>
          <p14:tracePt t="137548" x="6010275" y="4576763"/>
          <p14:tracePt t="137555" x="6010275" y="4584700"/>
          <p14:tracePt t="137565" x="6010275" y="4592638"/>
          <p14:tracePt t="137570" x="6002338" y="4600575"/>
          <p14:tracePt t="137580" x="5994400" y="4616450"/>
          <p14:tracePt t="137586" x="5994400" y="4641850"/>
          <p14:tracePt t="137596" x="5978525" y="4649788"/>
          <p14:tracePt t="137603" x="5978525" y="4665663"/>
          <p14:tracePt t="137611" x="5978525" y="4673600"/>
          <p14:tracePt t="137619" x="5970588" y="4681538"/>
          <p14:tracePt t="137627" x="5970588" y="4689475"/>
          <p14:tracePt t="137907" x="5962650" y="4689475"/>
          <p14:tracePt t="137924" x="5962650" y="4681538"/>
          <p14:tracePt t="137931" x="5962650" y="4673600"/>
          <p14:tracePt t="137939" x="5962650" y="4665663"/>
          <p14:tracePt t="137948" x="5962650" y="4657725"/>
          <p14:tracePt t="137955" x="5962650" y="4649788"/>
          <p14:tracePt t="137971" x="5962650" y="4641850"/>
          <p14:tracePt t="138051" x="5962650" y="4633913"/>
          <p14:tracePt t="138123" x="5970588" y="4624388"/>
          <p14:tracePt t="138131" x="5970588" y="4616450"/>
          <p14:tracePt t="138151" x="5970588" y="4608513"/>
          <p14:tracePt t="138158" x="5970588" y="4600575"/>
          <p14:tracePt t="138171" x="5970588" y="4592638"/>
          <p14:tracePt t="138180" x="5970588" y="4584700"/>
          <p14:tracePt t="138197" x="5970588" y="4568825"/>
          <p14:tracePt t="138202" x="5970588" y="4560888"/>
          <p14:tracePt t="138211" x="5970588" y="4545013"/>
          <p14:tracePt t="138227" x="5978525" y="4529138"/>
          <p14:tracePt t="138235" x="5978525" y="4521200"/>
          <p14:tracePt t="138242" x="5986463" y="4513263"/>
          <p14:tracePt t="138251" x="5986463" y="4505325"/>
          <p14:tracePt t="138365" x="5986463" y="4497388"/>
          <p14:tracePt t="138412" x="5994400" y="4489450"/>
          <p14:tracePt t="138428" x="5994400" y="4481513"/>
          <p14:tracePt t="138436" x="5994400" y="4473575"/>
          <p14:tracePt t="138443" x="5994400" y="4465638"/>
          <p14:tracePt t="138451" x="6002338" y="4457700"/>
          <p14:tracePt t="138459" x="6010275" y="4441825"/>
          <p14:tracePt t="138466" x="6010275" y="4433888"/>
          <p14:tracePt t="138475" x="6018213" y="4425950"/>
          <p14:tracePt t="138482" x="6018213" y="4418013"/>
          <p14:tracePt t="138491" x="6018213" y="4410075"/>
          <p14:tracePt t="138499" x="6018213" y="4402138"/>
          <p14:tracePt t="138507" x="6018213" y="4394200"/>
          <p14:tracePt t="138607" x="6018213" y="4410075"/>
          <p14:tracePt t="138611" x="6018213" y="4433888"/>
          <p14:tracePt t="138619" x="6010275" y="4441825"/>
          <p14:tracePt t="138627" x="6002338" y="4457700"/>
          <p14:tracePt t="138636" x="5994400" y="4481513"/>
          <p14:tracePt t="138643" x="5986463" y="4521200"/>
          <p14:tracePt t="138651" x="5978525" y="4529138"/>
          <p14:tracePt t="138658" x="5978525" y="4537075"/>
          <p14:tracePt t="138667" x="5978525" y="4552950"/>
          <p14:tracePt t="138682" x="5978525" y="4560888"/>
          <p14:tracePt t="138691" x="5978525" y="4568825"/>
          <p14:tracePt t="138699" x="5978525" y="4576763"/>
          <p14:tracePt t="138720" x="5970588" y="4584700"/>
          <p14:tracePt t="138755" x="5970588" y="4592638"/>
          <p14:tracePt t="138845" x="5962650" y="4600575"/>
          <p14:tracePt t="138853" x="5962650" y="4608513"/>
          <p14:tracePt t="138871" x="5962650" y="4616450"/>
          <p14:tracePt t="138898" x="5954713" y="4633913"/>
          <p14:tracePt t="138907" x="5954713" y="4641850"/>
          <p14:tracePt t="138915" x="5954713" y="4665663"/>
          <p14:tracePt t="138923" x="5954713" y="4673600"/>
          <p14:tracePt t="138931" x="5946775" y="4689475"/>
          <p14:tracePt t="138939" x="5946775" y="4713288"/>
          <p14:tracePt t="138948" x="5946775" y="4729163"/>
          <p14:tracePt t="138955" x="5946775" y="4737100"/>
          <p14:tracePt t="138971" x="5946775" y="4745038"/>
          <p14:tracePt t="139076" x="5938838" y="4745038"/>
          <p14:tracePt t="139098" x="5938838" y="4737100"/>
          <p14:tracePt t="139107" x="5938838" y="4721225"/>
          <p14:tracePt t="139115" x="5938838" y="4705350"/>
          <p14:tracePt t="139123" x="5938838" y="4697413"/>
          <p14:tracePt t="139131" x="5938838" y="4673600"/>
          <p14:tracePt t="139139" x="5938838" y="4657725"/>
          <p14:tracePt t="139147" x="5938838" y="4641850"/>
          <p14:tracePt t="139155" x="5938838" y="4616450"/>
          <p14:tracePt t="139164" x="5938838" y="4576763"/>
          <p14:tracePt t="139182" x="5946775" y="4552950"/>
          <p14:tracePt t="139187" x="5946775" y="4545013"/>
          <p14:tracePt t="139196" x="5946775" y="4537075"/>
          <p14:tracePt t="139203" x="5946775" y="4529138"/>
          <p14:tracePt t="139211" x="5954713" y="4529138"/>
          <p14:tracePt t="139244" x="5962650" y="4529138"/>
          <p14:tracePt t="139267" x="5962650" y="4537075"/>
          <p14:tracePt t="139275" x="5962650" y="4552950"/>
          <p14:tracePt t="139291" x="5970588" y="4576763"/>
          <p14:tracePt t="139298" x="5970588" y="4592638"/>
          <p14:tracePt t="139307" x="5970588" y="4608513"/>
          <p14:tracePt t="139315" x="5970588" y="4624388"/>
          <p14:tracePt t="139327" x="5970588" y="4641850"/>
          <p14:tracePt t="139331" x="5970588" y="4657725"/>
          <p14:tracePt t="139339" x="5970588" y="4665663"/>
          <p14:tracePt t="139346" x="5970588" y="4681538"/>
          <p14:tracePt t="139354" x="5970588" y="4689475"/>
          <p14:tracePt t="139363" x="5970588" y="4697413"/>
          <p14:tracePt t="139371" x="5970588" y="4705350"/>
          <p14:tracePt t="139380" x="5970588" y="4721225"/>
          <p14:tracePt t="139387" x="5970588" y="4729163"/>
          <p14:tracePt t="139396" x="5970588" y="4745038"/>
          <p14:tracePt t="139403" x="5970588" y="4760913"/>
          <p14:tracePt t="139412" x="5970588" y="4776788"/>
          <p14:tracePt t="139419" x="5970588" y="4784725"/>
          <p14:tracePt t="139427" x="5962650" y="4792663"/>
          <p14:tracePt t="139435" x="5962650" y="4800600"/>
          <p14:tracePt t="139443" x="5962650" y="4808538"/>
          <p14:tracePt t="139451" x="5962650" y="4816475"/>
          <p14:tracePt t="139459" x="5962650" y="4824413"/>
          <p14:tracePt t="139467" x="5962650" y="4832350"/>
          <p14:tracePt t="139479" x="5962650" y="4840288"/>
          <p14:tracePt t="139483" x="5954713" y="4848225"/>
          <p14:tracePt t="139491" x="5954713" y="4864100"/>
          <p14:tracePt t="139499" x="5954713" y="4872038"/>
          <p14:tracePt t="139507" x="5954713" y="4879975"/>
          <p14:tracePt t="139515" x="5946775" y="4903788"/>
          <p14:tracePt t="139523" x="5938838" y="4919663"/>
          <p14:tracePt t="139531" x="5930900" y="4967288"/>
          <p14:tracePt t="139538" x="5922963" y="4984750"/>
          <p14:tracePt t="139548" x="5922963" y="5024438"/>
          <p14:tracePt t="139555" x="5922963" y="5111750"/>
          <p14:tracePt t="139563" x="5907088" y="5207000"/>
          <p14:tracePt t="139571" x="5883275" y="5319713"/>
          <p14:tracePt t="139582" x="5859463" y="5526088"/>
          <p14:tracePt t="139587" x="5835650" y="5621338"/>
          <p14:tracePt t="139596" x="5795963" y="5765800"/>
          <p14:tracePt t="139603" x="5780088" y="5884863"/>
          <p14:tracePt t="139612" x="5764213" y="5988050"/>
          <p14:tracePt t="139619" x="5756275" y="6029325"/>
          <p14:tracePt t="139631" x="5740400" y="6084888"/>
          <p14:tracePt t="139635" x="5740400" y="6100763"/>
          <p14:tracePt t="139643" x="5740400" y="6108700"/>
          <p14:tracePt t="139667" x="5732463" y="6108700"/>
          <p14:tracePt t="139819" x="5724525" y="6108700"/>
          <p14:tracePt t="139827" x="5716588" y="6108700"/>
          <p14:tracePt t="139835" x="5700713" y="6100763"/>
          <p14:tracePt t="139845" x="5684838" y="6100763"/>
          <p14:tracePt t="139851" x="5580063" y="6092825"/>
          <p14:tracePt t="139860" x="5516563" y="6084888"/>
          <p14:tracePt t="139867" x="5389563" y="6084888"/>
          <p14:tracePt t="139875" x="5189538" y="6084888"/>
          <p14:tracePt t="139883" x="4999038" y="6084888"/>
          <p14:tracePt t="139890" x="4862513" y="6084888"/>
          <p14:tracePt t="139899" x="4703763" y="6084888"/>
          <p14:tracePt t="139907" x="4551363" y="6084888"/>
          <p14:tracePt t="139915" x="4424363" y="6084888"/>
          <p14:tracePt t="139924" x="4305300" y="6084888"/>
          <p14:tracePt t="139931" x="4192588" y="6084888"/>
          <p14:tracePt t="139940" x="4113213" y="6092825"/>
          <p14:tracePt t="139947" x="3970338" y="6092825"/>
          <p14:tracePt t="139955" x="3906838" y="6100763"/>
          <p14:tracePt t="139963" x="3802063" y="6124575"/>
          <p14:tracePt t="139971" x="3683000" y="6132513"/>
          <p14:tracePt t="139979" x="3587750" y="6148388"/>
          <p14:tracePt t="139987" x="3387725" y="6156325"/>
          <p14:tracePt t="139995" x="3189288" y="6180138"/>
          <p14:tracePt t="140003" x="3060700" y="6203950"/>
          <p14:tracePt t="140012" x="2886075" y="6211888"/>
          <p14:tracePt t="140019" x="2725738" y="6219825"/>
          <p14:tracePt t="140027" x="2606675" y="6235700"/>
          <p14:tracePt t="140035" x="2503488" y="6235700"/>
          <p14:tracePt t="140043" x="2447925" y="6235700"/>
          <p14:tracePt t="140051" x="2384425" y="6235700"/>
          <p14:tracePt t="140060" x="2374900" y="6235700"/>
          <p14:tracePt t="140067" x="2351088" y="6235700"/>
          <p14:tracePt t="140075" x="2343150" y="6235700"/>
          <p14:tracePt t="140092" x="2335213" y="6235700"/>
          <p14:tracePt t="140107" x="2327275" y="6235700"/>
          <p14:tracePt t="140124" x="2319338" y="6235700"/>
          <p14:tracePt t="140131" x="2311400" y="6235700"/>
          <p14:tracePt t="140140" x="2303463" y="6227763"/>
          <p14:tracePt t="140147" x="2295525" y="6219825"/>
          <p14:tracePt t="140155" x="2255838" y="6219825"/>
          <p14:tracePt t="140163" x="2200275" y="6203950"/>
          <p14:tracePt t="140179" x="2120900" y="6188075"/>
          <p14:tracePt t="140187" x="2033588" y="6188075"/>
          <p14:tracePt t="140195" x="1968500" y="6188075"/>
          <p14:tracePt t="140203" x="1920875" y="6180138"/>
          <p14:tracePt t="140210" x="1841500" y="6180138"/>
          <p14:tracePt t="140219" x="1746250" y="6180138"/>
          <p14:tracePt t="140227" x="1641475" y="6180138"/>
          <p14:tracePt t="140235" x="1498600" y="6180138"/>
          <p14:tracePt t="140244" x="1379538" y="6180138"/>
          <p14:tracePt t="140251" x="1250950" y="6180138"/>
          <p14:tracePt t="140260" x="1100138" y="6180138"/>
          <p14:tracePt t="140267" x="1004888" y="6180138"/>
          <p14:tracePt t="140276" x="900113" y="6180138"/>
          <p14:tracePt t="140283" x="876300" y="6180138"/>
          <p14:tracePt t="140291" x="852488" y="6180138"/>
          <p14:tracePt t="140299" x="844550" y="6180138"/>
          <p14:tracePt t="140315" x="844550" y="6172200"/>
          <p14:tracePt t="140371" x="844550" y="6180138"/>
          <p14:tracePt t="140378" x="844550" y="6196013"/>
          <p14:tracePt t="140387" x="852488" y="6211888"/>
          <p14:tracePt t="140395" x="860425" y="6219825"/>
          <p14:tracePt t="140403" x="876300" y="6243638"/>
          <p14:tracePt t="140411" x="892175" y="6267450"/>
          <p14:tracePt t="140419" x="917575" y="6275388"/>
          <p14:tracePt t="140426" x="957263" y="6307138"/>
          <p14:tracePt t="140435" x="1036638" y="6323013"/>
          <p14:tracePt t="140443" x="1155700" y="6356350"/>
          <p14:tracePt t="140451" x="1219200" y="6372225"/>
          <p14:tracePt t="140460" x="1347788" y="6372225"/>
          <p14:tracePt t="140466" x="1506538" y="6372225"/>
          <p14:tracePt t="140476" x="1570038" y="6372225"/>
          <p14:tracePt t="140483" x="1674813" y="6372225"/>
          <p14:tracePt t="140491" x="1754188" y="6372225"/>
          <p14:tracePt t="140499" x="1793875" y="6372225"/>
          <p14:tracePt t="140507" x="1865313" y="6372225"/>
          <p14:tracePt t="140515" x="1889125" y="6356350"/>
          <p14:tracePt t="140523" x="1905000" y="6356350"/>
          <p14:tracePt t="140531" x="1920875" y="6338888"/>
          <p14:tracePt t="140540" x="1928813" y="6330950"/>
          <p14:tracePt t="140547" x="1936750" y="6315075"/>
          <p14:tracePt t="140555" x="1936750" y="6307138"/>
          <p14:tracePt t="140563" x="1936750" y="6291263"/>
          <p14:tracePt t="140571" x="1944688" y="6267450"/>
          <p14:tracePt t="140578" x="1944688" y="6251575"/>
          <p14:tracePt t="140587" x="1952625" y="6235700"/>
          <p14:tracePt t="140595" x="1952625" y="6227763"/>
          <p14:tracePt t="140603" x="1952625" y="6211888"/>
          <p14:tracePt t="140610" x="1952625" y="6203950"/>
          <p14:tracePt t="140627" x="1952625" y="6196013"/>
          <p14:tracePt t="140642" x="1952625" y="6188075"/>
          <p14:tracePt t="140651" x="1952625" y="6180138"/>
          <p14:tracePt t="140660" x="1944688" y="6180138"/>
          <p14:tracePt t="140676" x="1936750" y="6180138"/>
          <p14:tracePt t="140687" x="1928813" y="6180138"/>
          <p14:tracePt t="140698" x="1912938" y="6180138"/>
          <p14:tracePt t="140707" x="1905000" y="6180138"/>
          <p14:tracePt t="140714" x="1897063" y="6180138"/>
          <p14:tracePt t="140723" x="1873250" y="6180138"/>
          <p14:tracePt t="140731" x="1865313" y="6203950"/>
          <p14:tracePt t="140741" x="1833563" y="6211888"/>
          <p14:tracePt t="140749" x="1817688" y="6227763"/>
          <p14:tracePt t="140759" x="1793875" y="6235700"/>
          <p14:tracePt t="140764" x="1785938" y="6243638"/>
          <p14:tracePt t="140772" x="1778000" y="6251575"/>
          <p14:tracePt t="140779" x="1778000" y="6259513"/>
          <p14:tracePt t="140795" x="1778000" y="6267450"/>
          <p14:tracePt t="140803" x="1778000" y="6275388"/>
          <p14:tracePt t="140810" x="1778000" y="6283325"/>
          <p14:tracePt t="140819" x="1793875" y="6291263"/>
          <p14:tracePt t="140827" x="1841500" y="6299200"/>
          <p14:tracePt t="140840" x="1905000" y="6307138"/>
          <p14:tracePt t="140842" x="2017713" y="6315075"/>
          <p14:tracePt t="140851" x="2097088" y="6315075"/>
          <p14:tracePt t="140859" x="2247900" y="6330950"/>
          <p14:tracePt t="140867" x="2424113" y="6330950"/>
          <p14:tracePt t="140876" x="2543175" y="6315075"/>
          <p14:tracePt t="140882" x="2662238" y="6307138"/>
          <p14:tracePt t="140890" x="2733675" y="6299200"/>
          <p14:tracePt t="140898" x="2759075" y="6283325"/>
          <p14:tracePt t="140906" x="2782888" y="6267450"/>
          <p14:tracePt t="140915" x="2790825" y="6251575"/>
          <p14:tracePt t="140922" x="2798763" y="6235700"/>
          <p14:tracePt t="140931" x="2798763" y="6227763"/>
          <p14:tracePt t="140939" x="2798763" y="6211888"/>
          <p14:tracePt t="140947" x="2798763" y="6203950"/>
          <p14:tracePt t="140955" x="2798763" y="6188075"/>
          <p14:tracePt t="140963" x="2790825" y="6172200"/>
          <p14:tracePt t="140972" x="2782888" y="6172200"/>
          <p14:tracePt t="140979" x="2774950" y="6156325"/>
          <p14:tracePt t="140993" x="2759075" y="6148388"/>
          <p14:tracePt t="140994" x="2733675" y="6140450"/>
          <p14:tracePt t="141003" x="2733675" y="6132513"/>
          <p14:tracePt t="141011" x="2717800" y="6132513"/>
          <p14:tracePt t="141019" x="2693988" y="6132513"/>
          <p14:tracePt t="141027" x="2678113" y="6132513"/>
          <p14:tracePt t="141035" x="2638425" y="6148388"/>
          <p14:tracePt t="141042" x="2614613" y="6156325"/>
          <p14:tracePt t="141051" x="2598738" y="6164263"/>
          <p14:tracePt t="141059" x="2574925" y="6180138"/>
          <p14:tracePt t="141067" x="2551113" y="6196013"/>
          <p14:tracePt t="141076" x="2543175" y="6203950"/>
          <p14:tracePt t="141083" x="2519363" y="6227763"/>
          <p14:tracePt t="141092" x="2511425" y="6235700"/>
          <p14:tracePt t="141099" x="2503488" y="6251575"/>
          <p14:tracePt t="141107" x="2503488" y="6267450"/>
          <p14:tracePt t="141115" x="2495550" y="6283325"/>
          <p14:tracePt t="141123" x="2487613" y="6307138"/>
          <p14:tracePt t="141131" x="2487613" y="6323013"/>
          <p14:tracePt t="141143" x="2487613" y="6364288"/>
          <p14:tracePt t="141147" x="2495550" y="6388100"/>
          <p14:tracePt t="141155" x="2503488" y="6411913"/>
          <p14:tracePt t="141162" x="2559050" y="6427788"/>
          <p14:tracePt t="141172" x="2622550" y="6435725"/>
          <p14:tracePt t="141179" x="2693988" y="6451600"/>
          <p14:tracePt t="141187" x="2814638" y="6451600"/>
          <p14:tracePt t="141195" x="2909888" y="6451600"/>
          <p14:tracePt t="141203" x="3013075" y="6451600"/>
          <p14:tracePt t="141212" x="3133725" y="6435725"/>
          <p14:tracePt t="141219" x="3197225" y="6419850"/>
          <p14:tracePt t="141228" x="3244850" y="6396038"/>
          <p14:tracePt t="141235" x="3260725" y="6380163"/>
          <p14:tracePt t="141243" x="3268663" y="6356350"/>
          <p14:tracePt t="141251" x="3276600" y="6338888"/>
          <p14:tracePt t="141259" x="3284538" y="6315075"/>
          <p14:tracePt t="141267" x="3284538" y="6267450"/>
          <p14:tracePt t="141276" x="3284538" y="6235700"/>
          <p14:tracePt t="141283" x="3268663" y="6219825"/>
          <p14:tracePt t="141295" x="3252788" y="6196013"/>
          <p14:tracePt t="141299" x="3236913" y="6180138"/>
          <p14:tracePt t="141307" x="3189288" y="6164263"/>
          <p14:tracePt t="141315" x="3157538" y="6156325"/>
          <p14:tracePt t="141323" x="3076575" y="6148388"/>
          <p14:tracePt t="141331" x="3021013" y="6140450"/>
          <p14:tracePt t="141339" x="2957513" y="6140450"/>
          <p14:tracePt t="141347" x="2886075" y="6140450"/>
          <p14:tracePt t="141355" x="2830513" y="6140450"/>
          <p14:tracePt t="141363" x="2798763" y="6140450"/>
          <p14:tracePt t="141372" x="2751138" y="6148388"/>
          <p14:tracePt t="141379" x="2693988" y="6164263"/>
          <p14:tracePt t="141387" x="2686050" y="6172200"/>
          <p14:tracePt t="141394" x="2678113" y="6180138"/>
          <p14:tracePt t="141403" x="2670175" y="6188075"/>
          <p14:tracePt t="141410" x="2670175" y="6211888"/>
          <p14:tracePt t="141419" x="2670175" y="6227763"/>
          <p14:tracePt t="141427" x="2670175" y="6235700"/>
          <p14:tracePt t="141435" x="2686050" y="6291263"/>
          <p14:tracePt t="141443" x="2709863" y="6307138"/>
          <p14:tracePt t="141451" x="2767013" y="6323013"/>
          <p14:tracePt t="141458" x="2830513" y="6356350"/>
          <p14:tracePt t="141467" x="2909888" y="6364288"/>
          <p14:tracePt t="141475" x="3052763" y="6364288"/>
          <p14:tracePt t="141483" x="3165475" y="6364288"/>
          <p14:tracePt t="141492" x="3292475" y="6364288"/>
          <p14:tracePt t="141499" x="3492500" y="6364288"/>
          <p14:tracePt t="141509" x="3611563" y="6364288"/>
          <p14:tracePt t="141515" x="3714750" y="6348413"/>
          <p14:tracePt t="141523" x="3770313" y="6330950"/>
          <p14:tracePt t="141531" x="3810000" y="6315075"/>
          <p14:tracePt t="141539" x="3825875" y="6307138"/>
          <p14:tracePt t="141547" x="3825875" y="6299200"/>
          <p14:tracePt t="141555" x="3825875" y="6291263"/>
          <p14:tracePt t="141571" x="3825875" y="6283325"/>
          <p14:tracePt t="141588" x="3825875" y="6267450"/>
          <p14:tracePt t="141614" x="3817938" y="6259513"/>
          <p14:tracePt t="141955" x="3810000" y="6259513"/>
          <p14:tracePt t="141963" x="3810000" y="6267450"/>
          <p14:tracePt t="141979" x="3802063" y="6267450"/>
          <p14:tracePt t="141987" x="3802063" y="6275388"/>
          <p14:tracePt t="142259" x="3810000" y="6275388"/>
          <p14:tracePt t="142291" x="3810000" y="6267450"/>
          <p14:tracePt t="142299" x="3817938" y="6267450"/>
          <p14:tracePt t="142323" x="3825875" y="6267450"/>
          <p14:tracePt t="142355" x="3843338" y="6267450"/>
          <p14:tracePt t="142363" x="3843338" y="6259513"/>
          <p14:tracePt t="142379" x="3851275" y="6259513"/>
          <p14:tracePt t="142395" x="3859213" y="6243638"/>
          <p14:tracePt t="142403" x="3867150" y="6243638"/>
          <p14:tracePt t="142411" x="3875088" y="6235700"/>
          <p14:tracePt t="142427" x="3883025" y="6235700"/>
          <p14:tracePt t="142443" x="3890963" y="6227763"/>
          <p14:tracePt t="142451" x="3898900" y="6219825"/>
          <p14:tracePt t="142459" x="3906838" y="6219825"/>
          <p14:tracePt t="142468" x="3914775" y="6211888"/>
          <p14:tracePt t="142475" x="3922713" y="6211888"/>
          <p14:tracePt t="142484" x="3930650" y="6211888"/>
          <p14:tracePt t="142491" x="3946525" y="6203950"/>
          <p14:tracePt t="142502" x="3954463" y="6196013"/>
          <p14:tracePt t="142507" x="3970338" y="6196013"/>
          <p14:tracePt t="142515" x="3986213" y="6188075"/>
          <p14:tracePt t="142522" x="4033838" y="6188075"/>
          <p14:tracePt t="142531" x="4041775" y="6180138"/>
          <p14:tracePt t="142539" x="4089400" y="6172200"/>
          <p14:tracePt t="142547" x="4097338" y="6172200"/>
          <p14:tracePt t="142555" x="4152900" y="6156325"/>
          <p14:tracePt t="142563" x="4200525" y="6140450"/>
          <p14:tracePt t="142570" x="4257675" y="6116638"/>
          <p14:tracePt t="142579" x="4297363" y="6100763"/>
          <p14:tracePt t="142591" x="4313238" y="6092825"/>
          <p14:tracePt t="142595" x="4337050" y="6076950"/>
          <p14:tracePt t="142605" x="4352925" y="6061075"/>
          <p14:tracePt t="142612" x="4424363" y="6045200"/>
          <p14:tracePt t="142619" x="4479925" y="5988050"/>
          <p14:tracePt t="142628" x="4495800" y="5932488"/>
          <p14:tracePt t="142637" x="4519613" y="5868988"/>
          <p14:tracePt t="142643" x="4608513" y="5845175"/>
          <p14:tracePt t="142655" x="4632325" y="5813425"/>
          <p14:tracePt t="142659" x="4711700" y="5789613"/>
          <p14:tracePt t="142668" x="4767263" y="5765800"/>
          <p14:tracePt t="142677" x="4799013" y="5749925"/>
          <p14:tracePt t="142687" x="4846638" y="5734050"/>
          <p14:tracePt t="142691" x="4870450" y="5726113"/>
          <p14:tracePt t="142701" x="4886325" y="5726113"/>
          <p14:tracePt t="142708" x="4894263" y="5726113"/>
          <p14:tracePt t="142721" x="4902200" y="5726113"/>
          <p14:tracePt t="142723" x="4910138" y="5726113"/>
          <p14:tracePt t="142731" x="4918075" y="5726113"/>
          <p14:tracePt t="142738" x="4926013" y="5726113"/>
          <p14:tracePt t="142755" x="4933950" y="5726113"/>
          <p14:tracePt t="142763" x="4943475" y="5726113"/>
          <p14:tracePt t="142771" x="4951413" y="5734050"/>
          <p14:tracePt t="142778" x="4975225" y="5757863"/>
          <p14:tracePt t="142786" x="5030788" y="5781675"/>
          <p14:tracePt t="142795" x="5102225" y="5837238"/>
          <p14:tracePt t="142807" x="5118100" y="5861050"/>
          <p14:tracePt t="142811" x="5173663" y="5884863"/>
          <p14:tracePt t="142820" x="5189538" y="5892800"/>
          <p14:tracePt t="142830" x="5205413" y="5908675"/>
          <p14:tracePt t="142838" x="5260975" y="5916613"/>
          <p14:tracePt t="142843" x="5268913" y="5924550"/>
          <p14:tracePt t="142851" x="5310188" y="5940425"/>
          <p14:tracePt t="142859" x="5326063" y="5940425"/>
          <p14:tracePt t="142875" x="5334000" y="5940425"/>
          <p14:tracePt t="142884" x="5349875" y="5948363"/>
          <p14:tracePt t="143051" x="5349875" y="5956300"/>
          <p14:tracePt t="143067" x="5349875" y="5972175"/>
          <p14:tracePt t="143074" x="5341938" y="5980113"/>
          <p14:tracePt t="143083" x="5334000" y="5988050"/>
          <p14:tracePt t="143099" x="5334000" y="5995988"/>
          <p14:tracePt t="143111" x="5334000" y="6005513"/>
          <p14:tracePt t="143115" x="5334000" y="6013450"/>
          <p14:tracePt t="143131" x="5326063" y="6021388"/>
          <p14:tracePt t="143146" x="5326063" y="6029325"/>
          <p14:tracePt t="143163" x="5326063" y="6037263"/>
          <p14:tracePt t="143178" x="5326063" y="6045200"/>
          <p14:tracePt t="143363" x="5326063" y="6053138"/>
          <p14:tracePt t="143371" x="5334000" y="6053138"/>
          <p14:tracePt t="143379" x="5341938" y="6061075"/>
          <p14:tracePt t="143387" x="5357813" y="6076950"/>
          <p14:tracePt t="143395" x="5373688" y="6076950"/>
          <p14:tracePt t="143403" x="5397500" y="6084888"/>
          <p14:tracePt t="143415" x="5413375" y="6092825"/>
          <p14:tracePt t="143419" x="5421313" y="6092825"/>
          <p14:tracePt t="143427" x="5437188" y="6100763"/>
          <p14:tracePt t="143435" x="5453063" y="6100763"/>
          <p14:tracePt t="143443" x="5461000" y="6100763"/>
          <p14:tracePt t="143451" x="5468938" y="6108700"/>
          <p14:tracePt t="143467" x="5476875" y="6108700"/>
          <p14:tracePt t="143484" x="5484813" y="6108700"/>
          <p14:tracePt t="143492" x="5492750" y="6108700"/>
          <p14:tracePt t="143499" x="5492750" y="6100763"/>
          <p14:tracePt t="143510" x="5500688" y="6100763"/>
          <p14:tracePt t="143524" x="5508625" y="6092825"/>
          <p14:tracePt t="143531" x="5516563" y="6092825"/>
          <p14:tracePt t="143539" x="5532438" y="6092825"/>
          <p14:tracePt t="143547" x="5540375" y="6092825"/>
          <p14:tracePt t="143555" x="5556250" y="6092825"/>
          <p14:tracePt t="143567" x="5588000" y="6092825"/>
          <p14:tracePt t="143571" x="5603875" y="6092825"/>
          <p14:tracePt t="143579" x="5708650" y="6092825"/>
          <p14:tracePt t="143587" x="5803900" y="6092825"/>
          <p14:tracePt t="143595" x="5930900" y="6092825"/>
          <p14:tracePt t="143603" x="6043613" y="6092825"/>
          <p14:tracePt t="143611" x="6226175" y="6092825"/>
          <p14:tracePt t="143620" x="6329363" y="6092825"/>
          <p14:tracePt t="143627" x="6473825" y="6092825"/>
          <p14:tracePt t="143635" x="6537325" y="6092825"/>
          <p14:tracePt t="143642" x="6664325" y="6092825"/>
          <p14:tracePt t="143651" x="6751638" y="6092825"/>
          <p14:tracePt t="143658" x="6848475" y="6092825"/>
          <p14:tracePt t="143667" x="6919913" y="6092825"/>
          <p14:tracePt t="143675" x="7038975" y="6092825"/>
          <p14:tracePt t="143683" x="7135813" y="6092825"/>
          <p14:tracePt t="143691" x="7207250" y="6092825"/>
          <p14:tracePt t="143699" x="7326313" y="6100763"/>
          <p14:tracePt t="143709" x="7389813" y="6100763"/>
          <p14:tracePt t="143715" x="7493000" y="6100763"/>
          <p14:tracePt t="143725" x="7573963" y="6100763"/>
          <p14:tracePt t="143731" x="7669213" y="6100763"/>
          <p14:tracePt t="143741" x="7716838" y="6100763"/>
          <p14:tracePt t="143747" x="7772400" y="6100763"/>
          <p14:tracePt t="143754" x="7788275" y="6100763"/>
          <p14:tracePt t="143771" x="7796213" y="6100763"/>
          <p14:tracePt t="143947" x="7804150" y="6092825"/>
          <p14:tracePt t="143955" x="7812088" y="6084888"/>
          <p14:tracePt t="143962" x="7812088" y="6053138"/>
          <p14:tracePt t="143971" x="7812088" y="6013450"/>
          <p14:tracePt t="143980" x="7812088" y="6005513"/>
          <p14:tracePt t="144317" x="7812088" y="5995988"/>
          <p14:tracePt t="144331" x="7812088" y="5988050"/>
          <p14:tracePt t="144339" x="7812088" y="5980113"/>
          <p14:tracePt t="144347" x="7820025" y="5964238"/>
          <p14:tracePt t="144355" x="7827963" y="5940425"/>
          <p14:tracePt t="144363" x="7827963" y="5932488"/>
          <p14:tracePt t="144372" x="7827963" y="5924550"/>
          <p14:tracePt t="144379" x="7820025" y="5908675"/>
          <p14:tracePt t="144389" x="7812088" y="5908675"/>
          <p14:tracePt t="144395" x="7740650" y="5892800"/>
          <p14:tracePt t="144404" x="7724775" y="5876925"/>
          <p14:tracePt t="144412" x="7661275" y="5868988"/>
          <p14:tracePt t="144419" x="7637463" y="5868988"/>
          <p14:tracePt t="144427" x="7605713" y="5868988"/>
          <p14:tracePt t="144435" x="7558088" y="5868988"/>
          <p14:tracePt t="144443" x="7477125" y="5868988"/>
          <p14:tracePt t="144451" x="7381875" y="5868988"/>
          <p14:tracePt t="144459" x="7302500" y="5868988"/>
          <p14:tracePt t="144467" x="7191375" y="5868988"/>
          <p14:tracePt t="144475" x="7126288" y="5868988"/>
          <p14:tracePt t="144483" x="7023100" y="5868988"/>
          <p14:tracePt t="144490" x="6935788" y="5868988"/>
          <p14:tracePt t="144499" x="6840538" y="5868988"/>
          <p14:tracePt t="144507" x="6769100" y="5868988"/>
          <p14:tracePt t="144515" x="6648450" y="5868988"/>
          <p14:tracePt t="144523" x="6537325" y="5868988"/>
          <p14:tracePt t="144532" x="6402388" y="5868988"/>
          <p14:tracePt t="144547" x="6154738" y="5868988"/>
          <p14:tracePt t="144556" x="6026150" y="5868988"/>
          <p14:tracePt t="144563" x="5915025" y="5868988"/>
          <p14:tracePt t="144571" x="5732463" y="5868988"/>
          <p14:tracePt t="144579" x="5627688" y="5868988"/>
          <p14:tracePt t="144588" x="5508625" y="5868988"/>
          <p14:tracePt t="144595" x="5397500" y="5876925"/>
          <p14:tracePt t="144605" x="5268913" y="5876925"/>
          <p14:tracePt t="144611" x="5149850" y="5876925"/>
          <p14:tracePt t="144619" x="5086350" y="5876925"/>
          <p14:tracePt t="144623" x="5014913" y="5876925"/>
          <p14:tracePt t="144635" x="4959350" y="5876925"/>
          <p14:tracePt t="144643" x="4943475" y="5876925"/>
          <p14:tracePt t="144651" x="4926013" y="5876925"/>
          <p14:tracePt t="144659" x="4910138" y="5884863"/>
          <p14:tracePt t="144676" x="4894263" y="5892800"/>
          <p14:tracePt t="144686" x="4886325" y="5900738"/>
          <p14:tracePt t="144692" x="4878388" y="5916613"/>
          <p14:tracePt t="144699" x="4870450" y="5924550"/>
          <p14:tracePt t="144707" x="4862513" y="5940425"/>
          <p14:tracePt t="144714" x="4854575" y="5948363"/>
          <p14:tracePt t="144723" x="4846638" y="5956300"/>
          <p14:tracePt t="144731" x="4838700" y="5980113"/>
          <p14:tracePt t="144740" x="4830763" y="5988050"/>
          <p14:tracePt t="144750" x="4814888" y="5995988"/>
          <p14:tracePt t="144771" x="4814888" y="6005513"/>
          <p14:tracePt t="144819" x="4822825" y="6013450"/>
          <p14:tracePt t="144834" x="4838700" y="6013450"/>
          <p14:tracePt t="144843" x="4846638" y="6013450"/>
          <p14:tracePt t="144851" x="4862513" y="6013450"/>
          <p14:tracePt t="144859" x="4878388" y="6013450"/>
          <p14:tracePt t="144867" x="4886325" y="6013450"/>
          <p14:tracePt t="144875" x="4910138" y="6013450"/>
          <p14:tracePt t="144883" x="4918075" y="6013450"/>
          <p14:tracePt t="144891" x="4959350" y="6013450"/>
          <p14:tracePt t="144899" x="4983163" y="6013450"/>
          <p14:tracePt t="144907" x="5014913" y="6013450"/>
          <p14:tracePt t="144914" x="5062538" y="6013450"/>
          <p14:tracePt t="144927" x="5173663" y="6013450"/>
          <p14:tracePt t="144931" x="5268913" y="6013450"/>
          <p14:tracePt t="144939" x="5318125" y="6013450"/>
          <p14:tracePt t="144946" x="5429250" y="6013450"/>
          <p14:tracePt t="144955" x="5461000" y="6005513"/>
          <p14:tracePt t="144963" x="5540375" y="5995988"/>
          <p14:tracePt t="144971" x="5595938" y="5995988"/>
          <p14:tracePt t="144979" x="5627688" y="5980113"/>
          <p14:tracePt t="144988" x="5643563" y="5980113"/>
          <p14:tracePt t="144995" x="5667375" y="5972175"/>
          <p14:tracePt t="145004" x="5700713" y="5972175"/>
          <p14:tracePt t="145010" x="5716588" y="5972175"/>
          <p14:tracePt t="145019" x="5740400" y="5972175"/>
          <p14:tracePt t="145035" x="5756275" y="5972175"/>
          <p14:tracePt t="145140" x="5748338" y="5972175"/>
          <p14:tracePt t="145148" x="5732463" y="5972175"/>
          <p14:tracePt t="145155" x="5700713" y="5972175"/>
          <p14:tracePt t="145164" x="5684838" y="5972175"/>
          <p14:tracePt t="145171" x="5635625" y="5980113"/>
          <p14:tracePt t="145189" x="5556250" y="5980113"/>
          <p14:tracePt t="145195" x="5508625" y="5980113"/>
          <p14:tracePt t="145204" x="5445125" y="5988050"/>
          <p14:tracePt t="145211" x="5365750" y="5988050"/>
          <p14:tracePt t="145220" x="5341938" y="5988050"/>
          <p14:tracePt t="145231" x="5310188" y="5995988"/>
          <p14:tracePt t="145235" x="5300663" y="5995988"/>
          <p14:tracePt t="145243" x="5292725" y="5995988"/>
          <p14:tracePt t="145258" x="5284788" y="5995988"/>
          <p14:tracePt t="145266" x="5268913" y="5995988"/>
          <p14:tracePt t="145275" x="5260975" y="6005513"/>
          <p14:tracePt t="145283" x="5253038" y="6005513"/>
          <p14:tracePt t="145291" x="5237163" y="6013450"/>
          <p14:tracePt t="145299" x="5229225" y="6013450"/>
          <p14:tracePt t="145306" x="5221288" y="6021388"/>
          <p14:tracePt t="145315" x="5189538" y="6037263"/>
          <p14:tracePt t="145323" x="5173663" y="6037263"/>
          <p14:tracePt t="145331" x="5157788" y="6045200"/>
          <p14:tracePt t="145339" x="5149850" y="6053138"/>
          <p14:tracePt t="145347" x="5133975" y="6053138"/>
          <p14:tracePt t="145356" x="5126038" y="6069013"/>
          <p14:tracePt t="145363" x="5118100" y="6076950"/>
          <p14:tracePt t="145370" x="5110163" y="6084888"/>
          <p14:tracePt t="145382" x="5102225" y="6092825"/>
          <p14:tracePt t="145387" x="5078413" y="6100763"/>
          <p14:tracePt t="145395" x="5078413" y="6108700"/>
          <p14:tracePt t="145404" x="5078413" y="6116638"/>
          <p14:tracePt t="145411" x="5078413" y="6124575"/>
          <p14:tracePt t="145420" x="5078413" y="6132513"/>
          <p14:tracePt t="145427" x="5078413" y="6148388"/>
          <p14:tracePt t="145436" x="5078413" y="6164263"/>
          <p14:tracePt t="145443" x="5078413" y="6172200"/>
          <p14:tracePt t="145451" x="5078413" y="6180138"/>
          <p14:tracePt t="145459" x="5078413" y="6196013"/>
          <p14:tracePt t="145467" x="5078413" y="6203950"/>
          <p14:tracePt t="145548" x="5086350" y="6211888"/>
          <p14:tracePt t="145603" x="5094288" y="6211888"/>
          <p14:tracePt t="145756" x="5094288" y="6219825"/>
          <p14:tracePt t="145764" x="5102225" y="6219825"/>
          <p14:tracePt t="145772" x="5110163" y="6227763"/>
          <p14:tracePt t="145787" x="5118100" y="6251575"/>
          <p14:tracePt t="145796" x="5126038" y="6259513"/>
          <p14:tracePt t="145803" x="5141913" y="6267450"/>
          <p14:tracePt t="145812" x="5149850" y="6291263"/>
          <p14:tracePt t="145819" x="5173663" y="6299200"/>
          <p14:tracePt t="145827" x="5197475" y="6315075"/>
          <p14:tracePt t="145835" x="5229225" y="6323013"/>
          <p14:tracePt t="145843" x="5276850" y="6348413"/>
          <p14:tracePt t="145851" x="5365750" y="6364288"/>
          <p14:tracePt t="145859" x="5461000" y="6388100"/>
          <p14:tracePt t="145867" x="5540375" y="6411913"/>
          <p14:tracePt t="145875" x="5595938" y="6435725"/>
          <p14:tracePt t="145883" x="5659438" y="6443663"/>
          <p14:tracePt t="145891" x="5708650" y="6451600"/>
          <p14:tracePt t="145899" x="5756275" y="6451600"/>
          <p14:tracePt t="145907" x="5780088" y="6451600"/>
          <p14:tracePt t="145915" x="5795963" y="6451600"/>
          <p14:tracePt t="145923" x="5803900" y="6451600"/>
          <p14:tracePt t="145931" x="5811838" y="6451600"/>
          <p14:tracePt t="145987" x="5819775" y="6451600"/>
          <p14:tracePt t="146003" x="5835650" y="6451600"/>
          <p14:tracePt t="146011" x="5843588" y="6443663"/>
          <p14:tracePt t="146019" x="5851525" y="6435725"/>
          <p14:tracePt t="146027" x="5859463" y="6427788"/>
          <p14:tracePt t="146043" x="5875338" y="6419850"/>
          <p14:tracePt t="146051" x="5875338" y="6411913"/>
          <p14:tracePt t="146059" x="5891213" y="6411913"/>
          <p14:tracePt t="146067" x="5891213" y="6396038"/>
          <p14:tracePt t="146075" x="5907088" y="6396038"/>
          <p14:tracePt t="146083" x="5907088" y="6388100"/>
          <p14:tracePt t="146091" x="5915025" y="6380163"/>
          <p14:tracePt t="146099" x="5922963" y="6380163"/>
          <p14:tracePt t="146107" x="5922963" y="6364288"/>
          <p14:tracePt t="146114" x="5930900" y="6364288"/>
          <p14:tracePt t="146123" x="5930900" y="6356350"/>
          <p14:tracePt t="146131" x="5938838" y="6338888"/>
          <p14:tracePt t="146139" x="5938838" y="6330950"/>
          <p14:tracePt t="146147" x="5946775" y="6323013"/>
          <p14:tracePt t="146158" x="5946775" y="6307138"/>
          <p14:tracePt t="146167" x="5946775" y="6283325"/>
          <p14:tracePt t="146182" x="5954713" y="6267450"/>
          <p14:tracePt t="146187" x="5954713" y="6259513"/>
          <p14:tracePt t="146203" x="5954713" y="6243638"/>
          <p14:tracePt t="146219" x="5954713" y="6235700"/>
          <p14:tracePt t="146235" x="5954713" y="6227763"/>
          <p14:tracePt t="146266" x="5938838" y="6219825"/>
          <p14:tracePt t="146274" x="5930900" y="6219825"/>
          <p14:tracePt t="146283" x="5922963" y="6211888"/>
          <p14:tracePt t="146291" x="5907088" y="6211888"/>
          <p14:tracePt t="146299" x="5891213" y="6211888"/>
          <p14:tracePt t="146308" x="5843588" y="6211888"/>
          <p14:tracePt t="146315" x="5811838" y="6211888"/>
          <p14:tracePt t="146323" x="5740400" y="6211888"/>
          <p14:tracePt t="146331" x="5651500" y="6211888"/>
          <p14:tracePt t="146339" x="5556250" y="6219825"/>
          <p14:tracePt t="146347" x="5484813" y="6227763"/>
          <p14:tracePt t="146355" x="5365750" y="6243638"/>
          <p14:tracePt t="146363" x="5300663" y="6251575"/>
          <p14:tracePt t="146371" x="5284788" y="6259513"/>
          <p14:tracePt t="146379" x="5229225" y="6267450"/>
          <p14:tracePt t="146387" x="5213350" y="6275388"/>
          <p14:tracePt t="146396" x="5213350" y="6283325"/>
          <p14:tracePt t="146403" x="5197475" y="6291263"/>
          <p14:tracePt t="146419" x="5197475" y="6307138"/>
          <p14:tracePt t="146435" x="5197475" y="6315075"/>
          <p14:tracePt t="146443" x="5197475" y="6323013"/>
          <p14:tracePt t="146451" x="5197475" y="6330950"/>
          <p14:tracePt t="146475" x="5197475" y="6338888"/>
          <p14:tracePt t="146499" x="5205413" y="6348413"/>
          <p14:tracePt t="146507" x="5213350" y="6348413"/>
          <p14:tracePt t="146515" x="5221288" y="6348413"/>
          <p14:tracePt t="146522" x="5245100" y="6348413"/>
          <p14:tracePt t="146539" x="5260975" y="6348413"/>
          <p14:tracePt t="146555" x="5276850" y="6348413"/>
          <p14:tracePt t="146563" x="5284788" y="6338888"/>
          <p14:tracePt t="146571" x="5300663" y="6330950"/>
          <p14:tracePt t="146579" x="5310188" y="6323013"/>
          <p14:tracePt t="146587" x="5318125" y="6323013"/>
          <p14:tracePt t="146595" x="5326063" y="6307138"/>
          <p14:tracePt t="146603" x="5326063" y="6299200"/>
          <p14:tracePt t="146612" x="5341938" y="6283325"/>
          <p14:tracePt t="146628" x="5341938" y="6267450"/>
          <p14:tracePt t="146635" x="5341938" y="6259513"/>
          <p14:tracePt t="146643" x="5341938" y="6251575"/>
          <p14:tracePt t="146651" x="5341938" y="6243638"/>
          <p14:tracePt t="146659" x="5341938" y="6227763"/>
          <p14:tracePt t="146675" x="5341938" y="6219825"/>
          <p14:tracePt t="146731" x="5341938" y="6227763"/>
          <p14:tracePt t="146743" x="5341938" y="6251575"/>
          <p14:tracePt t="146747" x="5341938" y="6267450"/>
          <p14:tracePt t="146755" x="5341938" y="6275388"/>
          <p14:tracePt t="146763" x="5349875" y="6307138"/>
          <p14:tracePt t="146771" x="5349875" y="6315075"/>
          <p14:tracePt t="146780" x="5357813" y="6323013"/>
          <p14:tracePt t="146787" x="5357813" y="6330950"/>
          <p14:tracePt t="146803" x="5365750" y="6330950"/>
          <p14:tracePt t="146827" x="5373688" y="6330950"/>
          <p14:tracePt t="146843" x="5381625" y="6315075"/>
          <p14:tracePt t="146852" x="5389563" y="6307138"/>
          <p14:tracePt t="146865" x="5397500" y="6299200"/>
          <p14:tracePt t="146869" x="5405438" y="6291263"/>
          <p14:tracePt t="146875" x="5413375" y="6283325"/>
          <p14:tracePt t="146895" x="5413375" y="6275388"/>
          <p14:tracePt t="146981" x="5413375" y="6267450"/>
          <p14:tracePt t="146990" x="5405438" y="6267450"/>
          <p14:tracePt t="147003" x="5397500" y="6267450"/>
          <p14:tracePt t="147011" x="5381625" y="6267450"/>
          <p14:tracePt t="147018" x="5373688" y="6267450"/>
          <p14:tracePt t="147028" x="5357813" y="6267450"/>
          <p14:tracePt t="147035" x="5349875" y="6267450"/>
          <p14:tracePt t="147047" x="5334000" y="6267450"/>
          <p14:tracePt t="147059" x="5326063" y="6267450"/>
          <p14:tracePt t="147148" x="5326063" y="6275388"/>
          <p14:tracePt t="147156" x="5326063" y="6283325"/>
          <p14:tracePt t="147163" x="5357813" y="6299200"/>
          <p14:tracePt t="147179" x="5413375" y="6315075"/>
          <p14:tracePt t="147187" x="5500688" y="6338888"/>
          <p14:tracePt t="147199" x="5564188" y="6348413"/>
          <p14:tracePt t="147203" x="5667375" y="6356350"/>
          <p14:tracePt t="147211" x="5756275" y="6356350"/>
          <p14:tracePt t="147218" x="5851525" y="6356350"/>
          <p14:tracePt t="147228" x="5922963" y="6356350"/>
          <p14:tracePt t="147235" x="6043613" y="6356350"/>
          <p14:tracePt t="147244" x="6138863" y="6356350"/>
          <p14:tracePt t="147251" x="6210300" y="6338888"/>
          <p14:tracePt t="147259" x="6329363" y="6323013"/>
          <p14:tracePt t="147267" x="6434138" y="6283325"/>
          <p14:tracePt t="147275" x="6505575" y="6275388"/>
          <p14:tracePt t="147283" x="6624638" y="6259513"/>
          <p14:tracePt t="147291" x="6688138" y="6251575"/>
          <p14:tracePt t="147299" x="6800850" y="6235700"/>
          <p14:tracePt t="147307" x="6888163" y="6219825"/>
          <p14:tracePt t="147315" x="6951663" y="6203950"/>
          <p14:tracePt t="147324" x="7023100" y="6172200"/>
          <p14:tracePt t="147331" x="7110413" y="6156325"/>
          <p14:tracePt t="147339" x="7183438" y="6140450"/>
          <p14:tracePt t="147351" x="7231063" y="6116638"/>
          <p14:tracePt t="147355" x="7286625" y="6100763"/>
          <p14:tracePt t="147363" x="7318375" y="6069013"/>
          <p14:tracePt t="147371" x="7342188" y="6061075"/>
          <p14:tracePt t="147380" x="7366000" y="6045200"/>
          <p14:tracePt t="147386" x="7381875" y="6037263"/>
          <p14:tracePt t="147395" x="7389813" y="6037263"/>
          <p14:tracePt t="147411" x="7397750" y="6037263"/>
          <p14:tracePt t="147443" x="7405688" y="6037263"/>
          <p14:tracePt t="147451" x="7421563" y="6037263"/>
          <p14:tracePt t="147459" x="7437438" y="6037263"/>
          <p14:tracePt t="147467" x="7485063" y="6037263"/>
          <p14:tracePt t="147474" x="7502525" y="6037263"/>
          <p14:tracePt t="147483" x="7573963" y="6037263"/>
          <p14:tracePt t="147491" x="7629525" y="6029325"/>
          <p14:tracePt t="147503" x="7661275" y="6021388"/>
          <p14:tracePt t="147507" x="7661275" y="6013450"/>
          <p14:tracePt t="147515" x="7685088" y="6005513"/>
          <p14:tracePt t="147523" x="7693025" y="6005513"/>
          <p14:tracePt t="147555" x="7693025" y="5995988"/>
          <p14:tracePt t="147571" x="7693025" y="5988050"/>
          <p14:tracePt t="147580" x="7677150" y="5972175"/>
          <p14:tracePt t="147589" x="7669213" y="5964238"/>
          <p14:tracePt t="147601" x="7629525" y="5948363"/>
          <p14:tracePt t="147604" x="7542213" y="5924550"/>
          <p14:tracePt t="147611" x="7437438" y="5884863"/>
          <p14:tracePt t="147619" x="7334250" y="5868988"/>
          <p14:tracePt t="147628" x="7086600" y="5837238"/>
          <p14:tracePt t="147635" x="6927850" y="5821363"/>
          <p14:tracePt t="147644" x="6711950" y="5821363"/>
          <p14:tracePt t="147654" x="6465888" y="5813425"/>
          <p14:tracePt t="147659" x="6265863" y="5797550"/>
          <p14:tracePt t="147667" x="6051550" y="5797550"/>
          <p14:tracePt t="147674" x="5851525" y="5797550"/>
          <p14:tracePt t="147683" x="5700713" y="5797550"/>
          <p14:tracePt t="147691" x="5524500" y="5797550"/>
          <p14:tracePt t="147699" x="5373688" y="5797550"/>
          <p14:tracePt t="147707" x="5310188" y="5797550"/>
          <p14:tracePt t="147715" x="5237163" y="5797550"/>
          <p14:tracePt t="147724" x="5181600" y="5797550"/>
          <p14:tracePt t="147731" x="5165725" y="5797550"/>
          <p14:tracePt t="147740" x="5149850" y="5797550"/>
          <p14:tracePt t="147747" x="5126038" y="5797550"/>
          <p14:tracePt t="147755" x="5110163" y="5805488"/>
          <p14:tracePt t="147763" x="5102225" y="5805488"/>
          <p14:tracePt t="147772" x="5078413" y="5805488"/>
          <p14:tracePt t="147787" x="5062538" y="5805488"/>
          <p14:tracePt t="147794" x="5046663" y="5805488"/>
          <p14:tracePt t="147804" x="5030788" y="5805488"/>
          <p14:tracePt t="147811" x="5014913" y="5805488"/>
          <p14:tracePt t="147819" x="5006975" y="5805488"/>
          <p14:tracePt t="147828" x="4991100" y="5805488"/>
          <p14:tracePt t="147835" x="4967288" y="5805488"/>
          <p14:tracePt t="147844" x="4959350" y="5805488"/>
          <p14:tracePt t="147851" x="4951413" y="5805488"/>
          <p14:tracePt t="147860" x="4943475" y="5805488"/>
          <p14:tracePt t="147867" x="4933950" y="5805488"/>
          <p14:tracePt t="147883" x="4918075" y="5805488"/>
          <p14:tracePt t="147891" x="4918075" y="5797550"/>
          <p14:tracePt t="147899" x="4902200" y="5797550"/>
          <p14:tracePt t="147907" x="4902200" y="5789613"/>
          <p14:tracePt t="147915" x="4894263" y="5789613"/>
          <p14:tracePt t="147923" x="4878388" y="5781675"/>
          <p14:tracePt t="147931" x="4870450" y="5773738"/>
          <p14:tracePt t="147940" x="4846638" y="5773738"/>
          <p14:tracePt t="147947" x="4830763" y="5773738"/>
          <p14:tracePt t="147955" x="4822825" y="5773738"/>
          <p14:tracePt t="147963" x="4806950" y="5773738"/>
          <p14:tracePt t="147971" x="4799013" y="5773738"/>
          <p14:tracePt t="147979" x="4791075" y="5773738"/>
          <p14:tracePt t="148019" x="4783138" y="5773738"/>
          <p14:tracePt t="148035" x="4767263" y="5781675"/>
          <p14:tracePt t="148043" x="4759325" y="5781675"/>
          <p14:tracePt t="148051" x="4751388" y="5789613"/>
          <p14:tracePt t="148060" x="4735513" y="5797550"/>
          <p14:tracePt t="148067" x="4719638" y="5805488"/>
          <p14:tracePt t="148075" x="4703763" y="5813425"/>
          <p14:tracePt t="148083" x="4679950" y="5821363"/>
          <p14:tracePt t="148091" x="4664075" y="5821363"/>
          <p14:tracePt t="148099" x="4656138" y="5821363"/>
          <p14:tracePt t="148107" x="4632325" y="5837238"/>
          <p14:tracePt t="148123" x="4624388" y="5837238"/>
          <p14:tracePt t="148131" x="4616450" y="5845175"/>
          <p14:tracePt t="148139" x="4608513" y="5853113"/>
          <p14:tracePt t="148155" x="4600575" y="5861050"/>
          <p14:tracePt t="148171" x="4584700" y="5876925"/>
          <p14:tracePt t="148179" x="4559300" y="5876925"/>
          <p14:tracePt t="148187" x="4559300" y="5892800"/>
          <p14:tracePt t="148195" x="4551363" y="5900738"/>
          <p14:tracePt t="148203" x="4535488" y="5908675"/>
          <p14:tracePt t="148210" x="4535488" y="5924550"/>
          <p14:tracePt t="148219" x="4519613" y="5932488"/>
          <p14:tracePt t="148228" x="4519613" y="5948363"/>
          <p14:tracePt t="148235" x="4519613" y="5956300"/>
          <p14:tracePt t="148244" x="4511675" y="5964238"/>
          <p14:tracePt t="148251" x="4511675" y="5980113"/>
          <p14:tracePt t="148261" x="4511675" y="5995988"/>
          <p14:tracePt t="148267" x="4511675" y="6013450"/>
          <p14:tracePt t="148275" x="4511675" y="6029325"/>
          <p14:tracePt t="148282" x="4511675" y="6053138"/>
          <p14:tracePt t="148292" x="4511675" y="6069013"/>
          <p14:tracePt t="148299" x="4511675" y="6076950"/>
          <p14:tracePt t="148307" x="4511675" y="6100763"/>
          <p14:tracePt t="148315" x="4511675" y="6124575"/>
          <p14:tracePt t="148323" x="4511675" y="6164263"/>
          <p14:tracePt t="148330" x="4511675" y="6172200"/>
          <p14:tracePt t="148339" x="4519613" y="6203950"/>
          <p14:tracePt t="148347" x="4527550" y="6283325"/>
          <p14:tracePt t="148355" x="4535488" y="6307138"/>
          <p14:tracePt t="148363" x="4559300" y="6372225"/>
          <p14:tracePt t="148371" x="4576763" y="6396038"/>
          <p14:tracePt t="148379" x="4592638" y="6443663"/>
          <p14:tracePt t="148387" x="4600575" y="6475413"/>
          <p14:tracePt t="148396" x="4608513" y="6491288"/>
          <p14:tracePt t="148403" x="4624388" y="6499225"/>
          <p14:tracePt t="148411" x="4624388" y="6507163"/>
          <p14:tracePt t="148419" x="4640263" y="6515100"/>
          <p14:tracePt t="148427" x="4656138" y="6538913"/>
          <p14:tracePt t="148435" x="4672013" y="6554788"/>
          <p14:tracePt t="148444" x="4727575" y="6570663"/>
          <p14:tracePt t="148451" x="4759325" y="6578600"/>
          <p14:tracePt t="148461" x="4806950" y="6578600"/>
          <p14:tracePt t="148467" x="4886325" y="6578600"/>
          <p14:tracePt t="148475" x="4926013" y="6586538"/>
          <p14:tracePt t="148483" x="4999038" y="6586538"/>
          <p14:tracePt t="148491" x="5054600" y="6586538"/>
          <p14:tracePt t="148499" x="5086350" y="6586538"/>
          <p14:tracePt t="148507" x="5102225" y="6586538"/>
          <p14:tracePt t="148515" x="5110163" y="6578600"/>
          <p14:tracePt t="148523" x="5118100" y="6570663"/>
          <p14:tracePt t="148531" x="5126038" y="6554788"/>
          <p14:tracePt t="148539" x="5133975" y="6546850"/>
          <p14:tracePt t="148547" x="5141913" y="6538913"/>
          <p14:tracePt t="148555" x="5141913" y="6523038"/>
          <p14:tracePt t="148563" x="5141913" y="6483350"/>
          <p14:tracePt t="148571" x="5141913" y="6459538"/>
          <p14:tracePt t="148579" x="5141913" y="6403975"/>
          <p14:tracePt t="148587" x="5133975" y="6330950"/>
          <p14:tracePt t="148595" x="5133975" y="6243638"/>
          <p14:tracePt t="148603" x="5126038" y="6180138"/>
          <p14:tracePt t="148611" x="5110163" y="6100763"/>
          <p14:tracePt t="148619" x="5094288" y="6045200"/>
          <p14:tracePt t="148626" x="5086350" y="5980113"/>
          <p14:tracePt t="148634" x="5062538" y="5876925"/>
          <p14:tracePt t="148644" x="5054600" y="5757863"/>
          <p14:tracePt t="148651" x="5038725" y="5694363"/>
          <p14:tracePt t="148661" x="5030788" y="5581650"/>
          <p14:tracePt t="148667" x="5014913" y="5557838"/>
          <p14:tracePt t="148676" x="5006975" y="5526088"/>
          <p14:tracePt t="148683" x="4991100" y="5510213"/>
          <p14:tracePt t="148691" x="4983163" y="5486400"/>
          <p14:tracePt t="148699" x="4983163" y="5470525"/>
          <p14:tracePt t="148712" x="4967288" y="5454650"/>
          <p14:tracePt t="148715" x="4967288" y="5438775"/>
          <p14:tracePt t="148731" x="4959350" y="5438775"/>
          <p14:tracePt t="148755" x="4951413" y="5438775"/>
          <p14:tracePt t="148779" x="4943475" y="5438775"/>
          <p14:tracePt t="148787" x="4933950" y="5438775"/>
          <p14:tracePt t="148795" x="4926013" y="5438775"/>
          <p14:tracePt t="148803" x="4910138" y="5446713"/>
          <p14:tracePt t="148811" x="4902200" y="5454650"/>
          <p14:tracePt t="148819" x="4886325" y="5462588"/>
          <p14:tracePt t="148826" x="4862513" y="5470525"/>
          <p14:tracePt t="148835" x="4846638" y="5486400"/>
          <p14:tracePt t="148843" x="4830763" y="5494338"/>
          <p14:tracePt t="148851" x="4783138" y="5502275"/>
          <p14:tracePt t="148863" x="4743450" y="5534025"/>
          <p14:tracePt t="148867" x="4632325" y="5565775"/>
          <p14:tracePt t="148877" x="4551363" y="5589588"/>
          <p14:tracePt t="148883" x="4511675" y="5621338"/>
          <p14:tracePt t="148891" x="4432300" y="5637213"/>
          <p14:tracePt t="148900" x="4408488" y="5645150"/>
          <p14:tracePt t="148907" x="4384675" y="5678488"/>
          <p14:tracePt t="148915" x="4368800" y="5710238"/>
          <p14:tracePt t="148923" x="4360863" y="5734050"/>
          <p14:tracePt t="148931" x="4352925" y="5757863"/>
          <p14:tracePt t="148939" x="4344988" y="5773738"/>
          <p14:tracePt t="148947" x="4344988" y="5781675"/>
          <p14:tracePt t="148955" x="4337050" y="5797550"/>
          <p14:tracePt t="148963" x="4329113" y="5813425"/>
          <p14:tracePt t="148971" x="4329113" y="5821363"/>
          <p14:tracePt t="148979" x="4329113" y="5845175"/>
          <p14:tracePt t="148987" x="4329113" y="5861050"/>
          <p14:tracePt t="148995" x="4329113" y="5876925"/>
          <p14:tracePt t="149003" x="4329113" y="5900738"/>
          <p14:tracePt t="149015" x="4329113" y="5908675"/>
          <p14:tracePt t="149019" x="4321175" y="5916613"/>
          <p14:tracePt t="149026" x="4321175" y="5932488"/>
          <p14:tracePt t="149035" x="4321175" y="5940425"/>
          <p14:tracePt t="149044" x="4321175" y="5956300"/>
          <p14:tracePt t="149050" x="4313238" y="5964238"/>
          <p14:tracePt t="149061" x="4313238" y="5988050"/>
          <p14:tracePt t="149066" x="4313238" y="5995988"/>
          <p14:tracePt t="149074" x="4297363" y="6021388"/>
          <p14:tracePt t="149082" x="4289425" y="6037263"/>
          <p14:tracePt t="149090" x="4289425" y="6053138"/>
          <p14:tracePt t="149099" x="4281488" y="6076950"/>
          <p14:tracePt t="149106" x="4281488" y="6092825"/>
          <p14:tracePt t="149114" x="4281488" y="6108700"/>
          <p14:tracePt t="149122" x="4281488" y="6132513"/>
          <p14:tracePt t="149131" x="4281488" y="6140450"/>
          <p14:tracePt t="149139" x="4273550" y="6148388"/>
          <p14:tracePt t="149147" x="4273550" y="6164263"/>
          <p14:tracePt t="149176" x="4273550" y="6180138"/>
          <p14:tracePt t="149179" x="4273550" y="6188075"/>
          <p14:tracePt t="149187" x="4273550" y="6203950"/>
          <p14:tracePt t="149195" x="4273550" y="6211888"/>
          <p14:tracePt t="149203" x="4273550" y="6219825"/>
          <p14:tracePt t="149219" x="4281488" y="6227763"/>
          <p14:tracePt t="149227" x="4281488" y="6243638"/>
          <p14:tracePt t="149235" x="4289425" y="6251575"/>
          <p14:tracePt t="149243" x="4289425" y="6259513"/>
          <p14:tracePt t="149251" x="4297363" y="6283325"/>
          <p14:tracePt t="149259" x="4305300" y="6291263"/>
          <p14:tracePt t="149267" x="4313238" y="6299200"/>
          <p14:tracePt t="149276" x="4321175" y="6315075"/>
          <p14:tracePt t="149285" x="4329113" y="6315075"/>
          <p14:tracePt t="149300" x="4344988" y="6338888"/>
          <p14:tracePt t="149307" x="4360863" y="6348413"/>
          <p14:tracePt t="149319" x="4376738" y="6356350"/>
          <p14:tracePt t="149323" x="4392613" y="6372225"/>
          <p14:tracePt t="149331" x="4440238" y="6388100"/>
          <p14:tracePt t="149339" x="4464050" y="6388100"/>
          <p14:tracePt t="149347" x="4479925" y="6403975"/>
          <p14:tracePt t="149355" x="4503738" y="6411913"/>
          <p14:tracePt t="149363" x="4511675" y="6419850"/>
          <p14:tracePt t="149371" x="4527550" y="6419850"/>
          <p14:tracePt t="149379" x="4535488" y="6427788"/>
          <p14:tracePt t="149387" x="4551363" y="6427788"/>
          <p14:tracePt t="149395" x="4559300" y="6427788"/>
          <p14:tracePt t="149406" x="4576763" y="6427788"/>
          <p14:tracePt t="149415" x="4592638" y="6427788"/>
          <p14:tracePt t="149419" x="4632325" y="6427788"/>
          <p14:tracePt t="149427" x="4656138" y="6419850"/>
          <p14:tracePt t="149434" x="4672013" y="6411913"/>
          <p14:tracePt t="149443" x="4767263" y="6388100"/>
          <p14:tracePt t="149450" x="4791075" y="6388100"/>
          <p14:tracePt t="149459" x="4862513" y="6323013"/>
          <p14:tracePt t="149471" x="4870450" y="6307138"/>
          <p14:tracePt t="149476" x="4878388" y="6283325"/>
          <p14:tracePt t="149483" x="4886325" y="6259513"/>
          <p14:tracePt t="149491" x="4886325" y="6243638"/>
          <p14:tracePt t="149499" x="4894263" y="6227763"/>
          <p14:tracePt t="149507" x="4910138" y="6219825"/>
          <p14:tracePt t="149515" x="4910138" y="6203950"/>
          <p14:tracePt t="149523" x="4910138" y="6164263"/>
          <p14:tracePt t="149531" x="4910138" y="6140450"/>
          <p14:tracePt t="149539" x="4910138" y="6124575"/>
          <p14:tracePt t="149547" x="4910138" y="6116638"/>
          <p14:tracePt t="149555" x="4910138" y="6092825"/>
          <p14:tracePt t="149563" x="4870450" y="6076950"/>
          <p14:tracePt t="149571" x="4870450" y="6069013"/>
          <p14:tracePt t="149579" x="4870450" y="6053138"/>
          <p14:tracePt t="149589" x="4862513" y="6037263"/>
          <p14:tracePt t="149597" x="4862513" y="6029325"/>
          <p14:tracePt t="149603" x="4854575" y="6021388"/>
          <p14:tracePt t="149612" x="4854575" y="6013450"/>
          <p14:tracePt t="149619" x="4846638" y="6005513"/>
          <p14:tracePt t="149627" x="4838700" y="5988050"/>
          <p14:tracePt t="149635" x="4822825" y="5988050"/>
          <p14:tracePt t="149643" x="4822825" y="5980113"/>
          <p14:tracePt t="149651" x="4814888" y="5972175"/>
          <p14:tracePt t="149666" x="4806950" y="5972175"/>
          <p14:tracePt t="149676" x="4799013" y="5972175"/>
          <p14:tracePt t="149699" x="4791075" y="5972175"/>
          <p14:tracePt t="149715" x="4783138" y="5980113"/>
          <p14:tracePt t="149723" x="4775200" y="5980113"/>
          <p14:tracePt t="149731" x="4759325" y="5995988"/>
          <p14:tracePt t="149739" x="4759325" y="6005513"/>
          <p14:tracePt t="149747" x="4751388" y="6021388"/>
          <p14:tracePt t="149755" x="4743450" y="6045200"/>
          <p14:tracePt t="149763" x="4727575" y="6076950"/>
          <p14:tracePt t="149771" x="4727575" y="6124575"/>
          <p14:tracePt t="149779" x="4719638" y="6180138"/>
          <p14:tracePt t="149787" x="4719638" y="6196013"/>
          <p14:tracePt t="149795" x="4719638" y="6235700"/>
          <p14:tracePt t="149803" x="4719638" y="6259513"/>
          <p14:tracePt t="149811" x="4727575" y="6267450"/>
          <p14:tracePt t="149821" x="4735513" y="6283325"/>
          <p14:tracePt t="149831" x="4751388" y="6291263"/>
          <p14:tracePt t="149836" x="4751388" y="6307138"/>
          <p14:tracePt t="149842" x="4767263" y="6307138"/>
          <p14:tracePt t="149859" x="4775200" y="6307138"/>
          <p14:tracePt t="149867" x="4799013" y="6307138"/>
          <p14:tracePt t="149876" x="4814888" y="6307138"/>
          <p14:tracePt t="149883" x="4854575" y="6291263"/>
          <p14:tracePt t="149892" x="4943475" y="6235700"/>
          <p14:tracePt t="149899" x="4991100" y="6148388"/>
          <p14:tracePt t="149908" x="5014913" y="6053138"/>
          <p14:tracePt t="149915" x="5046663" y="6005513"/>
          <p14:tracePt t="149923" x="5054600" y="5884863"/>
          <p14:tracePt t="149931" x="5062538" y="5853113"/>
          <p14:tracePt t="149939" x="5062538" y="5845175"/>
          <p14:tracePt t="149947" x="5070475" y="5821363"/>
          <p14:tracePt t="149955" x="5070475" y="5805488"/>
          <p14:tracePt t="149971" x="5070475" y="5797550"/>
          <p14:tracePt t="149979" x="5062538" y="5789613"/>
          <p14:tracePt t="149987" x="5054600" y="5789613"/>
          <p14:tracePt t="149995" x="5046663" y="5789613"/>
          <p14:tracePt t="150003" x="5038725" y="5789613"/>
          <p14:tracePt t="150011" x="5030788" y="5789613"/>
          <p14:tracePt t="150019" x="5014913" y="5789613"/>
          <p14:tracePt t="150027" x="5006975" y="5805488"/>
          <p14:tracePt t="150035" x="4991100" y="5845175"/>
          <p14:tracePt t="150042" x="4975225" y="5900738"/>
          <p14:tracePt t="150051" x="4959350" y="5940425"/>
          <p14:tracePt t="150059" x="4926013" y="6013450"/>
          <p14:tracePt t="150067" x="4918075" y="6132513"/>
          <p14:tracePt t="150076" x="4918075" y="6196013"/>
          <p14:tracePt t="150083" x="4918075" y="6299200"/>
          <p14:tracePt t="150092" x="4918075" y="6356350"/>
          <p14:tracePt t="150099" x="4918075" y="6372225"/>
          <p14:tracePt t="150107" x="4918075" y="6380163"/>
          <p14:tracePt t="150115" x="4918075" y="6388100"/>
          <p14:tracePt t="150123" x="4926013" y="6396038"/>
          <p14:tracePt t="150131" x="4933950" y="6396038"/>
          <p14:tracePt t="150155" x="4943475" y="6396038"/>
          <p14:tracePt t="150163" x="4943475" y="6388100"/>
          <p14:tracePt t="150178" x="4943475" y="6380163"/>
          <p14:tracePt t="150178" x="4951413" y="6364288"/>
          <p14:tracePt t="150187" x="4951413" y="6356350"/>
          <p14:tracePt t="150194" x="4951413" y="6338888"/>
          <p14:tracePt t="150203" x="4951413" y="6323013"/>
          <p14:tracePt t="150211" x="4951413" y="6307138"/>
          <p14:tracePt t="150219" x="4951413" y="6299200"/>
          <p14:tracePt t="150233" x="4951413" y="6283325"/>
          <p14:tracePt t="150236" x="4951413" y="6275388"/>
          <p14:tracePt t="150852" x="4943475" y="6259513"/>
          <p14:tracePt t="150859" x="4943475" y="6235700"/>
          <p14:tracePt t="150866" x="4926013" y="6164263"/>
          <p14:tracePt t="150875" x="4910138" y="6124575"/>
          <p14:tracePt t="150883" x="4886325" y="6037263"/>
          <p14:tracePt t="150892" x="4862513" y="5964238"/>
          <p14:tracePt t="150898" x="4854575" y="5924550"/>
          <p14:tracePt t="150909" x="4846638" y="5892800"/>
          <p14:tracePt t="150915" x="4838700" y="5876925"/>
          <p14:tracePt t="150925" x="4830763" y="5876925"/>
          <p14:tracePt t="150930" x="4830763" y="5868988"/>
          <p14:tracePt t="151491" x="4830763" y="5964238"/>
          <p14:tracePt t="151499" x="4830763" y="6021388"/>
          <p14:tracePt t="151506" x="4830763" y="6116638"/>
          <p14:tracePt t="151515" x="4830763" y="6188075"/>
          <p14:tracePt t="151524" x="4822825" y="6275388"/>
          <p14:tracePt t="151531" x="4814888" y="6307138"/>
          <p14:tracePt t="151540" x="4806950" y="6323013"/>
          <p14:tracePt t="151547" x="4799013" y="6348413"/>
          <p14:tracePt t="151555" x="4799013" y="6364288"/>
          <p14:tracePt t="151573" x="4799013" y="6372225"/>
          <p14:tracePt t="151581" x="4799013" y="6380163"/>
          <p14:tracePt t="151591" x="4799013" y="6388100"/>
          <p14:tracePt t="151691" x="4799013" y="6396038"/>
          <p14:tracePt t="151699" x="4799013" y="6411913"/>
          <p14:tracePt t="151707" x="4799013" y="6419850"/>
          <p14:tracePt t="151715" x="4799013" y="6427788"/>
          <p14:tracePt t="151724" x="4799013" y="6435725"/>
          <p14:tracePt t="151747" x="4791075" y="6435725"/>
          <p14:tracePt t="151830" x="4799013" y="6435725"/>
          <p14:tracePt t="151923" x="4799013" y="6427788"/>
          <p14:tracePt t="151947" x="4806950" y="6427788"/>
          <p14:tracePt t="151956" x="4814888" y="6427788"/>
          <p14:tracePt t="151963" x="4814888" y="6419850"/>
          <p14:tracePt t="151972" x="4822825" y="6411913"/>
          <p14:tracePt t="151979" x="4838700" y="6411913"/>
          <p14:tracePt t="151988" x="4846638" y="6411913"/>
          <p14:tracePt t="151995" x="4862513" y="6403975"/>
          <p14:tracePt t="152003" x="4870450" y="6403975"/>
          <p14:tracePt t="152011" x="4926013" y="6396038"/>
          <p14:tracePt t="152019" x="4943475" y="6388100"/>
          <p14:tracePt t="152026" x="4983163" y="6388100"/>
          <p14:tracePt t="152035" x="5006975" y="6380163"/>
          <p14:tracePt t="152047" x="5046663" y="6364288"/>
          <p14:tracePt t="152051" x="5062538" y="6356350"/>
          <p14:tracePt t="152060" x="5110163" y="6338888"/>
          <p14:tracePt t="152069" x="5126038" y="6330950"/>
          <p14:tracePt t="152079" x="5149850" y="6330950"/>
          <p14:tracePt t="152083" x="5173663" y="6330950"/>
          <p14:tracePt t="152092" x="5181600" y="6323013"/>
          <p14:tracePt t="152098" x="5189538" y="6323013"/>
          <p14:tracePt t="152156" x="5197475" y="6323013"/>
          <p14:tracePt t="152163" x="5197475" y="6330950"/>
          <p14:tracePt t="152179" x="5197475" y="6338888"/>
          <p14:tracePt t="152195" x="5197475" y="6348413"/>
          <p14:tracePt t="152211" x="5197475" y="6356350"/>
          <p14:tracePt t="152629" x="5205413" y="6356350"/>
          <p14:tracePt t="152651" x="5213350" y="6356350"/>
          <p14:tracePt t="152659" x="5221288" y="6356350"/>
          <p14:tracePt t="152675" x="5221288" y="6348413"/>
          <p14:tracePt t="152683" x="5229225" y="6348413"/>
          <p14:tracePt t="152690" x="5245100" y="6348413"/>
          <p14:tracePt t="152699" x="5253038" y="6338888"/>
          <p14:tracePt t="152707" x="5276850" y="6338888"/>
          <p14:tracePt t="152715" x="5292725" y="6338888"/>
          <p14:tracePt t="152723" x="5310188" y="6338888"/>
          <p14:tracePt t="152731" x="5334000" y="6338888"/>
          <p14:tracePt t="152739" x="5341938" y="6338888"/>
          <p14:tracePt t="152747" x="5373688" y="6330950"/>
          <p14:tracePt t="152755" x="5389563" y="6330950"/>
          <p14:tracePt t="152763" x="5397500" y="6330950"/>
          <p14:tracePt t="152771" x="5405438" y="6323013"/>
          <p14:tracePt t="152779" x="5421313" y="6323013"/>
          <p14:tracePt t="152787" x="5429250" y="6323013"/>
          <p14:tracePt t="152795" x="5437188" y="6323013"/>
          <p14:tracePt t="152803" x="5445125" y="6323013"/>
          <p14:tracePt t="152811" x="5453063" y="6323013"/>
          <p14:tracePt t="152819" x="5461000" y="6323013"/>
          <p14:tracePt t="152843" x="5468938" y="6323013"/>
          <p14:tracePt t="152859" x="5476875" y="6323013"/>
          <p14:tracePt t="152868" x="5484813" y="6323013"/>
          <p14:tracePt t="152875" x="5492750" y="6315075"/>
          <p14:tracePt t="152884" x="5508625" y="6315075"/>
          <p14:tracePt t="152890" x="5556250" y="6299200"/>
          <p14:tracePt t="152899" x="5588000" y="6299200"/>
          <p14:tracePt t="152907" x="5700713" y="6299200"/>
          <p14:tracePt t="152915" x="5843588" y="6275388"/>
          <p14:tracePt t="152922" x="5938838" y="6275388"/>
          <p14:tracePt t="152931" x="6067425" y="6275388"/>
          <p14:tracePt t="152939" x="6186488" y="6275388"/>
          <p14:tracePt t="152947" x="6305550" y="6267450"/>
          <p14:tracePt t="152955" x="6434138" y="6267450"/>
          <p14:tracePt t="152963" x="6513513" y="6267450"/>
          <p14:tracePt t="152971" x="6608763" y="6267450"/>
          <p14:tracePt t="152979" x="6735763" y="6267450"/>
          <p14:tracePt t="152987" x="6856413" y="6259513"/>
          <p14:tracePt t="152995" x="6951663" y="6259513"/>
          <p14:tracePt t="153003" x="7054850" y="6259513"/>
          <p14:tracePt t="153011" x="7143750" y="6259513"/>
          <p14:tracePt t="153019" x="7175500" y="6259513"/>
          <p14:tracePt t="153027" x="7215188" y="6259513"/>
          <p14:tracePt t="153035" x="7246938" y="6251575"/>
          <p14:tracePt t="153043" x="7254875" y="6251575"/>
          <p14:tracePt t="153051" x="7270750" y="6251575"/>
          <p14:tracePt t="153059" x="7294563" y="6251575"/>
          <p14:tracePt t="153068" x="7310438" y="6251575"/>
          <p14:tracePt t="153075" x="7318375" y="6251575"/>
          <p14:tracePt t="153084" x="7342188" y="6251575"/>
          <p14:tracePt t="153090" x="7373938" y="6251575"/>
          <p14:tracePt t="153098" x="7397750" y="6251575"/>
          <p14:tracePt t="153107" x="7469188" y="6251575"/>
          <p14:tracePt t="153115" x="7502525" y="6251575"/>
          <p14:tracePt t="153123" x="7542213" y="6251575"/>
          <p14:tracePt t="153131" x="7597775" y="6251575"/>
          <p14:tracePt t="153139" x="7661275" y="6251575"/>
          <p14:tracePt t="153147" x="7677150" y="6251575"/>
          <p14:tracePt t="153155" x="7700963" y="6251575"/>
          <p14:tracePt t="153162" x="7716838" y="6251575"/>
          <p14:tracePt t="153184" x="7724775" y="6251575"/>
          <p14:tracePt t="153466" x="7724775" y="6243638"/>
          <p14:tracePt t="153483" x="7732713" y="6243638"/>
          <p14:tracePt t="153499" x="7740650" y="6243638"/>
          <p14:tracePt t="153507" x="7740650" y="6235700"/>
          <p14:tracePt t="154459" x="7748588" y="6235700"/>
          <p14:tracePt t="154471" x="7748588" y="6219825"/>
          <p14:tracePt t="154491" x="7748588" y="6211888"/>
          <p14:tracePt t="154508" x="7756525" y="6196013"/>
          <p14:tracePt t="154515" x="7764463" y="6196013"/>
          <p14:tracePt t="154530" x="7764463" y="6188075"/>
          <p14:tracePt t="154701" x="7756525" y="6188075"/>
          <p14:tracePt t="154722" x="7748588" y="6188075"/>
          <p14:tracePt t="154730" x="7748588" y="6196013"/>
          <p14:tracePt t="154739" x="7740650" y="6203950"/>
          <p14:tracePt t="154747" x="7732713" y="6211888"/>
          <p14:tracePt t="154775" x="7724775" y="6219825"/>
          <p14:tracePt t="154779" x="7724775" y="6227763"/>
          <p14:tracePt t="154804" x="7716838" y="6227763"/>
          <p14:tracePt t="154818" x="7716838" y="6235700"/>
          <p14:tracePt t="155851" x="7708900" y="6243638"/>
          <p14:tracePt t="155859" x="7693025" y="6251575"/>
          <p14:tracePt t="155868" x="7685088" y="6267450"/>
          <p14:tracePt t="155877" x="7661275" y="6283325"/>
          <p14:tracePt t="155884" x="7645400" y="6299200"/>
          <p14:tracePt t="155894" x="7629525" y="6315075"/>
          <p14:tracePt t="155899" x="7573963" y="6330950"/>
          <p14:tracePt t="155909" x="7510463" y="6364288"/>
          <p14:tracePt t="155915" x="7429500" y="6388100"/>
          <p14:tracePt t="155924" x="7302500" y="6419850"/>
          <p14:tracePt t="155931" x="7207250" y="6451600"/>
          <p14:tracePt t="155939" x="7135813" y="6475413"/>
          <p14:tracePt t="155947" x="7015163" y="6491288"/>
          <p14:tracePt t="155955" x="6911975" y="6507163"/>
          <p14:tracePt t="155963" x="6840538" y="6515100"/>
          <p14:tracePt t="155971" x="6816725" y="6530975"/>
          <p14:tracePt t="155979" x="6800850" y="6538913"/>
          <p14:tracePt t="155988" x="6792913" y="6538913"/>
          <p14:tracePt t="155995" x="6784975" y="6538913"/>
          <p14:tracePt t="156524" x="6784975" y="6530975"/>
          <p14:tracePt t="157076" x="6784975" y="6523038"/>
          <p14:tracePt t="157098" x="6784975" y="6515100"/>
          <p14:tracePt t="157131" x="6784975" y="6507163"/>
          <p14:tracePt t="157140" x="6792913" y="6499225"/>
          <p14:tracePt t="157155" x="6792913" y="6491288"/>
          <p14:tracePt t="157163" x="6800850" y="6491288"/>
          <p14:tracePt t="157181" x="6800850" y="6483350"/>
          <p14:tracePt t="157188" x="6808788" y="6483350"/>
          <p14:tracePt t="157195" x="6808788" y="6475413"/>
          <p14:tracePt t="157200" x="6816725" y="6467475"/>
          <p14:tracePt t="157211" x="6824663" y="6467475"/>
          <p14:tracePt t="157219" x="6824663" y="6459538"/>
          <p14:tracePt t="157227" x="6824663" y="6451600"/>
          <p14:tracePt t="157235" x="6832600" y="6443663"/>
          <p14:tracePt t="157243" x="6832600" y="6435725"/>
          <p14:tracePt t="157251" x="6840538" y="6435725"/>
          <p14:tracePt t="157258" x="6848475" y="6419850"/>
          <p14:tracePt t="157267" x="6848475" y="6411913"/>
          <p14:tracePt t="157275" x="6864350" y="6403975"/>
          <p14:tracePt t="157284" x="6872288" y="6396038"/>
          <p14:tracePt t="157291" x="6888163" y="6380163"/>
          <p14:tracePt t="157298" x="6888163" y="6356350"/>
          <p14:tracePt t="157306" x="6904038" y="6330950"/>
          <p14:tracePt t="157315" x="6911975" y="6315075"/>
          <p14:tracePt t="157323" x="6919913" y="6267450"/>
          <p14:tracePt t="157332" x="6935788" y="6251575"/>
          <p14:tracePt t="157339" x="6951663" y="6243638"/>
          <p14:tracePt t="157351" x="6967538" y="6227763"/>
          <p14:tracePt t="157354" x="6983413" y="6219825"/>
          <p14:tracePt t="157362" x="7007225" y="6203950"/>
          <p14:tracePt t="157371" x="7038975" y="6196013"/>
          <p14:tracePt t="157379" x="7086600" y="6180138"/>
          <p14:tracePt t="157387" x="7143750" y="6164263"/>
          <p14:tracePt t="157395" x="7175500" y="6148388"/>
          <p14:tracePt t="157403" x="7223125" y="6140450"/>
          <p14:tracePt t="157411" x="7246938" y="6132513"/>
          <p14:tracePt t="157419" x="7254875" y="6132513"/>
          <p14:tracePt t="157427" x="7262813" y="6132513"/>
          <p14:tracePt t="157435" x="7270750" y="6132513"/>
          <p14:tracePt t="157443" x="7286625" y="6132513"/>
          <p14:tracePt t="157459" x="7294563" y="6132513"/>
          <p14:tracePt t="157467" x="7302500" y="6132513"/>
          <p14:tracePt t="157491" x="7310438" y="6132513"/>
          <p14:tracePt t="157503" x="7318375" y="6132513"/>
          <p14:tracePt t="157523" x="7326313" y="6132513"/>
          <p14:tracePt t="157547" x="7326313" y="6140450"/>
          <p14:tracePt t="157562" x="7334250" y="6140450"/>
          <p14:tracePt t="157587" x="7342188" y="6140450"/>
          <p14:tracePt t="157595" x="7350125" y="6140450"/>
          <p14:tracePt t="157611" x="7358063" y="6140450"/>
          <p14:tracePt t="157619" x="7373938" y="6140450"/>
          <p14:tracePt t="157627" x="7389813" y="6140450"/>
          <p14:tracePt t="157635" x="7413625" y="6140450"/>
          <p14:tracePt t="157643" x="7445375" y="6140450"/>
          <p14:tracePt t="157656" x="7518400" y="6140450"/>
          <p14:tracePt t="157659" x="7573963" y="6140450"/>
          <p14:tracePt t="157667" x="7637463" y="6140450"/>
          <p14:tracePt t="157675" x="7677150" y="6140450"/>
          <p14:tracePt t="157683" x="7764463" y="6140450"/>
          <p14:tracePt t="157690" x="7796213" y="6132513"/>
          <p14:tracePt t="157698" x="7843838" y="6124575"/>
          <p14:tracePt t="157706" x="7900988" y="6124575"/>
          <p14:tracePt t="157715" x="7932738" y="6124575"/>
          <p14:tracePt t="157722" x="7948613" y="6124575"/>
          <p14:tracePt t="157732" x="7972425" y="6124575"/>
          <p14:tracePt t="157739" x="7980363" y="6124575"/>
          <p14:tracePt t="157749" x="7988300" y="6124575"/>
          <p14:tracePt t="157755" x="8004175" y="6124575"/>
          <p14:tracePt t="157771" x="8012113" y="6124575"/>
          <p14:tracePt t="157787" x="8020050" y="6124575"/>
          <p14:tracePt t="157807" x="8027988" y="6124575"/>
          <p14:tracePt t="157835" x="8035925" y="6124575"/>
          <p14:tracePt t="157851" x="8043863" y="6124575"/>
          <p14:tracePt t="157883" x="8043863" y="6116638"/>
          <p14:tracePt t="157891" x="8051800" y="6116638"/>
          <p14:tracePt t="157899" x="8051800" y="6108700"/>
          <p14:tracePt t="157915" x="8051800" y="6100763"/>
          <p14:tracePt t="157979" x="8043863" y="6100763"/>
          <p14:tracePt t="157986" x="8027988" y="6100763"/>
          <p14:tracePt t="157995" x="8020050" y="6100763"/>
          <p14:tracePt t="158003" x="8004175" y="6100763"/>
          <p14:tracePt t="158011" x="7964488" y="6100763"/>
          <p14:tracePt t="158019" x="7940675" y="6100763"/>
          <p14:tracePt t="158026" x="7924800" y="6108700"/>
          <p14:tracePt t="158035" x="7877175" y="6124575"/>
          <p14:tracePt t="158043" x="7851775" y="6132513"/>
          <p14:tracePt t="158052" x="7788275" y="6148388"/>
          <p14:tracePt t="158059" x="7748588" y="6148388"/>
          <p14:tracePt t="158067" x="7693025" y="6148388"/>
          <p14:tracePt t="158075" x="7661275" y="6148388"/>
          <p14:tracePt t="158083" x="7645400" y="6148388"/>
          <p14:tracePt t="158091" x="7629525" y="6148388"/>
          <p14:tracePt t="158099" x="7621588" y="6148388"/>
          <p14:tracePt t="158111" x="7613650" y="6148388"/>
          <p14:tracePt t="158123" x="7605713" y="6156325"/>
          <p14:tracePt t="158139" x="7597775" y="6156325"/>
          <p14:tracePt t="158149" x="7589838" y="6156325"/>
          <p14:tracePt t="158155" x="7581900" y="6164263"/>
          <p14:tracePt t="158163" x="7566025" y="6164263"/>
          <p14:tracePt t="158171" x="7558088" y="6172200"/>
          <p14:tracePt t="158179" x="7550150" y="6180138"/>
          <p14:tracePt t="158198" x="7542213" y="6188075"/>
          <p14:tracePt t="158203" x="7534275" y="6196013"/>
          <p14:tracePt t="158210" x="7526338" y="6203950"/>
          <p14:tracePt t="158219" x="7518400" y="6203950"/>
          <p14:tracePt t="158227" x="7518400" y="6211888"/>
          <p14:tracePt t="158235" x="7502525" y="6219825"/>
          <p14:tracePt t="158243" x="7493000" y="6235700"/>
          <p14:tracePt t="158251" x="7485063" y="6235700"/>
          <p14:tracePt t="158259" x="7485063" y="6251575"/>
          <p14:tracePt t="158270" x="7477125" y="6259513"/>
          <p14:tracePt t="158275" x="7477125" y="6267450"/>
          <p14:tracePt t="158283" x="7477125" y="6283325"/>
          <p14:tracePt t="158291" x="7477125" y="6307138"/>
          <p14:tracePt t="158299" x="7477125" y="6330950"/>
          <p14:tracePt t="158307" x="7485063" y="6348413"/>
          <p14:tracePt t="158315" x="7493000" y="6356350"/>
          <p14:tracePt t="158324" x="7502525" y="6372225"/>
          <p14:tracePt t="158332" x="7510463" y="6372225"/>
          <p14:tracePt t="158339" x="7510463" y="6380163"/>
          <p14:tracePt t="158348" x="7518400" y="6380163"/>
          <p14:tracePt t="158355" x="7526338" y="6380163"/>
          <p14:tracePt t="158366" x="7542213" y="6380163"/>
          <p14:tracePt t="158371" x="7558088" y="6380163"/>
          <p14:tracePt t="158379" x="7613650" y="6380163"/>
          <p14:tracePt t="158387" x="7645400" y="6380163"/>
          <p14:tracePt t="158395" x="7685088" y="6380163"/>
          <p14:tracePt t="158403" x="7740650" y="6372225"/>
          <p14:tracePt t="158411" x="7835900" y="6364288"/>
          <p14:tracePt t="158419" x="7916863" y="6356350"/>
          <p14:tracePt t="158427" x="7964488" y="6356350"/>
          <p14:tracePt t="158435" x="8083550" y="6330950"/>
          <p14:tracePt t="158443" x="8131175" y="6323013"/>
          <p14:tracePt t="158450" x="8186738" y="6315075"/>
          <p14:tracePt t="158458" x="8202613" y="6307138"/>
          <p14:tracePt t="158467" x="8226425" y="6291263"/>
          <p14:tracePt t="158475" x="8235950" y="6283325"/>
          <p14:tracePt t="158483" x="8251825" y="6275388"/>
          <p14:tracePt t="158491" x="8267700" y="6267450"/>
          <p14:tracePt t="158499" x="8275638" y="6259513"/>
          <p14:tracePt t="158507" x="8283575" y="6251575"/>
          <p14:tracePt t="158514" x="8299450" y="6251575"/>
          <p14:tracePt t="158523" x="8299450" y="6235700"/>
          <p14:tracePt t="158531" x="8315325" y="6235700"/>
          <p14:tracePt t="158539" x="8315325" y="6219825"/>
          <p14:tracePt t="158548" x="8331200" y="6219825"/>
          <p14:tracePt t="158555" x="8331200" y="6211888"/>
          <p14:tracePt t="158564" x="8339138" y="6211888"/>
          <p14:tracePt t="158571" x="8339138" y="6203950"/>
          <p14:tracePt t="158578" x="8347075" y="6196013"/>
          <p14:tracePt t="158587" x="8355013" y="6196013"/>
          <p14:tracePt t="158597" x="8355013" y="6188075"/>
          <p14:tracePt t="158603" x="8362950" y="6188075"/>
          <p14:tracePt t="158619" x="8370888" y="6188075"/>
          <p14:tracePt t="158627" x="8378825" y="6180138"/>
          <p14:tracePt t="158635" x="8386763" y="6172200"/>
          <p14:tracePt t="158643" x="8394700" y="6172200"/>
          <p14:tracePt t="158651" x="8402638" y="6164263"/>
          <p14:tracePt t="158659" x="8426450" y="6156325"/>
          <p14:tracePt t="158667" x="8450263" y="6140450"/>
          <p14:tracePt t="158675" x="8466138" y="6124575"/>
          <p14:tracePt t="158684" x="8482013" y="6108700"/>
          <p14:tracePt t="158691" x="8489950" y="6100763"/>
          <p14:tracePt t="158700" x="8505825" y="6076950"/>
          <p14:tracePt t="158709" x="8505825" y="6061075"/>
          <p14:tracePt t="158719" x="8521700" y="6061075"/>
          <p14:tracePt t="158723" x="8521700" y="6045200"/>
          <p14:tracePt t="158755" x="8521700" y="6037263"/>
          <p14:tracePt t="158811" x="8521700" y="6029325"/>
          <p14:tracePt t="158828" x="8521700" y="6021388"/>
          <p14:tracePt t="158843" x="8505825" y="6021388"/>
          <p14:tracePt t="158859" x="8489950" y="6013450"/>
          <p14:tracePt t="158867" x="8474075" y="6013450"/>
          <p14:tracePt t="158875" x="8426450" y="6013450"/>
          <p14:tracePt t="158882" x="8362950" y="6013450"/>
          <p14:tracePt t="158891" x="8283575" y="6013450"/>
          <p14:tracePt t="158899" x="8170863" y="6013450"/>
          <p14:tracePt t="158907" x="8107363" y="6013450"/>
          <p14:tracePt t="158915" x="8059738" y="6013450"/>
          <p14:tracePt t="158923" x="7980363" y="6013450"/>
          <p14:tracePt t="158931" x="7948613" y="6013450"/>
          <p14:tracePt t="158939" x="7900988" y="6013450"/>
          <p14:tracePt t="158948" x="7843838" y="6013450"/>
          <p14:tracePt t="158955" x="7812088" y="6013450"/>
          <p14:tracePt t="158965" x="7772400" y="6013450"/>
          <p14:tracePt t="158971" x="7716838" y="6013450"/>
          <p14:tracePt t="158981" x="7685088" y="6013450"/>
          <p14:tracePt t="158987" x="7669213" y="6021388"/>
          <p14:tracePt t="158995" x="7613650" y="6029325"/>
          <p14:tracePt t="159003" x="7597775" y="6037263"/>
          <p14:tracePt t="159011" x="7558088" y="6061075"/>
          <p14:tracePt t="159019" x="7542213" y="6069013"/>
          <p14:tracePt t="159027" x="7485063" y="6084888"/>
          <p14:tracePt t="159035" x="7469188" y="6100763"/>
          <p14:tracePt t="159043" x="7413625" y="6116638"/>
          <p14:tracePt t="159051" x="7389813" y="6132513"/>
          <p14:tracePt t="159059" x="7350125" y="6156325"/>
          <p14:tracePt t="159067" x="7334250" y="6196013"/>
          <p14:tracePt t="159075" x="7326313" y="6227763"/>
          <p14:tracePt t="159082" x="7318375" y="6243638"/>
          <p14:tracePt t="159091" x="7310438" y="6259513"/>
          <p14:tracePt t="159099" x="7302500" y="6267450"/>
          <p14:tracePt t="159107" x="7302500" y="6291263"/>
          <p14:tracePt t="159116" x="7302500" y="6299200"/>
          <p14:tracePt t="159123" x="7302500" y="6307138"/>
          <p14:tracePt t="159130" x="7302500" y="6315075"/>
          <p14:tracePt t="159139" x="7302500" y="6330950"/>
          <p14:tracePt t="159148" x="7302500" y="6338888"/>
          <p14:tracePt t="159155" x="7310438" y="6348413"/>
          <p14:tracePt t="159164" x="7318375" y="6364288"/>
          <p14:tracePt t="159171" x="7334250" y="6364288"/>
          <p14:tracePt t="159181" x="7342188" y="6388100"/>
          <p14:tracePt t="159198" x="7405688" y="6403975"/>
          <p14:tracePt t="159203" x="7445375" y="6411913"/>
          <p14:tracePt t="159212" x="7502525" y="6419850"/>
          <p14:tracePt t="159219" x="7518400" y="6427788"/>
          <p14:tracePt t="159228" x="7613650" y="6435725"/>
          <p14:tracePt t="159235" x="7693025" y="6435725"/>
          <p14:tracePt t="159243" x="7788275" y="6435725"/>
          <p14:tracePt t="159251" x="7869238" y="6435725"/>
          <p14:tracePt t="159259" x="7980363" y="6435725"/>
          <p14:tracePt t="159267" x="8043863" y="6435725"/>
          <p14:tracePt t="159274" x="8091488" y="6435725"/>
          <p14:tracePt t="159282" x="8147050" y="6435725"/>
          <p14:tracePt t="159291" x="8210550" y="6427788"/>
          <p14:tracePt t="159299" x="8251825" y="6419850"/>
          <p14:tracePt t="159307" x="8267700" y="6411913"/>
          <p14:tracePt t="159316" x="8283575" y="6388100"/>
          <p14:tracePt t="159323" x="8299450" y="6380163"/>
          <p14:tracePt t="159331" x="8323263" y="6372225"/>
          <p14:tracePt t="159339" x="8323263" y="6364288"/>
          <p14:tracePt t="159347" x="8339138" y="6356350"/>
          <p14:tracePt t="159355" x="8347075" y="6338888"/>
          <p14:tracePt t="159364" x="8355013" y="6330950"/>
          <p14:tracePt t="159371" x="8370888" y="6323013"/>
          <p14:tracePt t="159381" x="8378825" y="6307138"/>
          <p14:tracePt t="159386" x="8394700" y="6299200"/>
          <p14:tracePt t="159396" x="8394700" y="6291263"/>
          <p14:tracePt t="159403" x="8410575" y="6291263"/>
          <p14:tracePt t="159419" x="8418513" y="6291263"/>
          <p14:tracePt t="159427" x="8434388" y="6275388"/>
          <p14:tracePt t="159435" x="8450263" y="6275388"/>
          <p14:tracePt t="159443" x="8458200" y="6275388"/>
          <p14:tracePt t="159451" x="8482013" y="6267450"/>
          <p14:tracePt t="159460" x="8497888" y="6259513"/>
          <p14:tracePt t="159467" x="8513763" y="6251575"/>
          <p14:tracePt t="159482" x="8521700" y="6251575"/>
          <p14:tracePt t="159491" x="8529638" y="6243638"/>
          <p14:tracePt t="159499" x="8537575" y="6235700"/>
          <p14:tracePt t="159523" x="8537575" y="6227763"/>
          <p14:tracePt t="159563" x="8545513" y="6227763"/>
          <p14:tracePt t="159648" x="8545513" y="6219825"/>
          <p14:tracePt t="159683" x="8545513" y="6211888"/>
          <p14:tracePt t="159699" x="8545513" y="6203950"/>
          <p14:tracePt t="159723" x="8545513" y="6196013"/>
          <p14:tracePt t="159731" x="8553450" y="6196013"/>
          <p14:tracePt t="159739" x="8553450" y="6188075"/>
          <p14:tracePt t="159755" x="8553450" y="6180138"/>
          <p14:tracePt t="159763" x="8561388" y="6180138"/>
          <p14:tracePt t="159775" x="8561388" y="6172200"/>
          <p14:tracePt t="159787" x="8569325" y="6164263"/>
          <p14:tracePt t="159794" x="8577263" y="6164263"/>
          <p14:tracePt t="159803" x="8577263" y="6156325"/>
          <p14:tracePt t="159811" x="8577263" y="6148388"/>
          <p14:tracePt t="159827" x="8577263" y="6140450"/>
          <p14:tracePt t="159835" x="8585200" y="6140450"/>
          <p14:tracePt t="159851" x="8585200" y="6132513"/>
          <p14:tracePt t="159867" x="8593138" y="6132513"/>
          <p14:tracePt t="159874" x="8593138" y="6124575"/>
          <p14:tracePt t="159898" x="8593138" y="6116638"/>
          <p14:tracePt t="159971" x="8593138" y="6108700"/>
          <p14:tracePt t="159989" x="8602663" y="6108700"/>
          <p14:tracePt t="160405" x="8593138" y="6100763"/>
          <p14:tracePt t="160411" x="8569325" y="6100763"/>
          <p14:tracePt t="160419" x="8537575" y="6100763"/>
          <p14:tracePt t="160427" x="8513763" y="6100763"/>
          <p14:tracePt t="160435" x="8442325" y="6100763"/>
          <p14:tracePt t="160443" x="8378825" y="6100763"/>
          <p14:tracePt t="160451" x="8210550" y="6124575"/>
          <p14:tracePt t="160459" x="8051800" y="6132513"/>
          <p14:tracePt t="160467" x="7843838" y="6156325"/>
          <p14:tracePt t="160475" x="7661275" y="6180138"/>
          <p14:tracePt t="160482" x="7502525" y="6203950"/>
          <p14:tracePt t="160491" x="7405688" y="6219825"/>
          <p14:tracePt t="160498" x="7326313" y="6235700"/>
          <p14:tracePt t="160507" x="7239000" y="6243638"/>
          <p14:tracePt t="160516" x="7223125" y="6243638"/>
          <p14:tracePt t="160523" x="7215188" y="6251575"/>
          <p14:tracePt t="160539" x="7207250" y="6251575"/>
          <p14:tracePt t="160563" x="7207250" y="6259513"/>
          <p14:tracePt t="160587" x="7199313" y="6275388"/>
          <p14:tracePt t="160602" x="7199313" y="6283325"/>
          <p14:tracePt t="160607" x="7199313" y="6291263"/>
          <p14:tracePt t="160615" x="7199313" y="6299200"/>
          <p14:tracePt t="160634" x="7199313" y="6307138"/>
          <p14:tracePt t="160645" x="7199313" y="6323013"/>
          <p14:tracePt t="160652" x="7215188" y="6330950"/>
          <p14:tracePt t="160659" x="7231063" y="6338888"/>
          <p14:tracePt t="160667" x="7254875" y="6356350"/>
          <p14:tracePt t="160675" x="7270750" y="6356350"/>
          <p14:tracePt t="160687" x="7294563" y="6364288"/>
          <p14:tracePt t="160691" x="7318375" y="6372225"/>
          <p14:tracePt t="160699" x="7350125" y="6372225"/>
          <p14:tracePt t="160709" x="7453313" y="6372225"/>
          <p14:tracePt t="160718" x="7510463" y="6372225"/>
          <p14:tracePt t="160720" x="7605713" y="6372225"/>
          <p14:tracePt t="160731" x="7677150" y="6372225"/>
          <p14:tracePt t="160735" x="7796213" y="6372225"/>
          <p14:tracePt t="160743" x="7859713" y="6356350"/>
          <p14:tracePt t="160751" x="7877175" y="6338888"/>
          <p14:tracePt t="160763" x="7893050" y="6323013"/>
          <p14:tracePt t="160771" x="7908925" y="6315075"/>
          <p14:tracePt t="160780" x="7916863" y="6299200"/>
          <p14:tracePt t="160787" x="7932738" y="6283325"/>
          <p14:tracePt t="160796" x="7940675" y="6267450"/>
          <p14:tracePt t="160811" x="7948613" y="6251575"/>
          <p14:tracePt t="160827" x="7948613" y="6243638"/>
          <p14:tracePt t="160839" x="7948613" y="6235700"/>
          <p14:tracePt t="160950" x="7948613" y="6243638"/>
          <p14:tracePt t="160956" x="7924800" y="6251575"/>
          <p14:tracePt t="160963" x="7908925" y="6315075"/>
          <p14:tracePt t="160971" x="7885113" y="6380163"/>
          <p14:tracePt t="160979" x="7843838" y="6459538"/>
          <p14:tracePt t="160991" x="7835900" y="6483350"/>
          <p14:tracePt t="160996" x="7827963" y="6515100"/>
          <p14:tracePt t="161003" x="7820025" y="6523038"/>
          <p14:tracePt t="161034" x="7843838" y="6523038"/>
          <p14:tracePt t="161043" x="7859713" y="6515100"/>
          <p14:tracePt t="161051" x="7877175" y="6491288"/>
          <p14:tracePt t="161059" x="7893050" y="6483350"/>
          <p14:tracePt t="161067" x="7924800" y="6427788"/>
          <p14:tracePt t="161075" x="7948613" y="6396038"/>
          <p14:tracePt t="161083" x="7964488" y="6372225"/>
          <p14:tracePt t="161091" x="7972425" y="6364288"/>
          <p14:tracePt t="161099" x="7988300" y="6348413"/>
          <p14:tracePt t="161107" x="7996238" y="6338888"/>
          <p14:tracePt t="161171" x="7996238" y="6348413"/>
          <p14:tracePt t="161179" x="7972425" y="6364288"/>
          <p14:tracePt t="161188" x="7956550" y="6380163"/>
          <p14:tracePt t="161195" x="7893050" y="6459538"/>
          <p14:tracePt t="161204" x="7820025" y="6546850"/>
          <p14:tracePt t="161211" x="7724775" y="6665913"/>
          <p14:tracePt t="161219" x="7629525" y="6754813"/>
          <p14:tracePt t="161227" x="7550150" y="6850063"/>
          <p14:tracePt t="161283" x="7661275" y="6842125"/>
          <p14:tracePt t="161290" x="7724775" y="6794500"/>
          <p14:tracePt t="161299" x="7788275" y="6731000"/>
          <p14:tracePt t="161304" x="7916863" y="6650038"/>
          <p14:tracePt t="161315" x="7972425" y="6570663"/>
          <p14:tracePt t="161323" x="8083550" y="6475413"/>
          <p14:tracePt t="161331" x="8107363" y="6435725"/>
          <p14:tracePt t="161339" x="8131175" y="6411913"/>
          <p14:tracePt t="161347" x="8139113" y="6403975"/>
          <p14:tracePt t="161382" x="8123238" y="6419850"/>
          <p14:tracePt t="161395" x="8075613" y="6475413"/>
          <p14:tracePt t="161403" x="7988300" y="6530975"/>
          <p14:tracePt t="161412" x="7869238" y="6673850"/>
          <p14:tracePt t="161419" x="7788275" y="6746875"/>
          <p14:tracePt t="161507" x="7804150" y="6818313"/>
          <p14:tracePt t="161515" x="8012113" y="6610350"/>
          <p14:tracePt t="161523" x="8162925" y="6451600"/>
          <p14:tracePt t="161531" x="8410575" y="6211888"/>
          <p14:tracePt t="161539" x="8545513" y="6053138"/>
          <p14:tracePt t="161547" x="8642350" y="5940425"/>
          <p14:tracePt t="161555" x="8658225" y="5861050"/>
          <p14:tracePt t="161595" x="8618538" y="5916613"/>
          <p14:tracePt t="161604" x="8489950" y="6037263"/>
          <p14:tracePt t="161611" x="8378825" y="6172200"/>
          <p14:tracePt t="161619" x="8243888" y="6330950"/>
          <p14:tracePt t="161626" x="8020050" y="6483350"/>
          <p14:tracePt t="161635" x="7924800" y="6570663"/>
          <p14:tracePt t="161643" x="7756525" y="6738938"/>
          <p14:tracePt t="161652" x="7685088" y="6762750"/>
          <p14:tracePt t="161658" x="7677150" y="6778625"/>
          <p14:tracePt t="161668" x="7669213" y="6778625"/>
          <p14:tracePt t="161683" x="7677150" y="6778625"/>
          <p14:tracePt t="161690" x="7685088" y="6770688"/>
          <p14:tracePt t="161698" x="7708900" y="6738938"/>
          <p14:tracePt t="161707" x="7764463" y="6715125"/>
          <p14:tracePt t="161712" x="7812088" y="6626225"/>
          <p14:tracePt t="161719" x="7827963" y="6602413"/>
          <p14:tracePt t="161727" x="7900988" y="6483350"/>
          <p14:tracePt t="161735" x="7940675" y="6427788"/>
          <p14:tracePt t="161747" x="7964488" y="6364288"/>
          <p14:tracePt t="161755" x="7972425" y="6348413"/>
          <p14:tracePt t="161762" x="7972425" y="6338888"/>
          <p14:tracePt t="161771" x="7980363" y="6330950"/>
          <p14:tracePt t="161787" x="7980363" y="6338888"/>
          <p14:tracePt t="161797" x="7932738" y="6372225"/>
          <p14:tracePt t="161803" x="7877175" y="6451600"/>
          <p14:tracePt t="161812" x="7732713" y="6594475"/>
          <p14:tracePt t="161819" x="7518400" y="6699250"/>
          <p14:tracePt t="162203" x="7007225" y="6850063"/>
          <p14:tracePt t="162207" x="7031038" y="6826250"/>
          <p14:tracePt t="162215" x="7046913" y="6818313"/>
          <p14:tracePt t="162223" x="7070725" y="6802438"/>
          <p14:tracePt t="162235" x="7078663" y="6794500"/>
          <p14:tracePt t="162239" x="7086600" y="6786563"/>
          <p14:tracePt t="162315" x="7062788" y="6794500"/>
          <p14:tracePt t="162323" x="7054850" y="6802438"/>
          <p14:tracePt t="162331" x="7007225" y="6826250"/>
          <p14:tracePt t="162339" x="6927850" y="6850063"/>
          <p14:tracePt t="163279" x="6904038" y="6842125"/>
          <p14:tracePt t="163291" x="7223125" y="6691313"/>
          <p14:tracePt t="163299" x="7429500" y="6586538"/>
          <p14:tracePt t="163307" x="7661275" y="6459538"/>
          <p14:tracePt t="163316" x="7732713" y="6403975"/>
          <p14:tracePt t="163325" x="7772400" y="6380163"/>
          <p14:tracePt t="163333" x="7859713" y="6348413"/>
          <p14:tracePt t="163339" x="7885113" y="6338888"/>
          <p14:tracePt t="163348" x="7893050" y="6330950"/>
          <p14:tracePt t="163356" x="7900988" y="6315075"/>
          <p14:tracePt t="163495" x="7900988" y="6307138"/>
          <p14:tracePt t="163535" x="7900988" y="6299200"/>
          <p14:tracePt t="163543" x="7900988" y="6291263"/>
          <p14:tracePt t="163559" x="7900988" y="6283325"/>
          <p14:tracePt t="163575" x="7900988" y="6275388"/>
          <p14:tracePt t="163592" x="7893050" y="6259513"/>
          <p14:tracePt t="163603" x="7893050" y="6251575"/>
          <p14:tracePt t="163611" x="7893050" y="6243638"/>
          <p14:tracePt t="163619" x="7893050" y="6219825"/>
          <p14:tracePt t="163628" x="7893050" y="6203950"/>
          <p14:tracePt t="163635" x="7893050" y="6188075"/>
          <p14:tracePt t="163644" x="7900988" y="6164263"/>
          <p14:tracePt t="163650" x="7916863" y="6156325"/>
          <p14:tracePt t="163655" x="7924800" y="6140450"/>
          <p14:tracePt t="163667" x="7940675" y="6116638"/>
          <p14:tracePt t="163670" x="7940675" y="6108700"/>
          <p14:tracePt t="163679" x="7956550" y="6084888"/>
          <p14:tracePt t="163687" x="7972425" y="6076950"/>
          <p14:tracePt t="163695" x="7980363" y="6069013"/>
          <p14:tracePt t="163710" x="7996238" y="6061075"/>
          <p14:tracePt t="163759" x="8004175" y="6076950"/>
          <p14:tracePt t="163767" x="8012113" y="6084888"/>
          <p14:tracePt t="163775" x="8035925" y="6100763"/>
          <p14:tracePt t="163783" x="8051800" y="6108700"/>
          <p14:tracePt t="163795" x="8067675" y="6116638"/>
          <p14:tracePt t="163803" x="8075613" y="6132513"/>
          <p14:tracePt t="163810" x="8107363" y="6132513"/>
          <p14:tracePt t="163819" x="8123238" y="6140450"/>
          <p14:tracePt t="163828" x="8170863" y="6140450"/>
          <p14:tracePt t="163835" x="8178800" y="6148388"/>
          <p14:tracePt t="163844" x="8194675" y="6156325"/>
          <p14:tracePt t="163907" x="8186738" y="6156325"/>
          <p14:tracePt t="163915" x="8139113" y="6156325"/>
          <p14:tracePt t="163923" x="8075613" y="6156325"/>
          <p14:tracePt t="163931" x="7916863" y="6156325"/>
          <p14:tracePt t="163939" x="7756525" y="6172200"/>
          <p14:tracePt t="163947" x="7550150" y="6180138"/>
          <p14:tracePt t="163955" x="7334250" y="6180138"/>
          <p14:tracePt t="163963" x="7094538" y="6196013"/>
          <p14:tracePt t="163971" x="6896100" y="6196013"/>
          <p14:tracePt t="163975" x="6759575" y="6203950"/>
          <p14:tracePt t="163983" x="6608763" y="6203950"/>
          <p14:tracePt t="163991" x="6577013" y="6203950"/>
          <p14:tracePt t="163999" x="6529388" y="6203950"/>
          <p14:tracePt t="164007" x="6521450" y="6203950"/>
          <p14:tracePt t="164015" x="6513513" y="6203950"/>
          <p14:tracePt t="164023" x="6505575" y="6203950"/>
          <p14:tracePt t="164038" x="6489700" y="6203950"/>
          <p14:tracePt t="164047" x="6481763" y="6203950"/>
          <p14:tracePt t="164060" x="6473825" y="6203950"/>
          <p14:tracePt t="164067" x="6450013" y="6203950"/>
          <p14:tracePt t="164075" x="6434138" y="6203950"/>
          <p14:tracePt t="164082" x="6410325" y="6203950"/>
          <p14:tracePt t="164091" x="6353175" y="6203950"/>
          <p14:tracePt t="164099" x="6337300" y="6203950"/>
          <p14:tracePt t="164107" x="6257925" y="6211888"/>
          <p14:tracePt t="164111" x="6194425" y="6219825"/>
          <p14:tracePt t="164123" x="6154738" y="6227763"/>
          <p14:tracePt t="164131" x="6067425" y="6243638"/>
          <p14:tracePt t="164136" x="6002338" y="6243638"/>
          <p14:tracePt t="164144" x="5922963" y="6251575"/>
          <p14:tracePt t="164151" x="5843588" y="6251575"/>
          <p14:tracePt t="164160" x="5811838" y="6251575"/>
          <p14:tracePt t="164179" x="5740400" y="6251575"/>
          <p14:tracePt t="164183" x="5724525" y="6251575"/>
          <p14:tracePt t="164195" x="5684838" y="6251575"/>
          <p14:tracePt t="164203" x="5627688" y="6259513"/>
          <p14:tracePt t="164211" x="5595938" y="6259513"/>
          <p14:tracePt t="164219" x="5548313" y="6267450"/>
          <p14:tracePt t="164227" x="5437188" y="6267450"/>
          <p14:tracePt t="164235" x="5292725" y="6267450"/>
          <p14:tracePt t="164244" x="5213350" y="6275388"/>
          <p14:tracePt t="164251" x="5062538" y="6291263"/>
          <p14:tracePt t="164260" x="4910138" y="6291263"/>
          <p14:tracePt t="164267" x="4735513" y="6307138"/>
          <p14:tracePt t="164271" x="4616450" y="6307138"/>
          <p14:tracePt t="164279" x="4471988" y="6307138"/>
          <p14:tracePt t="164287" x="4368800" y="6307138"/>
          <p14:tracePt t="164295" x="4281488" y="6307138"/>
          <p14:tracePt t="164303" x="4249738" y="6307138"/>
          <p14:tracePt t="164311" x="4200525" y="6307138"/>
          <p14:tracePt t="164323" x="4144963" y="6307138"/>
          <p14:tracePt t="164327" x="4129088" y="6307138"/>
          <p14:tracePt t="164335" x="4089400" y="6307138"/>
          <p14:tracePt t="164348" x="4065588" y="6307138"/>
          <p14:tracePt t="164355" x="4033838" y="6307138"/>
          <p14:tracePt t="164363" x="4017963" y="6299200"/>
          <p14:tracePt t="164371" x="4010025" y="6299200"/>
          <p14:tracePt t="164379" x="3994150" y="6299200"/>
          <p14:tracePt t="164387" x="3986213" y="6299200"/>
          <p14:tracePt t="164395" x="3962400" y="6291263"/>
          <p14:tracePt t="164403" x="3930650" y="6291263"/>
          <p14:tracePt t="164407" x="3883025" y="6283325"/>
          <p14:tracePt t="164415" x="3833813" y="6283325"/>
          <p14:tracePt t="164423" x="3770313" y="6283325"/>
          <p14:tracePt t="164431" x="3690938" y="6283325"/>
          <p14:tracePt t="164439" x="3548063" y="6283325"/>
          <p14:tracePt t="164447" x="3451225" y="6275388"/>
          <p14:tracePt t="164455" x="3411538" y="6275388"/>
          <p14:tracePt t="164463" x="3355975" y="6267450"/>
          <p14:tracePt t="164476" x="3340100" y="6267450"/>
          <p14:tracePt t="164482" x="3324225" y="6267450"/>
          <p14:tracePt t="164491" x="3316288" y="6267450"/>
          <p14:tracePt t="164498" x="3308350" y="6259513"/>
          <p14:tracePt t="164507" x="3300413" y="6259513"/>
          <p14:tracePt t="164515" x="3292475" y="6259513"/>
          <p14:tracePt t="164523" x="3284538" y="6259513"/>
          <p14:tracePt t="164531" x="3276600" y="6259513"/>
          <p14:tracePt t="164535" x="3268663" y="6259513"/>
          <p14:tracePt t="164549" x="3260725" y="6259513"/>
          <p14:tracePt t="164551" x="3252788" y="6259513"/>
          <p14:tracePt t="164560" x="3244850" y="6259513"/>
          <p14:tracePt t="164568" x="3236913" y="6259513"/>
          <p14:tracePt t="164583" x="3228975" y="6259513"/>
          <p14:tracePt t="165704" x="3213100" y="6259513"/>
          <p14:tracePt t="165711" x="3205163" y="6259513"/>
          <p14:tracePt t="165718" x="3181350" y="6259513"/>
          <p14:tracePt t="165731" x="3173413" y="6259513"/>
          <p14:tracePt t="165735" x="3149600" y="6259513"/>
          <p14:tracePt t="165743" x="3076575" y="6267450"/>
          <p14:tracePt t="165751" x="2981325" y="6283325"/>
          <p14:tracePt t="165759" x="2909888" y="6291263"/>
          <p14:tracePt t="165767" x="2790825" y="6291263"/>
          <p14:tracePt t="165775" x="2693988" y="6299200"/>
          <p14:tracePt t="165783" x="2495550" y="6307138"/>
          <p14:tracePt t="165791" x="2303463" y="6307138"/>
          <p14:tracePt t="165803" x="2065338" y="6307138"/>
          <p14:tracePt t="165812" x="1801813" y="6307138"/>
          <p14:tracePt t="165819" x="1435100" y="6307138"/>
          <p14:tracePt t="165828" x="1195388" y="6307138"/>
          <p14:tracePt t="165839" x="1028700" y="6307138"/>
          <p14:tracePt t="165843" x="820738" y="6323013"/>
          <p14:tracePt t="165847" x="709613" y="6323013"/>
          <p14:tracePt t="165856" x="661988" y="6323013"/>
          <p14:tracePt t="165867" x="606425" y="6330950"/>
          <p14:tracePt t="165873" x="590550" y="6338888"/>
          <p14:tracePt t="165881" x="590550" y="6348413"/>
          <p14:tracePt t="165896" x="582613" y="6348413"/>
          <p14:tracePt t="165902" x="582613" y="6356350"/>
          <p14:tracePt t="165935" x="582613" y="6364288"/>
          <p14:tracePt t="165943" x="582613" y="6372225"/>
          <p14:tracePt t="165959" x="590550" y="6380163"/>
          <p14:tracePt t="165975" x="598488" y="6396038"/>
          <p14:tracePt t="165983" x="606425" y="6403975"/>
          <p14:tracePt t="165991" x="622300" y="6411913"/>
          <p14:tracePt t="166003" x="630238" y="6419850"/>
          <p14:tracePt t="166007" x="638175" y="6427788"/>
          <p14:tracePt t="166027" x="646113" y="6427788"/>
          <p14:tracePt t="166031" x="646113" y="6435725"/>
          <p14:tracePt t="166047" x="646113" y="6443663"/>
          <p14:tracePt t="166055" x="638175" y="6443663"/>
          <p14:tracePt t="166288" x="638175" y="6451600"/>
          <p14:tracePt t="166297" x="693738" y="6459538"/>
          <p14:tracePt t="166304" x="693738" y="6467475"/>
          <p14:tracePt t="166312" x="717550" y="6467475"/>
          <p14:tracePt t="166319" x="741363" y="6475413"/>
          <p14:tracePt t="166328" x="757238" y="6475413"/>
          <p14:tracePt t="166335" x="773113" y="6475413"/>
          <p14:tracePt t="166343" x="781050" y="6475413"/>
          <p14:tracePt t="166350" x="788988" y="6475413"/>
          <p14:tracePt t="166358" x="796925" y="6475413"/>
          <p14:tracePt t="166367" x="804863" y="6475413"/>
          <p14:tracePt t="166387" x="812800" y="6475413"/>
          <p14:tracePt t="166391" x="812800" y="6459538"/>
          <p14:tracePt t="166399" x="820738" y="6451600"/>
          <p14:tracePt t="166407" x="828675" y="6443663"/>
          <p14:tracePt t="166414" x="844550" y="6443663"/>
          <p14:tracePt t="166423" x="860425" y="6427788"/>
          <p14:tracePt t="166431" x="900113" y="6411913"/>
          <p14:tracePt t="166439" x="989013" y="6396038"/>
          <p14:tracePt t="166447" x="1052513" y="6380163"/>
          <p14:tracePt t="166455" x="1163638" y="6364288"/>
          <p14:tracePt t="166463" x="1250950" y="6356350"/>
          <p14:tracePt t="166471" x="1284288" y="6356350"/>
          <p14:tracePt t="166479" x="1323975" y="6356350"/>
          <p14:tracePt t="166487" x="1411288" y="6348413"/>
          <p14:tracePt t="166496" x="1443038" y="6338888"/>
          <p14:tracePt t="166503" x="1490663" y="6338888"/>
          <p14:tracePt t="166515" x="1514475" y="6338888"/>
          <p14:tracePt t="166523" x="1530350" y="6330950"/>
          <p14:tracePt t="166528" x="1546225" y="6330950"/>
          <p14:tracePt t="166535" x="1593850" y="6330950"/>
          <p14:tracePt t="166544" x="1609725" y="6323013"/>
          <p14:tracePt t="166551" x="1651000" y="6323013"/>
          <p14:tracePt t="166558" x="1738313" y="6323013"/>
          <p14:tracePt t="166567" x="1801813" y="6323013"/>
          <p14:tracePt t="166574" x="1905000" y="6323013"/>
          <p14:tracePt t="166583" x="1992313" y="6323013"/>
          <p14:tracePt t="166591" x="2089150" y="6323013"/>
          <p14:tracePt t="166599" x="2216150" y="6315075"/>
          <p14:tracePt t="166607" x="2374900" y="6307138"/>
          <p14:tracePt t="166615" x="2439988" y="6299200"/>
          <p14:tracePt t="166623" x="2519363" y="6283325"/>
          <p14:tracePt t="166631" x="2606675" y="6275388"/>
          <p14:tracePt t="166639" x="2638425" y="6259513"/>
          <p14:tracePt t="166651" x="2654300" y="6243638"/>
          <p14:tracePt t="166658" x="2678113" y="6243638"/>
          <p14:tracePt t="166663" x="2693988" y="6227763"/>
          <p14:tracePt t="166679" x="2709863" y="6227763"/>
          <p14:tracePt t="166687" x="2709863" y="6211888"/>
          <p14:tracePt t="166703" x="2709863" y="6203950"/>
          <p14:tracePt t="166719" x="2709863" y="6196013"/>
          <p14:tracePt t="166799" x="2717800" y="6196013"/>
          <p14:tracePt t="166807" x="2717800" y="6203950"/>
          <p14:tracePt t="166815" x="2725738" y="6211888"/>
          <p14:tracePt t="166823" x="2741613" y="6219825"/>
          <p14:tracePt t="166831" x="2790825" y="6235700"/>
          <p14:tracePt t="166839" x="2846388" y="6251575"/>
          <p14:tracePt t="166848" x="2941638" y="6267450"/>
          <p14:tracePt t="166855" x="3013075" y="6283325"/>
          <p14:tracePt t="166863" x="3133725" y="6299200"/>
          <p14:tracePt t="166871" x="3205163" y="6307138"/>
          <p14:tracePt t="166880" x="3276600" y="6330950"/>
          <p14:tracePt t="166887" x="3300413" y="6338888"/>
          <p14:tracePt t="166894" x="3340100" y="6348413"/>
          <p14:tracePt t="166903" x="3355975" y="6356350"/>
          <p14:tracePt t="166912" x="3363913" y="6356350"/>
          <p14:tracePt t="166951" x="3332163" y="6348413"/>
          <p14:tracePt t="166960" x="3244850" y="6323013"/>
          <p14:tracePt t="166967" x="3117850" y="6283325"/>
          <p14:tracePt t="166976" x="2925763" y="6227763"/>
          <p14:tracePt t="166983" x="2717800" y="6203950"/>
          <p14:tracePt t="166991" x="2566988" y="6203950"/>
          <p14:tracePt t="166999" x="2343150" y="6203950"/>
          <p14:tracePt t="167007" x="2065338" y="6203950"/>
          <p14:tracePt t="167015" x="1865313" y="6188075"/>
          <p14:tracePt t="167023" x="1690688" y="6188075"/>
          <p14:tracePt t="167031" x="1609725" y="6188075"/>
          <p14:tracePt t="167039" x="1570038" y="6188075"/>
          <p14:tracePt t="167047" x="1562100" y="6188075"/>
          <p14:tracePt t="167087" x="1562100" y="6196013"/>
          <p14:tracePt t="167095" x="1609725" y="6219825"/>
          <p14:tracePt t="167103" x="1633538" y="6235700"/>
          <p14:tracePt t="167111" x="1674813" y="6267450"/>
          <p14:tracePt t="167119" x="1778000" y="6299200"/>
          <p14:tracePt t="167128" x="1905000" y="6323013"/>
          <p14:tracePt t="167134" x="2065338" y="6348413"/>
          <p14:tracePt t="167144" x="2176463" y="6356350"/>
          <p14:tracePt t="167150" x="2351088" y="6364288"/>
          <p14:tracePt t="167160" x="2447925" y="6364288"/>
          <p14:tracePt t="167166" x="2551113" y="6364288"/>
          <p14:tracePt t="167175" x="2670175" y="6364288"/>
          <p14:tracePt t="167196" x="2701925" y="6364288"/>
          <p14:tracePt t="167200" x="2709863" y="6356350"/>
          <p14:tracePt t="167223" x="2709863" y="6348413"/>
          <p14:tracePt t="167231" x="2693988" y="6338888"/>
          <p14:tracePt t="167239" x="2646363" y="6323013"/>
          <p14:tracePt t="167246" x="2622550" y="6315075"/>
          <p14:tracePt t="167255" x="2606675" y="6315075"/>
          <p14:tracePt t="167263" x="2598738" y="6315075"/>
          <p14:tracePt t="167271" x="2582863" y="6315075"/>
          <p14:tracePt t="167279" x="2566988" y="6315075"/>
          <p14:tracePt t="167287" x="2543175" y="6315075"/>
          <p14:tracePt t="167295" x="2527300" y="6307138"/>
          <p14:tracePt t="167303" x="2519363" y="6307138"/>
          <p14:tracePt t="167310" x="2511425" y="6307138"/>
          <p14:tracePt t="167319" x="2495550" y="6307138"/>
          <p14:tracePt t="167343" x="2487613" y="6307138"/>
          <p14:tracePt t="167359" x="2487613" y="6315075"/>
          <p14:tracePt t="167367" x="2479675" y="6323013"/>
          <p14:tracePt t="167383" x="2479675" y="6330950"/>
          <p14:tracePt t="167415" x="2479675" y="6338888"/>
          <p14:tracePt t="167559" x="2479675" y="6348413"/>
          <p14:tracePt t="167583" x="2479675" y="6356350"/>
          <p14:tracePt t="167599" x="2479675" y="6364288"/>
          <p14:tracePt t="167607" x="2479675" y="6372225"/>
          <p14:tracePt t="167623" x="2479675" y="6380163"/>
          <p14:tracePt t="167857" x="2479675" y="6388100"/>
          <p14:tracePt t="167872" x="2479675" y="6403975"/>
          <p14:tracePt t="167887" x="2479675" y="6411913"/>
          <p14:tracePt t="167895" x="2479675" y="6419850"/>
          <p14:tracePt t="167903" x="2479675" y="6427788"/>
          <p14:tracePt t="167911" x="2479675" y="6435725"/>
          <p14:tracePt t="167927" x="2479675" y="6443663"/>
          <p14:tracePt t="167935" x="2471738" y="6451600"/>
          <p14:tracePt t="168512" x="2471738" y="6443663"/>
          <p14:tracePt t="168528" x="2471738" y="6435725"/>
          <p14:tracePt t="168552" x="2479675" y="6435725"/>
          <p14:tracePt t="168559" x="2479675" y="6419850"/>
          <p14:tracePt t="168583" x="2479675" y="6411913"/>
          <p14:tracePt t="168599" x="2479675" y="6403975"/>
          <p14:tracePt t="168615" x="2487613" y="6403975"/>
          <p14:tracePt t="168631" x="2487613" y="6396038"/>
          <p14:tracePt t="168759" x="2487613" y="6388100"/>
          <p14:tracePt t="168774" x="2487613" y="6380163"/>
          <p14:tracePt t="168799" x="2487613" y="6372225"/>
          <p14:tracePt t="168807" x="2487613" y="6364288"/>
          <p14:tracePt t="168815" x="2487613" y="6356350"/>
          <p14:tracePt t="168830" x="2487613" y="6348413"/>
          <p14:tracePt t="169255" x="2487613" y="6356350"/>
          <p14:tracePt t="169263" x="2487613" y="6364288"/>
          <p14:tracePt t="169271" x="2479675" y="6380163"/>
          <p14:tracePt t="169278" x="2479675" y="6396038"/>
          <p14:tracePt t="169288" x="2479675" y="6419850"/>
          <p14:tracePt t="169295" x="2471738" y="6435725"/>
          <p14:tracePt t="169304" x="2463800" y="6443663"/>
          <p14:tracePt t="169312" x="2463800" y="6467475"/>
          <p14:tracePt t="169319" x="2463800" y="6483350"/>
          <p14:tracePt t="169335" x="2463800" y="6491288"/>
          <p14:tracePt t="169351" x="2455863" y="6491288"/>
          <p14:tracePt t="169423" x="2455863" y="6483350"/>
          <p14:tracePt t="169431" x="2455863" y="6475413"/>
          <p14:tracePt t="169447" x="2455863" y="6467475"/>
          <p14:tracePt t="169655" x="2455863" y="6459538"/>
          <p14:tracePt t="169662" x="2455863" y="6451600"/>
          <p14:tracePt t="169671" x="2455863" y="6443663"/>
          <p14:tracePt t="169679" x="2455863" y="6427788"/>
          <p14:tracePt t="169687" x="2455863" y="6411913"/>
          <p14:tracePt t="169696" x="2455863" y="6403975"/>
          <p14:tracePt t="169703" x="2455863" y="6380163"/>
          <p14:tracePt t="169712" x="2455863" y="6372225"/>
          <p14:tracePt t="169719" x="2455863" y="6356350"/>
          <p14:tracePt t="169728" x="2455863" y="6348413"/>
          <p14:tracePt t="169744" x="2455863" y="6338888"/>
          <p14:tracePt t="169751" x="2455863" y="6330950"/>
          <p14:tracePt t="169998" x="2455863" y="6338888"/>
          <p14:tracePt t="170007" x="2447925" y="6348413"/>
          <p14:tracePt t="170015" x="2439988" y="6364288"/>
          <p14:tracePt t="170023" x="2432050" y="6372225"/>
          <p14:tracePt t="170031" x="2424113" y="6451600"/>
          <p14:tracePt t="170039" x="2424113" y="6459538"/>
          <p14:tracePt t="170048" x="2408238" y="6507163"/>
          <p14:tracePt t="170055" x="2392363" y="6530975"/>
          <p14:tracePt t="170064" x="2392363" y="6538913"/>
          <p14:tracePt t="170071" x="2392363" y="6546850"/>
          <p14:tracePt t="170079" x="2384425" y="6546850"/>
          <p14:tracePt t="170143" x="2374900" y="6538913"/>
          <p14:tracePt t="170151" x="2374900" y="6530975"/>
          <p14:tracePt t="170158" x="2374900" y="6523038"/>
          <p14:tracePt t="170175" x="2374900" y="6515100"/>
          <p14:tracePt t="170183" x="2374900" y="6507163"/>
          <p14:tracePt t="170199" x="2374900" y="6499225"/>
          <p14:tracePt t="170407" x="2374900" y="6491288"/>
          <p14:tracePt t="170463" x="2374900" y="6475413"/>
          <p14:tracePt t="170479" x="2374900" y="6467475"/>
          <p14:tracePt t="170487" x="2384425" y="6459538"/>
          <p14:tracePt t="170495" x="2384425" y="6451600"/>
          <p14:tracePt t="170504" x="2384425" y="6435725"/>
          <p14:tracePt t="170511" x="2384425" y="6427788"/>
          <p14:tracePt t="170519" x="2392363" y="6419850"/>
          <p14:tracePt t="170535" x="2392363" y="6411913"/>
          <p14:tracePt t="170698" x="2392363" y="6419850"/>
          <p14:tracePt t="170706" x="2392363" y="6427788"/>
          <p14:tracePt t="170711" x="2384425" y="6427788"/>
          <p14:tracePt t="170727" x="2374900" y="6427788"/>
          <p14:tracePt t="170937" x="2384425" y="6427788"/>
          <p14:tracePt t="170946" x="2384425" y="6419850"/>
          <p14:tracePt t="170951" x="2384425" y="6411913"/>
          <p14:tracePt t="170967" x="2384425" y="6396038"/>
          <p14:tracePt t="170974" x="2384425" y="6388100"/>
          <p14:tracePt t="170983" x="2374900" y="6380163"/>
          <p14:tracePt t="170991" x="2374900" y="6364288"/>
          <p14:tracePt t="170999" x="2359025" y="6356350"/>
          <p14:tracePt t="171007" x="2359025" y="6348413"/>
          <p14:tracePt t="171015" x="2343150" y="6323013"/>
          <p14:tracePt t="171023" x="2327275" y="6299200"/>
          <p14:tracePt t="171032" x="2311400" y="6259513"/>
          <p14:tracePt t="171039" x="2295525" y="6219825"/>
          <p14:tracePt t="171046" x="2271713" y="6188075"/>
          <p14:tracePt t="171055" x="2271713" y="6156325"/>
          <p14:tracePt t="171063" x="2239963" y="6132513"/>
          <p14:tracePt t="171071" x="2239963" y="6084888"/>
          <p14:tracePt t="171080" x="2232025" y="6061075"/>
          <p14:tracePt t="171087" x="2224088" y="6021388"/>
          <p14:tracePt t="171096" x="2216150" y="5964238"/>
          <p14:tracePt t="171103" x="2208213" y="5948363"/>
          <p14:tracePt t="171111" x="2192338" y="5908675"/>
          <p14:tracePt t="171119" x="2184400" y="5853113"/>
          <p14:tracePt t="171127" x="2176463" y="5821363"/>
          <p14:tracePt t="171135" x="2168525" y="5797550"/>
          <p14:tracePt t="171147" x="2152650" y="5789613"/>
          <p14:tracePt t="171151" x="2152650" y="5781675"/>
          <p14:tracePt t="171158" x="2136775" y="5773738"/>
          <p14:tracePt t="171167" x="2128838" y="5773738"/>
          <p14:tracePt t="171175" x="2120900" y="5765800"/>
          <p14:tracePt t="171183" x="2112963" y="5765800"/>
          <p14:tracePt t="171199" x="2105025" y="5765800"/>
          <p14:tracePt t="171207" x="2097088" y="5765800"/>
          <p14:tracePt t="171215" x="2089150" y="5765800"/>
          <p14:tracePt t="171223" x="2081213" y="5765800"/>
          <p14:tracePt t="171231" x="2073275" y="5765800"/>
          <p14:tracePt t="171239" x="2057400" y="5765800"/>
          <p14:tracePt t="171246" x="2041525" y="5765800"/>
          <p14:tracePt t="171255" x="2008188" y="5757863"/>
          <p14:tracePt t="171264" x="1992313" y="5757863"/>
          <p14:tracePt t="171271" x="1984375" y="5757863"/>
          <p14:tracePt t="171280" x="1976438" y="5757863"/>
          <p14:tracePt t="171287" x="1968500" y="5757863"/>
          <p14:tracePt t="171303" x="1960563" y="5757863"/>
          <p14:tracePt t="171335" x="1960563" y="5765800"/>
          <p14:tracePt t="171344" x="1960563" y="5789613"/>
          <p14:tracePt t="171351" x="1976438" y="5805488"/>
          <p14:tracePt t="171359" x="2025650" y="5821363"/>
          <p14:tracePt t="171367" x="2089150" y="5829300"/>
          <p14:tracePt t="171375" x="2112963" y="5837238"/>
          <p14:tracePt t="171642" x="2105025" y="5837238"/>
          <p14:tracePt t="171651" x="1952625" y="5845175"/>
          <p14:tracePt t="171655" x="1873250" y="5845175"/>
          <p14:tracePt t="171663" x="1817688" y="5829300"/>
          <p14:tracePt t="171671" x="1778000" y="5797550"/>
          <p14:tracePt t="171680" x="1762125" y="5789613"/>
          <p14:tracePt t="171687" x="1690688" y="5773738"/>
          <p14:tracePt t="171696" x="1593850" y="5765800"/>
          <p14:tracePt t="171703" x="1482725" y="5757863"/>
          <p14:tracePt t="171710" x="1363663" y="5741988"/>
          <p14:tracePt t="171719" x="1300163" y="5718175"/>
          <p14:tracePt t="171727" x="1250950" y="5718175"/>
          <p14:tracePt t="171735" x="1227138" y="5710238"/>
          <p14:tracePt t="171743" x="1131888" y="5670550"/>
          <p14:tracePt t="171755" x="1052513" y="5653088"/>
          <p14:tracePt t="171759" x="1004888" y="5645150"/>
          <p14:tracePt t="171766" x="981075" y="5637213"/>
          <p14:tracePt t="171776" x="965200" y="5629275"/>
          <p14:tracePt t="171784" x="917575" y="5613400"/>
          <p14:tracePt t="171792" x="900113" y="5605463"/>
          <p14:tracePt t="171801" x="876300" y="5605463"/>
          <p14:tracePt t="171810" x="852488" y="5581650"/>
          <p14:tracePt t="171817" x="844550" y="5581650"/>
          <p14:tracePt t="171824" x="828675" y="5573713"/>
          <p14:tracePt t="171839" x="820738" y="5573713"/>
          <p14:tracePt t="171847" x="820738" y="5565775"/>
          <p14:tracePt t="171863" x="812800" y="5565775"/>
          <p14:tracePt t="171887" x="812800" y="5557838"/>
          <p14:tracePt t="171907" x="820738" y="5549900"/>
          <p14:tracePt t="171911" x="820738" y="5541963"/>
          <p14:tracePt t="171919" x="828675" y="5541963"/>
          <p14:tracePt t="171927" x="836613" y="5541963"/>
          <p14:tracePt t="171935" x="852488" y="5541963"/>
          <p14:tracePt t="171943" x="884238" y="5526088"/>
          <p14:tracePt t="171951" x="900113" y="5526088"/>
          <p14:tracePt t="171959" x="941388" y="5518150"/>
          <p14:tracePt t="171967" x="965200" y="5518150"/>
          <p14:tracePt t="171975" x="1020763" y="5518150"/>
          <p14:tracePt t="171983" x="1100138" y="5510213"/>
          <p14:tracePt t="171991" x="1147763" y="5502275"/>
          <p14:tracePt t="171999" x="1171575" y="5502275"/>
          <p14:tracePt t="172007" x="1211263" y="5502275"/>
          <p14:tracePt t="172015" x="1292225" y="5494338"/>
          <p14:tracePt t="172022" x="1331913" y="5486400"/>
          <p14:tracePt t="172031" x="1339850" y="5486400"/>
          <p14:tracePt t="172039" x="1363663" y="5486400"/>
          <p14:tracePt t="172047" x="1371600" y="5478463"/>
          <p14:tracePt t="172055" x="1379538" y="5478463"/>
          <p14:tracePt t="172065" x="1387475" y="5478463"/>
          <p14:tracePt t="172080" x="1395413" y="5478463"/>
          <p14:tracePt t="172103" x="1403350" y="5478463"/>
          <p14:tracePt t="172119" x="1411288" y="5478463"/>
          <p14:tracePt t="172127" x="1419225" y="5478463"/>
          <p14:tracePt t="172135" x="1419225" y="5470525"/>
          <p14:tracePt t="172143" x="1427163" y="5470525"/>
          <p14:tracePt t="172167" x="1435100" y="5470525"/>
          <p14:tracePt t="172174" x="1435100" y="5462588"/>
          <p14:tracePt t="172183" x="1443038" y="5462588"/>
          <p14:tracePt t="172191" x="1450975" y="5446713"/>
          <p14:tracePt t="172199" x="1450975" y="5438775"/>
          <p14:tracePt t="172207" x="1466850" y="5430838"/>
          <p14:tracePt t="172215" x="1466850" y="5414963"/>
          <p14:tracePt t="172222" x="1474788" y="5407025"/>
          <p14:tracePt t="172231" x="1482725" y="5391150"/>
          <p14:tracePt t="172239" x="1482725" y="5383213"/>
          <p14:tracePt t="172248" x="1490663" y="5375275"/>
          <p14:tracePt t="172255" x="1498600" y="5359400"/>
          <p14:tracePt t="172264" x="1498600" y="5343525"/>
          <p14:tracePt t="172280" x="1498600" y="5335588"/>
          <p14:tracePt t="172287" x="1498600" y="5319713"/>
          <p14:tracePt t="172295" x="1498600" y="5310188"/>
          <p14:tracePt t="172303" x="1498600" y="5294313"/>
          <p14:tracePt t="172311" x="1506538" y="5286375"/>
          <p14:tracePt t="172343" x="1514475" y="5286375"/>
          <p14:tracePt t="172351" x="1530350" y="5286375"/>
          <p14:tracePt t="172359" x="1577975" y="5286375"/>
          <p14:tracePt t="172367" x="1585913" y="5286375"/>
          <p14:tracePt t="172622" x="1585913" y="5270500"/>
          <p14:tracePt t="172630" x="1514475" y="5246688"/>
          <p14:tracePt t="172639" x="1506538" y="5238750"/>
          <p14:tracePt t="172648" x="1498600" y="5230813"/>
          <p14:tracePt t="172655" x="1482725" y="5230813"/>
          <p14:tracePt t="172690" x="1482725" y="5222875"/>
          <p14:tracePt t="172728" x="1482725" y="5230813"/>
          <p14:tracePt t="172736" x="1466850" y="5238750"/>
          <p14:tracePt t="172743" x="1466850" y="5246688"/>
          <p14:tracePt t="172752" x="1450975" y="5270500"/>
          <p14:tracePt t="172759" x="1427163" y="5286375"/>
          <p14:tracePt t="172767" x="1419225" y="5294313"/>
          <p14:tracePt t="172775" x="1403350" y="5319713"/>
          <p14:tracePt t="172783" x="1387475" y="5367338"/>
          <p14:tracePt t="172791" x="1379538" y="5375275"/>
          <p14:tracePt t="172799" x="1363663" y="5383213"/>
          <p14:tracePt t="172807" x="1363663" y="5391150"/>
          <p14:tracePt t="172815" x="1363663" y="5399088"/>
          <p14:tracePt t="172831" x="1363663" y="5407025"/>
          <p14:tracePt t="172838" x="1371600" y="5422900"/>
          <p14:tracePt t="172848" x="1379538" y="5438775"/>
          <p14:tracePt t="172855" x="1403350" y="5454650"/>
          <p14:tracePt t="172863" x="1443038" y="5454650"/>
          <p14:tracePt t="172871" x="1458913" y="5470525"/>
          <p14:tracePt t="172881" x="1506538" y="5470525"/>
          <p14:tracePt t="172887" x="1538288" y="5470525"/>
          <p14:tracePt t="172896" x="1585913" y="5470525"/>
          <p14:tracePt t="172903" x="1633538" y="5470525"/>
          <p14:tracePt t="172910" x="1666875" y="5470525"/>
          <p14:tracePt t="172919" x="1690688" y="5470525"/>
          <p14:tracePt t="172927" x="1714500" y="5470525"/>
          <p14:tracePt t="172935" x="1722438" y="5470525"/>
          <p14:tracePt t="172943" x="1738313" y="5470525"/>
          <p14:tracePt t="172951" x="1762125" y="5470525"/>
          <p14:tracePt t="172959" x="1770063" y="5470525"/>
          <p14:tracePt t="172967" x="1785938" y="5470525"/>
          <p14:tracePt t="172975" x="1809750" y="5470525"/>
          <p14:tracePt t="172983" x="1833563" y="5470525"/>
          <p14:tracePt t="172991" x="1873250" y="5470525"/>
          <p14:tracePt t="172999" x="1897063" y="5462588"/>
          <p14:tracePt t="173007" x="1928813" y="5446713"/>
          <p14:tracePt t="173014" x="1976438" y="5430838"/>
          <p14:tracePt t="173023" x="2008188" y="5407025"/>
          <p14:tracePt t="173031" x="2025650" y="5399088"/>
          <p14:tracePt t="173038" x="2025650" y="5391150"/>
          <p14:tracePt t="173048" x="2033588" y="5375275"/>
          <p14:tracePt t="173064" x="2033588" y="5359400"/>
          <p14:tracePt t="173071" x="2033588" y="5351463"/>
          <p14:tracePt t="173081" x="2017713" y="5343525"/>
          <p14:tracePt t="173087" x="2000250" y="5335588"/>
          <p14:tracePt t="173096" x="1976438" y="5327650"/>
          <p14:tracePt t="173103" x="1960563" y="5319713"/>
          <p14:tracePt t="173112" x="1920875" y="5319713"/>
          <p14:tracePt t="173119" x="1865313" y="5310188"/>
          <p14:tracePt t="173127" x="1833563" y="5310188"/>
          <p14:tracePt t="173135" x="1785938" y="5310188"/>
          <p14:tracePt t="173143" x="1706563" y="5310188"/>
          <p14:tracePt t="173151" x="1641475" y="5310188"/>
          <p14:tracePt t="173159" x="1593850" y="5310188"/>
          <p14:tracePt t="173180" x="1522413" y="5310188"/>
          <p14:tracePt t="173182" x="1514475" y="5310188"/>
          <p14:tracePt t="173191" x="1514475" y="5319713"/>
          <p14:tracePt t="173199" x="1506538" y="5319713"/>
          <p14:tracePt t="173248" x="1506538" y="5327650"/>
          <p14:tracePt t="173267" x="1506538" y="5343525"/>
          <p14:tracePt t="173271" x="1506538" y="5351463"/>
          <p14:tracePt t="173279" x="1506538" y="5375275"/>
          <p14:tracePt t="173287" x="1522413" y="5438775"/>
          <p14:tracePt t="173296" x="1538288" y="5486400"/>
          <p14:tracePt t="173303" x="1562100" y="5541963"/>
          <p14:tracePt t="173312" x="1609725" y="5581650"/>
          <p14:tracePt t="173319" x="1666875" y="5605463"/>
          <p14:tracePt t="173326" x="1762125" y="5645150"/>
          <p14:tracePt t="173335" x="1873250" y="5662613"/>
          <p14:tracePt t="173343" x="1928813" y="5678488"/>
          <p14:tracePt t="173350" x="1960563" y="5686425"/>
          <p14:tracePt t="173359" x="2073275" y="5694363"/>
          <p14:tracePt t="173367" x="2120900" y="5694363"/>
          <p14:tracePt t="173375" x="2184400" y="5694363"/>
          <p14:tracePt t="173383" x="2208213" y="5686425"/>
          <p14:tracePt t="173391" x="2232025" y="5678488"/>
          <p14:tracePt t="173399" x="2239963" y="5670550"/>
          <p14:tracePt t="173407" x="2247900" y="5662613"/>
          <p14:tracePt t="173419" x="2247900" y="5645150"/>
          <p14:tracePt t="173423" x="2247900" y="5637213"/>
          <p14:tracePt t="173430" x="2247900" y="5605463"/>
          <p14:tracePt t="173438" x="2216150" y="5557838"/>
          <p14:tracePt t="173447" x="2192338" y="5470525"/>
          <p14:tracePt t="173455" x="2144713" y="5430838"/>
          <p14:tracePt t="173463" x="2081213" y="5407025"/>
          <p14:tracePt t="173471" x="2065338" y="5391150"/>
          <p14:tracePt t="173480" x="2049463" y="5383213"/>
          <p14:tracePt t="173487" x="2025650" y="5375275"/>
          <p14:tracePt t="173496" x="2008188" y="5367338"/>
          <p14:tracePt t="173503" x="1936750" y="5359400"/>
          <p14:tracePt t="173512" x="1928813" y="5351463"/>
          <p14:tracePt t="173521" x="1897063" y="5343525"/>
          <p14:tracePt t="173532" x="1881188" y="5335588"/>
          <p14:tracePt t="173535" x="1825625" y="5335588"/>
          <p14:tracePt t="173543" x="1809750" y="5335588"/>
          <p14:tracePt t="173551" x="1793875" y="5335588"/>
          <p14:tracePt t="173559" x="1746250" y="5335588"/>
          <p14:tracePt t="173571" x="1738313" y="5343525"/>
          <p14:tracePt t="173575" x="1706563" y="5351463"/>
          <p14:tracePt t="173583" x="1690688" y="5375275"/>
          <p14:tracePt t="173591" x="1674813" y="5399088"/>
          <p14:tracePt t="173599" x="1658938" y="5414963"/>
          <p14:tracePt t="173607" x="1651000" y="5454650"/>
          <p14:tracePt t="173615" x="1651000" y="5510213"/>
          <p14:tracePt t="173623" x="1641475" y="5549900"/>
          <p14:tracePt t="173631" x="1641475" y="5589588"/>
          <p14:tracePt t="173639" x="1658938" y="5645150"/>
          <p14:tracePt t="173647" x="1674813" y="5662613"/>
          <p14:tracePt t="173654" x="1762125" y="5718175"/>
          <p14:tracePt t="173664" x="1825625" y="5726113"/>
          <p14:tracePt t="173671" x="1873250" y="5734050"/>
          <p14:tracePt t="173679" x="1952625" y="5734050"/>
          <p14:tracePt t="173687" x="2049463" y="5734050"/>
          <p14:tracePt t="173696" x="2128838" y="5734050"/>
          <p14:tracePt t="173703" x="2208213" y="5734050"/>
          <p14:tracePt t="173713" x="2247900" y="5726113"/>
          <p14:tracePt t="173722" x="2263775" y="5718175"/>
          <p14:tracePt t="173726" x="2271713" y="5702300"/>
          <p14:tracePt t="173734" x="2271713" y="5678488"/>
          <p14:tracePt t="173742" x="2271713" y="5662613"/>
          <p14:tracePt t="173750" x="2271713" y="5653088"/>
          <p14:tracePt t="173758" x="2271713" y="5629275"/>
          <p14:tracePt t="173766" x="2271713" y="5613400"/>
          <p14:tracePt t="173774" x="2255838" y="5589588"/>
          <p14:tracePt t="173783" x="2247900" y="5541963"/>
          <p14:tracePt t="173791" x="2232025" y="5526088"/>
          <p14:tracePt t="173799" x="2208213" y="5502275"/>
          <p14:tracePt t="173807" x="2184400" y="5446713"/>
          <p14:tracePt t="173815" x="2049463" y="5446713"/>
          <p14:tracePt t="173823" x="1960563" y="5438775"/>
          <p14:tracePt t="173831" x="1897063" y="5407025"/>
          <p14:tracePt t="173840" x="1817688" y="5391150"/>
          <p14:tracePt t="173847" x="1730375" y="5367338"/>
          <p14:tracePt t="173855" x="1633538" y="5351463"/>
          <p14:tracePt t="173864" x="1593850" y="5351463"/>
          <p14:tracePt t="173875" x="1538288" y="5343525"/>
          <p14:tracePt t="173881" x="1506538" y="5343525"/>
          <p14:tracePt t="173889" x="1490663" y="5343525"/>
          <p14:tracePt t="173903" x="1466850" y="5351463"/>
          <p14:tracePt t="173914" x="1458913" y="5359400"/>
          <p14:tracePt t="173919" x="1458913" y="5375275"/>
          <p14:tracePt t="173928" x="1458913" y="5383213"/>
          <p14:tracePt t="173935" x="1458913" y="5399088"/>
          <p14:tracePt t="173943" x="1458913" y="5438775"/>
          <p14:tracePt t="173951" x="1474788" y="5494338"/>
          <p14:tracePt t="173959" x="1482725" y="5510213"/>
          <p14:tracePt t="173966" x="1530350" y="5534025"/>
          <p14:tracePt t="173975" x="1633538" y="5549900"/>
          <p14:tracePt t="173983" x="1738313" y="5557838"/>
          <p14:tracePt t="173991" x="1889125" y="5581650"/>
          <p14:tracePt t="173999" x="2000250" y="5581650"/>
          <p14:tracePt t="174007" x="2136775" y="5581650"/>
          <p14:tracePt t="174015" x="2366963" y="5581650"/>
          <p14:tracePt t="174023" x="2487613" y="5581650"/>
          <p14:tracePt t="174031" x="2590800" y="5581650"/>
          <p14:tracePt t="174039" x="2709863" y="5581650"/>
          <p14:tracePt t="174047" x="2725738" y="5581650"/>
          <p14:tracePt t="174054" x="2733675" y="5573713"/>
          <p14:tracePt t="174069" x="2741613" y="5565775"/>
          <p14:tracePt t="174079" x="2741613" y="5549900"/>
          <p14:tracePt t="174087" x="2741613" y="5534025"/>
          <p14:tracePt t="174096" x="2733675" y="5526088"/>
          <p14:tracePt t="174103" x="2725738" y="5518150"/>
          <p14:tracePt t="174113" x="2701925" y="5494338"/>
          <p14:tracePt t="174119" x="2693988" y="5470525"/>
          <p14:tracePt t="174128" x="2686050" y="5462588"/>
          <p14:tracePt t="174135" x="2630488" y="5454650"/>
          <p14:tracePt t="174143" x="2622550" y="5422900"/>
          <p14:tracePt t="174152" x="2606675" y="5422900"/>
          <p14:tracePt t="174159" x="2590800" y="5414963"/>
          <p14:tracePt t="174180" x="2566988" y="5414963"/>
          <p14:tracePt t="174183" x="2551113" y="5414963"/>
          <p14:tracePt t="174191" x="2543175" y="5414963"/>
          <p14:tracePt t="174214" x="2535238" y="5414963"/>
          <p14:tracePt t="174247" x="2535238" y="5422900"/>
          <p14:tracePt t="174263" x="2535238" y="5430838"/>
          <p14:tracePt t="174278" x="2535238" y="5438775"/>
          <p14:tracePt t="174455" x="2535238" y="5430838"/>
          <p14:tracePt t="174591" x="2535238" y="5422900"/>
          <p14:tracePt t="174599" x="2535238" y="5414963"/>
          <p14:tracePt t="174614" x="2535238" y="5407025"/>
          <p14:tracePt t="174632" x="2543175" y="5407025"/>
          <p14:tracePt t="174639" x="2543175" y="5399088"/>
          <p14:tracePt t="175260" x="2551113" y="5399088"/>
          <p14:tracePt t="175271" x="2551113" y="5391150"/>
          <p14:tracePt t="175287" x="2559050" y="5391150"/>
          <p14:tracePt t="175311" x="2559050" y="5383213"/>
          <p14:tracePt t="175319" x="2566988" y="5383213"/>
          <p14:tracePt t="175351" x="2566988" y="5375275"/>
          <p14:tracePt t="175374" x="2566988" y="5367338"/>
          <p14:tracePt t="175383" x="2574925" y="5367338"/>
          <p14:tracePt t="175391" x="2574925" y="5351463"/>
          <p14:tracePt t="175407" x="2574925" y="5343525"/>
          <p14:tracePt t="175423" x="2574925" y="5327650"/>
          <p14:tracePt t="175431" x="2574925" y="5319713"/>
          <p14:tracePt t="175439" x="2574925" y="5294313"/>
          <p14:tracePt t="175447" x="2574925" y="5278438"/>
          <p14:tracePt t="175455" x="2574925" y="5230813"/>
          <p14:tracePt t="175463" x="2574925" y="5214938"/>
          <p14:tracePt t="175470" x="2574925" y="5175250"/>
          <p14:tracePt t="175479" x="2574925" y="5119688"/>
          <p14:tracePt t="175487" x="2566988" y="5103813"/>
          <p14:tracePt t="175495" x="2551113" y="5040313"/>
          <p14:tracePt t="175502" x="2543175" y="5024438"/>
          <p14:tracePt t="175511" x="2519363" y="5008563"/>
          <p14:tracePt t="175520" x="2511425" y="4992688"/>
          <p14:tracePt t="175527" x="2487613" y="4935538"/>
          <p14:tracePt t="175536" x="2463800" y="4903788"/>
          <p14:tracePt t="175543" x="2455863" y="4887913"/>
          <p14:tracePt t="175552" x="2424113" y="4864100"/>
          <p14:tracePt t="175559" x="2400300" y="4840288"/>
          <p14:tracePt t="175568" x="2374900" y="4824413"/>
          <p14:tracePt t="175575" x="2359025" y="4792663"/>
          <p14:tracePt t="175583" x="2351088" y="4776788"/>
          <p14:tracePt t="175591" x="2335213" y="4768850"/>
          <p14:tracePt t="175599" x="2335213" y="4760913"/>
          <p14:tracePt t="175607" x="2319338" y="4752975"/>
          <p14:tracePt t="175615" x="2311400" y="4745038"/>
          <p14:tracePt t="175622" x="2311400" y="4737100"/>
          <p14:tracePt t="175631" x="2303463" y="4737100"/>
          <p14:tracePt t="175663" x="2303463" y="4729163"/>
          <p14:tracePt t="175687" x="2295525" y="4721225"/>
          <p14:tracePt t="175703" x="2287588" y="4721225"/>
          <p14:tracePt t="175711" x="2279650" y="4705350"/>
          <p14:tracePt t="175727" x="2271713" y="4697413"/>
          <p14:tracePt t="175735" x="2263775" y="4697413"/>
          <p14:tracePt t="175743" x="2255838" y="4697413"/>
          <p14:tracePt t="175752" x="2239963" y="4681538"/>
          <p14:tracePt t="175760" x="2232025" y="4673600"/>
          <p14:tracePt t="175768" x="2200275" y="4649788"/>
          <p14:tracePt t="175774" x="2192338" y="4641850"/>
          <p14:tracePt t="175782" x="2144713" y="4576763"/>
          <p14:tracePt t="175791" x="2089150" y="4497388"/>
          <p14:tracePt t="175799" x="2008188" y="4410075"/>
          <p14:tracePt t="175806" x="1881188" y="4322763"/>
          <p14:tracePt t="175815" x="1785938" y="4233863"/>
          <p14:tracePt t="175823" x="1714500" y="4194175"/>
          <p14:tracePt t="175831" x="1633538" y="4154488"/>
          <p14:tracePt t="175843" x="1546225" y="4138613"/>
          <p14:tracePt t="175847" x="1514475" y="4106863"/>
          <p14:tracePt t="175854" x="1435100" y="4090988"/>
          <p14:tracePt t="175863" x="1411288" y="4075113"/>
          <p14:tracePt t="175870" x="1395413" y="4067175"/>
          <p14:tracePt t="175878" x="1387475" y="4067175"/>
          <p14:tracePt t="175887" x="1379538" y="4067175"/>
          <p14:tracePt t="175895" x="1379538" y="4059238"/>
          <p14:tracePt t="175959" x="1371600" y="4059238"/>
          <p14:tracePt t="175983" x="1363663" y="4059238"/>
          <p14:tracePt t="175999" x="1355725" y="4059238"/>
          <p14:tracePt t="176103" x="1355725" y="4067175"/>
          <p14:tracePt t="176149" x="1355725" y="4075113"/>
          <p14:tracePt t="176163" x="1355725" y="4083050"/>
          <p14:tracePt t="176168" x="1347788" y="4083050"/>
          <p14:tracePt t="176186" x="1339850" y="4090988"/>
          <p14:tracePt t="176191" x="1339850" y="4098925"/>
          <p14:tracePt t="176199" x="1331913" y="4106863"/>
          <p14:tracePt t="176215" x="1323975" y="4114800"/>
          <p14:tracePt t="176222" x="1323975" y="4122738"/>
          <p14:tracePt t="176231" x="1323975" y="4130675"/>
          <p14:tracePt t="176239" x="1323975" y="4138613"/>
          <p14:tracePt t="176247" x="1316038" y="4146550"/>
          <p14:tracePt t="176255" x="1308100" y="4154488"/>
          <p14:tracePt t="176262" x="1308100" y="4170363"/>
          <p14:tracePt t="176270" x="1300163" y="4186238"/>
          <p14:tracePt t="176279" x="1300163" y="4194175"/>
          <p14:tracePt t="176287" x="1292225" y="4210050"/>
          <p14:tracePt t="176298" x="1292225" y="4217988"/>
          <p14:tracePt t="176303" x="1284288" y="4225925"/>
          <p14:tracePt t="176311" x="1274763" y="4249738"/>
          <p14:tracePt t="176318" x="1266825" y="4291013"/>
          <p14:tracePt t="176327" x="1266825" y="4306888"/>
          <p14:tracePt t="176335" x="1258888" y="4378325"/>
          <p14:tracePt t="176343" x="1250950" y="4449763"/>
          <p14:tracePt t="176351" x="1250950" y="4552950"/>
          <p14:tracePt t="176360" x="1243013" y="4665663"/>
          <p14:tracePt t="176368" x="1243013" y="4729163"/>
          <p14:tracePt t="176375" x="1243013" y="4808538"/>
          <p14:tracePt t="176384" x="1243013" y="4856163"/>
          <p14:tracePt t="176391" x="1243013" y="4879975"/>
          <p14:tracePt t="176399" x="1243013" y="4887913"/>
          <p14:tracePt t="176407" x="1250950" y="4895850"/>
          <p14:tracePt t="176415" x="1250950" y="4903788"/>
          <p14:tracePt t="176423" x="1250950" y="4911725"/>
          <p14:tracePt t="176434" x="1258888" y="4919663"/>
          <p14:tracePt t="176453" x="1258888" y="4927600"/>
          <p14:tracePt t="176455" x="1266825" y="4927600"/>
          <p14:tracePt t="176503" x="1274763" y="4927600"/>
          <p14:tracePt t="176511" x="1284288" y="4927600"/>
          <p14:tracePt t="176527" x="1284288" y="4919663"/>
          <p14:tracePt t="176543" x="1284288" y="4903788"/>
          <p14:tracePt t="176551" x="1284288" y="4887913"/>
          <p14:tracePt t="176559" x="1284288" y="4848225"/>
          <p14:tracePt t="176568" x="1284288" y="4792663"/>
          <p14:tracePt t="176575" x="1274763" y="4760913"/>
          <p14:tracePt t="176584" x="1258888" y="4681538"/>
          <p14:tracePt t="176591" x="1243013" y="4560888"/>
          <p14:tracePt t="176603" x="1227138" y="4497388"/>
          <p14:tracePt t="176608" x="1211263" y="4394200"/>
          <p14:tracePt t="176615" x="1187450" y="4306888"/>
          <p14:tracePt t="176623" x="1187450" y="4241800"/>
          <p14:tracePt t="176631" x="1187450" y="4194175"/>
          <p14:tracePt t="176640" x="1171575" y="4138613"/>
          <p14:tracePt t="176650" x="1171575" y="4122738"/>
          <p14:tracePt t="176656" x="1163638" y="4122738"/>
          <p14:tracePt t="176663" x="1163638" y="4114800"/>
          <p14:tracePt t="176671" x="1163638" y="4106863"/>
          <p14:tracePt t="176686" x="1163638" y="4098925"/>
          <p14:tracePt t="176703" x="1163638" y="4090988"/>
          <p14:tracePt t="176711" x="1163638" y="4083050"/>
          <p14:tracePt t="176727" x="1171575" y="4083050"/>
          <p14:tracePt t="176736" x="1171575" y="4075113"/>
          <p14:tracePt t="176752" x="1179513" y="4067175"/>
          <p14:tracePt t="176759" x="1187450" y="4067175"/>
          <p14:tracePt t="176768" x="1195388" y="4067175"/>
          <p14:tracePt t="176775" x="1203325" y="4059238"/>
          <p14:tracePt t="176784" x="1219200" y="4059238"/>
          <p14:tracePt t="176792" x="1227138" y="4059238"/>
          <p14:tracePt t="176799" x="1243013" y="4051300"/>
          <p14:tracePt t="176808" x="1250950" y="4043363"/>
          <p14:tracePt t="176815" x="1274763" y="4043363"/>
          <p14:tracePt t="176831" x="1284288" y="4035425"/>
          <p14:tracePt t="176847" x="1292225" y="4027488"/>
          <p14:tracePt t="176862" x="1300163" y="4027488"/>
          <p14:tracePt t="176871" x="1308100" y="4027488"/>
          <p14:tracePt t="176878" x="1331913" y="4027488"/>
          <p14:tracePt t="176887" x="1339850" y="4027488"/>
          <p14:tracePt t="176894" x="1387475" y="4027488"/>
          <p14:tracePt t="176903" x="1411288" y="4027488"/>
          <p14:tracePt t="176910" x="1443038" y="4027488"/>
          <p14:tracePt t="176919" x="1450975" y="4027488"/>
          <p14:tracePt t="176927" x="1474788" y="4027488"/>
          <p14:tracePt t="176935" x="1506538" y="4027488"/>
          <p14:tracePt t="176943" x="1577975" y="4027488"/>
          <p14:tracePt t="176952" x="1633538" y="4027488"/>
          <p14:tracePt t="176959" x="1730375" y="4043363"/>
          <p14:tracePt t="176968" x="1865313" y="4059238"/>
          <p14:tracePt t="176975" x="1944688" y="4067175"/>
          <p14:tracePt t="176984" x="2041525" y="4075113"/>
          <p14:tracePt t="176991" x="2120900" y="4075113"/>
          <p14:tracePt t="177000" x="2232025" y="4083050"/>
          <p14:tracePt t="177008" x="2295525" y="4083050"/>
          <p14:tracePt t="177015" x="2408238" y="4083050"/>
          <p14:tracePt t="177023" x="2487613" y="4083050"/>
          <p14:tracePt t="177031" x="2582863" y="4083050"/>
          <p14:tracePt t="177040" x="2630488" y="4083050"/>
          <p14:tracePt t="177049" x="2678113" y="4083050"/>
          <p14:tracePt t="177056" x="2693988" y="4083050"/>
          <p14:tracePt t="177063" x="2709863" y="4083050"/>
          <p14:tracePt t="177071" x="2717800" y="4090988"/>
          <p14:tracePt t="177079" x="2725738" y="4090988"/>
          <p14:tracePt t="177087" x="2741613" y="4090988"/>
          <p14:tracePt t="177094" x="2767013" y="4090988"/>
          <p14:tracePt t="177103" x="2782888" y="4090988"/>
          <p14:tracePt t="177110" x="2798763" y="4098925"/>
          <p14:tracePt t="177119" x="2822575" y="4098925"/>
          <p14:tracePt t="177127" x="2854325" y="4098925"/>
          <p14:tracePt t="177134" x="2870200" y="4098925"/>
          <p14:tracePt t="177143" x="2941638" y="4098925"/>
          <p14:tracePt t="177151" x="2965450" y="4098925"/>
          <p14:tracePt t="177159" x="3005138" y="4098925"/>
          <p14:tracePt t="177170" x="3013075" y="4098925"/>
          <p14:tracePt t="177175" x="3021013" y="4098925"/>
          <p14:tracePt t="177185" x="3028950" y="4098925"/>
          <p14:tracePt t="177201" x="3036888" y="4098925"/>
          <p14:tracePt t="177223" x="3044825" y="4098925"/>
          <p14:tracePt t="177233" x="3052763" y="4098925"/>
          <p14:tracePt t="177239" x="3068638" y="4098925"/>
          <p14:tracePt t="177255" x="3076575" y="4098925"/>
          <p14:tracePt t="177265" x="3092450" y="4098925"/>
          <p14:tracePt t="177271" x="3100388" y="4098925"/>
          <p14:tracePt t="177280" x="3117850" y="4098925"/>
          <p14:tracePt t="177286" x="3133725" y="4098925"/>
          <p14:tracePt t="177295" x="3157538" y="4098925"/>
          <p14:tracePt t="177303" x="3173413" y="4098925"/>
          <p14:tracePt t="177310" x="3197225" y="4106863"/>
          <p14:tracePt t="177319" x="3221038" y="4106863"/>
          <p14:tracePt t="177326" x="3252788" y="4114800"/>
          <p14:tracePt t="177334" x="3292475" y="4130675"/>
          <p14:tracePt t="177342" x="3419475" y="4154488"/>
          <p14:tracePt t="177351" x="3451225" y="4162425"/>
          <p14:tracePt t="177359" x="3563938" y="4170363"/>
          <p14:tracePt t="177367" x="3611563" y="4170363"/>
          <p14:tracePt t="177375" x="3627438" y="4170363"/>
          <p14:tracePt t="177385" x="3651250" y="4170363"/>
          <p14:tracePt t="177391" x="3659188" y="4170363"/>
          <p14:tracePt t="177486" x="3659188" y="4178300"/>
          <p14:tracePt t="177518" x="3659188" y="4186238"/>
          <p14:tracePt t="177527" x="3659188" y="4194175"/>
          <p14:tracePt t="177535" x="3659188" y="4210050"/>
          <p14:tracePt t="177543" x="3659188" y="4225925"/>
          <p14:tracePt t="177551" x="3659188" y="4249738"/>
          <p14:tracePt t="177558" x="3659188" y="4314825"/>
          <p14:tracePt t="177567" x="3659188" y="4354513"/>
          <p14:tracePt t="177574" x="3659188" y="4465638"/>
          <p14:tracePt t="177583" x="3659188" y="4560888"/>
          <p14:tracePt t="177591" x="3667125" y="4641850"/>
          <p14:tracePt t="177599" x="3683000" y="4760913"/>
          <p14:tracePt t="177607" x="3698875" y="4856163"/>
          <p14:tracePt t="177616" x="3738563" y="4967288"/>
          <p14:tracePt t="177623" x="3746500" y="5056188"/>
          <p14:tracePt t="177631" x="3762375" y="5087938"/>
          <p14:tracePt t="177639" x="3762375" y="5103813"/>
          <p14:tracePt t="177647" x="3762375" y="5119688"/>
          <p14:tracePt t="177663" x="3762375" y="5127625"/>
          <p14:tracePt t="177791" x="3754438" y="5127625"/>
          <p14:tracePt t="177799" x="3730625" y="5127625"/>
          <p14:tracePt t="177807" x="3722688" y="5127625"/>
          <p14:tracePt t="177815" x="3706813" y="5127625"/>
          <p14:tracePt t="177822" x="3635375" y="5127625"/>
          <p14:tracePt t="177831" x="3540125" y="5127625"/>
          <p14:tracePt t="177838" x="3371850" y="5127625"/>
          <p14:tracePt t="177846" x="3141663" y="5127625"/>
          <p14:tracePt t="177854" x="2814638" y="5127625"/>
          <p14:tracePt t="177862" x="2551113" y="5127625"/>
          <p14:tracePt t="177870" x="2263775" y="5143500"/>
          <p14:tracePt t="177878" x="2112963" y="5143500"/>
          <p14:tracePt t="177886" x="1936750" y="5143500"/>
          <p14:tracePt t="177895" x="1778000" y="5143500"/>
          <p14:tracePt t="177902" x="1714500" y="5119688"/>
          <p14:tracePt t="177911" x="1666875" y="5080000"/>
          <p14:tracePt t="177918" x="1577975" y="5032375"/>
          <p14:tracePt t="177927" x="1554163" y="5000625"/>
          <p14:tracePt t="177935" x="1466850" y="4895850"/>
          <p14:tracePt t="177943" x="1355725" y="4752975"/>
          <p14:tracePt t="177950" x="1323975" y="4665663"/>
          <p14:tracePt t="177958" x="1308100" y="4568825"/>
          <p14:tracePt t="177967" x="1308100" y="4552950"/>
          <p14:tracePt t="177975" x="1292225" y="4505325"/>
          <p14:tracePt t="177983" x="1284288" y="4465638"/>
          <p14:tracePt t="177991" x="1274763" y="4449763"/>
          <p14:tracePt t="178000" x="1266825" y="4402138"/>
          <p14:tracePt t="178007" x="1266825" y="4394200"/>
          <p14:tracePt t="178016" x="1266825" y="4370388"/>
          <p14:tracePt t="178023" x="1266825" y="4362450"/>
          <p14:tracePt t="178031" x="1266825" y="4354513"/>
          <p14:tracePt t="178039" x="1266825" y="4346575"/>
          <p14:tracePt t="178047" x="1266825" y="4338638"/>
          <p14:tracePt t="178055" x="1266825" y="4330700"/>
          <p14:tracePt t="178128" x="1266825" y="4322763"/>
          <p14:tracePt t="178143" x="1266825" y="4314825"/>
          <p14:tracePt t="178159" x="1274763" y="4306888"/>
          <p14:tracePt t="178167" x="1284288" y="4298950"/>
          <p14:tracePt t="178175" x="1292225" y="4298950"/>
          <p14:tracePt t="178183" x="1308100" y="4298950"/>
          <p14:tracePt t="178191" x="1308100" y="4281488"/>
          <p14:tracePt t="178199" x="1323975" y="4281488"/>
          <p14:tracePt t="178207" x="1323975" y="4265613"/>
          <p14:tracePt t="178216" x="1331913" y="4265613"/>
          <p14:tracePt t="178223" x="1331913" y="4257675"/>
          <p14:tracePt t="178231" x="1339850" y="4257675"/>
          <p14:tracePt t="178239" x="1339850" y="4241800"/>
          <p14:tracePt t="178248" x="1347788" y="4241800"/>
          <p14:tracePt t="178255" x="1347788" y="4233863"/>
          <p14:tracePt t="178267" x="1347788" y="4225925"/>
          <p14:tracePt t="178271" x="1355725" y="4225925"/>
          <p14:tracePt t="178279" x="1355725" y="4217988"/>
          <p14:tracePt t="178303" x="1363663" y="4210050"/>
          <p14:tracePt t="178343" x="1371600" y="4210050"/>
          <p14:tracePt t="178351" x="1379538" y="4210050"/>
          <p14:tracePt t="178358" x="1387475" y="4210050"/>
          <p14:tracePt t="178367" x="1395413" y="4210050"/>
          <p14:tracePt t="178374" x="1411288" y="4202113"/>
          <p14:tracePt t="178382" x="1427163" y="4202113"/>
          <p14:tracePt t="178390" x="1482725" y="4202113"/>
          <p14:tracePt t="178399" x="1498600" y="4194175"/>
          <p14:tracePt t="178406" x="1577975" y="4178300"/>
          <p14:tracePt t="178418" x="1593850" y="4178300"/>
          <p14:tracePt t="178422" x="1609725" y="4178300"/>
          <p14:tracePt t="178430" x="1617663" y="4178300"/>
          <p14:tracePt t="178438" x="1625600" y="4178300"/>
          <p14:tracePt t="178446" x="1633538" y="4178300"/>
          <p14:tracePt t="178454" x="1641475" y="4186238"/>
          <p14:tracePt t="178462" x="1641475" y="4194175"/>
          <p14:tracePt t="178470" x="1651000" y="4202113"/>
          <p14:tracePt t="178478" x="1674813" y="4217988"/>
          <p14:tracePt t="178486" x="1682750" y="4217988"/>
          <p14:tracePt t="178494" x="1690688" y="4233863"/>
          <p14:tracePt t="178502" x="1722438" y="4281488"/>
          <p14:tracePt t="178510" x="1730375" y="4306888"/>
          <p14:tracePt t="178518" x="1746250" y="4346575"/>
          <p14:tracePt t="178526" x="1762125" y="4362450"/>
          <p14:tracePt t="178534" x="1770063" y="4410075"/>
          <p14:tracePt t="178542" x="1778000" y="4425950"/>
          <p14:tracePt t="178551" x="1785938" y="4433888"/>
          <p14:tracePt t="178558" x="1785938" y="4457700"/>
          <p14:tracePt t="178574" x="1785938" y="4465638"/>
          <p14:tracePt t="178582" x="1785938" y="4473575"/>
          <p14:tracePt t="178600" x="1785938" y="4481513"/>
          <p14:tracePt t="178616" x="1785938" y="4489450"/>
          <p14:tracePt t="178630" x="1785938" y="4497388"/>
          <p14:tracePt t="178638" x="1778000" y="4497388"/>
          <p14:tracePt t="178646" x="1778000" y="4505325"/>
          <p14:tracePt t="178654" x="1770063" y="4505325"/>
          <p14:tracePt t="178662" x="1770063" y="4513263"/>
          <p14:tracePt t="178670" x="1770063" y="4521200"/>
          <p14:tracePt t="178678" x="1770063" y="4529138"/>
          <p14:tracePt t="178694" x="1762125" y="4537075"/>
          <p14:tracePt t="178702" x="1762125" y="4545013"/>
          <p14:tracePt t="178710" x="1754188" y="4552950"/>
          <p14:tracePt t="178723" x="1746250" y="4568825"/>
          <p14:tracePt t="178727" x="1738313" y="4584700"/>
          <p14:tracePt t="178734" x="1730375" y="4608513"/>
          <p14:tracePt t="178742" x="1722438" y="4624388"/>
          <p14:tracePt t="178751" x="1714500" y="4641850"/>
          <p14:tracePt t="178758" x="1714500" y="4665663"/>
          <p14:tracePt t="178768" x="1706563" y="4673600"/>
          <p14:tracePt t="178774" x="1690688" y="4689475"/>
          <p14:tracePt t="178782" x="1690688" y="4705350"/>
          <p14:tracePt t="178790" x="1674813" y="4705350"/>
          <p14:tracePt t="178800" x="1674813" y="4721225"/>
          <p14:tracePt t="178806" x="1666875" y="4721225"/>
          <p14:tracePt t="178816" x="1658938" y="4737100"/>
          <p14:tracePt t="178830" x="1651000" y="4752975"/>
          <p14:tracePt t="178839" x="1633538" y="4752975"/>
          <p14:tracePt t="178848" x="1633538" y="4760913"/>
          <p14:tracePt t="178855" x="1625600" y="4760913"/>
          <p14:tracePt t="178863" x="1617663" y="4768850"/>
          <p14:tracePt t="178871" x="1609725" y="4768850"/>
          <p14:tracePt t="178879" x="1593850" y="4768850"/>
          <p14:tracePt t="178887" x="1585913" y="4768850"/>
          <p14:tracePt t="178894" x="1577975" y="4768850"/>
          <p14:tracePt t="178913" x="1570038" y="4768850"/>
          <p14:tracePt t="178920" x="1562100" y="4768850"/>
          <p14:tracePt t="178927" x="1554163" y="4768850"/>
          <p14:tracePt t="178943" x="1546225" y="4768850"/>
          <p14:tracePt t="178951" x="1538288" y="4768850"/>
          <p14:tracePt t="178968" x="1522413" y="4768850"/>
          <p14:tracePt t="178974" x="1514475" y="4768850"/>
          <p14:tracePt t="178984" x="1506538" y="4768850"/>
          <p14:tracePt t="179000" x="1498600" y="4768850"/>
          <p14:tracePt t="179017" x="1490663" y="4768850"/>
          <p14:tracePt t="179047" x="1482725" y="4768850"/>
          <p14:tracePt t="179151" x="1482725" y="4776788"/>
          <p14:tracePt t="179175" x="1482725" y="4784725"/>
          <p14:tracePt t="179191" x="1474788" y="4784725"/>
          <p14:tracePt t="179200" x="1466850" y="4800600"/>
          <p14:tracePt t="179215" x="1458913" y="4808538"/>
          <p14:tracePt t="179231" x="1450975" y="4816475"/>
          <p14:tracePt t="179239" x="1443038" y="4816475"/>
          <p14:tracePt t="179256" x="1435100" y="4816475"/>
          <p14:tracePt t="179263" x="1419225" y="4816475"/>
          <p14:tracePt t="179271" x="1387475" y="4816475"/>
          <p14:tracePt t="179279" x="1371600" y="4808538"/>
          <p14:tracePt t="179287" x="1363663" y="4800600"/>
          <p14:tracePt t="179295" x="1339850" y="4792663"/>
          <p14:tracePt t="179303" x="1323975" y="4784725"/>
          <p14:tracePt t="179311" x="1300163" y="4776788"/>
          <p14:tracePt t="179318" x="1292225" y="4776788"/>
          <p14:tracePt t="179343" x="1292225" y="4768850"/>
          <p14:tracePt t="179351" x="1284288" y="4760913"/>
          <p14:tracePt t="179358" x="1284288" y="4752975"/>
          <p14:tracePt t="179367" x="1284288" y="4737100"/>
          <p14:tracePt t="179382" x="1284288" y="4721225"/>
          <p14:tracePt t="179391" x="1284288" y="4713288"/>
          <p14:tracePt t="179400" x="1284288" y="4705350"/>
          <p14:tracePt t="179407" x="1284288" y="4697413"/>
          <p14:tracePt t="179416" x="1284288" y="4673600"/>
          <p14:tracePt t="179423" x="1284288" y="4665663"/>
          <p14:tracePt t="179432" x="1292225" y="4657725"/>
          <p14:tracePt t="179439" x="1292225" y="4641850"/>
          <p14:tracePt t="179449" x="1300163" y="4584700"/>
          <p14:tracePt t="179455" x="1308100" y="4568825"/>
          <p14:tracePt t="179463" x="1316038" y="4552950"/>
          <p14:tracePt t="179471" x="1323975" y="4529138"/>
          <p14:tracePt t="179479" x="1339850" y="4505325"/>
          <p14:tracePt t="179487" x="1355725" y="4465638"/>
          <p14:tracePt t="179495" x="1363663" y="4457700"/>
          <p14:tracePt t="179502" x="1379538" y="4433888"/>
          <p14:tracePt t="179511" x="1379538" y="4418013"/>
          <p14:tracePt t="179518" x="1395413" y="4394200"/>
          <p14:tracePt t="179526" x="1403350" y="4386263"/>
          <p14:tracePt t="179535" x="1403350" y="4370388"/>
          <p14:tracePt t="179543" x="1427163" y="4354513"/>
          <p14:tracePt t="179552" x="1427163" y="4346575"/>
          <p14:tracePt t="179558" x="1435100" y="4338638"/>
          <p14:tracePt t="179567" x="1443038" y="4330700"/>
          <p14:tracePt t="179575" x="1443038" y="4314825"/>
          <p14:tracePt t="179582" x="1450975" y="4306888"/>
          <p14:tracePt t="179591" x="1458913" y="4281488"/>
          <p14:tracePt t="179599" x="1466850" y="4273550"/>
          <p14:tracePt t="179607" x="1474788" y="4257675"/>
          <p14:tracePt t="179616" x="1482725" y="4249738"/>
          <p14:tracePt t="179623" x="1490663" y="4241800"/>
          <p14:tracePt t="179633" x="1498600" y="4241800"/>
          <p14:tracePt t="179638" x="1506538" y="4241800"/>
          <p14:tracePt t="179663" x="1514475" y="4241800"/>
          <p14:tracePt t="179671" x="1522413" y="4241800"/>
          <p14:tracePt t="179679" x="1530350" y="4241800"/>
          <p14:tracePt t="179688" x="1546225" y="4249738"/>
          <p14:tracePt t="179694" x="1570038" y="4265613"/>
          <p14:tracePt t="179703" x="1577975" y="4281488"/>
          <p14:tracePt t="179711" x="1690688" y="4330700"/>
          <p14:tracePt t="179719" x="1706563" y="4418013"/>
          <p14:tracePt t="179727" x="1754188" y="4441825"/>
          <p14:tracePt t="179734" x="1817688" y="4497388"/>
          <p14:tracePt t="179743" x="1833563" y="4552950"/>
          <p14:tracePt t="179751" x="1849438" y="4568825"/>
          <p14:tracePt t="179758" x="1857375" y="4616450"/>
          <p14:tracePt t="179770" x="1857375" y="4641850"/>
          <p14:tracePt t="179775" x="1857375" y="4657725"/>
          <p14:tracePt t="179782" x="1873250" y="4665663"/>
          <p14:tracePt t="179790" x="1873250" y="4689475"/>
          <p14:tracePt t="179798" x="1873250" y="4705350"/>
          <p14:tracePt t="179807" x="1873250" y="4745038"/>
          <p14:tracePt t="179816" x="1873250" y="4768850"/>
          <p14:tracePt t="179823" x="1873250" y="4784725"/>
          <p14:tracePt t="179832" x="1865313" y="4792663"/>
          <p14:tracePt t="179839" x="1857375" y="4800600"/>
          <p14:tracePt t="179849" x="1849438" y="4808538"/>
          <p14:tracePt t="179855" x="1841500" y="4816475"/>
          <p14:tracePt t="179863" x="1825625" y="4832350"/>
          <p14:tracePt t="179871" x="1817688" y="4832350"/>
          <p14:tracePt t="179879" x="1793875" y="4832350"/>
          <p14:tracePt t="179888" x="1778000" y="4840288"/>
          <p14:tracePt t="179895" x="1738313" y="4848225"/>
          <p14:tracePt t="179903" x="1682750" y="4848225"/>
          <p14:tracePt t="179911" x="1666875" y="4864100"/>
          <p14:tracePt t="179919" x="1625600" y="4864100"/>
          <p14:tracePt t="179927" x="1570038" y="4864100"/>
          <p14:tracePt t="179934" x="1562100" y="4864100"/>
          <p14:tracePt t="179943" x="1538288" y="4864100"/>
          <p14:tracePt t="179967" x="1530350" y="4864100"/>
          <p14:tracePt t="179983" x="1530350" y="4848225"/>
          <p14:tracePt t="179991" x="1522413" y="4824413"/>
          <p14:tracePt t="179999" x="1522413" y="4784725"/>
          <p14:tracePt t="180007" x="1522413" y="4768850"/>
          <p14:tracePt t="180016" x="1514475" y="4745038"/>
          <p14:tracePt t="180023" x="1514475" y="4729163"/>
          <p14:tracePt t="180032" x="1514475" y="4721225"/>
          <p14:tracePt t="180039" x="1514475" y="4697413"/>
          <p14:tracePt t="180048" x="1514475" y="4689475"/>
          <p14:tracePt t="180055" x="1514475" y="4681538"/>
          <p14:tracePt t="180064" x="1514475" y="4673600"/>
          <p14:tracePt t="180071" x="1522413" y="4665663"/>
          <p14:tracePt t="180079" x="1530350" y="4657725"/>
          <p14:tracePt t="180087" x="1530350" y="4649788"/>
          <p14:tracePt t="180104" x="1538288" y="4641850"/>
          <p14:tracePt t="180111" x="1538288" y="4633913"/>
          <p14:tracePt t="180119" x="1546225" y="4633913"/>
          <p14:tracePt t="180127" x="1554163" y="4633913"/>
          <p14:tracePt t="180135" x="1562100" y="4633913"/>
          <p14:tracePt t="180142" x="1570038" y="4633913"/>
          <p14:tracePt t="180151" x="1577975" y="4633913"/>
          <p14:tracePt t="180158" x="1593850" y="4633913"/>
          <p14:tracePt t="180167" x="1609725" y="4641850"/>
          <p14:tracePt t="180175" x="1658938" y="4657725"/>
          <p14:tracePt t="180184" x="1674813" y="4665663"/>
          <p14:tracePt t="180191" x="1698625" y="4681538"/>
          <p14:tracePt t="180199" x="1706563" y="4689475"/>
          <p14:tracePt t="180206" x="1714500" y="4705350"/>
          <p14:tracePt t="180215" x="1722438" y="4713288"/>
          <p14:tracePt t="180231" x="1722438" y="4721225"/>
          <p14:tracePt t="180239" x="1722438" y="4729163"/>
          <p14:tracePt t="180248" x="1722438" y="4737100"/>
          <p14:tracePt t="180265" x="1714500" y="4737100"/>
          <p14:tracePt t="180271" x="1690688" y="4737100"/>
          <p14:tracePt t="180279" x="1674813" y="4737100"/>
          <p14:tracePt t="180287" x="1609725" y="4737100"/>
          <p14:tracePt t="180295" x="1522413" y="4721225"/>
          <p14:tracePt t="180303" x="1482725" y="4697413"/>
          <p14:tracePt t="180311" x="1466850" y="4689475"/>
          <p14:tracePt t="180319" x="1450975" y="4673600"/>
          <p14:tracePt t="180327" x="1443038" y="4657725"/>
          <p14:tracePt t="180335" x="1435100" y="4649788"/>
          <p14:tracePt t="180343" x="1435100" y="4641850"/>
          <p14:tracePt t="180351" x="1427163" y="4608513"/>
          <p14:tracePt t="180358" x="1427163" y="4592638"/>
          <p14:tracePt t="180367" x="1427163" y="4552950"/>
          <p14:tracePt t="180374" x="1427163" y="4529138"/>
          <p14:tracePt t="180387" x="1443038" y="4513263"/>
          <p14:tracePt t="180390" x="1466850" y="4489450"/>
          <p14:tracePt t="180399" x="1474788" y="4489450"/>
          <p14:tracePt t="180407" x="1490663" y="4473575"/>
          <p14:tracePt t="180415" x="1514475" y="4465638"/>
          <p14:tracePt t="180423" x="1514475" y="4457700"/>
          <p14:tracePt t="180432" x="1522413" y="4457700"/>
          <p14:tracePt t="180439" x="1530350" y="4457700"/>
          <p14:tracePt t="180479" x="1530350" y="4465638"/>
          <p14:tracePt t="180487" x="1538288" y="4473575"/>
          <p14:tracePt t="180495" x="1538288" y="4481513"/>
          <p14:tracePt t="180503" x="1538288" y="4505325"/>
          <p14:tracePt t="180510" x="1538288" y="4521200"/>
          <p14:tracePt t="180519" x="1538288" y="4568825"/>
          <p14:tracePt t="180527" x="1538288" y="4584700"/>
          <p14:tracePt t="180539" x="1538288" y="4600575"/>
          <p14:tracePt t="180542" x="1538288" y="4608513"/>
          <p14:tracePt t="180558" x="1538288" y="4616450"/>
          <p14:tracePt t="180623" x="1530350" y="4600575"/>
          <p14:tracePt t="180631" x="1522413" y="4584700"/>
          <p14:tracePt t="180638" x="1514475" y="4568825"/>
          <p14:tracePt t="180647" x="1506538" y="4529138"/>
          <p14:tracePt t="180655" x="1506538" y="4521200"/>
          <p14:tracePt t="180664" x="1506538" y="4505325"/>
          <p14:tracePt t="180671" x="1506538" y="4481513"/>
          <p14:tracePt t="180679" x="1514475" y="4457700"/>
          <p14:tracePt t="180690" x="1522413" y="4449763"/>
          <p14:tracePt t="180695" x="1538288" y="4441825"/>
          <p14:tracePt t="180703" x="1546225" y="4433888"/>
          <p14:tracePt t="180711" x="1554163" y="4425950"/>
          <p14:tracePt t="180719" x="1570038" y="4425950"/>
          <p14:tracePt t="180727" x="1577975" y="4425950"/>
          <p14:tracePt t="180735" x="1593850" y="4425950"/>
          <p14:tracePt t="180742" x="1601788" y="4425950"/>
          <p14:tracePt t="180750" x="1617663" y="4425950"/>
          <p14:tracePt t="180758" x="1625600" y="4425950"/>
          <p14:tracePt t="180766" x="1633538" y="4425950"/>
          <p14:tracePt t="180783" x="1641475" y="4425950"/>
          <p14:tracePt t="180815" x="1641475" y="4433888"/>
          <p14:tracePt t="180822" x="1641475" y="4441825"/>
          <p14:tracePt t="180832" x="1641475" y="4449763"/>
          <p14:tracePt t="180843" x="1641475" y="4457700"/>
          <p14:tracePt t="180848" x="1641475" y="4473575"/>
          <p14:tracePt t="180864" x="1641475" y="4481513"/>
          <p14:tracePt t="180911" x="1641475" y="4473575"/>
          <p14:tracePt t="180919" x="1633538" y="4465638"/>
          <p14:tracePt t="180927" x="1633538" y="4449763"/>
          <p14:tracePt t="180935" x="1617663" y="4418013"/>
          <p14:tracePt t="180942" x="1609725" y="4402138"/>
          <p14:tracePt t="180951" x="1609725" y="4394200"/>
          <p14:tracePt t="180958" x="1601788" y="4378325"/>
          <p14:tracePt t="180966" x="1601788" y="4370388"/>
          <p14:tracePt t="180983" x="1601788" y="4362450"/>
          <p14:tracePt t="180997" x="1601788" y="4354513"/>
          <p14:tracePt t="181030" x="1601788" y="4346575"/>
          <p14:tracePt t="181039" x="1609725" y="4346575"/>
          <p14:tracePt t="181048" x="1617663" y="4346575"/>
          <p14:tracePt t="181055" x="1625600" y="4346575"/>
          <p14:tracePt t="181071" x="1633538" y="4346575"/>
          <p14:tracePt t="181081" x="1641475" y="4346575"/>
          <p14:tracePt t="181087" x="1651000" y="4354513"/>
          <p14:tracePt t="181097" x="1658938" y="4362450"/>
          <p14:tracePt t="181111" x="1666875" y="4370388"/>
          <p14:tracePt t="181128" x="1666875" y="4378325"/>
          <p14:tracePt t="181142" x="1674813" y="4378325"/>
          <p14:tracePt t="181150" x="1674813" y="4386263"/>
          <p14:tracePt t="181423" x="1674813" y="4394200"/>
          <p14:tracePt t="181430" x="1674813" y="4418013"/>
          <p14:tracePt t="181439" x="1674813" y="4433888"/>
          <p14:tracePt t="181447" x="1674813" y="4449763"/>
          <p14:tracePt t="181455" x="1674813" y="4497388"/>
          <p14:tracePt t="181463" x="1682750" y="4560888"/>
          <p14:tracePt t="181471" x="1690688" y="4576763"/>
          <p14:tracePt t="181480" x="1690688" y="4584700"/>
          <p14:tracePt t="181492" x="1690688" y="4592638"/>
          <p14:tracePt t="181497" x="1690688" y="4608513"/>
          <p14:tracePt t="181504" x="1690688" y="4616450"/>
          <p14:tracePt t="181520" x="1690688" y="4624388"/>
          <p14:tracePt t="181527" x="1690688" y="4633913"/>
          <p14:tracePt t="181536" x="1690688" y="4641850"/>
          <p14:tracePt t="181542" x="1690688" y="4649788"/>
          <p14:tracePt t="181552" x="1690688" y="4673600"/>
          <p14:tracePt t="181559" x="1690688" y="4681538"/>
          <p14:tracePt t="181566" x="1682750" y="4697413"/>
          <p14:tracePt t="181574" x="1666875" y="4721225"/>
          <p14:tracePt t="181583" x="1666875" y="4745038"/>
          <p14:tracePt t="181591" x="1658938" y="4760913"/>
          <p14:tracePt t="181599" x="1658938" y="4768850"/>
          <p14:tracePt t="181607" x="1658938" y="4776788"/>
          <p14:tracePt t="181615" x="1658938" y="4792663"/>
          <p14:tracePt t="181623" x="1658938" y="4800600"/>
          <p14:tracePt t="181631" x="1658938" y="4816475"/>
          <p14:tracePt t="181638" x="1658938" y="4824413"/>
          <p14:tracePt t="181647" x="1658938" y="4840288"/>
          <p14:tracePt t="181655" x="1658938" y="4848225"/>
          <p14:tracePt t="181663" x="1658938" y="4864100"/>
          <p14:tracePt t="181679" x="1658938" y="4879975"/>
          <p14:tracePt t="181799" x="1658938" y="4887913"/>
          <p14:tracePt t="181823" x="1658938" y="4895850"/>
          <p14:tracePt t="181863" x="1658938" y="4903788"/>
          <p14:tracePt t="181887" x="1658938" y="4911725"/>
          <p14:tracePt t="181919" x="1658938" y="4919663"/>
          <p14:tracePt t="182505" x="1666875" y="4919663"/>
          <p14:tracePt t="182512" x="1682750" y="4919663"/>
          <p14:tracePt t="182519" x="1690688" y="4919663"/>
          <p14:tracePt t="182528" x="1706563" y="4919663"/>
          <p14:tracePt t="182535" x="1722438" y="4927600"/>
          <p14:tracePt t="182545" x="1746250" y="4927600"/>
          <p14:tracePt t="182551" x="1778000" y="4935538"/>
          <p14:tracePt t="182559" x="1793875" y="4935538"/>
          <p14:tracePt t="182567" x="1841500" y="4935538"/>
          <p14:tracePt t="182575" x="1857375" y="4935538"/>
          <p14:tracePt t="182583" x="1905000" y="4927600"/>
          <p14:tracePt t="182591" x="1952625" y="4927600"/>
          <p14:tracePt t="182599" x="1976438" y="4927600"/>
          <p14:tracePt t="182607" x="1992313" y="4903788"/>
          <p14:tracePt t="182615" x="2017713" y="4895850"/>
          <p14:tracePt t="182623" x="2041525" y="4864100"/>
          <p14:tracePt t="182631" x="2041525" y="4856163"/>
          <p14:tracePt t="182639" x="2049463" y="4848225"/>
          <p14:tracePt t="182646" x="2057400" y="4824413"/>
          <p14:tracePt t="182655" x="2065338" y="4808538"/>
          <p14:tracePt t="182662" x="2073275" y="4800600"/>
          <p14:tracePt t="182671" x="2081213" y="4792663"/>
          <p14:tracePt t="182679" x="2081213" y="4784725"/>
          <p14:tracePt t="182686" x="2089150" y="4784725"/>
          <p14:tracePt t="182696" x="2089150" y="4776788"/>
          <p14:tracePt t="182711" x="2097088" y="4776788"/>
          <p14:tracePt t="182831" x="2105025" y="4776788"/>
          <p14:tracePt t="182879" x="2112963" y="4776788"/>
          <p14:tracePt t="182887" x="2120900" y="4784725"/>
          <p14:tracePt t="182895" x="2128838" y="4784725"/>
          <p14:tracePt t="182903" x="2144713" y="4784725"/>
          <p14:tracePt t="182927" x="2128838" y="4784725"/>
          <p14:tracePt t="182935" x="2081213" y="4784725"/>
          <p14:tracePt t="182945" x="2073275" y="4784725"/>
          <p14:tracePt t="183231" x="2057400" y="4784725"/>
          <p14:tracePt t="183248" x="2041525" y="4784725"/>
          <p14:tracePt t="183255" x="2033588" y="4784725"/>
          <p14:tracePt t="183267" x="2017713" y="4792663"/>
          <p14:tracePt t="183279" x="1992313" y="4792663"/>
          <p14:tracePt t="183287" x="1984375" y="4792663"/>
          <p14:tracePt t="183368" x="1992313" y="4792663"/>
          <p14:tracePt t="183374" x="2000250" y="4792663"/>
          <p14:tracePt t="183383" x="2017713" y="4800600"/>
          <p14:tracePt t="183391" x="2033588" y="4808538"/>
          <p14:tracePt t="183399" x="2049463" y="4808538"/>
          <p14:tracePt t="183407" x="2073275" y="4816475"/>
          <p14:tracePt t="183418" x="2105025" y="4816475"/>
          <p14:tracePt t="183422" x="2152650" y="4816475"/>
          <p14:tracePt t="183431" x="2160588" y="4816475"/>
          <p14:tracePt t="183440" x="2176463" y="4824413"/>
          <p14:tracePt t="183448" x="2192338" y="4824413"/>
          <p14:tracePt t="183456" x="2216150" y="4832350"/>
          <p14:tracePt t="183463" x="2224088" y="4832350"/>
          <p14:tracePt t="183472" x="2232025" y="4832350"/>
          <p14:tracePt t="183479" x="2239963" y="4840288"/>
          <p14:tracePt t="183495" x="2247900" y="4840288"/>
          <p14:tracePt t="183503" x="2255838" y="4848225"/>
          <p14:tracePt t="183511" x="2263775" y="4856163"/>
          <p14:tracePt t="183527" x="2279650" y="4864100"/>
          <p14:tracePt t="183534" x="2279650" y="4872038"/>
          <p14:tracePt t="183543" x="2287588" y="4872038"/>
          <p14:tracePt t="183551" x="2287588" y="4879975"/>
          <p14:tracePt t="183559" x="2295525" y="4879975"/>
          <p14:tracePt t="183575" x="2303463" y="4879975"/>
          <p14:tracePt t="183583" x="2311400" y="4879975"/>
          <p14:tracePt t="183590" x="2311400" y="4872038"/>
          <p14:tracePt t="183599" x="2319338" y="4864100"/>
          <p14:tracePt t="183607" x="2327275" y="4856163"/>
          <p14:tracePt t="183614" x="2343150" y="4832350"/>
          <p14:tracePt t="183624" x="2366963" y="4792663"/>
          <p14:tracePt t="183630" x="2374900" y="4776788"/>
          <p14:tracePt t="183639" x="2392363" y="4697413"/>
          <p14:tracePt t="183647" x="2400300" y="4681538"/>
          <p14:tracePt t="183656" x="2408238" y="4641850"/>
          <p14:tracePt t="183663" x="2416175" y="4616450"/>
          <p14:tracePt t="183672" x="2432050" y="4576763"/>
          <p14:tracePt t="183679" x="2439988" y="4560888"/>
          <p14:tracePt t="183689" x="2439988" y="4513263"/>
          <p14:tracePt t="183697" x="2439988" y="4497388"/>
          <p14:tracePt t="183709" x="2439988" y="4473575"/>
          <p14:tracePt t="183711" x="2439988" y="4425950"/>
          <p14:tracePt t="183722" x="2439988" y="4418013"/>
          <p14:tracePt t="183727" x="2439988" y="4378325"/>
          <p14:tracePt t="183735" x="2439988" y="4370388"/>
          <p14:tracePt t="183743" x="2439988" y="4354513"/>
          <p14:tracePt t="183751" x="2439988" y="4346575"/>
          <p14:tracePt t="183759" x="2432050" y="4338638"/>
          <p14:tracePt t="183767" x="2432050" y="4322763"/>
          <p14:tracePt t="183775" x="2416175" y="4314825"/>
          <p14:tracePt t="183783" x="2416175" y="4306888"/>
          <p14:tracePt t="183799" x="2408238" y="4298950"/>
          <p14:tracePt t="183807" x="2400300" y="4291013"/>
          <p14:tracePt t="183814" x="2400300" y="4281488"/>
          <p14:tracePt t="183838" x="2392363" y="4281488"/>
          <p14:tracePt t="183863" x="2384425" y="4273550"/>
          <p14:tracePt t="183879" x="2374900" y="4273550"/>
          <p14:tracePt t="183888" x="2366963" y="4273550"/>
          <p14:tracePt t="183895" x="2359025" y="4273550"/>
          <p14:tracePt t="183905" x="2351088" y="4273550"/>
          <p14:tracePt t="183911" x="2327275" y="4273550"/>
          <p14:tracePt t="183919" x="2319338" y="4273550"/>
          <p14:tracePt t="183927" x="2303463" y="4273550"/>
          <p14:tracePt t="183935" x="2287588" y="4273550"/>
          <p14:tracePt t="183943" x="2279650" y="4273550"/>
          <p14:tracePt t="183951" x="2263775" y="4273550"/>
          <p14:tracePt t="183959" x="2255838" y="4273550"/>
          <p14:tracePt t="183967" x="2239963" y="4273550"/>
          <p14:tracePt t="183983" x="2224088" y="4273550"/>
          <p14:tracePt t="183990" x="2224088" y="4281488"/>
          <p14:tracePt t="183999" x="2216150" y="4281488"/>
          <p14:tracePt t="184023" x="2208213" y="4291013"/>
          <p14:tracePt t="184031" x="2208213" y="4298950"/>
          <p14:tracePt t="184039" x="2208213" y="4306888"/>
          <p14:tracePt t="184047" x="2184400" y="4370388"/>
          <p14:tracePt t="184055" x="2184400" y="4410075"/>
          <p14:tracePt t="184063" x="2176463" y="4465638"/>
          <p14:tracePt t="184072" x="2176463" y="4497388"/>
          <p14:tracePt t="184079" x="2168525" y="4576763"/>
          <p14:tracePt t="184088" x="2168525" y="4657725"/>
          <p14:tracePt t="184095" x="2168525" y="4673600"/>
          <p14:tracePt t="184105" x="2168525" y="4713288"/>
          <p14:tracePt t="184111" x="2176463" y="4713288"/>
          <p14:tracePt t="184119" x="2176463" y="4721225"/>
          <p14:tracePt t="184127" x="2176463" y="4737100"/>
          <p14:tracePt t="184135" x="2184400" y="4737100"/>
          <p14:tracePt t="184143" x="2192338" y="4752975"/>
          <p14:tracePt t="184159" x="2192338" y="4768850"/>
          <p14:tracePt t="184167" x="2200275" y="4768850"/>
          <p14:tracePt t="184174" x="2200275" y="4776788"/>
          <p14:tracePt t="184183" x="2208213" y="4792663"/>
          <p14:tracePt t="184199" x="2216150" y="4808538"/>
          <p14:tracePt t="184207" x="2224088" y="4816475"/>
          <p14:tracePt t="184214" x="2224088" y="4824413"/>
          <p14:tracePt t="184223" x="2232025" y="4832350"/>
          <p14:tracePt t="184231" x="2239963" y="4832350"/>
          <p14:tracePt t="184238" x="2247900" y="4840288"/>
          <p14:tracePt t="184247" x="2247900" y="4848225"/>
          <p14:tracePt t="184255" x="2255838" y="4848225"/>
          <p14:tracePt t="184263" x="2263775" y="4864100"/>
          <p14:tracePt t="184272" x="2263775" y="4872038"/>
          <p14:tracePt t="184281" x="2263775" y="4879975"/>
          <p14:tracePt t="184295" x="2279650" y="4887913"/>
          <p14:tracePt t="184305" x="2279650" y="4895850"/>
          <p14:tracePt t="184311" x="2287588" y="4895850"/>
          <p14:tracePt t="184343" x="2295525" y="4903788"/>
          <p14:tracePt t="184367" x="2295525" y="4911725"/>
          <p14:tracePt t="184376" x="2303463" y="4911725"/>
          <p14:tracePt t="184383" x="2311400" y="4911725"/>
          <p14:tracePt t="184390" x="2319338" y="4911725"/>
          <p14:tracePt t="184407" x="2327275" y="4911725"/>
          <p14:tracePt t="184414" x="2335213" y="4911725"/>
          <p14:tracePt t="184511" x="2343150" y="4911725"/>
          <p14:tracePt t="184569" x="2343150" y="4919663"/>
          <p14:tracePt t="185047" x="2343150" y="4927600"/>
          <p14:tracePt t="185056" x="2343150" y="4935538"/>
          <p14:tracePt t="185063" x="2351088" y="4935538"/>
          <p14:tracePt t="185071" x="2359025" y="4943475"/>
          <p14:tracePt t="185079" x="2366963" y="4943475"/>
          <p14:tracePt t="185088" x="2392363" y="4976813"/>
          <p14:tracePt t="185095" x="2408238" y="4984750"/>
          <p14:tracePt t="185104" x="2432050" y="5000625"/>
          <p14:tracePt t="185111" x="2447925" y="5000625"/>
          <p14:tracePt t="185120" x="2463800" y="5000625"/>
          <p14:tracePt t="185127" x="2487613" y="5008563"/>
          <p14:tracePt t="185135" x="2495550" y="5008563"/>
          <p14:tracePt t="185143" x="2511425" y="5016500"/>
          <p14:tracePt t="185151" x="2535238" y="5016500"/>
          <p14:tracePt t="185159" x="2566988" y="5024438"/>
          <p14:tracePt t="185167" x="2590800" y="5024438"/>
          <p14:tracePt t="185188" x="2654300" y="5024438"/>
          <p14:tracePt t="185190" x="2693988" y="5024438"/>
          <p14:tracePt t="185199" x="2751138" y="5032375"/>
          <p14:tracePt t="185206" x="2782888" y="5032375"/>
          <p14:tracePt t="185215" x="2830513" y="5032375"/>
          <p14:tracePt t="185223" x="2878138" y="5032375"/>
          <p14:tracePt t="185231" x="2949575" y="5032375"/>
          <p14:tracePt t="185235" x="2989263" y="5032375"/>
          <p14:tracePt t="185246" x="3044825" y="5032375"/>
          <p14:tracePt t="185255" x="3076575" y="5032375"/>
          <p14:tracePt t="185262" x="3117850" y="5032375"/>
          <p14:tracePt t="185271" x="3173413" y="5032375"/>
          <p14:tracePt t="185279" x="3189288" y="5032375"/>
          <p14:tracePt t="185287" x="3228975" y="5032375"/>
          <p14:tracePt t="185297" x="3252788" y="5032375"/>
          <p14:tracePt t="185304" x="3284538" y="5032375"/>
          <p14:tracePt t="185311" x="3332163" y="5024438"/>
          <p14:tracePt t="185320" x="3355975" y="5016500"/>
          <p14:tracePt t="185327" x="3395663" y="5000625"/>
          <p14:tracePt t="185336" x="3411538" y="5000625"/>
          <p14:tracePt t="185343" x="3435350" y="4992688"/>
          <p14:tracePt t="185351" x="3443288" y="4984750"/>
          <p14:tracePt t="185359" x="3451225" y="4967288"/>
          <p14:tracePt t="185367" x="3459163" y="4959350"/>
          <p14:tracePt t="185375" x="3476625" y="4943475"/>
          <p14:tracePt t="185394" x="3500438" y="4919663"/>
          <p14:tracePt t="185399" x="3508375" y="4903788"/>
          <p14:tracePt t="185407" x="3524250" y="4895850"/>
          <p14:tracePt t="185415" x="3532188" y="4887913"/>
          <p14:tracePt t="185423" x="3540125" y="4879975"/>
          <p14:tracePt t="185431" x="3548063" y="4872038"/>
          <p14:tracePt t="185439" x="3556000" y="4864100"/>
          <p14:tracePt t="185454" x="3563938" y="4856163"/>
          <p14:tracePt t="185470" x="3563938" y="4848225"/>
          <p14:tracePt t="185495" x="3563938" y="4840288"/>
          <p14:tracePt t="185504" x="3563938" y="4832350"/>
          <p14:tracePt t="185520" x="3563938" y="4824413"/>
          <p14:tracePt t="185528" x="3563938" y="4808538"/>
          <p14:tracePt t="185536" x="3563938" y="4800600"/>
          <p14:tracePt t="185543" x="3563938" y="4784725"/>
          <p14:tracePt t="185551" x="3563938" y="4760913"/>
          <p14:tracePt t="185559" x="3563938" y="4745038"/>
          <p14:tracePt t="185567" x="3571875" y="4729163"/>
          <p14:tracePt t="185574" x="3571875" y="4713288"/>
          <p14:tracePt t="185583" x="3571875" y="4697413"/>
          <p14:tracePt t="185591" x="3571875" y="4689475"/>
          <p14:tracePt t="185599" x="3571875" y="4681538"/>
          <p14:tracePt t="185607" x="3571875" y="4657725"/>
          <p14:tracePt t="185615" x="3571875" y="4641850"/>
          <p14:tracePt t="185623" x="3571875" y="4633913"/>
          <p14:tracePt t="185631" x="3571875" y="4616450"/>
          <p14:tracePt t="185638" x="3571875" y="4600575"/>
          <p14:tracePt t="185647" x="3571875" y="4576763"/>
          <p14:tracePt t="185655" x="3563938" y="4560888"/>
          <p14:tracePt t="185662" x="3563938" y="4552950"/>
          <p14:tracePt t="185671" x="3563938" y="4545013"/>
          <p14:tracePt t="185678" x="3556000" y="4537075"/>
          <p14:tracePt t="185703" x="3548063" y="4529138"/>
          <p14:tracePt t="185711" x="3540125" y="4521200"/>
          <p14:tracePt t="185728" x="3524250" y="4521200"/>
          <p14:tracePt t="185736" x="3516313" y="4521200"/>
          <p14:tracePt t="185743" x="3508375" y="4513263"/>
          <p14:tracePt t="185751" x="3492500" y="4513263"/>
          <p14:tracePt t="185759" x="3484563" y="4513263"/>
          <p14:tracePt t="185767" x="3476625" y="4505325"/>
          <p14:tracePt t="185775" x="3459163" y="4505325"/>
          <p14:tracePt t="185783" x="3443288" y="4505325"/>
          <p14:tracePt t="185791" x="3419475" y="4489450"/>
          <p14:tracePt t="185799" x="3403600" y="4481513"/>
          <p14:tracePt t="185807" x="3387725" y="4481513"/>
          <p14:tracePt t="185814" x="3355975" y="4465638"/>
          <p14:tracePt t="185822" x="3340100" y="4457700"/>
          <p14:tracePt t="185831" x="3324225" y="4449763"/>
          <p14:tracePt t="185843" x="3316288" y="4433888"/>
          <p14:tracePt t="185846" x="3292475" y="4410075"/>
          <p14:tracePt t="185855" x="3276600" y="4402138"/>
          <p14:tracePt t="185863" x="3252788" y="4394200"/>
          <p14:tracePt t="185872" x="3236913" y="4378325"/>
          <p14:tracePt t="185878" x="3228975" y="4378325"/>
          <p14:tracePt t="185886" x="3205163" y="4370388"/>
          <p14:tracePt t="185895" x="3197225" y="4370388"/>
          <p14:tracePt t="185903" x="3181350" y="4354513"/>
          <p14:tracePt t="185911" x="3157538" y="4354513"/>
          <p14:tracePt t="185920" x="3125788" y="4354513"/>
          <p14:tracePt t="185927" x="3076575" y="4338638"/>
          <p14:tracePt t="185936" x="3021013" y="4330700"/>
          <p14:tracePt t="185943" x="2957513" y="4322763"/>
          <p14:tracePt t="185951" x="2917825" y="4322763"/>
          <p14:tracePt t="185959" x="2798763" y="4314825"/>
          <p14:tracePt t="185967" x="2733675" y="4314825"/>
          <p14:tracePt t="185975" x="2630488" y="4314825"/>
          <p14:tracePt t="185983" x="2574925" y="4314825"/>
          <p14:tracePt t="185995" x="2543175" y="4314825"/>
          <p14:tracePt t="185999" x="2503488" y="4306888"/>
          <p14:tracePt t="186007" x="2479675" y="4306888"/>
          <p14:tracePt t="186015" x="2439988" y="4306888"/>
          <p14:tracePt t="186023" x="2424113" y="4306888"/>
          <p14:tracePt t="186031" x="2374900" y="4306888"/>
          <p14:tracePt t="186038" x="2366963" y="4306888"/>
          <p14:tracePt t="186046" x="2303463" y="4306888"/>
          <p14:tracePt t="186055" x="2279650" y="4306888"/>
          <p14:tracePt t="186062" x="2247900" y="4306888"/>
          <p14:tracePt t="186071" x="2200275" y="4306888"/>
          <p14:tracePt t="186078" x="2144713" y="4298950"/>
          <p14:tracePt t="186087" x="2128838" y="4298950"/>
          <p14:tracePt t="186095" x="2112963" y="4306888"/>
          <p14:tracePt t="186102" x="2105025" y="4314825"/>
          <p14:tracePt t="186111" x="2089150" y="4314825"/>
          <p14:tracePt t="186120" x="2081213" y="4322763"/>
          <p14:tracePt t="186127" x="2065338" y="4330700"/>
          <p14:tracePt t="186148" x="2057400" y="4330700"/>
          <p14:tracePt t="186150" x="2049463" y="4346575"/>
          <p14:tracePt t="186158" x="2041525" y="4346575"/>
          <p14:tracePt t="186172" x="2041525" y="4354513"/>
          <p14:tracePt t="186175" x="2041525" y="4370388"/>
          <p14:tracePt t="186183" x="2033588" y="4386263"/>
          <p14:tracePt t="186191" x="2033588" y="4418013"/>
          <p14:tracePt t="186199" x="2033588" y="4433888"/>
          <p14:tracePt t="186207" x="2025650" y="4505325"/>
          <p14:tracePt t="186216" x="2025650" y="4545013"/>
          <p14:tracePt t="186223" x="2025650" y="4560888"/>
          <p14:tracePt t="186231" x="2041525" y="4608513"/>
          <p14:tracePt t="186238" x="2049463" y="4624388"/>
          <p14:tracePt t="186247" x="2057400" y="4641850"/>
          <p14:tracePt t="186254" x="2073275" y="4665663"/>
          <p14:tracePt t="186263" x="2081213" y="4681538"/>
          <p14:tracePt t="186271" x="2097088" y="4697413"/>
          <p14:tracePt t="186279" x="2105025" y="4705350"/>
          <p14:tracePt t="186288" x="2120900" y="4721225"/>
          <p14:tracePt t="186295" x="2136775" y="4737100"/>
          <p14:tracePt t="186302" x="2168525" y="4745038"/>
          <p14:tracePt t="186313" x="2184400" y="4752975"/>
          <p14:tracePt t="186322" x="2208213" y="4768850"/>
          <p14:tracePt t="186327" x="2224088" y="4776788"/>
          <p14:tracePt t="186336" x="2287588" y="4792663"/>
          <p14:tracePt t="186343" x="2311400" y="4792663"/>
          <p14:tracePt t="186352" x="2374900" y="4824413"/>
          <p14:tracePt t="186359" x="2447925" y="4824413"/>
          <p14:tracePt t="186367" x="2535238" y="4832350"/>
          <p14:tracePt t="186375" x="2598738" y="4832350"/>
          <p14:tracePt t="186383" x="2701925" y="4832350"/>
          <p14:tracePt t="186391" x="2822575" y="4840288"/>
          <p14:tracePt t="186399" x="2909888" y="4840288"/>
          <p14:tracePt t="186407" x="2989263" y="4840288"/>
          <p14:tracePt t="186416" x="3068638" y="4840288"/>
          <p14:tracePt t="186423" x="3133725" y="4840288"/>
          <p14:tracePt t="186431" x="3244850" y="4840288"/>
          <p14:tracePt t="186438" x="3324225" y="4840288"/>
          <p14:tracePt t="186451" x="3363913" y="4832350"/>
          <p14:tracePt t="186455" x="3403600" y="4824413"/>
          <p14:tracePt t="186463" x="3435350" y="4808538"/>
          <p14:tracePt t="186471" x="3467100" y="4808538"/>
          <p14:tracePt t="186479" x="3484563" y="4792663"/>
          <p14:tracePt t="186488" x="3540125" y="4768850"/>
          <p14:tracePt t="186495" x="3556000" y="4760913"/>
          <p14:tracePt t="186503" x="3571875" y="4745038"/>
          <p14:tracePt t="186511" x="3587750" y="4721225"/>
          <p14:tracePt t="186519" x="3595688" y="4673600"/>
          <p14:tracePt t="186527" x="3611563" y="4633913"/>
          <p14:tracePt t="186536" x="3619500" y="4592638"/>
          <p14:tracePt t="186543" x="3619500" y="4505325"/>
          <p14:tracePt t="186552" x="3627438" y="4410075"/>
          <p14:tracePt t="186559" x="3627438" y="4306888"/>
          <p14:tracePt t="186567" x="3627438" y="4186238"/>
          <p14:tracePt t="186575" x="3611563" y="4122738"/>
          <p14:tracePt t="186583" x="3595688" y="4051300"/>
          <p14:tracePt t="186591" x="3571875" y="3963988"/>
          <p14:tracePt t="186599" x="3492500" y="3938588"/>
          <p14:tracePt t="186607" x="3403600" y="3890963"/>
          <p14:tracePt t="186616" x="3284538" y="3867150"/>
          <p14:tracePt t="186623" x="3133725" y="3835400"/>
          <p14:tracePt t="186631" x="2981325" y="3835400"/>
          <p14:tracePt t="186638" x="2870200" y="3835400"/>
          <p14:tracePt t="186648" x="2759075" y="3835400"/>
          <p14:tracePt t="186654" x="2709863" y="3835400"/>
          <p14:tracePt t="186663" x="2686050" y="3835400"/>
          <p14:tracePt t="186671" x="2670175" y="3843338"/>
          <p14:tracePt t="186679" x="2670175" y="3859213"/>
          <p14:tracePt t="186687" x="2662238" y="3867150"/>
          <p14:tracePt t="186695" x="2654300" y="3875088"/>
          <p14:tracePt t="186704" x="2654300" y="3890963"/>
          <p14:tracePt t="186711" x="2654300" y="3898900"/>
          <p14:tracePt t="186719" x="2646363" y="3914775"/>
          <p14:tracePt t="186727" x="2638425" y="3922713"/>
          <p14:tracePt t="186736" x="2638425" y="3948113"/>
          <p14:tracePt t="186743" x="2630488" y="3971925"/>
          <p14:tracePt t="186752" x="2614613" y="4011613"/>
          <p14:tracePt t="186759" x="2606675" y="4035425"/>
          <p14:tracePt t="186767" x="2598738" y="4051300"/>
          <p14:tracePt t="186775" x="2598738" y="4059238"/>
          <p14:tracePt t="186783" x="2590800" y="4075113"/>
          <p14:tracePt t="186791" x="2590800" y="4083050"/>
          <p14:tracePt t="186799" x="2582863" y="4090988"/>
          <p14:tracePt t="186807" x="2582863" y="4098925"/>
          <p14:tracePt t="186815" x="2582863" y="4114800"/>
          <p14:tracePt t="186823" x="2582863" y="4130675"/>
          <p14:tracePt t="186831" x="2574925" y="4154488"/>
          <p14:tracePt t="186839" x="2566988" y="4170363"/>
          <p14:tracePt t="186848" x="2566988" y="4194175"/>
          <p14:tracePt t="186854" x="2566988" y="4265613"/>
          <p14:tracePt t="186863" x="2566988" y="4330700"/>
          <p14:tracePt t="186871" x="2566988" y="4370388"/>
          <p14:tracePt t="186880" x="2566988" y="4489450"/>
          <p14:tracePt t="186887" x="2566988" y="4505325"/>
          <p14:tracePt t="186895" x="2566988" y="4521200"/>
          <p14:tracePt t="186904" x="2566988" y="4545013"/>
          <p14:tracePt t="186911" x="2566988" y="4552950"/>
          <p14:tracePt t="186919" x="2574925" y="4560888"/>
          <p14:tracePt t="186927" x="2582863" y="4568825"/>
          <p14:tracePt t="186935" x="2582863" y="4576763"/>
          <p14:tracePt t="186943" x="2582863" y="4584700"/>
          <p14:tracePt t="186959" x="2582863" y="4592638"/>
          <p14:tracePt t="186975" x="2590800" y="4600575"/>
          <p14:tracePt t="187040" x="2590800" y="4584700"/>
          <p14:tracePt t="187049" x="2590800" y="4576763"/>
          <p14:tracePt t="187053" x="2582863" y="4560888"/>
          <p14:tracePt t="187062" x="2566988" y="4545013"/>
          <p14:tracePt t="187079" x="2566988" y="4537075"/>
          <p14:tracePt t="187087" x="2559050" y="4537075"/>
          <p14:tracePt t="187095" x="2551113" y="4513263"/>
          <p14:tracePt t="187104" x="2551113" y="4505325"/>
          <p14:tracePt t="187111" x="2543175" y="4489450"/>
          <p14:tracePt t="187119" x="2535238" y="4465638"/>
          <p14:tracePt t="187127" x="2527300" y="4449763"/>
          <p14:tracePt t="187135" x="2503488" y="4433888"/>
          <p14:tracePt t="187143" x="2495550" y="4410075"/>
          <p14:tracePt t="187152" x="2479675" y="4394200"/>
          <p14:tracePt t="187158" x="2463800" y="4386263"/>
          <p14:tracePt t="187168" x="2455863" y="4354513"/>
          <p14:tracePt t="187175" x="2439988" y="4346575"/>
          <p14:tracePt t="187182" x="2439988" y="4338638"/>
          <p14:tracePt t="187203" x="2432050" y="4338638"/>
          <p14:tracePt t="187223" x="2416175" y="4338638"/>
          <p14:tracePt t="187231" x="2416175" y="4346575"/>
          <p14:tracePt t="187239" x="2400300" y="4354513"/>
          <p14:tracePt t="187247" x="2400300" y="4370388"/>
          <p14:tracePt t="187255" x="2384425" y="4378325"/>
          <p14:tracePt t="187264" x="2384425" y="4394200"/>
          <p14:tracePt t="187270" x="2359025" y="4418013"/>
          <p14:tracePt t="187279" x="2351088" y="4441825"/>
          <p14:tracePt t="187287" x="2343150" y="4505325"/>
          <p14:tracePt t="187295" x="2335213" y="4552950"/>
          <p14:tracePt t="187305" x="2335213" y="4568825"/>
          <p14:tracePt t="187311" x="2335213" y="4657725"/>
          <p14:tracePt t="187319" x="2335213" y="4697413"/>
          <p14:tracePt t="187327" x="2335213" y="4816475"/>
          <p14:tracePt t="187336" x="2335213" y="4832350"/>
          <p14:tracePt t="187343" x="2335213" y="4848225"/>
          <p14:tracePt t="187355" x="2335213" y="4856163"/>
          <p14:tracePt t="187358" x="2343150" y="4879975"/>
          <p14:tracePt t="187369" x="2351088" y="4879975"/>
          <p14:tracePt t="187375" x="2359025" y="4887913"/>
          <p14:tracePt t="187391" x="2366963" y="4887913"/>
          <p14:tracePt t="187407" x="2374900" y="4887913"/>
          <p14:tracePt t="187422" x="2384425" y="4887913"/>
          <p14:tracePt t="187431" x="2384425" y="4864100"/>
          <p14:tracePt t="187438" x="2384425" y="4816475"/>
          <p14:tracePt t="187447" x="2384425" y="4800600"/>
          <p14:tracePt t="187454" x="2384425" y="4737100"/>
          <p14:tracePt t="187462" x="2384425" y="4649788"/>
          <p14:tracePt t="187470" x="2392363" y="4584700"/>
          <p14:tracePt t="187479" x="2392363" y="4513263"/>
          <p14:tracePt t="187487" x="2374900" y="4394200"/>
          <p14:tracePt t="187495" x="2374900" y="4362450"/>
          <p14:tracePt t="187508" x="2366963" y="4281488"/>
          <p14:tracePt t="187511" x="2351088" y="4225925"/>
          <p14:tracePt t="187520" x="2335213" y="4194175"/>
          <p14:tracePt t="187527" x="2303463" y="4146550"/>
          <p14:tracePt t="187535" x="2255838" y="4083050"/>
          <p14:tracePt t="187543" x="2239963" y="4051300"/>
          <p14:tracePt t="187551" x="2208213" y="4027488"/>
          <p14:tracePt t="187559" x="2192338" y="3971925"/>
          <p14:tracePt t="187568" x="2184400" y="3956050"/>
          <p14:tracePt t="187575" x="2176463" y="3906838"/>
          <p14:tracePt t="187583" x="2160588" y="3851275"/>
          <p14:tracePt t="187591" x="2152650" y="3851275"/>
          <p14:tracePt t="187599" x="2144713" y="3835400"/>
          <p14:tracePt t="187608" x="2136775" y="3811588"/>
          <p14:tracePt t="187615" x="2136775" y="3795713"/>
          <p14:tracePt t="187623" x="2128838" y="3779838"/>
          <p14:tracePt t="187647" x="2128838" y="3771900"/>
          <p14:tracePt t="187659" x="2120900" y="3771900"/>
          <p14:tracePt t="187663" x="2112963" y="3771900"/>
          <p14:tracePt t="187671" x="2112963" y="3763963"/>
          <p14:tracePt t="187678" x="2105025" y="3756025"/>
          <p14:tracePt t="187686" x="2097088" y="3740150"/>
          <p14:tracePt t="187694" x="2089150" y="3732213"/>
          <p14:tracePt t="187703" x="2081213" y="3716338"/>
          <p14:tracePt t="187711" x="2065338" y="3700463"/>
          <p14:tracePt t="187719" x="2057400" y="3692525"/>
          <p14:tracePt t="187727" x="2049463" y="3676650"/>
          <p14:tracePt t="187735" x="2041525" y="3676650"/>
          <p14:tracePt t="187743" x="2025650" y="3660775"/>
          <p14:tracePt t="187751" x="2000250" y="3636963"/>
          <p14:tracePt t="187759" x="1992313" y="3629025"/>
          <p14:tracePt t="187768" x="1944688" y="3613150"/>
          <p14:tracePt t="187775" x="1936750" y="3595688"/>
          <p14:tracePt t="187784" x="1920875" y="3587750"/>
          <p14:tracePt t="187790" x="1905000" y="3579813"/>
          <p14:tracePt t="187799" x="1897063" y="3579813"/>
          <p14:tracePt t="187811" x="1881188" y="3563938"/>
          <p14:tracePt t="187815" x="1873250" y="3563938"/>
          <p14:tracePt t="187830" x="1865313" y="3563938"/>
          <p14:tracePt t="187848" x="1865313" y="3556000"/>
          <p14:tracePt t="187887" x="1857375" y="3556000"/>
          <p14:tracePt t="187911" x="1849438" y="3556000"/>
          <p14:tracePt t="187919" x="1833563" y="3556000"/>
          <p14:tracePt t="187927" x="1833563" y="3563938"/>
          <p14:tracePt t="187935" x="1825625" y="3563938"/>
          <p14:tracePt t="187962" x="1817688" y="3571875"/>
          <p14:tracePt t="187974" x="1809750" y="3579813"/>
          <p14:tracePt t="187983" x="1809750" y="3587750"/>
          <p14:tracePt t="187999" x="1801813" y="3587750"/>
          <p14:tracePt t="188008" x="1793875" y="3595688"/>
          <p14:tracePt t="188015" x="1785938" y="3613150"/>
          <p14:tracePt t="188023" x="1778000" y="3621088"/>
          <p14:tracePt t="188031" x="1770063" y="3621088"/>
          <p14:tracePt t="188039" x="1770063" y="3629025"/>
          <p14:tracePt t="188047" x="1762125" y="3636963"/>
          <p14:tracePt t="188055" x="1754188" y="3644900"/>
          <p14:tracePt t="188063" x="1754188" y="3652838"/>
          <p14:tracePt t="188078" x="1754188" y="3668713"/>
          <p14:tracePt t="188086" x="1746250" y="3668713"/>
          <p14:tracePt t="188103" x="1746250" y="3676650"/>
          <p14:tracePt t="188111" x="1746250" y="3692525"/>
          <p14:tracePt t="188126" x="1746250" y="3700463"/>
          <p14:tracePt t="188135" x="1746250" y="3708400"/>
          <p14:tracePt t="188143" x="1746250" y="3716338"/>
          <p14:tracePt t="188152" x="1746250" y="3724275"/>
          <p14:tracePt t="188158" x="1746250" y="3732213"/>
          <p14:tracePt t="188185" x="1746250" y="3740150"/>
          <p14:tracePt t="188191" x="1754188" y="3748088"/>
          <p14:tracePt t="188199" x="1762125" y="3756025"/>
          <p14:tracePt t="188207" x="1762125" y="3763963"/>
          <p14:tracePt t="188215" x="1770063" y="3763963"/>
          <p14:tracePt t="188223" x="1778000" y="3771900"/>
          <p14:tracePt t="188231" x="1793875" y="3779838"/>
          <p14:tracePt t="188247" x="1801813" y="3803650"/>
          <p14:tracePt t="188255" x="1817688" y="3803650"/>
          <p14:tracePt t="188263" x="1817688" y="3811588"/>
          <p14:tracePt t="188270" x="1833563" y="3819525"/>
          <p14:tracePt t="188278" x="1841500" y="3827463"/>
          <p14:tracePt t="188288" x="1857375" y="3835400"/>
          <p14:tracePt t="188295" x="1857375" y="3843338"/>
          <p14:tracePt t="188303" x="1865313" y="3843338"/>
          <p14:tracePt t="188319" x="1873250" y="3843338"/>
          <p14:tracePt t="188327" x="1873250" y="3851275"/>
          <p14:tracePt t="188334" x="1881188" y="3851275"/>
          <p14:tracePt t="188359" x="1889125" y="3851275"/>
          <p14:tracePt t="188423" x="1897063" y="3851275"/>
          <p14:tracePt t="188439" x="1905000" y="3851275"/>
          <p14:tracePt t="188446" x="1912938" y="3843338"/>
          <p14:tracePt t="188455" x="1928813" y="3835400"/>
          <p14:tracePt t="188463" x="1936750" y="3835400"/>
          <p14:tracePt t="188471" x="1944688" y="3827463"/>
          <p14:tracePt t="188479" x="1960563" y="3819525"/>
          <p14:tracePt t="188494" x="1968500" y="3811588"/>
          <p14:tracePt t="188503" x="1984375" y="3803650"/>
          <p14:tracePt t="188511" x="1984375" y="3795713"/>
          <p14:tracePt t="188520" x="1992313" y="3795713"/>
          <p14:tracePt t="188527" x="2000250" y="3787775"/>
          <p14:tracePt t="188536" x="2000250" y="3779838"/>
          <p14:tracePt t="188543" x="2008188" y="3771900"/>
          <p14:tracePt t="188551" x="2008188" y="3763963"/>
          <p14:tracePt t="188558" x="2017713" y="3756025"/>
          <p14:tracePt t="188568" x="2017713" y="3732213"/>
          <p14:tracePt t="188574" x="2025650" y="3724275"/>
          <p14:tracePt t="188584" x="2025650" y="3716338"/>
          <p14:tracePt t="188590" x="2025650" y="3700463"/>
          <p14:tracePt t="188598" x="2025650" y="3692525"/>
          <p14:tracePt t="188607" x="2025650" y="3684588"/>
          <p14:tracePt t="188615" x="2025650" y="3668713"/>
          <p14:tracePt t="188623" x="2025650" y="3660775"/>
          <p14:tracePt t="188631" x="2025650" y="3652838"/>
          <p14:tracePt t="188639" x="2025650" y="3644900"/>
          <p14:tracePt t="188647" x="2025650" y="3636963"/>
          <p14:tracePt t="188655" x="2017713" y="3629025"/>
          <p14:tracePt t="188663" x="2017713" y="3621088"/>
          <p14:tracePt t="188679" x="2008188" y="3613150"/>
          <p14:tracePt t="188687" x="2008188" y="3605213"/>
          <p14:tracePt t="188695" x="2000250" y="3595688"/>
          <p14:tracePt t="188711" x="1992313" y="3587750"/>
          <p14:tracePt t="188719" x="1984375" y="3579813"/>
          <p14:tracePt t="188727" x="1976438" y="3571875"/>
          <p14:tracePt t="188734" x="1968500" y="3563938"/>
          <p14:tracePt t="188742" x="1952625" y="3556000"/>
          <p14:tracePt t="188750" x="1944688" y="3540125"/>
          <p14:tracePt t="188759" x="1936750" y="3540125"/>
          <p14:tracePt t="188767" x="1928813" y="3524250"/>
          <p14:tracePt t="188774" x="1920875" y="3524250"/>
          <p14:tracePt t="188784" x="1912938" y="3516313"/>
          <p14:tracePt t="188798" x="1905000" y="3508375"/>
          <p14:tracePt t="188931" x="1897063" y="3508375"/>
          <p14:tracePt t="188936" x="1889125" y="3508375"/>
          <p14:tracePt t="188951" x="1881188" y="3508375"/>
          <p14:tracePt t="188959" x="1881188" y="3516313"/>
          <p14:tracePt t="189007" x="1873250" y="3516313"/>
          <p14:tracePt t="189039" x="1865313" y="3524250"/>
          <p14:tracePt t="189055" x="1857375" y="3524250"/>
          <p14:tracePt t="189087" x="1849438" y="3524250"/>
          <p14:tracePt t="189123" x="1841500" y="3524250"/>
          <p14:tracePt t="189143" x="1833563" y="3524250"/>
          <p14:tracePt t="189171" x="1825625" y="3524250"/>
          <p14:tracePt t="189910" x="1817688" y="3524250"/>
          <p14:tracePt t="189933" x="1809750" y="3524250"/>
          <p14:tracePt t="189943" x="1801813" y="3532188"/>
          <p14:tracePt t="189952" x="1793875" y="3532188"/>
          <p14:tracePt t="189967" x="1785938" y="3532188"/>
          <p14:tracePt t="189974" x="1778000" y="3540125"/>
          <p14:tracePt t="189983" x="1778000" y="3548063"/>
          <p14:tracePt t="189991" x="1770063" y="3548063"/>
          <p14:tracePt t="190007" x="1762125" y="3548063"/>
          <p14:tracePt t="190015" x="1762125" y="3556000"/>
          <p14:tracePt t="190023" x="1754188" y="3556000"/>
          <p14:tracePt t="190031" x="1746250" y="3556000"/>
          <p14:tracePt t="190047" x="1746250" y="3563938"/>
          <p14:tracePt t="190055" x="1738313" y="3563938"/>
          <p14:tracePt t="190071" x="1738313" y="3571875"/>
          <p14:tracePt t="190086" x="1730375" y="3579813"/>
          <p14:tracePt t="190095" x="1730375" y="3587750"/>
          <p14:tracePt t="190110" x="1730375" y="3605213"/>
          <p14:tracePt t="190119" x="1722438" y="3605213"/>
          <p14:tracePt t="190127" x="1722438" y="3613150"/>
          <p14:tracePt t="190158" x="1714500" y="3629025"/>
          <p14:tracePt t="190174" x="1714500" y="3636963"/>
          <p14:tracePt t="190183" x="1714500" y="3644900"/>
          <p14:tracePt t="190191" x="1714500" y="3652838"/>
          <p14:tracePt t="190198" x="1714500" y="3668713"/>
          <p14:tracePt t="190217" x="1722438" y="3676650"/>
          <p14:tracePt t="190225" x="1730375" y="3684588"/>
          <p14:tracePt t="190237" x="1730375" y="3692525"/>
          <p14:tracePt t="190239" x="1730375" y="3700463"/>
          <p14:tracePt t="190254" x="1738313" y="3716338"/>
          <p14:tracePt t="190263" x="1746250" y="3716338"/>
          <p14:tracePt t="190279" x="1754188" y="3724275"/>
          <p14:tracePt t="190286" x="1762125" y="3732213"/>
          <p14:tracePt t="190295" x="1770063" y="3740150"/>
          <p14:tracePt t="190303" x="1778000" y="3740150"/>
          <p14:tracePt t="190310" x="1793875" y="3756025"/>
          <p14:tracePt t="190319" x="1817688" y="3763963"/>
          <p14:tracePt t="190328" x="1857375" y="3771900"/>
          <p14:tracePt t="190341" x="1873250" y="3779838"/>
          <p14:tracePt t="190344" x="1920875" y="3787775"/>
          <p14:tracePt t="190353" x="1952625" y="3787775"/>
          <p14:tracePt t="190358" x="2033588" y="3795713"/>
          <p14:tracePt t="190369" x="2041525" y="3795713"/>
          <p14:tracePt t="190375" x="2073275" y="3795713"/>
          <p14:tracePt t="190384" x="2089150" y="3795713"/>
          <p14:tracePt t="190391" x="2112963" y="3795713"/>
          <p14:tracePt t="190401" x="2120900" y="3795713"/>
          <p14:tracePt t="190407" x="2128838" y="3795713"/>
          <p14:tracePt t="190439" x="2128838" y="3787775"/>
          <p14:tracePt t="190447" x="2136775" y="3779838"/>
          <p14:tracePt t="190454" x="2136775" y="3771900"/>
          <p14:tracePt t="190462" x="2136775" y="3756025"/>
          <p14:tracePt t="190470" x="2136775" y="3732213"/>
          <p14:tracePt t="190487" x="2136775" y="3716338"/>
          <p14:tracePt t="190495" x="2136775" y="3692525"/>
          <p14:tracePt t="190503" x="2136775" y="3676650"/>
          <p14:tracePt t="190511" x="2136775" y="3668713"/>
          <p14:tracePt t="190519" x="2136775" y="3660775"/>
          <p14:tracePt t="190526" x="2128838" y="3652838"/>
          <p14:tracePt t="190543" x="2120900" y="3636963"/>
          <p14:tracePt t="190552" x="2112963" y="3629025"/>
          <p14:tracePt t="190558" x="2105025" y="3621088"/>
          <p14:tracePt t="190568" x="2089150" y="3613150"/>
          <p14:tracePt t="190574" x="2081213" y="3613150"/>
          <p14:tracePt t="190584" x="2033588" y="3613150"/>
          <p14:tracePt t="190591" x="2025650" y="3605213"/>
          <p14:tracePt t="190601" x="2008188" y="3605213"/>
          <p14:tracePt t="190607" x="1984375" y="3605213"/>
          <p14:tracePt t="190615" x="1968500" y="3605213"/>
          <p14:tracePt t="190623" x="1960563" y="3605213"/>
          <p14:tracePt t="190631" x="1944688" y="3605213"/>
          <p14:tracePt t="190640" x="1936750" y="3605213"/>
          <p14:tracePt t="190654" x="1920875" y="3605213"/>
          <p14:tracePt t="190670" x="1912938" y="3605213"/>
          <p14:tracePt t="190679" x="1897063" y="3613150"/>
          <p14:tracePt t="190686" x="1889125" y="3613150"/>
          <p14:tracePt t="190695" x="1881188" y="3613150"/>
          <p14:tracePt t="190702" x="1865313" y="3621088"/>
          <p14:tracePt t="190711" x="1849438" y="3629025"/>
          <p14:tracePt t="190719" x="1841500" y="3636963"/>
          <p14:tracePt t="190727" x="1833563" y="3636963"/>
          <p14:tracePt t="190734" x="1833563" y="3644900"/>
          <p14:tracePt t="190743" x="1825625" y="3644900"/>
          <p14:tracePt t="190751" x="1825625" y="3652838"/>
          <p14:tracePt t="190768" x="1825625" y="3660775"/>
          <p14:tracePt t="190775" x="1825625" y="3668713"/>
          <p14:tracePt t="190784" x="1825625" y="3676650"/>
          <p14:tracePt t="190791" x="1825625" y="3684588"/>
          <p14:tracePt t="190802" x="1825625" y="3700463"/>
          <p14:tracePt t="190807" x="1825625" y="3708400"/>
          <p14:tracePt t="190815" x="1825625" y="3724275"/>
          <p14:tracePt t="190824" x="1825625" y="3732213"/>
          <p14:tracePt t="190921" x="1833563" y="3732213"/>
          <p14:tracePt t="190935" x="1833563" y="3724275"/>
          <p14:tracePt t="190943" x="1833563" y="3716338"/>
          <p14:tracePt t="190950" x="1833563" y="3700463"/>
          <p14:tracePt t="190958" x="1825625" y="3700463"/>
          <p14:tracePt t="190968" x="1825625" y="3692525"/>
          <p14:tracePt t="190984" x="1817688" y="3692525"/>
          <p14:tracePt t="191063" x="1817688" y="3716338"/>
          <p14:tracePt t="191072" x="1817688" y="3748088"/>
          <p14:tracePt t="191079" x="1817688" y="3795713"/>
          <p14:tracePt t="191087" x="1817688" y="3883025"/>
          <p14:tracePt t="191095" x="1833563" y="3914775"/>
          <p14:tracePt t="191104" x="1849438" y="3963988"/>
          <p14:tracePt t="191111" x="1857375" y="3987800"/>
          <p14:tracePt t="191119" x="1865313" y="4003675"/>
          <p14:tracePt t="191126" x="1881188" y="4019550"/>
          <p14:tracePt t="191139" x="1889125" y="4027488"/>
          <p14:tracePt t="191143" x="1905000" y="4035425"/>
          <p14:tracePt t="191150" x="1912938" y="4035425"/>
          <p14:tracePt t="191167" x="1920875" y="4035425"/>
          <p14:tracePt t="191187" x="1936750" y="4019550"/>
          <p14:tracePt t="191191" x="1944688" y="4003675"/>
          <p14:tracePt t="191200" x="1944688" y="3963988"/>
          <p14:tracePt t="191206" x="1944688" y="3875088"/>
          <p14:tracePt t="191215" x="1960563" y="3779838"/>
          <p14:tracePt t="191223" x="1960563" y="3708400"/>
          <p14:tracePt t="191231" x="1960563" y="3652838"/>
          <p14:tracePt t="191239" x="1960563" y="3644900"/>
          <p14:tracePt t="191247" x="1960563" y="3605213"/>
          <p14:tracePt t="191255" x="1960563" y="3587750"/>
          <p14:tracePt t="191272" x="1960563" y="3579813"/>
          <p14:tracePt t="191367" x="1960563" y="3587750"/>
          <p14:tracePt t="191375" x="1960563" y="3595688"/>
          <p14:tracePt t="191383" x="1960563" y="3613150"/>
          <p14:tracePt t="191391" x="1976438" y="3629025"/>
          <p14:tracePt t="191407" x="1984375" y="3644900"/>
          <p14:tracePt t="191417" x="1992313" y="3652838"/>
          <p14:tracePt t="191423" x="2017713" y="3660775"/>
          <p14:tracePt t="191430" x="2025650" y="3668713"/>
          <p14:tracePt t="191443" x="2033588" y="3668713"/>
          <p14:tracePt t="191447" x="2041525" y="3676650"/>
          <p14:tracePt t="191471" x="2049463" y="3676650"/>
          <p14:tracePt t="191479" x="2049463" y="3684588"/>
          <p14:tracePt t="191486" x="2057400" y="3684588"/>
          <p14:tracePt t="191550" x="2057400" y="3692525"/>
          <p14:tracePt t="191599" x="2057400" y="3700463"/>
          <p14:tracePt t="191607" x="2065338" y="3708400"/>
          <p14:tracePt t="191616" x="2065338" y="3716338"/>
          <p14:tracePt t="191623" x="2073275" y="3732213"/>
          <p14:tracePt t="191631" x="2081213" y="3732213"/>
          <p14:tracePt t="191639" x="2089150" y="3763963"/>
          <p14:tracePt t="191647" x="2097088" y="3771900"/>
          <p14:tracePt t="191655" x="2112963" y="3803650"/>
          <p14:tracePt t="191663" x="2128838" y="3819525"/>
          <p14:tracePt t="191671" x="2136775" y="3835400"/>
          <p14:tracePt t="191679" x="2152650" y="3883025"/>
          <p14:tracePt t="191687" x="2160588" y="3906838"/>
          <p14:tracePt t="191695" x="2168525" y="3948113"/>
          <p14:tracePt t="191702" x="2184400" y="3971925"/>
          <p14:tracePt t="191711" x="2192338" y="4003675"/>
          <p14:tracePt t="191718" x="2192338" y="4027488"/>
          <p14:tracePt t="191728" x="2192338" y="4051300"/>
          <p14:tracePt t="191735" x="2200275" y="4067175"/>
          <p14:tracePt t="191747" x="2208213" y="4083050"/>
          <p14:tracePt t="191751" x="2208213" y="4106863"/>
          <p14:tracePt t="191759" x="2208213" y="4114800"/>
          <p14:tracePt t="191767" x="2208213" y="4130675"/>
          <p14:tracePt t="191775" x="2208213" y="4154488"/>
          <p14:tracePt t="191784" x="2208213" y="4170363"/>
          <p14:tracePt t="191791" x="2208213" y="4194175"/>
          <p14:tracePt t="191800" x="2208213" y="4241800"/>
          <p14:tracePt t="191806" x="2208213" y="4273550"/>
          <p14:tracePt t="191816" x="2208213" y="4291013"/>
          <p14:tracePt t="191823" x="2208213" y="4298950"/>
          <p14:tracePt t="191830" x="2208213" y="4314825"/>
          <p14:tracePt t="191841" x="2208213" y="4322763"/>
          <p14:tracePt t="191850" x="2216150" y="4330700"/>
          <p14:tracePt t="191856" x="2216150" y="4338638"/>
          <p14:tracePt t="191870" x="2224088" y="4338638"/>
          <p14:tracePt t="191887" x="2224088" y="4346575"/>
          <p14:tracePt t="191903" x="2224088" y="4354513"/>
          <p14:tracePt t="191911" x="2224088" y="4378325"/>
          <p14:tracePt t="191919" x="2232025" y="4402138"/>
          <p14:tracePt t="191927" x="2247900" y="4465638"/>
          <p14:tracePt t="191934" x="2263775" y="4489450"/>
          <p14:tracePt t="191943" x="2271713" y="4529138"/>
          <p14:tracePt t="191952" x="2271713" y="4537075"/>
          <p14:tracePt t="191959" x="2287588" y="4545013"/>
          <p14:tracePt t="191967" x="2287588" y="4552950"/>
          <p14:tracePt t="191975" x="2287588" y="4560888"/>
          <p14:tracePt t="191984" x="2295525" y="4560888"/>
          <p14:tracePt t="191991" x="2295525" y="4568825"/>
          <p14:tracePt t="192015" x="2303463" y="4584700"/>
          <p14:tracePt t="192023" x="2303463" y="4592638"/>
          <p14:tracePt t="192039" x="2311400" y="4616450"/>
          <p14:tracePt t="192047" x="2311400" y="4624388"/>
          <p14:tracePt t="192055" x="2311400" y="4633913"/>
          <p14:tracePt t="192153" x="2311400" y="4641850"/>
          <p14:tracePt t="192159" x="2319338" y="4649788"/>
          <p14:tracePt t="192273" x="2319338" y="4641850"/>
          <p14:tracePt t="192298" x="2319338" y="4633913"/>
          <p14:tracePt t="192303" x="2327275" y="4633913"/>
          <p14:tracePt t="192311" x="2327275" y="4624388"/>
          <p14:tracePt t="192327" x="2327275" y="4616450"/>
          <p14:tracePt t="192334" x="2327275" y="4608513"/>
          <p14:tracePt t="192343" x="2327275" y="4600575"/>
          <p14:tracePt t="192359" x="2327275" y="4584700"/>
          <p14:tracePt t="192367" x="2327275" y="4568825"/>
          <p14:tracePt t="192375" x="2319338" y="4521200"/>
          <p14:tracePt t="192384" x="2319338" y="4505325"/>
          <p14:tracePt t="192391" x="2319338" y="4465638"/>
          <p14:tracePt t="192399" x="2311400" y="4441825"/>
          <p14:tracePt t="192407" x="2311400" y="4402138"/>
          <p14:tracePt t="192416" x="2303463" y="4362450"/>
          <p14:tracePt t="192423" x="2295525" y="4338638"/>
          <p14:tracePt t="192432" x="2295525" y="4241800"/>
          <p14:tracePt t="192439" x="2295525" y="4225925"/>
          <p14:tracePt t="192449" x="2295525" y="4178300"/>
          <p14:tracePt t="192455" x="2295525" y="4138613"/>
          <p14:tracePt t="192464" x="2287588" y="4122738"/>
          <p14:tracePt t="192470" x="2271713" y="4051300"/>
          <p14:tracePt t="192480" x="2271713" y="4011613"/>
          <p14:tracePt t="192487" x="2271713" y="3995738"/>
          <p14:tracePt t="192496" x="2263775" y="3948113"/>
          <p14:tracePt t="192504" x="2263775" y="3938588"/>
          <p14:tracePt t="192511" x="2247900" y="3922713"/>
          <p14:tracePt t="192518" x="2239963" y="3898900"/>
          <p14:tracePt t="192527" x="2224088" y="3890963"/>
          <p14:tracePt t="192534" x="2224088" y="3867150"/>
          <p14:tracePt t="192543" x="2224088" y="3843338"/>
          <p14:tracePt t="192551" x="2216150" y="3835400"/>
          <p14:tracePt t="192559" x="2208213" y="3827463"/>
          <p14:tracePt t="192567" x="2184400" y="3771900"/>
          <p14:tracePt t="192574" x="2136775" y="3748088"/>
          <p14:tracePt t="192583" x="2120900" y="3700463"/>
          <p14:tracePt t="192591" x="2105025" y="3676650"/>
          <p14:tracePt t="192599" x="2057400" y="3636963"/>
          <p14:tracePt t="192607" x="2057400" y="3621088"/>
          <p14:tracePt t="192616" x="2041525" y="3605213"/>
          <p14:tracePt t="192622" x="2033588" y="3605213"/>
          <p14:tracePt t="192633" x="2025650" y="3595688"/>
          <p14:tracePt t="192650" x="2008188" y="3595688"/>
          <p14:tracePt t="192655" x="2008188" y="3587750"/>
          <p14:tracePt t="192768" x="2000250" y="3587750"/>
          <p14:tracePt t="192775" x="1984375" y="3587750"/>
          <p14:tracePt t="192783" x="1968500" y="3579813"/>
          <p14:tracePt t="192791" x="1960563" y="3579813"/>
          <p14:tracePt t="192800" x="1944688" y="3579813"/>
          <p14:tracePt t="192816" x="1936750" y="3579813"/>
          <p14:tracePt t="192823" x="1928813" y="3579813"/>
          <p14:tracePt t="192832" x="1920875" y="3571875"/>
          <p14:tracePt t="192848" x="1912938" y="3571875"/>
          <p14:tracePt t="192871" x="1905000" y="3571875"/>
          <p14:tracePt t="192895" x="1897063" y="3571875"/>
          <p14:tracePt t="192903" x="1889125" y="3571875"/>
          <p14:tracePt t="192911" x="1881188" y="3571875"/>
          <p14:tracePt t="192919" x="1873250" y="3595688"/>
          <p14:tracePt t="192927" x="1857375" y="3613150"/>
          <p14:tracePt t="192935" x="1825625" y="3660775"/>
          <p14:tracePt t="192943" x="1809750" y="3740150"/>
          <p14:tracePt t="192951" x="1793875" y="3811588"/>
          <p14:tracePt t="192958" x="1778000" y="3914775"/>
          <p14:tracePt t="192967" x="1778000" y="4003675"/>
          <p14:tracePt t="192974" x="1778000" y="4098925"/>
          <p14:tracePt t="192982" x="1778000" y="4138613"/>
          <p14:tracePt t="192991" x="1778000" y="4194175"/>
          <p14:tracePt t="192999" x="1778000" y="4202113"/>
          <p14:tracePt t="193007" x="1778000" y="4210050"/>
          <p14:tracePt t="193016" x="1778000" y="4225925"/>
          <p14:tracePt t="193033" x="1785938" y="4233863"/>
          <p14:tracePt t="193048" x="1793875" y="4233863"/>
          <p14:tracePt t="193063" x="1801813" y="4233863"/>
          <p14:tracePt t="193080" x="1809750" y="4233863"/>
          <p14:tracePt t="193087" x="1825625" y="4225925"/>
          <p14:tracePt t="193095" x="1833563" y="4202113"/>
          <p14:tracePt t="193107" x="1849438" y="4162425"/>
          <p14:tracePt t="193112" x="1865313" y="4114800"/>
          <p14:tracePt t="193119" x="1881188" y="4090988"/>
          <p14:tracePt t="193127" x="1889125" y="4027488"/>
          <p14:tracePt t="193135" x="1905000" y="3979863"/>
          <p14:tracePt t="193143" x="1905000" y="3930650"/>
          <p14:tracePt t="193150" x="1905000" y="3906838"/>
          <p14:tracePt t="193159" x="1905000" y="3867150"/>
          <p14:tracePt t="193167" x="1905000" y="3811588"/>
          <p14:tracePt t="193184" x="1905000" y="3795713"/>
          <p14:tracePt t="193190" x="1905000" y="3787775"/>
          <p14:tracePt t="193239" x="1905000" y="3771900"/>
          <p14:tracePt t="193259" x="1897063" y="3763963"/>
          <p14:tracePt t="193263" x="1889125" y="3763963"/>
          <p14:tracePt t="193271" x="1889125" y="3756025"/>
          <p14:tracePt t="193280" x="1881188" y="3748088"/>
          <p14:tracePt t="193287" x="1873250" y="3748088"/>
          <p14:tracePt t="193295" x="1865313" y="3740150"/>
          <p14:tracePt t="193303" x="1857375" y="3732213"/>
          <p14:tracePt t="193312" x="1849438" y="3732213"/>
          <p14:tracePt t="193319" x="1841500" y="3724275"/>
          <p14:tracePt t="193327" x="1833563" y="3724275"/>
          <p14:tracePt t="193411" x="1825625" y="3724275"/>
          <p14:tracePt t="193414" x="1825625" y="3740150"/>
          <p14:tracePt t="193423" x="1825625" y="3756025"/>
          <p14:tracePt t="193433" x="1825625" y="3763963"/>
          <p14:tracePt t="193439" x="1825625" y="3819525"/>
          <p14:tracePt t="193450" x="1825625" y="3867150"/>
          <p14:tracePt t="193455" x="1825625" y="3890963"/>
          <p14:tracePt t="193463" x="1825625" y="3906838"/>
          <p14:tracePt t="193471" x="1825625" y="3914775"/>
          <p14:tracePt t="193479" x="1833563" y="3938588"/>
          <p14:tracePt t="193487" x="1841500" y="3948113"/>
          <p14:tracePt t="193495" x="1857375" y="3963988"/>
          <p14:tracePt t="193503" x="1865313" y="3963988"/>
          <p14:tracePt t="193512" x="1873250" y="3963988"/>
          <p14:tracePt t="193519" x="1897063" y="3971925"/>
          <p14:tracePt t="193527" x="1912938" y="3971925"/>
          <p14:tracePt t="193535" x="1920875" y="3971925"/>
          <p14:tracePt t="193543" x="1944688" y="3971925"/>
          <p14:tracePt t="193551" x="1960563" y="3956050"/>
          <p14:tracePt t="193563" x="1976438" y="3948113"/>
          <p14:tracePt t="193567" x="1992313" y="3898900"/>
          <p14:tracePt t="193575" x="2000250" y="3875088"/>
          <p14:tracePt t="193583" x="2008188" y="3859213"/>
          <p14:tracePt t="193591" x="2017713" y="3843338"/>
          <p14:tracePt t="193598" x="2025650" y="3787775"/>
          <p14:tracePt t="193607" x="2025650" y="3756025"/>
          <p14:tracePt t="193615" x="2025650" y="3740150"/>
          <p14:tracePt t="193623" x="2025650" y="3716338"/>
          <p14:tracePt t="193632" x="2025650" y="3700463"/>
          <p14:tracePt t="193639" x="2025650" y="3692525"/>
          <p14:tracePt t="193649" x="2025650" y="3676650"/>
          <p14:tracePt t="193655" x="2017713" y="3668713"/>
          <p14:tracePt t="193663" x="2017713" y="3660775"/>
          <p14:tracePt t="193671" x="2008188" y="3644900"/>
          <p14:tracePt t="193679" x="1992313" y="3636963"/>
          <p14:tracePt t="193687" x="1984375" y="3629025"/>
          <p14:tracePt t="193695" x="1968500" y="3621088"/>
          <p14:tracePt t="193703" x="1960563" y="3613150"/>
          <p14:tracePt t="193715" x="1936750" y="3613150"/>
          <p14:tracePt t="193719" x="1920875" y="3613150"/>
          <p14:tracePt t="193727" x="1912938" y="3613150"/>
          <p14:tracePt t="193735" x="1889125" y="3613150"/>
          <p14:tracePt t="193743" x="1873250" y="3613150"/>
          <p14:tracePt t="193751" x="1857375" y="3621088"/>
          <p14:tracePt t="193758" x="1849438" y="3621088"/>
          <p14:tracePt t="193767" x="1833563" y="3636963"/>
          <p14:tracePt t="193774" x="1825625" y="3636963"/>
          <p14:tracePt t="193784" x="1817688" y="3652838"/>
          <p14:tracePt t="193791" x="1817688" y="3660775"/>
          <p14:tracePt t="193798" x="1817688" y="3676650"/>
          <p14:tracePt t="193807" x="1817688" y="3684588"/>
          <p14:tracePt t="193815" x="1817688" y="3763963"/>
          <p14:tracePt t="193823" x="1841500" y="3827463"/>
          <p14:tracePt t="193832" x="1857375" y="3875088"/>
          <p14:tracePt t="193839" x="1881188" y="3930650"/>
          <p14:tracePt t="193848" x="1889125" y="3963988"/>
          <p14:tracePt t="193855" x="1920875" y="4011613"/>
          <p14:tracePt t="193868" x="1952625" y="4019550"/>
          <p14:tracePt t="193870" x="1968500" y="4035425"/>
          <p14:tracePt t="193879" x="1992313" y="4043363"/>
          <p14:tracePt t="193887" x="2017713" y="4043363"/>
          <p14:tracePt t="193895" x="2057400" y="4043363"/>
          <p14:tracePt t="193903" x="2065338" y="4043363"/>
          <p14:tracePt t="193911" x="2073275" y="4043363"/>
          <p14:tracePt t="193919" x="2089150" y="4035425"/>
          <p14:tracePt t="193927" x="2105025" y="4027488"/>
          <p14:tracePt t="193935" x="2105025" y="4011613"/>
          <p14:tracePt t="193943" x="2105025" y="3979863"/>
          <p14:tracePt t="193950" x="2105025" y="3971925"/>
          <p14:tracePt t="193959" x="2105025" y="3898900"/>
          <p14:tracePt t="193967" x="2105025" y="3875088"/>
          <p14:tracePt t="193974" x="2105025" y="3859213"/>
          <p14:tracePt t="193983" x="2105025" y="3851275"/>
          <p14:tracePt t="193991" x="2105025" y="3835400"/>
          <p14:tracePt t="193999" x="2097088" y="3819525"/>
          <p14:tracePt t="194007" x="2081213" y="3787775"/>
          <p14:tracePt t="194015" x="2065338" y="3779838"/>
          <p14:tracePt t="194023" x="2049463" y="3771900"/>
          <p14:tracePt t="194031" x="2041525" y="3763963"/>
          <p14:tracePt t="194039" x="2025650" y="3763963"/>
          <p14:tracePt t="194048" x="2008188" y="3756025"/>
          <p14:tracePt t="194055" x="2000250" y="3748088"/>
          <p14:tracePt t="194064" x="1984375" y="3748088"/>
          <p14:tracePt t="194071" x="1960563" y="3748088"/>
          <p14:tracePt t="194079" x="1944688" y="3748088"/>
          <p14:tracePt t="194087" x="1936750" y="3748088"/>
          <p14:tracePt t="194095" x="1928813" y="3756025"/>
          <p14:tracePt t="194103" x="1920875" y="3763963"/>
          <p14:tracePt t="194111" x="1912938" y="3771900"/>
          <p14:tracePt t="194119" x="1912938" y="3787775"/>
          <p14:tracePt t="194127" x="1912938" y="3811588"/>
          <p14:tracePt t="194135" x="1912938" y="3819525"/>
          <p14:tracePt t="194143" x="1912938" y="3859213"/>
          <p14:tracePt t="194150" x="1920875" y="3914775"/>
          <p14:tracePt t="194159" x="1936750" y="3930650"/>
          <p14:tracePt t="194167" x="1960563" y="3971925"/>
          <p14:tracePt t="194174" x="1976438" y="3995738"/>
          <p14:tracePt t="194184" x="1992313" y="4019550"/>
          <p14:tracePt t="194191" x="2017713" y="4019550"/>
          <p14:tracePt t="194200" x="2041525" y="4035425"/>
          <p14:tracePt t="194207" x="2057400" y="4035425"/>
          <p14:tracePt t="194215" x="2081213" y="4035425"/>
          <p14:tracePt t="194223" x="2097088" y="4035425"/>
          <p14:tracePt t="194232" x="2112963" y="4027488"/>
          <p14:tracePt t="194238" x="2120900" y="4019550"/>
          <p14:tracePt t="194248" x="2120900" y="4011613"/>
          <p14:tracePt t="194254" x="2136775" y="3971925"/>
          <p14:tracePt t="194263" x="2136775" y="3956050"/>
          <p14:tracePt t="194270" x="2136775" y="3930650"/>
          <p14:tracePt t="194278" x="2136775" y="3922713"/>
          <p14:tracePt t="194286" x="2136775" y="3914775"/>
          <p14:tracePt t="194295" x="2136775" y="3906838"/>
          <p14:tracePt t="194302" x="2136775" y="3898900"/>
          <p14:tracePt t="194423" x="2136775" y="3906838"/>
          <p14:tracePt t="194439" x="2144713" y="3914775"/>
          <p14:tracePt t="194454" x="2152650" y="3922713"/>
          <p14:tracePt t="194462" x="2152650" y="3930650"/>
          <p14:tracePt t="194543" x="2160588" y="3930650"/>
          <p14:tracePt t="194624" x="2168525" y="3930650"/>
          <p14:tracePt t="194655" x="2184400" y="3930650"/>
          <p14:tracePt t="194664" x="2224088" y="3930650"/>
          <p14:tracePt t="194671" x="2343150" y="3938588"/>
          <p14:tracePt t="194680" x="2408238" y="3956050"/>
          <p14:tracePt t="194687" x="2566988" y="3956050"/>
          <p14:tracePt t="194695" x="2693988" y="3971925"/>
          <p14:tracePt t="194703" x="2806700" y="3987800"/>
          <p14:tracePt t="194711" x="2909888" y="3987800"/>
          <p14:tracePt t="194719" x="2997200" y="3987800"/>
          <p14:tracePt t="194727" x="3028950" y="3987800"/>
          <p14:tracePt t="194735" x="3052763" y="3995738"/>
          <p14:tracePt t="194743" x="3060700" y="4003675"/>
          <p14:tracePt t="194751" x="3068638" y="4003675"/>
          <p14:tracePt t="194758" x="3068638" y="4011613"/>
          <p14:tracePt t="194767" x="3068638" y="4019550"/>
          <p14:tracePt t="194775" x="3076575" y="4027488"/>
          <p14:tracePt t="194783" x="3084513" y="4043363"/>
          <p14:tracePt t="194791" x="3084513" y="4051300"/>
          <p14:tracePt t="194800" x="3092450" y="4083050"/>
          <p14:tracePt t="194814" x="3100388" y="4098925"/>
          <p14:tracePt t="194823" x="3100388" y="4122738"/>
          <p14:tracePt t="194831" x="3100388" y="4138613"/>
          <p14:tracePt t="194840" x="3109913" y="4154488"/>
          <p14:tracePt t="194847" x="3117850" y="4210050"/>
          <p14:tracePt t="194854" x="3117850" y="4225925"/>
          <p14:tracePt t="194864" x="3133725" y="4265613"/>
          <p14:tracePt t="194870" x="3141663" y="4273550"/>
          <p14:tracePt t="194880" x="3141663" y="4291013"/>
          <p14:tracePt t="194895" x="3149600" y="4291013"/>
          <p14:tracePt t="195059" x="3149600" y="4298950"/>
          <p14:tracePt t="195063" x="3149600" y="4314825"/>
          <p14:tracePt t="195075" x="3149600" y="4322763"/>
          <p14:tracePt t="195079" x="3149600" y="4338638"/>
          <p14:tracePt t="195087" x="3149600" y="4378325"/>
          <p14:tracePt t="195095" x="3149600" y="4386263"/>
          <p14:tracePt t="195104" x="3149600" y="4402138"/>
          <p14:tracePt t="195111" x="3149600" y="4410075"/>
          <p14:tracePt t="195120" x="3149600" y="4425950"/>
          <p14:tracePt t="195127" x="3149600" y="4433888"/>
          <p14:tracePt t="195136" x="3149600" y="4441825"/>
          <p14:tracePt t="195152" x="3149600" y="4449763"/>
          <p14:tracePt t="195158" x="3149600" y="4457700"/>
          <p14:tracePt t="195167" x="3149600" y="4465638"/>
          <p14:tracePt t="195188" x="3149600" y="4473575"/>
          <p14:tracePt t="195190" x="3149600" y="4481513"/>
          <p14:tracePt t="195256" x="3149600" y="4457700"/>
          <p14:tracePt t="195263" x="3149600" y="4449763"/>
          <p14:tracePt t="195272" x="3157538" y="4433888"/>
          <p14:tracePt t="195279" x="3165475" y="4418013"/>
          <p14:tracePt t="195287" x="3173413" y="4370388"/>
          <p14:tracePt t="195295" x="3181350" y="4346575"/>
          <p14:tracePt t="195304" x="3181350" y="4281488"/>
          <p14:tracePt t="195311" x="3181350" y="4194175"/>
          <p14:tracePt t="195321" x="3189288" y="4162425"/>
          <p14:tracePt t="195327" x="3189288" y="4090988"/>
          <p14:tracePt t="195336" x="3189288" y="3971925"/>
          <p14:tracePt t="195343" x="3189288" y="3938588"/>
          <p14:tracePt t="195353" x="3197225" y="3890963"/>
          <p14:tracePt t="195359" x="3197225" y="3867150"/>
          <p14:tracePt t="195367" x="3197225" y="3851275"/>
          <p14:tracePt t="195379" x="3197225" y="3843338"/>
          <p14:tracePt t="195383" x="3197225" y="3835400"/>
          <p14:tracePt t="195391" x="3197225" y="3827463"/>
          <p14:tracePt t="195399" x="3197225" y="3819525"/>
          <p14:tracePt t="195407" x="3197225" y="3811588"/>
          <p14:tracePt t="195423" x="3197225" y="3803650"/>
          <p14:tracePt t="195431" x="3197225" y="3795713"/>
          <p14:tracePt t="195438" x="3197225" y="3787775"/>
          <p14:tracePt t="195447" x="3197225" y="3779838"/>
          <p14:tracePt t="195455" x="3197225" y="3771900"/>
          <p14:tracePt t="195463" x="3205163" y="3763963"/>
          <p14:tracePt t="195471" x="3205163" y="3748088"/>
          <p14:tracePt t="195479" x="3205163" y="3724275"/>
          <p14:tracePt t="195495" x="3213100" y="3708400"/>
          <p14:tracePt t="195503" x="3213100" y="3700463"/>
          <p14:tracePt t="195511" x="3213100" y="3676650"/>
          <p14:tracePt t="195521" x="3213100" y="3668713"/>
          <p14:tracePt t="195531" x="3213100" y="3644900"/>
          <p14:tracePt t="195536" x="3221038" y="3629025"/>
          <p14:tracePt t="195543" x="3228975" y="3621088"/>
          <p14:tracePt t="195552" x="3228975" y="3595688"/>
          <p14:tracePt t="195558" x="3228975" y="3571875"/>
          <p14:tracePt t="195567" x="3228975" y="3556000"/>
          <p14:tracePt t="195575" x="3236913" y="3556000"/>
          <p14:tracePt t="195583" x="3236913" y="3524250"/>
          <p14:tracePt t="195590" x="3236913" y="3516313"/>
          <p14:tracePt t="195599" x="3236913" y="3508375"/>
          <p14:tracePt t="195606" x="3244850" y="3492500"/>
          <p14:tracePt t="195615" x="3244850" y="3484563"/>
          <p14:tracePt t="195623" x="3244850" y="3476625"/>
          <p14:tracePt t="195631" x="3244850" y="3460750"/>
          <p14:tracePt t="195638" x="3244850" y="3452813"/>
          <p14:tracePt t="195654" x="3244850" y="3444875"/>
          <p14:tracePt t="195663" x="3244850" y="3436938"/>
          <p14:tracePt t="195688" x="3244850" y="3429000"/>
          <p14:tracePt t="195703" x="3244850" y="3421063"/>
          <p14:tracePt t="195718" x="3244850" y="3413125"/>
          <p14:tracePt t="195727" x="3244850" y="3405188"/>
          <p14:tracePt t="195736" x="3244850" y="3397250"/>
          <p14:tracePt t="195743" x="3244850" y="3389313"/>
          <p14:tracePt t="195752" x="3244850" y="3381375"/>
          <p14:tracePt t="195775" x="3228975" y="3373438"/>
          <p14:tracePt t="195783" x="3205163" y="3373438"/>
          <p14:tracePt t="195791" x="3181350" y="3373438"/>
          <p14:tracePt t="195798" x="3149600" y="3381375"/>
          <p14:tracePt t="195807" x="3068638" y="3397250"/>
          <p14:tracePt t="195815" x="2989263" y="3421063"/>
          <p14:tracePt t="195823" x="2917825" y="3452813"/>
          <p14:tracePt t="195831" x="2838450" y="3484563"/>
          <p14:tracePt t="195839" x="2782888" y="3508375"/>
          <p14:tracePt t="195847" x="2741613" y="3563938"/>
          <p14:tracePt t="195854" x="2725738" y="3579813"/>
          <p14:tracePt t="195863" x="2709863" y="3629025"/>
          <p14:tracePt t="195871" x="2693988" y="3644900"/>
          <p14:tracePt t="195878" x="2693988" y="3660775"/>
          <p14:tracePt t="195890" x="2693988" y="3668713"/>
          <p14:tracePt t="195895" x="2693988" y="3692525"/>
          <p14:tracePt t="195902" x="2693988" y="3700463"/>
          <p14:tracePt t="195911" x="2693988" y="3716338"/>
          <p14:tracePt t="195920" x="2693988" y="3732213"/>
          <p14:tracePt t="195926" x="2693988" y="3748088"/>
          <p14:tracePt t="195936" x="2693988" y="3763963"/>
          <p14:tracePt t="195943" x="2709863" y="3787775"/>
          <p14:tracePt t="195952" x="2717800" y="3803650"/>
          <p14:tracePt t="195958" x="2741613" y="3819525"/>
          <p14:tracePt t="195968" x="2782888" y="3835400"/>
          <p14:tracePt t="195975" x="2830513" y="3859213"/>
          <p14:tracePt t="195983" x="2917825" y="3875088"/>
          <p14:tracePt t="195991" x="2933700" y="3883025"/>
          <p14:tracePt t="195999" x="2925763" y="3883025"/>
          <p14:tracePt t="196007" x="2941638" y="3883025"/>
          <p14:tracePt t="196015" x="2973388" y="3883025"/>
          <p14:tracePt t="196023" x="2997200" y="3883025"/>
          <p14:tracePt t="196031" x="3044825" y="3883025"/>
          <p14:tracePt t="196039" x="3076575" y="3883025"/>
          <p14:tracePt t="196048" x="3092450" y="3875088"/>
          <p14:tracePt t="196054" x="3165475" y="3867150"/>
          <p14:tracePt t="196064" x="3189288" y="3859213"/>
          <p14:tracePt t="196071" x="3205163" y="3851275"/>
          <p14:tracePt t="196079" x="3213100" y="3843338"/>
          <p14:tracePt t="196091" x="3228975" y="3819525"/>
          <p14:tracePt t="196095" x="3236913" y="3803650"/>
          <p14:tracePt t="196103" x="3236913" y="3787775"/>
          <p14:tracePt t="196112" x="3244850" y="3763963"/>
          <p14:tracePt t="196119" x="3244850" y="3732213"/>
          <p14:tracePt t="196127" x="3244850" y="3716338"/>
          <p14:tracePt t="196136" x="3252788" y="3700463"/>
          <p14:tracePt t="196143" x="3252788" y="3668713"/>
          <p14:tracePt t="196157" x="3252788" y="3652838"/>
          <p14:tracePt t="196169" x="3252788" y="3644900"/>
          <p14:tracePt t="196187" x="3252788" y="3636963"/>
          <p14:tracePt t="196207" x="3244850" y="3629025"/>
          <p14:tracePt t="196214" x="3236913" y="3629025"/>
          <p14:tracePt t="196223" x="3221038" y="3605213"/>
          <p14:tracePt t="196231" x="3205163" y="3595688"/>
          <p14:tracePt t="196239" x="3197225" y="3579813"/>
          <p14:tracePt t="196248" x="3181350" y="3579813"/>
          <p14:tracePt t="196255" x="3165475" y="3563938"/>
          <p14:tracePt t="196263" x="3149600" y="3563938"/>
          <p14:tracePt t="196271" x="3125788" y="3563938"/>
          <p14:tracePt t="196279" x="3092450" y="3556000"/>
          <p14:tracePt t="196287" x="3044825" y="3556000"/>
          <p14:tracePt t="196295" x="3021013" y="3556000"/>
          <p14:tracePt t="196303" x="3013075" y="3556000"/>
          <p14:tracePt t="196311" x="3005138" y="3556000"/>
          <p14:tracePt t="196319" x="2997200" y="3556000"/>
          <p14:tracePt t="196327" x="2981325" y="3556000"/>
          <p14:tracePt t="196343" x="2973388" y="3556000"/>
          <p14:tracePt t="196351" x="2973388" y="3548063"/>
          <p14:tracePt t="196368" x="2965450" y="3548063"/>
          <p14:tracePt t="196385" x="2957513" y="3548063"/>
          <p14:tracePt t="196407" x="2949575" y="3548063"/>
          <p14:tracePt t="196423" x="2941638" y="3548063"/>
          <p14:tracePt t="196435" x="2933700" y="3548063"/>
          <p14:tracePt t="196439" x="2917825" y="3563938"/>
          <p14:tracePt t="196447" x="2909888" y="3563938"/>
          <p14:tracePt t="196455" x="2901950" y="3587750"/>
          <p14:tracePt t="196463" x="2878138" y="3595688"/>
          <p14:tracePt t="196470" x="2870200" y="3605213"/>
          <p14:tracePt t="196479" x="2846388" y="3629025"/>
          <p14:tracePt t="196486" x="2822575" y="3636963"/>
          <p14:tracePt t="196495" x="2814638" y="3660775"/>
          <p14:tracePt t="196503" x="2798763" y="3676650"/>
          <p14:tracePt t="196511" x="2790825" y="3684588"/>
          <p14:tracePt t="196519" x="2782888" y="3708400"/>
          <p14:tracePt t="196527" x="2782888" y="3716338"/>
          <p14:tracePt t="196535" x="2782888" y="3724275"/>
          <p14:tracePt t="196543" x="2782888" y="3732213"/>
          <p14:tracePt t="196553" x="2782888" y="3748088"/>
          <p14:tracePt t="196558" x="2782888" y="3756025"/>
          <p14:tracePt t="196568" x="2782888" y="3763963"/>
          <p14:tracePt t="196574" x="2782888" y="3779838"/>
          <p14:tracePt t="196587" x="2782888" y="3803650"/>
          <p14:tracePt t="196591" x="2782888" y="3819525"/>
          <p14:tracePt t="196598" x="2782888" y="3859213"/>
          <p14:tracePt t="196607" x="2798763" y="3867150"/>
          <p14:tracePt t="196615" x="2838450" y="3890963"/>
          <p14:tracePt t="196623" x="2846388" y="3898900"/>
          <p14:tracePt t="196631" x="2862263" y="3914775"/>
          <p14:tracePt t="196639" x="2925763" y="3930650"/>
          <p14:tracePt t="196647" x="2981325" y="3938588"/>
          <p14:tracePt t="196655" x="3076575" y="3956050"/>
          <p14:tracePt t="196663" x="3125788" y="3956050"/>
          <p14:tracePt t="196670" x="3276600" y="3971925"/>
          <p14:tracePt t="196679" x="3340100" y="3987800"/>
          <p14:tracePt t="196686" x="3467100" y="3995738"/>
          <p14:tracePt t="196695" x="3587750" y="4003675"/>
          <p14:tracePt t="196703" x="3651250" y="4003675"/>
          <p14:tracePt t="196711" x="3754438" y="4003675"/>
          <p14:tracePt t="196718" x="3843338" y="4003675"/>
          <p14:tracePt t="196727" x="3875088" y="4003675"/>
          <p14:tracePt t="196739" x="3922713" y="3979863"/>
          <p14:tracePt t="196743" x="3978275" y="3956050"/>
          <p14:tracePt t="196753" x="3994150" y="3930650"/>
          <p14:tracePt t="196758" x="4002088" y="3906838"/>
          <p14:tracePt t="196768" x="4010025" y="3867150"/>
          <p14:tracePt t="196775" x="4017963" y="3811588"/>
          <p14:tracePt t="196782" x="4017963" y="3748088"/>
          <p14:tracePt t="196791" x="4017963" y="3708400"/>
          <p14:tracePt t="196798" x="4017963" y="3652838"/>
          <p14:tracePt t="196807" x="4017963" y="3644900"/>
          <p14:tracePt t="196815" x="4017963" y="3629025"/>
          <p14:tracePt t="196822" x="4010025" y="3621088"/>
          <p14:tracePt t="196831" x="4010025" y="3613150"/>
          <p14:tracePt t="196839" x="4010025" y="3605213"/>
          <p14:tracePt t="196847" x="4002088" y="3605213"/>
          <p14:tracePt t="196855" x="4002088" y="3587750"/>
          <p14:tracePt t="196863" x="3986213" y="3579813"/>
          <p14:tracePt t="196871" x="3978275" y="3563938"/>
          <p14:tracePt t="196879" x="3962400" y="3556000"/>
          <p14:tracePt t="196891" x="3938588" y="3540125"/>
          <p14:tracePt t="196895" x="3922713" y="3532188"/>
          <p14:tracePt t="196902" x="3906838" y="3516313"/>
          <p14:tracePt t="196911" x="3825875" y="3508375"/>
          <p14:tracePt t="196918" x="3794125" y="3508375"/>
          <p14:tracePt t="196927" x="3683000" y="3484563"/>
          <p14:tracePt t="196935" x="3571875" y="3476625"/>
          <p14:tracePt t="196943" x="3451225" y="3468688"/>
          <p14:tracePt t="196953" x="3348038" y="3468688"/>
          <p14:tracePt t="196961" x="3228975" y="3468688"/>
          <p14:tracePt t="196971" x="3117850" y="3468688"/>
          <p14:tracePt t="196975" x="3036888" y="3460750"/>
          <p14:tracePt t="196984" x="2957513" y="3452813"/>
          <p14:tracePt t="196991" x="2925763" y="3452813"/>
          <p14:tracePt t="196999" x="2909888" y="3452813"/>
          <p14:tracePt t="197007" x="2901950" y="3452813"/>
          <p14:tracePt t="197022" x="2894013" y="3452813"/>
          <p14:tracePt t="197079" x="2886075" y="3452813"/>
          <p14:tracePt t="197103" x="2886075" y="3460750"/>
          <p14:tracePt t="197111" x="2870200" y="3460750"/>
          <p14:tracePt t="197119" x="2862263" y="3476625"/>
          <p14:tracePt t="197127" x="2854325" y="3476625"/>
          <p14:tracePt t="197134" x="2846388" y="3492500"/>
          <p14:tracePt t="197143" x="2846388" y="3500438"/>
          <p14:tracePt t="197152" x="2838450" y="3516313"/>
          <p14:tracePt t="197159" x="2822575" y="3540125"/>
          <p14:tracePt t="197169" x="2822575" y="3548063"/>
          <p14:tracePt t="197174" x="2806700" y="3563938"/>
          <p14:tracePt t="197184" x="2806700" y="3571875"/>
          <p14:tracePt t="197195" x="2798763" y="3579813"/>
          <p14:tracePt t="197199" x="2798763" y="3595688"/>
          <p14:tracePt t="197207" x="2790825" y="3605213"/>
          <p14:tracePt t="197214" x="2790825" y="3613150"/>
          <p14:tracePt t="197223" x="2790825" y="3621088"/>
          <p14:tracePt t="197231" x="2790825" y="3629025"/>
          <p14:tracePt t="197238" x="2790825" y="3636963"/>
          <p14:tracePt t="197247" x="2798763" y="3660775"/>
          <p14:tracePt t="197255" x="2798763" y="3668713"/>
          <p14:tracePt t="197263" x="2806700" y="3676650"/>
          <p14:tracePt t="197271" x="2822575" y="3692525"/>
          <p14:tracePt t="197279" x="2830513" y="3700463"/>
          <p14:tracePt t="197287" x="2854325" y="3708400"/>
          <p14:tracePt t="197295" x="2886075" y="3716338"/>
          <p14:tracePt t="197303" x="2901950" y="3716338"/>
          <p14:tracePt t="197310" x="2973388" y="3716338"/>
          <p14:tracePt t="197319" x="3013075" y="3716338"/>
          <p14:tracePt t="197327" x="3052763" y="3716338"/>
          <p14:tracePt t="197335" x="3109913" y="3716338"/>
          <p14:tracePt t="197343" x="3141663" y="3716338"/>
          <p14:tracePt t="197352" x="3149600" y="3708400"/>
          <p14:tracePt t="197359" x="3165475" y="3700463"/>
          <p14:tracePt t="197370" x="3173413" y="3692525"/>
          <p14:tracePt t="197384" x="3173413" y="3684588"/>
          <p14:tracePt t="197399" x="3173413" y="3676650"/>
          <p14:tracePt t="197447" x="3173413" y="3668713"/>
          <p14:tracePt t="197728" x="3173413" y="3660775"/>
          <p14:tracePt t="197839" x="3173413" y="3668713"/>
          <p14:tracePt t="197847" x="3173413" y="3676650"/>
          <p14:tracePt t="197855" x="3173413" y="3684588"/>
          <p14:tracePt t="197863" x="3173413" y="3700463"/>
          <p14:tracePt t="197870" x="3165475" y="3724275"/>
          <p14:tracePt t="197879" x="3157538" y="3748088"/>
          <p14:tracePt t="197887" x="3149600" y="3787775"/>
          <p14:tracePt t="197895" x="3141663" y="3875088"/>
          <p14:tracePt t="197903" x="3133725" y="3938588"/>
          <p14:tracePt t="197911" x="3133725" y="4011613"/>
          <p14:tracePt t="197919" x="3125788" y="4067175"/>
          <p14:tracePt t="197927" x="3125788" y="4130675"/>
          <p14:tracePt t="197935" x="3125788" y="4146550"/>
          <p14:tracePt t="197943" x="3117850" y="4194175"/>
          <p14:tracePt t="197951" x="3117850" y="4217988"/>
          <p14:tracePt t="197958" x="3117850" y="4257675"/>
          <p14:tracePt t="197969" x="3125788" y="4306888"/>
          <p14:tracePt t="197975" x="3125788" y="4346575"/>
          <p14:tracePt t="197984" x="3125788" y="4386263"/>
          <p14:tracePt t="197991" x="3125788" y="4410075"/>
          <p14:tracePt t="197999" x="3125788" y="4465638"/>
          <p14:tracePt t="198007" x="3125788" y="4481513"/>
          <p14:tracePt t="198015" x="3133725" y="4584700"/>
          <p14:tracePt t="198022" x="3141663" y="4616450"/>
          <p14:tracePt t="198031" x="3141663" y="4697413"/>
          <p14:tracePt t="198038" x="3157538" y="4752975"/>
          <p14:tracePt t="198047" x="3165475" y="4768850"/>
          <p14:tracePt t="198055" x="3165475" y="4784725"/>
          <p14:tracePt t="198063" x="3181350" y="4800600"/>
          <p14:tracePt t="198071" x="3181350" y="4808538"/>
          <p14:tracePt t="198079" x="3189288" y="4816475"/>
          <p14:tracePt t="198086" x="3189288" y="4832350"/>
          <p14:tracePt t="198102" x="3205163" y="4840288"/>
          <p14:tracePt t="198119" x="3205163" y="4848225"/>
          <p14:tracePt t="198200" x="3205163" y="4840288"/>
          <p14:tracePt t="198215" x="3205163" y="4832350"/>
          <p14:tracePt t="198270" x="3197225" y="4832350"/>
          <p14:tracePt t="198287" x="3189288" y="4824413"/>
          <p14:tracePt t="198295" x="3181350" y="4816475"/>
          <p14:tracePt t="198303" x="3173413" y="4816475"/>
          <p14:tracePt t="198311" x="3149600" y="4808538"/>
          <p14:tracePt t="198320" x="3141663" y="4800600"/>
          <p14:tracePt t="198327" x="3133725" y="4800600"/>
          <p14:tracePt t="198336" x="3125788" y="4800600"/>
          <p14:tracePt t="198343" x="3125788" y="4792663"/>
          <p14:tracePt t="198359" x="3117850" y="4784725"/>
          <p14:tracePt t="198368" x="3109913" y="4776788"/>
          <p14:tracePt t="198390" x="3109913" y="4768850"/>
          <p14:tracePt t="198398" x="3109913" y="4752975"/>
          <p14:tracePt t="198414" x="3109913" y="4745038"/>
          <p14:tracePt t="198422" x="3109913" y="4729163"/>
          <p14:tracePt t="198431" x="3109913" y="4721225"/>
          <p14:tracePt t="198438" x="3109913" y="4705350"/>
          <p14:tracePt t="198446" x="3109913" y="4697413"/>
          <p14:tracePt t="198454" x="3109913" y="4673600"/>
          <p14:tracePt t="198463" x="3109913" y="4657725"/>
          <p14:tracePt t="198470" x="3109913" y="4649788"/>
          <p14:tracePt t="198479" x="3109913" y="4633913"/>
          <p14:tracePt t="198487" x="3109913" y="4624388"/>
          <p14:tracePt t="198494" x="3109913" y="4600575"/>
          <p14:tracePt t="198503" x="3109913" y="4584700"/>
          <p14:tracePt t="198511" x="3109913" y="4576763"/>
          <p14:tracePt t="198519" x="3109913" y="4568825"/>
          <p14:tracePt t="198527" x="3109913" y="4560888"/>
          <p14:tracePt t="198534" x="3109913" y="4552950"/>
          <p14:tracePt t="198543" x="3109913" y="4545013"/>
          <p14:tracePt t="198615" x="3109913" y="4560888"/>
          <p14:tracePt t="198623" x="3100388" y="4568825"/>
          <p14:tracePt t="198631" x="3084513" y="4584700"/>
          <p14:tracePt t="198639" x="3076575" y="4600575"/>
          <p14:tracePt t="198648" x="3068638" y="4624388"/>
          <p14:tracePt t="198656" x="3052763" y="4633913"/>
          <p14:tracePt t="198663" x="3036888" y="4681538"/>
          <p14:tracePt t="198670" x="3028950" y="4705350"/>
          <p14:tracePt t="198678" x="3021013" y="4768850"/>
          <p14:tracePt t="198687" x="3013075" y="4816475"/>
          <p14:tracePt t="198695" x="3013075" y="4864100"/>
          <p14:tracePt t="198707" x="3005138" y="4879975"/>
          <p14:tracePt t="198711" x="3005138" y="4887913"/>
          <p14:tracePt t="198719" x="3005138" y="4895850"/>
          <p14:tracePt t="198767" x="3005138" y="4887913"/>
          <p14:tracePt t="198775" x="3005138" y="4879975"/>
          <p14:tracePt t="198783" x="3005138" y="4864100"/>
          <p14:tracePt t="198799" x="3005138" y="4856163"/>
          <p14:tracePt t="198807" x="3005138" y="4840288"/>
          <p14:tracePt t="198815" x="3005138" y="4832350"/>
          <p14:tracePt t="198823" x="3005138" y="4824413"/>
          <p14:tracePt t="198831" x="3005138" y="4816475"/>
          <p14:tracePt t="198839" x="3005138" y="4808538"/>
          <p14:tracePt t="198847" x="3005138" y="4800600"/>
          <p14:tracePt t="198863" x="3005138" y="4792663"/>
          <p14:tracePt t="199130" x="3013075" y="4792663"/>
          <p14:tracePt t="199151" x="3013075" y="4784725"/>
          <p14:tracePt t="199167" x="3013075" y="4776788"/>
          <p14:tracePt t="199175" x="3013075" y="4768850"/>
          <p14:tracePt t="199183" x="3013075" y="4760913"/>
          <p14:tracePt t="199190" x="3005138" y="4752975"/>
          <p14:tracePt t="199199" x="2997200" y="4745038"/>
          <p14:tracePt t="199207" x="2989263" y="4729163"/>
          <p14:tracePt t="199215" x="2949575" y="4721225"/>
          <p14:tracePt t="199222" x="2925763" y="4713288"/>
          <p14:tracePt t="199231" x="2917825" y="4713288"/>
          <p14:tracePt t="199239" x="2901950" y="4713288"/>
          <p14:tracePt t="199247" x="2894013" y="4713288"/>
          <p14:tracePt t="199257" x="2862263" y="4713288"/>
          <p14:tracePt t="199263" x="2846388" y="4721225"/>
          <p14:tracePt t="199272" x="2846388" y="4729163"/>
          <p14:tracePt t="199279" x="2838450" y="4729163"/>
          <p14:tracePt t="199289" x="2838450" y="4737100"/>
          <p14:tracePt t="199319" x="2838450" y="4745038"/>
          <p14:tracePt t="199367" x="2830513" y="4745038"/>
          <p14:tracePt t="199471" x="2830513" y="4737100"/>
          <p14:tracePt t="199487" x="2838450" y="4737100"/>
          <p14:tracePt t="199503" x="2846388" y="4729163"/>
          <p14:tracePt t="199511" x="2854325" y="4721225"/>
          <p14:tracePt t="199520" x="2854325" y="4713288"/>
          <p14:tracePt t="199527" x="2862263" y="4713288"/>
          <p14:tracePt t="199543" x="2870200" y="4705350"/>
          <p14:tracePt t="199567" x="2878138" y="4705350"/>
          <p14:tracePt t="199574" x="2886075" y="4705350"/>
          <p14:tracePt t="199583" x="2894013" y="4705350"/>
          <p14:tracePt t="199599" x="2909888" y="4705350"/>
          <p14:tracePt t="199615" x="2917825" y="4705350"/>
          <p14:tracePt t="199647" x="2925763" y="4705350"/>
          <p14:tracePt t="199671" x="2933700" y="4705350"/>
          <p14:tracePt t="199678" x="2941638" y="4705350"/>
          <p14:tracePt t="199695" x="2949575" y="4705350"/>
          <p14:tracePt t="199807" x="2957513" y="4705350"/>
          <p14:tracePt t="199871" x="2965450" y="4705350"/>
          <p14:tracePt t="199888" x="2973388" y="4697413"/>
          <p14:tracePt t="199895" x="2973388" y="4689475"/>
          <p14:tracePt t="199911" x="2981325" y="4681538"/>
          <p14:tracePt t="199927" x="2981325" y="4673600"/>
          <p14:tracePt t="199935" x="2989263" y="4665663"/>
          <p14:tracePt t="199943" x="2989263" y="4657725"/>
          <p14:tracePt t="199959" x="2989263" y="4649788"/>
          <p14:tracePt t="199967" x="2989263" y="4633913"/>
          <p14:tracePt t="199983" x="2989263" y="4624388"/>
          <p14:tracePt t="199991" x="2989263" y="4616450"/>
          <p14:tracePt t="200007" x="2989263" y="4608513"/>
          <p14:tracePt t="200015" x="2997200" y="4608513"/>
          <p14:tracePt t="200127" x="2997200" y="4624388"/>
          <p14:tracePt t="200136" x="2997200" y="4641850"/>
          <p14:tracePt t="200143" x="2997200" y="4649788"/>
          <p14:tracePt t="200151" x="2997200" y="4657725"/>
          <p14:tracePt t="200173" x="2997200" y="4689475"/>
          <p14:tracePt t="200176" x="2997200" y="4697413"/>
          <p14:tracePt t="200183" x="2997200" y="4705350"/>
          <p14:tracePt t="200191" x="2997200" y="4713288"/>
          <p14:tracePt t="200199" x="2997200" y="4721225"/>
          <p14:tracePt t="200215" x="3005138" y="4721225"/>
          <p14:tracePt t="200239" x="3013075" y="4721225"/>
          <p14:tracePt t="200287" x="3013075" y="4713288"/>
          <p14:tracePt t="200294" x="3021013" y="4713288"/>
          <p14:tracePt t="200303" x="3021013" y="4705350"/>
          <p14:tracePt t="200319" x="3021013" y="4697413"/>
          <p14:tracePt t="200447" x="3021013" y="4705350"/>
          <p14:tracePt t="200463" x="3021013" y="4713288"/>
          <p14:tracePt t="200471" x="3021013" y="4721225"/>
          <p14:tracePt t="200551" x="3028950" y="4721225"/>
          <p14:tracePt t="200559" x="3028950" y="4713288"/>
          <p14:tracePt t="200574" x="3028950" y="4705350"/>
          <p14:tracePt t="200590" x="3028950" y="4697413"/>
          <p14:tracePt t="200599" x="3036888" y="4697413"/>
          <p14:tracePt t="200607" x="3036888" y="4689475"/>
          <p14:tracePt t="200615" x="3036888" y="4681538"/>
          <p14:tracePt t="200670" x="3044825" y="4681538"/>
          <p14:tracePt t="200687" x="3060700" y="4681538"/>
          <p14:tracePt t="200694" x="3068638" y="4681538"/>
          <p14:tracePt t="200703" x="3076575" y="4673600"/>
          <p14:tracePt t="200711" x="3092450" y="4665663"/>
          <p14:tracePt t="200719" x="3100388" y="4657725"/>
          <p14:tracePt t="200727" x="3109913" y="4649788"/>
          <p14:tracePt t="200735" x="3125788" y="4633913"/>
          <p14:tracePt t="200742" x="3133725" y="4624388"/>
          <p14:tracePt t="200751" x="3141663" y="4616450"/>
          <p14:tracePt t="200759" x="3141663" y="4608513"/>
          <p14:tracePt t="200767" x="3149600" y="4600575"/>
          <p14:tracePt t="200774" x="3157538" y="4600575"/>
          <p14:tracePt t="200783" x="3157538" y="4584700"/>
          <p14:tracePt t="200799" x="3157538" y="4576763"/>
          <p14:tracePt t="200807" x="3157538" y="4560888"/>
          <p14:tracePt t="200943" x="3157538" y="4600575"/>
          <p14:tracePt t="200951" x="3141663" y="4633913"/>
          <p14:tracePt t="200959" x="3125788" y="4713288"/>
          <p14:tracePt t="200967" x="3109913" y="4800600"/>
          <p14:tracePt t="200979" x="3044825" y="4927600"/>
          <p14:tracePt t="200983" x="3028950" y="5008563"/>
          <p14:tracePt t="200990" x="3005138" y="5095875"/>
          <p14:tracePt t="200999" x="2989263" y="5127625"/>
          <p14:tracePt t="201006" x="2965450" y="5151438"/>
          <p14:tracePt t="201015" x="2957513" y="5175250"/>
          <p14:tracePt t="201023" x="2949575" y="5175250"/>
          <p14:tracePt t="201040" x="2941638" y="5175250"/>
          <p14:tracePt t="201064" x="2933700" y="5175250"/>
          <p14:tracePt t="201071" x="2925763" y="5159375"/>
          <p14:tracePt t="201079" x="2917825" y="5151438"/>
          <p14:tracePt t="201087" x="2917825" y="5111750"/>
          <p14:tracePt t="201095" x="2901950" y="5095875"/>
          <p14:tracePt t="201104" x="2894013" y="5080000"/>
          <p14:tracePt t="201110" x="2878138" y="5072063"/>
          <p14:tracePt t="201119" x="2846388" y="4992688"/>
          <p14:tracePt t="201131" x="2838450" y="4976813"/>
          <p14:tracePt t="201135" x="2830513" y="4976813"/>
          <p14:tracePt t="201143" x="2822575" y="4927600"/>
          <p14:tracePt t="201151" x="2814638" y="4911725"/>
          <p14:tracePt t="201158" x="2806700" y="4903788"/>
          <p14:tracePt t="201173" x="2806700" y="4895850"/>
          <p14:tracePt t="201174" x="2806700" y="4879975"/>
          <p14:tracePt t="201190" x="2798763" y="4879975"/>
          <p14:tracePt t="201199" x="2798763" y="4864100"/>
          <p14:tracePt t="201214" x="2790825" y="4864100"/>
          <p14:tracePt t="201222" x="2790825" y="4856163"/>
          <p14:tracePt t="201318" x="2790825" y="4848225"/>
          <p14:tracePt t="201328" x="2790825" y="4840288"/>
          <p14:tracePt t="201359" x="2798763" y="4840288"/>
          <p14:tracePt t="201374" x="2806700" y="4832350"/>
          <p14:tracePt t="201383" x="2814638" y="4832350"/>
          <p14:tracePt t="201391" x="2822575" y="4832350"/>
          <p14:tracePt t="201399" x="2838450" y="4832350"/>
          <p14:tracePt t="201406" x="2846388" y="4824413"/>
          <p14:tracePt t="201415" x="2870200" y="4808538"/>
          <p14:tracePt t="201422" x="2878138" y="4808538"/>
          <p14:tracePt t="201435" x="2894013" y="4800600"/>
          <p14:tracePt t="201438" x="2894013" y="4792663"/>
          <p14:tracePt t="201447" x="2901950" y="4792663"/>
          <p14:tracePt t="201463" x="2909888" y="4784725"/>
          <p14:tracePt t="201588" x="2909888" y="4800600"/>
          <p14:tracePt t="201592" x="2909888" y="4808538"/>
          <p14:tracePt t="201600" x="2909888" y="4816475"/>
          <p14:tracePt t="201607" x="2909888" y="4832350"/>
          <p14:tracePt t="201631" x="2909888" y="4840288"/>
          <p14:tracePt t="201655" x="2917825" y="4840288"/>
          <p14:tracePt t="201671" x="2925763" y="4840288"/>
          <p14:tracePt t="201679" x="2933700" y="4840288"/>
          <p14:tracePt t="201696" x="2949575" y="4840288"/>
          <p14:tracePt t="201705" x="2949575" y="4824413"/>
          <p14:tracePt t="201711" x="2965450" y="4816475"/>
          <p14:tracePt t="201720" x="2973388" y="4808538"/>
          <p14:tracePt t="201739" x="2981325" y="4792663"/>
          <p14:tracePt t="201858" x="2989263" y="4792663"/>
          <p14:tracePt t="201870" x="3005138" y="4792663"/>
          <p14:tracePt t="201887" x="3013075" y="4784725"/>
          <p14:tracePt t="201895" x="3021013" y="4776788"/>
          <p14:tracePt t="201910" x="3028950" y="4768850"/>
          <p14:tracePt t="201919" x="3036888" y="4768850"/>
          <p14:tracePt t="201927" x="3044825" y="4752975"/>
          <p14:tracePt t="201935" x="3052763" y="4745038"/>
          <p14:tracePt t="201943" x="3060700" y="4737100"/>
          <p14:tracePt t="201951" x="3068638" y="4721225"/>
          <p14:tracePt t="201958" x="3076575" y="4713288"/>
          <p14:tracePt t="201968" x="3092450" y="4689475"/>
          <p14:tracePt t="201975" x="3100388" y="4673600"/>
          <p14:tracePt t="201983" x="3133725" y="4657725"/>
          <p14:tracePt t="201991" x="3141663" y="4641850"/>
          <p14:tracePt t="201999" x="3157538" y="4624388"/>
          <p14:tracePt t="202007" x="3173413" y="4616450"/>
          <p14:tracePt t="202015" x="3197225" y="4560888"/>
          <p14:tracePt t="202022" x="3213100" y="4552950"/>
          <p14:tracePt t="202031" x="3236913" y="4529138"/>
          <p14:tracePt t="202039" x="3252788" y="4505325"/>
          <p14:tracePt t="202047" x="3252788" y="4497388"/>
          <p14:tracePt t="202055" x="3260725" y="4489450"/>
          <p14:tracePt t="202151" x="3252788" y="4489450"/>
          <p14:tracePt t="202159" x="3236913" y="4489450"/>
          <p14:tracePt t="202168" x="3189288" y="4505325"/>
          <p14:tracePt t="202175" x="3173413" y="4513263"/>
          <p14:tracePt t="202183" x="3125788" y="4529138"/>
          <p14:tracePt t="202191" x="3068638" y="4537075"/>
          <p14:tracePt t="202199" x="3052763" y="4537075"/>
          <p14:tracePt t="202206" x="3036888" y="4537075"/>
          <p14:tracePt t="202222" x="3028950" y="4537075"/>
          <p14:tracePt t="202263" x="3021013" y="4537075"/>
          <p14:tracePt t="202271" x="3021013" y="4545013"/>
          <p14:tracePt t="202279" x="3013075" y="4552950"/>
          <p14:tracePt t="202295" x="3013075" y="4560888"/>
          <p14:tracePt t="202311" x="3013075" y="4568825"/>
          <p14:tracePt t="202320" x="3013075" y="4576763"/>
          <p14:tracePt t="202336" x="3013075" y="4584700"/>
          <p14:tracePt t="202343" x="3021013" y="4584700"/>
          <p14:tracePt t="202351" x="3021013" y="4592638"/>
          <p14:tracePt t="202359" x="3028950" y="4592638"/>
          <p14:tracePt t="202368" x="3044825" y="4592638"/>
          <p14:tracePt t="202375" x="3060700" y="4592638"/>
          <p14:tracePt t="202384" x="3068638" y="4584700"/>
          <p14:tracePt t="202391" x="3084513" y="4568825"/>
          <p14:tracePt t="202399" x="3100388" y="4545013"/>
          <p14:tracePt t="202407" x="3117850" y="4529138"/>
          <p14:tracePt t="202415" x="3133725" y="4513263"/>
          <p14:tracePt t="202422" x="3149600" y="4489450"/>
          <p14:tracePt t="202430" x="3165475" y="4473575"/>
          <p14:tracePt t="202439" x="3189288" y="4457700"/>
          <p14:tracePt t="202447" x="3205163" y="4433888"/>
          <p14:tracePt t="202455" x="3205163" y="4418013"/>
          <p14:tracePt t="202462" x="3221038" y="4410075"/>
          <p14:tracePt t="202471" x="3221038" y="4402138"/>
          <p14:tracePt t="202478" x="3221038" y="4394200"/>
          <p14:tracePt t="202575" x="3221038" y="4410075"/>
          <p14:tracePt t="202584" x="3221038" y="4433888"/>
          <p14:tracePt t="202591" x="3213100" y="4449763"/>
          <p14:tracePt t="202600" x="3205163" y="4489450"/>
          <p14:tracePt t="202607" x="3197225" y="4608513"/>
          <p14:tracePt t="202616" x="3189288" y="4641850"/>
          <p14:tracePt t="202623" x="3189288" y="4745038"/>
          <p14:tracePt t="202631" x="3189288" y="4800600"/>
          <p14:tracePt t="202639" x="3189288" y="4808538"/>
          <p14:tracePt t="202647" x="3189288" y="4848225"/>
          <p14:tracePt t="202655" x="3189288" y="4864100"/>
          <p14:tracePt t="202663" x="3189288" y="4872038"/>
          <p14:tracePt t="202679" x="3189288" y="4879975"/>
          <p14:tracePt t="202687" x="3197225" y="4887913"/>
          <p14:tracePt t="202705" x="3205163" y="4887913"/>
          <p14:tracePt t="202711" x="3205163" y="4895850"/>
          <p14:tracePt t="202720" x="3213100" y="4895850"/>
          <p14:tracePt t="202727" x="3236913" y="4895850"/>
          <p14:tracePt t="202736" x="3252788" y="4895850"/>
          <p14:tracePt t="202743" x="3260725" y="4895850"/>
          <p14:tracePt t="202752" x="3284538" y="4887913"/>
          <p14:tracePt t="202759" x="3300413" y="4872038"/>
          <p14:tracePt t="202767" x="3308350" y="4864100"/>
          <p14:tracePt t="202775" x="3316288" y="4848225"/>
          <p14:tracePt t="202784" x="3324225" y="4832350"/>
          <p14:tracePt t="202791" x="3340100" y="4824413"/>
          <p14:tracePt t="202799" x="3340100" y="4808538"/>
          <p14:tracePt t="202807" x="3340100" y="4800600"/>
          <p14:tracePt t="202816" x="3340100" y="4784725"/>
          <p14:tracePt t="202823" x="3340100" y="4768850"/>
          <p14:tracePt t="202832" x="3340100" y="4760913"/>
          <p14:tracePt t="202839" x="3340100" y="4745038"/>
          <p14:tracePt t="202847" x="3332163" y="4729163"/>
          <p14:tracePt t="202863" x="3332163" y="4721225"/>
          <p14:tracePt t="202871" x="3324225" y="4713288"/>
          <p14:tracePt t="202879" x="3324225" y="4705350"/>
          <p14:tracePt t="202887" x="3316288" y="4705350"/>
          <p14:tracePt t="202895" x="3308350" y="4697413"/>
          <p14:tracePt t="202918" x="3300413" y="4697413"/>
          <p14:tracePt t="202927" x="3292475" y="4697413"/>
          <p14:tracePt t="202936" x="3284538" y="4697413"/>
          <p14:tracePt t="202942" x="3284538" y="4705350"/>
          <p14:tracePt t="202947" x="3276600" y="4705350"/>
          <p14:tracePt t="202958" x="3268663" y="4713288"/>
          <p14:tracePt t="202967" x="3252788" y="4729163"/>
          <p14:tracePt t="202975" x="3244850" y="4737100"/>
          <p14:tracePt t="202984" x="3228975" y="4760913"/>
          <p14:tracePt t="202991" x="3228975" y="4776788"/>
          <p14:tracePt t="202999" x="3228975" y="4792663"/>
          <p14:tracePt t="203007" x="3228975" y="4816475"/>
          <p14:tracePt t="203016" x="3228975" y="4824413"/>
          <p14:tracePt t="203023" x="3228975" y="4840288"/>
          <p14:tracePt t="203031" x="3236913" y="4856163"/>
          <p14:tracePt t="203047" x="3252788" y="4864100"/>
          <p14:tracePt t="203055" x="3268663" y="4872038"/>
          <p14:tracePt t="203063" x="3276600" y="4872038"/>
          <p14:tracePt t="203071" x="3284538" y="4872038"/>
          <p14:tracePt t="203079" x="3300413" y="4872038"/>
          <p14:tracePt t="203087" x="3316288" y="4872038"/>
          <p14:tracePt t="203099" x="3324225" y="4872038"/>
          <p14:tracePt t="203103" x="3332163" y="4872038"/>
          <p14:tracePt t="203111" x="3355975" y="4856163"/>
          <p14:tracePt t="203120" x="3363913" y="4832350"/>
          <p14:tracePt t="203127" x="3379788" y="4784725"/>
          <p14:tracePt t="203135" x="3387725" y="4768850"/>
          <p14:tracePt t="203143" x="3403600" y="4729163"/>
          <p14:tracePt t="203152" x="3411538" y="4673600"/>
          <p14:tracePt t="203159" x="3427413" y="4633913"/>
          <p14:tracePt t="203167" x="3435350" y="4592638"/>
          <p14:tracePt t="203185" x="3459163" y="4552950"/>
          <p14:tracePt t="203191" x="3467100" y="4545013"/>
          <p14:tracePt t="203239" x="3476625" y="4545013"/>
          <p14:tracePt t="203254" x="3484563" y="4560888"/>
          <p14:tracePt t="203263" x="3500438" y="4568825"/>
          <p14:tracePt t="203271" x="3508375" y="4584700"/>
          <p14:tracePt t="203279" x="3516313" y="4600575"/>
          <p14:tracePt t="203287" x="3524250" y="4608513"/>
          <p14:tracePt t="203295" x="3556000" y="4633913"/>
          <p14:tracePt t="203303" x="3563938" y="4641850"/>
          <p14:tracePt t="203311" x="3571875" y="4649788"/>
          <p14:tracePt t="203319" x="3579813" y="4657725"/>
          <p14:tracePt t="203326" x="3587750" y="4657725"/>
          <p14:tracePt t="203336" x="3595688" y="4665663"/>
          <p14:tracePt t="203407" x="3595688" y="4657725"/>
          <p14:tracePt t="203583" x="3603625" y="4657725"/>
          <p14:tracePt t="203872" x="3611563" y="4657725"/>
          <p14:tracePt t="203887" x="3619500" y="4657725"/>
          <p14:tracePt t="203895" x="3619500" y="4665663"/>
          <p14:tracePt t="203903" x="3659188" y="4665663"/>
          <p14:tracePt t="203911" x="3667125" y="4673600"/>
          <p14:tracePt t="203919" x="3690938" y="4689475"/>
          <p14:tracePt t="203928" x="3730625" y="4689475"/>
          <p14:tracePt t="203934" x="3843338" y="4705350"/>
          <p14:tracePt t="203942" x="3859213" y="4705350"/>
          <p14:tracePt t="203951" x="3954463" y="4713288"/>
          <p14:tracePt t="203958" x="4041775" y="4721225"/>
          <p14:tracePt t="203967" x="4105275" y="4721225"/>
          <p14:tracePt t="203974" x="4113213" y="4721225"/>
          <p14:tracePt t="203983" x="4137025" y="4721225"/>
          <p14:tracePt t="203991" x="4144963" y="4721225"/>
          <p14:tracePt t="204011" x="4152900" y="4721225"/>
          <p14:tracePt t="204015" x="4152900" y="4729163"/>
          <p14:tracePt t="204072" x="4160838" y="4729163"/>
          <p14:tracePt t="204673" x="4152900" y="4729163"/>
          <p14:tracePt t="204679" x="4152900" y="4745038"/>
          <p14:tracePt t="204703" x="4144963" y="4760913"/>
          <p14:tracePt t="204719" x="4129088" y="4760913"/>
          <p14:tracePt t="204727" x="4121150" y="4760913"/>
          <p14:tracePt t="204759" x="4121150" y="4768850"/>
          <p14:tracePt t="204831" x="4105275" y="4768850"/>
          <p14:tracePt t="204840" x="4097338" y="4768850"/>
          <p14:tracePt t="204848" x="4073525" y="4768850"/>
          <p14:tracePt t="204856" x="4057650" y="4768850"/>
          <p14:tracePt t="204866" x="4049713" y="4776788"/>
          <p14:tracePt t="204871" x="4025900" y="4784725"/>
          <p14:tracePt t="204880" x="3994150" y="4792663"/>
          <p14:tracePt t="204887" x="3986213" y="4792663"/>
          <p14:tracePt t="204951" x="3978275" y="4792663"/>
          <p14:tracePt t="204992" x="3970338" y="4792663"/>
          <p14:tracePt t="205007" x="3962400" y="4784725"/>
          <p14:tracePt t="205023" x="3962400" y="4776788"/>
          <p14:tracePt t="205039" x="3962400" y="4768850"/>
          <p14:tracePt t="205055" x="3962400" y="4760913"/>
          <p14:tracePt t="205063" x="3962400" y="4745038"/>
          <p14:tracePt t="205079" x="3962400" y="4721225"/>
          <p14:tracePt t="205087" x="3962400" y="4713288"/>
          <p14:tracePt t="205095" x="3962400" y="4697413"/>
          <p14:tracePt t="205103" x="3962400" y="4673600"/>
          <p14:tracePt t="205111" x="3962400" y="4657725"/>
          <p14:tracePt t="205119" x="3962400" y="4616450"/>
          <p14:tracePt t="205127" x="3970338" y="4560888"/>
          <p14:tracePt t="205135" x="3978275" y="4497388"/>
          <p14:tracePt t="205143" x="3986213" y="4449763"/>
          <p14:tracePt t="205151" x="3994150" y="4370388"/>
          <p14:tracePt t="205158" x="4002088" y="4330700"/>
          <p14:tracePt t="205167" x="4010025" y="4291013"/>
          <p14:tracePt t="205175" x="4010025" y="4265613"/>
          <p14:tracePt t="205182" x="4010025" y="4249738"/>
          <p14:tracePt t="205191" x="4010025" y="4241800"/>
          <p14:tracePt t="205199" x="4017963" y="4233863"/>
          <p14:tracePt t="205215" x="4017963" y="4225925"/>
          <p14:tracePt t="205231" x="4010025" y="4225925"/>
          <p14:tracePt t="205239" x="4002088" y="4225925"/>
          <p14:tracePt t="205248" x="3970338" y="4225925"/>
          <p14:tracePt t="205255" x="3954463" y="4225925"/>
          <p14:tracePt t="205264" x="3883025" y="4225925"/>
          <p14:tracePt t="205271" x="3851275" y="4225925"/>
          <p14:tracePt t="205280" x="3833813" y="4225925"/>
          <p14:tracePt t="205287" x="3754438" y="4225925"/>
          <p14:tracePt t="205296" x="3738563" y="4225925"/>
          <p14:tracePt t="205303" x="3722688" y="4225925"/>
          <p14:tracePt t="205311" x="3698875" y="4225925"/>
          <p14:tracePt t="205319" x="3690938" y="4225925"/>
          <p14:tracePt t="205327" x="3683000" y="4225925"/>
          <p14:tracePt t="205335" x="3667125" y="4225925"/>
          <p14:tracePt t="205343" x="3651250" y="4225925"/>
          <p14:tracePt t="205351" x="3611563" y="4225925"/>
          <p14:tracePt t="205358" x="3556000" y="4225925"/>
          <p14:tracePt t="205366" x="3524250" y="4225925"/>
          <p14:tracePt t="205374" x="3451225" y="4225925"/>
          <p14:tracePt t="205383" x="3363913" y="4225925"/>
          <p14:tracePt t="205391" x="3252788" y="4210050"/>
          <p14:tracePt t="205398" x="3141663" y="4202113"/>
          <p14:tracePt t="205407" x="2933700" y="4202113"/>
          <p14:tracePt t="205415" x="2733675" y="4194175"/>
          <p14:tracePt t="205424" x="2559050" y="4178300"/>
          <p14:tracePt t="205430" x="2319338" y="4178300"/>
          <p14:tracePt t="205439" x="2200275" y="4178300"/>
          <p14:tracePt t="205447" x="2097088" y="4178300"/>
          <p14:tracePt t="205457" x="1976438" y="4178300"/>
          <p14:tracePt t="205464" x="1881188" y="4178300"/>
          <p14:tracePt t="205471" x="1841500" y="4178300"/>
          <p14:tracePt t="205480" x="1754188" y="4170363"/>
          <p14:tracePt t="205487" x="1722438" y="4170363"/>
          <p14:tracePt t="205495" x="1706563" y="4170363"/>
          <p14:tracePt t="205503" x="1658938" y="4170363"/>
          <p14:tracePt t="205511" x="1651000" y="4170363"/>
          <p14:tracePt t="205519" x="1601788" y="4170363"/>
          <p14:tracePt t="205523" x="1577975" y="4170363"/>
          <p14:tracePt t="205535" x="1562100" y="4170363"/>
          <p14:tracePt t="205543" x="1546225" y="4170363"/>
          <p14:tracePt t="205551" x="1522413" y="4170363"/>
          <p14:tracePt t="205559" x="1506538" y="4178300"/>
          <p14:tracePt t="205567" x="1490663" y="4178300"/>
          <p14:tracePt t="205575" x="1466850" y="4186238"/>
          <p14:tracePt t="205583" x="1450975" y="4186238"/>
          <p14:tracePt t="205591" x="1411288" y="4186238"/>
          <p14:tracePt t="205599" x="1355725" y="4194175"/>
          <p14:tracePt t="205607" x="1339850" y="4194175"/>
          <p14:tracePt t="205615" x="1292225" y="4194175"/>
          <p14:tracePt t="205624" x="1266825" y="4194175"/>
          <p14:tracePt t="205631" x="1250950" y="4194175"/>
          <p14:tracePt t="205647" x="1243013" y="4194175"/>
          <p14:tracePt t="205751" x="1243013" y="4202113"/>
          <p14:tracePt t="205758" x="1243013" y="4210050"/>
          <p14:tracePt t="205774" x="1243013" y="4217988"/>
          <p14:tracePt t="205782" x="1243013" y="4225925"/>
          <p14:tracePt t="205791" x="1235075" y="4233863"/>
          <p14:tracePt t="205798" x="1235075" y="4241800"/>
          <p14:tracePt t="205807" x="1235075" y="4249738"/>
          <p14:tracePt t="205826" x="1235075" y="4257675"/>
          <p14:tracePt t="205831" x="1235075" y="4273550"/>
          <p14:tracePt t="205846" x="1235075" y="4281488"/>
          <p14:tracePt t="205855" x="1235075" y="4291013"/>
          <p14:tracePt t="205869" x="1235075" y="4306888"/>
          <p14:tracePt t="205871" x="1235075" y="4322763"/>
          <p14:tracePt t="205881" x="1235075" y="4346575"/>
          <p14:tracePt t="205887" x="1235075" y="4354513"/>
          <p14:tracePt t="205896" x="1227138" y="4362450"/>
          <p14:tracePt t="205903" x="1227138" y="4378325"/>
          <p14:tracePt t="205910" x="1227138" y="4386263"/>
          <p14:tracePt t="205918" x="1227138" y="4394200"/>
          <p14:tracePt t="205927" x="1227138" y="4402138"/>
          <p14:tracePt t="205935" x="1227138" y="4418013"/>
          <p14:tracePt t="205943" x="1227138" y="4425950"/>
          <p14:tracePt t="205951" x="1219200" y="4433888"/>
          <p14:tracePt t="205959" x="1219200" y="4449763"/>
          <p14:tracePt t="205967" x="1219200" y="4457700"/>
          <p14:tracePt t="205980" x="1219200" y="4465638"/>
          <p14:tracePt t="205983" x="1219200" y="4481513"/>
          <p14:tracePt t="205991" x="1219200" y="4489450"/>
          <p14:tracePt t="205998" x="1219200" y="4513263"/>
          <p14:tracePt t="206007" x="1219200" y="4529138"/>
          <p14:tracePt t="206015" x="1219200" y="4545013"/>
          <p14:tracePt t="206023" x="1219200" y="4568825"/>
          <p14:tracePt t="206031" x="1219200" y="4600575"/>
          <p14:tracePt t="206039" x="1219200" y="4649788"/>
          <p14:tracePt t="206046" x="1219200" y="4697413"/>
          <p14:tracePt t="206055" x="1219200" y="4729163"/>
          <p14:tracePt t="206063" x="1219200" y="4776788"/>
          <p14:tracePt t="206071" x="1219200" y="4800600"/>
          <p14:tracePt t="206080" x="1219200" y="4832350"/>
          <p14:tracePt t="206087" x="1219200" y="4840288"/>
          <p14:tracePt t="206097" x="1219200" y="4848225"/>
          <p14:tracePt t="206103" x="1219200" y="4856163"/>
          <p14:tracePt t="206113" x="1227138" y="4864100"/>
          <p14:tracePt t="206131" x="1235075" y="4864100"/>
          <p14:tracePt t="206135" x="1243013" y="4864100"/>
          <p14:tracePt t="206142" x="1243013" y="4872038"/>
          <p14:tracePt t="206151" x="1250950" y="4872038"/>
          <p14:tracePt t="206158" x="1258888" y="4872038"/>
          <p14:tracePt t="206167" x="1266825" y="4872038"/>
          <p14:tracePt t="206174" x="1274763" y="4879975"/>
          <p14:tracePt t="206198" x="1363663" y="4911725"/>
          <p14:tracePt t="206207" x="1450975" y="4919663"/>
          <p14:tracePt t="206214" x="1514475" y="4927600"/>
          <p14:tracePt t="206223" x="1585913" y="4943475"/>
          <p14:tracePt t="206231" x="1706563" y="4951413"/>
          <p14:tracePt t="206239" x="1841500" y="5024438"/>
          <p14:tracePt t="206246" x="1944688" y="5040313"/>
          <p14:tracePt t="206255" x="2097088" y="5064125"/>
          <p14:tracePt t="206263" x="2271713" y="5111750"/>
          <p14:tracePt t="206271" x="2416175" y="5135563"/>
          <p14:tracePt t="206283" x="2622550" y="5167313"/>
          <p14:tracePt t="206287" x="2717800" y="5175250"/>
          <p14:tracePt t="206296" x="2822575" y="5191125"/>
          <p14:tracePt t="206303" x="2909888" y="5191125"/>
          <p14:tracePt t="206312" x="2973388" y="5191125"/>
          <p14:tracePt t="206319" x="3076575" y="5191125"/>
          <p14:tracePt t="206327" x="3165475" y="5191125"/>
          <p14:tracePt t="206335" x="3197225" y="5191125"/>
          <p14:tracePt t="206342" x="3268663" y="5191125"/>
          <p14:tracePt t="206351" x="3292475" y="5191125"/>
          <p14:tracePt t="206359" x="3308350" y="5191125"/>
          <p14:tracePt t="206366" x="3316288" y="5191125"/>
          <p14:tracePt t="206383" x="3324225" y="5191125"/>
          <p14:tracePt t="206415" x="3340100" y="5191125"/>
          <p14:tracePt t="206423" x="3348038" y="5191125"/>
          <p14:tracePt t="206431" x="3387725" y="5191125"/>
          <p14:tracePt t="206439" x="3443288" y="5191125"/>
          <p14:tracePt t="206447" x="3540125" y="5183188"/>
          <p14:tracePt t="206455" x="3643313" y="5167313"/>
          <p14:tracePt t="206463" x="3825875" y="5135563"/>
          <p14:tracePt t="206471" x="3946525" y="5135563"/>
          <p14:tracePt t="206481" x="4049713" y="5111750"/>
          <p14:tracePt t="206487" x="4137025" y="5111750"/>
          <p14:tracePt t="206497" x="4249738" y="5111750"/>
          <p14:tracePt t="206503" x="4329113" y="5103813"/>
          <p14:tracePt t="206513" x="4384675" y="5103813"/>
          <p14:tracePt t="206518" x="4392613" y="5103813"/>
          <p14:tracePt t="206527" x="4400550" y="5095875"/>
          <p14:tracePt t="206535" x="4408488" y="5087938"/>
          <p14:tracePt t="206551" x="4408488" y="5080000"/>
          <p14:tracePt t="206558" x="4408488" y="5072063"/>
          <p14:tracePt t="206566" x="4408488" y="5048250"/>
          <p14:tracePt t="206574" x="4408488" y="5040313"/>
          <p14:tracePt t="206582" x="4408488" y="5000625"/>
          <p14:tracePt t="206590" x="4408488" y="4976813"/>
          <p14:tracePt t="206598" x="4408488" y="4943475"/>
          <p14:tracePt t="206606" x="4408488" y="4840288"/>
          <p14:tracePt t="206614" x="4408488" y="4784725"/>
          <p14:tracePt t="206622" x="4408488" y="4768850"/>
          <p14:tracePt t="206631" x="4408488" y="4752975"/>
          <p14:tracePt t="206639" x="4408488" y="4729163"/>
          <p14:tracePt t="206647" x="4408488" y="4713288"/>
          <p14:tracePt t="206655" x="4408488" y="4705350"/>
          <p14:tracePt t="206663" x="4408488" y="4697413"/>
          <p14:tracePt t="206671" x="4400550" y="4681538"/>
          <p14:tracePt t="206681" x="4400550" y="4673600"/>
          <p14:tracePt t="206687" x="4384675" y="4624388"/>
          <p14:tracePt t="206696" x="4384675" y="4608513"/>
          <p14:tracePt t="206703" x="4376738" y="4592638"/>
          <p14:tracePt t="206712" x="4360863" y="4584700"/>
          <p14:tracePt t="206719" x="4352925" y="4568825"/>
          <p14:tracePt t="206727" x="4337050" y="4560888"/>
          <p14:tracePt t="206735" x="4329113" y="4552950"/>
          <p14:tracePt t="206742" x="4321175" y="4537075"/>
          <p14:tracePt t="206751" x="4313238" y="4537075"/>
          <p14:tracePt t="206759" x="4305300" y="4513263"/>
          <p14:tracePt t="206767" x="4297363" y="4513263"/>
          <p14:tracePt t="206774" x="4289425" y="4505325"/>
          <p14:tracePt t="206783" x="4281488" y="4497388"/>
          <p14:tracePt t="206790" x="4281488" y="4489450"/>
          <p14:tracePt t="206799" x="4265613" y="4481513"/>
          <p14:tracePt t="206807" x="4257675" y="4465638"/>
          <p14:tracePt t="206814" x="4241800" y="4457700"/>
          <p14:tracePt t="206823" x="4233863" y="4449763"/>
          <p14:tracePt t="206831" x="4225925" y="4441825"/>
          <p14:tracePt t="206839" x="4217988" y="4433888"/>
          <p14:tracePt t="206847" x="4210050" y="4425950"/>
          <p14:tracePt t="206855" x="4210050" y="4418013"/>
          <p14:tracePt t="206864" x="4200525" y="4402138"/>
          <p14:tracePt t="206881" x="4200525" y="4386263"/>
          <p14:tracePt t="206887" x="4192588" y="4386263"/>
          <p14:tracePt t="206896" x="4192588" y="4378325"/>
          <p14:tracePt t="206927" x="4192588" y="4370388"/>
          <p14:tracePt t="206943" x="4192588" y="4362450"/>
          <p14:tracePt t="206951" x="4192588" y="4354513"/>
          <p14:tracePt t="206975" x="4192588" y="4346575"/>
          <p14:tracePt t="206983" x="4184650" y="4346575"/>
          <p14:tracePt t="206999" x="4184650" y="4338638"/>
          <p14:tracePt t="207014" x="4184650" y="4330700"/>
          <p14:tracePt t="207023" x="4184650" y="4322763"/>
          <p14:tracePt t="207031" x="4184650" y="4314825"/>
          <p14:tracePt t="207039" x="4184650" y="4298950"/>
          <p14:tracePt t="207047" x="4184650" y="4281488"/>
          <p14:tracePt t="207055" x="4184650" y="4257675"/>
          <p14:tracePt t="207063" x="4184650" y="4249738"/>
          <p14:tracePt t="207071" x="4184650" y="4233863"/>
          <p14:tracePt t="207079" x="4184650" y="4210050"/>
          <p14:tracePt t="207087" x="4184650" y="4194175"/>
          <p14:tracePt t="207096" x="4184650" y="4186238"/>
          <p14:tracePt t="207103" x="4184650" y="4178300"/>
          <p14:tracePt t="207112" x="4184650" y="4170363"/>
          <p14:tracePt t="207119" x="4184650" y="4162425"/>
          <p14:tracePt t="207159" x="4176713" y="4162425"/>
          <p14:tracePt t="207167" x="4168775" y="4170363"/>
          <p14:tracePt t="207175" x="4160838" y="4178300"/>
          <p14:tracePt t="207196" x="4113213" y="4194175"/>
          <p14:tracePt t="207199" x="4113213" y="4210050"/>
          <p14:tracePt t="207207" x="4105275" y="4210050"/>
          <p14:tracePt t="207214" x="4097338" y="4217988"/>
          <p14:tracePt t="207339" x="4097338" y="4233863"/>
          <p14:tracePt t="207343" x="4081463" y="4249738"/>
          <p14:tracePt t="207351" x="4081463" y="4257675"/>
          <p14:tracePt t="207358" x="4073525" y="4265613"/>
          <p14:tracePt t="207367" x="4065588" y="4281488"/>
          <p14:tracePt t="207375" x="4057650" y="4291013"/>
          <p14:tracePt t="207384" x="4057650" y="4306888"/>
          <p14:tracePt t="207399" x="4049713" y="4306888"/>
          <p14:tracePt t="207575" x="4049713" y="4298950"/>
          <p14:tracePt t="207591" x="4049713" y="4291013"/>
          <p14:tracePt t="207606" x="4057650" y="4273550"/>
          <p14:tracePt t="207631" x="4057650" y="4265613"/>
          <p14:tracePt t="207647" x="4057650" y="4257675"/>
          <p14:tracePt t="207655" x="4065588" y="4249738"/>
          <p14:tracePt t="207663" x="4065588" y="4241800"/>
          <p14:tracePt t="207671" x="4065588" y="4233863"/>
          <p14:tracePt t="207679" x="4073525" y="4225925"/>
          <p14:tracePt t="207687" x="4073525" y="4210050"/>
          <p14:tracePt t="207702" x="4081463" y="4202113"/>
          <p14:tracePt t="207838" x="4065588" y="4210050"/>
          <p14:tracePt t="207855" x="4057650" y="4217988"/>
          <p14:tracePt t="207864" x="4049713" y="4225925"/>
          <p14:tracePt t="207871" x="4041775" y="4233863"/>
          <p14:tracePt t="207879" x="4033838" y="4233863"/>
          <p14:tracePt t="207887" x="4025900" y="4233863"/>
          <p14:tracePt t="207895" x="4017963" y="4241800"/>
          <p14:tracePt t="207902" x="4010025" y="4241800"/>
          <p14:tracePt t="207911" x="4002088" y="4249738"/>
          <p14:tracePt t="207919" x="3946525" y="4249738"/>
          <p14:tracePt t="207926" x="3898900" y="4257675"/>
          <p14:tracePt t="207935" x="3843338" y="4257675"/>
          <p14:tracePt t="207947" x="3754438" y="4257675"/>
          <p14:tracePt t="207951" x="3675063" y="4257675"/>
          <p14:tracePt t="207958" x="3563938" y="4257675"/>
          <p14:tracePt t="207967" x="3411538" y="4265613"/>
          <p14:tracePt t="207975" x="3284538" y="4265613"/>
          <p14:tracePt t="207984" x="2957513" y="4265613"/>
          <p14:tracePt t="207991" x="2717800" y="4265613"/>
          <p14:tracePt t="208000" x="2374900" y="4265613"/>
          <p14:tracePt t="208007" x="2049463" y="4265613"/>
          <p14:tracePt t="208016" x="1849438" y="4265613"/>
          <p14:tracePt t="208023" x="1633538" y="4265613"/>
          <p14:tracePt t="208031" x="1522413" y="4265613"/>
          <p14:tracePt t="208039" x="1482725" y="4265613"/>
          <p14:tracePt t="208047" x="1466850" y="4265613"/>
          <p14:tracePt t="208055" x="1443038" y="4265613"/>
          <p14:tracePt t="208063" x="1435100" y="4265613"/>
          <p14:tracePt t="208079" x="1427163" y="4265613"/>
          <p14:tracePt t="208087" x="1419225" y="4265613"/>
          <p14:tracePt t="208103" x="1419225" y="4281488"/>
          <p14:tracePt t="208111" x="1403350" y="4291013"/>
          <p14:tracePt t="208119" x="1395413" y="4298950"/>
          <p14:tracePt t="208127" x="1379538" y="4322763"/>
          <p14:tracePt t="208135" x="1331913" y="4338638"/>
          <p14:tracePt t="208143" x="1308100" y="4402138"/>
          <p14:tracePt t="208152" x="1258888" y="4441825"/>
          <p14:tracePt t="208161" x="1195388" y="4489450"/>
          <p14:tracePt t="208173" x="1179513" y="4521200"/>
          <p14:tracePt t="208175" x="1155700" y="4552950"/>
          <p14:tracePt t="208185" x="1147763" y="4568825"/>
          <p14:tracePt t="208191" x="1123950" y="4576763"/>
          <p14:tracePt t="208199" x="1123950" y="4592638"/>
          <p14:tracePt t="208207" x="1116013" y="4616450"/>
          <p14:tracePt t="208216" x="1116013" y="4665663"/>
          <p14:tracePt t="208223" x="1116013" y="4697413"/>
          <p14:tracePt t="208231" x="1116013" y="4737100"/>
          <p14:tracePt t="208239" x="1116013" y="4760913"/>
          <p14:tracePt t="208247" x="1123950" y="4776788"/>
          <p14:tracePt t="208255" x="1139825" y="4784725"/>
          <p14:tracePt t="208263" x="1147763" y="4792663"/>
          <p14:tracePt t="208271" x="1187450" y="4808538"/>
          <p14:tracePt t="208278" x="1243013" y="4816475"/>
          <p14:tracePt t="208287" x="1274763" y="4824413"/>
          <p14:tracePt t="208295" x="1355725" y="4824413"/>
          <p14:tracePt t="208303" x="1435100" y="4824413"/>
          <p14:tracePt t="208311" x="1506538" y="4840288"/>
          <p14:tracePt t="208319" x="1577975" y="4856163"/>
          <p14:tracePt t="208327" x="1633538" y="4879975"/>
          <p14:tracePt t="208336" x="1738313" y="4911725"/>
          <p14:tracePt t="208343" x="1809750" y="4943475"/>
          <p14:tracePt t="208352" x="1865313" y="4951413"/>
          <p14:tracePt t="208358" x="1928813" y="4967288"/>
          <p14:tracePt t="208367" x="1952625" y="4959350"/>
          <p14:tracePt t="208374" x="2000250" y="4959350"/>
          <p14:tracePt t="208383" x="2033588" y="4959350"/>
          <p14:tracePt t="208391" x="2105025" y="4959350"/>
          <p14:tracePt t="208400" x="2160588" y="4951413"/>
          <p14:tracePt t="208406" x="2232025" y="4919663"/>
          <p14:tracePt t="208416" x="2279650" y="4895850"/>
          <p14:tracePt t="208422" x="2335213" y="4872038"/>
          <p14:tracePt t="208431" x="2343150" y="4848225"/>
          <p14:tracePt t="208438" x="2366963" y="4808538"/>
          <p14:tracePt t="208447" x="2384425" y="4792663"/>
          <p14:tracePt t="208455" x="2400300" y="4737100"/>
          <p14:tracePt t="208463" x="2400300" y="4705350"/>
          <p14:tracePt t="208471" x="2400300" y="4665663"/>
          <p14:tracePt t="208479" x="2400300" y="4608513"/>
          <p14:tracePt t="208487" x="2400300" y="4592638"/>
          <p14:tracePt t="208495" x="2400300" y="4584700"/>
          <p14:tracePt t="208511" x="2400300" y="4576763"/>
          <p14:tracePt t="208536" x="2392363" y="4576763"/>
          <p14:tracePt t="208543" x="2374900" y="4592638"/>
          <p14:tracePt t="208552" x="2374900" y="4608513"/>
          <p14:tracePt t="208559" x="2374900" y="4616450"/>
          <p14:tracePt t="208567" x="2366963" y="4624388"/>
          <p14:tracePt t="208574" x="2359025" y="4633913"/>
          <p14:tracePt t="208583" x="2359025" y="4649788"/>
          <p14:tracePt t="208592" x="2359025" y="4657725"/>
          <p14:tracePt t="208608" x="2351088" y="4657725"/>
          <p14:tracePt t="208617" x="2359025" y="4657725"/>
          <p14:tracePt t="208622" x="2366963" y="4657725"/>
          <p14:tracePt t="208631" x="2424113" y="4665663"/>
          <p14:tracePt t="208639" x="2455863" y="4665663"/>
          <p14:tracePt t="208647" x="2495550" y="4665663"/>
          <p14:tracePt t="208655" x="2551113" y="4657725"/>
          <p14:tracePt t="208663" x="2566988" y="4649788"/>
          <p14:tracePt t="208671" x="2590800" y="4649788"/>
          <p14:tracePt t="208679" x="2590800" y="4641850"/>
          <p14:tracePt t="208759" x="2582863" y="4641850"/>
          <p14:tracePt t="208766" x="2574925" y="4641850"/>
          <p14:tracePt t="208775" x="2566988" y="4641850"/>
          <p14:tracePt t="208783" x="2559050" y="4641850"/>
          <p14:tracePt t="208792" x="2551113" y="4641850"/>
          <p14:tracePt t="208801" x="2527300" y="4641850"/>
          <p14:tracePt t="208866" x="2527300" y="4624388"/>
          <p14:tracePt t="208872" x="2519363" y="4624388"/>
          <p14:tracePt t="208879" x="2519363" y="4616450"/>
          <p14:tracePt t="208887" x="2511425" y="4592638"/>
          <p14:tracePt t="208895" x="2495550" y="4584700"/>
          <p14:tracePt t="208903" x="2487613" y="4568825"/>
          <p14:tracePt t="208911" x="2471738" y="4560888"/>
          <p14:tracePt t="208918" x="2463800" y="4552950"/>
          <p14:tracePt t="208927" x="2447925" y="4545013"/>
          <p14:tracePt t="208934" x="2424113" y="4529138"/>
          <p14:tracePt t="208943" x="2416175" y="4529138"/>
          <p14:tracePt t="208951" x="2408238" y="4529138"/>
          <p14:tracePt t="208959" x="2400300" y="4529138"/>
          <p14:tracePt t="208982" x="2392363" y="4537075"/>
          <p14:tracePt t="208992" x="2384425" y="4545013"/>
          <p14:tracePt t="209000" x="2384425" y="4560888"/>
          <p14:tracePt t="209007" x="2384425" y="4576763"/>
          <p14:tracePt t="209017" x="2384425" y="4584700"/>
          <p14:tracePt t="209023" x="2384425" y="4600575"/>
          <p14:tracePt t="209032" x="2400300" y="4616450"/>
          <p14:tracePt t="209039" x="2408238" y="4624388"/>
          <p14:tracePt t="209047" x="2424113" y="4641850"/>
          <p14:tracePt t="209055" x="2471738" y="4673600"/>
          <p14:tracePt t="209063" x="2527300" y="4681538"/>
          <p14:tracePt t="209070" x="2559050" y="4697413"/>
          <p14:tracePt t="209079" x="2606675" y="4697413"/>
          <p14:tracePt t="209087" x="2630488" y="4705350"/>
          <p14:tracePt t="209094" x="2693988" y="4705350"/>
          <p14:tracePt t="209103" x="2709863" y="4705350"/>
          <p14:tracePt t="209111" x="2759075" y="4705350"/>
          <p14:tracePt t="209118" x="2790825" y="4705350"/>
          <p14:tracePt t="209127" x="2838450" y="4697413"/>
          <p14:tracePt t="209135" x="2846388" y="4689475"/>
          <p14:tracePt t="209143" x="2870200" y="4657725"/>
          <p14:tracePt t="209156" x="2894013" y="4624388"/>
          <p14:tracePt t="209158" x="2901950" y="4576763"/>
          <p14:tracePt t="209167" x="2909888" y="4521200"/>
          <p14:tracePt t="209185" x="2909888" y="4489450"/>
          <p14:tracePt t="209191" x="2901950" y="4465638"/>
          <p14:tracePt t="209200" x="2894013" y="4449763"/>
          <p14:tracePt t="209207" x="2870200" y="4433888"/>
          <p14:tracePt t="209215" x="2838450" y="4418013"/>
          <p14:tracePt t="209223" x="2814638" y="4410075"/>
          <p14:tracePt t="209232" x="2767013" y="4410075"/>
          <p14:tracePt t="209239" x="2701925" y="4410075"/>
          <p14:tracePt t="209247" x="2630488" y="4410075"/>
          <p14:tracePt t="209256" x="2511425" y="4425950"/>
          <p14:tracePt t="209263" x="2416175" y="4441825"/>
          <p14:tracePt t="209271" x="2366963" y="4465638"/>
          <p14:tracePt t="209279" x="2343150" y="4473575"/>
          <p14:tracePt t="209287" x="2319338" y="4505325"/>
          <p14:tracePt t="209295" x="2311400" y="4521200"/>
          <p14:tracePt t="209307" x="2295525" y="4537075"/>
          <p14:tracePt t="209310" x="2295525" y="4560888"/>
          <p14:tracePt t="209319" x="2295525" y="4576763"/>
          <p14:tracePt t="209327" x="2295525" y="4600575"/>
          <p14:tracePt t="209335" x="2295525" y="4624388"/>
          <p14:tracePt t="209342" x="2303463" y="4633913"/>
          <p14:tracePt t="209351" x="2303463" y="4641850"/>
          <p14:tracePt t="209359" x="2319338" y="4649788"/>
          <p14:tracePt t="209368" x="2335213" y="4657725"/>
          <p14:tracePt t="209375" x="2392363" y="4657725"/>
          <p14:tracePt t="209382" x="2455863" y="4665663"/>
          <p14:tracePt t="209391" x="2559050" y="4665663"/>
          <p14:tracePt t="209399" x="2701925" y="4665663"/>
          <p14:tracePt t="209407" x="2854325" y="4665663"/>
          <p14:tracePt t="209415" x="2997200" y="4657725"/>
          <p14:tracePt t="209422" x="3084513" y="4633913"/>
          <p14:tracePt t="209432" x="3157538" y="4568825"/>
          <p14:tracePt t="209439" x="3205163" y="4529138"/>
          <p14:tracePt t="209448" x="3221038" y="4418013"/>
          <p14:tracePt t="209459" x="3228975" y="4370388"/>
          <p14:tracePt t="209463" x="3228975" y="4330700"/>
          <p14:tracePt t="209471" x="3228975" y="4314825"/>
          <p14:tracePt t="209479" x="3221038" y="4291013"/>
          <p14:tracePt t="209487" x="3205163" y="4249738"/>
          <p14:tracePt t="209495" x="3181350" y="4233863"/>
          <p14:tracePt t="209503" x="3133725" y="4178300"/>
          <p14:tracePt t="209511" x="3117850" y="4162425"/>
          <p14:tracePt t="209519" x="3021013" y="4154488"/>
          <p14:tracePt t="209526" x="2981325" y="4146550"/>
          <p14:tracePt t="209534" x="2909888" y="4146550"/>
          <p14:tracePt t="209543" x="2790825" y="4146550"/>
          <p14:tracePt t="209551" x="2725738" y="4154488"/>
          <p14:tracePt t="209558" x="2678113" y="4178300"/>
          <p14:tracePt t="209567" x="2654300" y="4194175"/>
          <p14:tracePt t="209574" x="2630488" y="4217988"/>
          <p14:tracePt t="209584" x="2622550" y="4241800"/>
          <p14:tracePt t="209591" x="2614613" y="4281488"/>
          <p14:tracePt t="209599" x="2598738" y="4338638"/>
          <p14:tracePt t="209611" x="2598738" y="4402138"/>
          <p14:tracePt t="209615" x="2598738" y="4441825"/>
          <p14:tracePt t="209623" x="2598738" y="4497388"/>
          <p14:tracePt t="209632" x="2606675" y="4513263"/>
          <p14:tracePt t="209639" x="2622550" y="4537075"/>
          <p14:tracePt t="209654" x="2638425" y="4545013"/>
          <p14:tracePt t="209657" x="2654300" y="4560888"/>
          <p14:tracePt t="209663" x="2662238" y="4576763"/>
          <p14:tracePt t="209671" x="2678113" y="4576763"/>
          <p14:tracePt t="209679" x="2693988" y="4576763"/>
          <p14:tracePt t="209687" x="2717800" y="4576763"/>
          <p14:tracePt t="209695" x="2733675" y="4576763"/>
          <p14:tracePt t="209703" x="2751138" y="4568825"/>
          <p14:tracePt t="209712" x="2759075" y="4545013"/>
          <p14:tracePt t="209719" x="2767013" y="4521200"/>
          <p14:tracePt t="209727" x="2767013" y="4489450"/>
          <p14:tracePt t="209735" x="2767013" y="4449763"/>
          <p14:tracePt t="209743" x="2767013" y="4425950"/>
          <p14:tracePt t="209751" x="2767013" y="4410075"/>
          <p14:tracePt t="209759" x="2759075" y="4394200"/>
          <p14:tracePt t="209767" x="2751138" y="4370388"/>
          <p14:tracePt t="209774" x="2741613" y="4362450"/>
          <p14:tracePt t="209784" x="2693988" y="4346575"/>
          <p14:tracePt t="209791" x="2678113" y="4346575"/>
          <p14:tracePt t="209799" x="2582863" y="4346575"/>
          <p14:tracePt t="209807" x="2527300" y="4346575"/>
          <p14:tracePt t="209816" x="2511425" y="4346575"/>
          <p14:tracePt t="209823" x="2439988" y="4386263"/>
          <p14:tracePt t="209831" x="2408238" y="4433888"/>
          <p14:tracePt t="209838" x="2374900" y="4465638"/>
          <p14:tracePt t="209847" x="2351088" y="4560888"/>
          <p14:tracePt t="209855" x="2351088" y="4641850"/>
          <p14:tracePt t="209863" x="2343150" y="4752975"/>
          <p14:tracePt t="209871" x="2343150" y="4816475"/>
          <p14:tracePt t="209879" x="2351088" y="4864100"/>
          <p14:tracePt t="209887" x="2374900" y="4919663"/>
          <p14:tracePt t="209896" x="2392363" y="4984750"/>
          <p14:tracePt t="209903" x="2432050" y="5064125"/>
          <p14:tracePt t="209912" x="2495550" y="5080000"/>
          <p14:tracePt t="209919" x="2598738" y="5095875"/>
          <p14:tracePt t="209927" x="2751138" y="5119688"/>
          <p14:tracePt t="209935" x="2846388" y="5119688"/>
          <p14:tracePt t="209943" x="2925763" y="5119688"/>
          <p14:tracePt t="209950" x="3013075" y="5095875"/>
          <p14:tracePt t="209959" x="3076575" y="5056188"/>
          <p14:tracePt t="209967" x="3100388" y="5024438"/>
          <p14:tracePt t="209974" x="3133725" y="4976813"/>
          <p14:tracePt t="209983" x="3141663" y="4887913"/>
          <p14:tracePt t="209991" x="3141663" y="4856163"/>
          <p14:tracePt t="209998" x="3141663" y="4776788"/>
          <p14:tracePt t="210007" x="3141663" y="4729163"/>
          <p14:tracePt t="210015" x="3133725" y="4657725"/>
          <p14:tracePt t="210023" x="3125788" y="4641850"/>
          <p14:tracePt t="210031" x="3100388" y="4568825"/>
          <p14:tracePt t="210039" x="3084513" y="4568825"/>
          <p14:tracePt t="210048" x="3060700" y="4560888"/>
          <p14:tracePt t="210055" x="3044825" y="4552950"/>
          <p14:tracePt t="210064" x="3036888" y="4552950"/>
          <p14:tracePt t="210071" x="3021013" y="4552950"/>
          <p14:tracePt t="210087" x="3013075" y="4552950"/>
          <p14:tracePt t="210095" x="2997200" y="4552950"/>
          <p14:tracePt t="210103" x="2997200" y="4560888"/>
          <p14:tracePt t="210112" x="2973388" y="4568825"/>
          <p14:tracePt t="210119" x="2949575" y="4584700"/>
          <p14:tracePt t="210127" x="2933700" y="4592638"/>
          <p14:tracePt t="210135" x="2894013" y="4600575"/>
          <p14:tracePt t="210143" x="2870200" y="4608513"/>
          <p14:tracePt t="210151" x="2862263" y="4616450"/>
          <p14:tracePt t="210159" x="2854325" y="4624388"/>
          <p14:tracePt t="210167" x="2846388" y="4633913"/>
          <p14:tracePt t="210183" x="2838450" y="4641850"/>
          <p14:tracePt t="210271" x="2846388" y="4641850"/>
          <p14:tracePt t="210347" x="2846388" y="4633913"/>
          <p14:tracePt t="210424" x="2846388" y="4624388"/>
          <p14:tracePt t="210432" x="2846388" y="4608513"/>
          <p14:tracePt t="210439" x="2854325" y="4560888"/>
          <p14:tracePt t="210447" x="2854325" y="4465638"/>
          <p14:tracePt t="210698" x="2846388" y="4457700"/>
          <p14:tracePt t="210743" x="2830513" y="4441825"/>
          <p14:tracePt t="210776" x="2822575" y="4433888"/>
          <p14:tracePt t="210783" x="2814638" y="4425950"/>
          <p14:tracePt t="210791" x="2790825" y="4425950"/>
          <p14:tracePt t="210799" x="2759075" y="4418013"/>
          <p14:tracePt t="210807" x="2709863" y="4402138"/>
          <p14:tracePt t="210815" x="2654300" y="4402138"/>
          <p14:tracePt t="210823" x="2590800" y="4402138"/>
          <p14:tracePt t="210830" x="2551113" y="4402138"/>
          <p14:tracePt t="210839" x="2463800" y="4402138"/>
          <p14:tracePt t="210846" x="2447925" y="4394200"/>
          <p14:tracePt t="210854" x="2408238" y="4394200"/>
          <p14:tracePt t="210863" x="2400300" y="4394200"/>
          <p14:tracePt t="210871" x="2384425" y="4394200"/>
          <p14:tracePt t="210879" x="2359025" y="4394200"/>
          <p14:tracePt t="210887" x="2335213" y="4410075"/>
          <p14:tracePt t="210895" x="2319338" y="4418013"/>
          <p14:tracePt t="210903" x="2311400" y="4433888"/>
          <p14:tracePt t="210911" x="2255838" y="4457700"/>
          <p14:tracePt t="210919" x="2247900" y="4513263"/>
          <p14:tracePt t="210927" x="2232025" y="4552950"/>
          <p14:tracePt t="210936" x="2216150" y="4624388"/>
          <p14:tracePt t="210943" x="2200275" y="4745038"/>
          <p14:tracePt t="210952" x="2184400" y="4840288"/>
          <p14:tracePt t="210958" x="2184400" y="4919663"/>
          <p14:tracePt t="210971" x="2184400" y="5032375"/>
          <p14:tracePt t="210975" x="2184400" y="5127625"/>
          <p14:tracePt t="210983" x="2216150" y="5238750"/>
          <p14:tracePt t="210991" x="2263775" y="5294313"/>
          <p14:tracePt t="210999" x="2374900" y="5343525"/>
          <p14:tracePt t="211007" x="2463800" y="5399088"/>
          <p14:tracePt t="211015" x="2559050" y="5430838"/>
          <p14:tracePt t="211023" x="2638425" y="5438775"/>
          <p14:tracePt t="211031" x="2751138" y="5454650"/>
          <p14:tracePt t="211039" x="2814638" y="5454650"/>
          <p14:tracePt t="211046" x="2925763" y="5454650"/>
          <p14:tracePt t="211054" x="2981325" y="5454650"/>
          <p14:tracePt t="211062" x="3013075" y="5454650"/>
          <p14:tracePt t="211071" x="3028950" y="5446713"/>
          <p14:tracePt t="211078" x="3052763" y="5438775"/>
          <p14:tracePt t="211087" x="3068638" y="5430838"/>
          <p14:tracePt t="211095" x="3092450" y="5414963"/>
          <p14:tracePt t="211104" x="3149600" y="5391150"/>
          <p14:tracePt t="211113" x="3173413" y="5335588"/>
          <p14:tracePt t="211124" x="3197225" y="5238750"/>
          <p14:tracePt t="211127" x="3213100" y="5191125"/>
          <p14:tracePt t="211136" x="3228975" y="5135563"/>
          <p14:tracePt t="211143" x="3244850" y="5095875"/>
          <p14:tracePt t="211152" x="3252788" y="5087938"/>
          <p14:tracePt t="211158" x="3252788" y="5064125"/>
          <p14:tracePt t="211177" x="3260725" y="5040313"/>
          <p14:tracePt t="211183" x="3268663" y="4992688"/>
          <p14:tracePt t="211191" x="3268663" y="4984750"/>
          <p14:tracePt t="211200" x="3268663" y="4967288"/>
          <p14:tracePt t="211207" x="3260725" y="4959350"/>
          <p14:tracePt t="211215" x="3260725" y="4943475"/>
          <p14:tracePt t="211223" x="3252788" y="4927600"/>
          <p14:tracePt t="211231" x="3244850" y="4903788"/>
          <p14:tracePt t="211239" x="3197225" y="4887913"/>
          <p14:tracePt t="211247" x="3141663" y="4872038"/>
          <p14:tracePt t="211254" x="3100388" y="4840288"/>
          <p14:tracePt t="211262" x="3021013" y="4816475"/>
          <p14:tracePt t="211274" x="2965450" y="4800600"/>
          <p14:tracePt t="211279" x="2933700" y="4784725"/>
          <p14:tracePt t="211287" x="2917825" y="4768850"/>
          <p14:tracePt t="211295" x="2909888" y="4768850"/>
          <p14:tracePt t="211303" x="2901950" y="4768850"/>
          <p14:tracePt t="211310" x="2886075" y="4768850"/>
          <p14:tracePt t="211320" x="2886075" y="4760913"/>
          <p14:tracePt t="211327" x="2878138" y="4760913"/>
          <p14:tracePt t="211345" x="2870200" y="4760913"/>
          <p14:tracePt t="211358" x="2862263" y="4760913"/>
          <p14:tracePt t="211366" x="2854325" y="4760913"/>
          <p14:tracePt t="211375" x="2838450" y="4776788"/>
          <p14:tracePt t="211382" x="2830513" y="4792663"/>
          <p14:tracePt t="211390" x="2822575" y="4832350"/>
          <p14:tracePt t="211398" x="2806700" y="4856163"/>
          <p14:tracePt t="211407" x="2806700" y="4872038"/>
          <p14:tracePt t="211415" x="2798763" y="4911725"/>
          <p14:tracePt t="211427" x="2798763" y="4935538"/>
          <p14:tracePt t="211431" x="2798763" y="4951413"/>
          <p14:tracePt t="211439" x="2798763" y="4959350"/>
          <p14:tracePt t="211447" x="2814638" y="4967288"/>
          <p14:tracePt t="211454" x="2822575" y="4976813"/>
          <p14:tracePt t="211462" x="2830513" y="4976813"/>
          <p14:tracePt t="211470" x="2862263" y="4976813"/>
          <p14:tracePt t="211479" x="2941638" y="4984750"/>
          <p14:tracePt t="211487" x="3052763" y="4984750"/>
          <p14:tracePt t="211495" x="3117850" y="4984750"/>
          <p14:tracePt t="211503" x="3252788" y="4976813"/>
          <p14:tracePt t="211511" x="3340100" y="4959350"/>
          <p14:tracePt t="211519" x="3524250" y="4911725"/>
          <p14:tracePt t="211527" x="3635375" y="4887913"/>
          <p14:tracePt t="211535" x="3722688" y="4864100"/>
          <p14:tracePt t="211543" x="3754438" y="4848225"/>
          <p14:tracePt t="211551" x="3802063" y="4808538"/>
          <p14:tracePt t="211559" x="3817938" y="4792663"/>
          <p14:tracePt t="211566" x="3825875" y="4737100"/>
          <p14:tracePt t="211579" x="3825875" y="4721225"/>
          <p14:tracePt t="211583" x="3825875" y="4681538"/>
          <p14:tracePt t="211591" x="3825875" y="4657725"/>
          <p14:tracePt t="211600" x="3825875" y="4641850"/>
          <p14:tracePt t="211607" x="3825875" y="4600575"/>
          <p14:tracePt t="211615" x="3825875" y="4584700"/>
          <p14:tracePt t="211623" x="3810000" y="4576763"/>
          <p14:tracePt t="211631" x="3802063" y="4568825"/>
          <p14:tracePt t="211639" x="3786188" y="4552950"/>
          <p14:tracePt t="211648" x="3762375" y="4537075"/>
          <p14:tracePt t="211654" x="3738563" y="4521200"/>
          <p14:tracePt t="211663" x="3706813" y="4505325"/>
          <p14:tracePt t="211670" x="3690938" y="4505325"/>
          <p14:tracePt t="211679" x="3619500" y="4489450"/>
          <p14:tracePt t="211690" x="3595688" y="4473575"/>
          <p14:tracePt t="211695" x="3508375" y="4465638"/>
          <p14:tracePt t="211703" x="3419475" y="4449763"/>
          <p14:tracePt t="211712" x="3355975" y="4433888"/>
          <p14:tracePt t="211720" x="3276600" y="4425950"/>
          <p14:tracePt t="211732" x="3189288" y="4410075"/>
          <p14:tracePt t="211735" x="3125788" y="4410075"/>
          <p14:tracePt t="211743" x="3084513" y="4410075"/>
          <p14:tracePt t="211752" x="3028950" y="4410075"/>
          <p14:tracePt t="211758" x="2997200" y="4410075"/>
          <p14:tracePt t="211768" x="2925763" y="4410075"/>
          <p14:tracePt t="211775" x="2870200" y="4410075"/>
          <p14:tracePt t="211784" x="2838450" y="4410075"/>
          <p14:tracePt t="211791" x="2790825" y="4410075"/>
          <p14:tracePt t="211799" x="2782888" y="4410075"/>
          <p14:tracePt t="211807" x="2767013" y="4410075"/>
          <p14:tracePt t="211823" x="2759075" y="4410075"/>
          <p14:tracePt t="211839" x="2751138" y="4418013"/>
          <p14:tracePt t="211854" x="2741613" y="4418013"/>
          <p14:tracePt t="211863" x="2733675" y="4433888"/>
          <p14:tracePt t="211870" x="2717800" y="4441825"/>
          <p14:tracePt t="211879" x="2709863" y="4465638"/>
          <p14:tracePt t="211887" x="2686050" y="4489450"/>
          <p14:tracePt t="211895" x="2654300" y="4537075"/>
          <p14:tracePt t="211903" x="2630488" y="4592638"/>
          <p14:tracePt t="211911" x="2606675" y="4657725"/>
          <p14:tracePt t="211919" x="2606675" y="4705350"/>
          <p14:tracePt t="211930" x="2590800" y="4784725"/>
          <p14:tracePt t="211938" x="2590800" y="4824413"/>
          <p14:tracePt t="211942" x="2590800" y="4840288"/>
          <p14:tracePt t="211953" x="2590800" y="4864100"/>
          <p14:tracePt t="211958" x="2590800" y="4872038"/>
          <p14:tracePt t="211968" x="2590800" y="4887913"/>
          <p14:tracePt t="211975" x="2598738" y="4903788"/>
          <p14:tracePt t="211984" x="2606675" y="4919663"/>
          <p14:tracePt t="211991" x="2606675" y="4935538"/>
          <p14:tracePt t="211999" x="2614613" y="4943475"/>
          <p14:tracePt t="212007" x="2638425" y="4959350"/>
          <p14:tracePt t="212015" x="2646363" y="4967288"/>
          <p14:tracePt t="212023" x="2701925" y="4967288"/>
          <p14:tracePt t="212031" x="2782888" y="4967288"/>
          <p14:tracePt t="212039" x="2862263" y="4967288"/>
          <p14:tracePt t="212047" x="2894013" y="4967288"/>
          <p14:tracePt t="212054" x="2973388" y="4951413"/>
          <p14:tracePt t="212063" x="3028950" y="4935538"/>
          <p14:tracePt t="212071" x="3060700" y="4927600"/>
          <p14:tracePt t="212079" x="3084513" y="4903788"/>
          <p14:tracePt t="212087" x="3109913" y="4887913"/>
          <p14:tracePt t="212095" x="3125788" y="4872038"/>
          <p14:tracePt t="212104" x="3141663" y="4816475"/>
          <p14:tracePt t="212111" x="3149600" y="4800600"/>
          <p14:tracePt t="212120" x="3149600" y="4745038"/>
          <p14:tracePt t="212129" x="3149600" y="4729163"/>
          <p14:tracePt t="212139" x="3141663" y="4689475"/>
          <p14:tracePt t="212143" x="3141663" y="4633913"/>
          <p14:tracePt t="212152" x="3141663" y="4600575"/>
          <p14:tracePt t="212158" x="3125788" y="4584700"/>
          <p14:tracePt t="212168" x="3109913" y="4560888"/>
          <p14:tracePt t="212175" x="3092450" y="4521200"/>
          <p14:tracePt t="212184" x="3028950" y="4473575"/>
          <p14:tracePt t="212191" x="2989263" y="4441825"/>
          <p14:tracePt t="212199" x="2949575" y="4425950"/>
          <p14:tracePt t="212207" x="2894013" y="4410075"/>
          <p14:tracePt t="212215" x="2798763" y="4402138"/>
          <p14:tracePt t="212223" x="2751138" y="4402138"/>
          <p14:tracePt t="212231" x="2693988" y="4402138"/>
          <p14:tracePt t="212239" x="2630488" y="4402138"/>
          <p14:tracePt t="212247" x="2614613" y="4402138"/>
          <p14:tracePt t="212255" x="2590800" y="4402138"/>
          <p14:tracePt t="212263" x="2574925" y="4410075"/>
          <p14:tracePt t="212270" x="2559050" y="4418013"/>
          <p14:tracePt t="212279" x="2543175" y="4425950"/>
          <p14:tracePt t="212286" x="2511425" y="4441825"/>
          <p14:tracePt t="212295" x="2503488" y="4449763"/>
          <p14:tracePt t="212303" x="2487613" y="4465638"/>
          <p14:tracePt t="212311" x="2471738" y="4489450"/>
          <p14:tracePt t="212319" x="2463800" y="4521200"/>
          <p14:tracePt t="212327" x="2455863" y="4537075"/>
          <p14:tracePt t="212334" x="2447925" y="4616450"/>
          <p14:tracePt t="212343" x="2439988" y="4681538"/>
          <p14:tracePt t="212351" x="2432050" y="4760913"/>
          <p14:tracePt t="212358" x="2432050" y="4808538"/>
          <p14:tracePt t="212368" x="2432050" y="4872038"/>
          <p14:tracePt t="212375" x="2432050" y="4887913"/>
          <p14:tracePt t="212384" x="2432050" y="4943475"/>
          <p14:tracePt t="212391" x="2447925" y="4959350"/>
          <p14:tracePt t="212399" x="2455863" y="4976813"/>
          <p14:tracePt t="212407" x="2479675" y="5000625"/>
          <p14:tracePt t="212415" x="2519363" y="5016500"/>
          <p14:tracePt t="212423" x="2638425" y="5040313"/>
          <p14:tracePt t="212431" x="2733675" y="5056188"/>
          <p14:tracePt t="212439" x="2870200" y="5072063"/>
          <p14:tracePt t="212447" x="3028950" y="5072063"/>
          <p14:tracePt t="212455" x="3141663" y="5080000"/>
          <p14:tracePt t="212463" x="3244850" y="5080000"/>
          <p14:tracePt t="212470" x="3363913" y="5072063"/>
          <p14:tracePt t="212478" x="3524250" y="5064125"/>
          <p14:tracePt t="212487" x="3635375" y="5048250"/>
          <p14:tracePt t="212495" x="3770313" y="4951413"/>
          <p14:tracePt t="212504" x="3786188" y="4919663"/>
          <p14:tracePt t="212514" x="3817938" y="4856163"/>
          <p14:tracePt t="212523" x="3825875" y="4776788"/>
          <p14:tracePt t="212527" x="3833813" y="4697413"/>
          <p14:tracePt t="212535" x="3833813" y="4633913"/>
          <p14:tracePt t="212542" x="3833813" y="4552950"/>
          <p14:tracePt t="212550" x="3810000" y="4497388"/>
          <p14:tracePt t="212558" x="3778250" y="4402138"/>
          <p14:tracePt t="212568" x="3746500" y="4354513"/>
          <p14:tracePt t="212575" x="3706813" y="4265613"/>
          <p14:tracePt t="212584" x="3627438" y="4233863"/>
          <p14:tracePt t="212591" x="3540125" y="4186238"/>
          <p14:tracePt t="212599" x="3443288" y="4170363"/>
          <p14:tracePt t="212607" x="3332163" y="4154488"/>
          <p14:tracePt t="212615" x="3252788" y="4154488"/>
          <p14:tracePt t="212623" x="3189288" y="4154488"/>
          <p14:tracePt t="212631" x="3141663" y="4154488"/>
          <p14:tracePt t="212639" x="3084513" y="4170363"/>
          <p14:tracePt t="212647" x="3068638" y="4186238"/>
          <p14:tracePt t="212655" x="3052763" y="4194175"/>
          <p14:tracePt t="212663" x="3021013" y="4217988"/>
          <p14:tracePt t="212670" x="3005138" y="4241800"/>
          <p14:tracePt t="212678" x="2989263" y="4265613"/>
          <p14:tracePt t="212686" x="2989263" y="4281488"/>
          <p14:tracePt t="212695" x="2973388" y="4330700"/>
          <p14:tracePt t="212703" x="2957513" y="4394200"/>
          <p14:tracePt t="212711" x="2949575" y="4473575"/>
          <p14:tracePt t="212721" x="2949575" y="4552950"/>
          <p14:tracePt t="212729" x="2949575" y="4592638"/>
          <p14:tracePt t="212739" x="2949575" y="4633913"/>
          <p14:tracePt t="212743" x="2949575" y="4657725"/>
          <p14:tracePt t="212752" x="2957513" y="4673600"/>
          <p14:tracePt t="212758" x="2973388" y="4689475"/>
          <p14:tracePt t="212767" x="2989263" y="4697413"/>
          <p14:tracePt t="212774" x="3005138" y="4697413"/>
          <p14:tracePt t="212784" x="3028950" y="4705350"/>
          <p14:tracePt t="212791" x="3060700" y="4705350"/>
          <p14:tracePt t="212799" x="3109913" y="4705350"/>
          <p14:tracePt t="212807" x="3133725" y="4705350"/>
          <p14:tracePt t="212815" x="3165475" y="4705350"/>
          <p14:tracePt t="212823" x="3173413" y="4697413"/>
          <p14:tracePt t="212831" x="3197225" y="4673600"/>
          <p14:tracePt t="212839" x="3221038" y="4649788"/>
          <p14:tracePt t="212847" x="3228975" y="4584700"/>
          <p14:tracePt t="212855" x="3228975" y="4537075"/>
          <p14:tracePt t="212863" x="3228975" y="4457700"/>
          <p14:tracePt t="212871" x="3228975" y="4433888"/>
          <p14:tracePt t="212878" x="3228975" y="4394200"/>
          <p14:tracePt t="212886" x="3221038" y="4338638"/>
          <p14:tracePt t="212895" x="3213100" y="4330700"/>
          <p14:tracePt t="212902" x="3189288" y="4314825"/>
          <p14:tracePt t="212911" x="3173413" y="4298950"/>
          <p14:tracePt t="212919" x="3157538" y="4291013"/>
          <p14:tracePt t="212926" x="3109913" y="4291013"/>
          <p14:tracePt t="212939" x="3084513" y="4281488"/>
          <p14:tracePt t="212943" x="2997200" y="4281488"/>
          <p14:tracePt t="212952" x="2909888" y="4281488"/>
          <p14:tracePt t="212958" x="2878138" y="4281488"/>
          <p14:tracePt t="212968" x="2830513" y="4298950"/>
          <p14:tracePt t="212975" x="2774950" y="4322763"/>
          <p14:tracePt t="212984" x="2759075" y="4330700"/>
          <p14:tracePt t="212991" x="2693988" y="4346575"/>
          <p14:tracePt t="213000" x="2686050" y="4394200"/>
          <p14:tracePt t="213007" x="2670175" y="4449763"/>
          <p14:tracePt t="213015" x="2662238" y="4513263"/>
          <p14:tracePt t="213023" x="2662238" y="4552950"/>
          <p14:tracePt t="213031" x="2662238" y="4576763"/>
          <p14:tracePt t="213039" x="2662238" y="4608513"/>
          <p14:tracePt t="213047" x="2662238" y="4657725"/>
          <p14:tracePt t="213055" x="2670175" y="4713288"/>
          <p14:tracePt t="213063" x="2686050" y="4729163"/>
          <p14:tracePt t="213071" x="2733675" y="4752975"/>
          <p14:tracePt t="213079" x="2798763" y="4768850"/>
          <p14:tracePt t="213090" x="2901950" y="4768850"/>
          <p14:tracePt t="213095" x="2989263" y="4768850"/>
          <p14:tracePt t="213103" x="3084513" y="4768850"/>
          <p14:tracePt t="213111" x="3165475" y="4737100"/>
          <p14:tracePt t="213119" x="3228975" y="4657725"/>
          <p14:tracePt t="213127" x="3252788" y="4568825"/>
          <p14:tracePt t="213134" x="3268663" y="4505325"/>
          <p14:tracePt t="213143" x="3268663" y="4433888"/>
          <p14:tracePt t="213151" x="3268663" y="4346575"/>
          <p14:tracePt t="213159" x="3268663" y="4330700"/>
          <p14:tracePt t="213171" x="3268663" y="4322763"/>
          <p14:tracePt t="213175" x="3260725" y="4298950"/>
          <p14:tracePt t="213184" x="3236913" y="4291013"/>
          <p14:tracePt t="213191" x="3213100" y="4273550"/>
          <p14:tracePt t="213200" x="3149600" y="4273550"/>
          <p14:tracePt t="213207" x="3044825" y="4273550"/>
          <p14:tracePt t="213215" x="2957513" y="4273550"/>
          <p14:tracePt t="213223" x="2862263" y="4281488"/>
          <p14:tracePt t="213231" x="2790825" y="4306888"/>
          <p14:tracePt t="213243" x="2701925" y="4330700"/>
          <p14:tracePt t="213247" x="2630488" y="4362450"/>
          <p14:tracePt t="213255" x="2582863" y="4402138"/>
          <p14:tracePt t="213263" x="2566988" y="4449763"/>
          <p14:tracePt t="213271" x="2559050" y="4473575"/>
          <p14:tracePt t="213279" x="2559050" y="4489450"/>
          <p14:tracePt t="213286" x="2566988" y="4505325"/>
          <p14:tracePt t="213295" x="2574925" y="4529138"/>
          <p14:tracePt t="213302" x="2598738" y="4545013"/>
          <p14:tracePt t="213310" x="2606675" y="4560888"/>
          <p14:tracePt t="213319" x="2638425" y="4568825"/>
          <p14:tracePt t="213327" x="2717800" y="4576763"/>
          <p14:tracePt t="213336" x="2806700" y="4576763"/>
          <p14:tracePt t="213343" x="2894013" y="4576763"/>
          <p14:tracePt t="213352" x="2973388" y="4576763"/>
          <p14:tracePt t="213358" x="3021013" y="4576763"/>
          <p14:tracePt t="213369" x="3060700" y="4552950"/>
          <p14:tracePt t="213375" x="3076575" y="4537075"/>
          <p14:tracePt t="213384" x="3092450" y="4473575"/>
          <p14:tracePt t="213395" x="3100388" y="4386263"/>
          <p14:tracePt t="213400" x="3100388" y="4354513"/>
          <p14:tracePt t="213411" x="3100388" y="4338638"/>
          <p14:tracePt t="213417" x="3100388" y="4314825"/>
          <p14:tracePt t="213423" x="3092450" y="4298950"/>
          <p14:tracePt t="213431" x="3068638" y="4257675"/>
          <p14:tracePt t="213439" x="3028950" y="4225925"/>
          <p14:tracePt t="213447" x="2949575" y="4210050"/>
          <p14:tracePt t="213455" x="2870200" y="4202113"/>
          <p14:tracePt t="213463" x="2751138" y="4202113"/>
          <p14:tracePt t="213471" x="2622550" y="4202113"/>
          <p14:tracePt t="213479" x="2455863" y="4225925"/>
          <p14:tracePt t="213486" x="2384425" y="4257675"/>
          <p14:tracePt t="213495" x="2311400" y="4291013"/>
          <p14:tracePt t="213502" x="2287588" y="4394200"/>
          <p14:tracePt t="213511" x="2271713" y="4481513"/>
          <p14:tracePt t="213519" x="2271713" y="4513263"/>
          <p14:tracePt t="213527" x="2271713" y="4584700"/>
          <p14:tracePt t="213536" x="2271713" y="4608513"/>
          <p14:tracePt t="213547" x="2279650" y="4633913"/>
          <p14:tracePt t="213551" x="2303463" y="4649788"/>
          <p14:tracePt t="213559" x="2343150" y="4705350"/>
          <p14:tracePt t="213567" x="2424113" y="4721225"/>
          <p14:tracePt t="213575" x="2535238" y="4737100"/>
          <p14:tracePt t="213584" x="2630488" y="4737100"/>
          <p14:tracePt t="213591" x="2767013" y="4737100"/>
          <p14:tracePt t="213601" x="2917825" y="4737100"/>
          <p14:tracePt t="213607" x="3036888" y="4721225"/>
          <p14:tracePt t="213616" x="3149600" y="4697413"/>
          <p14:tracePt t="213623" x="3236913" y="4608513"/>
          <p14:tracePt t="213631" x="3252788" y="4552950"/>
          <p14:tracePt t="213638" x="3260725" y="4521200"/>
          <p14:tracePt t="213651" x="3260725" y="4418013"/>
          <p14:tracePt t="213659" x="3260725" y="4362450"/>
          <p14:tracePt t="213663" x="3244850" y="4322763"/>
          <p14:tracePt t="213671" x="3213100" y="4273550"/>
          <p14:tracePt t="213679" x="3092450" y="4233863"/>
          <p14:tracePt t="213686" x="3013075" y="4217988"/>
          <p14:tracePt t="213694" x="2894013" y="4210050"/>
          <p14:tracePt t="213703" x="2751138" y="4210050"/>
          <p14:tracePt t="213711" x="2646363" y="4210050"/>
          <p14:tracePt t="213719" x="2559050" y="4241800"/>
          <p14:tracePt t="213727" x="2511425" y="4330700"/>
          <p14:tracePt t="213735" x="2495550" y="4394200"/>
          <p14:tracePt t="213743" x="2495550" y="4465638"/>
          <p14:tracePt t="213750" x="2495550" y="4521200"/>
          <p14:tracePt t="213758" x="2495550" y="4552950"/>
          <p14:tracePt t="213768" x="2519363" y="4576763"/>
          <p14:tracePt t="213775" x="2535238" y="4633913"/>
          <p14:tracePt t="213784" x="2559050" y="4697413"/>
          <p14:tracePt t="213791" x="2646363" y="4752975"/>
          <p14:tracePt t="213800" x="2717800" y="4816475"/>
          <p14:tracePt t="213807" x="2798763" y="4840288"/>
          <p14:tracePt t="213816" x="2878138" y="4856163"/>
          <p14:tracePt t="213823" x="2949575" y="4864100"/>
          <p14:tracePt t="213831" x="3021013" y="4864100"/>
          <p14:tracePt t="213839" x="3076575" y="4864100"/>
          <p14:tracePt t="213847" x="3084513" y="4856163"/>
          <p14:tracePt t="213854" x="3100388" y="4832350"/>
          <p14:tracePt t="213863" x="3100388" y="4816475"/>
          <p14:tracePt t="213870" x="3100388" y="4768850"/>
          <p14:tracePt t="213879" x="3100388" y="4737100"/>
          <p14:tracePt t="213887" x="3100388" y="4657725"/>
          <p14:tracePt t="213894" x="3084513" y="4600575"/>
          <p14:tracePt t="213902" x="3060700" y="4537075"/>
          <p14:tracePt t="213911" x="2965450" y="4449763"/>
          <p14:tracePt t="213918" x="2870200" y="4418013"/>
          <p14:tracePt t="213927" x="2733675" y="4394200"/>
          <p14:tracePt t="213935" x="2582863" y="4394200"/>
          <p14:tracePt t="213942" x="2487613" y="4394200"/>
          <p14:tracePt t="213953" x="2416175" y="4394200"/>
          <p14:tracePt t="213959" x="2351088" y="4425950"/>
          <p14:tracePt t="213969" x="2327275" y="4505325"/>
          <p14:tracePt t="213974" x="2311400" y="4608513"/>
          <p14:tracePt t="213983" x="2303463" y="4649788"/>
          <p14:tracePt t="213991" x="2287588" y="4705350"/>
          <p14:tracePt t="214000" x="2287588" y="4737100"/>
          <p14:tracePt t="214011" x="2279650" y="4784725"/>
          <p14:tracePt t="214019" x="2279650" y="4840288"/>
          <p14:tracePt t="214023" x="2271713" y="4856163"/>
          <p14:tracePt t="214031" x="2271713" y="4864100"/>
          <p14:tracePt t="214039" x="2271713" y="4872038"/>
          <p14:tracePt t="214047" x="2271713" y="4879975"/>
          <p14:tracePt t="214055" x="2271713" y="4887913"/>
          <p14:tracePt t="214079" x="2279650" y="4887913"/>
          <p14:tracePt t="214086" x="2287588" y="4887913"/>
          <p14:tracePt t="214095" x="2287588" y="4879975"/>
          <p14:tracePt t="214102" x="2295525" y="4872038"/>
          <p14:tracePt t="214111" x="2311400" y="4856163"/>
          <p14:tracePt t="214119" x="2311400" y="4848225"/>
          <p14:tracePt t="214127" x="2319338" y="4800600"/>
          <p14:tracePt t="214135" x="2327275" y="4784725"/>
          <p14:tracePt t="214143" x="2327275" y="4768850"/>
          <p14:tracePt t="214151" x="2327275" y="4760913"/>
          <p14:tracePt t="214158" x="2327275" y="4752975"/>
          <p14:tracePt t="214223" x="2327275" y="4760913"/>
          <p14:tracePt t="214231" x="2335213" y="4776788"/>
          <p14:tracePt t="214239" x="2335213" y="4792663"/>
          <p14:tracePt t="214247" x="2343150" y="4816475"/>
          <p14:tracePt t="214255" x="2359025" y="4824413"/>
          <p14:tracePt t="214263" x="2384425" y="4848225"/>
          <p14:tracePt t="214271" x="2408238" y="4872038"/>
          <p14:tracePt t="214279" x="2416175" y="4879975"/>
          <p14:tracePt t="214286" x="2463800" y="4903788"/>
          <p14:tracePt t="214295" x="2479675" y="4911725"/>
          <p14:tracePt t="214303" x="2495550" y="4919663"/>
          <p14:tracePt t="214311" x="2503488" y="4919663"/>
          <p14:tracePt t="214319" x="2511425" y="4919663"/>
          <p14:tracePt t="214335" x="2519363" y="4919663"/>
          <p14:tracePt t="214367" x="2527300" y="4919663"/>
          <p14:tracePt t="214375" x="2527300" y="4911725"/>
          <p14:tracePt t="214383" x="2527300" y="4895850"/>
          <p14:tracePt t="214391" x="2527300" y="4848225"/>
          <p14:tracePt t="214400" x="2527300" y="4808538"/>
          <p14:tracePt t="214408" x="2527300" y="4737100"/>
          <p14:tracePt t="214416" x="2527300" y="4681538"/>
          <p14:tracePt t="214424" x="2527300" y="4665663"/>
          <p14:tracePt t="214431" x="2527300" y="4649788"/>
          <p14:tracePt t="214440" x="2527300" y="4600575"/>
          <p14:tracePt t="214447" x="2527300" y="4592638"/>
          <p14:tracePt t="214455" x="2527300" y="4584700"/>
          <p14:tracePt t="214463" x="2527300" y="4576763"/>
          <p14:tracePt t="214471" x="2519363" y="4576763"/>
          <p14:tracePt t="214479" x="2511425" y="4576763"/>
          <p14:tracePt t="214486" x="2487613" y="4576763"/>
          <p14:tracePt t="214495" x="2471738" y="4592638"/>
          <p14:tracePt t="214503" x="2439988" y="4608513"/>
          <p14:tracePt t="214511" x="2400300" y="4665663"/>
          <p14:tracePt t="214518" x="2384425" y="4705350"/>
          <p14:tracePt t="214526" x="2366963" y="4752975"/>
          <p14:tracePt t="214535" x="2359025" y="4776788"/>
          <p14:tracePt t="214542" x="2359025" y="4784725"/>
          <p14:tracePt t="214551" x="2359025" y="4808538"/>
          <p14:tracePt t="214566" x="2359025" y="4816475"/>
          <p14:tracePt t="214583" x="2366963" y="4816475"/>
          <p14:tracePt t="214591" x="2374900" y="4816475"/>
          <p14:tracePt t="214599" x="2384425" y="4816475"/>
          <p14:tracePt t="214608" x="2392363" y="4808538"/>
          <p14:tracePt t="214616" x="2400300" y="4784725"/>
          <p14:tracePt t="214623" x="2424113" y="4752975"/>
          <p14:tracePt t="214632" x="2439988" y="4705350"/>
          <p14:tracePt t="214639" x="2447925" y="4616450"/>
          <p14:tracePt t="214647" x="2463800" y="4584700"/>
          <p14:tracePt t="214655" x="2471738" y="4560888"/>
          <p14:tracePt t="214663" x="2471738" y="4537075"/>
          <p14:tracePt t="214671" x="2471738" y="4529138"/>
          <p14:tracePt t="214703" x="2455863" y="4529138"/>
          <p14:tracePt t="214711" x="2432050" y="4568825"/>
          <p14:tracePt t="214719" x="2408238" y="4624388"/>
          <p14:tracePt t="214727" x="2400300" y="4641850"/>
          <p14:tracePt t="214735" x="2366963" y="4705350"/>
          <p14:tracePt t="214743" x="2359025" y="4737100"/>
          <p14:tracePt t="214751" x="2359025" y="4752975"/>
          <p14:tracePt t="214756" x="2359025" y="4768850"/>
          <p14:tracePt t="214767" x="2359025" y="4776788"/>
          <p14:tracePt t="214782" x="2366963" y="4776788"/>
          <p14:tracePt t="214790" x="2374900" y="4776788"/>
          <p14:tracePt t="214806" x="2392363" y="4776788"/>
          <p14:tracePt t="214816" x="2400300" y="4776788"/>
          <p14:tracePt t="214822" x="2408238" y="4776788"/>
          <p14:tracePt t="214832" x="2416175" y="4776788"/>
          <p14:tracePt t="214838" x="2424113" y="4752975"/>
          <p14:tracePt t="214846" x="2439988" y="4745038"/>
          <p14:tracePt t="214855" x="2463800" y="4729163"/>
          <p14:tracePt t="214863" x="2463800" y="4721225"/>
          <p14:tracePt t="214871" x="2471738" y="4705350"/>
          <p14:tracePt t="214879" x="2479675" y="4697413"/>
          <p14:tracePt t="214888" x="2479675" y="4689475"/>
          <p14:tracePt t="214895" x="2479675" y="4681538"/>
          <p14:tracePt t="214911" x="2479675" y="4673600"/>
          <p14:tracePt t="215025" x="2487613" y="4681538"/>
          <p14:tracePt t="215033" x="2495550" y="4681538"/>
          <p14:tracePt t="215039" x="2495550" y="4697413"/>
          <p14:tracePt t="215047" x="2495550" y="4705350"/>
          <p14:tracePt t="215059" x="2503488" y="4713288"/>
          <p14:tracePt t="215063" x="2503488" y="4721225"/>
          <p14:tracePt t="215079" x="2511425" y="4729163"/>
          <p14:tracePt t="215095" x="2511425" y="4737100"/>
          <p14:tracePt t="215103" x="2519363" y="4752975"/>
          <p14:tracePt t="215111" x="2519363" y="4760913"/>
          <p14:tracePt t="215119" x="2519363" y="4768850"/>
          <p14:tracePt t="215127" x="2519363" y="4792663"/>
          <p14:tracePt t="215135" x="2519363" y="4800600"/>
          <p14:tracePt t="215143" x="2519363" y="4824413"/>
          <p14:tracePt t="215159" x="2519363" y="4832350"/>
          <p14:tracePt t="215223" x="2511425" y="4840288"/>
          <p14:tracePt t="215231" x="2511425" y="4856163"/>
          <p14:tracePt t="215239" x="2511425" y="4864100"/>
          <p14:tracePt t="215248" x="2511425" y="4872038"/>
          <p14:tracePt t="215255" x="2511425" y="4879975"/>
          <p14:tracePt t="215263" x="2511425" y="4895850"/>
          <p14:tracePt t="215271" x="2511425" y="4903788"/>
          <p14:tracePt t="215279" x="2511425" y="4911725"/>
          <p14:tracePt t="215287" x="2511425" y="4927600"/>
          <p14:tracePt t="215303" x="2511425" y="4935538"/>
          <p14:tracePt t="215311" x="2519363" y="4951413"/>
          <p14:tracePt t="215318" x="2519363" y="4959350"/>
          <p14:tracePt t="215327" x="2519363" y="4967288"/>
          <p14:tracePt t="215334" x="2527300" y="4967288"/>
          <p14:tracePt t="215367" x="2535238" y="4959350"/>
          <p14:tracePt t="215374" x="2543175" y="4943475"/>
          <p14:tracePt t="215383" x="2543175" y="4935538"/>
          <p14:tracePt t="215391" x="2543175" y="4919663"/>
          <p14:tracePt t="215399" x="2551113" y="4879975"/>
          <p14:tracePt t="215407" x="2566988" y="4824413"/>
          <p14:tracePt t="215416" x="2566988" y="4792663"/>
          <p14:tracePt t="215423" x="2566988" y="4745038"/>
          <p14:tracePt t="215432" x="2574925" y="4721225"/>
          <p14:tracePt t="215439" x="2574925" y="4705350"/>
          <p14:tracePt t="215448" x="2574925" y="4697413"/>
          <p14:tracePt t="215455" x="2574925" y="4689475"/>
          <p14:tracePt t="215497" x="2582863" y="4760913"/>
          <p14:tracePt t="215505" x="2582863" y="4784725"/>
          <p14:tracePt t="215515" x="2582863" y="4864100"/>
          <p14:tracePt t="215519" x="2590800" y="4935538"/>
          <p14:tracePt t="215527" x="2598738" y="4992688"/>
          <p14:tracePt t="215534" x="2606675" y="5032375"/>
          <p14:tracePt t="215543" x="2630488" y="5048250"/>
          <p14:tracePt t="215550" x="2638425" y="5072063"/>
          <p14:tracePt t="215559" x="2646363" y="5080000"/>
          <p14:tracePt t="215567" x="2654300" y="5087938"/>
          <p14:tracePt t="215584" x="2662238" y="5087938"/>
          <p14:tracePt t="215599" x="2662238" y="5072063"/>
          <p14:tracePt t="215607" x="2670175" y="5072063"/>
          <p14:tracePt t="215615" x="2678113" y="5016500"/>
          <p14:tracePt t="215623" x="2678113" y="4976813"/>
          <p14:tracePt t="215632" x="2686050" y="4887913"/>
          <p14:tracePt t="215639" x="2686050" y="4792663"/>
          <p14:tracePt t="215648" x="2686050" y="4721225"/>
          <p14:tracePt t="215655" x="2686050" y="4633913"/>
          <p14:tracePt t="215667" x="2686050" y="4616450"/>
          <p14:tracePt t="215671" x="2686050" y="4608513"/>
          <p14:tracePt t="215679" x="2686050" y="4600575"/>
          <p14:tracePt t="215711" x="2686050" y="4616450"/>
          <p14:tracePt t="215718" x="2678113" y="4624388"/>
          <p14:tracePt t="215726" x="2678113" y="4657725"/>
          <p14:tracePt t="215735" x="2670175" y="4673600"/>
          <p14:tracePt t="215743" x="2670175" y="4697413"/>
          <p14:tracePt t="215750" x="2670175" y="4713288"/>
          <p14:tracePt t="215759" x="2670175" y="4729163"/>
          <p14:tracePt t="215775" x="2670175" y="4737100"/>
          <p14:tracePt t="216432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27866-044A-4759-A133-9A1A7CE0C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Variational derivative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FFB32263-DBEF-496E-9CDF-3FCC58315856}"/>
                  </a:ext>
                </a:extLst>
              </p14:cNvPr>
              <p14:cNvContentPartPr/>
              <p14:nvPr/>
            </p14:nvContentPartPr>
            <p14:xfrm>
              <a:off x="3591410" y="3574889"/>
              <a:ext cx="360" cy="360"/>
            </p14:xfrm>
          </p:contentPart>
        </mc:Choice>
        <mc:Fallback xmlns=""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FFB32263-DBEF-496E-9CDF-3FCC5831585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82770" y="356588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F67F1291-DD09-4D03-B91E-57F1B4A42B4E}"/>
                  </a:ext>
                </a:extLst>
              </p14:cNvPr>
              <p14:cNvContentPartPr/>
              <p14:nvPr/>
            </p14:nvContentPartPr>
            <p14:xfrm>
              <a:off x="7224530" y="1914209"/>
              <a:ext cx="360" cy="36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F67F1291-DD09-4D03-B91E-57F1B4A42B4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15530" y="190556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3" name="Freihand 2">
                <a:extLst>
                  <a:ext uri="{FF2B5EF4-FFF2-40B4-BE49-F238E27FC236}">
                    <a16:creationId xmlns:a16="http://schemas.microsoft.com/office/drawing/2014/main" id="{CD685BE0-2196-4C2D-B0B8-9B4B5C08AF9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01680" y="1405800"/>
              <a:ext cx="8781840" cy="5190840"/>
            </p14:xfrm>
          </p:contentPart>
        </mc:Choice>
        <mc:Fallback xmlns="">
          <p:pic>
            <p:nvPicPr>
              <p:cNvPr id="3" name="Freihand 2">
                <a:extLst>
                  <a:ext uri="{FF2B5EF4-FFF2-40B4-BE49-F238E27FC236}">
                    <a16:creationId xmlns:a16="http://schemas.microsoft.com/office/drawing/2014/main" id="{CD685BE0-2196-4C2D-B0B8-9B4B5C08AF9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2320" y="1396440"/>
                <a:ext cx="8800560" cy="52095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A49B819-8FE1-449D-A299-FB2AFA820C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2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64592">
        <p:fade/>
      </p:transition>
    </mc:Choice>
    <mc:Fallback xmlns="">
      <p:transition advTm="5645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2F0AD1-7B10-4B49-ADA3-516A5A28D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advantages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AF057DC-E958-4718-A7B2-CC0227B07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There is no need for interface tracking, and topological evolution of the interfaces can be obtained by thermodynamics. </a:t>
            </a:r>
          </a:p>
          <a:p>
            <a:pPr>
              <a:spcAft>
                <a:spcPts val="1200"/>
              </a:spcAft>
            </a:pPr>
            <a:r>
              <a:rPr lang="en-US" dirty="0"/>
              <a:t>It is convenient to add new physics (e.g. mechanics, electrostatics, magnetostatics) through modification of the bulk free energy.</a:t>
            </a:r>
          </a:p>
          <a:p>
            <a:pPr>
              <a:spcAft>
                <a:spcPts val="1200"/>
              </a:spcAft>
            </a:pPr>
            <a:r>
              <a:rPr lang="en-US" dirty="0"/>
              <a:t>The phase field concept has such generality so that it can be applied to study of different microstructure resulted from different thermodynamic properties. </a:t>
            </a:r>
          </a:p>
          <a:p>
            <a:pPr>
              <a:spcAft>
                <a:spcPts val="1200"/>
              </a:spcAft>
            </a:pPr>
            <a:r>
              <a:rPr lang="en-US" dirty="0"/>
              <a:t>Thanks to the explicit formulation, phase field models are very convenient to be implemented and solved using most of the numerical methods.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B0ECE27-EC2E-43F4-B236-607B6857B9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8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84966">
        <p:fade/>
      </p:transition>
    </mc:Choice>
    <mc:Fallback xmlns="">
      <p:transition advTm="1849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B7D93C-5310-44D3-8B28-C25C4D65C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Bulk free energy density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FE2F6D-C653-4081-B25A-2A329EDAB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6" y="1556743"/>
            <a:ext cx="8640763" cy="504068"/>
          </a:xfrm>
        </p:spPr>
        <p:txBody>
          <a:bodyPr/>
          <a:lstStyle/>
          <a:p>
            <a:r>
              <a:rPr lang="en-US" sz="1800" dirty="0"/>
              <a:t>Phase separation in a binary mixture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63DE892-B265-4870-B730-0B752CE3D6C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30" y="2277726"/>
            <a:ext cx="5913772" cy="37257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49D480F-144A-405E-AA5D-C4573BA775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505" y="2867219"/>
            <a:ext cx="7128990" cy="333565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545F5376-39A6-49AC-B1B7-FEE130A24EF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688040" y="2597400"/>
              <a:ext cx="5598720" cy="3933000"/>
            </p14:xfrm>
          </p:contentPart>
        </mc:Choice>
        <mc:Fallback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545F5376-39A6-49AC-B1B7-FEE130A24EF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78680" y="2588040"/>
                <a:ext cx="5617440" cy="39517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E81DECD-37FA-4985-9EC2-140C312166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22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415045">
        <p:fade/>
      </p:transition>
    </mc:Choice>
    <mc:Fallback>
      <p:transition advTm="4150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048" x="1316038" y="2608263"/>
          <p14:tracePt t="90154" x="1316038" y="2616200"/>
          <p14:tracePt t="90241" x="1316038" y="2624138"/>
          <p14:tracePt t="90248" x="1331913" y="2624138"/>
          <p14:tracePt t="90256" x="1339850" y="2624138"/>
          <p14:tracePt t="90265" x="1347788" y="2624138"/>
          <p14:tracePt t="90280" x="1355725" y="2624138"/>
          <p14:tracePt t="90288" x="1371600" y="2624138"/>
          <p14:tracePt t="90304" x="1379538" y="2624138"/>
          <p14:tracePt t="90316" x="1395413" y="2624138"/>
          <p14:tracePt t="90328" x="1411288" y="2624138"/>
          <p14:tracePt t="90344" x="1419225" y="2624138"/>
          <p14:tracePt t="90360" x="1427163" y="2624138"/>
          <p14:tracePt t="90369" x="1427163" y="2632075"/>
          <p14:tracePt t="90392" x="1427163" y="2624138"/>
          <p14:tracePt t="90400" x="1427163" y="2616200"/>
          <p14:tracePt t="90416" x="1427163" y="2600325"/>
          <p14:tracePt t="90433" x="1427163" y="2592388"/>
          <p14:tracePt t="90440" x="1435100" y="2592388"/>
          <p14:tracePt t="90456" x="1435100" y="2584450"/>
          <p14:tracePt t="90465" x="1435100" y="2576513"/>
          <p14:tracePt t="90481" x="1435100" y="2566988"/>
          <p14:tracePt t="90488" x="1435100" y="2559050"/>
          <p14:tracePt t="90504" x="1435100" y="2543175"/>
          <p14:tracePt t="90520" x="1435100" y="2535238"/>
          <p14:tracePt t="90528" x="1435100" y="2527300"/>
          <p14:tracePt t="90536" x="1435100" y="2519363"/>
          <p14:tracePt t="90544" x="1435100" y="2511425"/>
          <p14:tracePt t="90552" x="1435100" y="2503488"/>
          <p14:tracePt t="90560" x="1435100" y="2495550"/>
          <p14:tracePt t="90569" x="1435100" y="2487613"/>
          <p14:tracePt t="90576" x="1435100" y="2479675"/>
          <p14:tracePt t="90584" x="1435100" y="2471738"/>
          <p14:tracePt t="90592" x="1435100" y="2455863"/>
          <p14:tracePt t="90600" x="1435100" y="2447925"/>
          <p14:tracePt t="90608" x="1435100" y="2439988"/>
          <p14:tracePt t="90632" x="1435100" y="2432050"/>
          <p14:tracePt t="90640" x="1443038" y="2432050"/>
          <p14:tracePt t="90664" x="1443038" y="2424113"/>
          <p14:tracePt t="90794" x="1411288" y="2463800"/>
          <p14:tracePt t="90800" x="1387475" y="2495550"/>
          <p14:tracePt t="90808" x="1339850" y="2559050"/>
          <p14:tracePt t="90816" x="1284288" y="2616200"/>
          <p14:tracePt t="90824" x="1243013" y="2647950"/>
          <p14:tracePt t="90833" x="1227138" y="2663825"/>
          <p14:tracePt t="90850" x="1227138" y="2671763"/>
          <p14:tracePt t="90898" x="1235075" y="2671763"/>
          <p14:tracePt t="90905" x="1243013" y="2663825"/>
          <p14:tracePt t="90912" x="1250950" y="2655888"/>
          <p14:tracePt t="90931" x="1258888" y="2624138"/>
          <p14:tracePt t="90936" x="1274763" y="2616200"/>
          <p14:tracePt t="90944" x="1284288" y="2600325"/>
          <p14:tracePt t="90952" x="1284288" y="2592388"/>
          <p14:tracePt t="90960" x="1292225" y="2584450"/>
          <p14:tracePt t="90968" x="1300163" y="2566988"/>
          <p14:tracePt t="90984" x="1308100" y="2566988"/>
          <p14:tracePt t="90992" x="1308100" y="2559050"/>
          <p14:tracePt t="91000" x="1308100" y="2551113"/>
          <p14:tracePt t="91138" x="1308100" y="2559050"/>
          <p14:tracePt t="91153" x="1300163" y="2566988"/>
          <p14:tracePt t="91267" x="1300163" y="2576513"/>
          <p14:tracePt t="91281" x="1316038" y="2576513"/>
          <p14:tracePt t="91296" x="1323975" y="2576513"/>
          <p14:tracePt t="91304" x="1331913" y="2576513"/>
          <p14:tracePt t="91312" x="1339850" y="2566988"/>
          <p14:tracePt t="91320" x="1347788" y="2566988"/>
          <p14:tracePt t="91328" x="1355725" y="2566988"/>
          <p14:tracePt t="92161" x="1363663" y="2566988"/>
          <p14:tracePt t="92328" x="1363663" y="2559050"/>
          <p14:tracePt t="92336" x="1363663" y="2551113"/>
          <p14:tracePt t="92352" x="1363663" y="2543175"/>
          <p14:tracePt t="92793" x="1355725" y="2543175"/>
          <p14:tracePt t="92800" x="1284288" y="2519363"/>
          <p14:tracePt t="92808" x="1258888" y="2511425"/>
          <p14:tracePt t="92816" x="1187450" y="2447925"/>
          <p14:tracePt t="92824" x="1139825" y="2408238"/>
          <p14:tracePt t="92833" x="1116013" y="2384425"/>
          <p14:tracePt t="92840" x="1092200" y="2328863"/>
          <p14:tracePt t="92849" x="1076325" y="2312988"/>
          <p14:tracePt t="92856" x="1068388" y="2273300"/>
          <p14:tracePt t="92865" x="1068388" y="2216150"/>
          <p14:tracePt t="92872" x="1068388" y="2184400"/>
          <p14:tracePt t="92883" x="1068388" y="2168525"/>
          <p14:tracePt t="92892" x="1068388" y="2152650"/>
          <p14:tracePt t="92896" x="1068388" y="2136775"/>
          <p14:tracePt t="92904" x="1068388" y="2120900"/>
          <p14:tracePt t="92912" x="1068388" y="2112963"/>
          <p14:tracePt t="92920" x="1076325" y="2105025"/>
          <p14:tracePt t="92928" x="1076325" y="2097088"/>
          <p14:tracePt t="92944" x="1084263" y="2089150"/>
          <p14:tracePt t="92968" x="1084263" y="2081213"/>
          <p14:tracePt t="92984" x="1084263" y="2073275"/>
          <p14:tracePt t="93232" x="1068388" y="2073275"/>
          <p14:tracePt t="93240" x="1060450" y="2073275"/>
          <p14:tracePt t="93248" x="1052513" y="2073275"/>
          <p14:tracePt t="93256" x="1036638" y="2081213"/>
          <p14:tracePt t="93265" x="1028700" y="2081213"/>
          <p14:tracePt t="93272" x="1020763" y="2081213"/>
          <p14:tracePt t="93283" x="1012825" y="2073275"/>
          <p14:tracePt t="93288" x="1004888" y="2073275"/>
          <p14:tracePt t="93296" x="989013" y="2073275"/>
          <p14:tracePt t="93304" x="981075" y="2065338"/>
          <p14:tracePt t="93312" x="973138" y="2057400"/>
          <p14:tracePt t="93320" x="965200" y="2057400"/>
          <p14:tracePt t="93336" x="957263" y="2057400"/>
          <p14:tracePt t="93344" x="949325" y="2049463"/>
          <p14:tracePt t="93360" x="941388" y="2049463"/>
          <p14:tracePt t="93376" x="925513" y="2041525"/>
          <p14:tracePt t="93384" x="917575" y="2041525"/>
          <p14:tracePt t="93392" x="908050" y="2041525"/>
          <p14:tracePt t="93400" x="892175" y="2033588"/>
          <p14:tracePt t="93408" x="884238" y="2025650"/>
          <p14:tracePt t="93416" x="876300" y="2025650"/>
          <p14:tracePt t="93433" x="868363" y="2025650"/>
          <p14:tracePt t="93456" x="860425" y="2025650"/>
          <p14:tracePt t="93481" x="852488" y="2017713"/>
          <p14:tracePt t="93497" x="844550" y="2017713"/>
          <p14:tracePt t="93520" x="836613" y="2017713"/>
          <p14:tracePt t="93528" x="836613" y="2009775"/>
          <p14:tracePt t="93577" x="844550" y="2009775"/>
          <p14:tracePt t="93600" x="852488" y="2009775"/>
          <p14:tracePt t="93609" x="860425" y="2009775"/>
          <p14:tracePt t="93616" x="868363" y="2009775"/>
          <p14:tracePt t="93632" x="884238" y="2001838"/>
          <p14:tracePt t="93640" x="908050" y="1985963"/>
          <p14:tracePt t="93648" x="917575" y="1985963"/>
          <p14:tracePt t="93665" x="933450" y="1985963"/>
          <p14:tracePt t="93672" x="941388" y="1978025"/>
          <p14:tracePt t="93682" x="949325" y="1978025"/>
          <p14:tracePt t="93688" x="965200" y="1970088"/>
          <p14:tracePt t="93698" x="973138" y="1970088"/>
          <p14:tracePt t="93704" x="981075" y="1962150"/>
          <p14:tracePt t="93713" x="989013" y="1962150"/>
          <p14:tracePt t="93729" x="996950" y="1962150"/>
          <p14:tracePt t="93850" x="1004888" y="1970088"/>
          <p14:tracePt t="93858" x="1012825" y="1970088"/>
          <p14:tracePt t="94080" x="996950" y="1970088"/>
          <p14:tracePt t="94088" x="973138" y="1978025"/>
          <p14:tracePt t="94096" x="965200" y="1962150"/>
          <p14:tracePt t="94104" x="949325" y="1962150"/>
          <p14:tracePt t="94121" x="933450" y="1962150"/>
          <p14:tracePt t="94128" x="925513" y="1970088"/>
          <p14:tracePt t="94136" x="900113" y="1970088"/>
          <p14:tracePt t="94144" x="892175" y="1970088"/>
          <p14:tracePt t="94168" x="892175" y="1978025"/>
          <p14:tracePt t="94216" x="884238" y="1978025"/>
          <p14:tracePt t="94232" x="868363" y="1978025"/>
          <p14:tracePt t="94242" x="868363" y="1985963"/>
          <p14:tracePt t="94248" x="852488" y="1985963"/>
          <p14:tracePt t="94256" x="836613" y="1993900"/>
          <p14:tracePt t="94264" x="757238" y="2001838"/>
          <p14:tracePt t="94272" x="749300" y="2009775"/>
          <p14:tracePt t="94280" x="733425" y="2009775"/>
          <p14:tracePt t="94288" x="725488" y="2017713"/>
          <p14:tracePt t="94305" x="717550" y="2017713"/>
          <p14:tracePt t="94408" x="717550" y="2009775"/>
          <p14:tracePt t="94416" x="725488" y="2009775"/>
          <p14:tracePt t="94433" x="741363" y="2009775"/>
          <p14:tracePt t="94440" x="741363" y="2001838"/>
          <p14:tracePt t="94448" x="749300" y="2001838"/>
          <p14:tracePt t="94456" x="749300" y="1993900"/>
          <p14:tracePt t="94464" x="757238" y="1993900"/>
          <p14:tracePt t="94472" x="757238" y="1985963"/>
          <p14:tracePt t="94504" x="765175" y="1985963"/>
          <p14:tracePt t="94512" x="773113" y="1985963"/>
          <p14:tracePt t="94528" x="773113" y="1978025"/>
          <p14:tracePt t="94544" x="781050" y="1978025"/>
          <p14:tracePt t="94552" x="788988" y="1970088"/>
          <p14:tracePt t="94556" x="796925" y="1962150"/>
          <p14:tracePt t="94568" x="804863" y="1962150"/>
          <p14:tracePt t="94592" x="812800" y="1962150"/>
          <p14:tracePt t="94616" x="820738" y="1962150"/>
          <p14:tracePt t="94624" x="820738" y="1954213"/>
          <p14:tracePt t="94633" x="828675" y="1954213"/>
          <p14:tracePt t="94664" x="836613" y="1954213"/>
          <p14:tracePt t="94672" x="844550" y="1954213"/>
          <p14:tracePt t="94680" x="852488" y="1954213"/>
          <p14:tracePt t="94688" x="876300" y="1954213"/>
          <p14:tracePt t="94696" x="892175" y="1954213"/>
          <p14:tracePt t="94708" x="908050" y="1954213"/>
          <p14:tracePt t="94712" x="925513" y="1954213"/>
          <p14:tracePt t="94721" x="957263" y="1954213"/>
          <p14:tracePt t="94728" x="996950" y="1954213"/>
          <p14:tracePt t="94737" x="1052513" y="1954213"/>
          <p14:tracePt t="94744" x="1116013" y="1954213"/>
          <p14:tracePt t="94752" x="1155700" y="1954213"/>
          <p14:tracePt t="94760" x="1243013" y="1954213"/>
          <p14:tracePt t="94768" x="1308100" y="1954213"/>
          <p14:tracePt t="94776" x="1347788" y="1954213"/>
          <p14:tracePt t="94784" x="1403350" y="1954213"/>
          <p14:tracePt t="94792" x="1466850" y="1954213"/>
          <p14:tracePt t="94800" x="1514475" y="1954213"/>
          <p14:tracePt t="94808" x="1570038" y="1954213"/>
          <p14:tracePt t="94816" x="1601788" y="1954213"/>
          <p14:tracePt t="94824" x="1641475" y="1946275"/>
          <p14:tracePt t="94833" x="1698625" y="1938338"/>
          <p14:tracePt t="94840" x="1762125" y="1938338"/>
          <p14:tracePt t="94848" x="1785938" y="1930400"/>
          <p14:tracePt t="94860" x="1809750" y="1930400"/>
          <p14:tracePt t="94865" x="1825625" y="1930400"/>
          <p14:tracePt t="94872" x="1865313" y="1930400"/>
          <p14:tracePt t="94880" x="1889125" y="1930400"/>
          <p14:tracePt t="94888" x="1905000" y="1922463"/>
          <p14:tracePt t="94896" x="1920875" y="1914525"/>
          <p14:tracePt t="94906" x="1936750" y="1914525"/>
          <p14:tracePt t="94912" x="1952625" y="1914525"/>
          <p14:tracePt t="94920" x="1960563" y="1914525"/>
          <p14:tracePt t="94928" x="1984375" y="1898650"/>
          <p14:tracePt t="94937" x="2000250" y="1898650"/>
          <p14:tracePt t="94944" x="2041525" y="1890713"/>
          <p14:tracePt t="94954" x="2049463" y="1890713"/>
          <p14:tracePt t="94960" x="2105025" y="1873250"/>
          <p14:tracePt t="94968" x="2152650" y="1865313"/>
          <p14:tracePt t="94976" x="2176463" y="1857375"/>
          <p14:tracePt t="94984" x="2192338" y="1857375"/>
          <p14:tracePt t="94992" x="2208213" y="1857375"/>
          <p14:tracePt t="95000" x="2216150" y="1857375"/>
          <p14:tracePt t="95012" x="2216150" y="1849438"/>
          <p14:tracePt t="95016" x="2224088" y="1849438"/>
          <p14:tracePt t="95032" x="2232025" y="1849438"/>
          <p14:tracePt t="95064" x="2239963" y="1849438"/>
          <p14:tracePt t="95080" x="2247900" y="1849438"/>
          <p14:tracePt t="95096" x="2247900" y="1841500"/>
          <p14:tracePt t="95240" x="2255838" y="1841500"/>
          <p14:tracePt t="95248" x="2263775" y="1841500"/>
          <p14:tracePt t="95272" x="2271713" y="1841500"/>
          <p14:tracePt t="95289" x="2279650" y="1849438"/>
          <p14:tracePt t="95304" x="2295525" y="1849438"/>
          <p14:tracePt t="95316" x="2319338" y="1849438"/>
          <p14:tracePt t="95320" x="2327275" y="1849438"/>
          <p14:tracePt t="95328" x="2335213" y="1849438"/>
          <p14:tracePt t="95336" x="2359025" y="1849438"/>
          <p14:tracePt t="95344" x="2374900" y="1849438"/>
          <p14:tracePt t="95352" x="2392363" y="1849438"/>
          <p14:tracePt t="95360" x="2424113" y="1849438"/>
          <p14:tracePt t="95368" x="2439988" y="1849438"/>
          <p14:tracePt t="95376" x="2455863" y="1849438"/>
          <p14:tracePt t="95384" x="2463800" y="1849438"/>
          <p14:tracePt t="95392" x="2471738" y="1849438"/>
          <p14:tracePt t="95400" x="2479675" y="1849438"/>
          <p14:tracePt t="95408" x="2487613" y="1849438"/>
          <p14:tracePt t="95416" x="2495550" y="1849438"/>
          <p14:tracePt t="95424" x="2503488" y="1849438"/>
          <p14:tracePt t="95432" x="2511425" y="1849438"/>
          <p14:tracePt t="95448" x="2519363" y="1849438"/>
          <p14:tracePt t="95464" x="2527300" y="1849438"/>
          <p14:tracePt t="95489" x="2535238" y="1849438"/>
          <p14:tracePt t="95497" x="2543175" y="1849438"/>
          <p14:tracePt t="95521" x="2551113" y="1849438"/>
          <p14:tracePt t="95552" x="2559050" y="1849438"/>
          <p14:tracePt t="95576" x="2566988" y="1849438"/>
          <p14:tracePt t="95584" x="2574925" y="1849438"/>
          <p14:tracePt t="95600" x="2582863" y="1849438"/>
          <p14:tracePt t="95624" x="2590800" y="1849438"/>
          <p14:tracePt t="95640" x="2598738" y="1849438"/>
          <p14:tracePt t="95648" x="2606675" y="1849438"/>
          <p14:tracePt t="95664" x="2614613" y="1849438"/>
          <p14:tracePt t="95672" x="2622550" y="1849438"/>
          <p14:tracePt t="95689" x="2630488" y="1849438"/>
          <p14:tracePt t="95697" x="2638425" y="1849438"/>
          <p14:tracePt t="95713" x="2646363" y="1849438"/>
          <p14:tracePt t="95944" x="2654300" y="1849438"/>
          <p14:tracePt t="95953" x="2662238" y="1849438"/>
          <p14:tracePt t="95960" x="2670175" y="1849438"/>
          <p14:tracePt t="95968" x="2678113" y="1849438"/>
          <p14:tracePt t="95976" x="2686050" y="1849438"/>
          <p14:tracePt t="95983" x="2693988" y="1849438"/>
          <p14:tracePt t="95992" x="2717800" y="1849438"/>
          <p14:tracePt t="96000" x="2741613" y="1849438"/>
          <p14:tracePt t="96008" x="2741613" y="1857375"/>
          <p14:tracePt t="96017" x="2767013" y="1857375"/>
          <p14:tracePt t="96032" x="2774950" y="1857375"/>
          <p14:tracePt t="96296" x="2782888" y="1857375"/>
          <p14:tracePt t="96304" x="2790825" y="1857375"/>
          <p14:tracePt t="96312" x="2806700" y="1857375"/>
          <p14:tracePt t="96328" x="2814638" y="1857375"/>
          <p14:tracePt t="96344" x="2822575" y="1857375"/>
          <p14:tracePt t="96368" x="2830513" y="1857375"/>
          <p14:tracePt t="96376" x="2838450" y="1857375"/>
          <p14:tracePt t="96440" x="2846388" y="1857375"/>
          <p14:tracePt t="96447" x="2854325" y="1857375"/>
          <p14:tracePt t="96458" x="2862263" y="1857375"/>
          <p14:tracePt t="96465" x="2870200" y="1857375"/>
          <p14:tracePt t="96472" x="2878138" y="1857375"/>
          <p14:tracePt t="96480" x="2886075" y="1857375"/>
          <p14:tracePt t="96488" x="2901950" y="1857375"/>
          <p14:tracePt t="96496" x="2917825" y="1857375"/>
          <p14:tracePt t="96504" x="2933700" y="1857375"/>
          <p14:tracePt t="96512" x="2973388" y="1857375"/>
          <p14:tracePt t="96520" x="2997200" y="1857375"/>
          <p14:tracePt t="96528" x="3013075" y="1857375"/>
          <p14:tracePt t="96536" x="3028950" y="1857375"/>
          <p14:tracePt t="96545" x="3076575" y="1857375"/>
          <p14:tracePt t="96552" x="3092450" y="1857375"/>
          <p14:tracePt t="96562" x="3100388" y="1857375"/>
          <p14:tracePt t="96568" x="3109913" y="1857375"/>
          <p14:tracePt t="96578" x="3117850" y="1857375"/>
          <p14:tracePt t="96584" x="3141663" y="1857375"/>
          <p14:tracePt t="96594" x="3149600" y="1857375"/>
          <p14:tracePt t="96600" x="3165475" y="1857375"/>
          <p14:tracePt t="96610" x="3181350" y="1857375"/>
          <p14:tracePt t="96616" x="3189288" y="1857375"/>
          <p14:tracePt t="96624" x="3213100" y="1857375"/>
          <p14:tracePt t="96632" x="3252788" y="1857375"/>
          <p14:tracePt t="96640" x="3300413" y="1857375"/>
          <p14:tracePt t="96648" x="3340100" y="1857375"/>
          <p14:tracePt t="96656" x="3379788" y="1857375"/>
          <p14:tracePt t="96664" x="3467100" y="1857375"/>
          <p14:tracePt t="96674" x="3500438" y="1865313"/>
          <p14:tracePt t="96676" x="3571875" y="1865313"/>
          <p14:tracePt t="96688" x="3659188" y="1865313"/>
          <p14:tracePt t="96696" x="3675063" y="1865313"/>
          <p14:tracePt t="96704" x="3738563" y="1865313"/>
          <p14:tracePt t="96718" x="3794125" y="1865313"/>
          <p14:tracePt t="96720" x="3859213" y="1865313"/>
          <p14:tracePt t="96729" x="3906838" y="1865313"/>
          <p14:tracePt t="96736" x="3986213" y="1865313"/>
          <p14:tracePt t="96746" x="4081463" y="1865313"/>
          <p14:tracePt t="96752" x="4129088" y="1857375"/>
          <p14:tracePt t="96761" x="4176713" y="1857375"/>
          <p14:tracePt t="96768" x="4200525" y="1849438"/>
          <p14:tracePt t="96777" x="4210050" y="1849438"/>
          <p14:tracePt t="96784" x="4217988" y="1849438"/>
          <p14:tracePt t="96793" x="4225925" y="1849438"/>
          <p14:tracePt t="96800" x="4233863" y="1849438"/>
          <p14:tracePt t="96809" x="4241800" y="1849438"/>
          <p14:tracePt t="96828" x="4249738" y="1849438"/>
          <p14:tracePt t="96856" x="4257675" y="1849438"/>
          <p14:tracePt t="96872" x="4265613" y="1849438"/>
          <p14:tracePt t="96881" x="4281488" y="1849438"/>
          <p14:tracePt t="96889" x="4289425" y="1849438"/>
          <p14:tracePt t="96897" x="4297363" y="1849438"/>
          <p14:tracePt t="96904" x="4305300" y="1849438"/>
          <p14:tracePt t="96929" x="4321175" y="1849438"/>
          <p14:tracePt t="97064" x="4321175" y="1857375"/>
          <p14:tracePt t="97088" x="4321175" y="1865313"/>
          <p14:tracePt t="97489" x="4321175" y="1873250"/>
          <p14:tracePt t="97496" x="4321175" y="1881188"/>
          <p14:tracePt t="97504" x="4321175" y="1890713"/>
          <p14:tracePt t="97512" x="4313238" y="1898650"/>
          <p14:tracePt t="97520" x="4305300" y="1906588"/>
          <p14:tracePt t="97529" x="4305300" y="1922463"/>
          <p14:tracePt t="97545" x="4305300" y="1930400"/>
          <p14:tracePt t="97552" x="4297363" y="1938338"/>
          <p14:tracePt t="97560" x="4289425" y="1946275"/>
          <p14:tracePt t="97568" x="4281488" y="1954213"/>
          <p14:tracePt t="97576" x="4273550" y="1962150"/>
          <p14:tracePt t="97588" x="4257675" y="1978025"/>
          <p14:tracePt t="97592" x="4225925" y="1993900"/>
          <p14:tracePt t="97600" x="4210050" y="2017713"/>
          <p14:tracePt t="97608" x="4160838" y="2041525"/>
          <p14:tracePt t="97616" x="4137025" y="2057400"/>
          <p14:tracePt t="97624" x="4113213" y="2081213"/>
          <p14:tracePt t="97632" x="4097338" y="2097088"/>
          <p14:tracePt t="97640" x="4081463" y="2112963"/>
          <p14:tracePt t="97648" x="4073525" y="2120900"/>
          <p14:tracePt t="97656" x="4065588" y="2128838"/>
          <p14:tracePt t="97664" x="4065588" y="2144713"/>
          <p14:tracePt t="97672" x="4057650" y="2144713"/>
          <p14:tracePt t="97680" x="4057650" y="2160588"/>
          <p14:tracePt t="97688" x="4049713" y="2176463"/>
          <p14:tracePt t="97697" x="4049713" y="2184400"/>
          <p14:tracePt t="97704" x="4033838" y="2200275"/>
          <p14:tracePt t="97712" x="4033838" y="2208213"/>
          <p14:tracePt t="97720" x="4017963" y="2289175"/>
          <p14:tracePt t="97730" x="4002088" y="2384425"/>
          <p14:tracePt t="97736" x="3986213" y="2463800"/>
          <p14:tracePt t="97745" x="3970338" y="2584450"/>
          <p14:tracePt t="97752" x="3946525" y="2647950"/>
          <p14:tracePt t="97760" x="3938588" y="2663825"/>
          <p14:tracePt t="97768" x="3930650" y="2743200"/>
          <p14:tracePt t="97776" x="3922713" y="2759075"/>
          <p14:tracePt t="97784" x="3914775" y="2798763"/>
          <p14:tracePt t="97792" x="3914775" y="2822575"/>
          <p14:tracePt t="97800" x="3914775" y="2830513"/>
          <p14:tracePt t="97808" x="3914775" y="2846388"/>
          <p14:tracePt t="97816" x="3914775" y="2862263"/>
          <p14:tracePt t="97824" x="3914775" y="2878138"/>
          <p14:tracePt t="97832" x="3914775" y="2894013"/>
          <p14:tracePt t="97840" x="3914775" y="2919413"/>
          <p14:tracePt t="97848" x="3914775" y="2951163"/>
          <p14:tracePt t="97856" x="3914775" y="2967038"/>
          <p14:tracePt t="97864" x="3914775" y="2990850"/>
          <p14:tracePt t="97872" x="3914775" y="2998788"/>
          <p14:tracePt t="97880" x="3914775" y="3014663"/>
          <p14:tracePt t="97888" x="3914775" y="3022600"/>
          <p14:tracePt t="97897" x="3914775" y="3030538"/>
          <p14:tracePt t="97903" x="3914775" y="3046413"/>
          <p14:tracePt t="97913" x="3914775" y="3070225"/>
          <p14:tracePt t="97930" x="3914775" y="3141663"/>
          <p14:tracePt t="97936" x="3914775" y="3197225"/>
          <p14:tracePt t="97945" x="3914775" y="3213100"/>
          <p14:tracePt t="97952" x="3914775" y="3252788"/>
          <p14:tracePt t="97962" x="3914775" y="3309938"/>
          <p14:tracePt t="97968" x="3906838" y="3325813"/>
          <p14:tracePt t="97976" x="3898900" y="3365500"/>
          <p14:tracePt t="97984" x="3898900" y="3421063"/>
          <p14:tracePt t="97992" x="3890963" y="3452813"/>
          <p14:tracePt t="98000" x="3883025" y="3468688"/>
          <p14:tracePt t="98008" x="3883025" y="3492500"/>
          <p14:tracePt t="98016" x="3875088" y="3516313"/>
          <p14:tracePt t="98024" x="3867150" y="3532188"/>
          <p14:tracePt t="98032" x="3859213" y="3540125"/>
          <p14:tracePt t="98040" x="3843338" y="3556000"/>
          <p14:tracePt t="98048" x="3833813" y="3571875"/>
          <p14:tracePt t="98056" x="3817938" y="3595688"/>
          <p14:tracePt t="98104" x="3817938" y="3605213"/>
          <p14:tracePt t="98120" x="3810000" y="3613150"/>
          <p14:tracePt t="98144" x="3802063" y="3613150"/>
          <p14:tracePt t="98152" x="3794125" y="3613150"/>
          <p14:tracePt t="98161" x="3786188" y="3621088"/>
          <p14:tracePt t="98168" x="3754438" y="3621088"/>
          <p14:tracePt t="98176" x="3714750" y="3621088"/>
          <p14:tracePt t="98184" x="3595688" y="3621088"/>
          <p14:tracePt t="98195" x="3532188" y="3621088"/>
          <p14:tracePt t="98201" x="3403600" y="3621088"/>
          <p14:tracePt t="98209" x="3292475" y="3621088"/>
          <p14:tracePt t="98216" x="3189288" y="3613150"/>
          <p14:tracePt t="98224" x="3117850" y="3587750"/>
          <p14:tracePt t="98232" x="3052763" y="3532188"/>
          <p14:tracePt t="98240" x="3036888" y="3476625"/>
          <p14:tracePt t="98365" x="3060700" y="3476625"/>
          <p14:tracePt t="98370" x="3068638" y="3476625"/>
          <p14:tracePt t="98384" x="3084513" y="3476625"/>
          <p14:tracePt t="98408" x="3092450" y="3476625"/>
          <p14:tracePt t="98416" x="3100388" y="3484563"/>
          <p14:tracePt t="98424" x="3109913" y="3484563"/>
          <p14:tracePt t="98432" x="3117850" y="3484563"/>
          <p14:tracePt t="98440" x="3125788" y="3476625"/>
          <p14:tracePt t="98448" x="3133725" y="3476625"/>
          <p14:tracePt t="98464" x="3141663" y="3468688"/>
          <p14:tracePt t="98472" x="3141663" y="3460750"/>
          <p14:tracePt t="98489" x="3141663" y="3452813"/>
          <p14:tracePt t="98504" x="3141663" y="3444875"/>
          <p14:tracePt t="98512" x="3133725" y="3436938"/>
          <p14:tracePt t="98522" x="3125788" y="3429000"/>
          <p14:tracePt t="98537" x="3125788" y="3413125"/>
          <p14:tracePt t="98545" x="3117850" y="3405188"/>
          <p14:tracePt t="98552" x="3109913" y="3389313"/>
          <p14:tracePt t="98563" x="3109913" y="3381375"/>
          <p14:tracePt t="98568" x="3092450" y="3341688"/>
          <p14:tracePt t="98577" x="3060700" y="3294063"/>
          <p14:tracePt t="98584" x="3052763" y="3213100"/>
          <p14:tracePt t="98592" x="3028950" y="3109913"/>
          <p14:tracePt t="98601" x="3005138" y="3006725"/>
          <p14:tracePt t="98608" x="2981325" y="2886075"/>
          <p14:tracePt t="98617" x="2965450" y="2782888"/>
          <p14:tracePt t="98624" x="2957513" y="2711450"/>
          <p14:tracePt t="98632" x="2941638" y="2592388"/>
          <p14:tracePt t="98640" x="2933700" y="2495550"/>
          <p14:tracePt t="98645" x="2933700" y="2424113"/>
          <p14:tracePt t="98656" x="2925763" y="2336800"/>
          <p14:tracePt t="98664" x="2917825" y="2305050"/>
          <p14:tracePt t="98672" x="2917825" y="2257425"/>
          <p14:tracePt t="98680" x="2901950" y="2233613"/>
          <p14:tracePt t="98690" x="2886075" y="2224088"/>
          <p14:tracePt t="98696" x="2878138" y="2216150"/>
          <p14:tracePt t="98704" x="2870200" y="2208213"/>
          <p14:tracePt t="98713" x="2846388" y="2200275"/>
          <p14:tracePt t="98720" x="2846388" y="2184400"/>
          <p14:tracePt t="98727" x="2830513" y="2184400"/>
          <p14:tracePt t="98736" x="2822575" y="2184400"/>
          <p14:tracePt t="98744" x="2814638" y="2176463"/>
          <p14:tracePt t="98753" x="2798763" y="2168525"/>
          <p14:tracePt t="98769" x="2774950" y="2160588"/>
          <p14:tracePt t="98784" x="2759075" y="2152650"/>
          <p14:tracePt t="98796" x="2741613" y="2144713"/>
          <p14:tracePt t="98801" x="2733675" y="2144713"/>
          <p14:tracePt t="98808" x="2717800" y="2144713"/>
          <p14:tracePt t="98818" x="2693988" y="2144713"/>
          <p14:tracePt t="98826" x="2678113" y="2144713"/>
          <p14:tracePt t="98834" x="2670175" y="2144713"/>
          <p14:tracePt t="98840" x="2662238" y="2152650"/>
          <p14:tracePt t="98848" x="2646363" y="2160588"/>
          <p14:tracePt t="98856" x="2630488" y="2168525"/>
          <p14:tracePt t="98864" x="2606675" y="2184400"/>
          <p14:tracePt t="98873" x="2582863" y="2216150"/>
          <p14:tracePt t="98880" x="2566988" y="2233613"/>
          <p14:tracePt t="98888" x="2535238" y="2281238"/>
          <p14:tracePt t="98896" x="2519363" y="2305050"/>
          <p14:tracePt t="98921" x="2471738" y="2360613"/>
          <p14:tracePt t="98928" x="2463800" y="2376488"/>
          <p14:tracePt t="98936" x="2447925" y="2384425"/>
          <p14:tracePt t="98949" x="2432050" y="2400300"/>
          <p14:tracePt t="98961" x="2424113" y="2408238"/>
          <p14:tracePt t="98968" x="2416175" y="2416175"/>
          <p14:tracePt t="98977" x="2408238" y="2424113"/>
          <p14:tracePt t="98984" x="2400300" y="2439988"/>
          <p14:tracePt t="98993" x="2392363" y="2439988"/>
          <p14:tracePt t="99001" x="2384425" y="2447925"/>
          <p14:tracePt t="99008" x="2384425" y="2455863"/>
          <p14:tracePt t="99024" x="2384425" y="2463800"/>
          <p14:tracePt t="99032" x="2374900" y="2463800"/>
          <p14:tracePt t="99072" x="2374900" y="2471738"/>
          <p14:tracePt t="99080" x="2374900" y="2479675"/>
          <p14:tracePt t="99088" x="2374900" y="2487613"/>
          <p14:tracePt t="99100" x="2374900" y="2503488"/>
          <p14:tracePt t="99112" x="2374900" y="2511425"/>
          <p14:tracePt t="99120" x="2374900" y="2519363"/>
          <p14:tracePt t="99136" x="2374900" y="2527300"/>
          <p14:tracePt t="99152" x="2374900" y="2535238"/>
          <p14:tracePt t="99312" x="2374900" y="2543175"/>
          <p14:tracePt t="99336" x="2366963" y="2551113"/>
          <p14:tracePt t="99352" x="2359025" y="2551113"/>
          <p14:tracePt t="99360" x="2351088" y="2559050"/>
          <p14:tracePt t="99376" x="2343150" y="2559050"/>
          <p14:tracePt t="99384" x="2327275" y="2559050"/>
          <p14:tracePt t="99392" x="2319338" y="2559050"/>
          <p14:tracePt t="99404" x="2311400" y="2559050"/>
          <p14:tracePt t="99408" x="2287588" y="2559050"/>
          <p14:tracePt t="99415" x="2271713" y="2566988"/>
          <p14:tracePt t="99424" x="2263775" y="2566988"/>
          <p14:tracePt t="99433" x="2255838" y="2576513"/>
          <p14:tracePt t="99440" x="2239963" y="2576513"/>
          <p14:tracePt t="99449" x="2232025" y="2584450"/>
          <p14:tracePt t="99456" x="2208213" y="2592388"/>
          <p14:tracePt t="99464" x="2200275" y="2592388"/>
          <p14:tracePt t="99472" x="2192338" y="2592388"/>
          <p14:tracePt t="99480" x="2184400" y="2600325"/>
          <p14:tracePt t="99488" x="2176463" y="2608263"/>
          <p14:tracePt t="99496" x="2168525" y="2616200"/>
          <p14:tracePt t="99505" x="2160588" y="2616200"/>
          <p14:tracePt t="99512" x="2152650" y="2632075"/>
          <p14:tracePt t="99521" x="2144713" y="2632075"/>
          <p14:tracePt t="99528" x="2136775" y="2640013"/>
          <p14:tracePt t="99536" x="2120900" y="2671763"/>
          <p14:tracePt t="99544" x="2112963" y="2671763"/>
          <p14:tracePt t="99552" x="2089150" y="2695575"/>
          <p14:tracePt t="99560" x="2065338" y="2703513"/>
          <p14:tracePt t="99568" x="2057400" y="2727325"/>
          <p14:tracePt t="99576" x="2049463" y="2743200"/>
          <p14:tracePt t="99585" x="2033588" y="2751138"/>
          <p14:tracePt t="99592" x="2025650" y="2767013"/>
          <p14:tracePt t="99600" x="2008188" y="2790825"/>
          <p14:tracePt t="99608" x="1992313" y="2814638"/>
          <p14:tracePt t="99615" x="1984375" y="2822575"/>
          <p14:tracePt t="99624" x="1960563" y="2846388"/>
          <p14:tracePt t="99632" x="1952625" y="2846388"/>
          <p14:tracePt t="99640" x="1936750" y="2862263"/>
          <p14:tracePt t="99649" x="1928813" y="2862263"/>
          <p14:tracePt t="99656" x="1920875" y="2870200"/>
          <p14:tracePt t="99672" x="1912938" y="2870200"/>
          <p14:tracePt t="99680" x="1897063" y="2870200"/>
          <p14:tracePt t="99688" x="1897063" y="2878138"/>
          <p14:tracePt t="99744" x="1889125" y="2878138"/>
          <p14:tracePt t="99776" x="1881188" y="2878138"/>
          <p14:tracePt t="99785" x="1873250" y="2878138"/>
          <p14:tracePt t="99792" x="1865313" y="2870200"/>
          <p14:tracePt t="99808" x="1849438" y="2854325"/>
          <p14:tracePt t="99816" x="1849438" y="2846388"/>
          <p14:tracePt t="99824" x="1833563" y="2838450"/>
          <p14:tracePt t="99834" x="1833563" y="2830513"/>
          <p14:tracePt t="99840" x="1825625" y="2822575"/>
          <p14:tracePt t="99849" x="1825625" y="2814638"/>
          <p14:tracePt t="99856" x="1817688" y="2806700"/>
          <p14:tracePt t="99865" x="1817688" y="2798763"/>
          <p14:tracePt t="99880" x="1817688" y="2790825"/>
          <p14:tracePt t="100112" x="1825625" y="2790825"/>
          <p14:tracePt t="100266" x="1833563" y="2790825"/>
          <p14:tracePt t="100288" x="1841500" y="2790825"/>
          <p14:tracePt t="100304" x="1849438" y="2790825"/>
          <p14:tracePt t="100312" x="1865313" y="2790825"/>
          <p14:tracePt t="100328" x="1873250" y="2790825"/>
          <p14:tracePt t="100336" x="1889125" y="2790825"/>
          <p14:tracePt t="100344" x="1897063" y="2790825"/>
          <p14:tracePt t="100353" x="1912938" y="2790825"/>
          <p14:tracePt t="100360" x="1928813" y="2790825"/>
          <p14:tracePt t="100368" x="1960563" y="2790825"/>
          <p14:tracePt t="100376" x="2000250" y="2790825"/>
          <p14:tracePt t="100384" x="2057400" y="2790825"/>
          <p14:tracePt t="100392" x="2120900" y="2790825"/>
          <p14:tracePt t="100400" x="2160588" y="2790825"/>
          <p14:tracePt t="100408" x="2279650" y="2790825"/>
          <p14:tracePt t="100416" x="2311400" y="2790825"/>
          <p14:tracePt t="100424" x="2351088" y="2790825"/>
          <p14:tracePt t="100432" x="2408238" y="2790825"/>
          <p14:tracePt t="100441" x="2424113" y="2790825"/>
          <p14:tracePt t="100448" x="2463800" y="2790825"/>
          <p14:tracePt t="100457" x="2479675" y="2790825"/>
          <p14:tracePt t="100464" x="2487613" y="2790825"/>
          <p14:tracePt t="100472" x="2495550" y="2790825"/>
          <p14:tracePt t="100479" x="2503488" y="2790825"/>
          <p14:tracePt t="100490" x="2519363" y="2790825"/>
          <p14:tracePt t="100505" x="2527300" y="2790825"/>
          <p14:tracePt t="100512" x="2543175" y="2790825"/>
          <p14:tracePt t="100528" x="2551113" y="2790825"/>
          <p14:tracePt t="100536" x="2559050" y="2790825"/>
          <p14:tracePt t="100544" x="2566988" y="2790825"/>
          <p14:tracePt t="100552" x="2574925" y="2790825"/>
          <p14:tracePt t="100560" x="2582863" y="2790825"/>
          <p14:tracePt t="100568" x="2598738" y="2790825"/>
          <p14:tracePt t="100576" x="2606675" y="2790825"/>
          <p14:tracePt t="100584" x="2646363" y="2774950"/>
          <p14:tracePt t="100592" x="2662238" y="2774950"/>
          <p14:tracePt t="100600" x="2709863" y="2767013"/>
          <p14:tracePt t="100608" x="2741613" y="2767013"/>
          <p14:tracePt t="100612" x="2790825" y="2759075"/>
          <p14:tracePt t="100626" x="2846388" y="2751138"/>
          <p14:tracePt t="100632" x="2862263" y="2743200"/>
          <p14:tracePt t="100641" x="2925763" y="2743200"/>
          <p14:tracePt t="100648" x="2949575" y="2743200"/>
          <p14:tracePt t="100657" x="2981325" y="2743200"/>
          <p14:tracePt t="100664" x="3092450" y="2735263"/>
          <p14:tracePt t="100672" x="3149600" y="2727325"/>
          <p14:tracePt t="100680" x="3244850" y="2727325"/>
          <p14:tracePt t="100688" x="3316288" y="2727325"/>
          <p14:tracePt t="100696" x="3427413" y="2727325"/>
          <p14:tracePt t="100704" x="3524250" y="2727325"/>
          <p14:tracePt t="100712" x="3659188" y="2727325"/>
          <p14:tracePt t="100720" x="3810000" y="2727325"/>
          <p14:tracePt t="100728" x="3906838" y="2727325"/>
          <p14:tracePt t="100736" x="4033838" y="2727325"/>
          <p14:tracePt t="100744" x="4152900" y="2727325"/>
          <p14:tracePt t="100752" x="4217988" y="2727325"/>
          <p14:tracePt t="100764" x="4321175" y="2727325"/>
          <p14:tracePt t="100768" x="4408488" y="2727325"/>
          <p14:tracePt t="100776" x="4471988" y="2727325"/>
          <p14:tracePt t="100784" x="4543425" y="2727325"/>
          <p14:tracePt t="100792" x="4600575" y="2727325"/>
          <p14:tracePt t="100800" x="4664075" y="2727325"/>
          <p14:tracePt t="100808" x="4703763" y="2735263"/>
          <p14:tracePt t="100816" x="4735513" y="2743200"/>
          <p14:tracePt t="100824" x="4751388" y="2743200"/>
          <p14:tracePt t="100832" x="4791075" y="2743200"/>
          <p14:tracePt t="100841" x="4799013" y="2743200"/>
          <p14:tracePt t="100848" x="4806950" y="2743200"/>
          <p14:tracePt t="100857" x="4830763" y="2743200"/>
          <p14:tracePt t="100864" x="4838700" y="2743200"/>
          <p14:tracePt t="100875" x="4854575" y="2743200"/>
          <p14:tracePt t="100880" x="4870450" y="2743200"/>
          <p14:tracePt t="100888" x="4894263" y="2743200"/>
          <p14:tracePt t="100896" x="4926013" y="2743200"/>
          <p14:tracePt t="100904" x="4967288" y="2743200"/>
          <p14:tracePt t="100916" x="4991100" y="2743200"/>
          <p14:tracePt t="100920" x="5014913" y="2743200"/>
          <p14:tracePt t="100928" x="5022850" y="2743200"/>
          <p14:tracePt t="100936" x="5046663" y="2743200"/>
          <p14:tracePt t="100944" x="5062538" y="2743200"/>
          <p14:tracePt t="100952" x="5070475" y="2743200"/>
          <p14:tracePt t="100960" x="5078413" y="2743200"/>
          <p14:tracePt t="100968" x="5086350" y="2743200"/>
          <p14:tracePt t="100976" x="5094288" y="2743200"/>
          <p14:tracePt t="100984" x="5110163" y="2743200"/>
          <p14:tracePt t="100992" x="5118100" y="2743200"/>
          <p14:tracePt t="101000" x="5133975" y="2743200"/>
          <p14:tracePt t="101008" x="5181600" y="2743200"/>
          <p14:tracePt t="101018" x="5197475" y="2743200"/>
          <p14:tracePt t="101031" x="5221288" y="2743200"/>
          <p14:tracePt t="101033" x="5268913" y="2743200"/>
          <p14:tracePt t="101042" x="5276850" y="2743200"/>
          <p14:tracePt t="101048" x="5284788" y="2743200"/>
          <p14:tracePt t="101068" x="5292725" y="2743200"/>
          <p14:tracePt t="101080" x="5300663" y="2743200"/>
          <p14:tracePt t="101088" x="5318125" y="2743200"/>
          <p14:tracePt t="101096" x="5326063" y="2743200"/>
          <p14:tracePt t="101104" x="5349875" y="2751138"/>
          <p14:tracePt t="101112" x="5357813" y="2751138"/>
          <p14:tracePt t="101120" x="5365750" y="2759075"/>
          <p14:tracePt t="101128" x="5373688" y="2759075"/>
          <p14:tracePt t="101136" x="5381625" y="2759075"/>
          <p14:tracePt t="101144" x="5405438" y="2759075"/>
          <p14:tracePt t="101152" x="5413375" y="2759075"/>
          <p14:tracePt t="101160" x="5429250" y="2759075"/>
          <p14:tracePt t="101168" x="5445125" y="2759075"/>
          <p14:tracePt t="101176" x="5468938" y="2759075"/>
          <p14:tracePt t="101184" x="5484813" y="2751138"/>
          <p14:tracePt t="101192" x="5492750" y="2751138"/>
          <p14:tracePt t="101200" x="5516563" y="2751138"/>
          <p14:tracePt t="101208" x="5524500" y="2751138"/>
          <p14:tracePt t="101226" x="5548313" y="2751138"/>
          <p14:tracePt t="101232" x="5564188" y="2751138"/>
          <p14:tracePt t="101241" x="5580063" y="2743200"/>
          <p14:tracePt t="101248" x="5603875" y="2743200"/>
          <p14:tracePt t="101258" x="5619750" y="2735263"/>
          <p14:tracePt t="101264" x="5643563" y="2735263"/>
          <p14:tracePt t="101273" x="5667375" y="2735263"/>
          <p14:tracePt t="101280" x="5700713" y="2735263"/>
          <p14:tracePt t="101290" x="5716588" y="2735263"/>
          <p14:tracePt t="101296" x="5740400" y="2735263"/>
          <p14:tracePt t="101304" x="5772150" y="2727325"/>
          <p14:tracePt t="101312" x="5788025" y="2727325"/>
          <p14:tracePt t="101320" x="5811838" y="2727325"/>
          <p14:tracePt t="101328" x="5843588" y="2727325"/>
          <p14:tracePt t="101336" x="5922963" y="2719388"/>
          <p14:tracePt t="101344" x="5946775" y="2719388"/>
          <p14:tracePt t="101352" x="5962650" y="2719388"/>
          <p14:tracePt t="101360" x="5970588" y="2711450"/>
          <p14:tracePt t="101374" x="5978525" y="2711450"/>
          <p14:tracePt t="101376" x="6002338" y="2703513"/>
          <p14:tracePt t="101385" x="6018213" y="2695575"/>
          <p14:tracePt t="101392" x="6067425" y="2695575"/>
          <p14:tracePt t="101400" x="6075363" y="2695575"/>
          <p14:tracePt t="101408" x="6091238" y="2695575"/>
          <p14:tracePt t="101416" x="6138863" y="2695575"/>
          <p14:tracePt t="101424" x="6146800" y="2695575"/>
          <p14:tracePt t="101432" x="6154738" y="2695575"/>
          <p14:tracePt t="101440" x="6162675" y="2695575"/>
          <p14:tracePt t="101457" x="6170613" y="2695575"/>
          <p14:tracePt t="101474" x="6178550" y="2695575"/>
          <p14:tracePt t="101480" x="6186488" y="2695575"/>
          <p14:tracePt t="101490" x="6194425" y="2695575"/>
          <p14:tracePt t="101496" x="6202363" y="2695575"/>
          <p14:tracePt t="101504" x="6210300" y="2703513"/>
          <p14:tracePt t="101512" x="6218238" y="2711450"/>
          <p14:tracePt t="101520" x="6234113" y="2719388"/>
          <p14:tracePt t="101528" x="6249988" y="2727325"/>
          <p14:tracePt t="101536" x="6273800" y="2735263"/>
          <p14:tracePt t="101544" x="6281738" y="2735263"/>
          <p14:tracePt t="101552" x="6289675" y="2735263"/>
          <p14:tracePt t="101560" x="6297613" y="2735263"/>
          <p14:tracePt t="101571" x="6305550" y="2743200"/>
          <p14:tracePt t="101577" x="6313488" y="2743200"/>
          <p14:tracePt t="101592" x="6329363" y="2743200"/>
          <p14:tracePt t="101600" x="6337300" y="2743200"/>
          <p14:tracePt t="101616" x="6345238" y="2743200"/>
          <p14:tracePt t="101624" x="6353175" y="2743200"/>
          <p14:tracePt t="101632" x="6369050" y="2735263"/>
          <p14:tracePt t="101640" x="6384925" y="2735263"/>
          <p14:tracePt t="101648" x="6392863" y="2735263"/>
          <p14:tracePt t="101657" x="6418263" y="2727325"/>
          <p14:tracePt t="101666" x="6434138" y="2719388"/>
          <p14:tracePt t="101680" x="6450013" y="2719388"/>
          <p14:tracePt t="101691" x="6465888" y="2711450"/>
          <p14:tracePt t="101696" x="6473825" y="2703513"/>
          <p14:tracePt t="101704" x="6481763" y="2703513"/>
          <p14:tracePt t="101712" x="6489700" y="2703513"/>
          <p14:tracePt t="101720" x="6513513" y="2703513"/>
          <p14:tracePt t="101729" x="6537325" y="2703513"/>
          <p14:tracePt t="101744" x="6553200" y="2703513"/>
          <p14:tracePt t="101752" x="6561138" y="2703513"/>
          <p14:tracePt t="101760" x="6577013" y="2703513"/>
          <p14:tracePt t="101768" x="6584950" y="2711450"/>
          <p14:tracePt t="101776" x="6608763" y="2719388"/>
          <p14:tracePt t="101784" x="6624638" y="2735263"/>
          <p14:tracePt t="101792" x="6664325" y="2735263"/>
          <p14:tracePt t="101800" x="6672263" y="2735263"/>
          <p14:tracePt t="101808" x="6688138" y="2743200"/>
          <p14:tracePt t="101816" x="6696075" y="2751138"/>
          <p14:tracePt t="101825" x="6704013" y="2751138"/>
          <p14:tracePt t="101832" x="6711950" y="2751138"/>
          <p14:tracePt t="101848" x="6719888" y="2751138"/>
          <p14:tracePt t="101865" x="6727825" y="2751138"/>
          <p14:tracePt t="101888" x="6727825" y="2759075"/>
          <p14:tracePt t="101904" x="6735763" y="2759075"/>
          <p14:tracePt t="101912" x="6743700" y="2759075"/>
          <p14:tracePt t="101925" x="6751638" y="2759075"/>
          <p14:tracePt t="101929" x="6759575" y="2759075"/>
          <p14:tracePt t="101936" x="6769100" y="2759075"/>
          <p14:tracePt t="101944" x="6777038" y="2759075"/>
          <p14:tracePt t="101952" x="6792913" y="2759075"/>
          <p14:tracePt t="101960" x="6808788" y="2759075"/>
          <p14:tracePt t="101968" x="6832600" y="2767013"/>
          <p14:tracePt t="101976" x="6864350" y="2767013"/>
          <p14:tracePt t="101984" x="6904038" y="2767013"/>
          <p14:tracePt t="101993" x="6927850" y="2767013"/>
          <p14:tracePt t="102000" x="6959600" y="2767013"/>
          <p14:tracePt t="102008" x="7007225" y="2767013"/>
          <p14:tracePt t="102016" x="7015163" y="2767013"/>
          <p14:tracePt t="102024" x="7031038" y="2759075"/>
          <p14:tracePt t="102032" x="7046913" y="2759075"/>
          <p14:tracePt t="102040" x="7054850" y="2759075"/>
          <p14:tracePt t="102048" x="7062788" y="2759075"/>
          <p14:tracePt t="102064" x="7070725" y="2751138"/>
          <p14:tracePt t="102161" x="7086600" y="2751138"/>
          <p14:tracePt t="102168" x="7094538" y="2751138"/>
          <p14:tracePt t="102184" x="7110413" y="2751138"/>
          <p14:tracePt t="102194" x="7126288" y="2759075"/>
          <p14:tracePt t="102200" x="7135813" y="2759075"/>
          <p14:tracePt t="102208" x="7143750" y="2759075"/>
          <p14:tracePt t="102216" x="7151688" y="2759075"/>
          <p14:tracePt t="102224" x="7159625" y="2759075"/>
          <p14:tracePt t="102232" x="7167563" y="2759075"/>
          <p14:tracePt t="102248" x="7183438" y="2759075"/>
          <p14:tracePt t="102273" x="7191375" y="2759075"/>
          <p14:tracePt t="104532" x="7183438" y="2759075"/>
          <p14:tracePt t="104544" x="7175500" y="2759075"/>
          <p14:tracePt t="104792" x="7167563" y="2759075"/>
          <p14:tracePt t="104799" x="7159625" y="2759075"/>
          <p14:tracePt t="104808" x="7151688" y="2767013"/>
          <p14:tracePt t="104816" x="7143750" y="2767013"/>
          <p14:tracePt t="104824" x="7126288" y="2767013"/>
          <p14:tracePt t="104833" x="7110413" y="2767013"/>
          <p14:tracePt t="104840" x="7102475" y="2767013"/>
          <p14:tracePt t="104849" x="7086600" y="2767013"/>
          <p14:tracePt t="104856" x="7070725" y="2767013"/>
          <p14:tracePt t="104864" x="7015163" y="2767013"/>
          <p14:tracePt t="104872" x="6951663" y="2774950"/>
          <p14:tracePt t="104880" x="6880225" y="2798763"/>
          <p14:tracePt t="104889" x="6735763" y="2798763"/>
          <p14:tracePt t="104896" x="6632575" y="2806700"/>
          <p14:tracePt t="104905" x="6442075" y="2806700"/>
          <p14:tracePt t="104917" x="6242050" y="2814638"/>
          <p14:tracePt t="104920" x="6146800" y="2814638"/>
          <p14:tracePt t="104929" x="6043613" y="2814638"/>
          <p14:tracePt t="104936" x="5899150" y="2814638"/>
          <p14:tracePt t="104944" x="5803900" y="2814638"/>
          <p14:tracePt t="104952" x="5676900" y="2814638"/>
          <p14:tracePt t="104960" x="5556250" y="2814638"/>
          <p14:tracePt t="104968" x="5461000" y="2814638"/>
          <p14:tracePt t="104976" x="5389563" y="2814638"/>
          <p14:tracePt t="104984" x="5300663" y="2814638"/>
          <p14:tracePt t="104992" x="5268913" y="2814638"/>
          <p14:tracePt t="105000" x="5197475" y="2822575"/>
          <p14:tracePt t="105008" x="5141913" y="2822575"/>
          <p14:tracePt t="105017" x="5110163" y="2830513"/>
          <p14:tracePt t="105024" x="5086350" y="2838450"/>
          <p14:tracePt t="105033" x="5062538" y="2846388"/>
          <p14:tracePt t="105040" x="5030788" y="2854325"/>
          <p14:tracePt t="105049" x="5014913" y="2870200"/>
          <p14:tracePt t="105056" x="4983163" y="2878138"/>
          <p14:tracePt t="105064" x="4951413" y="2878138"/>
          <p14:tracePt t="105072" x="4933950" y="2878138"/>
          <p14:tracePt t="105080" x="4910138" y="2878138"/>
          <p14:tracePt t="105088" x="4902200" y="2878138"/>
          <p14:tracePt t="105096" x="4894263" y="2878138"/>
          <p14:tracePt t="105104" x="4886325" y="2878138"/>
          <p14:tracePt t="105120" x="4878388" y="2878138"/>
          <p14:tracePt t="105129" x="4878388" y="2886075"/>
          <p14:tracePt t="105152" x="4870450" y="2894013"/>
          <p14:tracePt t="105192" x="4862513" y="2894013"/>
          <p14:tracePt t="105208" x="4854575" y="2894013"/>
          <p14:tracePt t="105240" x="4846638" y="2901950"/>
          <p14:tracePt t="105256" x="4838700" y="2901950"/>
          <p14:tracePt t="105272" x="4830763" y="2901950"/>
          <p14:tracePt t="105280" x="4806950" y="2901950"/>
          <p14:tracePt t="105296" x="4791075" y="2901950"/>
          <p14:tracePt t="105304" x="4783138" y="2901950"/>
          <p14:tracePt t="105312" x="4767263" y="2901950"/>
          <p14:tracePt t="105320" x="4727575" y="2901950"/>
          <p14:tracePt t="105329" x="4703763" y="2901950"/>
          <p14:tracePt t="105336" x="4648200" y="2901950"/>
          <p14:tracePt t="105344" x="4632325" y="2901950"/>
          <p14:tracePt t="105352" x="4608513" y="2901950"/>
          <p14:tracePt t="105360" x="4551363" y="2901950"/>
          <p14:tracePt t="105368" x="4535488" y="2901950"/>
          <p14:tracePt t="105376" x="4487863" y="2901950"/>
          <p14:tracePt t="105384" x="4456113" y="2901950"/>
          <p14:tracePt t="105392" x="4440238" y="2901950"/>
          <p14:tracePt t="105400" x="4416425" y="2901950"/>
          <p14:tracePt t="105408" x="4400550" y="2901950"/>
          <p14:tracePt t="105416" x="4384675" y="2901950"/>
          <p14:tracePt t="105424" x="4360863" y="2901950"/>
          <p14:tracePt t="105433" x="4344988" y="2901950"/>
          <p14:tracePt t="105440" x="4329113" y="2901950"/>
          <p14:tracePt t="105449" x="4305300" y="2901950"/>
          <p14:tracePt t="105456" x="4297363" y="2894013"/>
          <p14:tracePt t="105465" x="4257675" y="2894013"/>
          <p14:tracePt t="105472" x="4241800" y="2886075"/>
          <p14:tracePt t="105480" x="4210050" y="2886075"/>
          <p14:tracePt t="105488" x="4200525" y="2886075"/>
          <p14:tracePt t="105496" x="4152900" y="2886075"/>
          <p14:tracePt t="105504" x="4144963" y="2886075"/>
          <p14:tracePt t="105512" x="4105275" y="2886075"/>
          <p14:tracePt t="105520" x="4081463" y="2886075"/>
          <p14:tracePt t="105529" x="4065588" y="2886075"/>
          <p14:tracePt t="105536" x="4049713" y="2886075"/>
          <p14:tracePt t="105544" x="4041775" y="2886075"/>
          <p14:tracePt t="105552" x="4025900" y="2886075"/>
          <p14:tracePt t="105561" x="4010025" y="2886075"/>
          <p14:tracePt t="105568" x="3986213" y="2878138"/>
          <p14:tracePt t="105576" x="3978275" y="2878138"/>
          <p14:tracePt t="105584" x="3970338" y="2870200"/>
          <p14:tracePt t="105593" x="3946525" y="2862263"/>
          <p14:tracePt t="105601" x="3922713" y="2862263"/>
          <p14:tracePt t="105608" x="3906838" y="2862263"/>
          <p14:tracePt t="105612" x="3883025" y="2854325"/>
          <p14:tracePt t="105624" x="3851275" y="2854325"/>
          <p14:tracePt t="105633" x="3810000" y="2846388"/>
          <p14:tracePt t="105640" x="3778250" y="2838450"/>
          <p14:tracePt t="105649" x="3746500" y="2838450"/>
          <p14:tracePt t="105656" x="3730625" y="2838450"/>
          <p14:tracePt t="105665" x="3706813" y="2830513"/>
          <p14:tracePt t="105672" x="3690938" y="2830513"/>
          <p14:tracePt t="105680" x="3683000" y="2830513"/>
          <p14:tracePt t="105688" x="3659188" y="2830513"/>
          <p14:tracePt t="105696" x="3635375" y="2830513"/>
          <p14:tracePt t="105704" x="3627438" y="2830513"/>
          <p14:tracePt t="105712" x="3619500" y="2822575"/>
          <p14:tracePt t="105720" x="3611563" y="2822575"/>
          <p14:tracePt t="105736" x="3611563" y="2814638"/>
          <p14:tracePt t="105743" x="3603625" y="2814638"/>
          <p14:tracePt t="105784" x="3603625" y="2806700"/>
          <p14:tracePt t="106104" x="3595688" y="2806700"/>
          <p14:tracePt t="106112" x="3603625" y="2806700"/>
          <p14:tracePt t="106257" x="3603625" y="2814638"/>
          <p14:tracePt t="106273" x="3603625" y="2822575"/>
          <p14:tracePt t="106314" x="3603625" y="2830513"/>
          <p14:tracePt t="106816" x="3603625" y="2822575"/>
          <p14:tracePt t="106828" x="3603625" y="2814638"/>
          <p14:tracePt t="106848" x="3603625" y="2806700"/>
          <p14:tracePt t="108097" x="3603625" y="2798763"/>
          <p14:tracePt t="109626" x="3611563" y="2798763"/>
          <p14:tracePt t="113728" x="3619500" y="2798763"/>
          <p14:tracePt t="113760" x="3619500" y="2790825"/>
          <p14:tracePt t="115728" x="3611563" y="2790825"/>
          <p14:tracePt t="115857" x="3603625" y="2790825"/>
          <p14:tracePt t="115873" x="3595688" y="2790825"/>
          <p14:tracePt t="115888" x="3587750" y="2790825"/>
          <p14:tracePt t="115944" x="3587750" y="2798763"/>
          <p14:tracePt t="115960" x="3579813" y="2798763"/>
          <p14:tracePt t="115984" x="3571875" y="2798763"/>
          <p14:tracePt t="116009" x="3563938" y="2798763"/>
          <p14:tracePt t="116032" x="3556000" y="2798763"/>
          <p14:tracePt t="116243" x="3556000" y="2806700"/>
          <p14:tracePt t="116264" x="3556000" y="2814638"/>
          <p14:tracePt t="116288" x="3548063" y="2814638"/>
          <p14:tracePt t="116296" x="3548063" y="2822575"/>
          <p14:tracePt t="116304" x="3548063" y="2830513"/>
          <p14:tracePt t="116320" x="3548063" y="2838450"/>
          <p14:tracePt t="116482" x="3556000" y="2838450"/>
          <p14:tracePt t="116496" x="3563938" y="2838450"/>
          <p14:tracePt t="117874" x="3563938" y="2830513"/>
          <p14:tracePt t="117898" x="3563938" y="2822575"/>
          <p14:tracePt t="117912" x="3563938" y="2814638"/>
          <p14:tracePt t="117930" x="3556000" y="2806700"/>
          <p14:tracePt t="117936" x="3548063" y="2806700"/>
          <p14:tracePt t="117952" x="3540125" y="2806700"/>
          <p14:tracePt t="117968" x="3532188" y="2798763"/>
          <p14:tracePt t="117984" x="3524250" y="2790825"/>
          <p14:tracePt t="118000" x="3516313" y="2790825"/>
          <p14:tracePt t="118016" x="3508375" y="2782888"/>
          <p14:tracePt t="118024" x="3500438" y="2782888"/>
          <p14:tracePt t="118032" x="3492500" y="2782888"/>
          <p14:tracePt t="118048" x="3476625" y="2782888"/>
          <p14:tracePt t="118057" x="3459163" y="2782888"/>
          <p14:tracePt t="118067" x="3451225" y="2774950"/>
          <p14:tracePt t="118073" x="3443288" y="2767013"/>
          <p14:tracePt t="118080" x="3419475" y="2767013"/>
          <p14:tracePt t="118091" x="3395663" y="2767013"/>
          <p14:tracePt t="118096" x="3379788" y="2767013"/>
          <p14:tracePt t="118105" x="3340100" y="2759075"/>
          <p14:tracePt t="118113" x="3284538" y="2759075"/>
          <p14:tracePt t="118121" x="3268663" y="2759075"/>
          <p14:tracePt t="118129" x="3252788" y="2759075"/>
          <p14:tracePt t="118136" x="3228975" y="2759075"/>
          <p14:tracePt t="118144" x="3213100" y="2759075"/>
          <p14:tracePt t="118152" x="3205163" y="2759075"/>
          <p14:tracePt t="118160" x="3181350" y="2751138"/>
          <p14:tracePt t="118168" x="3165475" y="2751138"/>
          <p14:tracePt t="118176" x="3165475" y="2743200"/>
          <p14:tracePt t="118184" x="3141663" y="2743200"/>
          <p14:tracePt t="118200" x="3133725" y="2743200"/>
          <p14:tracePt t="118208" x="3117850" y="2743200"/>
          <p14:tracePt t="118216" x="3092450" y="2743200"/>
          <p14:tracePt t="118224" x="3076575" y="2743200"/>
          <p14:tracePt t="118232" x="3060700" y="2743200"/>
          <p14:tracePt t="118240" x="3036888" y="2743200"/>
          <p14:tracePt t="118248" x="3028950" y="2743200"/>
          <p14:tracePt t="118256" x="3013075" y="2743200"/>
          <p14:tracePt t="118264" x="2965450" y="2743200"/>
          <p14:tracePt t="118272" x="2949575" y="2743200"/>
          <p14:tracePt t="118280" x="2901950" y="2743200"/>
          <p14:tracePt t="118290" x="2878138" y="2743200"/>
          <p14:tracePt t="118296" x="2862263" y="2743200"/>
          <p14:tracePt t="118304" x="2846388" y="2743200"/>
          <p14:tracePt t="118313" x="2822575" y="2743200"/>
          <p14:tracePt t="118322" x="2806700" y="2743200"/>
          <p14:tracePt t="118333" x="2790825" y="2743200"/>
          <p14:tracePt t="118336" x="2782888" y="2743200"/>
          <p14:tracePt t="118346" x="2774950" y="2743200"/>
          <p14:tracePt t="118360" x="2767013" y="2743200"/>
          <p14:tracePt t="118450" x="2759075" y="2743200"/>
          <p14:tracePt t="118457" x="2741613" y="2743200"/>
          <p14:tracePt t="118464" x="2733675" y="2743200"/>
          <p14:tracePt t="118473" x="2725738" y="2743200"/>
          <p14:tracePt t="118481" x="2717800" y="2743200"/>
          <p14:tracePt t="118491" x="2693988" y="2743200"/>
          <p14:tracePt t="118497" x="2662238" y="2751138"/>
          <p14:tracePt t="118505" x="2614613" y="2751138"/>
          <p14:tracePt t="118513" x="2559050" y="2759075"/>
          <p14:tracePt t="118521" x="2527300" y="2759075"/>
          <p14:tracePt t="118530" x="2455863" y="2774950"/>
          <p14:tracePt t="118536" x="2424113" y="2790825"/>
          <p14:tracePt t="118546" x="2392363" y="2806700"/>
          <p14:tracePt t="118553" x="2343150" y="2814638"/>
          <p14:tracePt t="118560" x="2335213" y="2814638"/>
          <p14:tracePt t="118568" x="2319338" y="2822575"/>
          <p14:tracePt t="118575" x="2303463" y="2830513"/>
          <p14:tracePt t="118584" x="2295525" y="2838450"/>
          <p14:tracePt t="118592" x="2279650" y="2838450"/>
          <p14:tracePt t="118608" x="2271713" y="2838450"/>
          <p14:tracePt t="118616" x="2263775" y="2838450"/>
          <p14:tracePt t="118624" x="2255838" y="2838450"/>
          <p14:tracePt t="118780" x="2255838" y="2830513"/>
          <p14:tracePt t="118785" x="2263775" y="2830513"/>
          <p14:tracePt t="118800" x="2271713" y="2822575"/>
          <p14:tracePt t="118804" x="2279650" y="2822575"/>
          <p14:tracePt t="118816" x="2287588" y="2806700"/>
          <p14:tracePt t="118832" x="2295525" y="2806700"/>
          <p14:tracePt t="118840" x="2303463" y="2798763"/>
          <p14:tracePt t="118848" x="2311400" y="2798763"/>
          <p14:tracePt t="118856" x="2311400" y="2790825"/>
          <p14:tracePt t="118864" x="2319338" y="2782888"/>
          <p14:tracePt t="118880" x="2327275" y="2782888"/>
          <p14:tracePt t="118888" x="2335213" y="2782888"/>
          <p14:tracePt t="118897" x="2351088" y="2774950"/>
          <p14:tracePt t="118904" x="2374900" y="2774950"/>
          <p14:tracePt t="118914" x="2384425" y="2774950"/>
          <p14:tracePt t="118920" x="2400300" y="2774950"/>
          <p14:tracePt t="118929" x="2408238" y="2774950"/>
          <p14:tracePt t="118936" x="2439988" y="2774950"/>
          <p14:tracePt t="118945" x="2455863" y="2774950"/>
          <p14:tracePt t="118956" x="2471738" y="2774950"/>
          <p14:tracePt t="118961" x="2503488" y="2774950"/>
          <p14:tracePt t="118970" x="2511425" y="2774950"/>
          <p14:tracePt t="118976" x="2535238" y="2774950"/>
          <p14:tracePt t="118984" x="2551113" y="2774950"/>
          <p14:tracePt t="118992" x="2614613" y="2774950"/>
          <p14:tracePt t="119000" x="2701925" y="2774950"/>
          <p14:tracePt t="119008" x="2767013" y="2767013"/>
          <p14:tracePt t="119016" x="2870200" y="2767013"/>
          <p14:tracePt t="119024" x="2957513" y="2767013"/>
          <p14:tracePt t="119032" x="3052763" y="2767013"/>
          <p14:tracePt t="119040" x="3100388" y="2759075"/>
          <p14:tracePt t="119048" x="3149600" y="2759075"/>
          <p14:tracePt t="119056" x="3181350" y="2759075"/>
          <p14:tracePt t="119064" x="3205163" y="2759075"/>
          <p14:tracePt t="119072" x="3228975" y="2759075"/>
          <p14:tracePt t="119080" x="3260725" y="2751138"/>
          <p14:tracePt t="119088" x="3268663" y="2751138"/>
          <p14:tracePt t="119096" x="3292475" y="2751138"/>
          <p14:tracePt t="119107" x="3300413" y="2751138"/>
          <p14:tracePt t="119113" x="3316288" y="2751138"/>
          <p14:tracePt t="119120" x="3340100" y="2751138"/>
          <p14:tracePt t="119129" x="3371850" y="2751138"/>
          <p14:tracePt t="119136" x="3484563" y="2751138"/>
          <p14:tracePt t="119145" x="3563938" y="2751138"/>
          <p14:tracePt t="119153" x="3659188" y="2751138"/>
          <p14:tracePt t="119160" x="3730625" y="2751138"/>
          <p14:tracePt t="119169" x="3817938" y="2751138"/>
          <p14:tracePt t="119176" x="3914775" y="2751138"/>
          <p14:tracePt t="119184" x="3986213" y="2751138"/>
          <p14:tracePt t="119192" x="4137025" y="2751138"/>
          <p14:tracePt t="119200" x="4225925" y="2751138"/>
          <p14:tracePt t="119208" x="4337050" y="2751138"/>
          <p14:tracePt t="119216" x="4448175" y="2751138"/>
          <p14:tracePt t="119224" x="4511675" y="2751138"/>
          <p14:tracePt t="119232" x="4616450" y="2751138"/>
          <p14:tracePt t="119240" x="4703763" y="2751138"/>
          <p14:tracePt t="119248" x="4767263" y="2751138"/>
          <p14:tracePt t="119260" x="4838700" y="2751138"/>
          <p14:tracePt t="119266" x="4862513" y="2751138"/>
          <p14:tracePt t="119272" x="4926013" y="2751138"/>
          <p14:tracePt t="119280" x="4967288" y="2751138"/>
          <p14:tracePt t="119288" x="5054600" y="2751138"/>
          <p14:tracePt t="119296" x="5086350" y="2751138"/>
          <p14:tracePt t="119304" x="5126038" y="2751138"/>
          <p14:tracePt t="119312" x="5213350" y="2751138"/>
          <p14:tracePt t="119320" x="5276850" y="2751138"/>
          <p14:tracePt t="119329" x="5349875" y="2751138"/>
          <p14:tracePt t="119336" x="5468938" y="2751138"/>
          <p14:tracePt t="119345" x="5500688" y="2751138"/>
          <p14:tracePt t="119352" x="5540375" y="2751138"/>
          <p14:tracePt t="119361" x="5556250" y="2759075"/>
          <p14:tracePt t="119368" x="5611813" y="2759075"/>
          <p14:tracePt t="119376" x="5684838" y="2759075"/>
          <p14:tracePt t="119384" x="5740400" y="2759075"/>
          <p14:tracePt t="119393" x="5803900" y="2759075"/>
          <p14:tracePt t="119400" x="5875338" y="2759075"/>
          <p14:tracePt t="119411" x="5994400" y="2759075"/>
          <p14:tracePt t="119416" x="6059488" y="2759075"/>
          <p14:tracePt t="119425" x="6130925" y="2759075"/>
          <p14:tracePt t="119432" x="6218238" y="2759075"/>
          <p14:tracePt t="119441" x="6249988" y="2759075"/>
          <p14:tracePt t="119450" x="6289675" y="2759075"/>
          <p14:tracePt t="119456" x="6345238" y="2759075"/>
          <p14:tracePt t="119464" x="6353175" y="2759075"/>
          <p14:tracePt t="119472" x="6376988" y="2759075"/>
          <p14:tracePt t="119480" x="6384925" y="2759075"/>
          <p14:tracePt t="119488" x="6392863" y="2759075"/>
          <p14:tracePt t="119495" x="6402388" y="2759075"/>
          <p14:tracePt t="119505" x="6418263" y="2759075"/>
          <p14:tracePt t="119512" x="6434138" y="2759075"/>
          <p14:tracePt t="119520" x="6442075" y="2759075"/>
          <p14:tracePt t="119530" x="6450013" y="2759075"/>
          <p14:tracePt t="119536" x="6457950" y="2759075"/>
          <p14:tracePt t="119546" x="6465888" y="2759075"/>
          <p14:tracePt t="119564" x="6473825" y="2759075"/>
          <p14:tracePt t="119609" x="6481763" y="2759075"/>
          <p14:tracePt t="119641" x="6489700" y="2759075"/>
          <p14:tracePt t="119648" x="6497638" y="2759075"/>
          <p14:tracePt t="119672" x="6505575" y="2767013"/>
          <p14:tracePt t="119688" x="6513513" y="2767013"/>
          <p14:tracePt t="119704" x="6521450" y="2767013"/>
          <p14:tracePt t="119720" x="6529388" y="2767013"/>
          <p14:tracePt t="119728" x="6537325" y="2767013"/>
          <p14:tracePt t="119744" x="6545263" y="2767013"/>
          <p14:tracePt t="119760" x="6561138" y="2767013"/>
          <p14:tracePt t="119768" x="6569075" y="2767013"/>
          <p14:tracePt t="119784" x="6584950" y="2767013"/>
          <p14:tracePt t="119792" x="6592888" y="2767013"/>
          <p14:tracePt t="119800" x="6600825" y="2767013"/>
          <p14:tracePt t="119808" x="6608763" y="2767013"/>
          <p14:tracePt t="119816" x="6616700" y="2767013"/>
          <p14:tracePt t="119824" x="6624638" y="2767013"/>
          <p14:tracePt t="119832" x="6632575" y="2767013"/>
          <p14:tracePt t="119850" x="6640513" y="2767013"/>
          <p14:tracePt t="119868" x="6648450" y="2767013"/>
          <p14:tracePt t="120130" x="6640513" y="2774950"/>
          <p14:tracePt t="120136" x="6624638" y="2782888"/>
          <p14:tracePt t="120144" x="6561138" y="2798763"/>
          <p14:tracePt t="120152" x="6473825" y="2830513"/>
          <p14:tracePt t="120161" x="6434138" y="2838450"/>
          <p14:tracePt t="120168" x="6329363" y="2854325"/>
          <p14:tracePt t="120177" x="6178550" y="2870200"/>
          <p14:tracePt t="120184" x="6018213" y="2886075"/>
          <p14:tracePt t="120192" x="5915025" y="2886075"/>
          <p14:tracePt t="120200" x="5772150" y="2886075"/>
          <p14:tracePt t="120208" x="5708650" y="2886075"/>
          <p14:tracePt t="120216" x="5595938" y="2878138"/>
          <p14:tracePt t="120224" x="5484813" y="2878138"/>
          <p14:tracePt t="120232" x="5421313" y="2870200"/>
          <p14:tracePt t="120240" x="5341938" y="2878138"/>
          <p14:tracePt t="120248" x="5260975" y="2878138"/>
          <p14:tracePt t="120257" x="5165725" y="2878138"/>
          <p14:tracePt t="120264" x="5086350" y="2878138"/>
          <p14:tracePt t="120273" x="4975225" y="2878138"/>
          <p14:tracePt t="120280" x="4878388" y="2878138"/>
          <p14:tracePt t="120288" x="4799013" y="2870200"/>
          <p14:tracePt t="120296" x="4719638" y="2870200"/>
          <p14:tracePt t="120304" x="4600575" y="2870200"/>
          <p14:tracePt t="120312" x="4495800" y="2870200"/>
          <p14:tracePt t="120320" x="4352925" y="2870200"/>
          <p14:tracePt t="120327" x="4233863" y="2870200"/>
          <p14:tracePt t="120336" x="4105275" y="2862263"/>
          <p14:tracePt t="120344" x="3954463" y="2862263"/>
          <p14:tracePt t="120352" x="3833813" y="2862263"/>
          <p14:tracePt t="120361" x="3706813" y="2862263"/>
          <p14:tracePt t="120368" x="3587750" y="2862263"/>
          <p14:tracePt t="120376" x="3443288" y="2862263"/>
          <p14:tracePt t="120384" x="3340100" y="2862263"/>
          <p14:tracePt t="120392" x="3252788" y="2862263"/>
          <p14:tracePt t="120400" x="3141663" y="2862263"/>
          <p14:tracePt t="120408" x="3068638" y="2862263"/>
          <p14:tracePt t="120416" x="2981325" y="2862263"/>
          <p14:tracePt t="120424" x="2917825" y="2862263"/>
          <p14:tracePt t="120432" x="2846388" y="2862263"/>
          <p14:tracePt t="120440" x="2790825" y="2862263"/>
          <p14:tracePt t="120448" x="2759075" y="2854325"/>
          <p14:tracePt t="120456" x="2678113" y="2846388"/>
          <p14:tracePt t="120464" x="2622550" y="2846388"/>
          <p14:tracePt t="120472" x="2590800" y="2846388"/>
          <p14:tracePt t="120480" x="2519363" y="2846388"/>
          <p14:tracePt t="120488" x="2463800" y="2846388"/>
          <p14:tracePt t="120496" x="2400300" y="2846388"/>
          <p14:tracePt t="120504" x="2295525" y="2846388"/>
          <p14:tracePt t="120512" x="2208213" y="2846388"/>
          <p14:tracePt t="120520" x="2144713" y="2846388"/>
          <p14:tracePt t="120529" x="2041525" y="2846388"/>
          <p14:tracePt t="120536" x="1984375" y="2846388"/>
          <p14:tracePt t="120545" x="1920875" y="2846388"/>
          <p14:tracePt t="120552" x="1905000" y="2846388"/>
          <p14:tracePt t="120561" x="1881188" y="2846388"/>
          <p14:tracePt t="120568" x="1881188" y="2838450"/>
          <p14:tracePt t="120576" x="1873250" y="2838450"/>
          <p14:tracePt t="120584" x="1865313" y="2838450"/>
          <p14:tracePt t="120640" x="1857375" y="2838450"/>
          <p14:tracePt t="120664" x="1849438" y="2838450"/>
          <p14:tracePt t="120712" x="1841500" y="2838450"/>
          <p14:tracePt t="120720" x="1833563" y="2838450"/>
          <p14:tracePt t="120736" x="1825625" y="2838450"/>
          <p14:tracePt t="120760" x="1801813" y="2830513"/>
          <p14:tracePt t="120768" x="1793875" y="2830513"/>
          <p14:tracePt t="120777" x="1785938" y="2822575"/>
          <p14:tracePt t="120784" x="1746250" y="2806700"/>
          <p14:tracePt t="120793" x="1738313" y="2790825"/>
          <p14:tracePt t="120801" x="1722438" y="2774950"/>
          <p14:tracePt t="120815" x="1690688" y="2751138"/>
          <p14:tracePt t="120816" x="1682750" y="2743200"/>
          <p14:tracePt t="120824" x="1658938" y="2727325"/>
          <p14:tracePt t="120832" x="1651000" y="2711450"/>
          <p14:tracePt t="120840" x="1641475" y="2687638"/>
          <p14:tracePt t="120848" x="1633538" y="2671763"/>
          <p14:tracePt t="120856" x="1625600" y="2663825"/>
          <p14:tracePt t="120864" x="1625600" y="2655888"/>
          <p14:tracePt t="120880" x="1617663" y="2655888"/>
          <p14:tracePt t="120888" x="1617663" y="2640013"/>
          <p14:tracePt t="120904" x="1617663" y="2624138"/>
          <p14:tracePt t="120928" x="1617663" y="2616200"/>
          <p14:tracePt t="120936" x="1617663" y="2600325"/>
          <p14:tracePt t="120944" x="1601788" y="2592388"/>
          <p14:tracePt t="120952" x="1601788" y="2584450"/>
          <p14:tracePt t="120961" x="1585913" y="2566988"/>
          <p14:tracePt t="120968" x="1577975" y="2559050"/>
          <p14:tracePt t="120978" x="1562100" y="2543175"/>
          <p14:tracePt t="120986" x="1554163" y="2535238"/>
          <p14:tracePt t="120998" x="1546225" y="2527300"/>
          <p14:tracePt t="121002" x="1546225" y="2519363"/>
          <p14:tracePt t="121008" x="1546225" y="2511425"/>
          <p14:tracePt t="121024" x="1546225" y="2503488"/>
          <p14:tracePt t="121040" x="1538288" y="2503488"/>
          <p14:tracePt t="121048" x="1538288" y="2495550"/>
          <p14:tracePt t="121064" x="1530350" y="2479675"/>
          <p14:tracePt t="121080" x="1530350" y="2471738"/>
          <p14:tracePt t="121088" x="1522413" y="2471738"/>
          <p14:tracePt t="121096" x="1522413" y="2455863"/>
          <p14:tracePt t="121104" x="1522413" y="2447925"/>
          <p14:tracePt t="121112" x="1514475" y="2447925"/>
          <p14:tracePt t="121136" x="1514475" y="2439988"/>
          <p14:tracePt t="121152" x="1514475" y="2432050"/>
          <p14:tracePt t="121225" x="1506538" y="2439988"/>
          <p14:tracePt t="121240" x="1506538" y="2447925"/>
          <p14:tracePt t="121248" x="1498600" y="2463800"/>
          <p14:tracePt t="121256" x="1498600" y="2479675"/>
          <p14:tracePt t="121264" x="1498600" y="2503488"/>
          <p14:tracePt t="121272" x="1498600" y="2519363"/>
          <p14:tracePt t="121280" x="1498600" y="2527300"/>
          <p14:tracePt t="121288" x="1490663" y="2543175"/>
          <p14:tracePt t="121296" x="1490663" y="2551113"/>
          <p14:tracePt t="121563" x="1498600" y="2559050"/>
          <p14:tracePt t="121568" x="1498600" y="2566988"/>
          <p14:tracePt t="121576" x="1506538" y="2566988"/>
          <p14:tracePt t="121584" x="1506538" y="2576513"/>
          <p14:tracePt t="121592" x="1506538" y="2584450"/>
          <p14:tracePt t="121602" x="1506538" y="2592388"/>
          <p14:tracePt t="121608" x="1514475" y="2600325"/>
          <p14:tracePt t="121624" x="1514475" y="2608263"/>
          <p14:tracePt t="121640" x="1514475" y="2616200"/>
          <p14:tracePt t="121648" x="1514475" y="2624138"/>
          <p14:tracePt t="121664" x="1514475" y="2632075"/>
          <p14:tracePt t="121672" x="1514475" y="2640013"/>
          <p14:tracePt t="121684" x="1514475" y="2647950"/>
          <p14:tracePt t="121696" x="1514475" y="2655888"/>
          <p14:tracePt t="121703" x="1514475" y="2663825"/>
          <p14:tracePt t="121712" x="1514475" y="2671763"/>
          <p14:tracePt t="121721" x="1514475" y="2679700"/>
          <p14:tracePt t="121737" x="1514475" y="2687638"/>
          <p14:tracePt t="121753" x="1514475" y="2695575"/>
          <p14:tracePt t="121928" x="1522413" y="2695575"/>
          <p14:tracePt t="121937" x="1522413" y="2703513"/>
          <p14:tracePt t="121963" x="1530350" y="2703513"/>
          <p14:tracePt t="121970" x="1530350" y="2711450"/>
          <p14:tracePt t="121988" x="1530350" y="2719388"/>
          <p14:tracePt t="121992" x="1538288" y="2719388"/>
          <p14:tracePt t="122002" x="1538288" y="2727325"/>
          <p14:tracePt t="122036" x="1538288" y="2735263"/>
          <p14:tracePt t="122464" x="1538288" y="2743200"/>
          <p14:tracePt t="122480" x="1538288" y="2751138"/>
          <p14:tracePt t="122496" x="1538288" y="2759075"/>
          <p14:tracePt t="122536" x="1538288" y="2767013"/>
          <p14:tracePt t="123049" x="1546225" y="2759075"/>
          <p14:tracePt t="123058" x="1546225" y="2751138"/>
          <p14:tracePt t="123073" x="1554163" y="2751138"/>
          <p14:tracePt t="123777" x="1554163" y="2743200"/>
          <p14:tracePt t="123800" x="1562100" y="2743200"/>
          <p14:tracePt t="123832" x="1562100" y="2735263"/>
          <p14:tracePt t="127722" x="1554163" y="2735263"/>
          <p14:tracePt t="127730" x="1546225" y="2735263"/>
          <p14:tracePt t="127745" x="1538288" y="2735263"/>
          <p14:tracePt t="127776" x="1530350" y="2735263"/>
          <p14:tracePt t="127857" x="1522413" y="2735263"/>
          <p14:tracePt t="127881" x="1514475" y="2743200"/>
          <p14:tracePt t="127889" x="1506538" y="2743200"/>
          <p14:tracePt t="127912" x="1498600" y="2743200"/>
          <p14:tracePt t="127967" x="1490663" y="2743200"/>
          <p14:tracePt t="127984" x="1482725" y="2743200"/>
          <p14:tracePt t="127992" x="1474788" y="2743200"/>
          <p14:tracePt t="128000" x="1466850" y="2751138"/>
          <p14:tracePt t="128024" x="1458913" y="2751138"/>
          <p14:tracePt t="128040" x="1443038" y="2751138"/>
          <p14:tracePt t="128056" x="1435100" y="2751138"/>
          <p14:tracePt t="128064" x="1419225" y="2751138"/>
          <p14:tracePt t="128072" x="1403350" y="2759075"/>
          <p14:tracePt t="128080" x="1379538" y="2759075"/>
          <p14:tracePt t="128088" x="1371600" y="2759075"/>
          <p14:tracePt t="128096" x="1331913" y="2759075"/>
          <p14:tracePt t="128104" x="1308100" y="2759075"/>
          <p14:tracePt t="128113" x="1274763" y="2759075"/>
          <p14:tracePt t="128120" x="1258888" y="2759075"/>
          <p14:tracePt t="128129" x="1243013" y="2759075"/>
          <p14:tracePt t="128137" x="1235075" y="2759075"/>
          <p14:tracePt t="128149" x="1227138" y="2759075"/>
          <p14:tracePt t="128153" x="1219200" y="2759075"/>
          <p14:tracePt t="128538" x="1227138" y="2751138"/>
          <p14:tracePt t="128546" x="1235075" y="2751138"/>
          <p14:tracePt t="128554" x="1243013" y="2751138"/>
          <p14:tracePt t="128562" x="1258888" y="2751138"/>
          <p14:tracePt t="128568" x="1274763" y="2751138"/>
          <p14:tracePt t="128576" x="1300163" y="2743200"/>
          <p14:tracePt t="128584" x="1308100" y="2743200"/>
          <p14:tracePt t="128592" x="1347788" y="2735263"/>
          <p14:tracePt t="128600" x="1403350" y="2735263"/>
          <p14:tracePt t="128608" x="1435100" y="2727325"/>
          <p14:tracePt t="128616" x="1482725" y="2719388"/>
          <p14:tracePt t="128625" x="1506538" y="2719388"/>
          <p14:tracePt t="128632" x="1538288" y="2711450"/>
          <p14:tracePt t="128640" x="1554163" y="2711450"/>
          <p14:tracePt t="128648" x="1570038" y="2695575"/>
          <p14:tracePt t="128662" x="1585913" y="2695575"/>
          <p14:tracePt t="128664" x="1593850" y="2695575"/>
          <p14:tracePt t="128672" x="1609725" y="2695575"/>
          <p14:tracePt t="128688" x="1617663" y="2687638"/>
          <p14:tracePt t="128873" x="1625600" y="2687638"/>
          <p14:tracePt t="128922" x="1633538" y="2687638"/>
          <p14:tracePt t="129017" x="1641475" y="2687638"/>
          <p14:tracePt t="129088" x="1651000" y="2687638"/>
          <p14:tracePt t="129117" x="1658938" y="2687638"/>
          <p14:tracePt t="129136" x="1666875" y="2687638"/>
          <p14:tracePt t="129144" x="1674813" y="2687638"/>
          <p14:tracePt t="129153" x="1682750" y="2687638"/>
          <p14:tracePt t="129161" x="1690688" y="2687638"/>
          <p14:tracePt t="129169" x="1698625" y="2687638"/>
          <p14:tracePt t="129176" x="1706563" y="2687638"/>
          <p14:tracePt t="129188" x="1714500" y="2687638"/>
          <p14:tracePt t="129192" x="1722438" y="2687638"/>
          <p14:tracePt t="129200" x="1730375" y="2687638"/>
          <p14:tracePt t="129208" x="1738313" y="2687638"/>
          <p14:tracePt t="129216" x="1746250" y="2687638"/>
          <p14:tracePt t="129224" x="1762125" y="2687638"/>
          <p14:tracePt t="129232" x="1770063" y="2687638"/>
          <p14:tracePt t="129239" x="1778000" y="2687638"/>
          <p14:tracePt t="129248" x="1793875" y="2687638"/>
          <p14:tracePt t="129268" x="1801813" y="2687638"/>
          <p14:tracePt t="129272" x="1809750" y="2687638"/>
          <p14:tracePt t="129280" x="1817688" y="2687638"/>
          <p14:tracePt t="129578" x="1825625" y="2687638"/>
          <p14:tracePt t="129585" x="1833563" y="2687638"/>
          <p14:tracePt t="129592" x="1841500" y="2687638"/>
          <p14:tracePt t="129608" x="1849438" y="2687638"/>
          <p14:tracePt t="129616" x="1865313" y="2687638"/>
          <p14:tracePt t="129624" x="1889125" y="2695575"/>
          <p14:tracePt t="129632" x="1905000" y="2695575"/>
          <p14:tracePt t="129641" x="1920875" y="2703513"/>
          <p14:tracePt t="129648" x="1992313" y="2703513"/>
          <p14:tracePt t="129656" x="2057400" y="2703513"/>
          <p14:tracePt t="129663" x="2081213" y="2703513"/>
          <p14:tracePt t="129673" x="2128838" y="2711450"/>
          <p14:tracePt t="129681" x="2144713" y="2711450"/>
          <p14:tracePt t="129688" x="2184400" y="2711450"/>
          <p14:tracePt t="129697" x="2192338" y="2711450"/>
          <p14:tracePt t="129705" x="2224088" y="2711450"/>
          <p14:tracePt t="129713" x="2303463" y="2711450"/>
          <p14:tracePt t="129720" x="2384425" y="2711450"/>
          <p14:tracePt t="129729" x="2424113" y="2719388"/>
          <p14:tracePt t="129736" x="2439988" y="2719388"/>
          <p14:tracePt t="129744" x="2511425" y="2727325"/>
          <p14:tracePt t="129752" x="2551113" y="2735263"/>
          <p14:tracePt t="129760" x="2590800" y="2743200"/>
          <p14:tracePt t="129768" x="2678113" y="2751138"/>
          <p14:tracePt t="129776" x="2693988" y="2759075"/>
          <p14:tracePt t="129784" x="2733675" y="2759075"/>
          <p14:tracePt t="129792" x="2790825" y="2767013"/>
          <p14:tracePt t="129800" x="2822575" y="2774950"/>
          <p14:tracePt t="129808" x="2870200" y="2774950"/>
          <p14:tracePt t="129816" x="2949575" y="2774950"/>
          <p14:tracePt t="129824" x="2989263" y="2774950"/>
          <p14:tracePt t="129832" x="3028950" y="2782888"/>
          <p14:tracePt t="129841" x="3117850" y="2782888"/>
          <p14:tracePt t="129848" x="3133725" y="2782888"/>
          <p14:tracePt t="129856" x="3173413" y="2790825"/>
          <p14:tracePt t="129863" x="3228975" y="2798763"/>
          <p14:tracePt t="129872" x="3260725" y="2806700"/>
          <p14:tracePt t="129880" x="3308350" y="2806700"/>
          <p14:tracePt t="129888" x="3363913" y="2814638"/>
          <p14:tracePt t="129897" x="3395663" y="2814638"/>
          <p14:tracePt t="129915" x="3492500" y="2830513"/>
          <p14:tracePt t="129920" x="3524250" y="2830513"/>
          <p14:tracePt t="129928" x="3548063" y="2838450"/>
          <p14:tracePt t="129936" x="3595688" y="2838450"/>
          <p14:tracePt t="129944" x="3611563" y="2838450"/>
          <p14:tracePt t="129952" x="3651250" y="2846388"/>
          <p14:tracePt t="129960" x="3675063" y="2846388"/>
          <p14:tracePt t="129968" x="3690938" y="2854325"/>
          <p14:tracePt t="129976" x="3706813" y="2854325"/>
          <p14:tracePt t="129984" x="3714750" y="2854325"/>
          <p14:tracePt t="129992" x="3722688" y="2854325"/>
          <p14:tracePt t="130000" x="3738563" y="2854325"/>
          <p14:tracePt t="130008" x="3746500" y="2854325"/>
          <p14:tracePt t="130016" x="3754438" y="2854325"/>
          <p14:tracePt t="130024" x="3762375" y="2854325"/>
          <p14:tracePt t="130032" x="3786188" y="2854325"/>
          <p14:tracePt t="130040" x="3802063" y="2854325"/>
          <p14:tracePt t="130048" x="3817938" y="2854325"/>
          <p14:tracePt t="130056" x="3843338" y="2862263"/>
          <p14:tracePt t="130064" x="3851275" y="2862263"/>
          <p14:tracePt t="130072" x="3859213" y="2862263"/>
          <p14:tracePt t="130080" x="3914775" y="2862263"/>
          <p14:tracePt t="130088" x="3930650" y="2862263"/>
          <p14:tracePt t="130097" x="3946525" y="2862263"/>
          <p14:tracePt t="130104" x="3970338" y="2862263"/>
          <p14:tracePt t="130113" x="3986213" y="2862263"/>
          <p14:tracePt t="130120" x="4002088" y="2862263"/>
          <p14:tracePt t="130128" x="4025900" y="2862263"/>
          <p14:tracePt t="130136" x="4041775" y="2862263"/>
          <p14:tracePt t="130146" x="4049713" y="2862263"/>
          <p14:tracePt t="130152" x="4057650" y="2862263"/>
          <p14:tracePt t="130168" x="4065588" y="2862263"/>
          <p14:tracePt t="130192" x="4073525" y="2862263"/>
          <p14:tracePt t="130224" x="4081463" y="2862263"/>
          <p14:tracePt t="130323" x="4089400" y="2862263"/>
          <p14:tracePt t="130329" x="4089400" y="2854325"/>
          <p14:tracePt t="130346" x="4097338" y="2854325"/>
          <p14:tracePt t="130376" x="4105275" y="2854325"/>
          <p14:tracePt t="130384" x="4113213" y="2854325"/>
          <p14:tracePt t="130408" x="4121150" y="2854325"/>
          <p14:tracePt t="130424" x="4129088" y="2854325"/>
          <p14:tracePt t="130440" x="4137025" y="2854325"/>
          <p14:tracePt t="130456" x="4144963" y="2854325"/>
          <p14:tracePt t="130464" x="4152900" y="2854325"/>
          <p14:tracePt t="130480" x="4160838" y="2846388"/>
          <p14:tracePt t="130504" x="4168775" y="2846388"/>
          <p14:tracePt t="130536" x="4176713" y="2846388"/>
          <p14:tracePt t="130568" x="4184650" y="2846388"/>
          <p14:tracePt t="130584" x="4184650" y="2838450"/>
          <p14:tracePt t="130592" x="4192588" y="2838450"/>
          <p14:tracePt t="130608" x="4200525" y="2838450"/>
          <p14:tracePt t="130616" x="4210050" y="2838450"/>
          <p14:tracePt t="130624" x="4217988" y="2838450"/>
          <p14:tracePt t="130632" x="4225925" y="2838450"/>
          <p14:tracePt t="130640" x="4225925" y="2830513"/>
          <p14:tracePt t="130648" x="4233863" y="2830513"/>
          <p14:tracePt t="130656" x="4241800" y="2830513"/>
          <p14:tracePt t="130664" x="4241800" y="2822575"/>
          <p14:tracePt t="130672" x="4249738" y="2822575"/>
          <p14:tracePt t="130680" x="4257675" y="2822575"/>
          <p14:tracePt t="130696" x="4265613" y="2822575"/>
          <p14:tracePt t="130704" x="4273550" y="2822575"/>
          <p14:tracePt t="130713" x="4281488" y="2822575"/>
          <p14:tracePt t="130720" x="4289425" y="2822575"/>
          <p14:tracePt t="130729" x="4297363" y="2822575"/>
          <p14:tracePt t="130736" x="4321175" y="2814638"/>
          <p14:tracePt t="130746" x="4329113" y="2814638"/>
          <p14:tracePt t="130752" x="4344988" y="2814638"/>
          <p14:tracePt t="130760" x="4352925" y="2814638"/>
          <p14:tracePt t="130768" x="4376738" y="2814638"/>
          <p14:tracePt t="130776" x="4392613" y="2814638"/>
          <p14:tracePt t="130784" x="4416425" y="2814638"/>
          <p14:tracePt t="130792" x="4440238" y="2814638"/>
          <p14:tracePt t="130800" x="4456113" y="2814638"/>
          <p14:tracePt t="130808" x="4464050" y="2806700"/>
          <p14:tracePt t="130816" x="4487863" y="2806700"/>
          <p14:tracePt t="130824" x="4495800" y="2806700"/>
          <p14:tracePt t="130832" x="4511675" y="2806700"/>
          <p14:tracePt t="130840" x="4527550" y="2806700"/>
          <p14:tracePt t="130848" x="4535488" y="2790825"/>
          <p14:tracePt t="130856" x="4543425" y="2790825"/>
          <p14:tracePt t="130864" x="4551363" y="2782888"/>
          <p14:tracePt t="130872" x="4559300" y="2782888"/>
          <p14:tracePt t="130880" x="4559300" y="2774950"/>
          <p14:tracePt t="130895" x="4567238" y="2774950"/>
          <p14:tracePt t="134096" x="4551363" y="2774950"/>
          <p14:tracePt t="134112" x="4543425" y="2774950"/>
          <p14:tracePt t="134120" x="4535488" y="2782888"/>
          <p14:tracePt t="134124" x="4527550" y="2782888"/>
          <p14:tracePt t="134132" x="4503738" y="2782888"/>
          <p14:tracePt t="134140" x="4487863" y="2782888"/>
          <p14:tracePt t="134148" x="4416425" y="2782888"/>
          <p14:tracePt t="134160" x="4337050" y="2782888"/>
          <p14:tracePt t="134168" x="4265613" y="2790825"/>
          <p14:tracePt t="134176" x="4137025" y="2806700"/>
          <p14:tracePt t="134184" x="4017963" y="2814638"/>
          <p14:tracePt t="134192" x="3906838" y="2814638"/>
          <p14:tracePt t="134200" x="3778250" y="2814638"/>
          <p14:tracePt t="134208" x="3579813" y="2814638"/>
          <p14:tracePt t="134216" x="3484563" y="2814638"/>
          <p14:tracePt t="134224" x="3324225" y="2814638"/>
          <p14:tracePt t="134232" x="3205163" y="2814638"/>
          <p14:tracePt t="134240" x="3109913" y="2814638"/>
          <p14:tracePt t="134248" x="3005138" y="2814638"/>
          <p14:tracePt t="134256" x="2917825" y="2814638"/>
          <p14:tracePt t="134264" x="2901950" y="2814638"/>
          <p14:tracePt t="134268" x="2886075" y="2814638"/>
          <p14:tracePt t="134276" x="2878138" y="2814638"/>
          <p14:tracePt t="134284" x="2870200" y="2814638"/>
          <p14:tracePt t="134344" x="2862263" y="2814638"/>
          <p14:tracePt t="134376" x="2854325" y="2814638"/>
          <p14:tracePt t="134466" x="2846388" y="2814638"/>
          <p14:tracePt t="134516" x="2846388" y="2822575"/>
          <p14:tracePt t="134574" x="2846388" y="2830513"/>
          <p14:tracePt t="134590" x="2838450" y="2830513"/>
          <p14:tracePt t="134624" x="2838450" y="2838450"/>
          <p14:tracePt t="134644" x="2838450" y="2846388"/>
          <p14:tracePt t="134665" x="2838450" y="2854325"/>
          <p14:tracePt t="134800" x="2838450" y="2862263"/>
          <p14:tracePt t="134812" x="2838450" y="2870200"/>
          <p14:tracePt t="136232" x="2838450" y="2862263"/>
          <p14:tracePt t="139621" x="2838450" y="2854325"/>
          <p14:tracePt t="140381" x="2854325" y="2854325"/>
          <p14:tracePt t="140387" x="2862263" y="2854325"/>
          <p14:tracePt t="140396" x="2870200" y="2854325"/>
          <p14:tracePt t="140405" x="2878138" y="2846388"/>
          <p14:tracePt t="140412" x="2886075" y="2838450"/>
          <p14:tracePt t="140421" x="2894013" y="2838450"/>
          <p14:tracePt t="140428" x="2901950" y="2838450"/>
          <p14:tracePt t="140724" x="2894013" y="2838450"/>
          <p14:tracePt t="140740" x="2886075" y="2846388"/>
          <p14:tracePt t="140747" x="2886075" y="2854325"/>
          <p14:tracePt t="140756" x="2878138" y="2854325"/>
          <p14:tracePt t="140764" x="2870200" y="2854325"/>
          <p14:tracePt t="140772" x="2854325" y="2854325"/>
          <p14:tracePt t="140813" x="2846388" y="2854325"/>
          <p14:tracePt t="140837" x="2830513" y="2854325"/>
          <p14:tracePt t="140852" x="2822575" y="2854325"/>
          <p14:tracePt t="140860" x="2798763" y="2854325"/>
          <p14:tracePt t="140868" x="2782888" y="2862263"/>
          <p14:tracePt t="140876" x="2733675" y="2870200"/>
          <p14:tracePt t="140883" x="2709863" y="2878138"/>
          <p14:tracePt t="140892" x="2678113" y="2878138"/>
          <p14:tracePt t="140900" x="2670175" y="2878138"/>
          <p14:tracePt t="140908" x="2646363" y="2878138"/>
          <p14:tracePt t="140919" x="2638425" y="2878138"/>
          <p14:tracePt t="140924" x="2622550" y="2878138"/>
          <p14:tracePt t="140956" x="2614613" y="2878138"/>
          <p14:tracePt t="140988" x="2606675" y="2878138"/>
          <p14:tracePt t="140997" x="2598738" y="2878138"/>
          <p14:tracePt t="141013" x="2590800" y="2878138"/>
          <p14:tracePt t="141028" x="2582863" y="2878138"/>
          <p14:tracePt t="141036" x="2582863" y="2886075"/>
          <p14:tracePt t="141044" x="2574925" y="2886075"/>
          <p14:tracePt t="141052" x="2566988" y="2886075"/>
          <p14:tracePt t="141060" x="2559050" y="2894013"/>
          <p14:tracePt t="141068" x="2559050" y="2901950"/>
          <p14:tracePt t="141076" x="2551113" y="2909888"/>
          <p14:tracePt t="141085" x="2543175" y="2909888"/>
          <p14:tracePt t="141092" x="2543175" y="2919413"/>
          <p14:tracePt t="141108" x="2535238" y="2919413"/>
          <p14:tracePt t="141117" x="2535238" y="2927350"/>
          <p14:tracePt t="141148" x="2535238" y="2935288"/>
          <p14:tracePt t="141317" x="2527300" y="2935288"/>
          <p14:tracePt t="141324" x="2527300" y="2927350"/>
          <p14:tracePt t="141332" x="2503488" y="2927350"/>
          <p14:tracePt t="141341" x="2487613" y="2927350"/>
          <p14:tracePt t="141348" x="2479675" y="2927350"/>
          <p14:tracePt t="141356" x="2432050" y="2919413"/>
          <p14:tracePt t="141363" x="2416175" y="2919413"/>
          <p14:tracePt t="141372" x="2374900" y="2919413"/>
          <p14:tracePt t="141380" x="2319338" y="2919413"/>
          <p14:tracePt t="141388" x="2287588" y="2919413"/>
          <p14:tracePt t="141396" x="2239963" y="2919413"/>
          <p14:tracePt t="141404" x="2128838" y="2919413"/>
          <p14:tracePt t="141412" x="2089150" y="2919413"/>
          <p14:tracePt t="141420" x="1984375" y="2919413"/>
          <p14:tracePt t="141428" x="1905000" y="2919413"/>
          <p14:tracePt t="141436" x="1833563" y="2919413"/>
          <p14:tracePt t="141444" x="1762125" y="2919413"/>
          <p14:tracePt t="141452" x="1738313" y="2919413"/>
          <p14:tracePt t="141460" x="1722438" y="2919413"/>
          <p14:tracePt t="141468" x="1706563" y="2919413"/>
          <p14:tracePt t="141476" x="1698625" y="2919413"/>
          <p14:tracePt t="141484" x="1690688" y="2919413"/>
          <p14:tracePt t="141492" x="1682750" y="2919413"/>
          <p14:tracePt t="141581" x="1690688" y="2919413"/>
          <p14:tracePt t="141589" x="1690688" y="2909888"/>
          <p14:tracePt t="141597" x="1698625" y="2909888"/>
          <p14:tracePt t="141604" x="1698625" y="2901950"/>
          <p14:tracePt t="141612" x="1706563" y="2901950"/>
          <p14:tracePt t="141628" x="1714500" y="2894013"/>
          <p14:tracePt t="141636" x="1722438" y="2894013"/>
          <p14:tracePt t="141644" x="1730375" y="2894013"/>
          <p14:tracePt t="141660" x="1738313" y="2894013"/>
          <p14:tracePt t="141668" x="1738313" y="2886075"/>
          <p14:tracePt t="141676" x="1754188" y="2886075"/>
          <p14:tracePt t="141684" x="1770063" y="2878138"/>
          <p14:tracePt t="141692" x="1778000" y="2878138"/>
          <p14:tracePt t="141700" x="1825625" y="2878138"/>
          <p14:tracePt t="141707" x="1849438" y="2878138"/>
          <p14:tracePt t="141715" x="1889125" y="2862263"/>
          <p14:tracePt t="141727" x="1944688" y="2862263"/>
          <p14:tracePt t="141732" x="1976438" y="2854325"/>
          <p14:tracePt t="141741" x="2049463" y="2838450"/>
          <p14:tracePt t="141748" x="2065338" y="2838450"/>
          <p14:tracePt t="141757" x="2097088" y="2830513"/>
          <p14:tracePt t="141764" x="2136775" y="2822575"/>
          <p14:tracePt t="141772" x="2192338" y="2814638"/>
          <p14:tracePt t="141780" x="2208213" y="2814638"/>
          <p14:tracePt t="141788" x="2232025" y="2814638"/>
          <p14:tracePt t="141796" x="2255838" y="2814638"/>
          <p14:tracePt t="141803" x="2271713" y="2814638"/>
          <p14:tracePt t="141812" x="2279650" y="2814638"/>
          <p14:tracePt t="141820" x="2303463" y="2814638"/>
          <p14:tracePt t="141828" x="2311400" y="2814638"/>
          <p14:tracePt t="141836" x="2335213" y="2814638"/>
          <p14:tracePt t="141844" x="2359025" y="2814638"/>
          <p14:tracePt t="141852" x="2374900" y="2814638"/>
          <p14:tracePt t="141860" x="2384425" y="2814638"/>
          <p14:tracePt t="141868" x="2392363" y="2814638"/>
          <p14:tracePt t="141876" x="2408238" y="2814638"/>
          <p14:tracePt t="141884" x="2424113" y="2814638"/>
          <p14:tracePt t="141900" x="2432050" y="2814638"/>
          <p14:tracePt t="142060" x="2439988" y="2814638"/>
          <p14:tracePt t="142084" x="2447925" y="2814638"/>
          <p14:tracePt t="142092" x="2455863" y="2814638"/>
          <p14:tracePt t="142452" x="2455863" y="2822575"/>
          <p14:tracePt t="142484" x="2447925" y="2822575"/>
          <p14:tracePt t="142516" x="2439988" y="2822575"/>
          <p14:tracePt t="142524" x="2439988" y="2830513"/>
          <p14:tracePt t="142548" x="2432050" y="2830513"/>
          <p14:tracePt t="142572" x="2424113" y="2830513"/>
          <p14:tracePt t="142589" x="2416175" y="2830513"/>
          <p14:tracePt t="142596" x="2408238" y="2830513"/>
          <p14:tracePt t="142612" x="2400300" y="2830513"/>
          <p14:tracePt t="142620" x="2392363" y="2830513"/>
          <p14:tracePt t="142628" x="2384425" y="2830513"/>
          <p14:tracePt t="142636" x="2374900" y="2830513"/>
          <p14:tracePt t="142660" x="2366963" y="2830513"/>
          <p14:tracePt t="142676" x="2359025" y="2830513"/>
          <p14:tracePt t="142760" x="2351088" y="2830513"/>
          <p14:tracePt t="142772" x="2351088" y="2838450"/>
          <p14:tracePt t="142789" x="2351088" y="2846388"/>
          <p14:tracePt t="142805" x="2366963" y="2846388"/>
          <p14:tracePt t="142812" x="2374900" y="2846388"/>
          <p14:tracePt t="142820" x="2384425" y="2838450"/>
          <p14:tracePt t="142828" x="2392363" y="2838450"/>
          <p14:tracePt t="143008" x="2384425" y="2838450"/>
          <p14:tracePt t="143012" x="2303463" y="2838450"/>
          <p14:tracePt t="143052" x="2295525" y="2838450"/>
          <p14:tracePt t="143064" x="2168525" y="2838450"/>
          <p14:tracePt t="143069" x="2073275" y="2838450"/>
          <p14:tracePt t="143076" x="1944688" y="2838450"/>
          <p14:tracePt t="143085" x="1825625" y="2838450"/>
          <p14:tracePt t="143092" x="1730375" y="2822575"/>
          <p14:tracePt t="143100" x="1658938" y="2822575"/>
          <p14:tracePt t="143108" x="1633538" y="2822575"/>
          <p14:tracePt t="143116" x="1625600" y="2822575"/>
          <p14:tracePt t="143148" x="1617663" y="2822575"/>
          <p14:tracePt t="143229" x="1625600" y="2822575"/>
          <p14:tracePt t="143237" x="1633538" y="2822575"/>
          <p14:tracePt t="143244" x="1641475" y="2822575"/>
          <p14:tracePt t="143252" x="1658938" y="2814638"/>
          <p14:tracePt t="143260" x="1682750" y="2814638"/>
          <p14:tracePt t="143269" x="1730375" y="2806700"/>
          <p14:tracePt t="143276" x="1793875" y="2790825"/>
          <p14:tracePt t="143284" x="1833563" y="2790825"/>
          <p14:tracePt t="143292" x="1889125" y="2790825"/>
          <p14:tracePt t="143300" x="1952625" y="2790825"/>
          <p14:tracePt t="143308" x="2033588" y="2790825"/>
          <p14:tracePt t="143316" x="2081213" y="2790825"/>
          <p14:tracePt t="143324" x="2144713" y="2790825"/>
          <p14:tracePt t="143332" x="2192338" y="2782888"/>
          <p14:tracePt t="143340" x="2247900" y="2782888"/>
          <p14:tracePt t="143348" x="2255838" y="2782888"/>
          <p14:tracePt t="143356" x="2271713" y="2782888"/>
          <p14:tracePt t="143368" x="2295525" y="2782888"/>
          <p14:tracePt t="143374" x="2303463" y="2782888"/>
          <p14:tracePt t="143379" x="2311400" y="2782888"/>
          <p14:tracePt t="143392" x="2319338" y="2782888"/>
          <p14:tracePt t="143396" x="2327275" y="2782888"/>
          <p14:tracePt t="143413" x="2335213" y="2782888"/>
          <p14:tracePt t="143428" x="2343150" y="2782888"/>
          <p14:tracePt t="143444" x="2351088" y="2782888"/>
          <p14:tracePt t="143460" x="2359025" y="2782888"/>
          <p14:tracePt t="143468" x="2359025" y="2774950"/>
          <p14:tracePt t="143476" x="2366963" y="2774950"/>
          <p14:tracePt t="143484" x="2366963" y="2767013"/>
          <p14:tracePt t="143492" x="2374900" y="2767013"/>
          <p14:tracePt t="143500" x="2384425" y="2751138"/>
          <p14:tracePt t="143508" x="2400300" y="2751138"/>
          <p14:tracePt t="143520" x="2408238" y="2735263"/>
          <p14:tracePt t="143524" x="2416175" y="2727325"/>
          <p14:tracePt t="143532" x="2424113" y="2727325"/>
          <p14:tracePt t="143540" x="2455863" y="2711450"/>
          <p14:tracePt t="143548" x="2463800" y="2703513"/>
          <p14:tracePt t="143556" x="2471738" y="2703513"/>
          <p14:tracePt t="143564" x="2479675" y="2687638"/>
          <p14:tracePt t="143572" x="2487613" y="2687638"/>
          <p14:tracePt t="143580" x="2503488" y="2671763"/>
          <p14:tracePt t="143589" x="2527300" y="2671763"/>
          <p14:tracePt t="143596" x="2559050" y="2663825"/>
          <p14:tracePt t="143605" x="2574925" y="2655888"/>
          <p14:tracePt t="143612" x="2654300" y="2647950"/>
          <p14:tracePt t="143621" x="2717800" y="2640013"/>
          <p14:tracePt t="143628" x="2767013" y="2616200"/>
          <p14:tracePt t="143636" x="2822575" y="2600325"/>
          <p14:tracePt t="143644" x="2854325" y="2592388"/>
          <p14:tracePt t="143652" x="2901950" y="2566988"/>
          <p14:tracePt t="143660" x="2925763" y="2566988"/>
          <p14:tracePt t="143671" x="2941638" y="2559050"/>
          <p14:tracePt t="143676" x="2949575" y="2551113"/>
          <p14:tracePt t="143684" x="2957513" y="2551113"/>
          <p14:tracePt t="143692" x="2965450" y="2551113"/>
          <p14:tracePt t="143716" x="2965450" y="2543175"/>
          <p14:tracePt t="143724" x="2965450" y="2535238"/>
          <p14:tracePt t="143732" x="2965450" y="2527300"/>
          <p14:tracePt t="143748" x="2965450" y="2511425"/>
          <p14:tracePt t="143756" x="2957513" y="2487613"/>
          <p14:tracePt t="143772" x="2949575" y="2471738"/>
          <p14:tracePt t="143780" x="2941638" y="2455863"/>
          <p14:tracePt t="143789" x="2933700" y="2455863"/>
          <p14:tracePt t="143805" x="2925763" y="2447925"/>
          <p14:tracePt t="143836" x="2917825" y="2447925"/>
          <p14:tracePt t="143845" x="2909888" y="2447925"/>
          <p14:tracePt t="143868" x="2901950" y="2447925"/>
          <p14:tracePt t="143876" x="2894013" y="2447925"/>
          <p14:tracePt t="143884" x="2878138" y="2439988"/>
          <p14:tracePt t="143892" x="2838450" y="2439988"/>
          <p14:tracePt t="143900" x="2830513" y="2432050"/>
          <p14:tracePt t="143908" x="2798763" y="2424113"/>
          <p14:tracePt t="143916" x="2782888" y="2424113"/>
          <p14:tracePt t="143924" x="2759075" y="2416175"/>
          <p14:tracePt t="143932" x="2733675" y="2416175"/>
          <p14:tracePt t="143940" x="2693988" y="2408238"/>
          <p14:tracePt t="143948" x="2670175" y="2400300"/>
          <p14:tracePt t="143957" x="2654300" y="2400300"/>
          <p14:tracePt t="143964" x="2614613" y="2400300"/>
          <p14:tracePt t="143971" x="2590800" y="2400300"/>
          <p14:tracePt t="143980" x="2582863" y="2400300"/>
          <p14:tracePt t="143989" x="2559050" y="2400300"/>
          <p14:tracePt t="143996" x="2535238" y="2392363"/>
          <p14:tracePt t="144005" x="2519363" y="2392363"/>
          <p14:tracePt t="144012" x="2511425" y="2392363"/>
          <p14:tracePt t="144021" x="2487613" y="2392363"/>
          <p14:tracePt t="144028" x="2479675" y="2392363"/>
          <p14:tracePt t="144036" x="2463800" y="2392363"/>
          <p14:tracePt t="144044" x="2455863" y="2392363"/>
          <p14:tracePt t="144052" x="2447925" y="2392363"/>
          <p14:tracePt t="144060" x="2439988" y="2392363"/>
          <p14:tracePt t="144076" x="2432050" y="2392363"/>
          <p14:tracePt t="144093" x="2424113" y="2392363"/>
          <p14:tracePt t="144100" x="2416175" y="2392363"/>
          <p14:tracePt t="144108" x="2416175" y="2400300"/>
          <p14:tracePt t="144116" x="2408238" y="2400300"/>
          <p14:tracePt t="144124" x="2408238" y="2408238"/>
          <p14:tracePt t="144132" x="2400300" y="2408238"/>
          <p14:tracePt t="144140" x="2392363" y="2416175"/>
          <p14:tracePt t="144147" x="2384425" y="2424113"/>
          <p14:tracePt t="144164" x="2374900" y="2432050"/>
          <p14:tracePt t="144171" x="2374900" y="2439988"/>
          <p14:tracePt t="144180" x="2374900" y="2447925"/>
          <p14:tracePt t="144188" x="2374900" y="2463800"/>
          <p14:tracePt t="144196" x="2374900" y="2471738"/>
          <p14:tracePt t="144205" x="2374900" y="2479675"/>
          <p14:tracePt t="144212" x="2374900" y="2495550"/>
          <p14:tracePt t="144221" x="2374900" y="2511425"/>
          <p14:tracePt t="144228" x="2374900" y="2519363"/>
          <p14:tracePt t="144236" x="2384425" y="2527300"/>
          <p14:tracePt t="144244" x="2384425" y="2535238"/>
          <p14:tracePt t="144252" x="2392363" y="2551113"/>
          <p14:tracePt t="144260" x="2424113" y="2559050"/>
          <p14:tracePt t="144267" x="2432050" y="2566988"/>
          <p14:tracePt t="144276" x="2447925" y="2584450"/>
          <p14:tracePt t="144284" x="2463800" y="2592388"/>
          <p14:tracePt t="144292" x="2479675" y="2592388"/>
          <p14:tracePt t="144299" x="2495550" y="2592388"/>
          <p14:tracePt t="144308" x="2503488" y="2592388"/>
          <p14:tracePt t="144316" x="2519363" y="2592388"/>
          <p14:tracePt t="144324" x="2535238" y="2592388"/>
          <p14:tracePt t="144333" x="2543175" y="2584450"/>
          <p14:tracePt t="144340" x="2551113" y="2576513"/>
          <p14:tracePt t="144349" x="2551113" y="2566988"/>
          <p14:tracePt t="144356" x="2559050" y="2559050"/>
          <p14:tracePt t="144364" x="2566988" y="2559050"/>
          <p14:tracePt t="144373" x="2566988" y="2551113"/>
          <p14:tracePt t="144387" x="2566988" y="2543175"/>
          <p14:tracePt t="144406" x="2566988" y="2535238"/>
          <p14:tracePt t="144421" x="2566988" y="2527300"/>
          <p14:tracePt t="144435" x="2566988" y="2519363"/>
          <p14:tracePt t="144444" x="2559050" y="2511425"/>
          <p14:tracePt t="144451" x="2535238" y="2503488"/>
          <p14:tracePt t="144460" x="2527300" y="2495550"/>
          <p14:tracePt t="144468" x="2487613" y="2479675"/>
          <p14:tracePt t="144476" x="2408238" y="2471738"/>
          <p14:tracePt t="144484" x="2366963" y="2471738"/>
          <p14:tracePt t="144492" x="2327275" y="2463800"/>
          <p14:tracePt t="144501" x="2303463" y="2463800"/>
          <p14:tracePt t="144511" x="2271713" y="2463800"/>
          <p14:tracePt t="144516" x="2255838" y="2463800"/>
          <p14:tracePt t="144524" x="2247900" y="2463800"/>
          <p14:tracePt t="144540" x="2232025" y="2463800"/>
          <p14:tracePt t="144572" x="2224088" y="2463800"/>
          <p14:tracePt t="144604" x="2216150" y="2463800"/>
          <p14:tracePt t="144612" x="2208213" y="2479675"/>
          <p14:tracePt t="144621" x="2208213" y="2495550"/>
          <p14:tracePt t="144628" x="2200275" y="2503488"/>
          <p14:tracePt t="144637" x="2192338" y="2519363"/>
          <p14:tracePt t="144644" x="2192338" y="2535238"/>
          <p14:tracePt t="144654" x="2192338" y="2551113"/>
          <p14:tracePt t="144660" x="2184400" y="2584450"/>
          <p14:tracePt t="144668" x="2184400" y="2592388"/>
          <p14:tracePt t="144676" x="2184400" y="2616200"/>
          <p14:tracePt t="144684" x="2184400" y="2632075"/>
          <p14:tracePt t="144692" x="2200275" y="2647950"/>
          <p14:tracePt t="144700" x="2216150" y="2671763"/>
          <p14:tracePt t="144708" x="2232025" y="2687638"/>
          <p14:tracePt t="144716" x="2279650" y="2703513"/>
          <p14:tracePt t="144724" x="2343150" y="2719388"/>
          <p14:tracePt t="144732" x="2424113" y="2719388"/>
          <p14:tracePt t="144740" x="2535238" y="2719388"/>
          <p14:tracePt t="144748" x="2598738" y="2719388"/>
          <p14:tracePt t="144756" x="2670175" y="2719388"/>
          <p14:tracePt t="144764" x="2759075" y="2719388"/>
          <p14:tracePt t="144772" x="2774950" y="2719388"/>
          <p14:tracePt t="144780" x="2798763" y="2711450"/>
          <p14:tracePt t="144788" x="2822575" y="2695575"/>
          <p14:tracePt t="144796" x="2830513" y="2647950"/>
          <p14:tracePt t="144805" x="2838450" y="2624138"/>
          <p14:tracePt t="144812" x="2838450" y="2616200"/>
          <p14:tracePt t="144822" x="2838450" y="2592388"/>
          <p14:tracePt t="144828" x="2838450" y="2559050"/>
          <p14:tracePt t="144837" x="2846388" y="2551113"/>
          <p14:tracePt t="144844" x="2846388" y="2527300"/>
          <p14:tracePt t="144852" x="2846388" y="2519363"/>
          <p14:tracePt t="144860" x="2846388" y="2503488"/>
          <p14:tracePt t="144876" x="2846388" y="2487613"/>
          <p14:tracePt t="144884" x="2846388" y="2479675"/>
          <p14:tracePt t="144892" x="2838450" y="2479675"/>
          <p14:tracePt t="144900" x="2822575" y="2479675"/>
          <p14:tracePt t="144908" x="2814638" y="2479675"/>
          <p14:tracePt t="144916" x="2806700" y="2479675"/>
          <p14:tracePt t="144938" x="2709863" y="2479675"/>
          <p14:tracePt t="144940" x="2670175" y="2479675"/>
          <p14:tracePt t="144948" x="2566988" y="2479675"/>
          <p14:tracePt t="144956" x="2479675" y="2487613"/>
          <p14:tracePt t="144964" x="2392363" y="2487613"/>
          <p14:tracePt t="144972" x="2311400" y="2495550"/>
          <p14:tracePt t="144980" x="2224088" y="2511425"/>
          <p14:tracePt t="144987" x="2208213" y="2519363"/>
          <p14:tracePt t="144996" x="2168525" y="2543175"/>
          <p14:tracePt t="145004" x="2136775" y="2551113"/>
          <p14:tracePt t="145012" x="2120900" y="2584450"/>
          <p14:tracePt t="145021" x="2112963" y="2600325"/>
          <p14:tracePt t="145032" x="2089150" y="2616200"/>
          <p14:tracePt t="145037" x="2089150" y="2640013"/>
          <p14:tracePt t="145044" x="2089150" y="2671763"/>
          <p14:tracePt t="145052" x="2089150" y="2711450"/>
          <p14:tracePt t="145060" x="2081213" y="2735263"/>
          <p14:tracePt t="145068" x="2081213" y="2751138"/>
          <p14:tracePt t="145076" x="2089150" y="2774950"/>
          <p14:tracePt t="145084" x="2097088" y="2782888"/>
          <p14:tracePt t="145092" x="2105025" y="2790825"/>
          <p14:tracePt t="145100" x="2105025" y="2798763"/>
          <p14:tracePt t="145108" x="2112963" y="2798763"/>
          <p14:tracePt t="145116" x="2136775" y="2798763"/>
          <p14:tracePt t="145124" x="2144713" y="2798763"/>
          <p14:tracePt t="145132" x="2152650" y="2798763"/>
          <p14:tracePt t="145140" x="2176463" y="2774950"/>
          <p14:tracePt t="145148" x="2200275" y="2759075"/>
          <p14:tracePt t="145156" x="2216150" y="2727325"/>
          <p14:tracePt t="145164" x="2232025" y="2719388"/>
          <p14:tracePt t="145173" x="2255838" y="2695575"/>
          <p14:tracePt t="145191" x="2287588" y="2624138"/>
          <p14:tracePt t="145196" x="2287588" y="2616200"/>
          <p14:tracePt t="145205" x="2295525" y="2592388"/>
          <p14:tracePt t="145212" x="2303463" y="2566988"/>
          <p14:tracePt t="145222" x="2303463" y="2559050"/>
          <p14:tracePt t="145237" x="2303463" y="2543175"/>
          <p14:tracePt t="145253" x="2303463" y="2535238"/>
          <p14:tracePt t="145260" x="2303463" y="2527300"/>
          <p14:tracePt t="145268" x="2303463" y="2519363"/>
          <p14:tracePt t="145284" x="2287588" y="2487613"/>
          <p14:tracePt t="145300" x="2279650" y="2471738"/>
          <p14:tracePt t="145308" x="2271713" y="2463800"/>
          <p14:tracePt t="145316" x="2255838" y="2455863"/>
          <p14:tracePt t="145324" x="2255838" y="2447925"/>
          <p14:tracePt t="145337" x="2255838" y="2439988"/>
          <p14:tracePt t="145403" x="2247900" y="2439988"/>
          <p14:tracePt t="145428" x="2247900" y="2447925"/>
          <p14:tracePt t="145436" x="2239963" y="2447925"/>
          <p14:tracePt t="145444" x="2239963" y="2455863"/>
          <p14:tracePt t="145453" x="2232025" y="2471738"/>
          <p14:tracePt t="145461" x="2232025" y="2479675"/>
          <p14:tracePt t="145468" x="2232025" y="2487613"/>
          <p14:tracePt t="145476" x="2232025" y="2495550"/>
          <p14:tracePt t="145488" x="2232025" y="2503488"/>
          <p14:tracePt t="145492" x="2239963" y="2511425"/>
          <p14:tracePt t="145499" x="2247900" y="2511425"/>
          <p14:tracePt t="145524" x="2255838" y="2511425"/>
          <p14:tracePt t="145549" x="2263775" y="2511425"/>
          <p14:tracePt t="145580" x="2263775" y="2503488"/>
          <p14:tracePt t="145596" x="2263775" y="2495550"/>
          <p14:tracePt t="145603" x="2263775" y="2487613"/>
          <p14:tracePt t="145611" x="2263775" y="2479675"/>
          <p14:tracePt t="145628" x="2263775" y="2471738"/>
          <p14:tracePt t="145733" x="2263775" y="2479675"/>
          <p14:tracePt t="145740" x="2263775" y="2495550"/>
          <p14:tracePt t="145748" x="2263775" y="2503488"/>
          <p14:tracePt t="145756" x="2263775" y="2511425"/>
          <p14:tracePt t="145764" x="2271713" y="2535238"/>
          <p14:tracePt t="145772" x="2279650" y="2543175"/>
          <p14:tracePt t="145780" x="2295525" y="2551113"/>
          <p14:tracePt t="145788" x="2303463" y="2559050"/>
          <p14:tracePt t="145796" x="2327275" y="2559050"/>
          <p14:tracePt t="145804" x="2343150" y="2559050"/>
          <p14:tracePt t="145812" x="2359025" y="2559050"/>
          <p14:tracePt t="145821" x="2384425" y="2559050"/>
          <p14:tracePt t="145828" x="2400300" y="2543175"/>
          <p14:tracePt t="145838" x="2424113" y="2527300"/>
          <p14:tracePt t="145844" x="2455863" y="2479675"/>
          <p14:tracePt t="145854" x="2455863" y="2360613"/>
          <p14:tracePt t="145860" x="2471738" y="2328863"/>
          <p14:tracePt t="145870" x="2471738" y="2312988"/>
          <p14:tracePt t="145876" x="2479675" y="2265363"/>
          <p14:tracePt t="145892" x="2479675" y="2249488"/>
          <p14:tracePt t="145901" x="2471738" y="2249488"/>
          <p14:tracePt t="145908" x="2455863" y="2249488"/>
          <p14:tracePt t="145916" x="2447925" y="2249488"/>
          <p14:tracePt t="145939" x="2366963" y="2265363"/>
          <p14:tracePt t="145948" x="2343150" y="2273300"/>
          <p14:tracePt t="145956" x="2303463" y="2281238"/>
          <p14:tracePt t="145964" x="2295525" y="2297113"/>
          <p14:tracePt t="145973" x="2279650" y="2305050"/>
          <p14:tracePt t="145980" x="2279650" y="2312988"/>
          <p14:tracePt t="145988" x="2279650" y="2320925"/>
          <p14:tracePt t="145996" x="2271713" y="2320925"/>
          <p14:tracePt t="146003" x="2271713" y="2336800"/>
          <p14:tracePt t="146012" x="2271713" y="2344738"/>
          <p14:tracePt t="146030" x="2271713" y="2360613"/>
          <p14:tracePt t="146043" x="2271713" y="2368550"/>
          <p14:tracePt t="146046" x="2271713" y="2376488"/>
          <p14:tracePt t="146054" x="2279650" y="2400300"/>
          <p14:tracePt t="146060" x="2279650" y="2416175"/>
          <p14:tracePt t="146070" x="2287588" y="2416175"/>
          <p14:tracePt t="146076" x="2287588" y="2432050"/>
          <p14:tracePt t="146084" x="2303463" y="2432050"/>
          <p14:tracePt t="146100" x="2319338" y="2432050"/>
          <p14:tracePt t="146108" x="2327275" y="2432050"/>
          <p14:tracePt t="146123" x="2335213" y="2432050"/>
          <p14:tracePt t="146132" x="2335213" y="2424113"/>
          <p14:tracePt t="146140" x="2343150" y="2416175"/>
          <p14:tracePt t="146148" x="2343150" y="2400300"/>
          <p14:tracePt t="146172" x="2343150" y="2392363"/>
          <p14:tracePt t="146261" x="2327275" y="2400300"/>
          <p14:tracePt t="146271" x="2327275" y="2408238"/>
          <p14:tracePt t="146276" x="2311400" y="2416175"/>
          <p14:tracePt t="146284" x="2303463" y="2471738"/>
          <p14:tracePt t="146292" x="2279650" y="2487613"/>
          <p14:tracePt t="146300" x="2279650" y="2503488"/>
          <p14:tracePt t="146308" x="2279650" y="2519363"/>
          <p14:tracePt t="146316" x="2279650" y="2535238"/>
          <p14:tracePt t="146324" x="2279650" y="2543175"/>
          <p14:tracePt t="146332" x="2279650" y="2551113"/>
          <p14:tracePt t="146341" x="2287588" y="2566988"/>
          <p14:tracePt t="146348" x="2303463" y="2566988"/>
          <p14:tracePt t="146355" x="2311400" y="2566988"/>
          <p14:tracePt t="146364" x="2327275" y="2566988"/>
          <p14:tracePt t="146372" x="2351088" y="2566988"/>
          <p14:tracePt t="146380" x="2366963" y="2566988"/>
          <p14:tracePt t="146388" x="2384425" y="2551113"/>
          <p14:tracePt t="146396" x="2384425" y="2543175"/>
          <p14:tracePt t="146405" x="2408238" y="2519363"/>
          <p14:tracePt t="146412" x="2408238" y="2503488"/>
          <p14:tracePt t="146419" x="2416175" y="2455863"/>
          <p14:tracePt t="146428" x="2424113" y="2432050"/>
          <p14:tracePt t="146436" x="2424113" y="2424113"/>
          <p14:tracePt t="146444" x="2424113" y="2416175"/>
          <p14:tracePt t="146453" x="2424113" y="2400300"/>
          <p14:tracePt t="146476" x="2424113" y="2392363"/>
          <p14:tracePt t="146516" x="2424113" y="2408238"/>
          <p14:tracePt t="146524" x="2424113" y="2432050"/>
          <p14:tracePt t="146532" x="2424113" y="2447925"/>
          <p14:tracePt t="146541" x="2424113" y="2455863"/>
          <p14:tracePt t="146548" x="2424113" y="2479675"/>
          <p14:tracePt t="146556" x="2424113" y="2487613"/>
          <p14:tracePt t="146564" x="2424113" y="2495550"/>
          <p14:tracePt t="146572" x="2424113" y="2503488"/>
          <p14:tracePt t="146645" x="2424113" y="2495550"/>
          <p14:tracePt t="146652" x="2424113" y="2487613"/>
          <p14:tracePt t="146660" x="2424113" y="2479675"/>
          <p14:tracePt t="146669" x="2416175" y="2455863"/>
          <p14:tracePt t="146675" x="2408238" y="2447925"/>
          <p14:tracePt t="146684" x="2400300" y="2439988"/>
          <p14:tracePt t="146692" x="2400300" y="2432050"/>
          <p14:tracePt t="146700" x="2392363" y="2424113"/>
          <p14:tracePt t="146763" x="2392363" y="2432050"/>
          <p14:tracePt t="146772" x="2392363" y="2439988"/>
          <p14:tracePt t="146780" x="2392363" y="2447925"/>
          <p14:tracePt t="146788" x="2392363" y="2463800"/>
          <p14:tracePt t="146796" x="2392363" y="2471738"/>
          <p14:tracePt t="146805" x="2392363" y="2479675"/>
          <p14:tracePt t="146812" x="2392363" y="2487613"/>
          <p14:tracePt t="146819" x="2400300" y="2487613"/>
          <p14:tracePt t="146828" x="2400300" y="2495550"/>
          <p14:tracePt t="146876" x="2400300" y="2487613"/>
          <p14:tracePt t="146892" x="2400300" y="2479675"/>
          <p14:tracePt t="146900" x="2400300" y="2463800"/>
          <p14:tracePt t="146908" x="2400300" y="2455863"/>
          <p14:tracePt t="146916" x="2400300" y="2447925"/>
          <p14:tracePt t="146938" x="2400300" y="2439988"/>
          <p14:tracePt t="146988" x="2384425" y="2439988"/>
          <p14:tracePt t="146996" x="2374900" y="2455863"/>
          <p14:tracePt t="147004" x="2343150" y="2503488"/>
          <p14:tracePt t="147012" x="2343150" y="2584450"/>
          <p14:tracePt t="147021" x="2319338" y="2679700"/>
          <p14:tracePt t="147028" x="2311400" y="2790825"/>
          <p14:tracePt t="147035" x="2295525" y="2935288"/>
          <p14:tracePt t="147044" x="2295525" y="3030538"/>
          <p14:tracePt t="147052" x="2295525" y="3046413"/>
          <p14:tracePt t="147060" x="2303463" y="3078163"/>
          <p14:tracePt t="147069" x="2311400" y="3078163"/>
          <p14:tracePt t="147085" x="2311400" y="3086100"/>
          <p14:tracePt t="147092" x="2319338" y="3078163"/>
          <p14:tracePt t="147100" x="2327275" y="3070225"/>
          <p14:tracePt t="147108" x="2335213" y="3054350"/>
          <p14:tracePt t="147116" x="2335213" y="3046413"/>
          <p14:tracePt t="147124" x="2343150" y="2982913"/>
          <p14:tracePt t="147133" x="2343150" y="2943225"/>
          <p14:tracePt t="147140" x="2351088" y="2919413"/>
          <p14:tracePt t="147152" x="2351088" y="2854325"/>
          <p14:tracePt t="147156" x="2359025" y="2806700"/>
          <p14:tracePt t="147164" x="2359025" y="2719388"/>
          <p14:tracePt t="147172" x="2359025" y="2687638"/>
          <p14:tracePt t="147180" x="2359025" y="2679700"/>
          <p14:tracePt t="147188" x="2359025" y="2671763"/>
          <p14:tracePt t="147236" x="2359025" y="2679700"/>
          <p14:tracePt t="147244" x="2351088" y="2687638"/>
          <p14:tracePt t="147252" x="2351088" y="2695575"/>
          <p14:tracePt t="147269" x="2351088" y="2703513"/>
          <p14:tracePt t="147276" x="2351088" y="2711450"/>
          <p14:tracePt t="147292" x="2351088" y="2719388"/>
          <p14:tracePt t="147304" x="2351088" y="2727325"/>
          <p14:tracePt t="147349" x="2351088" y="2719388"/>
          <p14:tracePt t="147356" x="2359025" y="2719388"/>
          <p14:tracePt t="147365" x="2359025" y="2711450"/>
          <p14:tracePt t="147372" x="2366963" y="2695575"/>
          <p14:tracePt t="147380" x="2366963" y="2687638"/>
          <p14:tracePt t="147388" x="2366963" y="2679700"/>
          <p14:tracePt t="147404" x="2374900" y="2663825"/>
          <p14:tracePt t="147428" x="2374900" y="2655888"/>
          <p14:tracePt t="147456" x="2374900" y="2647950"/>
          <p14:tracePt t="147590" x="2384425" y="2647950"/>
          <p14:tracePt t="147628" x="2384425" y="2655888"/>
          <p14:tracePt t="147644" x="2384425" y="2663825"/>
          <p14:tracePt t="147653" x="2359025" y="2655888"/>
          <p14:tracePt t="147838" x="2335213" y="2647950"/>
          <p14:tracePt t="147845" x="2327275" y="2647950"/>
          <p14:tracePt t="147856" x="2327275" y="2640013"/>
          <p14:tracePt t="147868" x="2327275" y="2616200"/>
          <p14:tracePt t="147879" x="2327275" y="2608263"/>
          <p14:tracePt t="147885" x="2351088" y="2600325"/>
          <p14:tracePt t="147894" x="2447925" y="2600325"/>
          <p14:tracePt t="147900" x="2606675" y="2600325"/>
          <p14:tracePt t="147912" x="2846388" y="2600325"/>
          <p14:tracePt t="147929" x="3036888" y="2600325"/>
          <p14:tracePt t="147932" x="3157538" y="2608263"/>
          <p14:tracePt t="147940" x="3221038" y="2616200"/>
          <p14:tracePt t="147948" x="3348038" y="2616200"/>
          <p14:tracePt t="147956" x="3467100" y="2616200"/>
          <p14:tracePt t="147964" x="3500438" y="2616200"/>
          <p14:tracePt t="147972" x="3540125" y="2616200"/>
          <p14:tracePt t="147980" x="3595688" y="2616200"/>
          <p14:tracePt t="147988" x="3611563" y="2616200"/>
          <p14:tracePt t="147996" x="3627438" y="2616200"/>
          <p14:tracePt t="148004" x="3643313" y="2616200"/>
          <p14:tracePt t="148020" x="3651250" y="2616200"/>
          <p14:tracePt t="148052" x="3651250" y="2608263"/>
          <p14:tracePt t="148101" x="3651250" y="2600325"/>
          <p14:tracePt t="148108" x="3643313" y="2600325"/>
          <p14:tracePt t="148116" x="3635375" y="2600325"/>
          <p14:tracePt t="148132" x="3627438" y="2592388"/>
          <p14:tracePt t="148140" x="3619500" y="2592388"/>
          <p14:tracePt t="148148" x="3603625" y="2576513"/>
          <p14:tracePt t="148156" x="3595688" y="2576513"/>
          <p14:tracePt t="148164" x="3548063" y="2576513"/>
          <p14:tracePt t="148172" x="3532188" y="2576513"/>
          <p14:tracePt t="148180" x="3467100" y="2576513"/>
          <p14:tracePt t="148188" x="3379788" y="2576513"/>
          <p14:tracePt t="148196" x="3348038" y="2576513"/>
          <p14:tracePt t="148204" x="3244850" y="2576513"/>
          <p14:tracePt t="148212" x="3157538" y="2576513"/>
          <p14:tracePt t="148220" x="3060700" y="2576513"/>
          <p14:tracePt t="148228" x="2957513" y="2576513"/>
          <p14:tracePt t="148236" x="2870200" y="2576513"/>
          <p14:tracePt t="148243" x="2806700" y="2576513"/>
          <p14:tracePt t="148252" x="2790825" y="2576513"/>
          <p14:tracePt t="148267" x="2782888" y="2576513"/>
          <p14:tracePt t="148318" x="2782888" y="2566988"/>
          <p14:tracePt t="148472" x="2782888" y="2559050"/>
          <p14:tracePt t="148478" x="2790825" y="2551113"/>
          <p14:tracePt t="148485" x="2798763" y="2543175"/>
          <p14:tracePt t="148493" x="2822575" y="2535238"/>
          <p14:tracePt t="148500" x="2846388" y="2527300"/>
          <p14:tracePt t="148508" x="2909888" y="2519363"/>
          <p14:tracePt t="148516" x="2981325" y="2519363"/>
          <p14:tracePt t="148523" x="3100388" y="2511425"/>
          <p14:tracePt t="148532" x="3197225" y="2511425"/>
          <p14:tracePt t="148541" x="3236913" y="2511425"/>
          <p14:tracePt t="148548" x="3355975" y="2511425"/>
          <p14:tracePt t="148556" x="3387725" y="2511425"/>
          <p14:tracePt t="148564" x="3427413" y="2511425"/>
          <p14:tracePt t="148572" x="3484563" y="2511425"/>
          <p14:tracePt t="148580" x="3500438" y="2511425"/>
          <p14:tracePt t="148588" x="3516313" y="2511425"/>
          <p14:tracePt t="148596" x="3524250" y="2511425"/>
          <p14:tracePt t="148604" x="3540125" y="2511425"/>
          <p14:tracePt t="148620" x="3548063" y="2511425"/>
          <p14:tracePt t="148628" x="3556000" y="2511425"/>
          <p14:tracePt t="148636" x="3563938" y="2511425"/>
          <p14:tracePt t="148644" x="3571875" y="2511425"/>
          <p14:tracePt t="148652" x="3579813" y="2511425"/>
          <p14:tracePt t="148660" x="3587750" y="2511425"/>
          <p14:tracePt t="148668" x="3603625" y="2511425"/>
          <p14:tracePt t="148676" x="3611563" y="2511425"/>
          <p14:tracePt t="148684" x="3619500" y="2511425"/>
          <p14:tracePt t="148692" x="3627438" y="2511425"/>
          <p14:tracePt t="148700" x="3643313" y="2511425"/>
          <p14:tracePt t="148709" x="3651250" y="2511425"/>
          <p14:tracePt t="148716" x="3659188" y="2511425"/>
          <p14:tracePt t="148724" x="3667125" y="2511425"/>
          <p14:tracePt t="148732" x="3667125" y="2503488"/>
          <p14:tracePt t="148740" x="3683000" y="2503488"/>
          <p14:tracePt t="148748" x="3690938" y="2503488"/>
          <p14:tracePt t="148756" x="3698875" y="2503488"/>
          <p14:tracePt t="148764" x="3706813" y="2503488"/>
          <p14:tracePt t="148772" x="3714750" y="2503488"/>
          <p14:tracePt t="148779" x="3722688" y="2503488"/>
          <p14:tracePt t="148796" x="3730625" y="2503488"/>
          <p14:tracePt t="148804" x="3746500" y="2503488"/>
          <p14:tracePt t="148828" x="3754438" y="2503488"/>
          <p14:tracePt t="148844" x="3762375" y="2503488"/>
          <p14:tracePt t="148860" x="3770313" y="2503488"/>
          <p14:tracePt t="148875" x="3778250" y="2503488"/>
          <p14:tracePt t="148908" x="3786188" y="2503488"/>
          <p14:tracePt t="149062" x="3794125" y="2503488"/>
          <p14:tracePt t="149068" x="3802063" y="2503488"/>
          <p14:tracePt t="149075" x="3817938" y="2503488"/>
          <p14:tracePt t="149084" x="3825875" y="2503488"/>
          <p14:tracePt t="149092" x="3843338" y="2503488"/>
          <p14:tracePt t="149101" x="3890963" y="2511425"/>
          <p14:tracePt t="149108" x="3906838" y="2519363"/>
          <p14:tracePt t="149117" x="3946525" y="2519363"/>
          <p14:tracePt t="149124" x="3962400" y="2519363"/>
          <p14:tracePt t="149132" x="3994150" y="2519363"/>
          <p14:tracePt t="149140" x="4010025" y="2519363"/>
          <p14:tracePt t="149148" x="4033838" y="2519363"/>
          <p14:tracePt t="149156" x="4049713" y="2519363"/>
          <p14:tracePt t="149164" x="4057650" y="2519363"/>
          <p14:tracePt t="149172" x="4073525" y="2519363"/>
          <p14:tracePt t="149180" x="4089400" y="2519363"/>
          <p14:tracePt t="149212" x="4097338" y="2519363"/>
          <p14:tracePt t="149220" x="4105275" y="2511425"/>
          <p14:tracePt t="149236" x="4121150" y="2503488"/>
          <p14:tracePt t="149252" x="4129088" y="2495550"/>
          <p14:tracePt t="149260" x="4137025" y="2495550"/>
          <p14:tracePt t="149276" x="4152900" y="2495550"/>
          <p14:tracePt t="149292" x="4160838" y="2495550"/>
          <p14:tracePt t="149301" x="4160838" y="2487613"/>
          <p14:tracePt t="149308" x="4168775" y="2487613"/>
          <p14:tracePt t="149332" x="4176713" y="2487613"/>
          <p14:tracePt t="149460" x="4176713" y="2479675"/>
          <p14:tracePt t="149468" x="4168775" y="2479675"/>
          <p14:tracePt t="149477" x="4160838" y="2479675"/>
          <p14:tracePt t="149493" x="4144963" y="2471738"/>
          <p14:tracePt t="149509" x="4137025" y="2463800"/>
          <p14:tracePt t="149517" x="4121150" y="2463800"/>
          <p14:tracePt t="149525" x="4121150" y="2447925"/>
          <p14:tracePt t="149532" x="4105275" y="2439988"/>
          <p14:tracePt t="149548" x="4081463" y="2432050"/>
          <p14:tracePt t="149556" x="4073525" y="2424113"/>
          <p14:tracePt t="149564" x="4065588" y="2424113"/>
          <p14:tracePt t="149572" x="4057650" y="2408238"/>
          <p14:tracePt t="149579" x="4049713" y="2408238"/>
          <p14:tracePt t="149661" x="4041775" y="2408238"/>
          <p14:tracePt t="149677" x="4033838" y="2408238"/>
          <p14:tracePt t="149684" x="4033838" y="2416175"/>
          <p14:tracePt t="149692" x="4033838" y="2424113"/>
          <p14:tracePt t="149700" x="4025900" y="2432050"/>
          <p14:tracePt t="149709" x="4017963" y="2439988"/>
          <p14:tracePt t="149717" x="4010025" y="2455863"/>
          <p14:tracePt t="149733" x="4002088" y="2463800"/>
          <p14:tracePt t="149740" x="4002088" y="2471738"/>
          <p14:tracePt t="149748" x="3994150" y="2479675"/>
          <p14:tracePt t="149756" x="3986213" y="2479675"/>
          <p14:tracePt t="149780" x="3986213" y="2487613"/>
          <p14:tracePt t="149812" x="3978275" y="2487613"/>
          <p14:tracePt t="149820" x="3978275" y="2479675"/>
          <p14:tracePt t="149828" x="3970338" y="2471738"/>
          <p14:tracePt t="149836" x="3962400" y="2471738"/>
          <p14:tracePt t="149844" x="3954463" y="2455863"/>
          <p14:tracePt t="149852" x="3938588" y="2447925"/>
          <p14:tracePt t="149860" x="3930650" y="2439988"/>
          <p14:tracePt t="149868" x="3906838" y="2424113"/>
          <p14:tracePt t="149880" x="3883025" y="2408238"/>
          <p14:tracePt t="149892" x="3875088" y="2408238"/>
          <p14:tracePt t="149949" x="3867150" y="2408238"/>
          <p14:tracePt t="149964" x="3859213" y="2416175"/>
          <p14:tracePt t="149972" x="3859213" y="2432050"/>
          <p14:tracePt t="149988" x="3859213" y="2455863"/>
          <p14:tracePt t="150004" x="3859213" y="2471738"/>
          <p14:tracePt t="150020" x="3859213" y="2479675"/>
          <p14:tracePt t="150109" x="3859213" y="2471738"/>
          <p14:tracePt t="150117" x="3859213" y="2463800"/>
          <p14:tracePt t="150134" x="3859213" y="2455863"/>
          <p14:tracePt t="150197" x="3859213" y="2463800"/>
          <p14:tracePt t="150204" x="3859213" y="2471738"/>
          <p14:tracePt t="150212" x="3859213" y="2487613"/>
          <p14:tracePt t="150220" x="3867150" y="2495550"/>
          <p14:tracePt t="150229" x="3867150" y="2503488"/>
          <p14:tracePt t="150245" x="3875088" y="2511425"/>
          <p14:tracePt t="150252" x="3883025" y="2511425"/>
          <p14:tracePt t="150268" x="3890963" y="2511425"/>
          <p14:tracePt t="150276" x="3898900" y="2511425"/>
          <p14:tracePt t="150284" x="3914775" y="2511425"/>
          <p14:tracePt t="150292" x="3938588" y="2495550"/>
          <p14:tracePt t="150308" x="3954463" y="2487613"/>
          <p14:tracePt t="150317" x="3962400" y="2479675"/>
          <p14:tracePt t="150324" x="3970338" y="2463800"/>
          <p14:tracePt t="150336" x="3986213" y="2463800"/>
          <p14:tracePt t="150340" x="3986213" y="2447925"/>
          <p14:tracePt t="150350" x="3994150" y="2447925"/>
          <p14:tracePt t="150356" x="4002088" y="2439988"/>
          <p14:tracePt t="150372" x="4002088" y="2432050"/>
          <p14:tracePt t="150535" x="4010025" y="2432050"/>
          <p14:tracePt t="150548" x="4017963" y="2432050"/>
          <p14:tracePt t="150556" x="4025900" y="2432050"/>
          <p14:tracePt t="150565" x="4033838" y="2439988"/>
          <p14:tracePt t="150574" x="4041775" y="2447925"/>
          <p14:tracePt t="150580" x="4057650" y="2447925"/>
          <p14:tracePt t="150588" x="4073525" y="2455863"/>
          <p14:tracePt t="150596" x="4081463" y="2455863"/>
          <p14:tracePt t="150604" x="4097338" y="2455863"/>
          <p14:tracePt t="150612" x="4137025" y="2463800"/>
          <p14:tracePt t="150620" x="4225925" y="2463800"/>
          <p14:tracePt t="150628" x="4241800" y="2463800"/>
          <p14:tracePt t="150640" x="4281488" y="2463800"/>
          <p14:tracePt t="150644" x="4305300" y="2463800"/>
          <p14:tracePt t="150652" x="4321175" y="2463800"/>
          <p14:tracePt t="150660" x="4329113" y="2463800"/>
          <p14:tracePt t="150668" x="4337050" y="2463800"/>
          <p14:tracePt t="150676" x="4344988" y="2455863"/>
          <p14:tracePt t="150684" x="4344988" y="2447925"/>
          <p14:tracePt t="150692" x="4352925" y="2447925"/>
          <p14:tracePt t="150805" x="4352925" y="2455863"/>
          <p14:tracePt t="150828" x="4352925" y="2463800"/>
          <p14:tracePt t="150844" x="4352925" y="2471738"/>
          <p14:tracePt t="150852" x="4344988" y="2479675"/>
          <p14:tracePt t="150860" x="4344988" y="2487613"/>
          <p14:tracePt t="150868" x="4337050" y="2487613"/>
          <p14:tracePt t="150876" x="4337050" y="2495550"/>
          <p14:tracePt t="150973" x="4344988" y="2495550"/>
          <p14:tracePt t="150980" x="4352925" y="2495550"/>
          <p14:tracePt t="150988" x="4360863" y="2495550"/>
          <p14:tracePt t="150996" x="4368800" y="2495550"/>
          <p14:tracePt t="151005" x="4384675" y="2495550"/>
          <p14:tracePt t="151012" x="4424363" y="2487613"/>
          <p14:tracePt t="151020" x="4479925" y="2479675"/>
          <p14:tracePt t="151029" x="4543425" y="2479675"/>
          <p14:tracePt t="151036" x="4616450" y="2479675"/>
          <p14:tracePt t="151044" x="4735513" y="2471738"/>
          <p14:tracePt t="151052" x="4799013" y="2471738"/>
          <p14:tracePt t="151060" x="4870450" y="2471738"/>
          <p14:tracePt t="151068" x="4959350" y="2471738"/>
          <p14:tracePt t="151076" x="4975225" y="2471738"/>
          <p14:tracePt t="151084" x="4983163" y="2471738"/>
          <p14:tracePt t="151092" x="4991100" y="2471738"/>
          <p14:tracePt t="151140" x="4975225" y="2479675"/>
          <p14:tracePt t="151148" x="4951413" y="2495550"/>
          <p14:tracePt t="151155" x="4933950" y="2503488"/>
          <p14:tracePt t="151164" x="4886325" y="2519363"/>
          <p14:tracePt t="151172" x="4830763" y="2535238"/>
          <p14:tracePt t="151180" x="4814888" y="2543175"/>
          <p14:tracePt t="151189" x="4806950" y="2551113"/>
          <p14:tracePt t="151196" x="4799013" y="2559050"/>
          <p14:tracePt t="151205" x="4791075" y="2566988"/>
          <p14:tracePt t="151220" x="4783138" y="2566988"/>
          <p14:tracePt t="151301" x="4783138" y="2559050"/>
          <p14:tracePt t="151309" x="4783138" y="2551113"/>
          <p14:tracePt t="151325" x="4783138" y="2535238"/>
          <p14:tracePt t="151333" x="4783138" y="2527300"/>
          <p14:tracePt t="151348" x="4783138" y="2519363"/>
          <p14:tracePt t="151364" x="4791075" y="2519363"/>
          <p14:tracePt t="151381" x="4791075" y="2511425"/>
          <p14:tracePt t="151396" x="4791075" y="2503488"/>
          <p14:tracePt t="151412" x="4799013" y="2503488"/>
          <p14:tracePt t="151419" x="4799013" y="2495550"/>
          <p14:tracePt t="151428" x="4806950" y="2495550"/>
          <p14:tracePt t="151436" x="4814888" y="2495550"/>
          <p14:tracePt t="151444" x="4822825" y="2487613"/>
          <p14:tracePt t="151460" x="4830763" y="2487613"/>
          <p14:tracePt t="151468" x="4838700" y="2487613"/>
          <p14:tracePt t="151500" x="4846638" y="2479675"/>
          <p14:tracePt t="151508" x="4846638" y="2471738"/>
          <p14:tracePt t="151526" x="4854575" y="2471738"/>
          <p14:tracePt t="151588" x="4854575" y="2463800"/>
          <p14:tracePt t="151596" x="4870450" y="2463800"/>
          <p14:tracePt t="151620" x="4878388" y="2455863"/>
          <p14:tracePt t="151644" x="4878388" y="2447925"/>
          <p14:tracePt t="151652" x="4886325" y="2447925"/>
          <p14:tracePt t="151660" x="4886325" y="2439988"/>
          <p14:tracePt t="151668" x="4894263" y="2439988"/>
          <p14:tracePt t="151676" x="4910138" y="2432050"/>
          <p14:tracePt t="151684" x="4926013" y="2424113"/>
          <p14:tracePt t="151692" x="5006975" y="2416175"/>
          <p14:tracePt t="151700" x="5102225" y="2392363"/>
          <p14:tracePt t="151708" x="5149850" y="2368550"/>
          <p14:tracePt t="151716" x="5300663" y="2352675"/>
          <p14:tracePt t="151724" x="5365750" y="2320925"/>
          <p14:tracePt t="151732" x="5468938" y="2312988"/>
          <p14:tracePt t="151741" x="5619750" y="2312988"/>
          <p14:tracePt t="151748" x="5684838" y="2312988"/>
          <p14:tracePt t="151756" x="5788025" y="2312988"/>
          <p14:tracePt t="151764" x="5843588" y="2312988"/>
          <p14:tracePt t="151772" x="5907088" y="2320925"/>
          <p14:tracePt t="151780" x="5946775" y="2328863"/>
          <p14:tracePt t="151788" x="5978525" y="2336800"/>
          <p14:tracePt t="151796" x="5986463" y="2336800"/>
          <p14:tracePt t="151805" x="5994400" y="2352675"/>
          <p14:tracePt t="151828" x="5994400" y="2360613"/>
          <p14:tracePt t="151948" x="5994400" y="2368550"/>
          <p14:tracePt t="151955" x="5994400" y="2376488"/>
          <p14:tracePt t="151964" x="5994400" y="2384425"/>
          <p14:tracePt t="151971" x="5994400" y="2392363"/>
          <p14:tracePt t="151980" x="5986463" y="2400300"/>
          <p14:tracePt t="151989" x="5978525" y="2424113"/>
          <p14:tracePt t="151996" x="5978525" y="2432050"/>
          <p14:tracePt t="152005" x="5978525" y="2439988"/>
          <p14:tracePt t="152012" x="5978525" y="2447925"/>
          <p14:tracePt t="152020" x="5978525" y="2455863"/>
          <p14:tracePt t="152028" x="5978525" y="2463800"/>
          <p14:tracePt t="152036" x="5978525" y="2471738"/>
          <p14:tracePt t="152044" x="5978525" y="2487613"/>
          <p14:tracePt t="152052" x="5978525" y="2495550"/>
          <p14:tracePt t="152060" x="5986463" y="2511425"/>
          <p14:tracePt t="152068" x="5994400" y="2511425"/>
          <p14:tracePt t="152076" x="5994400" y="2519363"/>
          <p14:tracePt t="152084" x="6002338" y="2519363"/>
          <p14:tracePt t="152100" x="6010275" y="2527300"/>
          <p14:tracePt t="152124" x="6018213" y="2527300"/>
          <p14:tracePt t="152140" x="6026150" y="2527300"/>
          <p14:tracePt t="152148" x="6034088" y="2527300"/>
          <p14:tracePt t="152156" x="6043613" y="2519363"/>
          <p14:tracePt t="152164" x="6043613" y="2511425"/>
          <p14:tracePt t="152172" x="6051550" y="2503488"/>
          <p14:tracePt t="152180" x="6059488" y="2503488"/>
          <p14:tracePt t="152189" x="6075363" y="2495550"/>
          <p14:tracePt t="152195" x="6083300" y="2495550"/>
          <p14:tracePt t="152204" x="6083300" y="2487613"/>
          <p14:tracePt t="152211" x="6091238" y="2479675"/>
          <p14:tracePt t="152221" x="6099175" y="2471738"/>
          <p14:tracePt t="152228" x="6115050" y="2471738"/>
          <p14:tracePt t="152236" x="6115050" y="2463800"/>
          <p14:tracePt t="152244" x="6115050" y="2455863"/>
          <p14:tracePt t="152252" x="6122988" y="2455863"/>
          <p14:tracePt t="152268" x="6122988" y="2447925"/>
          <p14:tracePt t="152292" x="6130925" y="2447925"/>
          <p14:tracePt t="152316" x="6138863" y="2447925"/>
          <p14:tracePt t="152324" x="6146800" y="2447925"/>
          <p14:tracePt t="152340" x="6154738" y="2447925"/>
          <p14:tracePt t="152348" x="6154738" y="2439988"/>
          <p14:tracePt t="152364" x="6162675" y="2439988"/>
          <p14:tracePt t="152372" x="6170613" y="2439988"/>
          <p14:tracePt t="152389" x="6170613" y="2424113"/>
          <p14:tracePt t="152405" x="6178550" y="2424113"/>
          <p14:tracePt t="152421" x="6178550" y="2416175"/>
          <p14:tracePt t="152436" x="6186488" y="2416175"/>
          <p14:tracePt t="152456" x="6186488" y="2408238"/>
          <p14:tracePt t="152468" x="6186488" y="2400300"/>
          <p14:tracePt t="152476" x="6186488" y="2392363"/>
          <p14:tracePt t="152716" x="6186488" y="2400300"/>
          <p14:tracePt t="152732" x="6170613" y="2408238"/>
          <p14:tracePt t="152740" x="6162675" y="2416175"/>
          <p14:tracePt t="152748" x="6162675" y="2424113"/>
          <p14:tracePt t="152760" x="6154738" y="2432050"/>
          <p14:tracePt t="152764" x="6146800" y="2439988"/>
          <p14:tracePt t="152773" x="6146800" y="2447925"/>
          <p14:tracePt t="152780" x="6146800" y="2455863"/>
          <p14:tracePt t="152788" x="6146800" y="2463800"/>
          <p14:tracePt t="152796" x="6138863" y="2463800"/>
          <p14:tracePt t="152804" x="6138863" y="2471738"/>
          <p14:tracePt t="152820" x="6138863" y="2479675"/>
          <p14:tracePt t="152836" x="6138863" y="2487613"/>
          <p14:tracePt t="152844" x="6138863" y="2495550"/>
          <p14:tracePt t="152860" x="6146800" y="2511425"/>
          <p14:tracePt t="152868" x="6146800" y="2519363"/>
          <p14:tracePt t="152877" x="6154738" y="2519363"/>
          <p14:tracePt t="152884" x="6162675" y="2535238"/>
          <p14:tracePt t="152892" x="6170613" y="2543175"/>
          <p14:tracePt t="152900" x="6178550" y="2551113"/>
          <p14:tracePt t="152912" x="6210300" y="2576513"/>
          <p14:tracePt t="152916" x="6218238" y="2584450"/>
          <p14:tracePt t="152924" x="6234113" y="2584450"/>
          <p14:tracePt t="152941" x="6249988" y="2592388"/>
          <p14:tracePt t="152948" x="6257925" y="2592388"/>
          <p14:tracePt t="152972" x="6265863" y="2592388"/>
          <p14:tracePt t="152980" x="6273800" y="2584450"/>
          <p14:tracePt t="152988" x="6273800" y="2576513"/>
          <p14:tracePt t="152996" x="6281738" y="2576513"/>
          <p14:tracePt t="153004" x="6281738" y="2566988"/>
          <p14:tracePt t="153012" x="6289675" y="2559050"/>
          <p14:tracePt t="153020" x="6297613" y="2551113"/>
          <p14:tracePt t="153028" x="6297613" y="2543175"/>
          <p14:tracePt t="153036" x="6297613" y="2535238"/>
          <p14:tracePt t="153044" x="6297613" y="2527300"/>
          <p14:tracePt t="153052" x="6305550" y="2519363"/>
          <p14:tracePt t="153064" x="6305550" y="2511425"/>
          <p14:tracePt t="153076" x="6305550" y="2503488"/>
          <p14:tracePt t="153084" x="6305550" y="2487613"/>
          <p14:tracePt t="153092" x="6305550" y="2471738"/>
          <p14:tracePt t="153100" x="6305550" y="2463800"/>
          <p14:tracePt t="153109" x="6305550" y="2455863"/>
          <p14:tracePt t="153125" x="6305550" y="2447925"/>
          <p14:tracePt t="153205" x="6305550" y="2432050"/>
          <p14:tracePt t="153220" x="6305550" y="2424113"/>
          <p14:tracePt t="153228" x="6297613" y="2424113"/>
          <p14:tracePt t="153236" x="6289675" y="2416175"/>
          <p14:tracePt t="153252" x="6281738" y="2408238"/>
          <p14:tracePt t="153260" x="6273800" y="2408238"/>
          <p14:tracePt t="153268" x="6265863" y="2400300"/>
          <p14:tracePt t="153276" x="6257925" y="2400300"/>
          <p14:tracePt t="153300" x="6249988" y="2400300"/>
          <p14:tracePt t="153316" x="6242050" y="2400300"/>
          <p14:tracePt t="153332" x="6234113" y="2400300"/>
          <p14:tracePt t="153356" x="6226175" y="2400300"/>
          <p14:tracePt t="153373" x="6218238" y="2400300"/>
          <p14:tracePt t="153388" x="6210300" y="2400300"/>
          <p14:tracePt t="153396" x="6202363" y="2400300"/>
          <p14:tracePt t="153428" x="6194425" y="2400300"/>
          <p14:tracePt t="153468" x="6186488" y="2400300"/>
          <p14:tracePt t="153492" x="6178550" y="2400300"/>
          <p14:tracePt t="153500" x="6170613" y="2400300"/>
          <p14:tracePt t="153508" x="6162675" y="2400300"/>
          <p14:tracePt t="153516" x="6162675" y="2416175"/>
          <p14:tracePt t="153523" x="6154738" y="2416175"/>
          <p14:tracePt t="153532" x="6146800" y="2432050"/>
          <p14:tracePt t="153540" x="6146800" y="2439988"/>
          <p14:tracePt t="153548" x="6146800" y="2447925"/>
          <p14:tracePt t="153558" x="6146800" y="2455863"/>
          <p14:tracePt t="153565" x="6146800" y="2463800"/>
          <p14:tracePt t="153574" x="6146800" y="2511425"/>
          <p14:tracePt t="153590" x="6146800" y="2527300"/>
          <p14:tracePt t="153597" x="6146800" y="2535238"/>
          <p14:tracePt t="153604" x="6146800" y="2543175"/>
          <p14:tracePt t="153620" x="6154738" y="2551113"/>
          <p14:tracePt t="153636" x="6162675" y="2551113"/>
          <p14:tracePt t="153644" x="6162675" y="2559050"/>
          <p14:tracePt t="153660" x="6170613" y="2559050"/>
          <p14:tracePt t="153676" x="6178550" y="2559050"/>
          <p14:tracePt t="153684" x="6186488" y="2559050"/>
          <p14:tracePt t="153692" x="6210300" y="2559050"/>
          <p14:tracePt t="153700" x="6218238" y="2559050"/>
          <p14:tracePt t="153708" x="6226175" y="2559050"/>
          <p14:tracePt t="153716" x="6234113" y="2559050"/>
          <p14:tracePt t="153724" x="6249988" y="2559050"/>
          <p14:tracePt t="153732" x="6257925" y="2559050"/>
          <p14:tracePt t="153740" x="6281738" y="2559050"/>
          <p14:tracePt t="153756" x="6289675" y="2559050"/>
          <p14:tracePt t="153764" x="6289675" y="2551113"/>
          <p14:tracePt t="153773" x="6297613" y="2551113"/>
          <p14:tracePt t="153780" x="6297613" y="2543175"/>
          <p14:tracePt t="153789" x="6297613" y="2535238"/>
          <p14:tracePt t="153804" x="6297613" y="2527300"/>
          <p14:tracePt t="153812" x="6297613" y="2519363"/>
          <p14:tracePt t="153820" x="6297613" y="2511425"/>
          <p14:tracePt t="153828" x="6297613" y="2503488"/>
          <p14:tracePt t="153836" x="6297613" y="2495550"/>
          <p14:tracePt t="153844" x="6297613" y="2487613"/>
          <p14:tracePt t="153908" x="6297613" y="2479675"/>
          <p14:tracePt t="154399" x="6297613" y="2487613"/>
          <p14:tracePt t="154436" x="6297613" y="2495550"/>
          <p14:tracePt t="154460" x="6297613" y="2503488"/>
          <p14:tracePt t="154484" x="6297613" y="2511425"/>
          <p14:tracePt t="154492" x="6297613" y="2519363"/>
          <p14:tracePt t="154502" x="6289675" y="2527300"/>
          <p14:tracePt t="154508" x="6289675" y="2535238"/>
          <p14:tracePt t="154517" x="6281738" y="2535238"/>
          <p14:tracePt t="154524" x="6281738" y="2543175"/>
          <p14:tracePt t="154532" x="6281738" y="2551113"/>
          <p14:tracePt t="154806" x="6289675" y="2551113"/>
          <p14:tracePt t="154819" x="6297613" y="2551113"/>
          <p14:tracePt t="154828" x="6305550" y="2559050"/>
          <p14:tracePt t="154844" x="6321425" y="2566988"/>
          <p14:tracePt t="154852" x="6329363" y="2576513"/>
          <p14:tracePt t="154860" x="6337300" y="2576513"/>
          <p14:tracePt t="154868" x="6376988" y="2584450"/>
          <p14:tracePt t="154876" x="6384925" y="2584450"/>
          <p14:tracePt t="154884" x="6402388" y="2584450"/>
          <p14:tracePt t="154892" x="6442075" y="2592388"/>
          <p14:tracePt t="154900" x="6497638" y="2592388"/>
          <p14:tracePt t="154916" x="6632575" y="2592388"/>
          <p14:tracePt t="154924" x="6719888" y="2584450"/>
          <p14:tracePt t="154932" x="6759575" y="2566988"/>
          <p14:tracePt t="154940" x="6864350" y="2551113"/>
          <p14:tracePt t="154949" x="6951663" y="2527300"/>
          <p14:tracePt t="154956" x="6975475" y="2495550"/>
          <p14:tracePt t="154963" x="6991350" y="2487613"/>
          <p14:tracePt t="154972" x="6991350" y="2479675"/>
          <p14:tracePt t="154980" x="7007225" y="2479675"/>
          <p14:tracePt t="154989" x="7007225" y="2471738"/>
          <p14:tracePt t="155004" x="7015163" y="2471738"/>
          <p14:tracePt t="155012" x="7015163" y="2463800"/>
          <p14:tracePt t="155028" x="7015163" y="2455863"/>
          <p14:tracePt t="155044" x="7015163" y="2447925"/>
          <p14:tracePt t="155060" x="7015163" y="2439988"/>
          <p14:tracePt t="155084" x="7015163" y="2432050"/>
          <p14:tracePt t="155092" x="7023100" y="2424113"/>
          <p14:tracePt t="155100" x="7023100" y="2416175"/>
          <p14:tracePt t="155116" x="7031038" y="2408238"/>
          <p14:tracePt t="155132" x="7031038" y="2400300"/>
          <p14:tracePt t="155148" x="7031038" y="2384425"/>
          <p14:tracePt t="155156" x="7031038" y="2376488"/>
          <p14:tracePt t="155164" x="7031038" y="2368550"/>
          <p14:tracePt t="155173" x="7031038" y="2360613"/>
          <p14:tracePt t="155180" x="7031038" y="2344738"/>
          <p14:tracePt t="155189" x="7031038" y="2320925"/>
          <p14:tracePt t="155204" x="7031038" y="2312988"/>
          <p14:tracePt t="155212" x="7031038" y="2305050"/>
          <p14:tracePt t="155220" x="7023100" y="2297113"/>
          <p14:tracePt t="155228" x="7015163" y="2289175"/>
          <p14:tracePt t="155236" x="7007225" y="2281238"/>
          <p14:tracePt t="155244" x="6999288" y="2273300"/>
          <p14:tracePt t="155252" x="6991350" y="2265363"/>
          <p14:tracePt t="155260" x="6991350" y="2257425"/>
          <p14:tracePt t="155268" x="6975475" y="2249488"/>
          <p14:tracePt t="155284" x="6959600" y="2241550"/>
          <p14:tracePt t="155292" x="6951663" y="2241550"/>
          <p14:tracePt t="155300" x="6943725" y="2241550"/>
          <p14:tracePt t="155308" x="6935788" y="2233613"/>
          <p14:tracePt t="155316" x="6927850" y="2233613"/>
          <p14:tracePt t="155324" x="6919913" y="2233613"/>
          <p14:tracePt t="155336" x="6911975" y="2233613"/>
          <p14:tracePt t="155340" x="6911975" y="2224088"/>
          <p14:tracePt t="155364" x="6904038" y="2224088"/>
          <p14:tracePt t="155379" x="6896100" y="2224088"/>
          <p14:tracePt t="155396" x="6880225" y="2224088"/>
          <p14:tracePt t="155412" x="6864350" y="2224088"/>
          <p14:tracePt t="155428" x="6856413" y="2224088"/>
          <p14:tracePt t="155436" x="6848475" y="2233613"/>
          <p14:tracePt t="155443" x="6848475" y="2241550"/>
          <p14:tracePt t="155452" x="6832600" y="2241550"/>
          <p14:tracePt t="155468" x="6824663" y="2241550"/>
          <p14:tracePt t="155475" x="6824663" y="2249488"/>
          <p14:tracePt t="155488" x="6816725" y="2249488"/>
          <p14:tracePt t="155492" x="6808788" y="2257425"/>
          <p14:tracePt t="155500" x="6800850" y="2265363"/>
          <p14:tracePt t="155516" x="6784975" y="2273300"/>
          <p14:tracePt t="155524" x="6784975" y="2281238"/>
          <p14:tracePt t="155532" x="6777038" y="2281238"/>
          <p14:tracePt t="155540" x="6777038" y="2289175"/>
          <p14:tracePt t="155548" x="6769100" y="2289175"/>
          <p14:tracePt t="155556" x="6759575" y="2289175"/>
          <p14:tracePt t="155564" x="6759575" y="2297113"/>
          <p14:tracePt t="155572" x="6751638" y="2297113"/>
          <p14:tracePt t="155596" x="6743700" y="2305050"/>
          <p14:tracePt t="155620" x="6743700" y="2312988"/>
          <p14:tracePt t="155640" x="6735763" y="2328863"/>
          <p14:tracePt t="155652" x="6727825" y="2344738"/>
          <p14:tracePt t="155660" x="6727825" y="2352675"/>
          <p14:tracePt t="155668" x="6719888" y="2376488"/>
          <p14:tracePt t="155676" x="6719888" y="2408238"/>
          <p14:tracePt t="155684" x="6719888" y="2416175"/>
          <p14:tracePt t="155692" x="6719888" y="2424113"/>
          <p14:tracePt t="155700" x="6719888" y="2432050"/>
          <p14:tracePt t="155708" x="6719888" y="2479675"/>
          <p14:tracePt t="155716" x="6719888" y="2487613"/>
          <p14:tracePt t="155724" x="6719888" y="2495550"/>
          <p14:tracePt t="155732" x="6719888" y="2503488"/>
          <p14:tracePt t="155748" x="6719888" y="2519363"/>
          <p14:tracePt t="155764" x="6727825" y="2535238"/>
          <p14:tracePt t="155772" x="6727825" y="2543175"/>
          <p14:tracePt t="155780" x="6735763" y="2551113"/>
          <p14:tracePt t="155792" x="6751638" y="2576513"/>
          <p14:tracePt t="155796" x="6759575" y="2584450"/>
          <p14:tracePt t="155804" x="6769100" y="2592388"/>
          <p14:tracePt t="155812" x="6784975" y="2592388"/>
          <p14:tracePt t="155820" x="6800850" y="2608263"/>
          <p14:tracePt t="155829" x="6808788" y="2608263"/>
          <p14:tracePt t="155844" x="6824663" y="2608263"/>
          <p14:tracePt t="155852" x="6832600" y="2608263"/>
          <p14:tracePt t="155859" x="6848475" y="2608263"/>
          <p14:tracePt t="155877" x="6856413" y="2608263"/>
          <p14:tracePt t="155884" x="6872288" y="2600325"/>
          <p14:tracePt t="155892" x="6872288" y="2592388"/>
          <p14:tracePt t="155900" x="6880225" y="2592388"/>
          <p14:tracePt t="155908" x="6896100" y="2566988"/>
          <p14:tracePt t="155916" x="6904038" y="2551113"/>
          <p14:tracePt t="155924" x="6904038" y="2543175"/>
          <p14:tracePt t="155932" x="6904038" y="2519363"/>
          <p14:tracePt t="155941" x="6911975" y="2511425"/>
          <p14:tracePt t="155948" x="6911975" y="2503488"/>
          <p14:tracePt t="155956" x="6911975" y="2495550"/>
          <p14:tracePt t="155964" x="6911975" y="2487613"/>
          <p14:tracePt t="155972" x="6919913" y="2479675"/>
          <p14:tracePt t="155981" x="6919913" y="2471738"/>
          <p14:tracePt t="155988" x="6919913" y="2463800"/>
          <p14:tracePt t="156020" x="6911975" y="2463800"/>
          <p14:tracePt t="156028" x="6904038" y="2455863"/>
          <p14:tracePt t="156044" x="6896100" y="2455863"/>
          <p14:tracePt t="156052" x="6888163" y="2455863"/>
          <p14:tracePt t="156060" x="6880225" y="2455863"/>
          <p14:tracePt t="156068" x="6864350" y="2455863"/>
          <p14:tracePt t="156077" x="6856413" y="2455863"/>
          <p14:tracePt t="156084" x="6848475" y="2455863"/>
          <p14:tracePt t="156092" x="6840538" y="2455863"/>
          <p14:tracePt t="156110" x="6832600" y="2455863"/>
          <p14:tracePt t="156148" x="6824663" y="2455863"/>
          <p14:tracePt t="156156" x="6816725" y="2455863"/>
          <p14:tracePt t="156164" x="6816725" y="2463800"/>
          <p14:tracePt t="156172" x="6816725" y="2471738"/>
          <p14:tracePt t="156180" x="6816725" y="2479675"/>
          <p14:tracePt t="156188" x="6816725" y="2487613"/>
          <p14:tracePt t="156196" x="6816725" y="2503488"/>
          <p14:tracePt t="156204" x="6816725" y="2511425"/>
          <p14:tracePt t="156212" x="6816725" y="2519363"/>
          <p14:tracePt t="156220" x="6816725" y="2527300"/>
          <p14:tracePt t="156236" x="6816725" y="2535238"/>
          <p14:tracePt t="156245" x="6824663" y="2543175"/>
          <p14:tracePt t="156260" x="6832600" y="2543175"/>
          <p14:tracePt t="156284" x="6840538" y="2543175"/>
          <p14:tracePt t="156358" x="6848475" y="2535238"/>
          <p14:tracePt t="156365" x="6848475" y="2527300"/>
          <p14:tracePt t="156373" x="6856413" y="2519363"/>
          <p14:tracePt t="156396" x="6856413" y="2511425"/>
          <p14:tracePt t="157172" x="6856413" y="2519363"/>
          <p14:tracePt t="157180" x="6832600" y="2527300"/>
          <p14:tracePt t="157188" x="6824663" y="2543175"/>
          <p14:tracePt t="157196" x="6808788" y="2551113"/>
          <p14:tracePt t="157204" x="6784975" y="2566988"/>
          <p14:tracePt t="157212" x="6743700" y="2600325"/>
          <p14:tracePt t="157220" x="6664325" y="2624138"/>
          <p14:tracePt t="157229" x="6577013" y="2640013"/>
          <p14:tracePt t="157236" x="6457950" y="2679700"/>
          <p14:tracePt t="157243" x="6345238" y="2695575"/>
          <p14:tracePt t="157252" x="6162675" y="2719388"/>
          <p14:tracePt t="157261" x="6018213" y="2798763"/>
          <p14:tracePt t="157268" x="5915025" y="2806700"/>
          <p14:tracePt t="157276" x="5795963" y="2814638"/>
          <p14:tracePt t="157284" x="5700713" y="2822575"/>
          <p14:tracePt t="157292" x="5572125" y="2830513"/>
          <p14:tracePt t="157304" x="5365750" y="2846388"/>
          <p14:tracePt t="157308" x="5205413" y="2862263"/>
          <p14:tracePt t="157316" x="5022850" y="2886075"/>
          <p14:tracePt t="157324" x="4822825" y="2901950"/>
          <p14:tracePt t="157332" x="4616450" y="2909888"/>
          <p14:tracePt t="157340" x="4360863" y="2909888"/>
          <p14:tracePt t="157348" x="4073525" y="2927350"/>
          <p14:tracePt t="157356" x="3786188" y="2943225"/>
          <p14:tracePt t="157364" x="3484563" y="2943225"/>
          <p14:tracePt t="157372" x="3165475" y="2943225"/>
          <p14:tracePt t="157380" x="2878138" y="2943225"/>
          <p14:tracePt t="157390" x="2662238" y="2943225"/>
          <p14:tracePt t="157401" x="2543175" y="2943225"/>
          <p14:tracePt t="157404" x="2432050" y="2935288"/>
          <p14:tracePt t="157413" x="2351088" y="2927350"/>
          <p14:tracePt t="157420" x="2271713" y="2919413"/>
          <p14:tracePt t="157429" x="2232025" y="2901950"/>
          <p14:tracePt t="157436" x="2160588" y="2894013"/>
          <p14:tracePt t="157444" x="2105025" y="2894013"/>
          <p14:tracePt t="157456" x="2073275" y="2894013"/>
          <p14:tracePt t="157461" x="2025650" y="2894013"/>
          <p14:tracePt t="157469" x="2000250" y="2894013"/>
          <p14:tracePt t="157475" x="1992313" y="2894013"/>
          <p14:tracePt t="157484" x="1976438" y="2894013"/>
          <p14:tracePt t="157492" x="1968500" y="2894013"/>
          <p14:tracePt t="157540" x="1968500" y="2886075"/>
          <p14:tracePt t="157548" x="1984375" y="2886075"/>
          <p14:tracePt t="157556" x="2000250" y="2870200"/>
          <p14:tracePt t="157564" x="2025650" y="2862263"/>
          <p14:tracePt t="157572" x="2041525" y="2846388"/>
          <p14:tracePt t="157580" x="2057400" y="2838450"/>
          <p14:tracePt t="157588" x="2081213" y="2822575"/>
          <p14:tracePt t="157597" x="2120900" y="2806700"/>
          <p14:tracePt t="157608" x="2160588" y="2790825"/>
          <p14:tracePt t="157612" x="2216150" y="2774950"/>
          <p14:tracePt t="157620" x="2311400" y="2774950"/>
          <p14:tracePt t="157629" x="2424113" y="2759075"/>
          <p14:tracePt t="157636" x="2535238" y="2759075"/>
          <p14:tracePt t="157645" x="2654300" y="2743200"/>
          <p14:tracePt t="157652" x="2759075" y="2743200"/>
          <p14:tracePt t="157661" x="2878138" y="2719388"/>
          <p14:tracePt t="157668" x="2949575" y="2711450"/>
          <p14:tracePt t="157676" x="3021013" y="2703513"/>
          <p14:tracePt t="157684" x="3028950" y="2695575"/>
          <p14:tracePt t="157692" x="3060700" y="2695575"/>
          <p14:tracePt t="157700" x="3076575" y="2687638"/>
          <p14:tracePt t="157790" x="3084513" y="2687638"/>
          <p14:tracePt t="157797" x="3092450" y="2679700"/>
          <p14:tracePt t="157804" x="3100388" y="2679700"/>
          <p14:tracePt t="157814" x="3109913" y="2671763"/>
          <p14:tracePt t="157820" x="3117850" y="2671763"/>
          <p14:tracePt t="157829" x="3133725" y="2671763"/>
          <p14:tracePt t="157836" x="3149600" y="2671763"/>
          <p14:tracePt t="157845" x="3157538" y="2655888"/>
          <p14:tracePt t="157852" x="3165475" y="2655888"/>
          <p14:tracePt t="157862" x="3173413" y="2655888"/>
          <p14:tracePt t="157868" x="3189288" y="2647950"/>
          <p14:tracePt t="157876" x="3189288" y="2640013"/>
          <p14:tracePt t="157884" x="3197225" y="2640013"/>
          <p14:tracePt t="157956" x="3205163" y="2632075"/>
          <p14:tracePt t="157972" x="3213100" y="2632075"/>
          <p14:tracePt t="157980" x="3213100" y="2624138"/>
          <p14:tracePt t="157996" x="3221038" y="2624138"/>
          <p14:tracePt t="158004" x="3221038" y="2616200"/>
          <p14:tracePt t="158036" x="3221038" y="2608263"/>
          <p14:tracePt t="158140" x="3221038" y="2616200"/>
          <p14:tracePt t="158189" x="3213100" y="2616200"/>
          <p14:tracePt t="158211" x="3205163" y="2616200"/>
          <p14:tracePt t="158227" x="3197225" y="2616200"/>
          <p14:tracePt t="158235" x="3189288" y="2624138"/>
          <p14:tracePt t="158244" x="3181350" y="2624138"/>
          <p14:tracePt t="158396" x="3189288" y="2624138"/>
          <p14:tracePt t="158404" x="3205163" y="2624138"/>
          <p14:tracePt t="158420" x="3221038" y="2624138"/>
          <p14:tracePt t="158428" x="3228975" y="2616200"/>
          <p14:tracePt t="158436" x="3236913" y="2616200"/>
          <p14:tracePt t="158444" x="3244850" y="2616200"/>
          <p14:tracePt t="158452" x="3260725" y="2608263"/>
          <p14:tracePt t="158468" x="3268663" y="2600325"/>
          <p14:tracePt t="160966" x="3268663" y="2608263"/>
          <p14:tracePt t="160972" x="3276600" y="2608263"/>
          <p14:tracePt t="160996" x="3292475" y="2616200"/>
          <p14:tracePt t="161012" x="3300413" y="2616200"/>
          <p14:tracePt t="161020" x="3300413" y="2624138"/>
          <p14:tracePt t="161028" x="3316288" y="2624138"/>
          <p14:tracePt t="161044" x="3324225" y="2624138"/>
          <p14:tracePt t="161052" x="3332163" y="2624138"/>
          <p14:tracePt t="161068" x="3340100" y="2624138"/>
          <p14:tracePt t="161076" x="3348038" y="2624138"/>
          <p14:tracePt t="161084" x="3363913" y="2624138"/>
          <p14:tracePt t="161100" x="3371850" y="2624138"/>
          <p14:tracePt t="161108" x="3387725" y="2616200"/>
          <p14:tracePt t="161132" x="3403600" y="2608263"/>
          <p14:tracePt t="161140" x="3403600" y="2600325"/>
          <p14:tracePt t="161156" x="3411538" y="2600325"/>
          <p14:tracePt t="161608" x="3419475" y="2600325"/>
          <p14:tracePt t="161614" x="3419475" y="2592388"/>
          <p14:tracePt t="161652" x="3427413" y="2592388"/>
          <p14:tracePt t="161772" x="3435350" y="2592388"/>
          <p14:tracePt t="161788" x="3443288" y="2592388"/>
          <p14:tracePt t="161812" x="3451225" y="2592388"/>
          <p14:tracePt t="162156" x="3459163" y="2592388"/>
          <p14:tracePt t="162164" x="3467100" y="2592388"/>
          <p14:tracePt t="162188" x="3476625" y="2592388"/>
          <p14:tracePt t="162220" x="3484563" y="2592388"/>
          <p14:tracePt t="162244" x="3492500" y="2592388"/>
          <p14:tracePt t="162436" x="3500438" y="2592388"/>
          <p14:tracePt t="162461" x="3508375" y="2592388"/>
          <p14:tracePt t="162476" x="3516313" y="2592388"/>
          <p14:tracePt t="162492" x="3524250" y="2592388"/>
          <p14:tracePt t="162501" x="3532188" y="2592388"/>
          <p14:tracePt t="162508" x="3540125" y="2592388"/>
          <p14:tracePt t="162516" x="3548063" y="2592388"/>
          <p14:tracePt t="162524" x="3556000" y="2592388"/>
          <p14:tracePt t="162532" x="3563938" y="2592388"/>
          <p14:tracePt t="162548" x="3563938" y="2600325"/>
          <p14:tracePt t="162556" x="3571875" y="2600325"/>
          <p14:tracePt t="162564" x="3579813" y="2600325"/>
          <p14:tracePt t="162580" x="3587750" y="2600325"/>
          <p14:tracePt t="162588" x="3587750" y="2608263"/>
          <p14:tracePt t="162596" x="3595688" y="2608263"/>
          <p14:tracePt t="162604" x="3603625" y="2608263"/>
          <p14:tracePt t="162612" x="3611563" y="2608263"/>
          <p14:tracePt t="162620" x="3611563" y="2616200"/>
          <p14:tracePt t="162628" x="3619500" y="2616200"/>
          <p14:tracePt t="162652" x="3627438" y="2616200"/>
          <p14:tracePt t="162716" x="3627438" y="2624138"/>
          <p14:tracePt t="162733" x="3627438" y="2632075"/>
          <p14:tracePt t="162741" x="3627438" y="2640013"/>
          <p14:tracePt t="162748" x="3627438" y="2655888"/>
          <p14:tracePt t="162760" x="3627438" y="2663825"/>
          <p14:tracePt t="162764" x="3611563" y="2671763"/>
          <p14:tracePt t="162772" x="3587750" y="2671763"/>
          <p14:tracePt t="162780" x="3579813" y="2671763"/>
          <p14:tracePt t="162788" x="3540125" y="2671763"/>
          <p14:tracePt t="162796" x="3484563" y="2655888"/>
          <p14:tracePt t="162804" x="3443288" y="2647950"/>
          <p14:tracePt t="162812" x="3443288" y="2632075"/>
          <p14:tracePt t="162916" x="3435350" y="2632075"/>
          <p14:tracePt t="162924" x="3348038" y="2632075"/>
          <p14:tracePt t="162932" x="3300413" y="2624138"/>
          <p14:tracePt t="162940" x="3292475" y="2616200"/>
          <p14:tracePt t="162948" x="3284538" y="2616200"/>
          <p14:tracePt t="162956" x="3268663" y="2608263"/>
          <p14:tracePt t="162964" x="3260725" y="2608263"/>
          <p14:tracePt t="162980" x="3244850" y="2608263"/>
          <p14:tracePt t="162988" x="3236913" y="2608263"/>
          <p14:tracePt t="162996" x="3228975" y="2608263"/>
          <p14:tracePt t="163029" x="3236913" y="2608263"/>
          <p14:tracePt t="163036" x="3252788" y="2608263"/>
          <p14:tracePt t="163045" x="3260725" y="2608263"/>
          <p14:tracePt t="163052" x="3268663" y="2608263"/>
          <p14:tracePt t="163064" x="3284538" y="2608263"/>
          <p14:tracePt t="163068" x="3292475" y="2608263"/>
          <p14:tracePt t="163076" x="3300413" y="2608263"/>
          <p14:tracePt t="163085" x="3316288" y="2608263"/>
          <p14:tracePt t="163092" x="3371850" y="2616200"/>
          <p14:tracePt t="163101" x="3435350" y="2616200"/>
          <p14:tracePt t="163108" x="3508375" y="2616200"/>
          <p14:tracePt t="163116" x="3595688" y="2616200"/>
          <p14:tracePt t="163124" x="3690938" y="2616200"/>
          <p14:tracePt t="163132" x="3794125" y="2616200"/>
          <p14:tracePt t="163140" x="3938588" y="2616200"/>
          <p14:tracePt t="163148" x="4057650" y="2616200"/>
          <p14:tracePt t="163156" x="4160838" y="2616200"/>
          <p14:tracePt t="163164" x="4305300" y="2616200"/>
          <p14:tracePt t="163172" x="4368800" y="2616200"/>
          <p14:tracePt t="163180" x="4440238" y="2616200"/>
          <p14:tracePt t="163188" x="4495800" y="2616200"/>
          <p14:tracePt t="163195" x="4511675" y="2616200"/>
          <p14:tracePt t="163204" x="4527550" y="2616200"/>
          <p14:tracePt t="163216" x="4551363" y="2616200"/>
          <p14:tracePt t="163220" x="4567238" y="2616200"/>
          <p14:tracePt t="163229" x="4584700" y="2616200"/>
          <p14:tracePt t="163236" x="4592638" y="2616200"/>
          <p14:tracePt t="163245" x="4600575" y="2616200"/>
          <p14:tracePt t="163258" x="4608513" y="2616200"/>
          <p14:tracePt t="163280" x="4616450" y="2616200"/>
          <p14:tracePt t="163292" x="4624388" y="2616200"/>
          <p14:tracePt t="163308" x="4632325" y="2616200"/>
          <p14:tracePt t="163436" x="4624388" y="2616200"/>
          <p14:tracePt t="163447" x="4608513" y="2608263"/>
          <p14:tracePt t="163452" x="4559300" y="2608263"/>
          <p14:tracePt t="163461" x="4543425" y="2600325"/>
          <p14:tracePt t="163468" x="4479925" y="2600325"/>
          <p14:tracePt t="163476" x="4392613" y="2600325"/>
          <p14:tracePt t="163484" x="4297363" y="2592388"/>
          <p14:tracePt t="163492" x="4160838" y="2584450"/>
          <p14:tracePt t="163501" x="3962400" y="2576513"/>
          <p14:tracePt t="163508" x="3843338" y="2551113"/>
          <p14:tracePt t="163520" x="3738563" y="2551113"/>
          <p14:tracePt t="163524" x="3524250" y="2543175"/>
          <p14:tracePt t="163532" x="3363913" y="2527300"/>
          <p14:tracePt t="163540" x="3260725" y="2519363"/>
          <p14:tracePt t="163548" x="3205163" y="2519363"/>
          <p14:tracePt t="163556" x="3141663" y="2519363"/>
          <p14:tracePt t="163564" x="3100388" y="2519363"/>
          <p14:tracePt t="163572" x="3044825" y="2519363"/>
          <p14:tracePt t="163580" x="3028950" y="2519363"/>
          <p14:tracePt t="163588" x="3013075" y="2519363"/>
          <p14:tracePt t="163596" x="2965450" y="2519363"/>
          <p14:tracePt t="163604" x="2949575" y="2519363"/>
          <p14:tracePt t="163620" x="2941638" y="2519363"/>
          <p14:tracePt t="163636" x="2925763" y="2519363"/>
          <p14:tracePt t="163644" x="2917825" y="2519363"/>
          <p14:tracePt t="163652" x="2909888" y="2519363"/>
          <p14:tracePt t="163661" x="2901950" y="2519363"/>
          <p14:tracePt t="163668" x="2886075" y="2519363"/>
          <p14:tracePt t="163676" x="2870200" y="2519363"/>
          <p14:tracePt t="163684" x="2798763" y="2519363"/>
          <p14:tracePt t="163693" x="2686050" y="2519363"/>
          <p14:tracePt t="163701" x="2654300" y="2519363"/>
          <p14:tracePt t="163708" x="2606675" y="2519363"/>
          <p14:tracePt t="163717" x="2527300" y="2519363"/>
          <p14:tracePt t="163724" x="2487613" y="2511425"/>
          <p14:tracePt t="163731" x="2479675" y="2511425"/>
          <p14:tracePt t="163740" x="2471738" y="2511425"/>
          <p14:tracePt t="163748" x="2455863" y="2511425"/>
          <p14:tracePt t="163756" x="2447925" y="2511425"/>
          <p14:tracePt t="163764" x="2439988" y="2511425"/>
          <p14:tracePt t="163772" x="2439988" y="2503488"/>
          <p14:tracePt t="163788" x="2432050" y="2503488"/>
          <p14:tracePt t="163796" x="2432050" y="2495550"/>
          <p14:tracePt t="163804" x="2424113" y="2495550"/>
          <p14:tracePt t="163812" x="2416175" y="2487613"/>
          <p14:tracePt t="163828" x="2408238" y="2487613"/>
          <p14:tracePt t="163844" x="2408238" y="2479675"/>
          <p14:tracePt t="163852" x="2400300" y="2479675"/>
          <p14:tracePt t="163860" x="2392363" y="2479675"/>
          <p14:tracePt t="163868" x="2384425" y="2463800"/>
          <p14:tracePt t="163876" x="2374900" y="2455863"/>
          <p14:tracePt t="163884" x="2366963" y="2447925"/>
          <p14:tracePt t="163892" x="2359025" y="2439988"/>
          <p14:tracePt t="163901" x="2351088" y="2432050"/>
          <p14:tracePt t="163908" x="2335213" y="2408238"/>
          <p14:tracePt t="163919" x="2327275" y="2400300"/>
          <p14:tracePt t="163924" x="2319338" y="2392363"/>
          <p14:tracePt t="163932" x="2311400" y="2384425"/>
          <p14:tracePt t="163940" x="2311400" y="2376488"/>
          <p14:tracePt t="163948" x="2303463" y="2376488"/>
          <p14:tracePt t="163965" x="2295525" y="2360613"/>
          <p14:tracePt t="163980" x="2287588" y="2360613"/>
          <p14:tracePt t="163995" x="2279650" y="2352675"/>
          <p14:tracePt t="164004" x="2271713" y="2352675"/>
          <p14:tracePt t="164012" x="2263775" y="2352675"/>
          <p14:tracePt t="164028" x="2255838" y="2344738"/>
          <p14:tracePt t="164036" x="2247900" y="2344738"/>
          <p14:tracePt t="164044" x="2247900" y="2336800"/>
          <p14:tracePt t="164052" x="2232025" y="2336800"/>
          <p14:tracePt t="164076" x="2224088" y="2328863"/>
          <p14:tracePt t="164100" x="2216150" y="2328863"/>
          <p14:tracePt t="164124" x="2208213" y="2320925"/>
          <p14:tracePt t="164148" x="2200275" y="2320925"/>
          <p14:tracePt t="164156" x="2184400" y="2312988"/>
          <p14:tracePt t="164164" x="2176463" y="2312988"/>
          <p14:tracePt t="164172" x="2168525" y="2312988"/>
          <p14:tracePt t="164180" x="2152650" y="2305050"/>
          <p14:tracePt t="164188" x="2136775" y="2305050"/>
          <p14:tracePt t="164196" x="2128838" y="2305050"/>
          <p14:tracePt t="164204" x="2120900" y="2305050"/>
          <p14:tracePt t="164212" x="2112963" y="2305050"/>
          <p14:tracePt t="164220" x="2105025" y="2305050"/>
          <p14:tracePt t="164228" x="2097088" y="2305050"/>
          <p14:tracePt t="164252" x="2089150" y="2305050"/>
          <p14:tracePt t="164292" x="2081213" y="2305050"/>
          <p14:tracePt t="164300" x="2073275" y="2305050"/>
          <p14:tracePt t="164308" x="2065338" y="2305050"/>
          <p14:tracePt t="164324" x="2049463" y="2305050"/>
          <p14:tracePt t="164381" x="2041525" y="2305050"/>
          <p14:tracePt t="164426" x="2033588" y="2305050"/>
          <p14:tracePt t="164445" x="2017713" y="2305050"/>
          <p14:tracePt t="164460" x="2008188" y="2305050"/>
          <p14:tracePt t="164476" x="1992313" y="2305050"/>
          <p14:tracePt t="164499" x="1984375" y="2305050"/>
          <p14:tracePt t="164540" x="1976438" y="2305050"/>
          <p14:tracePt t="164564" x="1976438" y="2297113"/>
          <p14:tracePt t="164576" x="1968500" y="2297113"/>
          <p14:tracePt t="164588" x="1960563" y="2297113"/>
          <p14:tracePt t="164604" x="1952625" y="2297113"/>
          <p14:tracePt t="164612" x="1952625" y="2305050"/>
          <p14:tracePt t="164636" x="1944688" y="2305050"/>
          <p14:tracePt t="164652" x="1944688" y="2312988"/>
          <p14:tracePt t="164676" x="1944688" y="2320925"/>
          <p14:tracePt t="164692" x="1944688" y="2328863"/>
          <p14:tracePt t="164716" x="1944688" y="2336800"/>
          <p14:tracePt t="164972" x="1936750" y="2336800"/>
          <p14:tracePt t="165149" x="1928813" y="2336800"/>
          <p14:tracePt t="165164" x="1920875" y="2336800"/>
          <p14:tracePt t="165196" x="1920875" y="2344738"/>
          <p14:tracePt t="165659" x="1936750" y="2344738"/>
          <p14:tracePt t="165668" x="1960563" y="2344738"/>
          <p14:tracePt t="165677" x="1976438" y="2344738"/>
          <p14:tracePt t="165683" x="2017713" y="2344738"/>
          <p14:tracePt t="165692" x="2041525" y="2336800"/>
          <p14:tracePt t="165701" x="2073275" y="2336800"/>
          <p14:tracePt t="165708" x="2152650" y="2336800"/>
          <p14:tracePt t="165717" x="2200275" y="2336800"/>
          <p14:tracePt t="165724" x="2263775" y="2336800"/>
          <p14:tracePt t="165732" x="2343150" y="2336800"/>
          <p14:tracePt t="165740" x="2455863" y="2336800"/>
          <p14:tracePt t="165748" x="2527300" y="2360613"/>
          <p14:tracePt t="165756" x="2662238" y="2384425"/>
          <p14:tracePt t="165764" x="2814638" y="2384425"/>
          <p14:tracePt t="165772" x="2878138" y="2392363"/>
          <p14:tracePt t="165780" x="2957513" y="2392363"/>
          <p14:tracePt t="165792" x="3005138" y="2400300"/>
          <p14:tracePt t="165796" x="3044825" y="2408238"/>
          <p14:tracePt t="165804" x="3084513" y="2408238"/>
          <p14:tracePt t="165812" x="3117850" y="2408238"/>
          <p14:tracePt t="165828" x="3125788" y="2408238"/>
          <p14:tracePt t="165892" x="3125788" y="2416175"/>
          <p14:tracePt t="165901" x="3125788" y="2432050"/>
          <p14:tracePt t="165908" x="3125788" y="2447925"/>
          <p14:tracePt t="165924" x="3125788" y="2455863"/>
          <p14:tracePt t="165933" x="3125788" y="2471738"/>
          <p14:tracePt t="165940" x="3133725" y="2471738"/>
          <p14:tracePt t="165948" x="3141663" y="2471738"/>
          <p14:tracePt t="165956" x="3141663" y="2479675"/>
          <p14:tracePt t="165964" x="3149600" y="2479675"/>
          <p14:tracePt t="165972" x="3165475" y="2479675"/>
          <p14:tracePt t="165980" x="3181350" y="2479675"/>
          <p14:tracePt t="165988" x="3189288" y="2479675"/>
          <p14:tracePt t="165996" x="3205163" y="2479675"/>
          <p14:tracePt t="166004" x="3244850" y="2487613"/>
          <p14:tracePt t="166012" x="3300413" y="2495550"/>
          <p14:tracePt t="166020" x="3395663" y="2511425"/>
          <p14:tracePt t="166028" x="3516313" y="2559050"/>
          <p14:tracePt t="166036" x="3675063" y="2576513"/>
          <p14:tracePt t="166044" x="3794125" y="2592388"/>
          <p14:tracePt t="166052" x="3930650" y="2600325"/>
          <p14:tracePt t="166060" x="4081463" y="2600325"/>
          <p14:tracePt t="166069" x="4200525" y="2600325"/>
          <p14:tracePt t="166076" x="4360863" y="2616200"/>
          <p14:tracePt t="166084" x="4559300" y="2616200"/>
          <p14:tracePt t="166092" x="4656138" y="2616200"/>
          <p14:tracePt t="166102" x="4727575" y="2616200"/>
          <p14:tracePt t="166108" x="4783138" y="2616200"/>
          <p14:tracePt t="166117" x="4799013" y="2616200"/>
          <p14:tracePt t="166124" x="4806950" y="2608263"/>
          <p14:tracePt t="166133" x="4814888" y="2608263"/>
          <p14:tracePt t="166140" x="4822825" y="2600325"/>
          <p14:tracePt t="166148" x="4830763" y="2600325"/>
          <p14:tracePt t="166156" x="4846638" y="2600325"/>
          <p14:tracePt t="166164" x="4870450" y="2600325"/>
          <p14:tracePt t="166171" x="4870450" y="2592388"/>
          <p14:tracePt t="166180" x="4918075" y="2592388"/>
          <p14:tracePt t="166188" x="4951413" y="2584450"/>
          <p14:tracePt t="166196" x="4999038" y="2566988"/>
          <p14:tracePt t="166204" x="5078413" y="2566988"/>
          <p14:tracePt t="166212" x="5141913" y="2559050"/>
          <p14:tracePt t="166220" x="5221288" y="2551113"/>
          <p14:tracePt t="166228" x="5334000" y="2551113"/>
          <p14:tracePt t="166236" x="5397500" y="2551113"/>
          <p14:tracePt t="166244" x="5476875" y="2551113"/>
          <p14:tracePt t="166252" x="5532438" y="2551113"/>
          <p14:tracePt t="166260" x="5548313" y="2551113"/>
          <p14:tracePt t="166268" x="5564188" y="2551113"/>
          <p14:tracePt t="166276" x="5572125" y="2551113"/>
          <p14:tracePt t="166284" x="5580063" y="2551113"/>
          <p14:tracePt t="166292" x="5588000" y="2551113"/>
          <p14:tracePt t="166302" x="5588000" y="2543175"/>
          <p14:tracePt t="166308" x="5595938" y="2543175"/>
          <p14:tracePt t="166317" x="5603875" y="2543175"/>
          <p14:tracePt t="166325" x="5651500" y="2543175"/>
          <p14:tracePt t="166333" x="5667375" y="2543175"/>
          <p14:tracePt t="166342" x="5692775" y="2543175"/>
          <p14:tracePt t="166348" x="5740400" y="2535238"/>
          <p14:tracePt t="166356" x="5756275" y="2535238"/>
          <p14:tracePt t="166364" x="5764213" y="2535238"/>
          <p14:tracePt t="166372" x="5788025" y="2527300"/>
          <p14:tracePt t="166380" x="5827713" y="2511425"/>
          <p14:tracePt t="166388" x="5843588" y="2495550"/>
          <p14:tracePt t="166396" x="5875338" y="2479675"/>
          <p14:tracePt t="166404" x="5891213" y="2463800"/>
          <p14:tracePt t="166412" x="5899150" y="2455863"/>
          <p14:tracePt t="166420" x="5922963" y="2439988"/>
          <p14:tracePt t="166428" x="5946775" y="2424113"/>
          <p14:tracePt t="166436" x="5946775" y="2416175"/>
          <p14:tracePt t="166444" x="5954713" y="2416175"/>
          <p14:tracePt t="166484" x="5954713" y="2408238"/>
          <p14:tracePt t="166516" x="5962650" y="2408238"/>
          <p14:tracePt t="166525" x="5970588" y="2400300"/>
          <p14:tracePt t="166532" x="5978525" y="2400300"/>
          <p14:tracePt t="166541" x="5986463" y="2400300"/>
          <p14:tracePt t="166548" x="5994400" y="2392363"/>
          <p14:tracePt t="166556" x="6002338" y="2392363"/>
          <p14:tracePt t="166564" x="6010275" y="2384425"/>
          <p14:tracePt t="166573" x="6026150" y="2384425"/>
          <p14:tracePt t="166580" x="6051550" y="2384425"/>
          <p14:tracePt t="166588" x="6067425" y="2376488"/>
          <p14:tracePt t="166596" x="6083300" y="2368550"/>
          <p14:tracePt t="166604" x="6091238" y="2368550"/>
          <p14:tracePt t="166612" x="6122988" y="2360613"/>
          <p14:tracePt t="166620" x="6138863" y="2360613"/>
          <p14:tracePt t="166628" x="6170613" y="2360613"/>
          <p14:tracePt t="166636" x="6202363" y="2360613"/>
          <p14:tracePt t="166643" x="6218238" y="2360613"/>
          <p14:tracePt t="166652" x="6265863" y="2360613"/>
          <p14:tracePt t="166660" x="6297613" y="2360613"/>
          <p14:tracePt t="166668" x="6337300" y="2360613"/>
          <p14:tracePt t="166676" x="6361113" y="2360613"/>
          <p14:tracePt t="166684" x="6384925" y="2360613"/>
          <p14:tracePt t="166692" x="6392863" y="2360613"/>
          <p14:tracePt t="166696" x="6418263" y="2360613"/>
          <p14:tracePt t="166716" x="6434138" y="2360613"/>
          <p14:tracePt t="166724" x="6442075" y="2360613"/>
          <p14:tracePt t="166733" x="6450013" y="2360613"/>
          <p14:tracePt t="166740" x="6465888" y="2352675"/>
          <p14:tracePt t="166749" x="6481763" y="2352675"/>
          <p14:tracePt t="166756" x="6489700" y="2352675"/>
          <p14:tracePt t="166764" x="6497638" y="2352675"/>
          <p14:tracePt t="166773" x="6505575" y="2352675"/>
          <p14:tracePt t="166780" x="6513513" y="2352675"/>
          <p14:tracePt t="166788" x="6521450" y="2352675"/>
          <p14:tracePt t="166796" x="6529388" y="2352675"/>
          <p14:tracePt t="166812" x="6545263" y="2352675"/>
          <p14:tracePt t="166828" x="6553200" y="2352675"/>
          <p14:tracePt t="166836" x="6569075" y="2352675"/>
          <p14:tracePt t="166848" x="6577013" y="2352675"/>
          <p14:tracePt t="166852" x="6584950" y="2352675"/>
          <p14:tracePt t="166860" x="6600825" y="2352675"/>
          <p14:tracePt t="166868" x="6608763" y="2352675"/>
          <p14:tracePt t="166876" x="6616700" y="2352675"/>
          <p14:tracePt t="166884" x="6624638" y="2352675"/>
          <p14:tracePt t="166892" x="6632575" y="2352675"/>
          <p14:tracePt t="166917" x="6640513" y="2352675"/>
          <p14:tracePt t="166924" x="6648450" y="2352675"/>
          <p14:tracePt t="167001" x="6648450" y="2360613"/>
          <p14:tracePt t="167012" x="6656388" y="2360613"/>
          <p14:tracePt t="167029" x="6672263" y="2360613"/>
          <p14:tracePt t="167036" x="6672263" y="2368550"/>
          <p14:tracePt t="167045" x="6680200" y="2368550"/>
          <p14:tracePt t="167052" x="6719888" y="2384425"/>
          <p14:tracePt t="167060" x="6735763" y="2384425"/>
          <p14:tracePt t="167068" x="6759575" y="2392363"/>
          <p14:tracePt t="167076" x="6792913" y="2392363"/>
          <p14:tracePt t="167085" x="6808788" y="2392363"/>
          <p14:tracePt t="167092" x="6816725" y="2392363"/>
          <p14:tracePt t="167100" x="6840538" y="2392363"/>
          <p14:tracePt t="167108" x="6848475" y="2392363"/>
          <p14:tracePt t="167116" x="6856413" y="2392363"/>
          <p14:tracePt t="167124" x="6864350" y="2392363"/>
          <p14:tracePt t="167133" x="6880225" y="2392363"/>
          <p14:tracePt t="167152" x="6888163" y="2392363"/>
          <p14:tracePt t="167164" x="6896100" y="2392363"/>
          <p14:tracePt t="167253" x="6904038" y="2392363"/>
          <p14:tracePt t="167268" x="6911975" y="2392363"/>
          <p14:tracePt t="167284" x="6919913" y="2392363"/>
          <p14:tracePt t="167293" x="6927850" y="2392363"/>
          <p14:tracePt t="167304" x="6935788" y="2392363"/>
          <p14:tracePt t="167308" x="6943725" y="2392363"/>
          <p14:tracePt t="167324" x="6959600" y="2392363"/>
          <p14:tracePt t="167348" x="6967538" y="2392363"/>
          <p14:tracePt t="167364" x="6975475" y="2392363"/>
          <p14:tracePt t="167380" x="6983413" y="2392363"/>
          <p14:tracePt t="167388" x="6991350" y="2384425"/>
          <p14:tracePt t="167404" x="6999288" y="2384425"/>
          <p14:tracePt t="167500" x="7007225" y="2384425"/>
          <p14:tracePt t="167524" x="7007225" y="2376488"/>
          <p14:tracePt t="167539" x="7007225" y="2360613"/>
          <p14:tracePt t="167555" x="7007225" y="2352675"/>
          <p14:tracePt t="167572" x="7007225" y="2336800"/>
          <p14:tracePt t="167596" x="7007225" y="2328863"/>
          <p14:tracePt t="167644" x="7007225" y="2320925"/>
          <p14:tracePt t="167716" x="7007225" y="2312988"/>
          <p14:tracePt t="167733" x="7007225" y="2305050"/>
          <p14:tracePt t="167748" x="7015163" y="2297113"/>
          <p14:tracePt t="167772" x="7015163" y="2289175"/>
          <p14:tracePt t="170500" x="7015163" y="2297113"/>
          <p14:tracePt t="170509" x="7015163" y="2305050"/>
          <p14:tracePt t="170524" x="7007225" y="2312988"/>
          <p14:tracePt t="170540" x="6991350" y="2312988"/>
          <p14:tracePt t="170549" x="6983413" y="2312988"/>
          <p14:tracePt t="170556" x="6975475" y="2312988"/>
          <p14:tracePt t="170565" x="6967538" y="2312988"/>
          <p14:tracePt t="170572" x="6959600" y="2312988"/>
          <p14:tracePt t="170580" x="6951663" y="2312988"/>
          <p14:tracePt t="170596" x="6943725" y="2312988"/>
          <p14:tracePt t="170612" x="6927850" y="2312988"/>
          <p14:tracePt t="170628" x="6919913" y="2312988"/>
          <p14:tracePt t="170636" x="6911975" y="2312988"/>
          <p14:tracePt t="170644" x="6904038" y="2312988"/>
          <p14:tracePt t="170652" x="6888163" y="2305050"/>
          <p14:tracePt t="170661" x="6880225" y="2305050"/>
          <p14:tracePt t="170668" x="6872288" y="2305050"/>
          <p14:tracePt t="170676" x="6856413" y="2305050"/>
          <p14:tracePt t="170684" x="6832600" y="2305050"/>
          <p14:tracePt t="170692" x="6824663" y="2297113"/>
          <p14:tracePt t="170700" x="6808788" y="2289175"/>
          <p14:tracePt t="170708" x="6792913" y="2289175"/>
          <p14:tracePt t="170716" x="6777038" y="2289175"/>
          <p14:tracePt t="170724" x="6769100" y="2289175"/>
          <p14:tracePt t="170740" x="6751638" y="2289175"/>
          <p14:tracePt t="170749" x="6751638" y="2281238"/>
          <p14:tracePt t="170756" x="6743700" y="2281238"/>
          <p14:tracePt t="170772" x="6735763" y="2281238"/>
          <p14:tracePt t="170788" x="6727825" y="2273300"/>
          <p14:tracePt t="170804" x="6719888" y="2265363"/>
          <p14:tracePt t="170812" x="6719888" y="2257425"/>
          <p14:tracePt t="170820" x="6711950" y="2257425"/>
          <p14:tracePt t="170828" x="6704013" y="2249488"/>
          <p14:tracePt t="170836" x="6680200" y="2241550"/>
          <p14:tracePt t="170844" x="6664325" y="2233613"/>
          <p14:tracePt t="170852" x="6656388" y="2224088"/>
          <p14:tracePt t="170861" x="6608763" y="2216150"/>
          <p14:tracePt t="170868" x="6592888" y="2216150"/>
          <p14:tracePt t="170876" x="6577013" y="2216150"/>
          <p14:tracePt t="170884" x="6569075" y="2216150"/>
          <p14:tracePt t="170892" x="6561138" y="2216150"/>
          <p14:tracePt t="170899" x="6553200" y="2216150"/>
          <p14:tracePt t="170924" x="6545263" y="2216150"/>
          <p14:tracePt t="170988" x="6537325" y="2216150"/>
          <p14:tracePt t="170996" x="6529388" y="2224088"/>
          <p14:tracePt t="171004" x="6529388" y="2233613"/>
          <p14:tracePt t="171012" x="6513513" y="2241550"/>
          <p14:tracePt t="171028" x="6513513" y="2257425"/>
          <p14:tracePt t="171045" x="6513513" y="2265363"/>
          <p14:tracePt t="171100" x="6521450" y="2265363"/>
          <p14:tracePt t="171116" x="6521450" y="2273300"/>
          <p14:tracePt t="171124" x="6529388" y="2273300"/>
          <p14:tracePt t="171140" x="6537325" y="2273300"/>
          <p14:tracePt t="171164" x="6545263" y="2273300"/>
          <p14:tracePt t="171180" x="6553200" y="2273300"/>
          <p14:tracePt t="171212" x="6561138" y="2273300"/>
          <p14:tracePt t="171228" x="6569075" y="2273300"/>
          <p14:tracePt t="171244" x="6577013" y="2273300"/>
          <p14:tracePt t="171252" x="6584950" y="2273300"/>
          <p14:tracePt t="171260" x="6592888" y="2273300"/>
          <p14:tracePt t="171277" x="6600825" y="2273300"/>
          <p14:tracePt t="171293" x="6608763" y="2273300"/>
          <p14:tracePt t="171324" x="6616700" y="2273300"/>
          <p14:tracePt t="171389" x="6624638" y="2273300"/>
          <p14:tracePt t="171394" x="6632575" y="2273300"/>
          <p14:tracePt t="171436" x="6640513" y="2273300"/>
          <p14:tracePt t="171485" x="6640513" y="2265363"/>
          <p14:tracePt t="171510" x="6648450" y="2265363"/>
          <p14:tracePt t="171621" x="6648450" y="2273300"/>
          <p14:tracePt t="171629" x="6648450" y="2281238"/>
          <p14:tracePt t="171636" x="6648450" y="2289175"/>
          <p14:tracePt t="171652" x="6648450" y="2297113"/>
          <p14:tracePt t="171668" x="6648450" y="2312988"/>
          <p14:tracePt t="171740" x="6648450" y="2305050"/>
          <p14:tracePt t="171748" x="6648450" y="2297113"/>
          <p14:tracePt t="171756" x="6648450" y="2289175"/>
          <p14:tracePt t="172741" x="6648450" y="2305050"/>
          <p14:tracePt t="172748" x="6640513" y="2320925"/>
          <p14:tracePt t="172760" x="6632575" y="2328863"/>
          <p14:tracePt t="172764" x="6624638" y="2344738"/>
          <p14:tracePt t="172772" x="6616700" y="2352675"/>
          <p14:tracePt t="172781" x="6600825" y="2360613"/>
          <p14:tracePt t="172788" x="6592888" y="2368550"/>
          <p14:tracePt t="172797" x="6584950" y="2376488"/>
          <p14:tracePt t="172804" x="6577013" y="2384425"/>
          <p14:tracePt t="172814" x="6561138" y="2400300"/>
          <p14:tracePt t="172820" x="6545263" y="2408238"/>
          <p14:tracePt t="172828" x="6537325" y="2416175"/>
          <p14:tracePt t="172836" x="6521450" y="2432050"/>
          <p14:tracePt t="172844" x="6473825" y="2447925"/>
          <p14:tracePt t="172852" x="6418263" y="2471738"/>
          <p14:tracePt t="172860" x="6384925" y="2487613"/>
          <p14:tracePt t="172868" x="6337300" y="2503488"/>
          <p14:tracePt t="172876" x="6249988" y="2527300"/>
          <p14:tracePt t="172884" x="6210300" y="2559050"/>
          <p14:tracePt t="172892" x="6194425" y="2566988"/>
          <p14:tracePt t="172900" x="6146800" y="2576513"/>
          <p14:tracePt t="172908" x="6122988" y="2592388"/>
          <p14:tracePt t="172930" x="6099175" y="2608263"/>
          <p14:tracePt t="172932" x="6075363" y="2640013"/>
          <p14:tracePt t="172940" x="6034088" y="2655888"/>
          <p14:tracePt t="172948" x="6018213" y="2655888"/>
          <p14:tracePt t="172956" x="6010275" y="2687638"/>
          <p14:tracePt t="172963" x="6002338" y="2687638"/>
          <p14:tracePt t="172972" x="5994400" y="2695575"/>
          <p14:tracePt t="172980" x="5986463" y="2695575"/>
          <p14:tracePt t="172997" x="5986463" y="2703513"/>
          <p14:tracePt t="173028" x="5986463" y="2711450"/>
          <p14:tracePt t="173044" x="5970588" y="2719388"/>
          <p14:tracePt t="173060" x="5970588" y="2727325"/>
          <p14:tracePt t="173067" x="5962650" y="2735263"/>
          <p14:tracePt t="173084" x="5954713" y="2743200"/>
          <p14:tracePt t="173092" x="5946775" y="2743200"/>
          <p14:tracePt t="173100" x="5946775" y="2751138"/>
          <p14:tracePt t="173115" x="5938838" y="2751138"/>
          <p14:tracePt t="173132" x="5938838" y="2759075"/>
          <p14:tracePt t="173139" x="5938838" y="2767013"/>
          <p14:tracePt t="173148" x="5930900" y="2767013"/>
          <p14:tracePt t="173164" x="5922963" y="2767013"/>
          <p14:tracePt t="173172" x="5915025" y="2767013"/>
          <p14:tracePt t="173187" x="5915025" y="2774950"/>
          <p14:tracePt t="173244" x="5907088" y="2774950"/>
          <p14:tracePt t="173284" x="5899150" y="2782888"/>
          <p14:tracePt t="173300" x="5883275" y="2782888"/>
          <p14:tracePt t="173309" x="5883275" y="2790825"/>
          <p14:tracePt t="173316" x="5867400" y="2798763"/>
          <p14:tracePt t="173324" x="5859463" y="2806700"/>
          <p14:tracePt t="173333" x="5835650" y="2814638"/>
          <p14:tracePt t="173340" x="5819775" y="2822575"/>
          <p14:tracePt t="173350" x="5803900" y="2838450"/>
          <p14:tracePt t="173356" x="5692775" y="2862263"/>
          <p14:tracePt t="173364" x="5627688" y="2878138"/>
          <p14:tracePt t="173372" x="5516563" y="2901950"/>
          <p14:tracePt t="173381" x="5373688" y="2927350"/>
          <p14:tracePt t="173387" x="5268913" y="2935288"/>
          <p14:tracePt t="173397" x="5110163" y="2959100"/>
          <p14:tracePt t="173403" x="4902200" y="2967038"/>
          <p14:tracePt t="173413" x="4791075" y="2967038"/>
          <p14:tracePt t="173420" x="4632325" y="2967038"/>
          <p14:tracePt t="173428" x="4432300" y="2967038"/>
          <p14:tracePt t="173436" x="4241800" y="2967038"/>
          <p14:tracePt t="173444" x="4105275" y="2967038"/>
          <p14:tracePt t="173452" x="4025900" y="2967038"/>
          <p14:tracePt t="173460" x="3930650" y="2967038"/>
          <p14:tracePt t="173468" x="3883025" y="2967038"/>
          <p14:tracePt t="173476" x="3825875" y="2967038"/>
          <p14:tracePt t="173484" x="3794125" y="2967038"/>
          <p14:tracePt t="173492" x="3786188" y="2967038"/>
          <p14:tracePt t="173500" x="3762375" y="2967038"/>
          <p14:tracePt t="173508" x="3754438" y="2967038"/>
          <p14:tracePt t="173516" x="3746500" y="2967038"/>
          <p14:tracePt t="173540" x="3738563" y="2967038"/>
          <p14:tracePt t="173548" x="3730625" y="2967038"/>
          <p14:tracePt t="173564" x="3722688" y="2967038"/>
          <p14:tracePt t="173572" x="3714750" y="2967038"/>
          <p14:tracePt t="173580" x="3706813" y="2967038"/>
          <p14:tracePt t="173588" x="3690938" y="2967038"/>
          <p14:tracePt t="173597" x="3675063" y="2967038"/>
          <p14:tracePt t="173604" x="3667125" y="2974975"/>
          <p14:tracePt t="173613" x="3651250" y="2974975"/>
          <p14:tracePt t="173620" x="3635375" y="2974975"/>
          <p14:tracePt t="173629" x="3611563" y="2974975"/>
          <p14:tracePt t="173636" x="3595688" y="2982913"/>
          <p14:tracePt t="173644" x="3587750" y="2990850"/>
          <p14:tracePt t="173652" x="3540125" y="2998788"/>
          <p14:tracePt t="173660" x="3524250" y="3006725"/>
          <p14:tracePt t="173668" x="3508375" y="3014663"/>
          <p14:tracePt t="173676" x="3459163" y="3030538"/>
          <p14:tracePt t="173684" x="3419475" y="3054350"/>
          <p14:tracePt t="173692" x="3403600" y="3070225"/>
          <p14:tracePt t="173700" x="3348038" y="3078163"/>
          <p14:tracePt t="173708" x="3332163" y="3086100"/>
          <p14:tracePt t="173716" x="3324225" y="3094038"/>
          <p14:tracePt t="173724" x="3316288" y="3101975"/>
          <p14:tracePt t="173732" x="3308350" y="3101975"/>
          <p14:tracePt t="173956" x="3308350" y="3094038"/>
          <p14:tracePt t="173963" x="3324225" y="3078163"/>
          <p14:tracePt t="173967" x="3332163" y="3078163"/>
          <p14:tracePt t="173979" x="3379788" y="3054350"/>
          <p14:tracePt t="173988" x="3419475" y="3038475"/>
          <p14:tracePt t="173996" x="3524250" y="3014663"/>
          <p14:tracePt t="174004" x="3651250" y="2982913"/>
          <p14:tracePt t="174012" x="3714750" y="2951163"/>
          <p14:tracePt t="174020" x="3825875" y="2935288"/>
          <p14:tracePt t="174030" x="3978275" y="2901950"/>
          <p14:tracePt t="174036" x="4113213" y="2862263"/>
          <p14:tracePt t="174044" x="4249738" y="2854325"/>
          <p14:tracePt t="174052" x="4448175" y="2838450"/>
          <p14:tracePt t="174061" x="4600575" y="2838450"/>
          <p14:tracePt t="174068" x="4775200" y="2838450"/>
          <p14:tracePt t="174077" x="5014913" y="2838450"/>
          <p14:tracePt t="174084" x="5213350" y="2838450"/>
          <p14:tracePt t="174092" x="5429250" y="2830513"/>
          <p14:tracePt t="174100" x="5716588" y="2814638"/>
          <p14:tracePt t="174108" x="5915025" y="2798763"/>
          <p14:tracePt t="174120" x="6146800" y="2774950"/>
          <p14:tracePt t="174124" x="6345238" y="2767013"/>
          <p14:tracePt t="174132" x="6553200" y="2743200"/>
          <p14:tracePt t="174140" x="6777038" y="2719388"/>
          <p14:tracePt t="174148" x="6975475" y="2703513"/>
          <p14:tracePt t="174156" x="7038975" y="2703513"/>
          <p14:tracePt t="174164" x="7086600" y="2695575"/>
          <p14:tracePt t="174172" x="7135813" y="2695575"/>
          <p14:tracePt t="174180" x="7159625" y="2687638"/>
          <p14:tracePt t="174196" x="7167563" y="2687638"/>
          <p14:tracePt t="174204" x="7175500" y="2687638"/>
          <p14:tracePt t="174212" x="7183438" y="2687638"/>
          <p14:tracePt t="174220" x="7191375" y="2687638"/>
          <p14:tracePt t="174228" x="7199313" y="2687638"/>
          <p14:tracePt t="174236" x="7207250" y="2679700"/>
          <p14:tracePt t="174243" x="7246938" y="2671763"/>
          <p14:tracePt t="174253" x="7262813" y="2671763"/>
          <p14:tracePt t="174260" x="7302500" y="2663825"/>
          <p14:tracePt t="174272" x="7366000" y="2640013"/>
          <p14:tracePt t="174277" x="7397750" y="2608263"/>
          <p14:tracePt t="174285" x="7477125" y="2592388"/>
          <p14:tracePt t="174293" x="7534275" y="2566988"/>
          <p14:tracePt t="174300" x="7542213" y="2551113"/>
          <p14:tracePt t="174308" x="7558088" y="2551113"/>
          <p14:tracePt t="174316" x="7566025" y="2543175"/>
          <p14:tracePt t="174332" x="7566025" y="2535238"/>
          <p14:tracePt t="174488" x="7566025" y="2543175"/>
          <p14:tracePt t="174540" x="7566025" y="2551113"/>
          <p14:tracePt t="174548" x="7566025" y="2559050"/>
          <p14:tracePt t="174556" x="7566025" y="2566988"/>
          <p14:tracePt t="174564" x="7558088" y="2566988"/>
          <p14:tracePt t="174580" x="7558088" y="2576513"/>
          <p14:tracePt t="174588" x="7550150" y="2576513"/>
          <p14:tracePt t="174636" x="7550150" y="2584450"/>
          <p14:tracePt t="174652" x="7550150" y="2592388"/>
          <p14:tracePt t="174659" x="7542213" y="2600325"/>
          <p14:tracePt t="174676" x="7542213" y="2608263"/>
          <p14:tracePt t="174684" x="7534275" y="2624138"/>
          <p14:tracePt t="174693" x="7526338" y="2632075"/>
          <p14:tracePt t="174700" x="7518400" y="2647950"/>
          <p14:tracePt t="174709" x="7502525" y="2671763"/>
          <p14:tracePt t="174716" x="7493000" y="2711450"/>
          <p14:tracePt t="174728" x="7453313" y="2790825"/>
          <p14:tracePt t="174732" x="7429500" y="2846388"/>
          <p14:tracePt t="174740" x="7373938" y="2951163"/>
          <p14:tracePt t="174748" x="7318375" y="2998788"/>
          <p14:tracePt t="174757" x="7246938" y="3086100"/>
          <p14:tracePt t="174764" x="7167563" y="3133725"/>
          <p14:tracePt t="174772" x="7062788" y="3262313"/>
          <p14:tracePt t="174780" x="6927850" y="3421063"/>
          <p14:tracePt t="174788" x="6848475" y="3492500"/>
          <p14:tracePt t="174796" x="6784975" y="3540125"/>
          <p14:tracePt t="174804" x="6751638" y="3556000"/>
          <p14:tracePt t="174812" x="6735763" y="3563938"/>
          <p14:tracePt t="174820" x="6727825" y="3579813"/>
          <p14:tracePt t="174828" x="6719888" y="3579813"/>
          <p14:tracePt t="174892" x="6711950" y="3571875"/>
          <p14:tracePt t="174908" x="6711950" y="3563938"/>
          <p14:tracePt t="174916" x="6711950" y="3556000"/>
          <p14:tracePt t="174924" x="6711950" y="3548063"/>
          <p14:tracePt t="174932" x="6711950" y="3540125"/>
          <p14:tracePt t="174940" x="6711950" y="3524250"/>
          <p14:tracePt t="174948" x="6704013" y="3508375"/>
          <p14:tracePt t="174957" x="6704013" y="3492500"/>
          <p14:tracePt t="174964" x="6704013" y="3468688"/>
          <p14:tracePt t="174972" x="6704013" y="3460750"/>
          <p14:tracePt t="174980" x="6696075" y="3436938"/>
          <p14:tracePt t="174989" x="6696075" y="3413125"/>
          <p14:tracePt t="174995" x="6688138" y="3397250"/>
          <p14:tracePt t="175004" x="6680200" y="3389313"/>
          <p14:tracePt t="175012" x="6680200" y="3373438"/>
          <p14:tracePt t="175020" x="6664325" y="3365500"/>
          <p14:tracePt t="175028" x="6664325" y="3357563"/>
          <p14:tracePt t="175036" x="6656388" y="3309938"/>
          <p14:tracePt t="175045" x="6656388" y="3294063"/>
          <p14:tracePt t="175052" x="6648450" y="3278188"/>
          <p14:tracePt t="175061" x="6632575" y="3252788"/>
          <p14:tracePt t="175068" x="6632575" y="3236913"/>
          <p14:tracePt t="175076" x="6624638" y="3221038"/>
          <p14:tracePt t="175084" x="6616700" y="3213100"/>
          <p14:tracePt t="175093" x="6608763" y="3197225"/>
          <p14:tracePt t="175100" x="6600825" y="3189288"/>
          <p14:tracePt t="175109" x="6584950" y="3181350"/>
          <p14:tracePt t="175116" x="6577013" y="3173413"/>
          <p14:tracePt t="175124" x="6553200" y="3157538"/>
          <p14:tracePt t="175132" x="6529388" y="3133725"/>
          <p14:tracePt t="175140" x="6521450" y="3125788"/>
          <p14:tracePt t="175148" x="6513513" y="3109913"/>
          <p14:tracePt t="175156" x="6505575" y="3086100"/>
          <p14:tracePt t="175164" x="6497638" y="3070225"/>
          <p14:tracePt t="175172" x="6481763" y="3030538"/>
          <p14:tracePt t="175180" x="6473825" y="2974975"/>
          <p14:tracePt t="175189" x="6457950" y="2878138"/>
          <p14:tracePt t="175195" x="6450013" y="2854325"/>
          <p14:tracePt t="175204" x="6450013" y="2806700"/>
          <p14:tracePt t="175212" x="6450013" y="2790825"/>
          <p14:tracePt t="175221" x="6450013" y="2751138"/>
          <p14:tracePt t="175228" x="6442075" y="2727325"/>
          <p14:tracePt t="175236" x="6442075" y="2719388"/>
          <p14:tracePt t="175244" x="6442075" y="2703513"/>
          <p14:tracePt t="175252" x="6442075" y="2695575"/>
          <p14:tracePt t="175261" x="6442075" y="2679700"/>
          <p14:tracePt t="175268" x="6442075" y="2671763"/>
          <p14:tracePt t="175275" x="6442075" y="2647950"/>
          <p14:tracePt t="175284" x="6442075" y="2616200"/>
          <p14:tracePt t="175293" x="6442075" y="2566988"/>
          <p14:tracePt t="175300" x="6442075" y="2487613"/>
          <p14:tracePt t="175310" x="6442075" y="2424113"/>
          <p14:tracePt t="175316" x="6442075" y="2312988"/>
          <p14:tracePt t="175324" x="6442075" y="2200275"/>
          <p14:tracePt t="175332" x="6442075" y="2184400"/>
          <p14:tracePt t="175340" x="6442075" y="2144713"/>
          <p14:tracePt t="175348" x="6442075" y="2136775"/>
          <p14:tracePt t="175372" x="6442075" y="2128838"/>
          <p14:tracePt t="175580" x="6434138" y="2128838"/>
          <p14:tracePt t="175588" x="6434138" y="2136775"/>
          <p14:tracePt t="175596" x="6426200" y="2136775"/>
          <p14:tracePt t="175612" x="6410325" y="2152650"/>
          <p14:tracePt t="175621" x="6402388" y="2160588"/>
          <p14:tracePt t="175628" x="6392863" y="2168525"/>
          <p14:tracePt t="175637" x="6376988" y="2168525"/>
          <p14:tracePt t="175644" x="6369050" y="2184400"/>
          <p14:tracePt t="175652" x="6353175" y="2192338"/>
          <p14:tracePt t="175661" x="6353175" y="2208213"/>
          <p14:tracePt t="175668" x="6337300" y="2208213"/>
          <p14:tracePt t="175684" x="6329363" y="2208213"/>
          <p14:tracePt t="175692" x="6329363" y="2216150"/>
          <p14:tracePt t="175700" x="6321425" y="2216150"/>
          <p14:tracePt t="175740" x="6321425" y="2224088"/>
          <p14:tracePt t="175748" x="6313488" y="2224088"/>
          <p14:tracePt t="175780" x="6305550" y="2224088"/>
          <p14:tracePt t="175884" x="6297613" y="2224088"/>
          <p14:tracePt t="175892" x="6297613" y="2233613"/>
          <p14:tracePt t="175900" x="6289675" y="2241550"/>
          <p14:tracePt t="175922" x="6281738" y="2241550"/>
          <p14:tracePt t="175932" x="6273800" y="2249488"/>
          <p14:tracePt t="175948" x="6265863" y="2249488"/>
          <p14:tracePt t="175972" x="6257925" y="2257425"/>
          <p14:tracePt t="175988" x="6249988" y="2257425"/>
          <p14:tracePt t="176004" x="6249988" y="2265363"/>
          <p14:tracePt t="176012" x="6242050" y="2265363"/>
          <p14:tracePt t="176028" x="6234113" y="2265363"/>
          <p14:tracePt t="176037" x="6234113" y="2273300"/>
          <p14:tracePt t="176053" x="6226175" y="2273300"/>
          <p14:tracePt t="176061" x="6218238" y="2273300"/>
          <p14:tracePt t="176068" x="6218238" y="2281238"/>
          <p14:tracePt t="176077" x="6210300" y="2281238"/>
          <p14:tracePt t="176092" x="6210300" y="2289175"/>
          <p14:tracePt t="176100" x="6202363" y="2289175"/>
          <p14:tracePt t="176132" x="6202363" y="2297113"/>
          <p14:tracePt t="176140" x="6194425" y="2305050"/>
          <p14:tracePt t="176156" x="6186488" y="2305050"/>
          <p14:tracePt t="176172" x="6186488" y="2312988"/>
          <p14:tracePt t="176180" x="6178550" y="2312988"/>
          <p14:tracePt t="176188" x="6178550" y="2320925"/>
          <p14:tracePt t="176196" x="6170613" y="2328863"/>
          <p14:tracePt t="176204" x="6162675" y="2328863"/>
          <p14:tracePt t="176220" x="6154738" y="2336800"/>
          <p14:tracePt t="176240" x="6146800" y="2344738"/>
          <p14:tracePt t="176260" x="6146800" y="2352675"/>
          <p14:tracePt t="176268" x="6138863" y="2360613"/>
          <p14:tracePt t="176277" x="6130925" y="2368550"/>
          <p14:tracePt t="176292" x="6130925" y="2376488"/>
          <p14:tracePt t="176300" x="6122988" y="2376488"/>
          <p14:tracePt t="176308" x="6115050" y="2392363"/>
          <p14:tracePt t="176316" x="6107113" y="2392363"/>
          <p14:tracePt t="176324" x="6107113" y="2408238"/>
          <p14:tracePt t="176332" x="6099175" y="2408238"/>
          <p14:tracePt t="176348" x="6099175" y="2416175"/>
          <p14:tracePt t="176356" x="6091238" y="2416175"/>
          <p14:tracePt t="176364" x="6091238" y="2432050"/>
          <p14:tracePt t="176380" x="6091238" y="2439988"/>
          <p14:tracePt t="176396" x="6091238" y="2447925"/>
          <p14:tracePt t="176404" x="6091238" y="2455863"/>
          <p14:tracePt t="176412" x="6091238" y="2463800"/>
          <p14:tracePt t="176419" x="6091238" y="2479675"/>
          <p14:tracePt t="176437" x="6091238" y="2487613"/>
          <p14:tracePt t="176444" x="6091238" y="2503488"/>
          <p14:tracePt t="176453" x="6099175" y="2511425"/>
          <p14:tracePt t="176461" x="6099175" y="2519363"/>
          <p14:tracePt t="176469" x="6099175" y="2527300"/>
          <p14:tracePt t="176476" x="6099175" y="2535238"/>
          <p14:tracePt t="176484" x="6107113" y="2543175"/>
          <p14:tracePt t="176500" x="6115050" y="2543175"/>
          <p14:tracePt t="176508" x="6115050" y="2551113"/>
          <p14:tracePt t="176516" x="6122988" y="2559050"/>
          <p14:tracePt t="176525" x="6122988" y="2566988"/>
          <p14:tracePt t="176546" x="6130925" y="2566988"/>
          <p14:tracePt t="176549" x="6138863" y="2566988"/>
          <p14:tracePt t="176564" x="6146800" y="2576513"/>
          <p14:tracePt t="176572" x="6154738" y="2584450"/>
          <p14:tracePt t="176588" x="6162675" y="2584450"/>
          <p14:tracePt t="176596" x="6170613" y="2592388"/>
          <p14:tracePt t="176605" x="6178550" y="2600325"/>
          <p14:tracePt t="176612" x="6178550" y="2608263"/>
          <p14:tracePt t="176619" x="6186488" y="2608263"/>
          <p14:tracePt t="176637" x="6194425" y="2608263"/>
          <p14:tracePt t="176644" x="6202363" y="2616200"/>
          <p14:tracePt t="176653" x="6210300" y="2616200"/>
          <p14:tracePt t="176660" x="6226175" y="2616200"/>
          <p14:tracePt t="176669" x="6234113" y="2616200"/>
          <p14:tracePt t="176676" x="6242050" y="2616200"/>
          <p14:tracePt t="176684" x="6249988" y="2624138"/>
          <p14:tracePt t="176700" x="6257925" y="2624138"/>
          <p14:tracePt t="176716" x="6265863" y="2624138"/>
          <p14:tracePt t="176724" x="6273800" y="2624138"/>
          <p14:tracePt t="176740" x="6281738" y="2624138"/>
          <p14:tracePt t="176748" x="6289675" y="2624138"/>
          <p14:tracePt t="176756" x="6297613" y="2624138"/>
          <p14:tracePt t="176763" x="6297613" y="2616200"/>
          <p14:tracePt t="176774" x="6305550" y="2616200"/>
          <p14:tracePt t="176781" x="6321425" y="2608263"/>
          <p14:tracePt t="176789" x="6321425" y="2600325"/>
          <p14:tracePt t="176796" x="6329363" y="2600325"/>
          <p14:tracePt t="176804" x="6337300" y="2600325"/>
          <p14:tracePt t="176812" x="6337300" y="2592388"/>
          <p14:tracePt t="176819" x="6345238" y="2584450"/>
          <p14:tracePt t="176828" x="6353175" y="2566988"/>
          <p14:tracePt t="176836" x="6353175" y="2559050"/>
          <p14:tracePt t="176848" x="6361113" y="2559050"/>
          <p14:tracePt t="176853" x="6361113" y="2551113"/>
          <p14:tracePt t="176860" x="6369050" y="2543175"/>
          <p14:tracePt t="176869" x="6369050" y="2535238"/>
          <p14:tracePt t="176876" x="6369050" y="2527300"/>
          <p14:tracePt t="176884" x="6369050" y="2519363"/>
          <p14:tracePt t="176902" x="6369050" y="2511425"/>
          <p14:tracePt t="176910" x="6369050" y="2503488"/>
          <p14:tracePt t="176916" x="6369050" y="2495550"/>
          <p14:tracePt t="176925" x="6369050" y="2487613"/>
          <p14:tracePt t="176936" x="6369050" y="2479675"/>
          <p14:tracePt t="176940" x="6369050" y="2471738"/>
          <p14:tracePt t="176948" x="6369050" y="2455863"/>
          <p14:tracePt t="176964" x="6369050" y="2447925"/>
          <p14:tracePt t="176972" x="6369050" y="2439988"/>
          <p14:tracePt t="176996" x="6369050" y="2432050"/>
          <p14:tracePt t="177020" x="6369050" y="2424113"/>
          <p14:tracePt t="177028" x="6361113" y="2424113"/>
          <p14:tracePt t="177036" x="6361113" y="2416175"/>
          <p14:tracePt t="177044" x="6361113" y="2408238"/>
          <p14:tracePt t="177068" x="6361113" y="2400300"/>
          <p14:tracePt t="177084" x="6361113" y="2392363"/>
          <p14:tracePt t="177100" x="6353175" y="2392363"/>
          <p14:tracePt t="177108" x="6353175" y="2384425"/>
          <p14:tracePt t="177124" x="6353175" y="2376488"/>
          <p14:tracePt t="177148" x="6345238" y="2376488"/>
          <p14:tracePt t="177156" x="6337300" y="2368550"/>
          <p14:tracePt t="177180" x="6337300" y="2360613"/>
          <p14:tracePt t="177188" x="6329363" y="2360613"/>
          <p14:tracePt t="177204" x="6329363" y="2352675"/>
          <p14:tracePt t="177212" x="6313488" y="2328863"/>
          <p14:tracePt t="177221" x="6297613" y="2320925"/>
          <p14:tracePt t="177228" x="6289675" y="2312988"/>
          <p14:tracePt t="177236" x="6281738" y="2305050"/>
          <p14:tracePt t="177252" x="6265863" y="2297113"/>
          <p14:tracePt t="177260" x="6257925" y="2297113"/>
          <p14:tracePt t="177276" x="6249988" y="2297113"/>
          <p14:tracePt t="177283" x="6242050" y="2297113"/>
          <p14:tracePt t="177308" x="6234113" y="2297113"/>
          <p14:tracePt t="177332" x="6226175" y="2297113"/>
          <p14:tracePt t="177340" x="6226175" y="2305050"/>
          <p14:tracePt t="177348" x="6218238" y="2305050"/>
          <p14:tracePt t="177372" x="6210300" y="2312988"/>
          <p14:tracePt t="177388" x="6202363" y="2312988"/>
          <p14:tracePt t="177396" x="6202363" y="2320925"/>
          <p14:tracePt t="177412" x="6202363" y="2328863"/>
          <p14:tracePt t="177419" x="6194425" y="2328863"/>
          <p14:tracePt t="177428" x="6186488" y="2336800"/>
          <p14:tracePt t="177444" x="6186488" y="2344738"/>
          <p14:tracePt t="177460" x="6178550" y="2360613"/>
          <p14:tracePt t="177476" x="6178550" y="2368550"/>
          <p14:tracePt t="177484" x="6170613" y="2368550"/>
          <p14:tracePt t="177492" x="6162675" y="2384425"/>
          <p14:tracePt t="177500" x="6146800" y="2384425"/>
          <p14:tracePt t="177508" x="6138863" y="2384425"/>
          <p14:tracePt t="177516" x="6130925" y="2400300"/>
          <p14:tracePt t="177524" x="6115050" y="2400300"/>
          <p14:tracePt t="177532" x="6107113" y="2416175"/>
          <p14:tracePt t="177540" x="6091238" y="2424113"/>
          <p14:tracePt t="177548" x="6067425" y="2447925"/>
          <p14:tracePt t="177556" x="6059488" y="2455863"/>
          <p14:tracePt t="177565" x="6051550" y="2463800"/>
          <p14:tracePt t="177572" x="6043613" y="2463800"/>
          <p14:tracePt t="177580" x="6043613" y="2471738"/>
          <p14:tracePt t="177587" x="6034088" y="2471738"/>
          <p14:tracePt t="177596" x="6034088" y="2479675"/>
          <p14:tracePt t="177636" x="6034088" y="2487613"/>
          <p14:tracePt t="177651" x="6034088" y="2495550"/>
          <p14:tracePt t="177660" x="6034088" y="2503488"/>
          <p14:tracePt t="177668" x="6026150" y="2511425"/>
          <p14:tracePt t="177684" x="6026150" y="2519363"/>
          <p14:tracePt t="177700" x="6026150" y="2527300"/>
          <p14:tracePt t="177732" x="6026150" y="2535238"/>
          <p14:tracePt t="177740" x="6026150" y="2543175"/>
          <p14:tracePt t="177764" x="6043613" y="2551113"/>
          <p14:tracePt t="177772" x="6043613" y="2559050"/>
          <p14:tracePt t="177788" x="6043613" y="2566988"/>
          <p14:tracePt t="177796" x="6051550" y="2566988"/>
          <p14:tracePt t="177820" x="6059488" y="2566988"/>
          <p14:tracePt t="177835" x="6067425" y="2566988"/>
          <p14:tracePt t="177868" x="6075363" y="2566988"/>
          <p14:tracePt t="177884" x="6083300" y="2559050"/>
          <p14:tracePt t="177892" x="6091238" y="2559050"/>
          <p14:tracePt t="177900" x="6107113" y="2543175"/>
          <p14:tracePt t="177920" x="6122988" y="2527300"/>
          <p14:tracePt t="177924" x="6146800" y="2511425"/>
          <p14:tracePt t="177932" x="6146800" y="2503488"/>
          <p14:tracePt t="177940" x="6162675" y="2495550"/>
          <p14:tracePt t="177948" x="6170613" y="2487613"/>
          <p14:tracePt t="177956" x="6186488" y="2471738"/>
          <p14:tracePt t="177964" x="6194425" y="2463800"/>
          <p14:tracePt t="177972" x="6202363" y="2455863"/>
          <p14:tracePt t="177988" x="6210300" y="2447925"/>
          <p14:tracePt t="178056" x="6210300" y="2455863"/>
          <p14:tracePt t="178060" x="6210300" y="2463800"/>
          <p14:tracePt t="178068" x="6210300" y="2471738"/>
          <p14:tracePt t="178076" x="6210300" y="2479675"/>
          <p14:tracePt t="178085" x="6210300" y="2487613"/>
          <p14:tracePt t="178092" x="6210300" y="2495550"/>
          <p14:tracePt t="178100" x="6210300" y="2503488"/>
          <p14:tracePt t="178108" x="6210300" y="2511425"/>
          <p14:tracePt t="178116" x="6210300" y="2527300"/>
          <p14:tracePt t="178124" x="6210300" y="2535238"/>
          <p14:tracePt t="178142" x="6210300" y="2543175"/>
          <p14:tracePt t="178148" x="6210300" y="2551113"/>
          <p14:tracePt t="178236" x="6210300" y="2543175"/>
          <p14:tracePt t="178489" x="6218238" y="2543175"/>
          <p14:tracePt t="178513" x="6218238" y="2535238"/>
          <p14:tracePt t="178533" x="6226175" y="2535238"/>
          <p14:tracePt t="178556" x="6226175" y="2527300"/>
          <p14:tracePt t="179412" x="6226175" y="2535238"/>
          <p14:tracePt t="179424" x="6218238" y="2543175"/>
          <p14:tracePt t="179436" x="6218238" y="2551113"/>
          <p14:tracePt t="179452" x="6218238" y="2559050"/>
          <p14:tracePt t="179460" x="6210300" y="2559050"/>
          <p14:tracePt t="179476" x="6210300" y="2566988"/>
          <p14:tracePt t="179605" x="6210300" y="2576513"/>
          <p14:tracePt t="179628" x="6202363" y="2576513"/>
          <p14:tracePt t="179908" x="6210300" y="2576513"/>
          <p14:tracePt t="180030" x="6210300" y="2584450"/>
          <p14:tracePt t="180040" x="6210300" y="2592388"/>
          <p14:tracePt t="180052" x="6210300" y="2600325"/>
          <p14:tracePt t="180439" x="6218238" y="2600325"/>
          <p14:tracePt t="180454" x="6218238" y="2608263"/>
          <p14:tracePt t="180468" x="6218238" y="2616200"/>
          <p14:tracePt t="186636" x="6210300" y="2616200"/>
          <p14:tracePt t="186644" x="6210300" y="2632075"/>
          <p14:tracePt t="186652" x="6202363" y="2632075"/>
          <p14:tracePt t="186661" x="6194425" y="2647950"/>
          <p14:tracePt t="186668" x="6186488" y="2655888"/>
          <p14:tracePt t="186677" x="6178550" y="2663825"/>
          <p14:tracePt t="186684" x="6170613" y="2695575"/>
          <p14:tracePt t="186693" x="6154738" y="2703513"/>
          <p14:tracePt t="186700" x="6146800" y="2743200"/>
          <p14:tracePt t="186710" x="6138863" y="2759075"/>
          <p14:tracePt t="186717" x="6122988" y="2814638"/>
          <p14:tracePt t="186731" x="6107113" y="2862263"/>
          <p14:tracePt t="186733" x="6099175" y="2870200"/>
          <p14:tracePt t="186740" x="6083300" y="2886075"/>
          <p14:tracePt t="186748" x="6067425" y="2909888"/>
          <p14:tracePt t="186756" x="6059488" y="2919413"/>
          <p14:tracePt t="186764" x="6059488" y="2927350"/>
          <p14:tracePt t="186772" x="6051550" y="2935288"/>
          <p14:tracePt t="186812" x="6043613" y="2935288"/>
          <p14:tracePt t="186902" x="6051550" y="2935288"/>
          <p14:tracePt t="186932" x="6051550" y="2927350"/>
          <p14:tracePt t="186948" x="6051550" y="2919413"/>
          <p14:tracePt t="186956" x="6059488" y="2919413"/>
          <p14:tracePt t="186964" x="6059488" y="2909888"/>
          <p14:tracePt t="186989" x="6059488" y="2901950"/>
          <p14:tracePt t="186996" x="6067425" y="2894013"/>
          <p14:tracePt t="187012" x="6067425" y="2886075"/>
          <p14:tracePt t="187020" x="6075363" y="2878138"/>
          <p14:tracePt t="187028" x="6091238" y="2862263"/>
          <p14:tracePt t="187036" x="6091238" y="2846388"/>
          <p14:tracePt t="187043" x="6107113" y="2838450"/>
          <p14:tracePt t="187052" x="6107113" y="2830513"/>
          <p14:tracePt t="187060" x="6115050" y="2814638"/>
          <p14:tracePt t="187068" x="6122988" y="2798763"/>
          <p14:tracePt t="187076" x="6130925" y="2790825"/>
          <p14:tracePt t="187084" x="6154738" y="2759075"/>
          <p14:tracePt t="187093" x="6154738" y="2743200"/>
          <p14:tracePt t="187100" x="6178550" y="2711450"/>
          <p14:tracePt t="187109" x="6186488" y="2703513"/>
          <p14:tracePt t="187116" x="6202363" y="2695575"/>
          <p14:tracePt t="187126" x="6210300" y="2687638"/>
          <p14:tracePt t="187132" x="6218238" y="2679700"/>
          <p14:tracePt t="187156" x="6226175" y="2679700"/>
          <p14:tracePt t="187188" x="6226175" y="2671763"/>
          <p14:tracePt t="187204" x="6234113" y="2663825"/>
          <p14:tracePt t="187220" x="6242050" y="2655888"/>
          <p14:tracePt t="187236" x="6242050" y="2647950"/>
          <p14:tracePt t="187244" x="6249988" y="2647950"/>
          <p14:tracePt t="187292" x="6249988" y="2640013"/>
          <p14:tracePt t="187304" x="6265863" y="2632075"/>
          <p14:tracePt t="187309" x="6265863" y="2624138"/>
          <p14:tracePt t="187316" x="6273800" y="2624138"/>
          <p14:tracePt t="187325" x="6281738" y="2616200"/>
          <p14:tracePt t="187332" x="6281738" y="2608263"/>
          <p14:tracePt t="187340" x="6289675" y="2600325"/>
          <p14:tracePt t="187364" x="6289675" y="2584450"/>
          <p14:tracePt t="187388" x="6289675" y="2576513"/>
          <p14:tracePt t="187396" x="6289675" y="2566988"/>
          <p14:tracePt t="187404" x="6289675" y="2559050"/>
          <p14:tracePt t="187420" x="6289675" y="2551113"/>
          <p14:tracePt t="187428" x="6281738" y="2551113"/>
          <p14:tracePt t="187436" x="6273800" y="2543175"/>
          <p14:tracePt t="187444" x="6265863" y="2535238"/>
          <p14:tracePt t="187456" x="6257925" y="2535238"/>
          <p14:tracePt t="187468" x="6257925" y="2527300"/>
          <p14:tracePt t="187484" x="6249988" y="2527300"/>
          <p14:tracePt t="187500" x="6242050" y="2527300"/>
          <p14:tracePt t="187509" x="6234113" y="2527300"/>
          <p14:tracePt t="187516" x="6226175" y="2527300"/>
          <p14:tracePt t="187526" x="6218238" y="2527300"/>
          <p14:tracePt t="187540" x="6210300" y="2527300"/>
          <p14:tracePt t="187564" x="6202363" y="2527300"/>
          <p14:tracePt t="187762" x="6194425" y="2527300"/>
          <p14:tracePt t="187772" x="6186488" y="2527300"/>
          <p14:tracePt t="187780" x="6162675" y="2527300"/>
          <p14:tracePt t="187788" x="6154738" y="2527300"/>
          <p14:tracePt t="187796" x="6138863" y="2527300"/>
          <p14:tracePt t="187804" x="6091238" y="2527300"/>
          <p14:tracePt t="187812" x="6026150" y="2527300"/>
          <p14:tracePt t="187820" x="5915025" y="2519363"/>
          <p14:tracePt t="187828" x="5835650" y="2519363"/>
          <p14:tracePt t="187836" x="5740400" y="2519363"/>
          <p14:tracePt t="187844" x="5692775" y="2511425"/>
          <p14:tracePt t="187853" x="5603875" y="2495550"/>
          <p14:tracePt t="187860" x="5572125" y="2487613"/>
          <p14:tracePt t="187869" x="5524500" y="2479675"/>
          <p14:tracePt t="187876" x="5500688" y="2471738"/>
          <p14:tracePt t="187884" x="5492750" y="2471738"/>
          <p14:tracePt t="187892" x="5484813" y="2471738"/>
          <p14:tracePt t="187900" x="5476875" y="2471738"/>
          <p14:tracePt t="187922" x="5468938" y="2471738"/>
          <p14:tracePt t="187924" x="5461000" y="2471738"/>
          <p14:tracePt t="187932" x="5453063" y="2471738"/>
          <p14:tracePt t="187948" x="5445125" y="2471738"/>
          <p14:tracePt t="187964" x="5429250" y="2471738"/>
          <p14:tracePt t="187972" x="5421313" y="2471738"/>
          <p14:tracePt t="187980" x="5413375" y="2471738"/>
          <p14:tracePt t="187988" x="5405438" y="2471738"/>
          <p14:tracePt t="187996" x="5389563" y="2471738"/>
          <p14:tracePt t="188004" x="5381625" y="2471738"/>
          <p14:tracePt t="188012" x="5373688" y="2471738"/>
          <p14:tracePt t="188020" x="5357813" y="2471738"/>
          <p14:tracePt t="188027" x="5349875" y="2471738"/>
          <p14:tracePt t="188037" x="5341938" y="2463800"/>
          <p14:tracePt t="188044" x="5326063" y="2463800"/>
          <p14:tracePt t="188053" x="5310188" y="2463800"/>
          <p14:tracePt t="188064" x="5292725" y="2471738"/>
          <p14:tracePt t="188069" x="5268913" y="2471738"/>
          <p14:tracePt t="188076" x="5253038" y="2479675"/>
          <p14:tracePt t="188084" x="5189538" y="2479675"/>
          <p14:tracePt t="188092" x="5133975" y="2495550"/>
          <p14:tracePt t="188100" x="5094288" y="2503488"/>
          <p14:tracePt t="188108" x="5022850" y="2503488"/>
          <p14:tracePt t="188116" x="4933950" y="2511425"/>
          <p14:tracePt t="188124" x="4838700" y="2519363"/>
          <p14:tracePt t="188132" x="4735513" y="2535238"/>
          <p14:tracePt t="188140" x="4648200" y="2543175"/>
          <p14:tracePt t="188148" x="4551363" y="2551113"/>
          <p14:tracePt t="188156" x="4448175" y="2559050"/>
          <p14:tracePt t="188165" x="4360863" y="2566988"/>
          <p14:tracePt t="188174" x="4344988" y="2566988"/>
          <p14:tracePt t="188180" x="4305300" y="2566988"/>
          <p14:tracePt t="188190" x="4289425" y="2566988"/>
          <p14:tracePt t="188204" x="4281488" y="2576513"/>
          <p14:tracePt t="188276" x="4289425" y="2576513"/>
          <p14:tracePt t="188284" x="4297363" y="2576513"/>
          <p14:tracePt t="188292" x="4313238" y="2576513"/>
          <p14:tracePt t="188300" x="4321175" y="2566988"/>
          <p14:tracePt t="188308" x="4344988" y="2566988"/>
          <p14:tracePt t="188316" x="4400550" y="2559050"/>
          <p14:tracePt t="188324" x="4479925" y="2559050"/>
          <p14:tracePt t="188332" x="4600575" y="2543175"/>
          <p14:tracePt t="188340" x="4695825" y="2535238"/>
          <p14:tracePt t="188348" x="4854575" y="2527300"/>
          <p14:tracePt t="188356" x="5006975" y="2527300"/>
          <p14:tracePt t="188364" x="5070475" y="2519363"/>
          <p14:tracePt t="188372" x="5181600" y="2519363"/>
          <p14:tracePt t="188380" x="5260975" y="2519363"/>
          <p14:tracePt t="188388" x="5326063" y="2519363"/>
          <p14:tracePt t="188396" x="5405438" y="2519363"/>
          <p14:tracePt t="188404" x="5429250" y="2519363"/>
          <p14:tracePt t="188412" x="5437188" y="2519363"/>
          <p14:tracePt t="188420" x="5445125" y="2519363"/>
          <p14:tracePt t="188542" x="5445125" y="2527300"/>
          <p14:tracePt t="191989" x="5445125" y="2535238"/>
          <p14:tracePt t="191997" x="5437188" y="2535238"/>
          <p14:tracePt t="192005" x="5429250" y="2535238"/>
          <p14:tracePt t="192012" x="5413375" y="2535238"/>
          <p14:tracePt t="192020" x="5365750" y="2535238"/>
          <p14:tracePt t="192028" x="5349875" y="2535238"/>
          <p14:tracePt t="192036" x="5276850" y="2535238"/>
          <p14:tracePt t="192046" x="5229225" y="2535238"/>
          <p14:tracePt t="192052" x="5165725" y="2535238"/>
          <p14:tracePt t="192062" x="5118100" y="2535238"/>
          <p14:tracePt t="192068" x="5062538" y="2535238"/>
          <p14:tracePt t="192077" x="5030788" y="2535238"/>
          <p14:tracePt t="192084" x="5014913" y="2535238"/>
          <p14:tracePt t="192093" x="4991100" y="2535238"/>
          <p14:tracePt t="192100" x="4975225" y="2535238"/>
          <p14:tracePt t="192108" x="4959350" y="2535238"/>
          <p14:tracePt t="192116" x="4933950" y="2535238"/>
          <p14:tracePt t="192124" x="4926013" y="2535238"/>
          <p14:tracePt t="192132" x="4910138" y="2535238"/>
          <p14:tracePt t="192140" x="4902200" y="2535238"/>
          <p14:tracePt t="192148" x="4862513" y="2551113"/>
          <p14:tracePt t="192156" x="4791075" y="2566988"/>
          <p14:tracePt t="192164" x="4703763" y="2592388"/>
          <p14:tracePt t="192172" x="4608513" y="2608263"/>
          <p14:tracePt t="192180" x="4527550" y="2640013"/>
          <p14:tracePt t="192188" x="4440238" y="2647950"/>
          <p14:tracePt t="192196" x="4344988" y="2655888"/>
          <p14:tracePt t="192204" x="4241800" y="2655888"/>
          <p14:tracePt t="192212" x="4184650" y="2655888"/>
          <p14:tracePt t="192220" x="4152900" y="2663825"/>
          <p14:tracePt t="192228" x="4113213" y="2663825"/>
          <p14:tracePt t="192236" x="4089400" y="2663825"/>
          <p14:tracePt t="192244" x="4065588" y="2663825"/>
          <p14:tracePt t="192252" x="4057650" y="2663825"/>
          <p14:tracePt t="192261" x="4049713" y="2663825"/>
          <p14:tracePt t="192268" x="4041775" y="2663825"/>
          <p14:tracePt t="192284" x="4033838" y="2663825"/>
          <p14:tracePt t="192308" x="4025900" y="2663825"/>
          <p14:tracePt t="192316" x="4017963" y="2663825"/>
          <p14:tracePt t="192324" x="4002088" y="2663825"/>
          <p14:tracePt t="192332" x="3994150" y="2663825"/>
          <p14:tracePt t="192340" x="3970338" y="2663825"/>
          <p14:tracePt t="192348" x="3962400" y="2663825"/>
          <p14:tracePt t="192356" x="3946525" y="2663825"/>
          <p14:tracePt t="192364" x="3938588" y="2663825"/>
          <p14:tracePt t="192372" x="3922713" y="2663825"/>
          <p14:tracePt t="192388" x="3914775" y="2663825"/>
          <p14:tracePt t="192492" x="3906838" y="2663825"/>
          <p14:tracePt t="192509" x="3898900" y="2663825"/>
          <p14:tracePt t="192516" x="3890963" y="2663825"/>
          <p14:tracePt t="192524" x="3883025" y="2663825"/>
          <p14:tracePt t="192532" x="3875088" y="2663825"/>
          <p14:tracePt t="192548" x="3867150" y="2663825"/>
          <p14:tracePt t="192579" x="3859213" y="2655888"/>
          <p14:tracePt t="192636" x="3851275" y="2655888"/>
          <p14:tracePt t="192660" x="3843338" y="2655888"/>
          <p14:tracePt t="192668" x="3843338" y="2647950"/>
          <p14:tracePt t="192684" x="3833813" y="2647950"/>
          <p14:tracePt t="192700" x="3825875" y="2647950"/>
          <p14:tracePt t="192715" x="3817938" y="2647950"/>
          <p14:tracePt t="192724" x="3802063" y="2647950"/>
          <p14:tracePt t="192740" x="3794125" y="2647950"/>
          <p14:tracePt t="192748" x="3786188" y="2647950"/>
          <p14:tracePt t="192756" x="3770313" y="2647950"/>
          <p14:tracePt t="192764" x="3762375" y="2647950"/>
          <p14:tracePt t="192772" x="3746500" y="2647950"/>
          <p14:tracePt t="192780" x="3730625" y="2655888"/>
          <p14:tracePt t="192796" x="3722688" y="2663825"/>
          <p14:tracePt t="192812" x="3706813" y="2663825"/>
          <p14:tracePt t="193299" x="3714750" y="2663825"/>
          <p14:tracePt t="193308" x="3722688" y="2663825"/>
          <p14:tracePt t="193316" x="3730625" y="2663825"/>
          <p14:tracePt t="193332" x="3738563" y="2663825"/>
          <p14:tracePt t="193340" x="3746500" y="2663825"/>
          <p14:tracePt t="193348" x="3754438" y="2663825"/>
          <p14:tracePt t="193357" x="3762375" y="2663825"/>
          <p14:tracePt t="193373" x="3770313" y="2663825"/>
          <p14:tracePt t="193380" x="3778250" y="2655888"/>
          <p14:tracePt t="193388" x="3794125" y="2655888"/>
          <p14:tracePt t="193404" x="3802063" y="2655888"/>
          <p14:tracePt t="193412" x="3817938" y="2655888"/>
          <p14:tracePt t="193420" x="3843338" y="2655888"/>
          <p14:tracePt t="193428" x="3859213" y="2655888"/>
          <p14:tracePt t="193437" x="3875088" y="2655888"/>
          <p14:tracePt t="193444" x="3898900" y="2655888"/>
          <p14:tracePt t="193453" x="3914775" y="2655888"/>
          <p14:tracePt t="193460" x="3930650" y="2655888"/>
          <p14:tracePt t="193468" x="3954463" y="2655888"/>
          <p14:tracePt t="193476" x="3970338" y="2655888"/>
          <p14:tracePt t="193484" x="3978275" y="2655888"/>
          <p14:tracePt t="193492" x="3986213" y="2655888"/>
          <p14:tracePt t="193684" x="3994150" y="2655888"/>
          <p14:tracePt t="193700" x="4010025" y="2655888"/>
          <p14:tracePt t="193707" x="4017963" y="2647950"/>
          <p14:tracePt t="193716" x="4025900" y="2647950"/>
          <p14:tracePt t="193725" x="4033838" y="2647950"/>
          <p14:tracePt t="193741" x="4041775" y="2647950"/>
          <p14:tracePt t="193748" x="4049713" y="2647950"/>
          <p14:tracePt t="193764" x="4057650" y="2647950"/>
          <p14:tracePt t="194287" x="4065588" y="2647950"/>
          <p14:tracePt t="194300" x="4081463" y="2647950"/>
          <p14:tracePt t="194316" x="4089400" y="2647950"/>
          <p14:tracePt t="194324" x="4105275" y="2647950"/>
          <p14:tracePt t="194332" x="4121150" y="2640013"/>
          <p14:tracePt t="194340" x="4144963" y="2640013"/>
          <p14:tracePt t="194348" x="4152900" y="2640013"/>
          <p14:tracePt t="194356" x="4168775" y="2640013"/>
          <p14:tracePt t="194364" x="4184650" y="2640013"/>
          <p14:tracePt t="194372" x="4192588" y="2632075"/>
          <p14:tracePt t="194380" x="4200525" y="2632075"/>
          <p14:tracePt t="194388" x="4217988" y="2632075"/>
          <p14:tracePt t="194404" x="4225925" y="2632075"/>
          <p14:tracePt t="194412" x="4233863" y="2632075"/>
          <p14:tracePt t="194420" x="4241800" y="2632075"/>
          <p14:tracePt t="194508" x="4241800" y="2647950"/>
          <p14:tracePt t="194516" x="4233863" y="2647950"/>
          <p14:tracePt t="194532" x="4225925" y="2655888"/>
          <p14:tracePt t="194540" x="4217988" y="2663825"/>
          <p14:tracePt t="194548" x="4210050" y="2671763"/>
          <p14:tracePt t="194557" x="4192588" y="2671763"/>
          <p14:tracePt t="194564" x="4168775" y="2671763"/>
          <p14:tracePt t="194572" x="4144963" y="2671763"/>
          <p14:tracePt t="194580" x="4129088" y="2671763"/>
          <p14:tracePt t="194588" x="4121150" y="2671763"/>
          <p14:tracePt t="194596" x="4113213" y="2671763"/>
          <p14:tracePt t="194604" x="4105275" y="2671763"/>
          <p14:tracePt t="194628" x="4097338" y="2671763"/>
          <p14:tracePt t="194652" x="4089400" y="2671763"/>
          <p14:tracePt t="194668" x="4081463" y="2671763"/>
          <p14:tracePt t="194676" x="4073525" y="2671763"/>
          <p14:tracePt t="194684" x="4049713" y="2671763"/>
          <p14:tracePt t="194692" x="4033838" y="2671763"/>
          <p14:tracePt t="194700" x="3994150" y="2671763"/>
          <p14:tracePt t="194708" x="3938588" y="2671763"/>
          <p14:tracePt t="194716" x="3875088" y="2655888"/>
          <p14:tracePt t="194724" x="3794125" y="2655888"/>
          <p14:tracePt t="194732" x="3714750" y="2647950"/>
          <p14:tracePt t="194740" x="3643313" y="2640013"/>
          <p14:tracePt t="194748" x="3571875" y="2616200"/>
          <p14:tracePt t="194756" x="3516313" y="2608263"/>
          <p14:tracePt t="194764" x="3508375" y="2608263"/>
          <p14:tracePt t="194796" x="3508375" y="2600325"/>
          <p14:tracePt t="194820" x="3508375" y="2592388"/>
          <p14:tracePt t="194835" x="3508375" y="2584450"/>
          <p14:tracePt t="194843" x="3508375" y="2576513"/>
          <p14:tracePt t="194852" x="3516313" y="2576513"/>
          <p14:tracePt t="194868" x="3516313" y="2566988"/>
          <p14:tracePt t="194877" x="3524250" y="2566988"/>
          <p14:tracePt t="194884" x="3524250" y="2559050"/>
          <p14:tracePt t="194892" x="3532188" y="2559050"/>
          <p14:tracePt t="194900" x="3540125" y="2559050"/>
          <p14:tracePt t="194908" x="3548063" y="2551113"/>
          <p14:tracePt t="194916" x="3563938" y="2551113"/>
          <p14:tracePt t="194932" x="3603625" y="2551113"/>
          <p14:tracePt t="194940" x="3611563" y="2551113"/>
          <p14:tracePt t="194948" x="3627438" y="2551113"/>
          <p14:tracePt t="194956" x="3651250" y="2551113"/>
          <p14:tracePt t="194964" x="3667125" y="2551113"/>
          <p14:tracePt t="194972" x="3683000" y="2551113"/>
          <p14:tracePt t="194980" x="3683000" y="2543175"/>
          <p14:tracePt t="194988" x="3690938" y="2543175"/>
          <p14:tracePt t="195044" x="3683000" y="2551113"/>
          <p14:tracePt t="195052" x="3675063" y="2559050"/>
          <p14:tracePt t="195060" x="3667125" y="2566988"/>
          <p14:tracePt t="195068" x="3659188" y="2592388"/>
          <p14:tracePt t="195077" x="3643313" y="2600325"/>
          <p14:tracePt t="195084" x="3643313" y="2608263"/>
          <p14:tracePt t="195092" x="3635375" y="2616200"/>
          <p14:tracePt t="195100" x="3627438" y="2624138"/>
          <p14:tracePt t="195156" x="3635375" y="2624138"/>
          <p14:tracePt t="195164" x="3651250" y="2608263"/>
          <p14:tracePt t="195180" x="3659188" y="2600325"/>
          <p14:tracePt t="195188" x="3667125" y="2600325"/>
          <p14:tracePt t="195196" x="3675063" y="2600325"/>
          <p14:tracePt t="195204" x="3690938" y="2592388"/>
          <p14:tracePt t="195212" x="3706813" y="2584450"/>
          <p14:tracePt t="195227" x="3722688" y="2584450"/>
          <p14:tracePt t="195244" x="3730625" y="2584450"/>
          <p14:tracePt t="195309" x="3714750" y="2600325"/>
          <p14:tracePt t="195324" x="3706813" y="2608263"/>
          <p14:tracePt t="195336" x="3706813" y="2616200"/>
          <p14:tracePt t="195340" x="3690938" y="2624138"/>
          <p14:tracePt t="195356" x="3683000" y="2624138"/>
          <p14:tracePt t="195364" x="3675063" y="2632075"/>
          <p14:tracePt t="195380" x="3667125" y="2632075"/>
          <p14:tracePt t="195396" x="3659188" y="2632075"/>
          <p14:tracePt t="195446" x="3667125" y="2632075"/>
          <p14:tracePt t="195460" x="3683000" y="2632075"/>
          <p14:tracePt t="195468" x="3698875" y="2632075"/>
          <p14:tracePt t="195477" x="3754438" y="2632075"/>
          <p14:tracePt t="195488" x="3817938" y="2632075"/>
          <p14:tracePt t="195493" x="3890963" y="2632075"/>
          <p14:tracePt t="195500" x="4033838" y="2632075"/>
          <p14:tracePt t="195509" x="4152900" y="2632075"/>
          <p14:tracePt t="195516" x="4281488" y="2632075"/>
          <p14:tracePt t="195524" x="4471988" y="2632075"/>
          <p14:tracePt t="195532" x="4567238" y="2632075"/>
          <p14:tracePt t="195540" x="4727575" y="2632075"/>
          <p14:tracePt t="195548" x="4814888" y="2632075"/>
          <p14:tracePt t="195556" x="4933950" y="2632075"/>
          <p14:tracePt t="195564" x="5006975" y="2632075"/>
          <p14:tracePt t="195572" x="5062538" y="2632075"/>
          <p14:tracePt t="195579" x="5126038" y="2624138"/>
          <p14:tracePt t="195588" x="5197475" y="2616200"/>
          <p14:tracePt t="195596" x="5221288" y="2616200"/>
          <p14:tracePt t="195604" x="5253038" y="2600325"/>
          <p14:tracePt t="195612" x="5300663" y="2592388"/>
          <p14:tracePt t="195620" x="5421313" y="2584450"/>
          <p14:tracePt t="195629" x="5516563" y="2576513"/>
          <p14:tracePt t="195640" x="5643563" y="2566988"/>
          <p14:tracePt t="195644" x="5803900" y="2559050"/>
          <p14:tracePt t="195652" x="5922963" y="2559050"/>
          <p14:tracePt t="195660" x="6083300" y="2559050"/>
          <p14:tracePt t="195668" x="6138863" y="2551113"/>
          <p14:tracePt t="195677" x="6170613" y="2543175"/>
          <p14:tracePt t="195684" x="6210300" y="2543175"/>
          <p14:tracePt t="195692" x="6265863" y="2535238"/>
          <p14:tracePt t="195700" x="6305550" y="2535238"/>
          <p14:tracePt t="195708" x="6376988" y="2535238"/>
          <p14:tracePt t="195716" x="6434138" y="2535238"/>
          <p14:tracePt t="195724" x="6465888" y="2535238"/>
          <p14:tracePt t="195732" x="6505575" y="2535238"/>
          <p14:tracePt t="195739" x="6529388" y="2535238"/>
          <p14:tracePt t="195747" x="6537325" y="2527300"/>
          <p14:tracePt t="195756" x="6553200" y="2519363"/>
          <p14:tracePt t="195772" x="6561138" y="2511425"/>
          <p14:tracePt t="195780" x="6569075" y="2511425"/>
          <p14:tracePt t="195794" x="6569075" y="2503488"/>
          <p14:tracePt t="195795" x="6569075" y="2495550"/>
          <p14:tracePt t="195804" x="6577013" y="2487613"/>
          <p14:tracePt t="195813" x="6584950" y="2479675"/>
          <p14:tracePt t="195820" x="6592888" y="2471738"/>
          <p14:tracePt t="195828" x="6600825" y="2455863"/>
          <p14:tracePt t="195836" x="6616700" y="2447925"/>
          <p14:tracePt t="195844" x="6624638" y="2424113"/>
          <p14:tracePt t="195852" x="6632575" y="2416175"/>
          <p14:tracePt t="195861" x="6632575" y="2408238"/>
          <p14:tracePt t="195868" x="6648450" y="2400300"/>
          <p14:tracePt t="195877" x="6648450" y="2392363"/>
          <p14:tracePt t="195884" x="6648450" y="2384425"/>
          <p14:tracePt t="195908" x="6648450" y="2376488"/>
          <p14:tracePt t="195928" x="6640513" y="2368550"/>
          <p14:tracePt t="195932" x="6616700" y="2360613"/>
          <p14:tracePt t="195945" x="6577013" y="2344738"/>
          <p14:tracePt t="195948" x="6561138" y="2344738"/>
          <p14:tracePt t="195956" x="6513513" y="2336800"/>
          <p14:tracePt t="195964" x="6481763" y="2336800"/>
          <p14:tracePt t="195972" x="6457950" y="2328863"/>
          <p14:tracePt t="195980" x="6450013" y="2320925"/>
          <p14:tracePt t="195988" x="6442075" y="2312988"/>
          <p14:tracePt t="195996" x="6434138" y="2312988"/>
          <p14:tracePt t="196004" x="6426200" y="2312988"/>
          <p14:tracePt t="196020" x="6418263" y="2305050"/>
          <p14:tracePt t="196052" x="6418263" y="2297113"/>
          <p14:tracePt t="196076" x="6410325" y="2289175"/>
          <p14:tracePt t="196084" x="6402388" y="2281238"/>
          <p14:tracePt t="196165" x="6392863" y="2281238"/>
          <p14:tracePt t="196180" x="6392863" y="2289175"/>
          <p14:tracePt t="196188" x="6384925" y="2297113"/>
          <p14:tracePt t="196195" x="6369050" y="2344738"/>
          <p14:tracePt t="196205" x="6353175" y="2360613"/>
          <p14:tracePt t="196212" x="6329363" y="2376488"/>
          <p14:tracePt t="196220" x="6313488" y="2463800"/>
          <p14:tracePt t="196228" x="6297613" y="2495550"/>
          <p14:tracePt t="196236" x="6289675" y="2519363"/>
          <p14:tracePt t="196243" x="6273800" y="2566988"/>
          <p14:tracePt t="196251" x="6257925" y="2584450"/>
          <p14:tracePt t="196260" x="6257925" y="2600325"/>
          <p14:tracePt t="196268" x="6257925" y="2608263"/>
          <p14:tracePt t="196332" x="6257925" y="2600325"/>
          <p14:tracePt t="196340" x="6257925" y="2592388"/>
          <p14:tracePt t="196348" x="6257925" y="2584450"/>
          <p14:tracePt t="196356" x="6257925" y="2576513"/>
          <p14:tracePt t="196364" x="6265863" y="2559050"/>
          <p14:tracePt t="196380" x="6265863" y="2551113"/>
          <p14:tracePt t="196396" x="6265863" y="2543175"/>
          <p14:tracePt t="196756" x="6257925" y="2551113"/>
          <p14:tracePt t="196764" x="6249988" y="2559050"/>
          <p14:tracePt t="196772" x="6226175" y="2592388"/>
          <p14:tracePt t="196780" x="6186488" y="2616200"/>
          <p14:tracePt t="196788" x="6130925" y="2632075"/>
          <p14:tracePt t="196797" x="6026150" y="2663825"/>
          <p14:tracePt t="196804" x="5954713" y="2687638"/>
          <p14:tracePt t="196812" x="5867400" y="2695575"/>
          <p14:tracePt t="196820" x="5827713" y="2711450"/>
          <p14:tracePt t="196828" x="5811838" y="2719388"/>
          <p14:tracePt t="196836" x="5811838" y="2727325"/>
          <p14:tracePt t="196844" x="5803900" y="2727325"/>
          <p14:tracePt t="197032" x="5795963" y="2727325"/>
          <p14:tracePt t="197035" x="5780088" y="2727325"/>
          <p14:tracePt t="197044" x="5756275" y="2743200"/>
          <p14:tracePt t="197052" x="5748338" y="2743200"/>
          <p14:tracePt t="197060" x="5700713" y="2743200"/>
          <p14:tracePt t="197069" x="5684838" y="2743200"/>
          <p14:tracePt t="197076" x="5667375" y="2743200"/>
          <p14:tracePt t="197084" x="5619750" y="2743200"/>
          <p14:tracePt t="197092" x="5556250" y="2743200"/>
          <p14:tracePt t="197100" x="5476875" y="2743200"/>
          <p14:tracePt t="197108" x="5397500" y="2743200"/>
          <p14:tracePt t="197115" x="5326063" y="2743200"/>
          <p14:tracePt t="197124" x="5221288" y="2735263"/>
          <p14:tracePt t="197132" x="5133975" y="2735263"/>
          <p14:tracePt t="197141" x="5038725" y="2727325"/>
          <p14:tracePt t="197144" x="4933950" y="2719388"/>
          <p14:tracePt t="197156" x="4822825" y="2711450"/>
          <p14:tracePt t="197164" x="4783138" y="2711450"/>
          <p14:tracePt t="197172" x="4743450" y="2703513"/>
          <p14:tracePt t="197180" x="4656138" y="2695575"/>
          <p14:tracePt t="197188" x="4640263" y="2695575"/>
          <p14:tracePt t="197197" x="4600575" y="2695575"/>
          <p14:tracePt t="197204" x="4592638" y="2695575"/>
          <p14:tracePt t="197213" x="4576763" y="2695575"/>
          <p14:tracePt t="197220" x="4567238" y="2695575"/>
          <p14:tracePt t="197228" x="4559300" y="2695575"/>
          <p14:tracePt t="197236" x="4543425" y="2695575"/>
          <p14:tracePt t="197244" x="4535488" y="2695575"/>
          <p14:tracePt t="197253" x="4527550" y="2695575"/>
          <p14:tracePt t="197260" x="4519613" y="2695575"/>
          <p14:tracePt t="197268" x="4503738" y="2687638"/>
          <p14:tracePt t="197276" x="4495800" y="2687638"/>
          <p14:tracePt t="197284" x="4487863" y="2687638"/>
          <p14:tracePt t="197292" x="4464050" y="2687638"/>
          <p14:tracePt t="197308" x="4456113" y="2695575"/>
          <p14:tracePt t="197315" x="4448175" y="2703513"/>
          <p14:tracePt t="197364" x="4456113" y="2703513"/>
          <p14:tracePt t="197372" x="4464050" y="2703513"/>
          <p14:tracePt t="197379" x="4471988" y="2703513"/>
          <p14:tracePt t="197388" x="4471988" y="2695575"/>
          <p14:tracePt t="197396" x="4479925" y="2695575"/>
          <p14:tracePt t="197413" x="4487863" y="2695575"/>
          <p14:tracePt t="197420" x="4495800" y="2695575"/>
          <p14:tracePt t="197428" x="4511675" y="2687638"/>
          <p14:tracePt t="197444" x="4519613" y="2687638"/>
          <p14:tracePt t="197453" x="4535488" y="2679700"/>
          <p14:tracePt t="197456" x="4543425" y="2671763"/>
          <p14:tracePt t="197468" x="4551363" y="2671763"/>
          <p14:tracePt t="197476" x="4559300" y="2671763"/>
          <p14:tracePt t="197484" x="4567238" y="2671763"/>
          <p14:tracePt t="197588" x="4559300" y="2671763"/>
          <p14:tracePt t="197596" x="4543425" y="2671763"/>
          <p14:tracePt t="197608" x="4527550" y="2671763"/>
          <p14:tracePt t="197612" x="4519613" y="2671763"/>
          <p14:tracePt t="197620" x="4511675" y="2671763"/>
          <p14:tracePt t="197629" x="4503738" y="2671763"/>
          <p14:tracePt t="197636" x="4495800" y="2671763"/>
          <p14:tracePt t="197640" x="4487863" y="2671763"/>
          <p14:tracePt t="197760" x="4487863" y="2663825"/>
          <p14:tracePt t="197764" x="4495800" y="2655888"/>
          <p14:tracePt t="197772" x="4511675" y="2655888"/>
          <p14:tracePt t="197780" x="4511675" y="2647950"/>
          <p14:tracePt t="197788" x="4535488" y="2647950"/>
          <p14:tracePt t="197795" x="4543425" y="2647950"/>
          <p14:tracePt t="197804" x="4559300" y="2647950"/>
          <p14:tracePt t="197813" x="4584700" y="2640013"/>
          <p14:tracePt t="197821" x="4600575" y="2632075"/>
          <p14:tracePt t="197840" x="4608513" y="2632075"/>
          <p14:tracePt t="197932" x="4600575" y="2632075"/>
          <p14:tracePt t="197940" x="4576763" y="2640013"/>
          <p14:tracePt t="197948" x="4567238" y="2640013"/>
          <p14:tracePt t="197957" x="4551363" y="2647950"/>
          <p14:tracePt t="197964" x="4543425" y="2655888"/>
          <p14:tracePt t="197973" x="4535488" y="2655888"/>
          <p14:tracePt t="197976" x="4527550" y="2655888"/>
          <p14:tracePt t="197984" x="4527550" y="2663825"/>
          <p14:tracePt t="198028" x="4535488" y="2655888"/>
          <p14:tracePt t="198041" x="4543425" y="2655888"/>
          <p14:tracePt t="198048" x="4559300" y="2655888"/>
          <p14:tracePt t="198064" x="4567238" y="2655888"/>
          <p14:tracePt t="198068" x="4576763" y="2647950"/>
          <p14:tracePt t="198076" x="4584700" y="2647950"/>
          <p14:tracePt t="198084" x="4592638" y="2647950"/>
          <p14:tracePt t="198092" x="4600575" y="2647950"/>
          <p14:tracePt t="198100" x="4616450" y="2647950"/>
          <p14:tracePt t="198108" x="4640263" y="2647950"/>
          <p14:tracePt t="198116" x="4656138" y="2647950"/>
          <p14:tracePt t="198124" x="4664075" y="2647950"/>
          <p14:tracePt t="198132" x="4672013" y="2647950"/>
          <p14:tracePt t="198140" x="4679950" y="2647950"/>
          <p14:tracePt t="198148" x="4687888" y="2647950"/>
          <p14:tracePt t="198220" x="4679950" y="2647950"/>
          <p14:tracePt t="198228" x="4672013" y="2647950"/>
          <p14:tracePt t="198244" x="4656138" y="2647950"/>
          <p14:tracePt t="198260" x="4648200" y="2655888"/>
          <p14:tracePt t="198316" x="4672013" y="2647950"/>
          <p14:tracePt t="198325" x="4711700" y="2647950"/>
          <p14:tracePt t="198332" x="4799013" y="2640013"/>
          <p14:tracePt t="198340" x="4830763" y="2632075"/>
          <p14:tracePt t="198348" x="4933950" y="2632075"/>
          <p14:tracePt t="198356" x="5022850" y="2624138"/>
          <p14:tracePt t="198368" x="5086350" y="2624138"/>
          <p14:tracePt t="198373" x="5126038" y="2624138"/>
          <p14:tracePt t="198380" x="5141913" y="2624138"/>
          <p14:tracePt t="198388" x="5149850" y="2616200"/>
          <p14:tracePt t="198428" x="5094288" y="2616200"/>
          <p14:tracePt t="198436" x="5062538" y="2624138"/>
          <p14:tracePt t="198444" x="4959350" y="2624138"/>
          <p14:tracePt t="198452" x="4870450" y="2624138"/>
          <p14:tracePt t="198456" x="4806950" y="2624138"/>
          <p14:tracePt t="198464" x="4735513" y="2624138"/>
          <p14:tracePt t="198472" x="4727575" y="2624138"/>
          <p14:tracePt t="198484" x="4719638" y="2624138"/>
          <p14:tracePt t="198516" x="4735513" y="2624138"/>
          <p14:tracePt t="198520" x="4751388" y="2624138"/>
          <p14:tracePt t="198529" x="4791075" y="2616200"/>
          <p14:tracePt t="198540" x="4838700" y="2616200"/>
          <p14:tracePt t="198548" x="4902200" y="2616200"/>
          <p14:tracePt t="198556" x="4951413" y="2616200"/>
          <p14:tracePt t="198564" x="5006975" y="2616200"/>
          <p14:tracePt t="198572" x="5022850" y="2616200"/>
          <p14:tracePt t="198580" x="5030788" y="2616200"/>
          <p14:tracePt t="198628" x="5022850" y="2624138"/>
          <p14:tracePt t="198637" x="5022850" y="2632075"/>
          <p14:tracePt t="198644" x="5014913" y="2640013"/>
          <p14:tracePt t="198652" x="5006975" y="2640013"/>
          <p14:tracePt t="198662" x="4999038" y="2647950"/>
          <p14:tracePt t="198668" x="4999038" y="2655888"/>
          <p14:tracePt t="199124" x="4991100" y="2655888"/>
          <p14:tracePt t="199132" x="4846638" y="2655888"/>
          <p14:tracePt t="199140" x="4735513" y="2655888"/>
          <p14:tracePt t="199148" x="4672013" y="2655888"/>
          <p14:tracePt t="199156" x="4543425" y="2655888"/>
          <p14:tracePt t="199165" x="4424363" y="2663825"/>
          <p14:tracePt t="199172" x="4329113" y="2663825"/>
          <p14:tracePt t="199181" x="4225925" y="2663825"/>
          <p14:tracePt t="199188" x="4200525" y="2663825"/>
          <p14:tracePt t="199197" x="4192588" y="2663825"/>
          <p14:tracePt t="199204" x="4184650" y="2663825"/>
          <p14:tracePt t="199232" x="4184650" y="2655888"/>
          <p14:tracePt t="199240" x="4200525" y="2647950"/>
          <p14:tracePt t="199260" x="4217988" y="2640013"/>
          <p14:tracePt t="199268" x="4233863" y="2632075"/>
          <p14:tracePt t="199276" x="4241800" y="2632075"/>
          <p14:tracePt t="199284" x="4257675" y="2616200"/>
          <p14:tracePt t="199292" x="4281488" y="2608263"/>
          <p14:tracePt t="199300" x="4297363" y="2608263"/>
          <p14:tracePt t="199309" x="4313238" y="2608263"/>
          <p14:tracePt t="199316" x="4337050" y="2600325"/>
          <p14:tracePt t="199320" x="4352925" y="2600325"/>
          <p14:tracePt t="199332" x="4368800" y="2600325"/>
          <p14:tracePt t="199341" x="4392613" y="2600325"/>
          <p14:tracePt t="199344" x="4408488" y="2600325"/>
          <p14:tracePt t="199352" x="4416425" y="2600325"/>
          <p14:tracePt t="199360" x="4432300" y="2600325"/>
          <p14:tracePt t="199652" x="4440238" y="2600325"/>
          <p14:tracePt t="199669" x="4448175" y="2600325"/>
          <p14:tracePt t="199675" x="4456113" y="2600325"/>
          <p14:tracePt t="200193" x="4464050" y="2600325"/>
          <p14:tracePt t="200200" x="4479925" y="2600325"/>
          <p14:tracePt t="200208" x="4487863" y="2600325"/>
          <p14:tracePt t="200224" x="4503738" y="2600325"/>
          <p14:tracePt t="200233" x="4519613" y="2600325"/>
          <p14:tracePt t="200240" x="4535488" y="2600325"/>
          <p14:tracePt t="200252" x="4551363" y="2600325"/>
          <p14:tracePt t="200260" x="4600575" y="2600325"/>
          <p14:tracePt t="200268" x="4664075" y="2600325"/>
          <p14:tracePt t="200276" x="4679950" y="2600325"/>
          <p14:tracePt t="200284" x="4695825" y="2600325"/>
          <p14:tracePt t="200292" x="4711700" y="2600325"/>
          <p14:tracePt t="200300" x="4711700" y="2608263"/>
          <p14:tracePt t="200456" x="4719638" y="2608263"/>
          <p14:tracePt t="200465" x="4727575" y="2616200"/>
          <p14:tracePt t="200480" x="4735513" y="2616200"/>
          <p14:tracePt t="200487" x="4751388" y="2616200"/>
          <p14:tracePt t="200500" x="4775200" y="2624138"/>
          <p14:tracePt t="200508" x="4799013" y="2624138"/>
          <p14:tracePt t="200516" x="4814888" y="2624138"/>
          <p14:tracePt t="200524" x="4822825" y="2624138"/>
          <p14:tracePt t="200532" x="4830763" y="2624138"/>
          <p14:tracePt t="200540" x="4846638" y="2624138"/>
          <p14:tracePt t="201273" x="4854575" y="2624138"/>
          <p14:tracePt t="201280" x="4870450" y="2632075"/>
          <p14:tracePt t="201300" x="4878388" y="2632075"/>
          <p14:tracePt t="201304" x="4886325" y="2632075"/>
          <p14:tracePt t="201312" x="4894263" y="2632075"/>
          <p14:tracePt t="201325" x="4902200" y="2632075"/>
          <p14:tracePt t="201332" x="4910138" y="2632075"/>
          <p14:tracePt t="201340" x="4918075" y="2632075"/>
          <p14:tracePt t="201350" x="4926013" y="2640013"/>
          <p14:tracePt t="201356" x="4926013" y="2632075"/>
          <p14:tracePt t="201365" x="4933950" y="2632075"/>
          <p14:tracePt t="201440" x="4926013" y="2632075"/>
          <p14:tracePt t="201476" x="4926013" y="2640013"/>
          <p14:tracePt t="201501" x="4926013" y="2647950"/>
          <p14:tracePt t="201512" x="4933950" y="2655888"/>
          <p14:tracePt t="201529" x="4933950" y="2663825"/>
          <p14:tracePt t="201536" x="4933950" y="2671763"/>
          <p14:tracePt t="201556" x="4943475" y="2671763"/>
          <p14:tracePt t="201563" x="4943475" y="2679700"/>
          <p14:tracePt t="201572" x="4959350" y="2679700"/>
          <p14:tracePt t="201588" x="4967288" y="2679700"/>
          <p14:tracePt t="201597" x="4975225" y="2679700"/>
          <p14:tracePt t="201604" x="4983163" y="2679700"/>
          <p14:tracePt t="201613" x="4991100" y="2679700"/>
          <p14:tracePt t="201624" x="5006975" y="2679700"/>
          <p14:tracePt t="201633" x="5014913" y="2679700"/>
          <p14:tracePt t="201640" x="5022850" y="2679700"/>
          <p14:tracePt t="201648" x="5030788" y="2679700"/>
          <p14:tracePt t="201656" x="5038725" y="2679700"/>
          <p14:tracePt t="201664" x="5046663" y="2679700"/>
          <p14:tracePt t="201672" x="5054600" y="2679700"/>
          <p14:tracePt t="201680" x="5062538" y="2679700"/>
          <p14:tracePt t="201688" x="5070475" y="2679700"/>
          <p14:tracePt t="202178" x="5054600" y="2679700"/>
          <p14:tracePt t="202187" x="5038725" y="2679700"/>
          <p14:tracePt t="202192" x="4991100" y="2687638"/>
          <p14:tracePt t="202201" x="4975225" y="2687638"/>
          <p14:tracePt t="202208" x="4959350" y="2695575"/>
          <p14:tracePt t="202217" x="4933950" y="2703513"/>
          <p14:tracePt t="202224" x="4918075" y="2703513"/>
          <p14:tracePt t="202233" x="4902200" y="2703513"/>
          <p14:tracePt t="202244" x="4886325" y="2703513"/>
          <p14:tracePt t="202252" x="4878388" y="2703513"/>
          <p14:tracePt t="202260" x="4870450" y="2703513"/>
          <p14:tracePt t="202308" x="4862513" y="2703513"/>
          <p14:tracePt t="202320" x="4862513" y="2711450"/>
          <p14:tracePt t="202336" x="4854575" y="2719388"/>
          <p14:tracePt t="202344" x="4846638" y="2727325"/>
          <p14:tracePt t="202371" x="4846638" y="2735263"/>
          <p14:tracePt t="202652" x="4846638" y="2727325"/>
          <p14:tracePt t="202660" x="4854575" y="2727325"/>
          <p14:tracePt t="202668" x="4854575" y="2719388"/>
          <p14:tracePt t="202798" x="4862513" y="2719388"/>
          <p14:tracePt t="203092" x="4862513" y="2711450"/>
          <p14:tracePt t="203100" x="4854575" y="2711450"/>
          <p14:tracePt t="203108" x="4830763" y="2703513"/>
          <p14:tracePt t="203116" x="4814888" y="2695575"/>
          <p14:tracePt t="203120" x="4751388" y="2687638"/>
          <p14:tracePt t="203128" x="4695825" y="2687638"/>
          <p14:tracePt t="203136" x="4576763" y="2671763"/>
          <p14:tracePt t="203144" x="4400550" y="2671763"/>
          <p14:tracePt t="203152" x="4113213" y="2655888"/>
          <p14:tracePt t="203160" x="3875088" y="2647950"/>
          <p14:tracePt t="203167" x="3611563" y="2632075"/>
          <p14:tracePt t="203176" x="3244850" y="2632075"/>
          <p14:tracePt t="203184" x="2957513" y="2616200"/>
          <p14:tracePt t="203192" x="2654300" y="2616200"/>
          <p14:tracePt t="203200" x="2327275" y="2616200"/>
          <p14:tracePt t="203208" x="2136775" y="2616200"/>
          <p14:tracePt t="203215" x="1912938" y="2616200"/>
          <p14:tracePt t="203224" x="1714500" y="2624138"/>
          <p14:tracePt t="203232" x="1617663" y="2640013"/>
          <p14:tracePt t="203244" x="1411288" y="2695575"/>
          <p14:tracePt t="203252" x="1284288" y="2727325"/>
          <p14:tracePt t="203256" x="1219200" y="2735263"/>
          <p14:tracePt t="203268" x="1179513" y="2751138"/>
          <p14:tracePt t="203273" x="1147763" y="2751138"/>
          <p14:tracePt t="203280" x="1131888" y="2751138"/>
          <p14:tracePt t="203289" x="1123950" y="2759075"/>
          <p14:tracePt t="203296" x="1116013" y="2767013"/>
          <p14:tracePt t="203304" x="1108075" y="2767013"/>
          <p14:tracePt t="203312" x="1100138" y="2782888"/>
          <p14:tracePt t="203328" x="1100138" y="2790825"/>
          <p14:tracePt t="203336" x="1092200" y="2798763"/>
          <p14:tracePt t="203344" x="1092200" y="2806700"/>
          <p14:tracePt t="203429" x="1092200" y="2814638"/>
          <p14:tracePt t="203505" x="1108075" y="2814638"/>
          <p14:tracePt t="203512" x="1123950" y="2814638"/>
          <p14:tracePt t="203521" x="1131888" y="2814638"/>
          <p14:tracePt t="203531" x="1147763" y="2814638"/>
          <p14:tracePt t="203540" x="1211263" y="2814638"/>
          <p14:tracePt t="203544" x="1266825" y="2814638"/>
          <p14:tracePt t="203552" x="1363663" y="2814638"/>
          <p14:tracePt t="203560" x="1403350" y="2814638"/>
          <p14:tracePt t="203567" x="1490663" y="2814638"/>
          <p14:tracePt t="203575" x="1522413" y="2814638"/>
          <p14:tracePt t="203584" x="1538288" y="2814638"/>
          <p14:tracePt t="203591" x="1562100" y="2814638"/>
          <p14:tracePt t="203600" x="1577975" y="2814638"/>
          <p14:tracePt t="203607" x="1585913" y="2814638"/>
          <p14:tracePt t="203616" x="1593850" y="2814638"/>
          <p14:tracePt t="203632" x="1601788" y="2814638"/>
          <p14:tracePt t="203639" x="1609725" y="2806700"/>
          <p14:tracePt t="203648" x="1617663" y="2806700"/>
          <p14:tracePt t="203655" x="1625600" y="2798763"/>
          <p14:tracePt t="203672" x="1641475" y="2798763"/>
          <p14:tracePt t="203680" x="1658938" y="2790825"/>
          <p14:tracePt t="203687" x="1706563" y="2790825"/>
          <p14:tracePt t="203695" x="1722438" y="2782888"/>
          <p14:tracePt t="203704" x="1817688" y="2782888"/>
          <p14:tracePt t="203711" x="1992313" y="2774950"/>
          <p14:tracePt t="203719" x="2192338" y="2774950"/>
          <p14:tracePt t="203728" x="2327275" y="2767013"/>
          <p14:tracePt t="203735" x="2479675" y="2767013"/>
          <p14:tracePt t="203744" x="2638425" y="2767013"/>
          <p14:tracePt t="203752" x="2774950" y="2767013"/>
          <p14:tracePt t="203760" x="3013075" y="2759075"/>
          <p14:tracePt t="203767" x="3133725" y="2759075"/>
          <p14:tracePt t="203775" x="3260725" y="2774950"/>
          <p14:tracePt t="203785" x="3348038" y="2774950"/>
          <p14:tracePt t="203792" x="3379788" y="2774950"/>
          <p14:tracePt t="203800" x="3395663" y="2790825"/>
          <p14:tracePt t="203808" x="3451225" y="2806700"/>
          <p14:tracePt t="203822" x="3484563" y="2806700"/>
          <p14:tracePt t="203824" x="3556000" y="2814638"/>
          <p14:tracePt t="203834" x="3643313" y="2814638"/>
          <p14:tracePt t="203840" x="3706813" y="2814638"/>
          <p14:tracePt t="203848" x="3810000" y="2814638"/>
          <p14:tracePt t="203856" x="3930650" y="2814638"/>
          <p14:tracePt t="203864" x="3994150" y="2814638"/>
          <p14:tracePt t="203872" x="4097338" y="2814638"/>
          <p14:tracePt t="203881" x="4184650" y="2814638"/>
          <p14:tracePt t="203888" x="4249738" y="2814638"/>
          <p14:tracePt t="203896" x="4289425" y="2814638"/>
          <p14:tracePt t="203904" x="4344988" y="2814638"/>
          <p14:tracePt t="203917" x="4352925" y="2814638"/>
          <p14:tracePt t="203920" x="4360863" y="2806700"/>
          <p14:tracePt t="203928" x="4376738" y="2806700"/>
          <p14:tracePt t="203936" x="4384675" y="2806700"/>
          <p14:tracePt t="203944" x="4392613" y="2806700"/>
          <p14:tracePt t="203952" x="4408488" y="2798763"/>
          <p14:tracePt t="203960" x="4424363" y="2798763"/>
          <p14:tracePt t="203972" x="4464050" y="2790825"/>
          <p14:tracePt t="203976" x="4519613" y="2790825"/>
          <p14:tracePt t="203984" x="4551363" y="2790825"/>
          <p14:tracePt t="203993" x="4592638" y="2782888"/>
          <p14:tracePt t="204002" x="4616450" y="2782888"/>
          <p14:tracePt t="204010" x="4632325" y="2782888"/>
          <p14:tracePt t="204016" x="4648200" y="2782888"/>
          <p14:tracePt t="204024" x="4672013" y="2782888"/>
          <p14:tracePt t="204040" x="4679950" y="2782888"/>
          <p14:tracePt t="204120" x="4672013" y="2782888"/>
          <p14:tracePt t="204128" x="4656138" y="2798763"/>
          <p14:tracePt t="204136" x="4608513" y="2806700"/>
          <p14:tracePt t="204144" x="4503738" y="2846388"/>
          <p14:tracePt t="204152" x="4432300" y="2862263"/>
          <p14:tracePt t="204160" x="4344988" y="2878138"/>
          <p14:tracePt t="204168" x="4210050" y="2951163"/>
          <p14:tracePt t="204177" x="4073525" y="2974975"/>
          <p14:tracePt t="204183" x="3890963" y="3046413"/>
          <p14:tracePt t="204193" x="3706813" y="3133725"/>
          <p14:tracePt t="204200" x="3595688" y="3157538"/>
          <p14:tracePt t="204208" x="3443288" y="3189288"/>
          <p14:tracePt t="204216" x="3260725" y="3278188"/>
          <p14:tracePt t="204224" x="3181350" y="3302000"/>
          <p14:tracePt t="204232" x="3052763" y="3357563"/>
          <p14:tracePt t="204240" x="2973388" y="3452813"/>
          <p14:tracePt t="204248" x="2925763" y="3492500"/>
          <p14:tracePt t="204256" x="2870200" y="3516313"/>
          <p14:tracePt t="204265" x="2798763" y="3579813"/>
          <p14:tracePt t="204276" x="2782888" y="3595688"/>
          <p14:tracePt t="204281" x="2759075" y="3613150"/>
          <p14:tracePt t="204288" x="2741613" y="3621088"/>
          <p14:tracePt t="204296" x="2741613" y="3629025"/>
          <p14:tracePt t="204304" x="2733675" y="3629025"/>
          <p14:tracePt t="204360" x="2733675" y="3621088"/>
          <p14:tracePt t="204376" x="2741613" y="3613150"/>
          <p14:tracePt t="204393" x="2759075" y="3595688"/>
          <p14:tracePt t="204399" x="2767013" y="3587750"/>
          <p14:tracePt t="204408" x="2774950" y="3571875"/>
          <p14:tracePt t="204416" x="2790825" y="3548063"/>
          <p14:tracePt t="204425" x="2798763" y="3540125"/>
          <p14:tracePt t="204432" x="2814638" y="3532188"/>
          <p14:tracePt t="204440" x="2822575" y="3508375"/>
          <p14:tracePt t="204447" x="2822575" y="3500438"/>
          <p14:tracePt t="204456" x="2830513" y="3500438"/>
          <p14:tracePt t="204464" x="2830513" y="3492500"/>
          <p14:tracePt t="204472" x="2830513" y="3484563"/>
          <p14:tracePt t="204496" x="2830513" y="3476625"/>
          <p14:tracePt t="204504" x="2830513" y="3468688"/>
          <p14:tracePt t="204512" x="2822575" y="3460750"/>
          <p14:tracePt t="204520" x="2814638" y="3460750"/>
          <p14:tracePt t="204528" x="2806700" y="3452813"/>
          <p14:tracePt t="204536" x="2790825" y="3452813"/>
          <p14:tracePt t="204544" x="2782888" y="3452813"/>
          <p14:tracePt t="204552" x="2741613" y="3452813"/>
          <p14:tracePt t="204560" x="2717800" y="3452813"/>
          <p14:tracePt t="204568" x="2709863" y="3452813"/>
          <p14:tracePt t="204580" x="2670175" y="3452813"/>
          <p14:tracePt t="204584" x="2654300" y="3452813"/>
          <p14:tracePt t="204592" x="2638425" y="3460750"/>
          <p14:tracePt t="204600" x="2622550" y="3468688"/>
          <p14:tracePt t="204609" x="2614613" y="3468688"/>
          <p14:tracePt t="204616" x="2606675" y="3484563"/>
          <p14:tracePt t="204632" x="2598738" y="3500438"/>
          <p14:tracePt t="204640" x="2590800" y="3508375"/>
          <p14:tracePt t="204647" x="2582863" y="3516313"/>
          <p14:tracePt t="204656" x="2574925" y="3524250"/>
          <p14:tracePt t="204713" x="2574925" y="3516313"/>
          <p14:tracePt t="204720" x="2574925" y="3508375"/>
          <p14:tracePt t="204732" x="2574925" y="3500438"/>
          <p14:tracePt t="204736" x="2574925" y="3492500"/>
          <p14:tracePt t="204744" x="2574925" y="3484563"/>
          <p14:tracePt t="204752" x="2574925" y="3476625"/>
          <p14:tracePt t="204768" x="2574925" y="3468688"/>
          <p14:tracePt t="204784" x="2574925" y="3460750"/>
          <p14:tracePt t="204800" x="2574925" y="3452813"/>
          <p14:tracePt t="204824" x="2574925" y="3444875"/>
          <p14:tracePt t="204832" x="2574925" y="3436938"/>
          <p14:tracePt t="204841" x="2566988" y="3429000"/>
          <p14:tracePt t="204848" x="2566988" y="3421063"/>
          <p14:tracePt t="204857" x="2559050" y="3421063"/>
          <p14:tracePt t="204864" x="2535238" y="3413125"/>
          <p14:tracePt t="204872" x="2527300" y="3413125"/>
          <p14:tracePt t="204884" x="2519363" y="3413125"/>
          <p14:tracePt t="204888" x="2495550" y="3413125"/>
          <p14:tracePt t="204897" x="2479675" y="3413125"/>
          <p14:tracePt t="204904" x="2455863" y="3413125"/>
          <p14:tracePt t="204916" x="2432050" y="3413125"/>
          <p14:tracePt t="204920" x="2400300" y="3413125"/>
          <p14:tracePt t="204928" x="2359025" y="3413125"/>
          <p14:tracePt t="204936" x="2335213" y="3413125"/>
          <p14:tracePt t="204943" x="2303463" y="3413125"/>
          <p14:tracePt t="204952" x="2295525" y="3413125"/>
          <p14:tracePt t="204960" x="2263775" y="3421063"/>
          <p14:tracePt t="204968" x="2263775" y="3429000"/>
          <p14:tracePt t="204976" x="2247900" y="3429000"/>
          <p14:tracePt t="204984" x="2239963" y="3436938"/>
          <p14:tracePt t="204992" x="2224088" y="3444875"/>
          <p14:tracePt t="205000" x="2216150" y="3452813"/>
          <p14:tracePt t="205008" x="2192338" y="3468688"/>
          <p14:tracePt t="205016" x="2168525" y="3492500"/>
          <p14:tracePt t="205024" x="2160588" y="3500438"/>
          <p14:tracePt t="205036" x="2144713" y="3524250"/>
          <p14:tracePt t="205040" x="2128838" y="3532188"/>
          <p14:tracePt t="205049" x="2112963" y="3548063"/>
          <p14:tracePt t="205056" x="2097088" y="3556000"/>
          <p14:tracePt t="205064" x="2081213" y="3571875"/>
          <p14:tracePt t="205072" x="2073275" y="3579813"/>
          <p14:tracePt t="205081" x="2057400" y="3587750"/>
          <p14:tracePt t="205087" x="2049463" y="3595688"/>
          <p14:tracePt t="205097" x="2049463" y="3605213"/>
          <p14:tracePt t="205104" x="2041525" y="3621088"/>
          <p14:tracePt t="205112" x="2033588" y="3629025"/>
          <p14:tracePt t="205120" x="2033588" y="3636963"/>
          <p14:tracePt t="205128" x="2025650" y="3644900"/>
          <p14:tracePt t="205136" x="2025650" y="3652838"/>
          <p14:tracePt t="205144" x="2017713" y="3660775"/>
          <p14:tracePt t="205152" x="2008188" y="3668713"/>
          <p14:tracePt t="205160" x="2000250" y="3684588"/>
          <p14:tracePt t="205168" x="2000250" y="3692525"/>
          <p14:tracePt t="205176" x="2000250" y="3708400"/>
          <p14:tracePt t="205188" x="1992313" y="3732213"/>
          <p14:tracePt t="205192" x="1992313" y="3748088"/>
          <p14:tracePt t="205199" x="1984375" y="3763963"/>
          <p14:tracePt t="205208" x="1976438" y="3787775"/>
          <p14:tracePt t="205215" x="1968500" y="3851275"/>
          <p14:tracePt t="205224" x="1960563" y="3867150"/>
          <p14:tracePt t="205232" x="1960563" y="3890963"/>
          <p14:tracePt t="205240" x="1960563" y="3930650"/>
          <p14:tracePt t="205248" x="1960563" y="3948113"/>
          <p14:tracePt t="205256" x="1960563" y="3995738"/>
          <p14:tracePt t="205264" x="1960563" y="4027488"/>
          <p14:tracePt t="205272" x="1960563" y="4043363"/>
          <p14:tracePt t="205281" x="1960563" y="4051300"/>
          <p14:tracePt t="205288" x="1960563" y="4067175"/>
          <p14:tracePt t="205296" x="1960563" y="4083050"/>
          <p14:tracePt t="205304" x="1960563" y="4090988"/>
          <p14:tracePt t="205312" x="1960563" y="4106863"/>
          <p14:tracePt t="205319" x="1960563" y="4146550"/>
          <p14:tracePt t="205328" x="1960563" y="4170363"/>
          <p14:tracePt t="205340" x="1976438" y="4210050"/>
          <p14:tracePt t="205344" x="1976438" y="4225925"/>
          <p14:tracePt t="205352" x="1984375" y="4273550"/>
          <p14:tracePt t="205360" x="1992313" y="4306888"/>
          <p14:tracePt t="205368" x="2000250" y="4322763"/>
          <p14:tracePt t="205376" x="2008188" y="4346575"/>
          <p14:tracePt t="205384" x="2017713" y="4354513"/>
          <p14:tracePt t="205392" x="2025650" y="4370388"/>
          <p14:tracePt t="205400" x="2041525" y="4378325"/>
          <p14:tracePt t="205408" x="2049463" y="4394200"/>
          <p14:tracePt t="205416" x="2081213" y="4465638"/>
          <p14:tracePt t="205424" x="2128838" y="4521200"/>
          <p14:tracePt t="205432" x="2176463" y="4592638"/>
          <p14:tracePt t="205440" x="2279650" y="4721225"/>
          <p14:tracePt t="205448" x="2319338" y="4745038"/>
          <p14:tracePt t="205456" x="2366963" y="4768850"/>
          <p14:tracePt t="205463" x="2424113" y="4792663"/>
          <p14:tracePt t="205472" x="2487613" y="4800600"/>
          <p14:tracePt t="205480" x="2566988" y="4824413"/>
          <p14:tracePt t="205492" x="2646363" y="4840288"/>
          <p14:tracePt t="205497" x="2686050" y="4848225"/>
          <p14:tracePt t="205504" x="2725738" y="4856163"/>
          <p14:tracePt t="205512" x="2741613" y="4856163"/>
          <p14:tracePt t="205520" x="2759075" y="4856163"/>
          <p14:tracePt t="205528" x="2767013" y="4856163"/>
          <p14:tracePt t="205536" x="2790825" y="4856163"/>
          <p14:tracePt t="205543" x="2822575" y="4856163"/>
          <p14:tracePt t="205552" x="2830513" y="4856163"/>
          <p14:tracePt t="205559" x="2854325" y="4856163"/>
          <p14:tracePt t="205568" x="2878138" y="4848225"/>
          <p14:tracePt t="205576" x="2917825" y="4832350"/>
          <p14:tracePt t="205584" x="2941638" y="4816475"/>
          <p14:tracePt t="205592" x="2981325" y="4800600"/>
          <p14:tracePt t="205600" x="2997200" y="4760913"/>
          <p14:tracePt t="205608" x="3013075" y="4689475"/>
          <p14:tracePt t="205616" x="3036888" y="4633913"/>
          <p14:tracePt t="205624" x="3084513" y="4592638"/>
          <p14:tracePt t="205632" x="3100388" y="4545013"/>
          <p14:tracePt t="205644" x="3109913" y="4457700"/>
          <p14:tracePt t="205648" x="3117850" y="4441825"/>
          <p14:tracePt t="205656" x="3125788" y="4425950"/>
          <p14:tracePt t="205664" x="3133725" y="4370388"/>
          <p14:tracePt t="205672" x="3141663" y="4338638"/>
          <p14:tracePt t="205681" x="3149600" y="4265613"/>
          <p14:tracePt t="205688" x="3149600" y="4210050"/>
          <p14:tracePt t="205696" x="3149600" y="4178300"/>
          <p14:tracePt t="205704" x="3149600" y="4098925"/>
          <p14:tracePt t="205713" x="3149600" y="4075113"/>
          <p14:tracePt t="205720" x="3149600" y="3995738"/>
          <p14:tracePt t="205728" x="3141663" y="3979863"/>
          <p14:tracePt t="205736" x="3133725" y="3922713"/>
          <p14:tracePt t="205743" x="3125788" y="3890963"/>
          <p14:tracePt t="205751" x="3109913" y="3875088"/>
          <p14:tracePt t="205760" x="3092450" y="3859213"/>
          <p14:tracePt t="205768" x="3076575" y="3851275"/>
          <p14:tracePt t="205776" x="3021013" y="3827463"/>
          <p14:tracePt t="205784" x="3005138" y="3819525"/>
          <p14:tracePt t="205792" x="2989263" y="3811588"/>
          <p14:tracePt t="205800" x="2941638" y="3811588"/>
          <p14:tracePt t="205808" x="2901950" y="3803650"/>
          <p14:tracePt t="205816" x="2886075" y="3795713"/>
          <p14:tracePt t="205824" x="2878138" y="3787775"/>
          <p14:tracePt t="205831" x="2870200" y="3787775"/>
          <p14:tracePt t="205840" x="2854325" y="3787775"/>
          <p14:tracePt t="205848" x="2846388" y="3787775"/>
          <p14:tracePt t="205856" x="2830513" y="3787775"/>
          <p14:tracePt t="205864" x="2814638" y="3787775"/>
          <p14:tracePt t="205880" x="2806700" y="3795713"/>
          <p14:tracePt t="205888" x="2790825" y="3811588"/>
          <p14:tracePt t="205897" x="2767013" y="3819525"/>
          <p14:tracePt t="205904" x="2725738" y="3883025"/>
          <p14:tracePt t="205913" x="2701925" y="3914775"/>
          <p14:tracePt t="205930" x="2598738" y="4027488"/>
          <p14:tracePt t="205935" x="2551113" y="4098925"/>
          <p14:tracePt t="205943" x="2455863" y="4154488"/>
          <p14:tracePt t="205951" x="2384425" y="4241800"/>
          <p14:tracePt t="205960" x="2239963" y="4370388"/>
          <p14:tracePt t="205967" x="2208213" y="4418013"/>
          <p14:tracePt t="205976" x="2168525" y="4481513"/>
          <p14:tracePt t="205984" x="2160588" y="4497388"/>
          <p14:tracePt t="205992" x="2144713" y="4560888"/>
          <p14:tracePt t="206000" x="2136775" y="4576763"/>
          <p14:tracePt t="206008" x="2128838" y="4592638"/>
          <p14:tracePt t="206016" x="2128838" y="4608513"/>
          <p14:tracePt t="206024" x="2128838" y="4616450"/>
          <p14:tracePt t="206032" x="2128838" y="4633913"/>
          <p14:tracePt t="206040" x="2128838" y="4649788"/>
          <p14:tracePt t="206048" x="2128838" y="4697413"/>
          <p14:tracePt t="206056" x="2128838" y="4713288"/>
          <p14:tracePt t="206064" x="2128838" y="4752975"/>
          <p14:tracePt t="206072" x="2128838" y="4808538"/>
          <p14:tracePt t="206081" x="2128838" y="4872038"/>
          <p14:tracePt t="206088" x="2128838" y="4911725"/>
          <p14:tracePt t="206097" x="2128838" y="4935538"/>
          <p14:tracePt t="206104" x="2128838" y="4959350"/>
          <p14:tracePt t="206112" x="2152650" y="4976813"/>
          <p14:tracePt t="206120" x="2168525" y="4992688"/>
          <p14:tracePt t="206129" x="2216150" y="5048250"/>
          <p14:tracePt t="206136" x="2271713" y="5072063"/>
          <p14:tracePt t="206144" x="2335213" y="5103813"/>
          <p14:tracePt t="206152" x="2447925" y="5151438"/>
          <p14:tracePt t="206160" x="2535238" y="5175250"/>
          <p14:tracePt t="206168" x="2630488" y="5191125"/>
          <p14:tracePt t="206176" x="2678113" y="5199063"/>
          <p14:tracePt t="206183" x="2767013" y="5199063"/>
          <p14:tracePt t="206192" x="2830513" y="5199063"/>
          <p14:tracePt t="206200" x="2870200" y="5199063"/>
          <p14:tracePt t="206208" x="2925763" y="5199063"/>
          <p14:tracePt t="206216" x="2957513" y="5199063"/>
          <p14:tracePt t="206224" x="2973388" y="5191125"/>
          <p14:tracePt t="206232" x="2981325" y="5183188"/>
          <p14:tracePt t="206240" x="2997200" y="5159375"/>
          <p14:tracePt t="206248" x="3005138" y="5151438"/>
          <p14:tracePt t="206256" x="3036888" y="5103813"/>
          <p14:tracePt t="206264" x="3052763" y="5048250"/>
          <p14:tracePt t="206272" x="3060700" y="5016500"/>
          <p14:tracePt t="206281" x="3076575" y="4935538"/>
          <p14:tracePt t="206288" x="3076575" y="4879975"/>
          <p14:tracePt t="206297" x="3076575" y="4848225"/>
          <p14:tracePt t="206306" x="3092450" y="4745038"/>
          <p14:tracePt t="206321" x="3109913" y="4624388"/>
          <p14:tracePt t="206331" x="3117850" y="4545013"/>
          <p14:tracePt t="206336" x="3117850" y="4465638"/>
          <p14:tracePt t="206344" x="3117850" y="4425950"/>
          <p14:tracePt t="206352" x="3117850" y="4354513"/>
          <p14:tracePt t="206360" x="3117850" y="4298950"/>
          <p14:tracePt t="206368" x="3117850" y="4202113"/>
          <p14:tracePt t="206376" x="3076575" y="4130675"/>
          <p14:tracePt t="206384" x="3028950" y="3971925"/>
          <p14:tracePt t="206392" x="2973388" y="3867150"/>
          <p14:tracePt t="206400" x="2854325" y="3724275"/>
          <p14:tracePt t="206408" x="2733675" y="3621088"/>
          <p14:tracePt t="206416" x="2654300" y="3548063"/>
          <p14:tracePt t="206424" x="2566988" y="3492500"/>
          <p14:tracePt t="206431" x="2503488" y="3476625"/>
          <p14:tracePt t="206440" x="2455863" y="3452813"/>
          <p14:tracePt t="206448" x="2424113" y="3436938"/>
          <p14:tracePt t="206456" x="2392363" y="3413125"/>
          <p14:tracePt t="206464" x="2343150" y="3389313"/>
          <p14:tracePt t="206473" x="2311400" y="3341688"/>
          <p14:tracePt t="206481" x="2295525" y="3325813"/>
          <p14:tracePt t="206488" x="2287588" y="3317875"/>
          <p14:tracePt t="206496" x="2279650" y="3309938"/>
          <p14:tracePt t="206512" x="2271713" y="3302000"/>
          <p14:tracePt t="206536" x="2263775" y="3302000"/>
          <p14:tracePt t="206544" x="2255838" y="3302000"/>
          <p14:tracePt t="206562" x="2247900" y="3317875"/>
          <p14:tracePt t="206568" x="2232025" y="3325813"/>
          <p14:tracePt t="206576" x="2224088" y="3333750"/>
          <p14:tracePt t="206584" x="2216150" y="3349625"/>
          <p14:tracePt t="206592" x="2200275" y="3413125"/>
          <p14:tracePt t="206599" x="2184400" y="3500438"/>
          <p14:tracePt t="206608" x="2168525" y="3595688"/>
          <p14:tracePt t="206615" x="2152650" y="3795713"/>
          <p14:tracePt t="206624" x="2152650" y="3987800"/>
          <p14:tracePt t="206632" x="2160588" y="4186238"/>
          <p14:tracePt t="206640" x="2168525" y="4370388"/>
          <p14:tracePt t="206648" x="2176463" y="4489450"/>
          <p14:tracePt t="206656" x="2184400" y="4521200"/>
          <p14:tracePt t="206664" x="2200275" y="4537075"/>
          <p14:tracePt t="206672" x="2208213" y="4560888"/>
          <p14:tracePt t="206680" x="2208213" y="4568825"/>
          <p14:tracePt t="206688" x="2216150" y="4568825"/>
          <p14:tracePt t="206695" x="2224088" y="4568825"/>
          <p14:tracePt t="206704" x="2232025" y="4552950"/>
          <p14:tracePt t="206713" x="2232025" y="4545013"/>
          <p14:tracePt t="206720" x="2239963" y="4537075"/>
          <p14:tracePt t="206729" x="2247900" y="4497388"/>
          <p14:tracePt t="206736" x="2247900" y="4481513"/>
          <p14:tracePt t="206744" x="2247900" y="4433888"/>
          <p14:tracePt t="206751" x="2255838" y="4402138"/>
          <p14:tracePt t="206760" x="2263775" y="4322763"/>
          <p14:tracePt t="206768" x="2271713" y="4298950"/>
          <p14:tracePt t="206776" x="2271713" y="4265613"/>
          <p14:tracePt t="206785" x="2279650" y="4257675"/>
          <p14:tracePt t="206792" x="2279650" y="4249738"/>
          <p14:tracePt t="206800" x="2279650" y="4241800"/>
          <p14:tracePt t="206816" x="2279650" y="4233863"/>
          <p14:tracePt t="206840" x="2279650" y="4225925"/>
          <p14:tracePt t="206856" x="2279650" y="4210050"/>
          <p14:tracePt t="206864" x="2287588" y="4194175"/>
          <p14:tracePt t="206872" x="2295525" y="4186238"/>
          <p14:tracePt t="206880" x="2311400" y="4162425"/>
          <p14:tracePt t="206888" x="2327275" y="4146550"/>
          <p14:tracePt t="206897" x="2351088" y="4130675"/>
          <p14:tracePt t="206904" x="2374900" y="4098925"/>
          <p14:tracePt t="206912" x="2392363" y="4083050"/>
          <p14:tracePt t="206920" x="2416175" y="4059238"/>
          <p14:tracePt t="206931" x="2439988" y="4051300"/>
          <p14:tracePt t="206936" x="2455863" y="4035425"/>
          <p14:tracePt t="206943" x="2479675" y="4019550"/>
          <p14:tracePt t="206952" x="2495550" y="4003675"/>
          <p14:tracePt t="206960" x="2511425" y="3995738"/>
          <p14:tracePt t="206968" x="2519363" y="3987800"/>
          <p14:tracePt t="206976" x="2535238" y="3979863"/>
          <p14:tracePt t="206984" x="2535238" y="3971925"/>
          <p14:tracePt t="206992" x="2543175" y="3971925"/>
          <p14:tracePt t="207032" x="2543175" y="3963988"/>
          <p14:tracePt t="207048" x="2551113" y="3963988"/>
          <p14:tracePt t="207056" x="2559050" y="3963988"/>
          <p14:tracePt t="207064" x="2566988" y="3963988"/>
          <p14:tracePt t="207072" x="2574925" y="3963988"/>
          <p14:tracePt t="207080" x="2582863" y="3956050"/>
          <p14:tracePt t="207096" x="2590800" y="3956050"/>
          <p14:tracePt t="207104" x="2590800" y="3948113"/>
          <p14:tracePt t="207120" x="2598738" y="3948113"/>
          <p14:tracePt t="207185" x="2606675" y="3948113"/>
          <p14:tracePt t="207192" x="2614613" y="3938588"/>
          <p14:tracePt t="207208" x="2622550" y="3938588"/>
          <p14:tracePt t="207216" x="2630488" y="3938588"/>
          <p14:tracePt t="207224" x="2638425" y="3938588"/>
          <p14:tracePt t="207233" x="2646363" y="3930650"/>
          <p14:tracePt t="207240" x="2654300" y="3930650"/>
          <p14:tracePt t="207248" x="2662238" y="3930650"/>
          <p14:tracePt t="207264" x="2678113" y="3930650"/>
          <p14:tracePt t="207280" x="2686050" y="3930650"/>
          <p14:tracePt t="207308" x="2693988" y="3930650"/>
          <p14:tracePt t="207328" x="2701925" y="3930650"/>
          <p14:tracePt t="207345" x="2709863" y="3930650"/>
          <p14:tracePt t="207352" x="2717800" y="3930650"/>
          <p14:tracePt t="207360" x="2733675" y="3930650"/>
          <p14:tracePt t="207368" x="2759075" y="3930650"/>
          <p14:tracePt t="207376" x="2774950" y="3930650"/>
          <p14:tracePt t="207384" x="2790825" y="3930650"/>
          <p14:tracePt t="207392" x="2838450" y="3930650"/>
          <p14:tracePt t="207400" x="2854325" y="3930650"/>
          <p14:tracePt t="207408" x="2878138" y="3930650"/>
          <p14:tracePt t="207416" x="2886075" y="3930650"/>
          <p14:tracePt t="207426" x="2901950" y="3930650"/>
          <p14:tracePt t="207434" x="2909888" y="3930650"/>
          <p14:tracePt t="207440" x="2917825" y="3930650"/>
          <p14:tracePt t="207460" x="2925763" y="3930650"/>
          <p14:tracePt t="207464" x="2933700" y="3938588"/>
          <p14:tracePt t="207480" x="2941638" y="3948113"/>
          <p14:tracePt t="207528" x="2949575" y="3956050"/>
          <p14:tracePt t="207536" x="2949575" y="3963988"/>
          <p14:tracePt t="207544" x="2957513" y="3963988"/>
          <p14:tracePt t="207559" x="2965450" y="3963988"/>
          <p14:tracePt t="207568" x="2965450" y="3971925"/>
          <p14:tracePt t="207576" x="2973388" y="3971925"/>
          <p14:tracePt t="207697" x="2973388" y="3963988"/>
          <p14:tracePt t="207706" x="2965450" y="3963988"/>
          <p14:tracePt t="207712" x="2957513" y="3963988"/>
          <p14:tracePt t="207728" x="2949575" y="3956050"/>
          <p14:tracePt t="207744" x="2941638" y="3956050"/>
          <p14:tracePt t="207768" x="2933700" y="3956050"/>
          <p14:tracePt t="207784" x="2925763" y="3956050"/>
          <p14:tracePt t="207848" x="2917825" y="3956050"/>
          <p14:tracePt t="207864" x="2909888" y="3948113"/>
          <p14:tracePt t="207880" x="2901950" y="3930650"/>
          <p14:tracePt t="207889" x="2878138" y="3930650"/>
          <p14:tracePt t="207896" x="2870200" y="3922713"/>
          <p14:tracePt t="207906" x="2854325" y="3914775"/>
          <p14:tracePt t="207916" x="2830513" y="3898900"/>
          <p14:tracePt t="207921" x="2814638" y="3890963"/>
          <p14:tracePt t="207928" x="2798763" y="3867150"/>
          <p14:tracePt t="207936" x="2767013" y="3859213"/>
          <p14:tracePt t="207945" x="2733675" y="3827463"/>
          <p14:tracePt t="207953" x="2717800" y="3811588"/>
          <p14:tracePt t="207960" x="2670175" y="3803650"/>
          <p14:tracePt t="207968" x="2646363" y="3771900"/>
          <p14:tracePt t="207976" x="2630488" y="3763963"/>
          <p14:tracePt t="207984" x="2582863" y="3748088"/>
          <p14:tracePt t="207992" x="2543175" y="3740150"/>
          <p14:tracePt t="208003" x="2527300" y="3724275"/>
          <p14:tracePt t="208009" x="2479675" y="3724275"/>
          <p14:tracePt t="208016" x="2463800" y="3716338"/>
          <p14:tracePt t="208024" x="2424113" y="3708400"/>
          <p14:tracePt t="208032" x="2416175" y="3700463"/>
          <p14:tracePt t="208040" x="2384425" y="3700463"/>
          <p14:tracePt t="208048" x="2366963" y="3692525"/>
          <p14:tracePt t="208056" x="2351088" y="3692525"/>
          <p14:tracePt t="208064" x="2335213" y="3676650"/>
          <p14:tracePt t="208072" x="2327275" y="3676650"/>
          <p14:tracePt t="208080" x="2303463" y="3676650"/>
          <p14:tracePt t="208088" x="2287588" y="3676650"/>
          <p14:tracePt t="208096" x="2279650" y="3668713"/>
          <p14:tracePt t="208104" x="2255838" y="3668713"/>
          <p14:tracePt t="208111" x="2239963" y="3668713"/>
          <p14:tracePt t="208120" x="2176463" y="3660775"/>
          <p14:tracePt t="208128" x="2089150" y="3660775"/>
          <p14:tracePt t="208136" x="2025650" y="3644900"/>
          <p14:tracePt t="208145" x="1952625" y="3636963"/>
          <p14:tracePt t="208152" x="1920875" y="3621088"/>
          <p14:tracePt t="208161" x="1857375" y="3613150"/>
          <p14:tracePt t="208168" x="1841500" y="3605213"/>
          <p14:tracePt t="208176" x="1817688" y="3595688"/>
          <p14:tracePt t="208184" x="1778000" y="3579813"/>
          <p14:tracePt t="208194" x="1770063" y="3579813"/>
          <p14:tracePt t="208200" x="1754188" y="3563938"/>
          <p14:tracePt t="208208" x="1746250" y="3556000"/>
          <p14:tracePt t="208216" x="1738313" y="3556000"/>
          <p14:tracePt t="208223" x="1730375" y="3548063"/>
          <p14:tracePt t="208232" x="1722438" y="3548063"/>
          <p14:tracePt t="208240" x="1714500" y="3540125"/>
          <p14:tracePt t="208248" x="1698625" y="3532188"/>
          <p14:tracePt t="208256" x="1698625" y="3524250"/>
          <p14:tracePt t="208263" x="1674813" y="3508375"/>
          <p14:tracePt t="208272" x="1651000" y="3508375"/>
          <p14:tracePt t="208280" x="1633538" y="3492500"/>
          <p14:tracePt t="208288" x="1625600" y="3484563"/>
          <p14:tracePt t="208296" x="1609725" y="3476625"/>
          <p14:tracePt t="208304" x="1593850" y="3460750"/>
          <p14:tracePt t="208312" x="1585913" y="3460750"/>
          <p14:tracePt t="208320" x="1577975" y="3452813"/>
          <p14:tracePt t="208328" x="1570038" y="3436938"/>
          <p14:tracePt t="208336" x="1554163" y="3436938"/>
          <p14:tracePt t="208345" x="1546225" y="3421063"/>
          <p14:tracePt t="208352" x="1538288" y="3421063"/>
          <p14:tracePt t="208361" x="1530350" y="3413125"/>
          <p14:tracePt t="208367" x="1522413" y="3405188"/>
          <p14:tracePt t="208376" x="1514475" y="3405188"/>
          <p14:tracePt t="208384" x="1514475" y="3397250"/>
          <p14:tracePt t="208394" x="1498600" y="3389313"/>
          <p14:tracePt t="208408" x="1490663" y="3381375"/>
          <p14:tracePt t="208416" x="1490663" y="3373438"/>
          <p14:tracePt t="208424" x="1482725" y="3365500"/>
          <p14:tracePt t="208432" x="1474788" y="3357563"/>
          <p14:tracePt t="208448" x="1466850" y="3349625"/>
          <p14:tracePt t="208464" x="1450975" y="3333750"/>
          <p14:tracePt t="208496" x="1443038" y="3325813"/>
          <p14:tracePt t="208528" x="1435100" y="3317875"/>
          <p14:tracePt t="208555" x="1435100" y="3309938"/>
          <p14:tracePt t="208640" x="1435100" y="3302000"/>
          <p14:tracePt t="208648" x="1427163" y="3302000"/>
          <p14:tracePt t="208656" x="1419225" y="3302000"/>
          <p14:tracePt t="208672" x="1411288" y="3294063"/>
          <p14:tracePt t="208688" x="1403350" y="3294063"/>
          <p14:tracePt t="208696" x="1395413" y="3294063"/>
          <p14:tracePt t="208704" x="1387475" y="3294063"/>
          <p14:tracePt t="208720" x="1379538" y="3294063"/>
          <p14:tracePt t="208727" x="1371600" y="3294063"/>
          <p14:tracePt t="208736" x="1363663" y="3294063"/>
          <p14:tracePt t="208760" x="1355725" y="3294063"/>
          <p14:tracePt t="208776" x="1347788" y="3294063"/>
          <p14:tracePt t="208784" x="1339850" y="3294063"/>
          <p14:tracePt t="208792" x="1331913" y="3294063"/>
          <p14:tracePt t="208809" x="1323975" y="3294063"/>
          <p14:tracePt t="208816" x="1308100" y="3302000"/>
          <p14:tracePt t="208824" x="1300163" y="3309938"/>
          <p14:tracePt t="208832" x="1292225" y="3309938"/>
          <p14:tracePt t="208840" x="1292225" y="3317875"/>
          <p14:tracePt t="208856" x="1284288" y="3317875"/>
          <p14:tracePt t="208888" x="1284288" y="3325813"/>
          <p14:tracePt t="208896" x="1284288" y="3333750"/>
          <p14:tracePt t="208904" x="1284288" y="3341688"/>
          <p14:tracePt t="208912" x="1284288" y="3349625"/>
          <p14:tracePt t="208920" x="1284288" y="3357563"/>
          <p14:tracePt t="208927" x="1284288" y="3373438"/>
          <p14:tracePt t="208936" x="1292225" y="3381375"/>
          <p14:tracePt t="208945" x="1292225" y="3389313"/>
          <p14:tracePt t="208952" x="1300163" y="3389313"/>
          <p14:tracePt t="208977" x="1308100" y="3397250"/>
          <p14:tracePt t="208984" x="1316038" y="3397250"/>
          <p14:tracePt t="208992" x="1323975" y="3397250"/>
          <p14:tracePt t="209000" x="1331913" y="3397250"/>
          <p14:tracePt t="209016" x="1347788" y="3397250"/>
          <p14:tracePt t="209032" x="1355725" y="3397250"/>
          <p14:tracePt t="209040" x="1355725" y="3381375"/>
          <p14:tracePt t="209048" x="1363663" y="3381375"/>
          <p14:tracePt t="209056" x="1371600" y="3373438"/>
          <p14:tracePt t="209064" x="1371600" y="3365500"/>
          <p14:tracePt t="209072" x="1379538" y="3349625"/>
          <p14:tracePt t="209080" x="1379538" y="3333750"/>
          <p14:tracePt t="209088" x="1379538" y="3309938"/>
          <p14:tracePt t="209097" x="1387475" y="3221038"/>
          <p14:tracePt t="209104" x="1395413" y="3181350"/>
          <p14:tracePt t="209112" x="1395413" y="3062288"/>
          <p14:tracePt t="209120" x="1395413" y="3030538"/>
          <p14:tracePt t="209129" x="1395413" y="2990850"/>
          <p14:tracePt t="209136" x="1395413" y="2935288"/>
          <p14:tracePt t="209144" x="1379538" y="2894013"/>
          <p14:tracePt t="209152" x="1363663" y="2878138"/>
          <p14:tracePt t="209161" x="1363663" y="2870200"/>
          <p14:tracePt t="209168" x="1363663" y="2862263"/>
          <p14:tracePt t="209184" x="1363663" y="2846388"/>
          <p14:tracePt t="209194" x="1355725" y="2846388"/>
          <p14:tracePt t="209200" x="1355725" y="2838450"/>
          <p14:tracePt t="209208" x="1355725" y="2830513"/>
          <p14:tracePt t="209216" x="1355725" y="2822575"/>
          <p14:tracePt t="209224" x="1355725" y="2806700"/>
          <p14:tracePt t="209232" x="1355725" y="2759075"/>
          <p14:tracePt t="209241" x="1355725" y="2735263"/>
          <p14:tracePt t="209248" x="1355725" y="2671763"/>
          <p14:tracePt t="209255" x="1347788" y="2616200"/>
          <p14:tracePt t="209263" x="1347788" y="2551113"/>
          <p14:tracePt t="209277" x="1347788" y="2511425"/>
          <p14:tracePt t="209279" x="1347788" y="2424113"/>
          <p14:tracePt t="209288" x="1347788" y="2392363"/>
          <p14:tracePt t="209296" x="1347788" y="2376488"/>
          <p14:tracePt t="209304" x="1347788" y="2352675"/>
          <p14:tracePt t="209320" x="1347788" y="2344738"/>
          <p14:tracePt t="209384" x="1339850" y="2344738"/>
          <p14:tracePt t="209400" x="1331913" y="2344738"/>
          <p14:tracePt t="209448" x="1323975" y="2344738"/>
          <p14:tracePt t="209472" x="1323975" y="2352675"/>
          <p14:tracePt t="209480" x="1316038" y="2360613"/>
          <p14:tracePt t="209488" x="1316038" y="2376488"/>
          <p14:tracePt t="209496" x="1316038" y="2416175"/>
          <p14:tracePt t="209504" x="1316038" y="2503488"/>
          <p14:tracePt t="209512" x="1316038" y="2519363"/>
          <p14:tracePt t="209520" x="1316038" y="2616200"/>
          <p14:tracePt t="209528" x="1323975" y="2640013"/>
          <p14:tracePt t="209536" x="1331913" y="2655888"/>
          <p14:tracePt t="209543" x="1339850" y="2663825"/>
          <p14:tracePt t="209561" x="1347788" y="2663825"/>
          <p14:tracePt t="209580" x="1363663" y="2663825"/>
          <p14:tracePt t="209595" x="1379538" y="2663825"/>
          <p14:tracePt t="209600" x="1387475" y="2655888"/>
          <p14:tracePt t="209608" x="1395413" y="2632075"/>
          <p14:tracePt t="209616" x="1403350" y="2616200"/>
          <p14:tracePt t="209624" x="1403350" y="2566988"/>
          <p14:tracePt t="209632" x="1411288" y="2535238"/>
          <p14:tracePt t="209641" x="1411288" y="2519363"/>
          <p14:tracePt t="209648" x="1411288" y="2511425"/>
          <p14:tracePt t="209656" x="1411288" y="2503488"/>
          <p14:tracePt t="209672" x="1411288" y="2495550"/>
          <p14:tracePt t="209704" x="1403350" y="2495550"/>
          <p14:tracePt t="209720" x="1403350" y="2503488"/>
          <p14:tracePt t="209736" x="1403350" y="2511425"/>
          <p14:tracePt t="209744" x="1403350" y="2519363"/>
          <p14:tracePt t="209752" x="1411288" y="2527300"/>
          <p14:tracePt t="209760" x="1522413" y="2551113"/>
          <p14:tracePt t="209770" x="1730375" y="2600325"/>
          <p14:tracePt t="209778" x="2008188" y="2671763"/>
          <p14:tracePt t="209784" x="2432050" y="2719388"/>
          <p14:tracePt t="209794" x="2733675" y="2822575"/>
          <p14:tracePt t="209800" x="3084513" y="2830513"/>
          <p14:tracePt t="209807" x="3459163" y="2846388"/>
          <p14:tracePt t="209816" x="3738563" y="2846388"/>
          <p14:tracePt t="209824" x="4129088" y="2846388"/>
          <p14:tracePt t="209832" x="4456113" y="2846388"/>
          <p14:tracePt t="209840" x="4567238" y="2846388"/>
          <p14:tracePt t="209848" x="4727575" y="2846388"/>
          <p14:tracePt t="209856" x="4814888" y="2846388"/>
          <p14:tracePt t="209864" x="4830763" y="2838450"/>
          <p14:tracePt t="209872" x="4846638" y="2830513"/>
          <p14:tracePt t="209884" x="4854575" y="2830513"/>
          <p14:tracePt t="209888" x="4862513" y="2830513"/>
          <p14:tracePt t="209896" x="4862513" y="2822575"/>
          <p14:tracePt t="209927" x="4886325" y="2822575"/>
          <p14:tracePt t="209928" x="4943475" y="2814638"/>
          <p14:tracePt t="209936" x="5038725" y="2806700"/>
          <p14:tracePt t="209945" x="5141913" y="2806700"/>
          <p14:tracePt t="209952" x="5349875" y="2806700"/>
          <p14:tracePt t="209961" x="5548313" y="2806700"/>
          <p14:tracePt t="209968" x="5811838" y="2790825"/>
          <p14:tracePt t="209977" x="6051550" y="2790825"/>
          <p14:tracePt t="209985" x="6242050" y="2790825"/>
          <p14:tracePt t="209992" x="6426200" y="2782888"/>
          <p14:tracePt t="210000" x="6624638" y="2767013"/>
          <p14:tracePt t="210007" x="6688138" y="2767013"/>
          <p14:tracePt t="210016" x="6800850" y="2743200"/>
          <p14:tracePt t="210024" x="6856413" y="2719388"/>
          <p14:tracePt t="210035" x="6872288" y="2711450"/>
          <p14:tracePt t="210040" x="7015163" y="2695575"/>
          <p14:tracePt t="210048" x="7023100" y="2655888"/>
          <p14:tracePt t="210056" x="7023100" y="2632075"/>
          <p14:tracePt t="210063" x="7031038" y="2608263"/>
          <p14:tracePt t="210072" x="7031038" y="2600325"/>
          <p14:tracePt t="210080" x="7031038" y="2592388"/>
          <p14:tracePt t="210088" x="7038975" y="2584450"/>
          <p14:tracePt t="210095" x="7046913" y="2566988"/>
          <p14:tracePt t="210112" x="7046913" y="2559050"/>
          <p14:tracePt t="210120" x="7046913" y="2551113"/>
          <p14:tracePt t="210128" x="7046913" y="2543175"/>
          <p14:tracePt t="210136" x="7046913" y="2535238"/>
          <p14:tracePt t="210152" x="7046913" y="2527300"/>
          <p14:tracePt t="210160" x="7046913" y="2519363"/>
          <p14:tracePt t="210168" x="7046913" y="2503488"/>
          <p14:tracePt t="210177" x="7046913" y="2495550"/>
          <p14:tracePt t="210184" x="7046913" y="2487613"/>
          <p14:tracePt t="210193" x="7046913" y="2471738"/>
          <p14:tracePt t="210202" x="7023100" y="2447925"/>
          <p14:tracePt t="210216" x="7007225" y="2432050"/>
          <p14:tracePt t="210224" x="6967538" y="2408238"/>
          <p14:tracePt t="210232" x="6951663" y="2384425"/>
          <p14:tracePt t="210240" x="6896100" y="2360613"/>
          <p14:tracePt t="210248" x="6872288" y="2352675"/>
          <p14:tracePt t="210256" x="6832600" y="2328863"/>
          <p14:tracePt t="210264" x="6824663" y="2320925"/>
          <p14:tracePt t="210273" x="6800850" y="2312988"/>
          <p14:tracePt t="210280" x="6784975" y="2305050"/>
          <p14:tracePt t="210288" x="6784975" y="2297113"/>
          <p14:tracePt t="210296" x="6769100" y="2297113"/>
          <p14:tracePt t="210312" x="6759575" y="2297113"/>
          <p14:tracePt t="210328" x="6751638" y="2297113"/>
          <p14:tracePt t="210336" x="6735763" y="2297113"/>
          <p14:tracePt t="210344" x="6727825" y="2297113"/>
          <p14:tracePt t="210352" x="6711950" y="2297113"/>
          <p14:tracePt t="210360" x="6696075" y="2297113"/>
          <p14:tracePt t="210368" x="6640513" y="2297113"/>
          <p14:tracePt t="210375" x="6608763" y="2297113"/>
          <p14:tracePt t="210384" x="6592888" y="2297113"/>
          <p14:tracePt t="210393" x="6545263" y="2297113"/>
          <p14:tracePt t="210400" x="6529388" y="2297113"/>
          <p14:tracePt t="210409" x="6521450" y="2297113"/>
          <p14:tracePt t="210416" x="6513513" y="2305050"/>
          <p14:tracePt t="210424" x="6505575" y="2352675"/>
          <p14:tracePt t="210432" x="6497638" y="2384425"/>
          <p14:tracePt t="210440" x="6489700" y="2408238"/>
          <p14:tracePt t="210448" x="6489700" y="2416175"/>
          <p14:tracePt t="210456" x="6489700" y="2447925"/>
          <p14:tracePt t="210464" x="6489700" y="2463800"/>
          <p14:tracePt t="210472" x="6489700" y="2471738"/>
          <p14:tracePt t="210480" x="6489700" y="2495550"/>
          <p14:tracePt t="210488" x="6497638" y="2495550"/>
          <p14:tracePt t="210496" x="6505575" y="2527300"/>
          <p14:tracePt t="210504" x="6513513" y="2527300"/>
          <p14:tracePt t="210512" x="6521450" y="2535238"/>
          <p14:tracePt t="210520" x="6529388" y="2543175"/>
          <p14:tracePt t="210536" x="6545263" y="2551113"/>
          <p14:tracePt t="210545" x="6553200" y="2551113"/>
          <p14:tracePt t="210552" x="6569075" y="2551113"/>
          <p14:tracePt t="210560" x="6577013" y="2551113"/>
          <p14:tracePt t="210568" x="6592888" y="2551113"/>
          <p14:tracePt t="210575" x="6632575" y="2551113"/>
          <p14:tracePt t="210584" x="6640513" y="2551113"/>
          <p14:tracePt t="210593" x="6648450" y="2543175"/>
          <p14:tracePt t="210600" x="6664325" y="2543175"/>
          <p14:tracePt t="210616" x="6680200" y="2543175"/>
          <p14:tracePt t="210624" x="6680200" y="2527300"/>
          <p14:tracePt t="210632" x="6696075" y="2527300"/>
          <p14:tracePt t="210640" x="6696075" y="2519363"/>
          <p14:tracePt t="210656" x="6696075" y="2511425"/>
          <p14:tracePt t="210664" x="6696075" y="2503488"/>
          <p14:tracePt t="210680" x="6696075" y="2495550"/>
          <p14:tracePt t="210707" x="6688138" y="2487613"/>
          <p14:tracePt t="210721" x="6680200" y="2487613"/>
          <p14:tracePt t="210729" x="6672263" y="2479675"/>
          <p14:tracePt t="210736" x="6656388" y="2479675"/>
          <p14:tracePt t="210752" x="6640513" y="2479675"/>
          <p14:tracePt t="210768" x="6632575" y="2479675"/>
          <p14:tracePt t="210775" x="6632575" y="2495550"/>
          <p14:tracePt t="210784" x="6632575" y="2503488"/>
          <p14:tracePt t="210794" x="6624638" y="2503488"/>
          <p14:tracePt t="210800" x="6624638" y="2519363"/>
          <p14:tracePt t="210809" x="6624638" y="2543175"/>
          <p14:tracePt t="210816" x="6632575" y="2551113"/>
          <p14:tracePt t="210824" x="6656388" y="2559050"/>
          <p14:tracePt t="210832" x="6672263" y="2566988"/>
          <p14:tracePt t="210840" x="6696075" y="2566988"/>
          <p14:tracePt t="210848" x="6743700" y="2566988"/>
          <p14:tracePt t="210856" x="6759575" y="2566988"/>
          <p14:tracePt t="210864" x="6824663" y="2566988"/>
          <p14:tracePt t="210872" x="6880225" y="2576513"/>
          <p14:tracePt t="210880" x="6911975" y="2576513"/>
          <p14:tracePt t="210888" x="6919913" y="2566988"/>
          <p14:tracePt t="210896" x="6927850" y="2559050"/>
          <p14:tracePt t="210904" x="6935788" y="2543175"/>
          <p14:tracePt t="210911" x="6935788" y="2527300"/>
          <p14:tracePt t="210927" x="6935788" y="2503488"/>
          <p14:tracePt t="210936" x="6919913" y="2503488"/>
          <p14:tracePt t="210944" x="6919913" y="2479675"/>
          <p14:tracePt t="210952" x="6904038" y="2479675"/>
          <p14:tracePt t="210961" x="6904038" y="2471738"/>
          <p14:tracePt t="210968" x="6896100" y="2471738"/>
          <p14:tracePt t="210976" x="6888163" y="2471738"/>
          <p14:tracePt t="210984" x="6872288" y="2471738"/>
          <p14:tracePt t="210992" x="6856413" y="2479675"/>
          <p14:tracePt t="211009" x="6848475" y="2495550"/>
          <p14:tracePt t="211015" x="6840538" y="2503488"/>
          <p14:tracePt t="211023" x="6832600" y="2511425"/>
          <p14:tracePt t="211032" x="6824663" y="2527300"/>
          <p14:tracePt t="211040" x="6824663" y="2535238"/>
          <p14:tracePt t="211048" x="6824663" y="2543175"/>
          <p14:tracePt t="211056" x="6824663" y="2551113"/>
          <p14:tracePt t="211096" x="6832600" y="2551113"/>
          <p14:tracePt t="211103" x="6840538" y="2551113"/>
          <p14:tracePt t="211111" x="6848475" y="2551113"/>
          <p14:tracePt t="211128" x="6856413" y="2551113"/>
          <p14:tracePt t="211152" x="6856413" y="2543175"/>
          <p14:tracePt t="211225" x="6856413" y="2551113"/>
          <p14:tracePt t="211233" x="6856413" y="2559050"/>
          <p14:tracePt t="211248" x="6856413" y="2566988"/>
          <p14:tracePt t="211265" x="6848475" y="2576513"/>
          <p14:tracePt t="211369" x="6840538" y="2576513"/>
          <p14:tracePt t="211385" x="6832600" y="2576513"/>
          <p14:tracePt t="211396" x="6832600" y="2566988"/>
          <p14:tracePt t="211400" x="6824663" y="2566988"/>
          <p14:tracePt t="211408" x="6824663" y="2551113"/>
          <p14:tracePt t="211424" x="6816725" y="2543175"/>
          <p14:tracePt t="211440" x="6816725" y="2535238"/>
          <p14:tracePt t="211449" x="6808788" y="2527300"/>
          <p14:tracePt t="211456" x="6800850" y="2527300"/>
          <p14:tracePt t="211472" x="6792913" y="2527300"/>
          <p14:tracePt t="211481" x="6777038" y="2527300"/>
          <p14:tracePt t="211488" x="6751638" y="2527300"/>
          <p14:tracePt t="211496" x="6743700" y="2527300"/>
          <p14:tracePt t="211504" x="6711950" y="2527300"/>
          <p14:tracePt t="211511" x="6664325" y="2535238"/>
          <p14:tracePt t="211520" x="6577013" y="2559050"/>
          <p14:tracePt t="211528" x="6545263" y="2566988"/>
          <p14:tracePt t="211536" x="6465888" y="2584450"/>
          <p14:tracePt t="211548" x="6337300" y="2647950"/>
          <p14:tracePt t="211552" x="6226175" y="2719388"/>
          <p14:tracePt t="211561" x="6059488" y="2814638"/>
          <p14:tracePt t="211567" x="5907088" y="2919413"/>
          <p14:tracePt t="211577" x="5700713" y="3125788"/>
          <p14:tracePt t="211584" x="5429250" y="3349625"/>
          <p14:tracePt t="211592" x="5022850" y="3613150"/>
          <p14:tracePt t="211600" x="4664075" y="3819525"/>
          <p14:tracePt t="211609" x="4233863" y="4098925"/>
          <p14:tracePt t="211617" x="3706813" y="4338638"/>
          <p14:tracePt t="211625" x="3260725" y="4545013"/>
          <p14:tracePt t="211633" x="2806700" y="4729163"/>
          <p14:tracePt t="211640" x="2416175" y="4824413"/>
          <p14:tracePt t="211648" x="2128838" y="4848225"/>
          <p14:tracePt t="211656" x="1952625" y="4856163"/>
          <p14:tracePt t="211664" x="1706563" y="4872038"/>
          <p14:tracePt t="211672" x="1514475" y="4872038"/>
          <p14:tracePt t="211680" x="1379538" y="4872038"/>
          <p14:tracePt t="211689" x="1292225" y="4872038"/>
          <p14:tracePt t="211700" x="1258888" y="4864100"/>
          <p14:tracePt t="211704" x="1211263" y="4856163"/>
          <p14:tracePt t="211712" x="1187450" y="4856163"/>
          <p14:tracePt t="211720" x="1179513" y="4856163"/>
          <p14:tracePt t="211727" x="1171575" y="4856163"/>
          <p14:tracePt t="211736" x="1155700" y="4848225"/>
          <p14:tracePt t="211752" x="1147763" y="4840288"/>
          <p14:tracePt t="211784" x="1139825" y="4824413"/>
          <p14:tracePt t="211791" x="1116013" y="4808538"/>
          <p14:tracePt t="211800" x="1100138" y="4800600"/>
          <p14:tracePt t="211808" x="1092200" y="4776788"/>
          <p14:tracePt t="211816" x="1068388" y="4776788"/>
          <p14:tracePt t="211825" x="1052513" y="4760913"/>
          <p14:tracePt t="211832" x="1044575" y="4752975"/>
          <p14:tracePt t="211840" x="1020763" y="4729163"/>
          <p14:tracePt t="211852" x="1004888" y="4721225"/>
          <p14:tracePt t="211856" x="989013" y="4697413"/>
          <p14:tracePt t="211864" x="981075" y="4697413"/>
          <p14:tracePt t="211872" x="965200" y="4681538"/>
          <p14:tracePt t="211880" x="957263" y="4673600"/>
          <p14:tracePt t="211888" x="957263" y="4665663"/>
          <p14:tracePt t="211896" x="957263" y="4641850"/>
          <p14:tracePt t="211904" x="957263" y="4624388"/>
          <p14:tracePt t="211911" x="965200" y="4552950"/>
          <p14:tracePt t="211920" x="973138" y="4410075"/>
          <p14:tracePt t="211928" x="1044575" y="4225925"/>
          <p14:tracePt t="211936" x="1139825" y="4019550"/>
          <p14:tracePt t="211943" x="1203325" y="3803650"/>
          <p14:tracePt t="211952" x="1219200" y="3636963"/>
          <p14:tracePt t="211960" x="1250950" y="3413125"/>
          <p14:tracePt t="211968" x="1266825" y="3294063"/>
          <p14:tracePt t="211977" x="1274763" y="3197225"/>
          <p14:tracePt t="211984" x="1274763" y="3117850"/>
          <p14:tracePt t="211992" x="1274763" y="3038475"/>
          <p14:tracePt t="212004" x="1274763" y="3006725"/>
          <p14:tracePt t="212007" x="1274763" y="2982913"/>
          <p14:tracePt t="212016" x="1274763" y="2959100"/>
          <p14:tracePt t="212025" x="1274763" y="2951163"/>
          <p14:tracePt t="212032" x="1266825" y="2943225"/>
          <p14:tracePt t="212048" x="1266825" y="2935288"/>
          <p14:tracePt t="212055" x="1266825" y="2927350"/>
          <p14:tracePt t="212064" x="1274763" y="2919413"/>
          <p14:tracePt t="212072" x="1284288" y="2901950"/>
          <p14:tracePt t="212080" x="1292225" y="2886075"/>
          <p14:tracePt t="212088" x="1300163" y="2878138"/>
          <p14:tracePt t="212096" x="1316038" y="2846388"/>
          <p14:tracePt t="212105" x="1323975" y="2798763"/>
          <p14:tracePt t="212112" x="1331913" y="2711450"/>
          <p14:tracePt t="212120" x="1347788" y="2679700"/>
          <p14:tracePt t="212128" x="1347788" y="2663825"/>
          <p14:tracePt t="212144" x="1347788" y="2655888"/>
          <p14:tracePt t="212200" x="1355725" y="2655888"/>
          <p14:tracePt t="212208" x="1355725" y="2647950"/>
          <p14:tracePt t="212216" x="1363663" y="2647950"/>
          <p14:tracePt t="212224" x="1379538" y="2640013"/>
          <p14:tracePt t="212232" x="1411288" y="2640013"/>
          <p14:tracePt t="212240" x="1482725" y="2647950"/>
          <p14:tracePt t="212248" x="1633538" y="2655888"/>
          <p14:tracePt t="212256" x="1698625" y="2671763"/>
          <p14:tracePt t="212264" x="1801813" y="2679700"/>
          <p14:tracePt t="212272" x="1920875" y="2687638"/>
          <p14:tracePt t="212280" x="2128838" y="2687638"/>
          <p14:tracePt t="212288" x="2343150" y="2687638"/>
          <p14:tracePt t="212296" x="2670175" y="2687638"/>
          <p14:tracePt t="212304" x="3036888" y="2687638"/>
          <p14:tracePt t="212312" x="3340100" y="2687638"/>
          <p14:tracePt t="212320" x="3667125" y="2687638"/>
          <p14:tracePt t="212328" x="3946525" y="2687638"/>
          <p14:tracePt t="212336" x="4289425" y="2687638"/>
          <p14:tracePt t="212344" x="4616450" y="2687638"/>
          <p14:tracePt t="212352" x="4894263" y="2687638"/>
          <p14:tracePt t="212360" x="5197475" y="2687638"/>
          <p14:tracePt t="212369" x="5397500" y="2687638"/>
          <p14:tracePt t="212376" x="5492750" y="2695575"/>
          <p14:tracePt t="212384" x="5540375" y="2695575"/>
          <p14:tracePt t="212393" x="5548313" y="2695575"/>
          <p14:tracePt t="212409" x="5556250" y="2687638"/>
          <p14:tracePt t="212416" x="5572125" y="2679700"/>
          <p14:tracePt t="212424" x="5580063" y="2671763"/>
          <p14:tracePt t="212432" x="5588000" y="2663825"/>
          <p14:tracePt t="212441" x="5611813" y="2655888"/>
          <p14:tracePt t="212448" x="5627688" y="2632075"/>
          <p14:tracePt t="212456" x="5635625" y="2624138"/>
          <p14:tracePt t="212464" x="5667375" y="2608263"/>
          <p14:tracePt t="212472" x="5676900" y="2584450"/>
          <p14:tracePt t="212480" x="5684838" y="2566988"/>
          <p14:tracePt t="212488" x="5692775" y="2559050"/>
          <p14:tracePt t="212495" x="5700713" y="2551113"/>
          <p14:tracePt t="212504" x="5708650" y="2535238"/>
          <p14:tracePt t="212520" x="5716588" y="2535238"/>
          <p14:tracePt t="212528" x="5724525" y="2535238"/>
          <p14:tracePt t="212544" x="5732463" y="2535238"/>
          <p14:tracePt t="212552" x="5748338" y="2535238"/>
          <p14:tracePt t="212560" x="5756275" y="2527300"/>
          <p14:tracePt t="212568" x="5764213" y="2519363"/>
          <p14:tracePt t="212576" x="5780088" y="2519363"/>
          <p14:tracePt t="212584" x="5811838" y="2511425"/>
          <p14:tracePt t="212592" x="5843588" y="2503488"/>
          <p14:tracePt t="212600" x="5859463" y="2495550"/>
          <p14:tracePt t="212608" x="5907088" y="2487613"/>
          <p14:tracePt t="212616" x="5946775" y="2471738"/>
          <p14:tracePt t="212624" x="5994400" y="2463800"/>
          <p14:tracePt t="212632" x="6107113" y="2463800"/>
          <p14:tracePt t="212640" x="6170613" y="2463800"/>
          <p14:tracePt t="212648" x="6273800" y="2463800"/>
          <p14:tracePt t="212656" x="6392863" y="2463800"/>
          <p14:tracePt t="212664" x="6457950" y="2455863"/>
          <p14:tracePt t="212671" x="6529388" y="2455863"/>
          <p14:tracePt t="212680" x="6584950" y="2455863"/>
          <p14:tracePt t="212688" x="6616700" y="2455863"/>
          <p14:tracePt t="212696" x="6624638" y="2455863"/>
          <p14:tracePt t="212712" x="6632575" y="2455863"/>
          <p14:tracePt t="212858" x="6632575" y="2447925"/>
          <p14:tracePt t="212880" x="6632575" y="2463800"/>
          <p14:tracePt t="212888" x="6640513" y="2471738"/>
          <p14:tracePt t="212896" x="6640513" y="2479675"/>
          <p14:tracePt t="212904" x="6640513" y="2495550"/>
          <p14:tracePt t="212912" x="6640513" y="2503488"/>
          <p14:tracePt t="212920" x="6640513" y="2527300"/>
          <p14:tracePt t="212941" x="6640513" y="2632075"/>
          <p14:tracePt t="212944" x="6640513" y="2751138"/>
          <p14:tracePt t="212952" x="6640513" y="2814638"/>
          <p14:tracePt t="212959" x="6640513" y="2886075"/>
          <p14:tracePt t="212968" x="6640513" y="2909888"/>
          <p14:tracePt t="212976" x="6640513" y="2919413"/>
          <p14:tracePt t="212984" x="6640513" y="2927350"/>
          <p14:tracePt t="212992" x="6632575" y="2935288"/>
          <p14:tracePt t="213000" x="6632575" y="2943225"/>
          <p14:tracePt t="213007" x="6632575" y="2951163"/>
          <p14:tracePt t="213016" x="6624638" y="2951163"/>
          <p14:tracePt t="213032" x="6616700" y="2951163"/>
          <p14:tracePt t="213042" x="6584950" y="2951163"/>
          <p14:tracePt t="213047" x="6537325" y="2951163"/>
          <p14:tracePt t="213056" x="6426200" y="2951163"/>
          <p14:tracePt t="213064" x="6273800" y="2959100"/>
          <p14:tracePt t="213072" x="6099175" y="2959100"/>
          <p14:tracePt t="213080" x="5859463" y="2974975"/>
          <p14:tracePt t="213088" x="5572125" y="2974975"/>
          <p14:tracePt t="213096" x="5318125" y="2974975"/>
          <p14:tracePt t="213104" x="4951413" y="2974975"/>
          <p14:tracePt t="213111" x="4535488" y="2974975"/>
          <p14:tracePt t="213120" x="4105275" y="2974975"/>
          <p14:tracePt t="213128" x="3611563" y="2967038"/>
          <p14:tracePt t="213136" x="3284538" y="2967038"/>
          <p14:tracePt t="213144" x="2981325" y="2967038"/>
          <p14:tracePt t="213152" x="2654300" y="2967038"/>
          <p14:tracePt t="213160" x="2374900" y="2967038"/>
          <p14:tracePt t="213168" x="2073275" y="2967038"/>
          <p14:tracePt t="213176" x="1793875" y="2967038"/>
          <p14:tracePt t="213184" x="1674813" y="2959100"/>
          <p14:tracePt t="213192" x="1514475" y="2951163"/>
          <p14:tracePt t="213200" x="1395413" y="2951163"/>
          <p14:tracePt t="213209" x="1274763" y="2935288"/>
          <p14:tracePt t="213216" x="1203325" y="2935288"/>
          <p14:tracePt t="213225" x="1147763" y="2935288"/>
          <p14:tracePt t="213232" x="1116013" y="2935288"/>
          <p14:tracePt t="213240" x="1076325" y="2935288"/>
          <p14:tracePt t="213248" x="1052513" y="2935288"/>
          <p14:tracePt t="213258" x="1036638" y="2935288"/>
          <p14:tracePt t="213263" x="1020763" y="2935288"/>
          <p14:tracePt t="213272" x="1004888" y="2935288"/>
          <p14:tracePt t="213280" x="989013" y="2935288"/>
          <p14:tracePt t="213297" x="973138" y="2935288"/>
          <p14:tracePt t="213304" x="965200" y="2935288"/>
          <p14:tracePt t="213311" x="957263" y="2927350"/>
          <p14:tracePt t="213320" x="949325" y="2927350"/>
          <p14:tracePt t="213336" x="941388" y="2919413"/>
          <p14:tracePt t="213352" x="933450" y="2919413"/>
          <p14:tracePt t="213360" x="933450" y="2909888"/>
          <p14:tracePt t="213384" x="941388" y="2901950"/>
          <p14:tracePt t="213392" x="941388" y="2894013"/>
          <p14:tracePt t="213400" x="957263" y="2886075"/>
          <p14:tracePt t="213408" x="965200" y="2870200"/>
          <p14:tracePt t="213416" x="981075" y="2862263"/>
          <p14:tracePt t="213424" x="996950" y="2838450"/>
          <p14:tracePt t="213432" x="1028700" y="2814638"/>
          <p14:tracePt t="213441" x="1052513" y="2798763"/>
          <p14:tracePt t="213448" x="1060450" y="2774950"/>
          <p14:tracePt t="213458" x="1076325" y="2774950"/>
          <p14:tracePt t="213463" x="1092200" y="2759075"/>
          <p14:tracePt t="213472" x="1100138" y="2759075"/>
          <p14:tracePt t="213490" x="1108075" y="2759075"/>
          <p14:tracePt t="213496" x="1108075" y="2751138"/>
          <p14:tracePt t="213568" x="1108075" y="2743200"/>
          <p14:tracePt t="213584" x="1108075" y="2735263"/>
          <p14:tracePt t="213649" x="1108075" y="2743200"/>
          <p14:tracePt t="213658" x="1116013" y="2759075"/>
          <p14:tracePt t="213667" x="1123950" y="2782888"/>
          <p14:tracePt t="213672" x="1131888" y="2798763"/>
          <p14:tracePt t="213680" x="1147763" y="2814638"/>
          <p14:tracePt t="213689" x="1163638" y="2919413"/>
          <p14:tracePt t="213696" x="1179513" y="3014663"/>
          <p14:tracePt t="213704" x="1211263" y="3094038"/>
          <p14:tracePt t="213711" x="1235075" y="3244850"/>
          <p14:tracePt t="213720" x="1243013" y="3357563"/>
          <p14:tracePt t="213728" x="1250950" y="3468688"/>
          <p14:tracePt t="213736" x="1258888" y="3579813"/>
          <p14:tracePt t="213744" x="1258888" y="3644900"/>
          <p14:tracePt t="213752" x="1266825" y="3724275"/>
          <p14:tracePt t="213760" x="1266825" y="3748088"/>
          <p14:tracePt t="213768" x="1274763" y="3763963"/>
          <p14:tracePt t="213776" x="1274763" y="3771900"/>
          <p14:tracePt t="213809" x="1274763" y="3763963"/>
          <p14:tracePt t="213821" x="1274763" y="3748088"/>
          <p14:tracePt t="213828" x="1274763" y="3708400"/>
          <p14:tracePt t="213832" x="1274763" y="3684588"/>
          <p14:tracePt t="213841" x="1266825" y="3668713"/>
          <p14:tracePt t="213848" x="1266825" y="3652838"/>
          <p14:tracePt t="213858" x="1266825" y="3629025"/>
          <p14:tracePt t="213864" x="1266825" y="3595688"/>
          <p14:tracePt t="213873" x="1258888" y="3579813"/>
          <p14:tracePt t="213880" x="1258888" y="3548063"/>
          <p14:tracePt t="213889" x="1258888" y="3540125"/>
          <p14:tracePt t="213896" x="1250950" y="3532188"/>
          <p14:tracePt t="213904" x="1235075" y="3516313"/>
          <p14:tracePt t="213926" x="1211263" y="3500438"/>
          <p14:tracePt t="213928" x="1203325" y="3500438"/>
          <p14:tracePt t="213936" x="1195388" y="3500438"/>
          <p14:tracePt t="213944" x="1187450" y="3500438"/>
          <p14:tracePt t="213952" x="1179513" y="3500438"/>
          <p14:tracePt t="213960" x="1171575" y="3500438"/>
          <p14:tracePt t="213976" x="1163638" y="3500438"/>
          <p14:tracePt t="213984" x="1163638" y="3516313"/>
          <p14:tracePt t="213992" x="1147763" y="3516313"/>
          <p14:tracePt t="214000" x="1139825" y="3540125"/>
          <p14:tracePt t="214008" x="1139825" y="3556000"/>
          <p14:tracePt t="214016" x="1139825" y="3629025"/>
          <p14:tracePt t="214023" x="1139825" y="3708400"/>
          <p14:tracePt t="214032" x="1139825" y="3732213"/>
          <p14:tracePt t="214040" x="1139825" y="3748088"/>
          <p14:tracePt t="214048" x="1155700" y="3756025"/>
          <p14:tracePt t="214058" x="1203325" y="3771900"/>
          <p14:tracePt t="214064" x="1292225" y="3787775"/>
          <p14:tracePt t="214073" x="1379538" y="3787775"/>
          <p14:tracePt t="214080" x="1458913" y="3787775"/>
          <p14:tracePt t="214090" x="1546225" y="3779838"/>
          <p14:tracePt t="214096" x="1666875" y="3763963"/>
          <p14:tracePt t="214103" x="1770063" y="3748088"/>
          <p14:tracePt t="214112" x="1889125" y="3716338"/>
          <p14:tracePt t="214125" x="1960563" y="3684588"/>
          <p14:tracePt t="214128" x="2008188" y="3644900"/>
          <p14:tracePt t="214136" x="2041525" y="3621088"/>
          <p14:tracePt t="214144" x="2065338" y="3532188"/>
          <p14:tracePt t="214151" x="2081213" y="3500438"/>
          <p14:tracePt t="214160" x="2081213" y="3452813"/>
          <p14:tracePt t="214167" x="2097088" y="3397250"/>
          <p14:tracePt t="214175" x="2097088" y="3365500"/>
          <p14:tracePt t="214184" x="2097088" y="3317875"/>
          <p14:tracePt t="214192" x="2089150" y="3309938"/>
          <p14:tracePt t="214200" x="2089150" y="3302000"/>
          <p14:tracePt t="214208" x="2057400" y="3252788"/>
          <p14:tracePt t="214216" x="2049463" y="3252788"/>
          <p14:tracePt t="214225" x="2033588" y="3228975"/>
          <p14:tracePt t="214232" x="2017713" y="3228975"/>
          <p14:tracePt t="214240" x="2000250" y="3228975"/>
          <p14:tracePt t="214248" x="1960563" y="3228975"/>
          <p14:tracePt t="214257" x="1936750" y="3228975"/>
          <p14:tracePt t="214264" x="1920875" y="3228975"/>
          <p14:tracePt t="214276" x="1881188" y="3228975"/>
          <p14:tracePt t="214280" x="1857375" y="3228975"/>
          <p14:tracePt t="214288" x="1825625" y="3228975"/>
          <p14:tracePt t="214296" x="1778000" y="3228975"/>
          <p14:tracePt t="214304" x="1770063" y="3228975"/>
          <p14:tracePt t="214311" x="1738313" y="3228975"/>
          <p14:tracePt t="214320" x="1666875" y="3244850"/>
          <p14:tracePt t="214327" x="1609725" y="3252788"/>
          <p14:tracePt t="214336" x="1570038" y="3270250"/>
          <p14:tracePt t="214344" x="1522413" y="3278188"/>
          <p14:tracePt t="214352" x="1371600" y="3309938"/>
          <p14:tracePt t="214360" x="1355725" y="3341688"/>
          <p14:tracePt t="214368" x="1331913" y="3357563"/>
          <p14:tracePt t="214376" x="1323975" y="3365500"/>
          <p14:tracePt t="214384" x="1316038" y="3365500"/>
          <p14:tracePt t="214392" x="1316038" y="3381375"/>
          <p14:tracePt t="214408" x="1316038" y="3389313"/>
          <p14:tracePt t="214416" x="1331913" y="3397250"/>
          <p14:tracePt t="214424" x="1355725" y="3413125"/>
          <p14:tracePt t="214432" x="1387475" y="3413125"/>
          <p14:tracePt t="214439" x="1435100" y="3421063"/>
          <p14:tracePt t="214448" x="1522413" y="3444875"/>
          <p14:tracePt t="214456" x="1585913" y="3452813"/>
          <p14:tracePt t="214464" x="1666875" y="3460750"/>
          <p14:tracePt t="214473" x="1746250" y="3460750"/>
          <p14:tracePt t="214480" x="1809750" y="3460750"/>
          <p14:tracePt t="214488" x="1857375" y="3460750"/>
          <p14:tracePt t="214496" x="1905000" y="3460750"/>
          <p14:tracePt t="214505" x="1920875" y="3460750"/>
          <p14:tracePt t="214512" x="1928813" y="3460750"/>
          <p14:tracePt t="214651" x="1928813" y="3468688"/>
          <p14:tracePt t="214657" x="1928813" y="3476625"/>
          <p14:tracePt t="214664" x="1928813" y="3492500"/>
          <p14:tracePt t="214672" x="1928813" y="3532188"/>
          <p14:tracePt t="214680" x="1960563" y="3660775"/>
          <p14:tracePt t="214688" x="1984375" y="3724275"/>
          <p14:tracePt t="214696" x="2000250" y="3835400"/>
          <p14:tracePt t="214704" x="2033588" y="3956050"/>
          <p14:tracePt t="214712" x="2049463" y="4019550"/>
          <p14:tracePt t="214720" x="2065338" y="4067175"/>
          <p14:tracePt t="214728" x="2073275" y="4090988"/>
          <p14:tracePt t="214736" x="2073275" y="4098925"/>
          <p14:tracePt t="214745" x="2073275" y="4114800"/>
          <p14:tracePt t="214752" x="2073275" y="4122738"/>
          <p14:tracePt t="214760" x="2073275" y="4130675"/>
          <p14:tracePt t="214784" x="2073275" y="4138613"/>
          <p14:tracePt t="214792" x="2065338" y="4146550"/>
          <p14:tracePt t="214800" x="2057400" y="4154488"/>
          <p14:tracePt t="214816" x="2049463" y="4162425"/>
          <p14:tracePt t="214824" x="2049463" y="4170363"/>
          <p14:tracePt t="214840" x="2049463" y="4178300"/>
          <p14:tracePt t="214848" x="2041525" y="4178300"/>
          <p14:tracePt t="214855" x="2041525" y="4194175"/>
          <p14:tracePt t="214864" x="2041525" y="4210050"/>
          <p14:tracePt t="214873" x="2041525" y="4233863"/>
          <p14:tracePt t="214880" x="2033588" y="4265613"/>
          <p14:tracePt t="214888" x="2033588" y="4291013"/>
          <p14:tracePt t="214896" x="2033588" y="4338638"/>
          <p14:tracePt t="214904" x="2033588" y="4354513"/>
          <p14:tracePt t="214912" x="2033588" y="4418013"/>
          <p14:tracePt t="214925" x="2033588" y="4441825"/>
          <p14:tracePt t="214928" x="2033588" y="4449763"/>
          <p14:tracePt t="214939" x="2033588" y="4473575"/>
          <p14:tracePt t="214946" x="2033588" y="4497388"/>
          <p14:tracePt t="214952" x="2033588" y="4513263"/>
          <p14:tracePt t="214960" x="2033588" y="4529138"/>
          <p14:tracePt t="214968" x="2033588" y="4576763"/>
          <p14:tracePt t="214976" x="2033588" y="4592638"/>
          <p14:tracePt t="214984" x="2033588" y="4608513"/>
          <p14:tracePt t="214991" x="2033588" y="4616450"/>
          <p14:tracePt t="215000" x="2033588" y="4624388"/>
          <p14:tracePt t="215072" x="2033588" y="4616450"/>
          <p14:tracePt t="215081" x="2025650" y="4616450"/>
          <p14:tracePt t="215137" x="2025650" y="4608513"/>
          <p14:tracePt t="215203" x="2025650" y="4600575"/>
          <p14:tracePt t="215241" x="2025650" y="4592638"/>
          <p14:tracePt t="215581" x="2033588" y="4600575"/>
          <p14:tracePt t="215586" x="2049463" y="4600575"/>
          <p14:tracePt t="215593" x="2057400" y="4600575"/>
          <p14:tracePt t="215600" x="2073275" y="4592638"/>
          <p14:tracePt t="215840" x="2089150" y="4633913"/>
          <p14:tracePt t="215847" x="2081213" y="4633913"/>
          <p14:tracePt t="215856" x="2081213" y="4624388"/>
          <p14:tracePt t="215864" x="2073275" y="4624388"/>
          <p14:tracePt t="215872" x="2073275" y="4616450"/>
          <p14:tracePt t="215895" x="2065338" y="4616450"/>
          <p14:tracePt t="215904" x="2057400" y="4616450"/>
          <p14:tracePt t="215912" x="2041525" y="4616450"/>
          <p14:tracePt t="215934" x="2025650" y="4624388"/>
          <p14:tracePt t="215944" x="2017713" y="4624388"/>
          <p14:tracePt t="216020" x="2017713" y="4616450"/>
          <p14:tracePt t="216026" x="2025650" y="4592638"/>
          <p14:tracePt t="216033" x="2041525" y="4584700"/>
          <p14:tracePt t="216040" x="2049463" y="4529138"/>
          <p14:tracePt t="216048" x="2144713" y="4441825"/>
          <p14:tracePt t="216056" x="2224088" y="4346575"/>
          <p14:tracePt t="216065" x="2303463" y="4273550"/>
          <p14:tracePt t="216072" x="2400300" y="4194175"/>
          <p14:tracePt t="216081" x="2535238" y="4035425"/>
          <p14:tracePt t="216088" x="2614613" y="3963988"/>
          <p14:tracePt t="216096" x="2759075" y="3827463"/>
          <p14:tracePt t="216104" x="2894013" y="3668713"/>
          <p14:tracePt t="216112" x="2965450" y="3629025"/>
          <p14:tracePt t="216120" x="3060700" y="3571875"/>
          <p14:tracePt t="216128" x="3092450" y="3540125"/>
          <p14:tracePt t="216136" x="3117850" y="3524250"/>
          <p14:tracePt t="216144" x="3141663" y="3500438"/>
          <p14:tracePt t="216151" x="3149600" y="3492500"/>
          <p14:tracePt t="216160" x="3165475" y="3484563"/>
          <p14:tracePt t="216176" x="3165475" y="3476625"/>
          <p14:tracePt t="216240" x="3173413" y="3476625"/>
          <p14:tracePt t="216248" x="3173413" y="3484563"/>
          <p14:tracePt t="216256" x="3173413" y="3508375"/>
          <p14:tracePt t="216265" x="3173413" y="3524250"/>
          <p14:tracePt t="216272" x="3165475" y="3595688"/>
          <p14:tracePt t="216282" x="3141663" y="3684588"/>
          <p14:tracePt t="216288" x="3133725" y="3748088"/>
          <p14:tracePt t="216298" x="3117850" y="3819525"/>
          <p14:tracePt t="216304" x="3100388" y="3875088"/>
          <p14:tracePt t="216312" x="3084513" y="3948113"/>
          <p14:tracePt t="216320" x="3076575" y="3956050"/>
          <p14:tracePt t="216328" x="3076575" y="4027488"/>
          <p14:tracePt t="216336" x="3076575" y="4122738"/>
          <p14:tracePt t="216344" x="3068638" y="4170363"/>
          <p14:tracePt t="216352" x="3068638" y="4225925"/>
          <p14:tracePt t="216360" x="3052763" y="4241800"/>
          <p14:tracePt t="216368" x="3052763" y="4249738"/>
          <p14:tracePt t="216376" x="3044825" y="4298950"/>
          <p14:tracePt t="216384" x="3036888" y="4322763"/>
          <p14:tracePt t="216392" x="3028950" y="4330700"/>
          <p14:tracePt t="216399" x="3028950" y="4338638"/>
          <p14:tracePt t="216408" x="3028950" y="4346575"/>
          <p14:tracePt t="216472" x="3028950" y="4338638"/>
          <p14:tracePt t="216488" x="3028950" y="4330700"/>
          <p14:tracePt t="216497" x="3044825" y="4330700"/>
          <p14:tracePt t="216536" x="3044825" y="4322763"/>
          <p14:tracePt t="216544" x="3052763" y="4322763"/>
          <p14:tracePt t="216560" x="3052763" y="4314825"/>
          <p14:tracePt t="216576" x="3052763" y="4306888"/>
          <p14:tracePt t="216592" x="3052763" y="4298950"/>
          <p14:tracePt t="216600" x="3052763" y="4291013"/>
          <p14:tracePt t="216608" x="3052763" y="4281488"/>
          <p14:tracePt t="216616" x="3052763" y="4257675"/>
          <p14:tracePt t="216624" x="3052763" y="4241800"/>
          <p14:tracePt t="216632" x="3052763" y="4233863"/>
          <p14:tracePt t="216647" x="3052763" y="4217988"/>
          <p14:tracePt t="216664" x="3044825" y="4194175"/>
          <p14:tracePt t="216672" x="3044825" y="4186238"/>
          <p14:tracePt t="216680" x="3036888" y="4178300"/>
          <p14:tracePt t="216688" x="3028950" y="4170363"/>
          <p14:tracePt t="216699" x="3028950" y="4154488"/>
          <p14:tracePt t="216721" x="3021013" y="4154488"/>
          <p14:tracePt t="216760" x="3013075" y="4162425"/>
          <p14:tracePt t="216767" x="3005138" y="4178300"/>
          <p14:tracePt t="216776" x="2997200" y="4217988"/>
          <p14:tracePt t="216784" x="2981325" y="4306888"/>
          <p14:tracePt t="216792" x="2965450" y="4402138"/>
          <p14:tracePt t="216799" x="2957513" y="4481513"/>
          <p14:tracePt t="216808" x="2949575" y="4560888"/>
          <p14:tracePt t="216816" x="2949575" y="4657725"/>
          <p14:tracePt t="216824" x="2949575" y="4673600"/>
          <p14:tracePt t="216832" x="2941638" y="4729163"/>
          <p14:tracePt t="216840" x="2941638" y="4737100"/>
          <p14:tracePt t="216856" x="2941638" y="4745038"/>
          <p14:tracePt t="216906" x="2941638" y="4752975"/>
          <p14:tracePt t="216912" x="2941638" y="4760913"/>
          <p14:tracePt t="216921" x="2933700" y="4760913"/>
          <p14:tracePt t="216928" x="2925763" y="4776788"/>
          <p14:tracePt t="216936" x="2925763" y="4784725"/>
          <p14:tracePt t="216944" x="2925763" y="4792663"/>
          <p14:tracePt t="216952" x="2917825" y="4800600"/>
          <p14:tracePt t="216960" x="2917825" y="4808538"/>
          <p14:tracePt t="216976" x="2909888" y="4816475"/>
          <p14:tracePt t="216984" x="2894013" y="4840288"/>
          <p14:tracePt t="216992" x="2894013" y="4848225"/>
          <p14:tracePt t="217006" x="2870200" y="4903788"/>
          <p14:tracePt t="217010" x="2854325" y="5016500"/>
          <p14:tracePt t="217018" x="2822575" y="5135563"/>
          <p14:tracePt t="217024" x="2767013" y="5238750"/>
          <p14:tracePt t="217032" x="2733675" y="5319713"/>
          <p14:tracePt t="217040" x="2709863" y="5375275"/>
          <p14:tracePt t="217049" x="2693988" y="5414963"/>
          <p14:tracePt t="217056" x="2686050" y="5422900"/>
          <p14:tracePt t="217064" x="2678113" y="5446713"/>
          <p14:tracePt t="217072" x="2678113" y="5454650"/>
          <p14:tracePt t="217217" x="2678113" y="5462588"/>
          <p14:tracePt t="217232" x="2678113" y="5470525"/>
          <p14:tracePt t="217248" x="2678113" y="5478463"/>
          <p14:tracePt t="217263" x="2678113" y="5486400"/>
          <p14:tracePt t="217272" x="2678113" y="5502275"/>
          <p14:tracePt t="217280" x="2670175" y="5526088"/>
          <p14:tracePt t="217288" x="2662238" y="5541963"/>
          <p14:tracePt t="217296" x="2662238" y="5557838"/>
          <p14:tracePt t="217309" x="2654300" y="5605463"/>
          <p14:tracePt t="217312" x="2646363" y="5621338"/>
          <p14:tracePt t="217321" x="2646363" y="5670550"/>
          <p14:tracePt t="217328" x="2646363" y="5694363"/>
          <p14:tracePt t="217336" x="2638425" y="5710238"/>
          <p14:tracePt t="217344" x="2638425" y="5718175"/>
          <p14:tracePt t="217353" x="2638425" y="5726113"/>
          <p14:tracePt t="217360" x="2638425" y="5741988"/>
          <p14:tracePt t="217416" x="2646363" y="5741988"/>
          <p14:tracePt t="217424" x="2654300" y="5741988"/>
          <p14:tracePt t="217448" x="2662238" y="5741988"/>
          <p14:tracePt t="217460" x="2662238" y="5734050"/>
          <p14:tracePt t="217464" x="2678113" y="5726113"/>
          <p14:tracePt t="217472" x="2678113" y="5710238"/>
          <p14:tracePt t="217480" x="2701925" y="5686425"/>
          <p14:tracePt t="217488" x="2709863" y="5678488"/>
          <p14:tracePt t="217496" x="2741613" y="5629275"/>
          <p14:tracePt t="217504" x="2751138" y="5605463"/>
          <p14:tracePt t="217512" x="2767013" y="5589588"/>
          <p14:tracePt t="217520" x="2774950" y="5573713"/>
          <p14:tracePt t="217534" x="2782888" y="5573713"/>
          <p14:tracePt t="217538" x="2782888" y="5565775"/>
          <p14:tracePt t="217568" x="2790825" y="5565775"/>
          <p14:tracePt t="217576" x="2798763" y="5565775"/>
          <p14:tracePt t="217585" x="2798763" y="5589588"/>
          <p14:tracePt t="217592" x="2798763" y="5605463"/>
          <p14:tracePt t="217600" x="2806700" y="5678488"/>
          <p14:tracePt t="217613" x="2806700" y="5741988"/>
          <p14:tracePt t="217616" x="2806700" y="5845175"/>
          <p14:tracePt t="217623" x="2806700" y="5932488"/>
          <p14:tracePt t="217632" x="2806700" y="6029325"/>
          <p14:tracePt t="217640" x="2798763" y="6076950"/>
          <p14:tracePt t="217648" x="2798763" y="6100763"/>
          <p14:tracePt t="217656" x="2790825" y="6116638"/>
          <p14:tracePt t="217665" x="2782888" y="6124575"/>
          <p14:tracePt t="217672" x="2782888" y="6140450"/>
          <p14:tracePt t="217736" x="2767013" y="6164263"/>
          <p14:tracePt t="217744" x="2751138" y="6172200"/>
          <p14:tracePt t="217751" x="2741613" y="6180138"/>
          <p14:tracePt t="217760" x="2733675" y="6188075"/>
          <p14:tracePt t="217776" x="2733675" y="6196013"/>
          <p14:tracePt t="217816" x="2725738" y="6196013"/>
          <p14:tracePt t="217831" x="2725738" y="6180138"/>
          <p14:tracePt t="217840" x="2725738" y="6172200"/>
          <p14:tracePt t="217848" x="2725738" y="6164263"/>
          <p14:tracePt t="217855" x="2725738" y="6148388"/>
          <p14:tracePt t="217864" x="2725738" y="6100763"/>
          <p14:tracePt t="217872" x="2725738" y="6069013"/>
          <p14:tracePt t="217880" x="2725738" y="6053138"/>
          <p14:tracePt t="217888" x="2725738" y="6029325"/>
          <p14:tracePt t="217896" x="2717800" y="6005513"/>
          <p14:tracePt t="217904" x="2709863" y="5995988"/>
          <p14:tracePt t="217913" x="2701925" y="5972175"/>
          <p14:tracePt t="217920" x="2701925" y="5964238"/>
          <p14:tracePt t="217931" x="2693988" y="5956300"/>
          <p14:tracePt t="217943" x="2678113" y="5956300"/>
          <p14:tracePt t="217960" x="2670175" y="5956300"/>
          <p14:tracePt t="217968" x="2654300" y="5956300"/>
          <p14:tracePt t="217976" x="2646363" y="5964238"/>
          <p14:tracePt t="217984" x="2630488" y="5964238"/>
          <p14:tracePt t="218025" x="2630488" y="5972175"/>
          <p14:tracePt t="218031" x="2622550" y="5972175"/>
          <p14:tracePt t="218040" x="2622550" y="5980113"/>
          <p14:tracePt t="218048" x="2622550" y="5988050"/>
          <p14:tracePt t="218056" x="2622550" y="6013450"/>
          <p14:tracePt t="218064" x="2622550" y="6021388"/>
          <p14:tracePt t="218071" x="2622550" y="6029325"/>
          <p14:tracePt t="218136" x="2630488" y="6021388"/>
          <p14:tracePt t="218144" x="2638425" y="6005513"/>
          <p14:tracePt t="218152" x="2654300" y="5995988"/>
          <p14:tracePt t="218159" x="2662238" y="5988050"/>
          <p14:tracePt t="218168" x="2670175" y="5972175"/>
          <p14:tracePt t="218175" x="2670175" y="5964238"/>
          <p14:tracePt t="218184" x="2686050" y="5956300"/>
          <p14:tracePt t="218192" x="2693988" y="5948363"/>
          <p14:tracePt t="218200" x="2693988" y="5940425"/>
          <p14:tracePt t="218240" x="2686050" y="5940425"/>
          <p14:tracePt t="218248" x="2678113" y="5940425"/>
          <p14:tracePt t="218256" x="2670175" y="5940425"/>
          <p14:tracePt t="218264" x="2654300" y="5940425"/>
          <p14:tracePt t="218271" x="2630488" y="5948363"/>
          <p14:tracePt t="218281" x="2559050" y="5964238"/>
          <p14:tracePt t="218288" x="2463800" y="5995988"/>
          <p14:tracePt t="218296" x="2384425" y="6021388"/>
          <p14:tracePt t="218304" x="2279650" y="6148388"/>
          <p14:tracePt t="218313" x="2208213" y="6211888"/>
          <p14:tracePt t="218320" x="2097088" y="6259513"/>
          <p14:tracePt t="218329" x="2089150" y="6259513"/>
          <p14:tracePt t="218336" x="2089150" y="6267450"/>
          <p14:tracePt t="218376" x="2097088" y="6259513"/>
          <p14:tracePt t="218384" x="2097088" y="6251575"/>
          <p14:tracePt t="218392" x="2112963" y="6243638"/>
          <p14:tracePt t="218400" x="2120900" y="6227763"/>
          <p14:tracePt t="218408" x="2136775" y="6227763"/>
          <p14:tracePt t="218416" x="2144713" y="6211888"/>
          <p14:tracePt t="218424" x="2152650" y="6203950"/>
          <p14:tracePt t="218432" x="2168525" y="6188075"/>
          <p14:tracePt t="218441" x="2176463" y="6180138"/>
          <p14:tracePt t="218448" x="2192338" y="6164263"/>
          <p14:tracePt t="218456" x="2200275" y="6156325"/>
          <p14:tracePt t="218464" x="2216150" y="6148388"/>
          <p14:tracePt t="218481" x="2216150" y="6140450"/>
          <p14:tracePt t="218488" x="2224088" y="6140450"/>
          <p14:tracePt t="218520" x="2224088" y="6132513"/>
          <p14:tracePt t="218584" x="2232025" y="6132513"/>
          <p14:tracePt t="218642" x="2232025" y="6124575"/>
          <p14:tracePt t="218649" x="2239963" y="6124575"/>
          <p14:tracePt t="218665" x="2247900" y="6124575"/>
          <p14:tracePt t="218674" x="2255838" y="6124575"/>
          <p14:tracePt t="218680" x="2263775" y="6124575"/>
          <p14:tracePt t="218689" x="2271713" y="6124575"/>
          <p14:tracePt t="218696" x="2279650" y="6124575"/>
          <p14:tracePt t="218704" x="2287588" y="6116638"/>
          <p14:tracePt t="218713" x="2295525" y="6116638"/>
          <p14:tracePt t="218720" x="2303463" y="6108700"/>
          <p14:tracePt t="218729" x="2303463" y="6100763"/>
          <p14:tracePt t="218736" x="2311400" y="6092825"/>
          <p14:tracePt t="218745" x="2319338" y="6092825"/>
          <p14:tracePt t="218752" x="2327275" y="6092825"/>
          <p14:tracePt t="218760" x="2327275" y="6076950"/>
          <p14:tracePt t="218768" x="2327275" y="6069013"/>
          <p14:tracePt t="218776" x="2335213" y="6069013"/>
          <p14:tracePt t="218784" x="2335213" y="6061075"/>
          <p14:tracePt t="218791" x="2335213" y="6053138"/>
          <p14:tracePt t="218800" x="2343150" y="6053138"/>
          <p14:tracePt t="218808" x="2351088" y="6037263"/>
          <p14:tracePt t="218831" x="2359025" y="6029325"/>
          <p14:tracePt t="218847" x="2359025" y="6021388"/>
          <p14:tracePt t="218945" x="2359025" y="6029325"/>
          <p14:tracePt t="218968" x="2359025" y="6037263"/>
          <p14:tracePt t="218992" x="2351088" y="6037263"/>
          <p14:tracePt t="219000" x="2343150" y="6045200"/>
          <p14:tracePt t="219016" x="2335213" y="6053138"/>
          <p14:tracePt t="219024" x="2319338" y="6061075"/>
          <p14:tracePt t="219032" x="2295525" y="6061075"/>
          <p14:tracePt t="219040" x="2279650" y="6076950"/>
          <p14:tracePt t="219048" x="2239963" y="6076950"/>
          <p14:tracePt t="219056" x="2216150" y="6076950"/>
          <p14:tracePt t="219064" x="2208213" y="6076950"/>
          <p14:tracePt t="219072" x="2200275" y="6076950"/>
          <p14:tracePt t="219080" x="2192338" y="6076950"/>
          <p14:tracePt t="219096" x="2192338" y="6069013"/>
          <p14:tracePt t="219112" x="2192338" y="6053138"/>
          <p14:tracePt t="219120" x="2192338" y="6045200"/>
          <p14:tracePt t="219128" x="2192338" y="6037263"/>
          <p14:tracePt t="219135" x="2192338" y="6029325"/>
          <p14:tracePt t="219150" x="2192338" y="6013450"/>
          <p14:tracePt t="219152" x="2192338" y="6005513"/>
          <p14:tracePt t="219160" x="2192338" y="5995988"/>
          <p14:tracePt t="219167" x="2192338" y="5980113"/>
          <p14:tracePt t="219184" x="2192338" y="5972175"/>
          <p14:tracePt t="219240" x="2200275" y="5980113"/>
          <p14:tracePt t="219248" x="2200275" y="5988050"/>
          <p14:tracePt t="219256" x="2216150" y="6005513"/>
          <p14:tracePt t="219264" x="2239963" y="6013450"/>
          <p14:tracePt t="219272" x="2247900" y="6013450"/>
          <p14:tracePt t="219280" x="2271713" y="6029325"/>
          <p14:tracePt t="219288" x="2279650" y="6029325"/>
          <p14:tracePt t="219296" x="2295525" y="6029325"/>
          <p14:tracePt t="219304" x="2311400" y="6029325"/>
          <p14:tracePt t="219312" x="2319338" y="6029325"/>
          <p14:tracePt t="219320" x="2335213" y="6029325"/>
          <p14:tracePt t="219330" x="2343150" y="6021388"/>
          <p14:tracePt t="219336" x="2359025" y="6013450"/>
          <p14:tracePt t="219345" x="2359025" y="6005513"/>
          <p14:tracePt t="219352" x="2366963" y="5995988"/>
          <p14:tracePt t="219360" x="2366963" y="5988050"/>
          <p14:tracePt t="219368" x="2366963" y="5980113"/>
          <p14:tracePt t="219376" x="2366963" y="5972175"/>
          <p14:tracePt t="219408" x="2359025" y="5964238"/>
          <p14:tracePt t="219416" x="2351088" y="5964238"/>
          <p14:tracePt t="219428" x="2327275" y="5964238"/>
          <p14:tracePt t="219431" x="2311400" y="5964238"/>
          <p14:tracePt t="219447" x="2303463" y="5964238"/>
          <p14:tracePt t="219456" x="2295525" y="5964238"/>
          <p14:tracePt t="219464" x="2287588" y="5964238"/>
          <p14:tracePt t="219480" x="2279650" y="5964238"/>
          <p14:tracePt t="219504" x="2263775" y="5980113"/>
          <p14:tracePt t="219520" x="2263775" y="5995988"/>
          <p14:tracePt t="219529" x="2263775" y="6005513"/>
          <p14:tracePt t="219536" x="2255838" y="6013450"/>
          <p14:tracePt t="219545" x="2255838" y="6021388"/>
          <p14:tracePt t="219562" x="2255838" y="6029325"/>
          <p14:tracePt t="219580" x="2255838" y="6037263"/>
          <p14:tracePt t="219600" x="2263775" y="6037263"/>
          <p14:tracePt t="219607" x="2271713" y="6037263"/>
          <p14:tracePt t="219616" x="2279650" y="6037263"/>
          <p14:tracePt t="219624" x="2287588" y="6037263"/>
          <p14:tracePt t="219632" x="2287588" y="6029325"/>
          <p14:tracePt t="219647" x="2287588" y="6021388"/>
          <p14:tracePt t="219664" x="2295525" y="6021388"/>
          <p14:tracePt t="219672" x="2295525" y="6013450"/>
          <p14:tracePt t="219680" x="2295525" y="6005513"/>
          <p14:tracePt t="219688" x="2295525" y="5995988"/>
          <p14:tracePt t="219696" x="2295525" y="5988050"/>
          <p14:tracePt t="219704" x="2295525" y="5980113"/>
          <p14:tracePt t="219921" x="2303463" y="5980113"/>
          <p14:tracePt t="219929" x="2303463" y="5972175"/>
          <p14:tracePt t="219984" x="2303463" y="5964238"/>
          <p14:tracePt t="220362" x="2295525" y="5964238"/>
          <p14:tracePt t="220368" x="2295525" y="5980113"/>
          <p14:tracePt t="220392" x="2287588" y="5980113"/>
          <p14:tracePt t="220400" x="2287588" y="5988050"/>
          <p14:tracePt t="220549" x="2287588" y="5980113"/>
          <p14:tracePt t="220632" x="2287588" y="5988050"/>
          <p14:tracePt t="220648" x="2279650" y="5995988"/>
          <p14:tracePt t="220656" x="2279650" y="6005513"/>
          <p14:tracePt t="220664" x="2279650" y="6013450"/>
          <p14:tracePt t="220672" x="2279650" y="6021388"/>
          <p14:tracePt t="220688" x="2279650" y="6029325"/>
          <p14:tracePt t="220776" x="2279650" y="6021388"/>
          <p14:tracePt t="220800" x="2279650" y="6013450"/>
          <p14:tracePt t="220816" x="2279650" y="6005513"/>
          <p14:tracePt t="220824" x="2279650" y="5995988"/>
          <p14:tracePt t="220832" x="2295525" y="5988050"/>
          <p14:tracePt t="220856" x="2295525" y="5980113"/>
          <p14:tracePt t="220864" x="2295525" y="5972175"/>
          <p14:tracePt t="220872" x="2303463" y="5972175"/>
          <p14:tracePt t="220880" x="2303463" y="5964238"/>
          <p14:tracePt t="220904" x="2303463" y="5956300"/>
          <p14:tracePt t="220919" x="2311400" y="5956300"/>
          <p14:tracePt t="220928" x="2311400" y="5948363"/>
          <p14:tracePt t="221208" x="2319338" y="5948363"/>
          <p14:tracePt t="221224" x="2319338" y="5940425"/>
          <p14:tracePt t="222688" x="2327275" y="5940425"/>
          <p14:tracePt t="222769" x="2335213" y="5940425"/>
          <p14:tracePt t="222792" x="2335213" y="5948363"/>
          <p14:tracePt t="222800" x="2343150" y="5948363"/>
          <p14:tracePt t="222808" x="2343150" y="5956300"/>
          <p14:tracePt t="222832" x="2351088" y="5956300"/>
          <p14:tracePt t="222841" x="2351088" y="5964238"/>
          <p14:tracePt t="222856" x="2359025" y="5972175"/>
          <p14:tracePt t="222864" x="2366963" y="5980113"/>
          <p14:tracePt t="222872" x="2374900" y="5988050"/>
          <p14:tracePt t="222880" x="2384425" y="5995988"/>
          <p14:tracePt t="222897" x="2392363" y="6005513"/>
          <p14:tracePt t="222916" x="2400300" y="6005513"/>
          <p14:tracePt t="222931" x="2408238" y="6005513"/>
          <p14:tracePt t="222936" x="2416175" y="6005513"/>
          <p14:tracePt t="222944" x="2424113" y="6013450"/>
          <p14:tracePt t="222961" x="2439988" y="6021388"/>
          <p14:tracePt t="222968" x="2455863" y="6021388"/>
          <p14:tracePt t="222976" x="2479675" y="6021388"/>
          <p14:tracePt t="222984" x="2495550" y="6021388"/>
          <p14:tracePt t="222992" x="2511425" y="6021388"/>
          <p14:tracePt t="223000" x="2559050" y="6029325"/>
          <p14:tracePt t="223008" x="2566988" y="6029325"/>
          <p14:tracePt t="223016" x="2590800" y="6029325"/>
          <p14:tracePt t="223024" x="2614613" y="6029325"/>
          <p14:tracePt t="223032" x="2622550" y="6029325"/>
          <p14:tracePt t="223041" x="2630488" y="6029325"/>
          <p14:tracePt t="223048" x="2654300" y="6029325"/>
          <p14:tracePt t="223056" x="2662238" y="6029325"/>
          <p14:tracePt t="223068" x="2670175" y="6029325"/>
          <p14:tracePt t="223072" x="2693988" y="6029325"/>
          <p14:tracePt t="223088" x="2701925" y="6029325"/>
          <p14:tracePt t="223096" x="2717800" y="6029325"/>
          <p14:tracePt t="223111" x="2725738" y="6037263"/>
          <p14:tracePt t="223128" x="2733675" y="6037263"/>
          <p14:tracePt t="223144" x="2741613" y="6037263"/>
          <p14:tracePt t="223152" x="2751138" y="6037263"/>
          <p14:tracePt t="223159" x="2767013" y="6037263"/>
          <p14:tracePt t="223176" x="2774950" y="6037263"/>
          <p14:tracePt t="223184" x="2790825" y="6037263"/>
          <p14:tracePt t="223192" x="2798763" y="6037263"/>
          <p14:tracePt t="223208" x="2806700" y="6037263"/>
          <p14:tracePt t="223220" x="2814638" y="6037263"/>
          <p14:tracePt t="223257" x="2822575" y="6037263"/>
          <p14:tracePt t="223280" x="2830513" y="6037263"/>
          <p14:tracePt t="223296" x="2838450" y="6037263"/>
          <p14:tracePt t="223304" x="2846388" y="6037263"/>
          <p14:tracePt t="223311" x="2854325" y="6037263"/>
          <p14:tracePt t="223327" x="2862263" y="6037263"/>
          <p14:tracePt t="223344" x="2870200" y="6037263"/>
          <p14:tracePt t="223361" x="2878138" y="6037263"/>
          <p14:tracePt t="224730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Bulk free energy density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4B814E66-CAED-424D-8941-4768ABFF5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6" y="1556743"/>
            <a:ext cx="8640763" cy="504068"/>
          </a:xfrm>
        </p:spPr>
        <p:txBody>
          <a:bodyPr/>
          <a:lstStyle/>
          <a:p>
            <a:r>
              <a:rPr lang="en-US" sz="1800" dirty="0"/>
              <a:t>Landau free energy functional for phase transformation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19D687D-540C-4025-947E-F293827855F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50" y="2063558"/>
            <a:ext cx="3495479" cy="93042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0938986-5CA2-4A3E-8C62-46D3CFEC5D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865" y="3429000"/>
            <a:ext cx="6264870" cy="276303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23177891-D978-407F-BA6C-C04CEF86113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24200" y="1607760"/>
              <a:ext cx="7113960" cy="4533480"/>
            </p14:xfrm>
          </p:contentPart>
        </mc:Choice>
        <mc:Fallback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23177891-D978-407F-BA6C-C04CEF86113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14840" y="1598400"/>
                <a:ext cx="7132680" cy="45522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B669749-3CD4-45F2-938C-B4DD3A2A7A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84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59166">
        <p:fade/>
      </p:transition>
    </mc:Choice>
    <mc:Fallback>
      <p:transition advTm="3591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487" x="3914775" y="2447925"/>
          <p14:tracePt t="13651" x="3914775" y="2455863"/>
          <p14:tracePt t="13667" x="3922713" y="2455863"/>
          <p14:tracePt t="13687" x="3930650" y="2463800"/>
          <p14:tracePt t="13755" x="3930650" y="2471738"/>
          <p14:tracePt t="13780" x="3875088" y="2471738"/>
          <p14:tracePt t="13787" x="3778250" y="2471738"/>
          <p14:tracePt t="13796" x="3651250" y="2471738"/>
          <p14:tracePt t="13803" x="3492500" y="2463800"/>
          <p14:tracePt t="13811" x="3340100" y="2463800"/>
          <p14:tracePt t="13818" x="3228975" y="2455863"/>
          <p14:tracePt t="13827" x="3149600" y="2455863"/>
          <p14:tracePt t="13838" x="3084513" y="2455863"/>
          <p14:tracePt t="13843" x="3005138" y="2447925"/>
          <p14:tracePt t="13851" x="2981325" y="2447925"/>
          <p14:tracePt t="13859" x="2949575" y="2447925"/>
          <p14:tracePt t="13867" x="2933700" y="2447925"/>
          <p14:tracePt t="13874" x="2909888" y="2439988"/>
          <p14:tracePt t="13893" x="2854325" y="2400300"/>
          <p14:tracePt t="13899" x="2830513" y="2400300"/>
          <p14:tracePt t="13908" x="2814638" y="2392363"/>
          <p14:tracePt t="13914" x="2798763" y="2392363"/>
          <p14:tracePt t="13923" x="2774950" y="2384425"/>
          <p14:tracePt t="13931" x="2759075" y="2384425"/>
          <p14:tracePt t="13938" x="2741613" y="2384425"/>
          <p14:tracePt t="13947" x="2733675" y="2384425"/>
          <p14:tracePt t="13955" x="2717800" y="2384425"/>
          <p14:tracePt t="13963" x="2709863" y="2384425"/>
          <p14:tracePt t="13971" x="2686050" y="2384425"/>
          <p14:tracePt t="13979" x="2678113" y="2384425"/>
          <p14:tracePt t="14027" x="2686050" y="2384425"/>
          <p14:tracePt t="14043" x="2693988" y="2384425"/>
          <p14:tracePt t="14051" x="2701925" y="2384425"/>
          <p14:tracePt t="14059" x="2709863" y="2384425"/>
          <p14:tracePt t="14066" x="2782888" y="2384425"/>
          <p14:tracePt t="14075" x="2862263" y="2384425"/>
          <p14:tracePt t="14083" x="2957513" y="2384425"/>
          <p14:tracePt t="14091" x="3092450" y="2392363"/>
          <p14:tracePt t="14099" x="3173413" y="2392363"/>
          <p14:tracePt t="14107" x="3276600" y="2408238"/>
          <p14:tracePt t="14114" x="3379788" y="2408238"/>
          <p14:tracePt t="14122" x="3492500" y="2408238"/>
          <p14:tracePt t="14130" x="3556000" y="2408238"/>
          <p14:tracePt t="14138" x="3667125" y="2408238"/>
          <p14:tracePt t="14147" x="3746500" y="2408238"/>
          <p14:tracePt t="14154" x="3778250" y="2408238"/>
          <p14:tracePt t="14163" x="3825875" y="2408238"/>
          <p14:tracePt t="14171" x="3851275" y="2408238"/>
          <p14:tracePt t="14179" x="3859213" y="2408238"/>
          <p14:tracePt t="14187" x="3867150" y="2408238"/>
          <p14:tracePt t="14195" x="3875088" y="2408238"/>
          <p14:tracePt t="14210" x="3890963" y="2408238"/>
          <p14:tracePt t="14218" x="3898900" y="2400300"/>
          <p14:tracePt t="14226" x="3906838" y="2400300"/>
          <p14:tracePt t="14235" x="3922713" y="2400300"/>
          <p14:tracePt t="14242" x="3946525" y="2400300"/>
          <p14:tracePt t="14250" x="3962400" y="2392363"/>
          <p14:tracePt t="14259" x="3978275" y="2376488"/>
          <p14:tracePt t="14266" x="4002088" y="2376488"/>
          <p14:tracePt t="14275" x="4010025" y="2368550"/>
          <p14:tracePt t="14282" x="4033838" y="2368550"/>
          <p14:tracePt t="14291" x="4057650" y="2360613"/>
          <p14:tracePt t="14298" x="4073525" y="2352675"/>
          <p14:tracePt t="14307" x="4089400" y="2344738"/>
          <p14:tracePt t="14315" x="4113213" y="2336800"/>
          <p14:tracePt t="14322" x="4129088" y="2328863"/>
          <p14:tracePt t="14330" x="4144963" y="2320925"/>
          <p14:tracePt t="14338" x="4168775" y="2312988"/>
          <p14:tracePt t="14395" x="4168775" y="2305050"/>
          <p14:tracePt t="14418" x="4152900" y="2297113"/>
          <p14:tracePt t="14427" x="4144963" y="2289175"/>
          <p14:tracePt t="14436" x="4137025" y="2289175"/>
          <p14:tracePt t="14443" x="4121150" y="2281238"/>
          <p14:tracePt t="14450" x="4097338" y="2281238"/>
          <p14:tracePt t="14459" x="4073525" y="2281238"/>
          <p14:tracePt t="14467" x="4057650" y="2281238"/>
          <p14:tracePt t="14474" x="4017963" y="2281238"/>
          <p14:tracePt t="14482" x="3962400" y="2281238"/>
          <p14:tracePt t="14490" x="3946525" y="2281238"/>
          <p14:tracePt t="14498" x="3906838" y="2281238"/>
          <p14:tracePt t="14507" x="3883025" y="2281238"/>
          <p14:tracePt t="14515" x="3851275" y="2281238"/>
          <p14:tracePt t="14524" x="3833813" y="2281238"/>
          <p14:tracePt t="14531" x="3810000" y="2273300"/>
          <p14:tracePt t="14538" x="3794125" y="2273300"/>
          <p14:tracePt t="14547" x="3778250" y="2273300"/>
          <p14:tracePt t="14555" x="3770313" y="2273300"/>
          <p14:tracePt t="14563" x="3754438" y="2273300"/>
          <p14:tracePt t="14579" x="3738563" y="2273300"/>
          <p14:tracePt t="14594" x="3730625" y="2273300"/>
          <p14:tracePt t="14603" x="3722688" y="2289175"/>
          <p14:tracePt t="14610" x="3714750" y="2289175"/>
          <p14:tracePt t="14619" x="3706813" y="2297113"/>
          <p14:tracePt t="14626" x="3706813" y="2312988"/>
          <p14:tracePt t="14635" x="3698875" y="2336800"/>
          <p14:tracePt t="14642" x="3698875" y="2344738"/>
          <p14:tracePt t="14651" x="3698875" y="2360613"/>
          <p14:tracePt t="14658" x="3706813" y="2416175"/>
          <p14:tracePt t="14668" x="3714750" y="2432050"/>
          <p14:tracePt t="14675" x="3730625" y="2447925"/>
          <p14:tracePt t="14683" x="3746500" y="2551113"/>
          <p14:tracePt t="14690" x="3817938" y="2566988"/>
          <p14:tracePt t="14701" x="3906838" y="2584450"/>
          <p14:tracePt t="14708" x="3978275" y="2600325"/>
          <p14:tracePt t="14715" x="4081463" y="2600325"/>
          <p14:tracePt t="14724" x="4192588" y="2600325"/>
          <p14:tracePt t="14731" x="4265613" y="2592388"/>
          <p14:tracePt t="14740" x="4368800" y="2576513"/>
          <p14:tracePt t="14742" x="4456113" y="2519363"/>
          <p14:tracePt t="14754" x="4471988" y="2439988"/>
          <p14:tracePt t="14763" x="4479925" y="2368550"/>
          <p14:tracePt t="14771" x="4487863" y="2297113"/>
          <p14:tracePt t="14779" x="4479925" y="2241550"/>
          <p14:tracePt t="14787" x="4464050" y="2176463"/>
          <p14:tracePt t="14795" x="4456113" y="2168525"/>
          <p14:tracePt t="14803" x="4448175" y="2160588"/>
          <p14:tracePt t="14811" x="4432300" y="2160588"/>
          <p14:tracePt t="14834" x="4416425" y="2160588"/>
          <p14:tracePt t="14842" x="4400550" y="2160588"/>
          <p14:tracePt t="14851" x="4376738" y="2160588"/>
          <p14:tracePt t="14858" x="4344988" y="2160588"/>
          <p14:tracePt t="14867" x="4233863" y="2160588"/>
          <p14:tracePt t="14876" x="4121150" y="2160588"/>
          <p14:tracePt t="14883" x="4002088" y="2176463"/>
          <p14:tracePt t="14895" x="3810000" y="2176463"/>
          <p14:tracePt t="14900" x="3690938" y="2184400"/>
          <p14:tracePt t="14907" x="3571875" y="2224088"/>
          <p14:tracePt t="14915" x="3492500" y="2241550"/>
          <p14:tracePt t="14923" x="3435350" y="2289175"/>
          <p14:tracePt t="14930" x="3411538" y="2305050"/>
          <p14:tracePt t="14939" x="3371850" y="2312988"/>
          <p14:tracePt t="14947" x="3363913" y="2312988"/>
          <p14:tracePt t="14955" x="3355975" y="2320925"/>
          <p14:tracePt t="14987" x="3355975" y="2328863"/>
          <p14:tracePt t="14994" x="3363913" y="2328863"/>
          <p14:tracePt t="15003" x="3379788" y="2328863"/>
          <p14:tracePt t="15011" x="3427413" y="2328863"/>
          <p14:tracePt t="15019" x="3492500" y="2328863"/>
          <p14:tracePt t="15026" x="3571875" y="2320925"/>
          <p14:tracePt t="15034" x="3627438" y="2305050"/>
          <p14:tracePt t="15046" x="3659188" y="2289175"/>
          <p14:tracePt t="15051" x="3683000" y="2273300"/>
          <p14:tracePt t="15058" x="3690938" y="2265363"/>
          <p14:tracePt t="15068" x="3706813" y="2257425"/>
          <p14:tracePt t="15076" x="3722688" y="2241550"/>
          <p14:tracePt t="15083" x="3722688" y="2233613"/>
          <p14:tracePt t="15147" x="3714750" y="2233613"/>
          <p14:tracePt t="15154" x="3706813" y="2241550"/>
          <p14:tracePt t="15170" x="3706813" y="2249488"/>
          <p14:tracePt t="15179" x="3698875" y="2249488"/>
          <p14:tracePt t="15199" x="3698875" y="2257425"/>
          <p14:tracePt t="15234" x="3706813" y="2265363"/>
          <p14:tracePt t="15243" x="3714750" y="2265363"/>
          <p14:tracePt t="15251" x="3722688" y="2265363"/>
          <p14:tracePt t="15258" x="3730625" y="2273300"/>
          <p14:tracePt t="15267" x="3738563" y="2273300"/>
          <p14:tracePt t="15275" x="3746500" y="2273300"/>
          <p14:tracePt t="15283" x="3754438" y="2273300"/>
          <p14:tracePt t="15299" x="3762375" y="2273300"/>
          <p14:tracePt t="15306" x="3762375" y="2265363"/>
          <p14:tracePt t="15315" x="3770313" y="2257425"/>
          <p14:tracePt t="15325" x="3778250" y="2249488"/>
          <p14:tracePt t="15339" x="3778250" y="2241550"/>
          <p14:tracePt t="15395" x="3786188" y="2241550"/>
          <p14:tracePt t="15542" x="3786188" y="2249488"/>
          <p14:tracePt t="15573" x="3794125" y="2249488"/>
          <p14:tracePt t="15699" x="3794125" y="2257425"/>
          <p14:tracePt t="16259" x="3794125" y="2265363"/>
          <p14:tracePt t="16267" x="3817938" y="2273300"/>
          <p14:tracePt t="16275" x="3817938" y="2281238"/>
          <p14:tracePt t="16291" x="3825875" y="2281238"/>
          <p14:tracePt t="16299" x="3825875" y="2289175"/>
          <p14:tracePt t="16347" x="3825875" y="2297113"/>
          <p14:tracePt t="17053" x="3825875" y="2305050"/>
          <p14:tracePt t="17060" x="3825875" y="2312988"/>
          <p14:tracePt t="17068" x="3825875" y="2320925"/>
          <p14:tracePt t="17075" x="3833813" y="2336800"/>
          <p14:tracePt t="17083" x="3833813" y="2344738"/>
          <p14:tracePt t="17092" x="3843338" y="2352675"/>
          <p14:tracePt t="17100" x="3843338" y="2368550"/>
          <p14:tracePt t="17111" x="3843338" y="2384425"/>
          <p14:tracePt t="17123" x="3851275" y="2400300"/>
          <p14:tracePt t="17138" x="3859213" y="2408238"/>
          <p14:tracePt t="17147" x="3859213" y="2416175"/>
          <p14:tracePt t="17154" x="3859213" y="2424113"/>
          <p14:tracePt t="17163" x="3859213" y="2432050"/>
          <p14:tracePt t="17171" x="3859213" y="2439988"/>
          <p14:tracePt t="17179" x="3867150" y="2455863"/>
          <p14:tracePt t="17187" x="3867150" y="2463800"/>
          <p14:tracePt t="17203" x="3875088" y="2479675"/>
          <p14:tracePt t="17251" x="3875088" y="2487613"/>
          <p14:tracePt t="17266" x="3883025" y="2487613"/>
          <p14:tracePt t="17292" x="3883025" y="2479675"/>
          <p14:tracePt t="17301" x="3890963" y="2479675"/>
          <p14:tracePt t="17308" x="3898900" y="2479675"/>
          <p14:tracePt t="17323" x="3906838" y="2471738"/>
          <p14:tracePt t="17331" x="3906838" y="2463800"/>
          <p14:tracePt t="17355" x="3914775" y="2463800"/>
          <p14:tracePt t="17458" x="3914775" y="2471738"/>
          <p14:tracePt t="17466" x="3930650" y="2471738"/>
          <p14:tracePt t="17471" x="3930650" y="2479675"/>
          <p14:tracePt t="17483" x="3930650" y="2487613"/>
          <p14:tracePt t="17491" x="3930650" y="2495550"/>
          <p14:tracePt t="17499" x="3938588" y="2503488"/>
          <p14:tracePt t="17515" x="3938588" y="2511425"/>
          <p14:tracePt t="17707" x="3946525" y="2511425"/>
          <p14:tracePt t="17775" x="3946525" y="2503488"/>
          <p14:tracePt t="17866" x="3954463" y="2503488"/>
          <p14:tracePt t="17882" x="3954463" y="2495550"/>
          <p14:tracePt t="18539" x="3946525" y="2495550"/>
          <p14:tracePt t="18547" x="3938588" y="2511425"/>
          <p14:tracePt t="18555" x="3930650" y="2511425"/>
          <p14:tracePt t="18563" x="3922713" y="2519363"/>
          <p14:tracePt t="18571" x="3914775" y="2527300"/>
          <p14:tracePt t="18580" x="3898900" y="2535238"/>
          <p14:tracePt t="18587" x="3883025" y="2543175"/>
          <p14:tracePt t="18595" x="3875088" y="2551113"/>
          <p14:tracePt t="18603" x="3859213" y="2559050"/>
          <p14:tracePt t="18610" x="3851275" y="2566988"/>
          <p14:tracePt t="18619" x="3843338" y="2576513"/>
          <p14:tracePt t="18635" x="3833813" y="2576513"/>
          <p14:tracePt t="18651" x="3825875" y="2576513"/>
          <p14:tracePt t="18687" x="3817938" y="2576513"/>
          <p14:tracePt t="18699" x="3810000" y="2576513"/>
          <p14:tracePt t="18707" x="3802063" y="2584450"/>
          <p14:tracePt t="18715" x="3778250" y="2584450"/>
          <p14:tracePt t="18723" x="3762375" y="2584450"/>
          <p14:tracePt t="18730" x="3722688" y="2584450"/>
          <p14:tracePt t="18738" x="3611563" y="2584450"/>
          <p14:tracePt t="18747" x="3540125" y="2584450"/>
          <p14:tracePt t="18755" x="3435350" y="2592388"/>
          <p14:tracePt t="18764" x="3292475" y="2592388"/>
          <p14:tracePt t="18771" x="3173413" y="2592388"/>
          <p14:tracePt t="18779" x="3013075" y="2600325"/>
          <p14:tracePt t="18787" x="2862263" y="2600325"/>
          <p14:tracePt t="18795" x="2709863" y="2600325"/>
          <p14:tracePt t="18803" x="2574925" y="2600325"/>
          <p14:tracePt t="18811" x="2424113" y="2600325"/>
          <p14:tracePt t="18819" x="2327275" y="2600325"/>
          <p14:tracePt t="18827" x="2255838" y="2600325"/>
          <p14:tracePt t="18835" x="2200275" y="2600325"/>
          <p14:tracePt t="18843" x="2184400" y="2600325"/>
          <p14:tracePt t="18851" x="2144713" y="2600325"/>
          <p14:tracePt t="18859" x="2128838" y="2600325"/>
          <p14:tracePt t="18867" x="2120900" y="2600325"/>
          <p14:tracePt t="18875" x="2112963" y="2600325"/>
          <p14:tracePt t="18882" x="2105025" y="2600325"/>
          <p14:tracePt t="18890" x="2097088" y="2600325"/>
          <p14:tracePt t="18899" x="2089150" y="2600325"/>
          <p14:tracePt t="18954" x="2081213" y="2600325"/>
          <p14:tracePt t="18962" x="2073275" y="2600325"/>
          <p14:tracePt t="18979" x="2057400" y="2608263"/>
          <p14:tracePt t="18987" x="2049463" y="2608263"/>
          <p14:tracePt t="18995" x="2041525" y="2616200"/>
          <p14:tracePt t="19003" x="2033588" y="2624138"/>
          <p14:tracePt t="19019" x="2017713" y="2632075"/>
          <p14:tracePt t="19027" x="2017713" y="2640013"/>
          <p14:tracePt t="19034" x="2000250" y="2647950"/>
          <p14:tracePt t="19043" x="1992313" y="2655888"/>
          <p14:tracePt t="19051" x="1984375" y="2663825"/>
          <p14:tracePt t="19059" x="1976438" y="2671763"/>
          <p14:tracePt t="19067" x="1968500" y="2671763"/>
          <p14:tracePt t="19075" x="1968500" y="2679700"/>
          <p14:tracePt t="19082" x="1968500" y="2687638"/>
          <p14:tracePt t="19090" x="1960563" y="2695575"/>
          <p14:tracePt t="19098" x="1960563" y="2703513"/>
          <p14:tracePt t="19115" x="1960563" y="2711450"/>
          <p14:tracePt t="19138" x="1960563" y="2719388"/>
          <p14:tracePt t="19427" x="1960563" y="2727325"/>
          <p14:tracePt t="19499" x="1968500" y="2727325"/>
          <p14:tracePt t="19514" x="1976438" y="2735263"/>
          <p14:tracePt t="19531" x="1984375" y="2735263"/>
          <p14:tracePt t="19547" x="1992313" y="2735263"/>
          <p14:tracePt t="19554" x="1992313" y="2743200"/>
          <p14:tracePt t="19563" x="2000250" y="2743200"/>
          <p14:tracePt t="19645" x="2008188" y="2751138"/>
          <p14:tracePt t="19691" x="2008188" y="2759075"/>
          <p14:tracePt t="19723" x="2017713" y="2767013"/>
          <p14:tracePt t="19738" x="2017713" y="2774950"/>
          <p14:tracePt t="19755" x="2017713" y="2782888"/>
          <p14:tracePt t="19771" x="2017713" y="2790825"/>
          <p14:tracePt t="19779" x="2025650" y="2798763"/>
          <p14:tracePt t="19786" x="2033588" y="2814638"/>
          <p14:tracePt t="19794" x="2049463" y="2822575"/>
          <p14:tracePt t="19802" x="2112963" y="2901950"/>
          <p14:tracePt t="19811" x="2192338" y="2974975"/>
          <p14:tracePt t="19818" x="2359025" y="3078163"/>
          <p14:tracePt t="19826" x="2598738" y="3262313"/>
          <p14:tracePt t="19836" x="2790825" y="3302000"/>
          <p14:tracePt t="19842" x="2997200" y="3333750"/>
          <p14:tracePt t="19852" x="3117850" y="3333750"/>
          <p14:tracePt t="19858" x="3244850" y="3333750"/>
          <p14:tracePt t="19869" x="3443288" y="3349625"/>
          <p14:tracePt t="19874" x="3459163" y="3349625"/>
          <p14:tracePt t="19884" x="3556000" y="3365500"/>
          <p14:tracePt t="19891" x="3667125" y="3373438"/>
          <p14:tracePt t="19898" x="3730625" y="3373438"/>
          <p14:tracePt t="19906" x="3746500" y="3373438"/>
          <p14:tracePt t="19914" x="3770313" y="3381375"/>
          <p14:tracePt t="19922" x="3786188" y="3381375"/>
          <p14:tracePt t="19938" x="3794125" y="3381375"/>
          <p14:tracePt t="19963" x="3802063" y="3381375"/>
          <p14:tracePt t="19971" x="3810000" y="3373438"/>
          <p14:tracePt t="19980" x="3810000" y="3365500"/>
          <p14:tracePt t="19986" x="3817938" y="3357563"/>
          <p14:tracePt t="19995" x="3825875" y="3349625"/>
          <p14:tracePt t="20002" x="3843338" y="3341688"/>
          <p14:tracePt t="20011" x="3851275" y="3325813"/>
          <p14:tracePt t="20019" x="3867150" y="3317875"/>
          <p14:tracePt t="20026" x="3883025" y="3302000"/>
          <p14:tracePt t="20035" x="3890963" y="3294063"/>
          <p14:tracePt t="20047" x="3946525" y="3278188"/>
          <p14:tracePt t="20052" x="3946525" y="3252788"/>
          <p14:tracePt t="20059" x="3970338" y="3236913"/>
          <p14:tracePt t="20068" x="3978275" y="3228975"/>
          <p14:tracePt t="20075" x="3986213" y="3221038"/>
          <p14:tracePt t="20084" x="4002088" y="3197225"/>
          <p14:tracePt t="20091" x="4010025" y="3189288"/>
          <p14:tracePt t="20100" x="4025900" y="3165475"/>
          <p14:tracePt t="20106" x="4041775" y="3125788"/>
          <p14:tracePt t="20115" x="4049713" y="3117850"/>
          <p14:tracePt t="20122" x="4065588" y="3101975"/>
          <p14:tracePt t="20131" x="4073525" y="3094038"/>
          <p14:tracePt t="20138" x="4081463" y="3086100"/>
          <p14:tracePt t="20147" x="4089400" y="3078163"/>
          <p14:tracePt t="20227" x="4081463" y="3070225"/>
          <p14:tracePt t="20234" x="4057650" y="3070225"/>
          <p14:tracePt t="20250" x="4041775" y="3070225"/>
          <p14:tracePt t="20259" x="4033838" y="3062288"/>
          <p14:tracePt t="20266" x="4025900" y="3062288"/>
          <p14:tracePt t="20283" x="4010025" y="3062288"/>
          <p14:tracePt t="20291" x="4002088" y="3062288"/>
          <p14:tracePt t="20300" x="3994150" y="3062288"/>
          <p14:tracePt t="20306" x="3978275" y="3046413"/>
          <p14:tracePt t="20316" x="3962400" y="3030538"/>
          <p14:tracePt t="20322" x="3954463" y="3014663"/>
          <p14:tracePt t="20330" x="3906838" y="3006725"/>
          <p14:tracePt t="20338" x="3817938" y="2919413"/>
          <p14:tracePt t="20350" x="3770313" y="2830513"/>
          <p14:tracePt t="20355" x="3722688" y="2806700"/>
          <p14:tracePt t="20363" x="3659188" y="2727325"/>
          <p14:tracePt t="20371" x="3643313" y="2695575"/>
          <p14:tracePt t="20379" x="3619500" y="2679700"/>
          <p14:tracePt t="20387" x="3587750" y="2632075"/>
          <p14:tracePt t="20394" x="3587750" y="2624138"/>
          <p14:tracePt t="20402" x="3571875" y="2608263"/>
          <p14:tracePt t="20411" x="3563938" y="2592388"/>
          <p14:tracePt t="20418" x="3548063" y="2566988"/>
          <p14:tracePt t="20427" x="3548063" y="2559050"/>
          <p14:tracePt t="20434" x="3540125" y="2551113"/>
          <p14:tracePt t="20443" x="3540125" y="2543175"/>
          <p14:tracePt t="20451" x="3532188" y="2543175"/>
          <p14:tracePt t="20459" x="3532188" y="2535238"/>
          <p14:tracePt t="20466" x="3532188" y="2527300"/>
          <p14:tracePt t="20492" x="3524250" y="2527300"/>
          <p14:tracePt t="20506" x="3516313" y="2519363"/>
          <p14:tracePt t="20522" x="3500438" y="2519363"/>
          <p14:tracePt t="20531" x="3484563" y="2519363"/>
          <p14:tracePt t="20539" x="3467100" y="2519363"/>
          <p14:tracePt t="20547" x="3459163" y="2519363"/>
          <p14:tracePt t="20555" x="3443288" y="2519363"/>
          <p14:tracePt t="20562" x="3443288" y="2535238"/>
          <p14:tracePt t="20571" x="3387725" y="2543175"/>
          <p14:tracePt t="20579" x="3379788" y="2576513"/>
          <p14:tracePt t="20586" x="3332163" y="2600325"/>
          <p14:tracePt t="20595" x="3300413" y="2647950"/>
          <p14:tracePt t="20602" x="3173413" y="2679700"/>
          <p14:tracePt t="20610" x="3117850" y="2782888"/>
          <p14:tracePt t="20618" x="3044825" y="2909888"/>
          <p14:tracePt t="20627" x="2965450" y="3006725"/>
          <p14:tracePt t="20636" x="2886075" y="3078163"/>
          <p14:tracePt t="20643" x="2878138" y="3094038"/>
          <p14:tracePt t="20654" x="2862263" y="3109913"/>
          <p14:tracePt t="20659" x="2854325" y="3117850"/>
          <p14:tracePt t="20666" x="2846388" y="3117850"/>
          <p14:tracePt t="20676" x="2846388" y="3125788"/>
          <p14:tracePt t="20722" x="2862263" y="3125788"/>
          <p14:tracePt t="20738" x="2870200" y="3125788"/>
          <p14:tracePt t="20755" x="2886075" y="3125788"/>
          <p14:tracePt t="20763" x="2894013" y="3125788"/>
          <p14:tracePt t="20771" x="2909888" y="3125788"/>
          <p14:tracePt t="20779" x="2917825" y="3125788"/>
          <p14:tracePt t="20786" x="2941638" y="3125788"/>
          <p14:tracePt t="20794" x="2957513" y="3125788"/>
          <p14:tracePt t="20802" x="2965450" y="3125788"/>
          <p14:tracePt t="20811" x="2973388" y="3125788"/>
          <p14:tracePt t="20818" x="2981325" y="3125788"/>
          <p14:tracePt t="20827" x="2989263" y="3125788"/>
          <p14:tracePt t="20835" x="2997200" y="3125788"/>
          <p14:tracePt t="20843" x="3005138" y="3125788"/>
          <p14:tracePt t="20850" x="3021013" y="3117850"/>
          <p14:tracePt t="20859" x="3044825" y="3109913"/>
          <p14:tracePt t="20867" x="3052763" y="3101975"/>
          <p14:tracePt t="20885" x="3100388" y="3046413"/>
          <p14:tracePt t="20891" x="3117850" y="3022600"/>
          <p14:tracePt t="20900" x="3141663" y="2959100"/>
          <p14:tracePt t="20906" x="3157538" y="2878138"/>
          <p14:tracePt t="20916" x="3181350" y="2822575"/>
          <p14:tracePt t="20922" x="3197225" y="2782888"/>
          <p14:tracePt t="20931" x="3205163" y="2767013"/>
          <p14:tracePt t="20938" x="3213100" y="2759075"/>
          <p14:tracePt t="20947" x="3213100" y="2743200"/>
          <p14:tracePt t="21027" x="3205163" y="2743200"/>
          <p14:tracePt t="21035" x="3197225" y="2743200"/>
          <p14:tracePt t="21043" x="3189288" y="2743200"/>
          <p14:tracePt t="21051" x="3181350" y="2743200"/>
          <p14:tracePt t="21059" x="3173413" y="2743200"/>
          <p14:tracePt t="21066" x="3157538" y="2743200"/>
          <p14:tracePt t="21075" x="3149600" y="2743200"/>
          <p14:tracePt t="21083" x="3141663" y="2743200"/>
          <p14:tracePt t="21091" x="3125788" y="2743200"/>
          <p14:tracePt t="21099" x="3109913" y="2743200"/>
          <p14:tracePt t="21116" x="3100388" y="2743200"/>
          <p14:tracePt t="21163" x="3100388" y="2751138"/>
          <p14:tracePt t="21172" x="3100388" y="2759075"/>
          <p14:tracePt t="21179" x="3100388" y="2782888"/>
          <p14:tracePt t="21187" x="3100388" y="2814638"/>
          <p14:tracePt t="21195" x="3109913" y="2886075"/>
          <p14:tracePt t="21203" x="3117850" y="2974975"/>
          <p14:tracePt t="21211" x="3117850" y="2990850"/>
          <p14:tracePt t="21218" x="3125788" y="3030538"/>
          <p14:tracePt t="21227" x="3141663" y="3046413"/>
          <p14:tracePt t="21236" x="3149600" y="3046413"/>
          <p14:tracePt t="21243" x="3157538" y="3054350"/>
          <p14:tracePt t="21250" x="3165475" y="3054350"/>
          <p14:tracePt t="21259" x="3173413" y="3054350"/>
          <p14:tracePt t="21267" x="3189288" y="3046413"/>
          <p14:tracePt t="21274" x="3221038" y="3038475"/>
          <p14:tracePt t="21283" x="3228975" y="3014663"/>
          <p14:tracePt t="21291" x="3260725" y="2998788"/>
          <p14:tracePt t="21299" x="3284538" y="2943225"/>
          <p14:tracePt t="21307" x="3292475" y="2919413"/>
          <p14:tracePt t="21316" x="3300413" y="2854325"/>
          <p14:tracePt t="21322" x="3308350" y="2830513"/>
          <p14:tracePt t="21330" x="3308350" y="2822575"/>
          <p14:tracePt t="21338" x="3308350" y="2814638"/>
          <p14:tracePt t="21411" x="3300413" y="2806700"/>
          <p14:tracePt t="21427" x="3292475" y="2806700"/>
          <p14:tracePt t="21435" x="3284538" y="2806700"/>
          <p14:tracePt t="21443" x="3276600" y="2798763"/>
          <p14:tracePt t="21467" x="3268663" y="2798763"/>
          <p14:tracePt t="21482" x="3260725" y="2798763"/>
          <p14:tracePt t="21499" x="3252788" y="2806700"/>
          <p14:tracePt t="21507" x="3244850" y="2806700"/>
          <p14:tracePt t="21515" x="3236913" y="2814638"/>
          <p14:tracePt t="21522" x="3228975" y="2822575"/>
          <p14:tracePt t="21530" x="3221038" y="2838450"/>
          <p14:tracePt t="21538" x="3213100" y="2838450"/>
          <p14:tracePt t="21547" x="3205163" y="2846388"/>
          <p14:tracePt t="21555" x="3197225" y="2846388"/>
          <p14:tracePt t="21560" x="3197225" y="2854325"/>
          <p14:tracePt t="21637" x="3197225" y="2846388"/>
          <p14:tracePt t="21643" x="3197225" y="2838450"/>
          <p14:tracePt t="21651" x="3197225" y="2814638"/>
          <p14:tracePt t="21659" x="3197225" y="2806700"/>
          <p14:tracePt t="21667" x="3189288" y="2798763"/>
          <p14:tracePt t="21676" x="3181350" y="2790825"/>
          <p14:tracePt t="21687" x="3181350" y="2782888"/>
          <p14:tracePt t="21711" x="3173413" y="2782888"/>
          <p14:tracePt t="21795" x="3173413" y="2790825"/>
          <p14:tracePt t="21803" x="3173413" y="2798763"/>
          <p14:tracePt t="21819" x="3173413" y="2806700"/>
          <p14:tracePt t="21827" x="3173413" y="2814638"/>
          <p14:tracePt t="21851" x="3173413" y="2822575"/>
          <p14:tracePt t="21866" x="3173413" y="2830513"/>
          <p14:tracePt t="21868" x="3181350" y="2830513"/>
          <p14:tracePt t="21882" x="3181350" y="2838450"/>
          <p14:tracePt t="21891" x="3189288" y="2838450"/>
          <p14:tracePt t="21899" x="3197225" y="2846388"/>
          <p14:tracePt t="21907" x="3197225" y="2854325"/>
          <p14:tracePt t="21923" x="3197225" y="2862263"/>
          <p14:tracePt t="21939" x="3205163" y="2862263"/>
          <p14:tracePt t="21955" x="3205163" y="2870200"/>
          <p14:tracePt t="22027" x="3197225" y="2870200"/>
          <p14:tracePt t="22051" x="3189288" y="2870200"/>
          <p14:tracePt t="22196" x="3189288" y="2878138"/>
          <p14:tracePt t="22339" x="3189288" y="2862263"/>
          <p14:tracePt t="22347" x="3189288" y="2854325"/>
          <p14:tracePt t="22371" x="3189288" y="2846388"/>
          <p14:tracePt t="22611" x="3189288" y="2862263"/>
          <p14:tracePt t="22623" x="3189288" y="2870200"/>
          <p14:tracePt t="22627" x="3189288" y="2878138"/>
          <p14:tracePt t="22635" x="3189288" y="2894013"/>
          <p14:tracePt t="22652" x="3189288" y="2901950"/>
          <p14:tracePt t="22659" x="3189288" y="2909888"/>
          <p14:tracePt t="22683" x="3189288" y="2919413"/>
          <p14:tracePt t="22691" x="3197225" y="2919413"/>
          <p14:tracePt t="22699" x="3197225" y="2927350"/>
          <p14:tracePt t="22722" x="3205163" y="2927350"/>
          <p14:tracePt t="22738" x="3221038" y="2927350"/>
          <p14:tracePt t="22746" x="3228975" y="2927350"/>
          <p14:tracePt t="22754" x="3236913" y="2927350"/>
          <p14:tracePt t="22763" x="3252788" y="2927350"/>
          <p14:tracePt t="22775" x="3260725" y="2919413"/>
          <p14:tracePt t="22779" x="3268663" y="2909888"/>
          <p14:tracePt t="22786" x="3284538" y="2878138"/>
          <p14:tracePt t="22795" x="3292475" y="2862263"/>
          <p14:tracePt t="22804" x="3300413" y="2822575"/>
          <p14:tracePt t="22811" x="3300413" y="2814638"/>
          <p14:tracePt t="22818" x="3300413" y="2782888"/>
          <p14:tracePt t="22827" x="3300413" y="2735263"/>
          <p14:tracePt t="22835" x="3300413" y="2711450"/>
          <p14:tracePt t="22852" x="3300413" y="2703513"/>
          <p14:tracePt t="22859" x="3292475" y="2695575"/>
          <p14:tracePt t="22870" x="3292475" y="2687638"/>
          <p14:tracePt t="22883" x="3284538" y="2687638"/>
          <p14:tracePt t="22939" x="3276600" y="2687638"/>
          <p14:tracePt t="22946" x="3268663" y="2687638"/>
          <p14:tracePt t="22954" x="3260725" y="2695575"/>
          <p14:tracePt t="22964" x="3252788" y="2711450"/>
          <p14:tracePt t="22970" x="3236913" y="2719388"/>
          <p14:tracePt t="22979" x="3228975" y="2743200"/>
          <p14:tracePt t="22986" x="3213100" y="2759075"/>
          <p14:tracePt t="22995" x="3197225" y="2806700"/>
          <p14:tracePt t="23003" x="3197225" y="2822575"/>
          <p14:tracePt t="23011" x="3197225" y="2838450"/>
          <p14:tracePt t="23018" x="3197225" y="2854325"/>
          <p14:tracePt t="23027" x="3197225" y="2870200"/>
          <p14:tracePt t="23035" x="3197225" y="2878138"/>
          <p14:tracePt t="23043" x="3197225" y="2886075"/>
          <p14:tracePt t="23056" x="3197225" y="2894013"/>
          <p14:tracePt t="23058" x="3205163" y="2894013"/>
          <p14:tracePt t="23107" x="3213100" y="2894013"/>
          <p14:tracePt t="23115" x="3213100" y="2886075"/>
          <p14:tracePt t="23122" x="3228975" y="2870200"/>
          <p14:tracePt t="23131" x="3228975" y="2814638"/>
          <p14:tracePt t="23138" x="3228975" y="2711450"/>
          <p14:tracePt t="23147" x="3236913" y="2592388"/>
          <p14:tracePt t="23154" x="3236913" y="2527300"/>
          <p14:tracePt t="23163" x="3228975" y="2455863"/>
          <p14:tracePt t="23170" x="3221038" y="2439988"/>
          <p14:tracePt t="23226" x="3213100" y="2439988"/>
          <p14:tracePt t="23234" x="3205163" y="2439988"/>
          <p14:tracePt t="23242" x="3205163" y="2447925"/>
          <p14:tracePt t="23259" x="3197225" y="2471738"/>
          <p14:tracePt t="23267" x="3197225" y="2487613"/>
          <p14:tracePt t="23274" x="3197225" y="2527300"/>
          <p14:tracePt t="23283" x="3197225" y="2584450"/>
          <p14:tracePt t="23291" x="3213100" y="2647950"/>
          <p14:tracePt t="23299" x="3228975" y="2663825"/>
          <p14:tracePt t="23306" x="3244850" y="2687638"/>
          <p14:tracePt t="23315" x="3260725" y="2703513"/>
          <p14:tracePt t="23322" x="3316288" y="2711450"/>
          <p14:tracePt t="23331" x="3332163" y="2719388"/>
          <p14:tracePt t="23338" x="3348038" y="2719388"/>
          <p14:tracePt t="23347" x="3371850" y="2719388"/>
          <p14:tracePt t="23355" x="3387725" y="2719388"/>
          <p14:tracePt t="23362" x="3403600" y="2719388"/>
          <p14:tracePt t="23371" x="3427413" y="2719388"/>
          <p14:tracePt t="23379" x="3451225" y="2719388"/>
          <p14:tracePt t="23386" x="3467100" y="2711450"/>
          <p14:tracePt t="23395" x="3476625" y="2711450"/>
          <p14:tracePt t="23402" x="3484563" y="2703513"/>
          <p14:tracePt t="23411" x="3500438" y="2695575"/>
          <p14:tracePt t="23427" x="3508375" y="2695575"/>
          <p14:tracePt t="23483" x="3516313" y="2695575"/>
          <p14:tracePt t="23499" x="3524250" y="2695575"/>
          <p14:tracePt t="23507" x="3524250" y="2703513"/>
          <p14:tracePt t="23514" x="3532188" y="2703513"/>
          <p14:tracePt t="23523" x="3540125" y="2703513"/>
          <p14:tracePt t="23531" x="3548063" y="2719388"/>
          <p14:tracePt t="23539" x="3563938" y="2719388"/>
          <p14:tracePt t="23546" x="3571875" y="2735263"/>
          <p14:tracePt t="23554" x="3587750" y="2735263"/>
          <p14:tracePt t="23562" x="3619500" y="2751138"/>
          <p14:tracePt t="23570" x="3683000" y="2759075"/>
          <p14:tracePt t="23579" x="3698875" y="2767013"/>
          <p14:tracePt t="23586" x="3746500" y="2767013"/>
          <p14:tracePt t="23595" x="3754438" y="2767013"/>
          <p14:tracePt t="23603" x="3762375" y="2767013"/>
          <p14:tracePt t="23611" x="3770313" y="2767013"/>
          <p14:tracePt t="23618" x="3770313" y="2759075"/>
          <p14:tracePt t="23643" x="3770313" y="2751138"/>
          <p14:tracePt t="23651" x="3762375" y="2751138"/>
          <p14:tracePt t="23674" x="3754438" y="2751138"/>
          <p14:tracePt t="23698" x="3746500" y="2759075"/>
          <p14:tracePt t="23714" x="3746500" y="2767013"/>
          <p14:tracePt t="23722" x="3738563" y="2767013"/>
          <p14:tracePt t="23747" x="3730625" y="2774950"/>
          <p14:tracePt t="23762" x="3730625" y="2782888"/>
          <p14:tracePt t="23771" x="3730625" y="2790825"/>
          <p14:tracePt t="23779" x="3738563" y="2798763"/>
          <p14:tracePt t="23786" x="3738563" y="2814638"/>
          <p14:tracePt t="23794" x="3754438" y="2822575"/>
          <p14:tracePt t="23803" x="3762375" y="2830513"/>
          <p14:tracePt t="23811" x="3786188" y="2830513"/>
          <p14:tracePt t="23819" x="3794125" y="2838450"/>
          <p14:tracePt t="23827" x="3817938" y="2838450"/>
          <p14:tracePt t="23834" x="3825875" y="2838450"/>
          <p14:tracePt t="23843" x="3859213" y="2838450"/>
          <p14:tracePt t="23850" x="3867150" y="2838450"/>
          <p14:tracePt t="23859" x="3875088" y="2838450"/>
          <p14:tracePt t="23868" x="3890963" y="2830513"/>
          <p14:tracePt t="23885" x="3906838" y="2806700"/>
          <p14:tracePt t="23891" x="3914775" y="2790825"/>
          <p14:tracePt t="23899" x="3914775" y="2782888"/>
          <p14:tracePt t="23907" x="3922713" y="2774950"/>
          <p14:tracePt t="23914" x="3930650" y="2767013"/>
          <p14:tracePt t="23923" x="3938588" y="2759075"/>
          <p14:tracePt t="23930" x="3946525" y="2759075"/>
          <p14:tracePt t="23938" x="3954463" y="2759075"/>
          <p14:tracePt t="23946" x="3962400" y="2743200"/>
          <p14:tracePt t="23954" x="3970338" y="2743200"/>
          <p14:tracePt t="23970" x="3978275" y="2735263"/>
          <p14:tracePt t="23995" x="3978275" y="2727325"/>
          <p14:tracePt t="24002" x="3986213" y="2727325"/>
          <p14:tracePt t="24099" x="3994150" y="2727325"/>
          <p14:tracePt t="24107" x="4002088" y="2743200"/>
          <p14:tracePt t="24115" x="4010025" y="2751138"/>
          <p14:tracePt t="24123" x="4010025" y="2759075"/>
          <p14:tracePt t="24136" x="4017963" y="2774950"/>
          <p14:tracePt t="24139" x="4033838" y="2798763"/>
          <p14:tracePt t="24147" x="4041775" y="2806700"/>
          <p14:tracePt t="24162" x="4041775" y="2814638"/>
          <p14:tracePt t="24170" x="4049713" y="2814638"/>
          <p14:tracePt t="24179" x="4057650" y="2822575"/>
          <p14:tracePt t="24194" x="4065588" y="2830513"/>
          <p14:tracePt t="24202" x="4065588" y="2838450"/>
          <p14:tracePt t="24219" x="4065588" y="2846388"/>
          <p14:tracePt t="24227" x="4073525" y="2846388"/>
          <p14:tracePt t="24267" x="4081463" y="2846388"/>
          <p14:tracePt t="24286" x="4089400" y="2846388"/>
          <p14:tracePt t="24291" x="4089400" y="2822575"/>
          <p14:tracePt t="24299" x="4097338" y="2814638"/>
          <p14:tracePt t="24307" x="4105275" y="2790825"/>
          <p14:tracePt t="24314" x="4105275" y="2782888"/>
          <p14:tracePt t="24322" x="4129088" y="2767013"/>
          <p14:tracePt t="24330" x="4129088" y="2759075"/>
          <p14:tracePt t="24338" x="4144963" y="2751138"/>
          <p14:tracePt t="24354" x="4152900" y="2751138"/>
          <p14:tracePt t="24370" x="4160838" y="2751138"/>
          <p14:tracePt t="24395" x="4168775" y="2751138"/>
          <p14:tracePt t="24402" x="4192588" y="2751138"/>
          <p14:tracePt t="24411" x="4200525" y="2751138"/>
          <p14:tracePt t="24419" x="4265613" y="2751138"/>
          <p14:tracePt t="24427" x="4352925" y="2751138"/>
          <p14:tracePt t="24438" x="4448175" y="2751138"/>
          <p14:tracePt t="24443" x="4551363" y="2759075"/>
          <p14:tracePt t="24451" x="4640263" y="2774950"/>
          <p14:tracePt t="24459" x="4735513" y="2782888"/>
          <p14:tracePt t="24467" x="4814888" y="2790825"/>
          <p14:tracePt t="24475" x="4926013" y="2790825"/>
          <p14:tracePt t="24483" x="4959350" y="2790825"/>
          <p14:tracePt t="24491" x="5006975" y="2790825"/>
          <p14:tracePt t="24500" x="5014913" y="2790825"/>
          <p14:tracePt t="24555" x="5014913" y="2798763"/>
          <p14:tracePt t="24563" x="4983163" y="2798763"/>
          <p14:tracePt t="24595" x="4975225" y="2798763"/>
          <p14:tracePt t="24611" x="4967288" y="2798763"/>
          <p14:tracePt t="24635" x="4959350" y="2798763"/>
          <p14:tracePt t="24643" x="4951413" y="2798763"/>
          <p14:tracePt t="24675" x="4943475" y="2798763"/>
          <p14:tracePt t="24683" x="4933950" y="2798763"/>
          <p14:tracePt t="24691" x="4933950" y="2806700"/>
          <p14:tracePt t="24699" x="4918075" y="2806700"/>
          <p14:tracePt t="24706" x="4902200" y="2806700"/>
          <p14:tracePt t="24715" x="4894263" y="2806700"/>
          <p14:tracePt t="24722" x="4870450" y="2806700"/>
          <p14:tracePt t="24731" x="4862513" y="2806700"/>
          <p14:tracePt t="24743" x="4846638" y="2806700"/>
          <p14:tracePt t="24747" x="4838700" y="2806700"/>
          <p14:tracePt t="24755" x="4830763" y="2806700"/>
          <p14:tracePt t="24763" x="4822825" y="2806700"/>
          <p14:tracePt t="24778" x="4814888" y="2806700"/>
          <p14:tracePt t="24803" x="4806950" y="2806700"/>
          <p14:tracePt t="24811" x="4799013" y="2806700"/>
          <p14:tracePt t="24835" x="4791075" y="2806700"/>
          <p14:tracePt t="24850" x="4783138" y="2806700"/>
          <p14:tracePt t="24866" x="4767263" y="2806700"/>
          <p14:tracePt t="24884" x="4751388" y="2814638"/>
          <p14:tracePt t="24899" x="4743450" y="2814638"/>
          <p14:tracePt t="24922" x="4735513" y="2814638"/>
          <p14:tracePt t="24938" x="4735513" y="2822575"/>
          <p14:tracePt t="24954" x="4727575" y="2822575"/>
          <p14:tracePt t="24963" x="4719638" y="2822575"/>
          <p14:tracePt t="24978" x="4711700" y="2822575"/>
          <p14:tracePt t="24986" x="4695825" y="2822575"/>
          <p14:tracePt t="24995" x="4679950" y="2822575"/>
          <p14:tracePt t="25002" x="4648200" y="2822575"/>
          <p14:tracePt t="25011" x="4632325" y="2814638"/>
          <p14:tracePt t="25019" x="4608513" y="2806700"/>
          <p14:tracePt t="25027" x="4592638" y="2798763"/>
          <p14:tracePt t="25036" x="4576763" y="2782888"/>
          <p14:tracePt t="25043" x="4567238" y="2767013"/>
          <p14:tracePt t="25050" x="4551363" y="2767013"/>
          <p14:tracePt t="25061" x="4535488" y="2751138"/>
          <p14:tracePt t="25070" x="4527550" y="2743200"/>
          <p14:tracePt t="25075" x="4511675" y="2735263"/>
          <p14:tracePt t="25084" x="4503738" y="2727325"/>
          <p14:tracePt t="25100" x="4495800" y="2727325"/>
          <p14:tracePt t="25155" x="4495800" y="2719388"/>
          <p14:tracePt t="25163" x="4495800" y="2711450"/>
          <p14:tracePt t="25171" x="4487863" y="2711450"/>
          <p14:tracePt t="25186" x="4487863" y="2703513"/>
          <p14:tracePt t="25291" x="4495800" y="2703513"/>
          <p14:tracePt t="25299" x="4503738" y="2719388"/>
          <p14:tracePt t="25306" x="4511675" y="2727325"/>
          <p14:tracePt t="25315" x="4519613" y="2735263"/>
          <p14:tracePt t="25322" x="4527550" y="2751138"/>
          <p14:tracePt t="25331" x="4535488" y="2751138"/>
          <p14:tracePt t="25338" x="4543425" y="2759075"/>
          <p14:tracePt t="25346" x="4551363" y="2767013"/>
          <p14:tracePt t="25371" x="4559300" y="2767013"/>
          <p14:tracePt t="25386" x="4567238" y="2767013"/>
          <p14:tracePt t="25394" x="4576763" y="2767013"/>
          <p14:tracePt t="25402" x="4584700" y="2759075"/>
          <p14:tracePt t="25411" x="4584700" y="2743200"/>
          <p14:tracePt t="25418" x="4584700" y="2719388"/>
          <p14:tracePt t="25427" x="4592638" y="2647950"/>
          <p14:tracePt t="25435" x="4600575" y="2584450"/>
          <p14:tracePt t="25443" x="4600575" y="2566988"/>
          <p14:tracePt t="25451" x="4600575" y="2511425"/>
          <p14:tracePt t="25459" x="4600575" y="2503488"/>
          <p14:tracePt t="25466" x="4600575" y="2487613"/>
          <p14:tracePt t="25475" x="4600575" y="2479675"/>
          <p14:tracePt t="25483" x="4600575" y="2463800"/>
          <p14:tracePt t="25523" x="4600575" y="2455863"/>
          <p14:tracePt t="25571" x="4600575" y="2463800"/>
          <p14:tracePt t="25579" x="4600575" y="2471738"/>
          <p14:tracePt t="25586" x="4592638" y="2479675"/>
          <p14:tracePt t="25594" x="4592638" y="2487613"/>
          <p14:tracePt t="25602" x="4592638" y="2495550"/>
          <p14:tracePt t="25611" x="4592638" y="2511425"/>
          <p14:tracePt t="25618" x="4600575" y="2519363"/>
          <p14:tracePt t="25627" x="4616450" y="2543175"/>
          <p14:tracePt t="25634" x="4624388" y="2559050"/>
          <p14:tracePt t="25643" x="4648200" y="2576513"/>
          <p14:tracePt t="25651" x="4656138" y="2600325"/>
          <p14:tracePt t="25659" x="4672013" y="2616200"/>
          <p14:tracePt t="25667" x="4679950" y="2632075"/>
          <p14:tracePt t="25675" x="4687888" y="2632075"/>
          <p14:tracePt t="25683" x="4687888" y="2640013"/>
          <p14:tracePt t="25692" x="4695825" y="2647950"/>
          <p14:tracePt t="25756" x="4687888" y="2632075"/>
          <p14:tracePt t="25763" x="4687888" y="2624138"/>
          <p14:tracePt t="25771" x="4687888" y="2600325"/>
          <p14:tracePt t="25779" x="4679950" y="2584450"/>
          <p14:tracePt t="25908" x="4679950" y="2608263"/>
          <p14:tracePt t="25915" x="4679950" y="2616200"/>
          <p14:tracePt t="25922" x="4679950" y="2624138"/>
          <p14:tracePt t="25931" x="4679950" y="2632075"/>
          <p14:tracePt t="25938" x="4687888" y="2647950"/>
          <p14:tracePt t="25947" x="4695825" y="2647950"/>
          <p14:tracePt t="25955" x="4695825" y="2655888"/>
          <p14:tracePt t="25971" x="4695825" y="2663825"/>
          <p14:tracePt t="25987" x="4703763" y="2663825"/>
          <p14:tracePt t="26002" x="4711700" y="2671763"/>
          <p14:tracePt t="26011" x="4711700" y="2679700"/>
          <p14:tracePt t="26019" x="4719638" y="2679700"/>
          <p14:tracePt t="26027" x="4727575" y="2679700"/>
          <p14:tracePt t="26043" x="4735513" y="2679700"/>
          <p14:tracePt t="26058" x="4751388" y="2679700"/>
          <p14:tracePt t="26066" x="4759325" y="2679700"/>
          <p14:tracePt t="26075" x="4767263" y="2671763"/>
          <p14:tracePt t="26083" x="4783138" y="2663825"/>
          <p14:tracePt t="26091" x="4806950" y="2663825"/>
          <p14:tracePt t="26099" x="4854575" y="2655888"/>
          <p14:tracePt t="26103" x="4870450" y="2647950"/>
          <p14:tracePt t="26115" x="4933950" y="2647950"/>
          <p14:tracePt t="26122" x="4951413" y="2647950"/>
          <p14:tracePt t="26132" x="4959350" y="2647950"/>
          <p14:tracePt t="26138" x="4967288" y="2647950"/>
          <p14:tracePt t="26147" x="4975225" y="2647950"/>
          <p14:tracePt t="26187" x="4975225" y="2655888"/>
          <p14:tracePt t="26202" x="4975225" y="2671763"/>
          <p14:tracePt t="26210" x="4991100" y="2719388"/>
          <p14:tracePt t="26218" x="4999038" y="2774950"/>
          <p14:tracePt t="26226" x="5006975" y="2790825"/>
          <p14:tracePt t="26234" x="5022850" y="2806700"/>
          <p14:tracePt t="26243" x="5022850" y="2814638"/>
          <p14:tracePt t="26254" x="5030788" y="2830513"/>
          <p14:tracePt t="26259" x="5038725" y="2830513"/>
          <p14:tracePt t="26266" x="5038725" y="2846388"/>
          <p14:tracePt t="26274" x="5046663" y="2846388"/>
          <p14:tracePt t="26283" x="5054600" y="2846388"/>
          <p14:tracePt t="26291" x="5062538" y="2854325"/>
          <p14:tracePt t="26300" x="5070475" y="2854325"/>
          <p14:tracePt t="26307" x="5078413" y="2862263"/>
          <p14:tracePt t="26315" x="5078413" y="2870200"/>
          <p14:tracePt t="26322" x="5086350" y="2870200"/>
          <p14:tracePt t="26332" x="5102225" y="2878138"/>
          <p14:tracePt t="26338" x="5110163" y="2886075"/>
          <p14:tracePt t="26347" x="5118100" y="2886075"/>
          <p14:tracePt t="26354" x="5126038" y="2886075"/>
          <p14:tracePt t="26363" x="5133975" y="2886075"/>
          <p14:tracePt t="26371" x="5141913" y="2886075"/>
          <p14:tracePt t="26380" x="5165725" y="2886075"/>
          <p14:tracePt t="26387" x="5189538" y="2886075"/>
          <p14:tracePt t="26395" x="5205413" y="2886075"/>
          <p14:tracePt t="26407" x="5229225" y="2886075"/>
          <p14:tracePt t="26411" x="5237163" y="2886075"/>
          <p14:tracePt t="26419" x="5253038" y="2886075"/>
          <p14:tracePt t="26427" x="5268913" y="2886075"/>
          <p14:tracePt t="26535" x="5260975" y="2886075"/>
          <p14:tracePt t="26538" x="5253038" y="2886075"/>
          <p14:tracePt t="26547" x="5253038" y="2894013"/>
          <p14:tracePt t="26559" x="5245100" y="2894013"/>
          <p14:tracePt t="26571" x="5229225" y="2901950"/>
          <p14:tracePt t="26587" x="5213350" y="2901950"/>
          <p14:tracePt t="26595" x="5205413" y="2901950"/>
          <p14:tracePt t="26602" x="5197475" y="2909888"/>
          <p14:tracePt t="26610" x="5189538" y="2909888"/>
          <p14:tracePt t="26899" x="5181600" y="2909888"/>
          <p14:tracePt t="26923" x="5173663" y="2909888"/>
          <p14:tracePt t="26931" x="5165725" y="2909888"/>
          <p14:tracePt t="26955" x="5157788" y="2909888"/>
          <p14:tracePt t="26979" x="5149850" y="2909888"/>
          <p14:tracePt t="27019" x="5141913" y="2909888"/>
          <p14:tracePt t="27034" x="5133975" y="2909888"/>
          <p14:tracePt t="27067" x="5126038" y="2909888"/>
          <p14:tracePt t="27074" x="5126038" y="2919413"/>
          <p14:tracePt t="27099" x="5118100" y="2919413"/>
          <p14:tracePt t="27114" x="5110163" y="2919413"/>
          <p14:tracePt t="27123" x="5102225" y="2927350"/>
          <p14:tracePt t="27138" x="5094288" y="2927350"/>
          <p14:tracePt t="27147" x="5086350" y="2927350"/>
          <p14:tracePt t="27163" x="5086350" y="2935288"/>
          <p14:tracePt t="27171" x="5078413" y="2935288"/>
          <p14:tracePt t="27188" x="5070475" y="2935288"/>
          <p14:tracePt t="27403" x="5062538" y="2935288"/>
          <p14:tracePt t="27411" x="5046663" y="2935288"/>
          <p14:tracePt t="27418" x="4999038" y="2935288"/>
          <p14:tracePt t="27426" x="4967288" y="2935288"/>
          <p14:tracePt t="27435" x="4959350" y="2935288"/>
          <p14:tracePt t="27443" x="4910138" y="2935288"/>
          <p14:tracePt t="27452" x="4886325" y="2935288"/>
          <p14:tracePt t="27458" x="4870450" y="2935288"/>
          <p14:tracePt t="27468" x="4822825" y="2935288"/>
          <p14:tracePt t="27475" x="4814888" y="2935288"/>
          <p14:tracePt t="27483" x="4743450" y="2935288"/>
          <p14:tracePt t="27490" x="4695825" y="2935288"/>
          <p14:tracePt t="27499" x="4664075" y="2935288"/>
          <p14:tracePt t="27506" x="4551363" y="2935288"/>
          <p14:tracePt t="27514" x="4503738" y="2935288"/>
          <p14:tracePt t="27522" x="4408488" y="2943225"/>
          <p14:tracePt t="27531" x="4329113" y="2951163"/>
          <p14:tracePt t="27538" x="4273550" y="2959100"/>
          <p14:tracePt t="27547" x="4210050" y="2990850"/>
          <p14:tracePt t="27554" x="4192588" y="3006725"/>
          <p14:tracePt t="27563" x="4160838" y="3022600"/>
          <p14:tracePt t="27570" x="4144963" y="3030538"/>
          <p14:tracePt t="27579" x="4129088" y="3038475"/>
          <p14:tracePt t="27587" x="4113213" y="3054350"/>
          <p14:tracePt t="27594" x="4105275" y="3054350"/>
          <p14:tracePt t="27602" x="4105275" y="3070225"/>
          <p14:tracePt t="27611" x="4097338" y="3070225"/>
          <p14:tracePt t="27618" x="4089400" y="3070225"/>
          <p14:tracePt t="27627" x="4089400" y="3078163"/>
          <p14:tracePt t="27635" x="4081463" y="3078163"/>
          <p14:tracePt t="27652" x="4073525" y="3078163"/>
          <p14:tracePt t="27659" x="4065588" y="3078163"/>
          <p14:tracePt t="27668" x="4049713" y="3078163"/>
          <p14:tracePt t="27674" x="4041775" y="3078163"/>
          <p14:tracePt t="27683" x="3970338" y="3070225"/>
          <p14:tracePt t="27691" x="3946525" y="3062288"/>
          <p14:tracePt t="27699" x="3883025" y="3054350"/>
          <p14:tracePt t="27707" x="3859213" y="3046413"/>
          <p14:tracePt t="27715" x="3794125" y="3022600"/>
          <p14:tracePt t="27722" x="3746500" y="3022600"/>
          <p14:tracePt t="27730" x="3722688" y="3014663"/>
          <p14:tracePt t="27739" x="3627438" y="2974975"/>
          <p14:tracePt t="27747" x="3548063" y="2974975"/>
          <p14:tracePt t="27755" x="3492500" y="2959100"/>
          <p14:tracePt t="27763" x="3419475" y="2927350"/>
          <p14:tracePt t="27771" x="3403600" y="2919413"/>
          <p14:tracePt t="27778" x="3379788" y="2901950"/>
          <p14:tracePt t="27787" x="3371850" y="2894013"/>
          <p14:tracePt t="27795" x="3363913" y="2894013"/>
          <p14:tracePt t="27803" x="3355975" y="2886075"/>
          <p14:tracePt t="27810" x="3348038" y="2886075"/>
          <p14:tracePt t="27818" x="3348038" y="2878138"/>
          <p14:tracePt t="27851" x="3348038" y="2870200"/>
          <p14:tracePt t="27883" x="3355975" y="2870200"/>
          <p14:tracePt t="27891" x="3379788" y="2870200"/>
          <p14:tracePt t="27899" x="3387725" y="2870200"/>
          <p14:tracePt t="27907" x="3427413" y="2854325"/>
          <p14:tracePt t="27915" x="3451225" y="2846388"/>
          <p14:tracePt t="27922" x="3476625" y="2846388"/>
          <p14:tracePt t="27931" x="3492500" y="2838450"/>
          <p14:tracePt t="27938" x="3516313" y="2838450"/>
          <p14:tracePt t="27955" x="3524250" y="2838450"/>
          <p14:tracePt t="28018" x="3524250" y="2846388"/>
          <p14:tracePt t="28026" x="3524250" y="2854325"/>
          <p14:tracePt t="28034" x="3524250" y="2862263"/>
          <p14:tracePt t="28043" x="3524250" y="2870200"/>
          <p14:tracePt t="28051" x="3524250" y="2878138"/>
          <p14:tracePt t="28059" x="3524250" y="2886075"/>
          <p14:tracePt t="28068" x="3532188" y="2894013"/>
          <p14:tracePt t="28074" x="3540125" y="2894013"/>
          <p14:tracePt t="28084" x="3563938" y="2894013"/>
          <p14:tracePt t="28091" x="3595688" y="2901950"/>
          <p14:tracePt t="28098" x="3619500" y="2901950"/>
          <p14:tracePt t="28107" x="3643313" y="2901950"/>
          <p14:tracePt t="28114" x="3651250" y="2901950"/>
          <p14:tracePt t="28122" x="3659188" y="2901950"/>
          <p14:tracePt t="28130" x="3667125" y="2901950"/>
          <p14:tracePt t="28155" x="3675063" y="2901950"/>
          <p14:tracePt t="28349" x="3675063" y="2909888"/>
          <p14:tracePt t="28362" x="3683000" y="2909888"/>
          <p14:tracePt t="28374" x="3690938" y="2909888"/>
          <p14:tracePt t="28379" x="3698875" y="2909888"/>
          <p14:tracePt t="28388" x="3698875" y="2927350"/>
          <p14:tracePt t="28395" x="3722688" y="2927350"/>
          <p14:tracePt t="28404" x="3746500" y="2943225"/>
          <p14:tracePt t="28411" x="3762375" y="2951163"/>
          <p14:tracePt t="28420" x="3833813" y="2967038"/>
          <p14:tracePt t="28427" x="3875088" y="2974975"/>
          <p14:tracePt t="28434" x="3922713" y="2990850"/>
          <p14:tracePt t="28443" x="4002088" y="3006725"/>
          <p14:tracePt t="28450" x="4073525" y="3022600"/>
          <p14:tracePt t="28459" x="4113213" y="3030538"/>
          <p14:tracePt t="28467" x="4144963" y="3054350"/>
          <p14:tracePt t="28474" x="4176713" y="3070225"/>
          <p14:tracePt t="28483" x="4200525" y="3078163"/>
          <p14:tracePt t="28491" x="4225925" y="3101975"/>
          <p14:tracePt t="28499" x="4241800" y="3109913"/>
          <p14:tracePt t="28506" x="4257675" y="3133725"/>
          <p14:tracePt t="28515" x="4281488" y="3141663"/>
          <p14:tracePt t="28522" x="4297363" y="3173413"/>
          <p14:tracePt t="28527" x="4344988" y="3181350"/>
          <p14:tracePt t="28538" x="4352925" y="3181350"/>
          <p14:tracePt t="28547" x="4368800" y="3189288"/>
          <p14:tracePt t="28554" x="4376738" y="3189288"/>
          <p14:tracePt t="28564" x="4384675" y="3189288"/>
          <p14:tracePt t="28579" x="4392613" y="3189288"/>
          <p14:tracePt t="28594" x="4400550" y="3189288"/>
          <p14:tracePt t="28627" x="4416425" y="3189288"/>
          <p14:tracePt t="28634" x="4424363" y="3181350"/>
          <p14:tracePt t="28642" x="4432300" y="3181350"/>
          <p14:tracePt t="28659" x="4440238" y="3173413"/>
          <p14:tracePt t="28667" x="4448175" y="3173413"/>
          <p14:tracePt t="28679" x="4456113" y="3173413"/>
          <p14:tracePt t="28683" x="4464050" y="3173413"/>
          <p14:tracePt t="28691" x="4471988" y="3165475"/>
          <p14:tracePt t="28699" x="4479925" y="3157538"/>
          <p14:tracePt t="28707" x="4503738" y="3157538"/>
          <p14:tracePt t="28714" x="4503738" y="3149600"/>
          <p14:tracePt t="28722" x="4519613" y="3149600"/>
          <p14:tracePt t="28731" x="4535488" y="3141663"/>
          <p14:tracePt t="28738" x="4559300" y="3141663"/>
          <p14:tracePt t="28747" x="4576763" y="3141663"/>
          <p14:tracePt t="28755" x="4592638" y="3133725"/>
          <p14:tracePt t="28763" x="4616450" y="3125788"/>
          <p14:tracePt t="28771" x="4624388" y="3125788"/>
          <p14:tracePt t="28779" x="4640263" y="3125788"/>
          <p14:tracePt t="28787" x="4648200" y="3125788"/>
          <p14:tracePt t="28794" x="4656138" y="3125788"/>
          <p14:tracePt t="28804" x="4664075" y="3125788"/>
          <p14:tracePt t="28811" x="4672013" y="3125788"/>
          <p14:tracePt t="28820" x="4679950" y="3125788"/>
          <p14:tracePt t="28858" x="4687888" y="3125788"/>
          <p14:tracePt t="28870" x="4687888" y="3133725"/>
          <p14:tracePt t="28875" x="4695825" y="3141663"/>
          <p14:tracePt t="28899" x="4711700" y="3141663"/>
          <p14:tracePt t="28906" x="4735513" y="3157538"/>
          <p14:tracePt t="28914" x="4783138" y="3165475"/>
          <p14:tracePt t="28922" x="4791075" y="3165475"/>
          <p14:tracePt t="28931" x="4806950" y="3165475"/>
          <p14:tracePt t="28938" x="4822825" y="3165475"/>
          <p14:tracePt t="28947" x="4838700" y="3173413"/>
          <p14:tracePt t="28954" x="4846638" y="3173413"/>
          <p14:tracePt t="28963" x="4854575" y="3173413"/>
          <p14:tracePt t="28970" x="4870450" y="3173413"/>
          <p14:tracePt t="28983" x="4894263" y="3173413"/>
          <p14:tracePt t="28987" x="4902200" y="3173413"/>
          <p14:tracePt t="28994" x="4933950" y="3157538"/>
          <p14:tracePt t="29004" x="4983163" y="3149600"/>
          <p14:tracePt t="29010" x="5038725" y="3133725"/>
          <p14:tracePt t="29021" x="5102225" y="3101975"/>
          <p14:tracePt t="29027" x="5149850" y="3086100"/>
          <p14:tracePt t="29034" x="5173663" y="3078163"/>
          <p14:tracePt t="29043" x="5213350" y="3062288"/>
          <p14:tracePt t="29050" x="5221288" y="3062288"/>
          <p14:tracePt t="29059" x="5237163" y="3046413"/>
          <p14:tracePt t="29066" x="5253038" y="3038475"/>
          <p14:tracePt t="29074" x="5260975" y="3038475"/>
          <p14:tracePt t="29083" x="5268913" y="3038475"/>
          <p14:tracePt t="29091" x="5276850" y="3030538"/>
          <p14:tracePt t="29114" x="5292725" y="3030538"/>
          <p14:tracePt t="29135" x="5300663" y="3022600"/>
          <p14:tracePt t="29147" x="5310188" y="3022600"/>
          <p14:tracePt t="29163" x="5326063" y="3014663"/>
          <p14:tracePt t="29170" x="5334000" y="3014663"/>
          <p14:tracePt t="29179" x="5341938" y="3014663"/>
          <p14:tracePt t="29188" x="5365750" y="3006725"/>
          <p14:tracePt t="29194" x="5373688" y="2998788"/>
          <p14:tracePt t="29204" x="5381625" y="2998788"/>
          <p14:tracePt t="29211" x="5397500" y="2998788"/>
          <p14:tracePt t="29220" x="5405438" y="2998788"/>
          <p14:tracePt t="29227" x="5413375" y="2990850"/>
          <p14:tracePt t="29234" x="5429250" y="2982913"/>
          <p14:tracePt t="29243" x="5445125" y="2982913"/>
          <p14:tracePt t="29250" x="5468938" y="2967038"/>
          <p14:tracePt t="29259" x="5484813" y="2959100"/>
          <p14:tracePt t="29266" x="5500688" y="2943225"/>
          <p14:tracePt t="29274" x="5524500" y="2927350"/>
          <p14:tracePt t="29287" x="5532438" y="2927350"/>
          <p14:tracePt t="29291" x="5556250" y="2901950"/>
          <p14:tracePt t="29307" x="5564188" y="2901950"/>
          <p14:tracePt t="29314" x="5572125" y="2901950"/>
          <p14:tracePt t="29322" x="5572125" y="2894013"/>
          <p14:tracePt t="30379" x="5564188" y="2901950"/>
          <p14:tracePt t="30388" x="5540375" y="2901950"/>
          <p14:tracePt t="30395" x="5524500" y="2901950"/>
          <p14:tracePt t="30404" x="5508625" y="2909888"/>
          <p14:tracePt t="30411" x="5461000" y="2909888"/>
          <p14:tracePt t="30420" x="5429250" y="2919413"/>
          <p14:tracePt t="30426" x="5413375" y="2927350"/>
          <p14:tracePt t="30435" x="5389563" y="2927350"/>
          <p14:tracePt t="30443" x="5373688" y="2927350"/>
          <p14:tracePt t="30451" x="5365750" y="2927350"/>
          <p14:tracePt t="30458" x="5357813" y="2927350"/>
          <p14:tracePt t="30466" x="5341938" y="2927350"/>
          <p14:tracePt t="30474" x="5341938" y="2935288"/>
          <p14:tracePt t="30483" x="5334000" y="2935288"/>
          <p14:tracePt t="30490" x="5318125" y="2935288"/>
          <p14:tracePt t="30499" x="5318125" y="2951163"/>
          <p14:tracePt t="30506" x="5292725" y="2959100"/>
          <p14:tracePt t="30514" x="5276850" y="2959100"/>
          <p14:tracePt t="30523" x="5276850" y="2974975"/>
          <p14:tracePt t="30531" x="5260975" y="2982913"/>
          <p14:tracePt t="30539" x="5253038" y="2990850"/>
          <p14:tracePt t="30546" x="5229225" y="2998788"/>
          <p14:tracePt t="30555" x="5221288" y="3014663"/>
          <p14:tracePt t="30563" x="5205413" y="3014663"/>
          <p14:tracePt t="30570" x="5197475" y="3014663"/>
          <p14:tracePt t="30579" x="5197475" y="3022600"/>
          <p14:tracePt t="30587" x="5181600" y="3030538"/>
          <p14:tracePt t="30619" x="5173663" y="3030538"/>
          <p14:tracePt t="30714" x="5165725" y="3030538"/>
          <p14:tracePt t="30722" x="5157788" y="3030538"/>
          <p14:tracePt t="30738" x="5149850" y="3022600"/>
          <p14:tracePt t="30746" x="5126038" y="3022600"/>
          <p14:tracePt t="30755" x="5118100" y="3006725"/>
          <p14:tracePt t="30762" x="5110163" y="3006725"/>
          <p14:tracePt t="30771" x="5094288" y="2990850"/>
          <p14:tracePt t="30778" x="5086350" y="2990850"/>
          <p14:tracePt t="30794" x="5078413" y="2990850"/>
          <p14:tracePt t="30843" x="5078413" y="2982913"/>
          <p14:tracePt t="31091" x="5078413" y="2974975"/>
          <p14:tracePt t="31115" x="5070475" y="2967038"/>
          <p14:tracePt t="31139" x="5070475" y="2959100"/>
          <p14:tracePt t="31147" x="5062538" y="2959100"/>
          <p14:tracePt t="31155" x="5054600" y="2959100"/>
          <p14:tracePt t="31163" x="5054600" y="2951163"/>
          <p14:tracePt t="31171" x="5046663" y="2943225"/>
          <p14:tracePt t="31187" x="5030788" y="2935288"/>
          <p14:tracePt t="31203" x="5022850" y="2935288"/>
          <p14:tracePt t="31211" x="5022850" y="2927350"/>
          <p14:tracePt t="31219" x="5014913" y="2927350"/>
          <p14:tracePt t="31227" x="5006975" y="2927350"/>
          <p14:tracePt t="31235" x="5006975" y="2919413"/>
          <p14:tracePt t="31254" x="4999038" y="2919413"/>
          <p14:tracePt t="31274" x="4991100" y="2919413"/>
          <p14:tracePt t="31388" x="4983163" y="2919413"/>
          <p14:tracePt t="31407" x="4983163" y="2927350"/>
          <p14:tracePt t="32091" x="4975225" y="2927350"/>
          <p14:tracePt t="32099" x="4967288" y="2927350"/>
          <p14:tracePt t="32123" x="4967288" y="2935288"/>
          <p14:tracePt t="32131" x="4959350" y="2935288"/>
          <p14:tracePt t="32138" x="4951413" y="2959100"/>
          <p14:tracePt t="32147" x="4933950" y="2974975"/>
          <p14:tracePt t="32154" x="4926013" y="2982913"/>
          <p14:tracePt t="32166" x="4910138" y="3046413"/>
          <p14:tracePt t="32171" x="4886325" y="3062288"/>
          <p14:tracePt t="32180" x="4870450" y="3078163"/>
          <p14:tracePt t="32187" x="4862513" y="3094038"/>
          <p14:tracePt t="32195" x="4854575" y="3094038"/>
          <p14:tracePt t="32203" x="4838700" y="3109913"/>
          <p14:tracePt t="32347" x="4830763" y="3109913"/>
          <p14:tracePt t="32364" x="4830763" y="3101975"/>
          <p14:tracePt t="32371" x="4830763" y="3086100"/>
          <p14:tracePt t="32379" x="4830763" y="3078163"/>
          <p14:tracePt t="32386" x="4830763" y="3054350"/>
          <p14:tracePt t="32395" x="4830763" y="3014663"/>
          <p14:tracePt t="32403" x="4830763" y="2990850"/>
          <p14:tracePt t="32411" x="4830763" y="2959100"/>
          <p14:tracePt t="32421" x="4830763" y="2943225"/>
          <p14:tracePt t="32427" x="4830763" y="2919413"/>
          <p14:tracePt t="32436" x="4830763" y="2909888"/>
          <p14:tracePt t="32443" x="4830763" y="2894013"/>
          <p14:tracePt t="32459" x="4830763" y="2886075"/>
          <p14:tracePt t="32471" x="4830763" y="2878138"/>
          <p14:tracePt t="32475" x="4822825" y="2878138"/>
          <p14:tracePt t="32482" x="4814888" y="2870200"/>
          <p14:tracePt t="32490" x="4806950" y="2870200"/>
          <p14:tracePt t="32498" x="4799013" y="2870200"/>
          <p14:tracePt t="32507" x="4791075" y="2870200"/>
          <p14:tracePt t="32514" x="4783138" y="2870200"/>
          <p14:tracePt t="32523" x="4783138" y="2862263"/>
          <p14:tracePt t="32531" x="4767263" y="2862263"/>
          <p14:tracePt t="32547" x="4759325" y="2862263"/>
          <p14:tracePt t="32859" x="4775200" y="2870200"/>
          <p14:tracePt t="32867" x="4783138" y="2878138"/>
          <p14:tracePt t="32874" x="4791075" y="2894013"/>
          <p14:tracePt t="32891" x="4799013" y="2901950"/>
          <p14:tracePt t="32899" x="4806950" y="2909888"/>
          <p14:tracePt t="32906" x="4814888" y="2909888"/>
          <p14:tracePt t="33508" x="4814888" y="2919413"/>
          <p14:tracePt t="33515" x="4830763" y="2935288"/>
          <p14:tracePt t="33522" x="4838700" y="2943225"/>
          <p14:tracePt t="33531" x="4854575" y="2951163"/>
          <p14:tracePt t="33538" x="4878388" y="2959100"/>
          <p14:tracePt t="33547" x="4886325" y="2967038"/>
          <p14:tracePt t="33554" x="4902200" y="2974975"/>
          <p14:tracePt t="33564" x="4910138" y="2982913"/>
          <p14:tracePt t="33571" x="4918075" y="2982913"/>
          <p14:tracePt t="33580" x="4933950" y="2982913"/>
          <p14:tracePt t="33684" x="4933950" y="2974975"/>
          <p14:tracePt t="33692" x="4918075" y="2967038"/>
          <p14:tracePt t="33699" x="4910138" y="2959100"/>
          <p14:tracePt t="33706" x="4902200" y="2943225"/>
          <p14:tracePt t="33714" x="4894263" y="2943225"/>
          <p14:tracePt t="33722" x="4886325" y="2935288"/>
          <p14:tracePt t="33763" x="4878388" y="2935288"/>
          <p14:tracePt t="33770" x="4870450" y="2935288"/>
          <p14:tracePt t="33779" x="4862513" y="2935288"/>
          <p14:tracePt t="33787" x="4854575" y="2935288"/>
          <p14:tracePt t="33803" x="4838700" y="2935288"/>
          <p14:tracePt t="33819" x="4830763" y="2943225"/>
          <p14:tracePt t="33835" x="4822825" y="2943225"/>
          <p14:tracePt t="33859" x="4822825" y="2951163"/>
          <p14:tracePt t="33866" x="4814888" y="2951163"/>
          <p14:tracePt t="33891" x="4806950" y="2951163"/>
          <p14:tracePt t="33898" x="4806950" y="2959100"/>
          <p14:tracePt t="33907" x="4799013" y="2967038"/>
          <p14:tracePt t="33922" x="4783138" y="2974975"/>
          <p14:tracePt t="33939" x="4775200" y="2990850"/>
          <p14:tracePt t="33946" x="4759325" y="2990850"/>
          <p14:tracePt t="33954" x="4743450" y="2998788"/>
          <p14:tracePt t="33963" x="4735513" y="2998788"/>
          <p14:tracePt t="33971" x="4719638" y="3006725"/>
          <p14:tracePt t="33980" x="4695825" y="3006725"/>
          <p14:tracePt t="33987" x="4648200" y="3014663"/>
          <p14:tracePt t="33994" x="4584700" y="3014663"/>
          <p14:tracePt t="34002" x="4511675" y="3006725"/>
          <p14:tracePt t="34013" x="4456113" y="2990850"/>
          <p14:tracePt t="34021" x="4424363" y="2990850"/>
          <p14:tracePt t="34027" x="4400550" y="2990850"/>
          <p14:tracePt t="34035" x="4376738" y="2990850"/>
          <p14:tracePt t="34043" x="4368800" y="2990850"/>
          <p14:tracePt t="34059" x="4368800" y="2982913"/>
          <p14:tracePt t="34067" x="4352925" y="2974975"/>
          <p14:tracePt t="34075" x="4352925" y="2959100"/>
          <p14:tracePt t="34083" x="4352925" y="2951163"/>
          <p14:tracePt t="34091" x="4337050" y="2943225"/>
          <p14:tracePt t="34098" x="4329113" y="2927350"/>
          <p14:tracePt t="34106" x="4329113" y="2919413"/>
          <p14:tracePt t="34114" x="4321175" y="2909888"/>
          <p14:tracePt t="34122" x="4321175" y="2901950"/>
          <p14:tracePt t="34134" x="4305300" y="2894013"/>
          <p14:tracePt t="34139" x="4305300" y="2886075"/>
          <p14:tracePt t="34146" x="4289425" y="2878138"/>
          <p14:tracePt t="34155" x="4289425" y="2870200"/>
          <p14:tracePt t="34163" x="4281488" y="2870200"/>
          <p14:tracePt t="34170" x="4273550" y="2854325"/>
          <p14:tracePt t="34186" x="4265613" y="2846388"/>
          <p14:tracePt t="34195" x="4257675" y="2830513"/>
          <p14:tracePt t="34202" x="4249738" y="2830513"/>
          <p14:tracePt t="34211" x="4233863" y="2814638"/>
          <p14:tracePt t="34219" x="4225925" y="2806700"/>
          <p14:tracePt t="34226" x="4217988" y="2806700"/>
          <p14:tracePt t="34234" x="4210050" y="2798763"/>
          <p14:tracePt t="34243" x="4200525" y="2790825"/>
          <p14:tracePt t="34251" x="4192588" y="2782888"/>
          <p14:tracePt t="34259" x="4184650" y="2751138"/>
          <p14:tracePt t="34266" x="4176713" y="2727325"/>
          <p14:tracePt t="34275" x="4168775" y="2711450"/>
          <p14:tracePt t="34286" x="4160838" y="2695575"/>
          <p14:tracePt t="34291" x="4152900" y="2647950"/>
          <p14:tracePt t="34298" x="4152900" y="2640013"/>
          <p14:tracePt t="34306" x="4144963" y="2632075"/>
          <p14:tracePt t="34314" x="4137025" y="2608263"/>
          <p14:tracePt t="34322" x="4129088" y="2592388"/>
          <p14:tracePt t="34331" x="4121150" y="2584450"/>
          <p14:tracePt t="34338" x="4113213" y="2576513"/>
          <p14:tracePt t="34346" x="4105275" y="2566988"/>
          <p14:tracePt t="34354" x="4089400" y="2559050"/>
          <p14:tracePt t="34371" x="4089400" y="2551113"/>
          <p14:tracePt t="34380" x="4081463" y="2551113"/>
          <p14:tracePt t="34387" x="4073525" y="2543175"/>
          <p14:tracePt t="34395" x="4065588" y="2543175"/>
          <p14:tracePt t="34403" x="4057650" y="2543175"/>
          <p14:tracePt t="34411" x="4049713" y="2535238"/>
          <p14:tracePt t="34419" x="4041775" y="2535238"/>
          <p14:tracePt t="34427" x="4025900" y="2535238"/>
          <p14:tracePt t="34438" x="4017963" y="2527300"/>
          <p14:tracePt t="34442" x="4002088" y="2519363"/>
          <p14:tracePt t="34451" x="3994150" y="2519363"/>
          <p14:tracePt t="34458" x="3986213" y="2519363"/>
          <p14:tracePt t="34467" x="3970338" y="2519363"/>
          <p14:tracePt t="34474" x="3962400" y="2519363"/>
          <p14:tracePt t="34482" x="3938588" y="2519363"/>
          <p14:tracePt t="34490" x="3930650" y="2519363"/>
          <p14:tracePt t="34498" x="3914775" y="2519363"/>
          <p14:tracePt t="34506" x="3890963" y="2519363"/>
          <p14:tracePt t="34519" x="3859213" y="2519363"/>
          <p14:tracePt t="34523" x="3843338" y="2519363"/>
          <p14:tracePt t="34530" x="3825875" y="2519363"/>
          <p14:tracePt t="34538" x="3810000" y="2519363"/>
          <p14:tracePt t="34546" x="3802063" y="2519363"/>
          <p14:tracePt t="34555" x="3794125" y="2519363"/>
          <p14:tracePt t="34563" x="3778250" y="2519363"/>
          <p14:tracePt t="34579" x="3770313" y="2519363"/>
          <p14:tracePt t="34590" x="3762375" y="2519363"/>
          <p14:tracePt t="34596" x="3754438" y="2519363"/>
          <p14:tracePt t="34611" x="3746500" y="2519363"/>
          <p14:tracePt t="34619" x="3738563" y="2519363"/>
          <p14:tracePt t="34627" x="3730625" y="2519363"/>
          <p14:tracePt t="34634" x="3730625" y="2527300"/>
          <p14:tracePt t="34643" x="3722688" y="2535238"/>
          <p14:tracePt t="34651" x="3714750" y="2543175"/>
          <p14:tracePt t="34659" x="3714750" y="2551113"/>
          <p14:tracePt t="34667" x="3706813" y="2559050"/>
          <p14:tracePt t="34674" x="3698875" y="2566988"/>
          <p14:tracePt t="34683" x="3698875" y="2576513"/>
          <p14:tracePt t="34691" x="3698875" y="2584450"/>
          <p14:tracePt t="34698" x="3690938" y="2592388"/>
          <p14:tracePt t="34706" x="3690938" y="2600325"/>
          <p14:tracePt t="34715" x="3683000" y="2608263"/>
          <p14:tracePt t="34722" x="3683000" y="2616200"/>
          <p14:tracePt t="34732" x="3683000" y="2624138"/>
          <p14:tracePt t="34743" x="3683000" y="2640013"/>
          <p14:tracePt t="34748" x="3683000" y="2655888"/>
          <p14:tracePt t="34755" x="3683000" y="2663825"/>
          <p14:tracePt t="34764" x="3675063" y="2671763"/>
          <p14:tracePt t="34771" x="3675063" y="2679700"/>
          <p14:tracePt t="34779" x="3675063" y="2695575"/>
          <p14:tracePt t="34795" x="3675063" y="2711450"/>
          <p14:tracePt t="34819" x="3675063" y="2719388"/>
          <p14:tracePt t="34827" x="3675063" y="2727325"/>
          <p14:tracePt t="34834" x="3667125" y="2743200"/>
          <p14:tracePt t="34850" x="3667125" y="2759075"/>
          <p14:tracePt t="34858" x="3667125" y="2767013"/>
          <p14:tracePt t="34881" x="3667125" y="2782888"/>
          <p14:tracePt t="34882" x="3667125" y="2790825"/>
          <p14:tracePt t="34895" x="3667125" y="2798763"/>
          <p14:tracePt t="34898" x="3667125" y="2806700"/>
          <p14:tracePt t="34906" x="3667125" y="2814638"/>
          <p14:tracePt t="34914" x="3675063" y="2830513"/>
          <p14:tracePt t="34931" x="3683000" y="2838450"/>
          <p14:tracePt t="34947" x="3690938" y="2846388"/>
          <p14:tracePt t="34963" x="3706813" y="2854325"/>
          <p14:tracePt t="34971" x="3714750" y="2854325"/>
          <p14:tracePt t="34987" x="3722688" y="2854325"/>
          <p14:tracePt t="34995" x="3730625" y="2862263"/>
          <p14:tracePt t="35011" x="3738563" y="2862263"/>
          <p14:tracePt t="35034" x="3746500" y="2862263"/>
          <p14:tracePt t="35047" x="3762375" y="2854325"/>
          <p14:tracePt t="35050" x="3770313" y="2854325"/>
          <p14:tracePt t="35058" x="3786188" y="2830513"/>
          <p14:tracePt t="35067" x="3833813" y="2806700"/>
          <p14:tracePt t="35074" x="3859213" y="2790825"/>
          <p14:tracePt t="35082" x="3875088" y="2767013"/>
          <p14:tracePt t="35090" x="3883025" y="2743200"/>
          <p14:tracePt t="35099" x="3890963" y="2727325"/>
          <p14:tracePt t="35107" x="3890963" y="2703513"/>
          <p14:tracePt t="35114" x="3890963" y="2695575"/>
          <p14:tracePt t="35122" x="3890963" y="2687638"/>
          <p14:tracePt t="35132" x="3890963" y="2671763"/>
          <p14:tracePt t="35138" x="3890963" y="2655888"/>
          <p14:tracePt t="35147" x="3883025" y="2647950"/>
          <p14:tracePt t="35155" x="3883025" y="2640013"/>
          <p14:tracePt t="35162" x="3875088" y="2640013"/>
          <p14:tracePt t="35171" x="3867150" y="2632075"/>
          <p14:tracePt t="35180" x="3859213" y="2632075"/>
          <p14:tracePt t="35187" x="3851275" y="2624138"/>
          <p14:tracePt t="35195" x="3843338" y="2624138"/>
          <p14:tracePt t="35203" x="3833813" y="2624138"/>
          <p14:tracePt t="35219" x="3817938" y="2624138"/>
          <p14:tracePt t="35227" x="3802063" y="2624138"/>
          <p14:tracePt t="35243" x="3794125" y="2624138"/>
          <p14:tracePt t="35251" x="3786188" y="2624138"/>
          <p14:tracePt t="35259" x="3778250" y="2624138"/>
          <p14:tracePt t="35282" x="3770313" y="2624138"/>
          <p14:tracePt t="35298" x="3762375" y="2624138"/>
          <p14:tracePt t="35314" x="3746500" y="2632075"/>
          <p14:tracePt t="35331" x="3730625" y="2632075"/>
          <p14:tracePt t="35338" x="3714750" y="2640013"/>
          <p14:tracePt t="35347" x="3690938" y="2655888"/>
          <p14:tracePt t="35354" x="3683000" y="2655888"/>
          <p14:tracePt t="35362" x="3659188" y="2679700"/>
          <p14:tracePt t="35370" x="3651250" y="2687638"/>
          <p14:tracePt t="35379" x="3635375" y="2711450"/>
          <p14:tracePt t="35387" x="3619500" y="2719388"/>
          <p14:tracePt t="35395" x="3611563" y="2735263"/>
          <p14:tracePt t="35402" x="3611563" y="2759075"/>
          <p14:tracePt t="35412" x="3603625" y="2774950"/>
          <p14:tracePt t="35427" x="3603625" y="2798763"/>
          <p14:tracePt t="35435" x="3603625" y="2814638"/>
          <p14:tracePt t="35443" x="3603625" y="2822575"/>
          <p14:tracePt t="35450" x="3603625" y="2838450"/>
          <p14:tracePt t="35459" x="3603625" y="2846388"/>
          <p14:tracePt t="35467" x="3619500" y="2862263"/>
          <p14:tracePt t="35474" x="3619500" y="2886075"/>
          <p14:tracePt t="35483" x="3627438" y="2894013"/>
          <p14:tracePt t="35491" x="3627438" y="2901950"/>
          <p14:tracePt t="35498" x="3643313" y="2909888"/>
          <p14:tracePt t="35506" x="3651250" y="2919413"/>
          <p14:tracePt t="35514" x="3659188" y="2919413"/>
          <p14:tracePt t="35530" x="3667125" y="2919413"/>
          <p14:tracePt t="35538" x="3675063" y="2919413"/>
          <p14:tracePt t="35554" x="3683000" y="2919413"/>
          <p14:tracePt t="35562" x="3690938" y="2919413"/>
          <p14:tracePt t="35571" x="3698875" y="2919413"/>
          <p14:tracePt t="35579" x="3698875" y="2909888"/>
          <p14:tracePt t="35587" x="3698875" y="2894013"/>
          <p14:tracePt t="35595" x="3706813" y="2886075"/>
          <p14:tracePt t="35603" x="3706813" y="2862263"/>
          <p14:tracePt t="35612" x="3706813" y="2846388"/>
          <p14:tracePt t="35619" x="3690938" y="2822575"/>
          <p14:tracePt t="35627" x="3683000" y="2798763"/>
          <p14:tracePt t="35635" x="3667125" y="2790825"/>
          <p14:tracePt t="35643" x="3595688" y="2767013"/>
          <p14:tracePt t="35651" x="3524250" y="2751138"/>
          <p14:tracePt t="35659" x="3451225" y="2735263"/>
          <p14:tracePt t="35667" x="3363913" y="2735263"/>
          <p14:tracePt t="35675" x="3300413" y="2735263"/>
          <p14:tracePt t="35683" x="3228975" y="2735263"/>
          <p14:tracePt t="35690" x="3173413" y="2735263"/>
          <p14:tracePt t="35699" x="3141663" y="2735263"/>
          <p14:tracePt t="35706" x="3092450" y="2735263"/>
          <p14:tracePt t="35714" x="3044825" y="2735263"/>
          <p14:tracePt t="35722" x="3028950" y="2735263"/>
          <p14:tracePt t="35730" x="3013075" y="2735263"/>
          <p14:tracePt t="35738" x="2989263" y="2735263"/>
          <p14:tracePt t="35746" x="2973388" y="2735263"/>
          <p14:tracePt t="35754" x="2957513" y="2735263"/>
          <p14:tracePt t="35766" x="2949575" y="2735263"/>
          <p14:tracePt t="35771" x="2941638" y="2735263"/>
          <p14:tracePt t="35779" x="2933700" y="2735263"/>
          <p14:tracePt t="35787" x="2925763" y="2743200"/>
          <p14:tracePt t="35795" x="2917825" y="2751138"/>
          <p14:tracePt t="35803" x="2909888" y="2759075"/>
          <p14:tracePt t="35812" x="2909888" y="2774950"/>
          <p14:tracePt t="35819" x="2901950" y="2798763"/>
          <p14:tracePt t="35835" x="2901950" y="2806700"/>
          <p14:tracePt t="35842" x="2901950" y="2822575"/>
          <p14:tracePt t="35859" x="2901950" y="2830513"/>
          <p14:tracePt t="35915" x="2901950" y="2814638"/>
          <p14:tracePt t="35925" x="2901950" y="2806700"/>
          <p14:tracePt t="35931" x="2894013" y="2703513"/>
          <p14:tracePt t="35939" x="2870200" y="2640013"/>
          <p14:tracePt t="35947" x="2862263" y="2592388"/>
          <p14:tracePt t="35954" x="2846388" y="2584450"/>
          <p14:tracePt t="35963" x="2830513" y="2576513"/>
          <p14:tracePt t="35970" x="2822575" y="2566988"/>
          <p14:tracePt t="35978" x="2814638" y="2566988"/>
          <p14:tracePt t="35986" x="2806700" y="2566988"/>
          <p14:tracePt t="35995" x="2798763" y="2566988"/>
          <p14:tracePt t="36019" x="2790825" y="2576513"/>
          <p14:tracePt t="36028" x="2790825" y="2600325"/>
          <p14:tracePt t="36034" x="2790825" y="2616200"/>
          <p14:tracePt t="36043" x="2790825" y="2655888"/>
          <p14:tracePt t="36051" x="2806700" y="2711450"/>
          <p14:tracePt t="36059" x="2814638" y="2735263"/>
          <p14:tracePt t="36068" x="2846388" y="2774950"/>
          <p14:tracePt t="36074" x="2862263" y="2798763"/>
          <p14:tracePt t="36083" x="2909888" y="2822575"/>
          <p14:tracePt t="36091" x="2989263" y="2846388"/>
          <p14:tracePt t="36099" x="3060700" y="2854325"/>
          <p14:tracePt t="36107" x="3133725" y="2854325"/>
          <p14:tracePt t="36114" x="3221038" y="2854325"/>
          <p14:tracePt t="36123" x="3332163" y="2846388"/>
          <p14:tracePt t="36130" x="3411538" y="2830513"/>
          <p14:tracePt t="36138" x="3524250" y="2822575"/>
          <p14:tracePt t="36147" x="3595688" y="2806700"/>
          <p14:tracePt t="36154" x="3611563" y="2798763"/>
          <p14:tracePt t="36163" x="3619500" y="2782888"/>
          <p14:tracePt t="36170" x="3627438" y="2782888"/>
          <p14:tracePt t="36187" x="3627438" y="2774950"/>
          <p14:tracePt t="36234" x="3627438" y="2790825"/>
          <p14:tracePt t="36242" x="3627438" y="2806700"/>
          <p14:tracePt t="36251" x="3627438" y="2830513"/>
          <p14:tracePt t="36259" x="3627438" y="2846388"/>
          <p14:tracePt t="36267" x="3627438" y="2886075"/>
          <p14:tracePt t="36275" x="3635375" y="2909888"/>
          <p14:tracePt t="36283" x="3659188" y="2982913"/>
          <p14:tracePt t="36291" x="3675063" y="2998788"/>
          <p14:tracePt t="36299" x="3754438" y="3030538"/>
          <p14:tracePt t="36307" x="3867150" y="3054350"/>
          <p14:tracePt t="36314" x="4017963" y="3078163"/>
          <p14:tracePt t="36322" x="4081463" y="3078163"/>
          <p14:tracePt t="36330" x="4184650" y="3086100"/>
          <p14:tracePt t="36339" x="4305300" y="3086100"/>
          <p14:tracePt t="36346" x="4368800" y="3086100"/>
          <p14:tracePt t="36355" x="4384675" y="3086100"/>
          <p14:tracePt t="36362" x="4392613" y="3086100"/>
          <p14:tracePt t="36370" x="4400550" y="3078163"/>
          <p14:tracePt t="36418" x="4400550" y="3070225"/>
          <p14:tracePt t="36531" x="4408488" y="3070225"/>
          <p14:tracePt t="36540" x="4416425" y="3070225"/>
          <p14:tracePt t="36547" x="4432300" y="3086100"/>
          <p14:tracePt t="36556" x="4479925" y="3101975"/>
          <p14:tracePt t="36564" x="4600575" y="3125788"/>
          <p14:tracePt t="36571" x="4719638" y="3141663"/>
          <p14:tracePt t="36580" x="4951413" y="3173413"/>
          <p14:tracePt t="36586" x="5197475" y="3197225"/>
          <p14:tracePt t="36595" x="5365750" y="3244850"/>
          <p14:tracePt t="36603" x="5548313" y="3252788"/>
          <p14:tracePt t="36612" x="5748338" y="3262313"/>
          <p14:tracePt t="36618" x="5946775" y="3262313"/>
          <p14:tracePt t="36628" x="6051550" y="3278188"/>
          <p14:tracePt t="36635" x="6194425" y="3278188"/>
          <p14:tracePt t="36644" x="6257925" y="3278188"/>
          <p14:tracePt t="36651" x="6329363" y="3278188"/>
          <p14:tracePt t="36659" x="6384925" y="3278188"/>
          <p14:tracePt t="36667" x="6402388" y="3278188"/>
          <p14:tracePt t="36674" x="6426200" y="3270250"/>
          <p14:tracePt t="36683" x="6434138" y="3262313"/>
          <p14:tracePt t="36691" x="6442075" y="3262313"/>
          <p14:tracePt t="36699" x="6442075" y="3252788"/>
          <p14:tracePt t="36711" x="6450013" y="3244850"/>
          <p14:tracePt t="36715" x="6457950" y="3244850"/>
          <p14:tracePt t="36722" x="6465888" y="3244850"/>
          <p14:tracePt t="36730" x="6473825" y="3236913"/>
          <p14:tracePt t="36746" x="6489700" y="3236913"/>
          <p14:tracePt t="36755" x="6489700" y="3228975"/>
          <p14:tracePt t="36762" x="6497638" y="3228975"/>
          <p14:tracePt t="36771" x="6505575" y="3221038"/>
          <p14:tracePt t="36779" x="6513513" y="3221038"/>
          <p14:tracePt t="36786" x="6521450" y="3221038"/>
          <p14:tracePt t="36795" x="6529388" y="3213100"/>
          <p14:tracePt t="36803" x="6537325" y="3213100"/>
          <p14:tracePt t="36811" x="6537325" y="3205163"/>
          <p14:tracePt t="36818" x="6545263" y="3197225"/>
          <p14:tracePt t="36828" x="6553200" y="3189288"/>
          <p14:tracePt t="36834" x="6561138" y="3189288"/>
          <p14:tracePt t="36851" x="6561138" y="3181350"/>
          <p14:tracePt t="36956" x="6561138" y="3173413"/>
          <p14:tracePt t="36979" x="6561138" y="3165475"/>
          <p14:tracePt t="36994" x="6553200" y="3165475"/>
          <p14:tracePt t="37132" x="6545263" y="3165475"/>
          <p14:tracePt t="37139" x="6545263" y="3157538"/>
          <p14:tracePt t="37156" x="6537325" y="3157538"/>
          <p14:tracePt t="37171" x="6529388" y="3157538"/>
          <p14:tracePt t="37178" x="6521450" y="3157538"/>
          <p14:tracePt t="37195" x="6513513" y="3149600"/>
          <p14:tracePt t="37211" x="6497638" y="3149600"/>
          <p14:tracePt t="37218" x="6489700" y="3141663"/>
          <p14:tracePt t="37227" x="6481763" y="3141663"/>
          <p14:tracePt t="37234" x="6457950" y="3141663"/>
          <p14:tracePt t="37243" x="6450013" y="3141663"/>
          <p14:tracePt t="37250" x="6434138" y="3141663"/>
          <p14:tracePt t="37259" x="6426200" y="3141663"/>
          <p14:tracePt t="37266" x="6418263" y="3141663"/>
          <p14:tracePt t="37275" x="6402388" y="3141663"/>
          <p14:tracePt t="37283" x="6384925" y="3141663"/>
          <p14:tracePt t="37299" x="6369050" y="3141663"/>
          <p14:tracePt t="37307" x="6361113" y="3141663"/>
          <p14:tracePt t="37322" x="6345238" y="3141663"/>
          <p14:tracePt t="37338" x="6337300" y="3141663"/>
          <p14:tracePt t="37354" x="6329363" y="3141663"/>
          <p14:tracePt t="37370" x="6321425" y="3141663"/>
          <p14:tracePt t="37379" x="6313488" y="3141663"/>
          <p14:tracePt t="37387" x="6297613" y="3157538"/>
          <p14:tracePt t="37403" x="6289675" y="3165475"/>
          <p14:tracePt t="37419" x="6281738" y="3173413"/>
          <p14:tracePt t="37434" x="6273800" y="3173413"/>
          <p14:tracePt t="37442" x="6265863" y="3181350"/>
          <p14:tracePt t="37459" x="6257925" y="3181350"/>
          <p14:tracePt t="37471" x="6257925" y="3189288"/>
          <p14:tracePt t="37474" x="6249988" y="3189288"/>
          <p14:tracePt t="37483" x="6242050" y="3205163"/>
          <p14:tracePt t="37499" x="6234113" y="3205163"/>
          <p14:tracePt t="37515" x="6234113" y="3213100"/>
          <p14:tracePt t="37538" x="6226175" y="3213100"/>
          <p14:tracePt t="37659" x="6242050" y="3213100"/>
          <p14:tracePt t="37706" x="6249988" y="3213100"/>
          <p14:tracePt t="37740" x="0" y="0"/>
        </p14:tracePtLst>
        <p14:tracePtLst>
          <p14:tracePt t="220795" x="1411288" y="5351463"/>
          <p14:tracePt t="221064" x="1419225" y="5351463"/>
          <p14:tracePt t="221071" x="1419225" y="5343525"/>
          <p14:tracePt t="221078" x="1427163" y="5335588"/>
          <p14:tracePt t="221085" x="1443038" y="5327650"/>
          <p14:tracePt t="221093" x="1450975" y="5310188"/>
          <p14:tracePt t="221103" x="1466850" y="5302250"/>
          <p14:tracePt t="221113" x="1482725" y="5302250"/>
          <p14:tracePt t="221118" x="1506538" y="5278438"/>
          <p14:tracePt t="221125" x="1514475" y="5270500"/>
          <p14:tracePt t="221134" x="1522413" y="5262563"/>
          <p14:tracePt t="221142" x="1530350" y="5254625"/>
          <p14:tracePt t="221150" x="1530350" y="5246688"/>
          <p14:tracePt t="221158" x="1538288" y="5246688"/>
          <p14:tracePt t="221175" x="1546225" y="5238750"/>
          <p14:tracePt t="221253" x="1538288" y="5238750"/>
          <p14:tracePt t="221266" x="1530350" y="5238750"/>
          <p14:tracePt t="221277" x="1514475" y="5238750"/>
          <p14:tracePt t="221286" x="1506538" y="5254625"/>
          <p14:tracePt t="221293" x="1498600" y="5262563"/>
          <p14:tracePt t="221302" x="1466850" y="5270500"/>
          <p14:tracePt t="221309" x="1450975" y="5278438"/>
          <p14:tracePt t="221318" x="1435100" y="5286375"/>
          <p14:tracePt t="221325" x="1411288" y="5294313"/>
          <p14:tracePt t="221333" x="1395413" y="5302250"/>
          <p14:tracePt t="221341" x="1371600" y="5310188"/>
          <p14:tracePt t="221351" x="1363663" y="5310188"/>
          <p14:tracePt t="221359" x="1347788" y="5319713"/>
          <p14:tracePt t="221367" x="1339850" y="5319713"/>
          <p14:tracePt t="221374" x="1323975" y="5319713"/>
          <p14:tracePt t="221382" x="1316038" y="5327650"/>
          <p14:tracePt t="221398" x="1308100" y="5327650"/>
          <p14:tracePt t="222125" x="1323975" y="5327650"/>
          <p14:tracePt t="222142" x="1339850" y="5335588"/>
          <p14:tracePt t="222149" x="1355725" y="5343525"/>
          <p14:tracePt t="222167" x="1498600" y="5399088"/>
          <p14:tracePt t="222173" x="1651000" y="5510213"/>
          <p14:tracePt t="222183" x="1809750" y="5629275"/>
          <p14:tracePt t="222190" x="2008188" y="5694363"/>
          <p14:tracePt t="222198" x="2105025" y="5781675"/>
          <p14:tracePt t="222205" x="2168525" y="5797550"/>
          <p14:tracePt t="222213" x="2279650" y="5805488"/>
          <p14:tracePt t="222222" x="2359025" y="5805488"/>
          <p14:tracePt t="222230" x="2424113" y="5813425"/>
          <p14:tracePt t="222237" x="2471738" y="5813425"/>
          <p14:tracePt t="222246" x="2479675" y="5813425"/>
          <p14:tracePt t="222254" x="2487613" y="5813425"/>
          <p14:tracePt t="222358" x="2495550" y="5813425"/>
          <p14:tracePt t="222366" x="2503488" y="5813425"/>
          <p14:tracePt t="222373" x="2511425" y="5813425"/>
          <p14:tracePt t="222390" x="2519363" y="5813425"/>
          <p14:tracePt t="222406" x="2527300" y="5813425"/>
          <p14:tracePt t="222503" x="2511425" y="5813425"/>
          <p14:tracePt t="222513" x="2503488" y="5813425"/>
          <p14:tracePt t="222519" x="2424113" y="5813425"/>
          <p14:tracePt t="222526" x="2255838" y="5789613"/>
          <p14:tracePt t="222535" x="2057400" y="5781675"/>
          <p14:tracePt t="222541" x="1849438" y="5757863"/>
          <p14:tracePt t="222549" x="1666875" y="5734050"/>
          <p14:tracePt t="222558" x="1577975" y="5718175"/>
          <p14:tracePt t="222566" x="1514475" y="5710238"/>
          <p14:tracePt t="222573" x="1466850" y="5694363"/>
          <p14:tracePt t="222583" x="1443038" y="5686425"/>
          <p14:tracePt t="222589" x="1435100" y="5686425"/>
          <p14:tracePt t="222599" x="1427163" y="5678488"/>
          <p14:tracePt t="222605" x="1427163" y="5670550"/>
          <p14:tracePt t="222621" x="1427163" y="5662613"/>
          <p14:tracePt t="222638" x="1427163" y="5653088"/>
          <p14:tracePt t="222646" x="1427163" y="5645150"/>
          <p14:tracePt t="222653" x="1427163" y="5637213"/>
          <p14:tracePt t="222663" x="1435100" y="5629275"/>
          <p14:tracePt t="222670" x="1443038" y="5621338"/>
          <p14:tracePt t="222677" x="1450975" y="5605463"/>
          <p14:tracePt t="222685" x="1466850" y="5597525"/>
          <p14:tracePt t="222694" x="1482725" y="5581650"/>
          <p14:tracePt t="222701" x="1490663" y="5573713"/>
          <p14:tracePt t="222710" x="1506538" y="5565775"/>
          <p14:tracePt t="222717" x="1506538" y="5557838"/>
          <p14:tracePt t="222726" x="1514475" y="5541963"/>
          <p14:tracePt t="222734" x="1514475" y="5526088"/>
          <p14:tracePt t="222741" x="1514475" y="5518150"/>
          <p14:tracePt t="222750" x="1522413" y="5510213"/>
          <p14:tracePt t="222757" x="1522413" y="5502275"/>
          <p14:tracePt t="222766" x="1522413" y="5494338"/>
          <p14:tracePt t="222773" x="1522413" y="5486400"/>
          <p14:tracePt t="222778" x="1522413" y="5478463"/>
          <p14:tracePt t="222789" x="1522413" y="5470525"/>
          <p14:tracePt t="222799" x="1522413" y="5462588"/>
          <p14:tracePt t="222805" x="1514475" y="5454650"/>
          <p14:tracePt t="222815" x="1506538" y="5446713"/>
          <p14:tracePt t="222821" x="1506538" y="5438775"/>
          <p14:tracePt t="222861" x="1498600" y="5438775"/>
          <p14:tracePt t="222885" x="1498600" y="5430838"/>
          <p14:tracePt t="222957" x="1530350" y="5446713"/>
          <p14:tracePt t="222966" x="1546225" y="5454650"/>
          <p14:tracePt t="222974" x="1546225" y="5470525"/>
          <p14:tracePt t="222982" x="1562100" y="5470525"/>
          <p14:tracePt t="222998" x="1570038" y="5470525"/>
          <p14:tracePt t="223006" x="1570038" y="5478463"/>
          <p14:tracePt t="223104" x="1570038" y="5446713"/>
          <p14:tracePt t="223111" x="1577975" y="5391150"/>
          <p14:tracePt t="223118" x="1593850" y="5327650"/>
          <p14:tracePt t="223126" x="1658938" y="5246688"/>
          <p14:tracePt t="223133" x="1746250" y="5080000"/>
          <p14:tracePt t="223141" x="1841500" y="4967288"/>
          <p14:tracePt t="223150" x="2017713" y="4776788"/>
          <p14:tracePt t="223158" x="2089150" y="4689475"/>
          <p14:tracePt t="223168" x="2168525" y="4616450"/>
          <p14:tracePt t="223174" x="2200275" y="4592638"/>
          <p14:tracePt t="223182" x="2263775" y="4576763"/>
          <p14:tracePt t="223190" x="2311400" y="4552950"/>
          <p14:tracePt t="223199" x="2319338" y="4545013"/>
          <p14:tracePt t="223206" x="2343150" y="4513263"/>
          <p14:tracePt t="223215" x="2343150" y="4497388"/>
          <p14:tracePt t="223221" x="2351088" y="4481513"/>
          <p14:tracePt t="223234" x="2366963" y="4457700"/>
          <p14:tracePt t="223238" x="2374900" y="4441825"/>
          <p14:tracePt t="223247" x="2384425" y="4441825"/>
          <p14:tracePt t="223254" x="2384425" y="4433888"/>
          <p14:tracePt t="223317" x="2392363" y="4433888"/>
          <p14:tracePt t="223446" x="2392363" y="4449763"/>
          <p14:tracePt t="223454" x="2374900" y="4449763"/>
          <p14:tracePt t="223462" x="2359025" y="4473575"/>
          <p14:tracePt t="223472" x="2335213" y="4513263"/>
          <p14:tracePt t="223478" x="2200275" y="4608513"/>
          <p14:tracePt t="223487" x="2128838" y="4641850"/>
          <p14:tracePt t="223494" x="2025650" y="4673600"/>
          <p14:tracePt t="223502" x="1905000" y="4689475"/>
          <p14:tracePt t="223510" x="1738313" y="4713288"/>
          <p14:tracePt t="223518" x="1601788" y="4721225"/>
          <p14:tracePt t="223526" x="1450975" y="4721225"/>
          <p14:tracePt t="223538" x="1419225" y="4721225"/>
          <p14:tracePt t="223542" x="1371600" y="4705350"/>
          <p14:tracePt t="223550" x="1355725" y="4697413"/>
          <p14:tracePt t="223557" x="1339850" y="4665663"/>
          <p14:tracePt t="223566" x="1323975" y="4649788"/>
          <p14:tracePt t="223573" x="1316038" y="4633913"/>
          <p14:tracePt t="223582" x="1308100" y="4560888"/>
          <p14:tracePt t="223589" x="1300163" y="4545013"/>
          <p14:tracePt t="223597" x="1300163" y="4529138"/>
          <p14:tracePt t="223606" x="1300163" y="4521200"/>
          <p14:tracePt t="223614" x="1300163" y="4505325"/>
          <p14:tracePt t="223622" x="1292225" y="4497388"/>
          <p14:tracePt t="223630" x="1274763" y="4473575"/>
          <p14:tracePt t="223638" x="1274763" y="4457700"/>
          <p14:tracePt t="223646" x="1211263" y="4354513"/>
          <p14:tracePt t="223653" x="1203325" y="4298950"/>
          <p14:tracePt t="223662" x="1179513" y="4257675"/>
          <p14:tracePt t="223671" x="1163638" y="4186238"/>
          <p14:tracePt t="223678" x="1147763" y="4130675"/>
          <p14:tracePt t="223689" x="1139825" y="4114800"/>
          <p14:tracePt t="223693" x="1139825" y="4106863"/>
          <p14:tracePt t="223701" x="1139825" y="4083050"/>
          <p14:tracePt t="223710" x="1131888" y="4067175"/>
          <p14:tracePt t="223718" x="1123950" y="4059238"/>
          <p14:tracePt t="223726" x="1123950" y="4051300"/>
          <p14:tracePt t="223734" x="1116013" y="4035425"/>
          <p14:tracePt t="223742" x="1108075" y="4027488"/>
          <p14:tracePt t="223749" x="1108075" y="4019550"/>
          <p14:tracePt t="223766" x="1108075" y="4011613"/>
          <p14:tracePt t="223773" x="1076325" y="4003675"/>
          <p14:tracePt t="223781" x="1068388" y="3987800"/>
          <p14:tracePt t="223789" x="1044575" y="3971925"/>
          <p14:tracePt t="223798" x="1028700" y="3948113"/>
          <p14:tracePt t="223808" x="1020763" y="3930650"/>
          <p14:tracePt t="223814" x="989013" y="3883025"/>
          <p14:tracePt t="223821" x="933450" y="3724275"/>
          <p14:tracePt t="223830" x="908050" y="3660775"/>
          <p14:tracePt t="223837" x="892175" y="3579813"/>
          <p14:tracePt t="223847" x="876300" y="3524250"/>
          <p14:tracePt t="223855" x="868363" y="3516313"/>
          <p14:tracePt t="223862" x="860425" y="3476625"/>
          <p14:tracePt t="223871" x="860425" y="3452813"/>
          <p14:tracePt t="223878" x="852488" y="3444875"/>
          <p14:tracePt t="223887" x="852488" y="3436938"/>
          <p14:tracePt t="223903" x="844550" y="3429000"/>
          <p14:tracePt t="223981" x="844550" y="3436938"/>
          <p14:tracePt t="223989" x="844550" y="3444875"/>
          <p14:tracePt t="224006" x="844550" y="3452813"/>
          <p14:tracePt t="224013" x="836613" y="3476625"/>
          <p14:tracePt t="224022" x="836613" y="3484563"/>
          <p14:tracePt t="224030" x="836613" y="3500438"/>
          <p14:tracePt t="224037" x="836613" y="3524250"/>
          <p14:tracePt t="224046" x="836613" y="3556000"/>
          <p14:tracePt t="224053" x="836613" y="3595688"/>
          <p14:tracePt t="224062" x="836613" y="3716338"/>
          <p14:tracePt t="224070" x="852488" y="3779838"/>
          <p14:tracePt t="224078" x="868363" y="3914775"/>
          <p14:tracePt t="224087" x="876300" y="4003675"/>
          <p14:tracePt t="224094" x="876300" y="4019550"/>
          <p14:tracePt t="224103" x="892175" y="4035425"/>
          <p14:tracePt t="224110" x="892175" y="4043363"/>
          <p14:tracePt t="224118" x="900113" y="4043363"/>
          <p14:tracePt t="224126" x="908050" y="4043363"/>
          <p14:tracePt t="224142" x="917575" y="4043363"/>
          <p14:tracePt t="224157" x="925513" y="4043363"/>
          <p14:tracePt t="224166" x="933450" y="4035425"/>
          <p14:tracePt t="224174" x="933450" y="4019550"/>
          <p14:tracePt t="224182" x="941388" y="4003675"/>
          <p14:tracePt t="224189" x="941388" y="3979863"/>
          <p14:tracePt t="224199" x="941388" y="3971925"/>
          <p14:tracePt t="224206" x="941388" y="3956050"/>
          <p14:tracePt t="224222" x="941388" y="3948113"/>
          <p14:tracePt t="224286" x="933450" y="3948113"/>
          <p14:tracePt t="224294" x="925513" y="3948113"/>
          <p14:tracePt t="224302" x="917575" y="3948113"/>
          <p14:tracePt t="224310" x="908050" y="3956050"/>
          <p14:tracePt t="224318" x="892175" y="3963988"/>
          <p14:tracePt t="224326" x="884238" y="3971925"/>
          <p14:tracePt t="224342" x="876300" y="3971925"/>
          <p14:tracePt t="224350" x="876300" y="3979863"/>
          <p14:tracePt t="224357" x="876300" y="3987800"/>
          <p14:tracePt t="224367" x="876300" y="3995738"/>
          <p14:tracePt t="224382" x="884238" y="4003675"/>
          <p14:tracePt t="224389" x="884238" y="4011613"/>
          <p14:tracePt t="224398" x="892175" y="4011613"/>
          <p14:tracePt t="224438" x="900113" y="4011613"/>
          <p14:tracePt t="224446" x="908050" y="4011613"/>
          <p14:tracePt t="224453" x="925513" y="3995738"/>
          <p14:tracePt t="224462" x="933450" y="3979863"/>
          <p14:tracePt t="224470" x="957263" y="3930650"/>
          <p14:tracePt t="224478" x="957263" y="3914775"/>
          <p14:tracePt t="224487" x="965200" y="3867150"/>
          <p14:tracePt t="224494" x="973138" y="3819525"/>
          <p14:tracePt t="224503" x="981075" y="3803650"/>
          <p14:tracePt t="224510" x="981075" y="3795713"/>
          <p14:tracePt t="224518" x="981075" y="3787775"/>
          <p14:tracePt t="224526" x="981075" y="3779838"/>
          <p14:tracePt t="224535" x="981075" y="3771900"/>
          <p14:tracePt t="224550" x="973138" y="3771900"/>
          <p14:tracePt t="224566" x="965200" y="3771900"/>
          <p14:tracePt t="224582" x="949325" y="3771900"/>
          <p14:tracePt t="224598" x="941388" y="3779838"/>
          <p14:tracePt t="224605" x="925513" y="3779838"/>
          <p14:tracePt t="224613" x="900113" y="3787775"/>
          <p14:tracePt t="224622" x="892175" y="3795713"/>
          <p14:tracePt t="224629" x="876300" y="3803650"/>
          <p14:tracePt t="224638" x="852488" y="3827463"/>
          <p14:tracePt t="224646" x="836613" y="3835400"/>
          <p14:tracePt t="224654" x="820738" y="3875088"/>
          <p14:tracePt t="224661" x="820738" y="3883025"/>
          <p14:tracePt t="224670" x="812800" y="3890963"/>
          <p14:tracePt t="224678" x="804863" y="3898900"/>
          <p14:tracePt t="226197" x="812800" y="3898900"/>
          <p14:tracePt t="226237" x="820738" y="3890963"/>
          <p14:tracePt t="226253" x="820738" y="3883025"/>
          <p14:tracePt t="226266" x="828675" y="3875088"/>
          <p14:tracePt t="226278" x="836613" y="3867150"/>
          <p14:tracePt t="226293" x="836613" y="3859213"/>
          <p14:tracePt t="226630" x="844550" y="3859213"/>
          <p14:tracePt t="226653" x="860425" y="3875088"/>
          <p14:tracePt t="226661" x="868363" y="3883025"/>
          <p14:tracePt t="226669" x="876300" y="3890963"/>
          <p14:tracePt t="226678" x="884238" y="3898900"/>
          <p14:tracePt t="226686" x="892175" y="3906838"/>
          <p14:tracePt t="226693" x="908050" y="3922713"/>
          <p14:tracePt t="226703" x="908050" y="3930650"/>
          <p14:tracePt t="226710" x="925513" y="3938588"/>
          <p14:tracePt t="226726" x="933450" y="3948113"/>
          <p14:tracePt t="226733" x="941388" y="3948113"/>
          <p14:tracePt t="226750" x="949325" y="3948113"/>
          <p14:tracePt t="226766" x="957263" y="3948113"/>
          <p14:tracePt t="226773" x="965200" y="3938588"/>
          <p14:tracePt t="226782" x="981075" y="3930650"/>
          <p14:tracePt t="226789" x="989013" y="3922713"/>
          <p14:tracePt t="226797" x="996950" y="3906838"/>
          <p14:tracePt t="226805" x="1004888" y="3906838"/>
          <p14:tracePt t="226814" x="1028700" y="3890963"/>
          <p14:tracePt t="226821" x="1044575" y="3883025"/>
          <p14:tracePt t="226837" x="1052513" y="3875088"/>
          <p14:tracePt t="226862" x="1052513" y="3867150"/>
          <p14:tracePt t="226870" x="1060450" y="3867150"/>
          <p14:tracePt t="226878" x="1060450" y="3859213"/>
          <p14:tracePt t="226887" x="1068388" y="3851275"/>
          <p14:tracePt t="226903" x="1076325" y="3843338"/>
          <p14:tracePt t="226909" x="1076325" y="3827463"/>
          <p14:tracePt t="226918" x="1076325" y="3819525"/>
          <p14:tracePt t="226926" x="1084263" y="3811588"/>
          <p14:tracePt t="226933" x="1084263" y="3795713"/>
          <p14:tracePt t="226941" x="1092200" y="3779838"/>
          <p14:tracePt t="226950" x="1092200" y="3771900"/>
          <p14:tracePt t="226958" x="1092200" y="3763963"/>
          <p14:tracePt t="226966" x="1092200" y="3756025"/>
          <p14:tracePt t="226973" x="1092200" y="3748088"/>
          <p14:tracePt t="226982" x="1092200" y="3740150"/>
          <p14:tracePt t="226989" x="1084263" y="3740150"/>
          <p14:tracePt t="227013" x="1076325" y="3740150"/>
          <p14:tracePt t="227038" x="1068388" y="3740150"/>
          <p14:tracePt t="227054" x="1060450" y="3740150"/>
          <p14:tracePt t="227063" x="1052513" y="3740150"/>
          <p14:tracePt t="227070" x="1036638" y="3740150"/>
          <p14:tracePt t="227078" x="1028700" y="3740150"/>
          <p14:tracePt t="227086" x="1012825" y="3740150"/>
          <p14:tracePt t="227094" x="996950" y="3740150"/>
          <p14:tracePt t="227103" x="981075" y="3740150"/>
          <p14:tracePt t="227109" x="965200" y="3740150"/>
          <p14:tracePt t="227119" x="925513" y="3740150"/>
          <p14:tracePt t="227126" x="900113" y="3740150"/>
          <p14:tracePt t="227133" x="868363" y="3740150"/>
          <p14:tracePt t="227142" x="852488" y="3740150"/>
          <p14:tracePt t="227150" x="828675" y="3740150"/>
          <p14:tracePt t="227158" x="820738" y="3740150"/>
          <p14:tracePt t="227172" x="804863" y="3740150"/>
          <p14:tracePt t="227182" x="796925" y="3740150"/>
          <p14:tracePt t="227198" x="796925" y="3748088"/>
          <p14:tracePt t="227213" x="788988" y="3748088"/>
          <p14:tracePt t="227221" x="781050" y="3756025"/>
          <p14:tracePt t="227237" x="781050" y="3763963"/>
          <p14:tracePt t="227246" x="781050" y="3771900"/>
          <p14:tracePt t="227253" x="781050" y="3779838"/>
          <p14:tracePt t="227262" x="773113" y="3779838"/>
          <p14:tracePt t="227270" x="773113" y="3787775"/>
          <p14:tracePt t="227293" x="773113" y="3795713"/>
          <p14:tracePt t="227321" x="773113" y="3803650"/>
          <p14:tracePt t="227328" x="773113" y="3811588"/>
          <p14:tracePt t="227342" x="773113" y="3819525"/>
          <p14:tracePt t="227350" x="773113" y="3827463"/>
          <p14:tracePt t="227358" x="773113" y="3851275"/>
          <p14:tracePt t="227366" x="773113" y="3859213"/>
          <p14:tracePt t="227374" x="773113" y="3867150"/>
          <p14:tracePt t="227382" x="773113" y="3883025"/>
          <p14:tracePt t="227389" x="773113" y="3890963"/>
          <p14:tracePt t="227398" x="773113" y="3898900"/>
          <p14:tracePt t="227413" x="773113" y="3906838"/>
          <p14:tracePt t="227446" x="773113" y="3914775"/>
          <p14:tracePt t="227544" x="781050" y="3914775"/>
          <p14:tracePt t="227606" x="788988" y="3914775"/>
          <p14:tracePt t="227614" x="788988" y="3922713"/>
          <p14:tracePt t="227621" x="788988" y="3930650"/>
          <p14:tracePt t="227646" x="796925" y="3938588"/>
          <p14:tracePt t="227653" x="804863" y="3938588"/>
          <p14:tracePt t="227669" x="812800" y="3948113"/>
          <p14:tracePt t="227685" x="820738" y="3956050"/>
          <p14:tracePt t="227695" x="828675" y="3956050"/>
          <p14:tracePt t="227708" x="836613" y="3956050"/>
          <p14:tracePt t="227719" x="844550" y="3956050"/>
          <p14:tracePt t="227726" x="852488" y="3956050"/>
          <p14:tracePt t="227742" x="868363" y="3956050"/>
          <p14:tracePt t="227750" x="876300" y="3956050"/>
          <p14:tracePt t="227758" x="892175" y="3956050"/>
          <p14:tracePt t="227766" x="908050" y="3938588"/>
          <p14:tracePt t="227773" x="925513" y="3930650"/>
          <p14:tracePt t="227778" x="941388" y="3914775"/>
          <p14:tracePt t="227789" x="973138" y="3867150"/>
          <p14:tracePt t="227798" x="989013" y="3851275"/>
          <p14:tracePt t="227805" x="996950" y="3843338"/>
          <p14:tracePt t="227813" x="1004888" y="3827463"/>
          <p14:tracePt t="227821" x="1020763" y="3827463"/>
          <p14:tracePt t="227830" x="1028700" y="3811588"/>
          <p14:tracePt t="227846" x="1036638" y="3803650"/>
          <p14:tracePt t="227863" x="1036638" y="3795713"/>
          <p14:tracePt t="227871" x="1036638" y="3787775"/>
          <p14:tracePt t="227878" x="1036638" y="3771900"/>
          <p14:tracePt t="227893" x="1036638" y="3763963"/>
          <p14:tracePt t="227903" x="1036638" y="3756025"/>
          <p14:tracePt t="227919" x="1028700" y="3756025"/>
          <p14:tracePt t="227930" x="1028700" y="3748088"/>
          <p14:tracePt t="227935" x="1020763" y="3748088"/>
          <p14:tracePt t="227952" x="1012825" y="3740150"/>
          <p14:tracePt t="227965" x="996950" y="3740150"/>
          <p14:tracePt t="227974" x="989013" y="3740150"/>
          <p14:tracePt t="227990" x="973138" y="3740150"/>
          <p14:tracePt t="227997" x="965200" y="3740150"/>
          <p14:tracePt t="228005" x="949325" y="3748088"/>
          <p14:tracePt t="228013" x="941388" y="3748088"/>
          <p14:tracePt t="228021" x="900113" y="3771900"/>
          <p14:tracePt t="228030" x="852488" y="3787775"/>
          <p14:tracePt t="228037" x="773113" y="3803650"/>
          <p14:tracePt t="228046" x="749300" y="3819525"/>
          <p14:tracePt t="228054" x="709613" y="3827463"/>
          <p14:tracePt t="228062" x="685800" y="3827463"/>
          <p14:tracePt t="228070" x="677863" y="3843338"/>
          <p14:tracePt t="228085" x="669925" y="3843338"/>
          <p14:tracePt t="228093" x="669925" y="3851275"/>
          <p14:tracePt t="228126" x="669925" y="3859213"/>
          <p14:tracePt t="228134" x="669925" y="3867150"/>
          <p14:tracePt t="228150" x="669925" y="3875088"/>
          <p14:tracePt t="228166" x="669925" y="3883025"/>
          <p14:tracePt t="228190" x="669925" y="3890963"/>
          <p14:tracePt t="228198" x="677863" y="3890963"/>
          <p14:tracePt t="228206" x="685800" y="3890963"/>
          <p14:tracePt t="228221" x="685800" y="3898900"/>
          <p14:tracePt t="228234" x="693738" y="3898900"/>
          <p14:tracePt t="228253" x="701675" y="3898900"/>
          <p14:tracePt t="228262" x="701675" y="3906838"/>
          <p14:tracePt t="228270" x="717550" y="3906838"/>
          <p14:tracePt t="228278" x="717550" y="3914775"/>
          <p14:tracePt t="228285" x="733425" y="3922713"/>
          <p14:tracePt t="228293" x="741363" y="3938588"/>
          <p14:tracePt t="228303" x="749300" y="3948113"/>
          <p14:tracePt t="228310" x="765175" y="3956050"/>
          <p14:tracePt t="228319" x="773113" y="3963988"/>
          <p14:tracePt t="228326" x="788988" y="3971925"/>
          <p14:tracePt t="228335" x="812800" y="3979863"/>
          <p14:tracePt t="228342" x="828675" y="3979863"/>
          <p14:tracePt t="228352" x="836613" y="3979863"/>
          <p14:tracePt t="228358" x="844550" y="3979863"/>
          <p14:tracePt t="228366" x="852488" y="3979863"/>
          <p14:tracePt t="228373" x="860425" y="3979863"/>
          <p14:tracePt t="228385" x="876300" y="3979863"/>
          <p14:tracePt t="228390" x="884238" y="3979863"/>
          <p14:tracePt t="228398" x="900113" y="3971925"/>
          <p14:tracePt t="228405" x="925513" y="3963988"/>
          <p14:tracePt t="228413" x="941388" y="3956050"/>
          <p14:tracePt t="228421" x="1012825" y="3890963"/>
          <p14:tracePt t="228429" x="1108075" y="3811588"/>
          <p14:tracePt t="228437" x="1131888" y="3724275"/>
          <p14:tracePt t="228446" x="1155700" y="3652838"/>
          <p14:tracePt t="228453" x="1163638" y="3613150"/>
          <p14:tracePt t="228462" x="1171575" y="3605213"/>
          <p14:tracePt t="228470" x="1179513" y="3595688"/>
          <p14:tracePt t="228478" x="1179513" y="3587750"/>
          <p14:tracePt t="228639" x="1171575" y="3587750"/>
          <p14:tracePt t="228653" x="1163638" y="3595688"/>
          <p14:tracePt t="228662" x="1163638" y="3605213"/>
          <p14:tracePt t="228669" x="1155700" y="3613150"/>
          <p14:tracePt t="228685" x="1147763" y="3629025"/>
          <p14:tracePt t="228693" x="1139825" y="3636963"/>
          <p14:tracePt t="228702" x="1139825" y="3644900"/>
          <p14:tracePt t="228710" x="1131888" y="3652838"/>
          <p14:tracePt t="228718" x="1123950" y="3668713"/>
          <p14:tracePt t="228726" x="1123950" y="3692525"/>
          <p14:tracePt t="228735" x="1116013" y="3724275"/>
          <p14:tracePt t="228742" x="1116013" y="3732213"/>
          <p14:tracePt t="228752" x="1116013" y="3787775"/>
          <p14:tracePt t="228759" x="1116013" y="3851275"/>
          <p14:tracePt t="228770" x="1116013" y="3890963"/>
          <p14:tracePt t="228774" x="1116013" y="3948113"/>
          <p14:tracePt t="228783" x="1116013" y="4043363"/>
          <p14:tracePt t="228790" x="1116013" y="4114800"/>
          <p14:tracePt t="228798" x="1116013" y="4225925"/>
          <p14:tracePt t="228805" x="1116013" y="4322763"/>
          <p14:tracePt t="228814" x="1116013" y="4433888"/>
          <p14:tracePt t="228821" x="1116013" y="4513263"/>
          <p14:tracePt t="228829" x="1123950" y="4608513"/>
          <p14:tracePt t="228837" x="1123950" y="4689475"/>
          <p14:tracePt t="228846" x="1131888" y="4737100"/>
          <p14:tracePt t="228854" x="1139825" y="4808538"/>
          <p14:tracePt t="228862" x="1155700" y="4879975"/>
          <p14:tracePt t="228870" x="1155700" y="4935538"/>
          <p14:tracePt t="228878" x="1163638" y="5000625"/>
          <p14:tracePt t="228886" x="1171575" y="5048250"/>
          <p14:tracePt t="228893" x="1179513" y="5159375"/>
          <p14:tracePt t="228902" x="1195388" y="5199063"/>
          <p14:tracePt t="228910" x="1203325" y="5302250"/>
          <p14:tracePt t="228918" x="1211263" y="5391150"/>
          <p14:tracePt t="228926" x="1219200" y="5486400"/>
          <p14:tracePt t="228934" x="1219200" y="5557838"/>
          <p14:tracePt t="228942" x="1227138" y="5645150"/>
          <p14:tracePt t="228951" x="1243013" y="5710238"/>
          <p14:tracePt t="228958" x="1274763" y="5757863"/>
          <p14:tracePt t="228966" x="1308100" y="5884863"/>
          <p14:tracePt t="228974" x="1323975" y="5916613"/>
          <p14:tracePt t="228982" x="1387475" y="5995988"/>
          <p14:tracePt t="228990" x="1458913" y="6092825"/>
          <p14:tracePt t="228997" x="1482725" y="6100763"/>
          <p14:tracePt t="229005" x="1506538" y="6124575"/>
          <p14:tracePt t="229013" x="1522413" y="6132513"/>
          <p14:tracePt t="229021" x="1562100" y="6140450"/>
          <p14:tracePt t="229030" x="1577975" y="6140450"/>
          <p14:tracePt t="229037" x="1585913" y="6140450"/>
          <p14:tracePt t="229046" x="1593850" y="6148388"/>
          <p14:tracePt t="229054" x="1601788" y="6148388"/>
          <p14:tracePt t="229141" x="1609725" y="6148388"/>
          <p14:tracePt t="229157" x="1617663" y="6148388"/>
          <p14:tracePt t="229167" x="1617663" y="6140450"/>
          <p14:tracePt t="229182" x="1625600" y="6140450"/>
          <p14:tracePt t="229198" x="1641475" y="6132513"/>
          <p14:tracePt t="229214" x="1651000" y="6132513"/>
          <p14:tracePt t="229221" x="1658938" y="6116638"/>
          <p14:tracePt t="229230" x="1666875" y="6108700"/>
          <p14:tracePt t="229237" x="1682750" y="6084888"/>
          <p14:tracePt t="229246" x="1690688" y="6045200"/>
          <p14:tracePt t="229254" x="1698625" y="6029325"/>
          <p14:tracePt t="229262" x="1706563" y="6005513"/>
          <p14:tracePt t="229270" x="1706563" y="5972175"/>
          <p14:tracePt t="229278" x="1706563" y="5956300"/>
          <p14:tracePt t="229287" x="1714500" y="5940425"/>
          <p14:tracePt t="229293" x="1714500" y="5924550"/>
          <p14:tracePt t="229301" x="1706563" y="5884863"/>
          <p14:tracePt t="229310" x="1706563" y="5876925"/>
          <p14:tracePt t="229398" x="1690688" y="5876925"/>
          <p14:tracePt t="229405" x="1682750" y="5876925"/>
          <p14:tracePt t="229414" x="1674813" y="5876925"/>
          <p14:tracePt t="229421" x="1658938" y="5876925"/>
          <p14:tracePt t="229429" x="1633538" y="5876925"/>
          <p14:tracePt t="229437" x="1617663" y="5884863"/>
          <p14:tracePt t="229446" x="1577975" y="5892800"/>
          <p14:tracePt t="229453" x="1570038" y="5892800"/>
          <p14:tracePt t="229462" x="1562100" y="5892800"/>
          <p14:tracePt t="229488" x="1554163" y="5892800"/>
          <p14:tracePt t="229534" x="1546225" y="5892800"/>
          <p14:tracePt t="229551" x="1538288" y="5892800"/>
          <p14:tracePt t="229669" x="1546225" y="5892800"/>
          <p14:tracePt t="229677" x="1554163" y="5892800"/>
          <p14:tracePt t="229685" x="1570038" y="5892800"/>
          <p14:tracePt t="229693" x="1577975" y="5892800"/>
          <p14:tracePt t="229702" x="1593850" y="5892800"/>
          <p14:tracePt t="229710" x="1641475" y="5892800"/>
          <p14:tracePt t="229717" x="1690688" y="5884863"/>
          <p14:tracePt t="229726" x="1730375" y="5884863"/>
          <p14:tracePt t="229734" x="1770063" y="5884863"/>
          <p14:tracePt t="229746" x="1793875" y="5876925"/>
          <p14:tracePt t="229751" x="1825625" y="5876925"/>
          <p14:tracePt t="229758" x="1841500" y="5876925"/>
          <p14:tracePt t="229767" x="1849438" y="5876925"/>
          <p14:tracePt t="229773" x="1865313" y="5876925"/>
          <p14:tracePt t="229782" x="1865313" y="5868988"/>
          <p14:tracePt t="229790" x="1873250" y="5868988"/>
          <p14:tracePt t="229798" x="1881188" y="5868988"/>
          <p14:tracePt t="229821" x="1881188" y="5861050"/>
          <p14:tracePt t="229990" x="1889125" y="5868988"/>
          <p14:tracePt t="230005" x="1889125" y="5876925"/>
          <p14:tracePt t="230022" x="1889125" y="5892800"/>
          <p14:tracePt t="230038" x="1889125" y="5900738"/>
          <p14:tracePt t="230049" x="1889125" y="5916613"/>
          <p14:tracePt t="230061" x="1889125" y="5932488"/>
          <p14:tracePt t="230070" x="1889125" y="5940425"/>
          <p14:tracePt t="230077" x="1905000" y="5948363"/>
          <p14:tracePt t="230086" x="1905000" y="5956300"/>
          <p14:tracePt t="230093" x="1920875" y="5964238"/>
          <p14:tracePt t="230102" x="1928813" y="5972175"/>
          <p14:tracePt t="230110" x="1936750" y="5972175"/>
          <p14:tracePt t="230118" x="1960563" y="5980113"/>
          <p14:tracePt t="230126" x="1960563" y="5988050"/>
          <p14:tracePt t="230133" x="1968500" y="5995988"/>
          <p14:tracePt t="230142" x="1984375" y="5995988"/>
          <p14:tracePt t="230149" x="1984375" y="6005513"/>
          <p14:tracePt t="230158" x="1992313" y="6005513"/>
          <p14:tracePt t="230165" x="2000250" y="6005513"/>
          <p14:tracePt t="230254" x="2008188" y="6005513"/>
          <p14:tracePt t="230270" x="2017713" y="5995988"/>
          <p14:tracePt t="230286" x="2033588" y="5980113"/>
          <p14:tracePt t="230293" x="2041525" y="5956300"/>
          <p14:tracePt t="230302" x="2049463" y="5948363"/>
          <p14:tracePt t="230310" x="2081213" y="5900738"/>
          <p14:tracePt t="230318" x="2097088" y="5876925"/>
          <p14:tracePt t="230326" x="2144713" y="5837238"/>
          <p14:tracePt t="230333" x="2160588" y="5821363"/>
          <p14:tracePt t="230342" x="2192338" y="5765800"/>
          <p14:tracePt t="230354" x="2216150" y="5757863"/>
          <p14:tracePt t="230358" x="2239963" y="5734050"/>
          <p14:tracePt t="230365" x="2263775" y="5710238"/>
          <p14:tracePt t="230373" x="2279650" y="5694363"/>
          <p14:tracePt t="230382" x="2327275" y="5670550"/>
          <p14:tracePt t="230390" x="2343150" y="5662613"/>
          <p14:tracePt t="230397" x="2384425" y="5637213"/>
          <p14:tracePt t="230405" x="2408238" y="5629275"/>
          <p14:tracePt t="230414" x="2447925" y="5613400"/>
          <p14:tracePt t="230421" x="2455863" y="5597525"/>
          <p14:tracePt t="230431" x="2487613" y="5581650"/>
          <p14:tracePt t="230438" x="2551113" y="5518150"/>
          <p14:tracePt t="230447" x="2598738" y="5494338"/>
          <p14:tracePt t="230453" x="2733675" y="5438775"/>
          <p14:tracePt t="230462" x="2878138" y="5359400"/>
          <p14:tracePt t="230469" x="2957513" y="5319713"/>
          <p14:tracePt t="230477" x="3044825" y="5286375"/>
          <p14:tracePt t="230486" x="3076575" y="5254625"/>
          <p14:tracePt t="230493" x="3125788" y="5246688"/>
          <p14:tracePt t="230505" x="3133725" y="5238750"/>
          <p14:tracePt t="230510" x="3157538" y="5230813"/>
          <p14:tracePt t="230526" x="3165475" y="5230813"/>
          <p14:tracePt t="230565" x="3173413" y="5230813"/>
          <p14:tracePt t="230573" x="3181350" y="5222875"/>
          <p14:tracePt t="230581" x="3197225" y="5214938"/>
          <p14:tracePt t="230589" x="3205163" y="5207000"/>
          <p14:tracePt t="230597" x="3228975" y="5191125"/>
          <p14:tracePt t="230605" x="3268663" y="5183188"/>
          <p14:tracePt t="230614" x="3340100" y="5175250"/>
          <p14:tracePt t="230621" x="3492500" y="5143500"/>
          <p14:tracePt t="230631" x="3587750" y="5127625"/>
          <p14:tracePt t="230637" x="3722688" y="5111750"/>
          <p14:tracePt t="230647" x="3851275" y="5087938"/>
          <p14:tracePt t="230654" x="3946525" y="5064125"/>
          <p14:tracePt t="230662" x="4025900" y="5056188"/>
          <p14:tracePt t="230670" x="4049713" y="5048250"/>
          <p14:tracePt t="230677" x="4065588" y="5040313"/>
          <p14:tracePt t="230686" x="4073525" y="5032375"/>
          <p14:tracePt t="230693" x="4081463" y="5032375"/>
          <p14:tracePt t="230926" x="4025900" y="5087938"/>
          <p14:tracePt t="230934" x="3994150" y="5159375"/>
          <p14:tracePt t="230941" x="3962400" y="5246688"/>
          <p14:tracePt t="230950" x="3833813" y="5367338"/>
          <p14:tracePt t="230959" x="3802063" y="5446713"/>
          <p14:tracePt t="230966" x="3683000" y="5581650"/>
          <p14:tracePt t="230975" x="3635375" y="5621338"/>
          <p14:tracePt t="230982" x="3611563" y="5637213"/>
          <p14:tracePt t="230992" x="3603625" y="5645150"/>
          <p14:tracePt t="230998" x="3595688" y="5645150"/>
          <p14:tracePt t="231007" x="3595688" y="5670550"/>
          <p14:tracePt t="231135" x="3595688" y="5678488"/>
          <p14:tracePt t="231150" x="3587750" y="5678488"/>
          <p14:tracePt t="231158" x="3579813" y="5686425"/>
          <p14:tracePt t="231165" x="3571875" y="5686425"/>
          <p14:tracePt t="231174" x="3563938" y="5686425"/>
          <p14:tracePt t="231182" x="3548063" y="5702300"/>
          <p14:tracePt t="231191" x="3500438" y="5718175"/>
          <p14:tracePt t="231198" x="3459163" y="5749925"/>
          <p14:tracePt t="231206" x="3355975" y="5765800"/>
          <p14:tracePt t="231214" x="3268663" y="5773738"/>
          <p14:tracePt t="231221" x="3205163" y="5781675"/>
          <p14:tracePt t="231229" x="3125788" y="5781675"/>
          <p14:tracePt t="231237" x="3044825" y="5789613"/>
          <p14:tracePt t="231246" x="2981325" y="5789613"/>
          <p14:tracePt t="231254" x="2901950" y="5789613"/>
          <p14:tracePt t="231262" x="2822575" y="5789613"/>
          <p14:tracePt t="231272" x="2725738" y="5789613"/>
          <p14:tracePt t="231280" x="2614613" y="5789613"/>
          <p14:tracePt t="231286" x="2471738" y="5789613"/>
          <p14:tracePt t="231294" x="2311400" y="5789613"/>
          <p14:tracePt t="231301" x="2144713" y="5789613"/>
          <p14:tracePt t="231310" x="1936750" y="5773738"/>
          <p14:tracePt t="231318" x="1825625" y="5773738"/>
          <p14:tracePt t="231326" x="1698625" y="5773738"/>
          <p14:tracePt t="231334" x="1577975" y="5765800"/>
          <p14:tracePt t="231341" x="1514475" y="5765800"/>
          <p14:tracePt t="231350" x="1443038" y="5757863"/>
          <p14:tracePt t="231358" x="1323975" y="5757863"/>
          <p14:tracePt t="231366" x="1292225" y="5741988"/>
          <p14:tracePt t="231374" x="1243013" y="5726113"/>
          <p14:tracePt t="231382" x="1211263" y="5710238"/>
          <p14:tracePt t="231390" x="1171575" y="5645150"/>
          <p14:tracePt t="231398" x="1163638" y="5629275"/>
          <p14:tracePt t="231405" x="1131888" y="5621338"/>
          <p14:tracePt t="231413" x="1131888" y="5589588"/>
          <p14:tracePt t="231421" x="1116013" y="5573713"/>
          <p14:tracePt t="231430" x="1108075" y="5565775"/>
          <p14:tracePt t="231438" x="1108075" y="5557838"/>
          <p14:tracePt t="231462" x="1108075" y="5549900"/>
          <p14:tracePt t="231470" x="1100138" y="5541963"/>
          <p14:tracePt t="231478" x="1100138" y="5510213"/>
          <p14:tracePt t="231494" x="1100138" y="5470525"/>
          <p14:tracePt t="231501" x="1100138" y="5446713"/>
          <p14:tracePt t="231509" x="1100138" y="5430838"/>
          <p14:tracePt t="231518" x="1108075" y="5422900"/>
          <p14:tracePt t="231526" x="1108075" y="5414963"/>
          <p14:tracePt t="231533" x="1116013" y="5407025"/>
          <p14:tracePt t="231549" x="1116013" y="5391150"/>
          <p14:tracePt t="231558" x="1116013" y="5383213"/>
          <p14:tracePt t="231562" x="1116013" y="5375275"/>
          <p14:tracePt t="231574" x="1116013" y="5351463"/>
          <p14:tracePt t="231582" x="1116013" y="5335588"/>
          <p14:tracePt t="231591" x="1100138" y="5319713"/>
          <p14:tracePt t="231598" x="1100138" y="5310188"/>
          <p14:tracePt t="231605" x="1092200" y="5294313"/>
          <p14:tracePt t="231614" x="1084263" y="5278438"/>
          <p14:tracePt t="231621" x="1084263" y="5270500"/>
          <p14:tracePt t="231630" x="1076325" y="5262563"/>
          <p14:tracePt t="231727" x="1068388" y="5262563"/>
          <p14:tracePt t="231782" x="1060450" y="5262563"/>
          <p14:tracePt t="231790" x="1060450" y="5270500"/>
          <p14:tracePt t="231806" x="1052513" y="5270500"/>
          <p14:tracePt t="231813" x="1052513" y="5278438"/>
          <p14:tracePt t="231838" x="1044575" y="5278438"/>
          <p14:tracePt t="231866" x="1044575" y="5286375"/>
          <p14:tracePt t="231877" x="1044575" y="5294313"/>
          <p14:tracePt t="231886" x="1052513" y="5302250"/>
          <p14:tracePt t="231893" x="1060450" y="5319713"/>
          <p14:tracePt t="231902" x="1076325" y="5327650"/>
          <p14:tracePt t="231909" x="1092200" y="5335588"/>
          <p14:tracePt t="231918" x="1116013" y="5383213"/>
          <p14:tracePt t="231925" x="1139825" y="5391150"/>
          <p14:tracePt t="231933" x="1155700" y="5407025"/>
          <p14:tracePt t="231943" x="1203325" y="5422900"/>
          <p14:tracePt t="231950" x="1243013" y="5430838"/>
          <p14:tracePt t="231957" x="1284288" y="5438775"/>
          <p14:tracePt t="231965" x="1339850" y="5438775"/>
          <p14:tracePt t="231974" x="1371600" y="5446713"/>
          <p14:tracePt t="231982" x="1395413" y="5446713"/>
          <p14:tracePt t="231991" x="1466850" y="5446713"/>
          <p14:tracePt t="231997" x="1498600" y="5446713"/>
          <p14:tracePt t="232006" x="1546225" y="5446713"/>
          <p14:tracePt t="232018" x="1554163" y="5446713"/>
          <p14:tracePt t="232022" x="1609725" y="5430838"/>
          <p14:tracePt t="232030" x="1658938" y="5422900"/>
          <p14:tracePt t="232038" x="1714500" y="5414963"/>
          <p14:tracePt t="232046" x="1738313" y="5383213"/>
          <p14:tracePt t="232053" x="1778000" y="5383213"/>
          <p14:tracePt t="232062" x="1833563" y="5375275"/>
          <p14:tracePt t="232070" x="1849438" y="5375275"/>
          <p14:tracePt t="232078" x="1889125" y="5375275"/>
          <p14:tracePt t="232085" x="1912938" y="5375275"/>
          <p14:tracePt t="232093" x="1928813" y="5375275"/>
          <p14:tracePt t="232101" x="1944688" y="5375275"/>
          <p14:tracePt t="232109" x="1960563" y="5375275"/>
          <p14:tracePt t="232118" x="1976438" y="5375275"/>
          <p14:tracePt t="232125" x="1984375" y="5375275"/>
          <p14:tracePt t="232134" x="1992313" y="5375275"/>
          <p14:tracePt t="232141" x="2008188" y="5375275"/>
          <p14:tracePt t="232157" x="2017713" y="5375275"/>
          <p14:tracePt t="232176" x="2033588" y="5383213"/>
          <p14:tracePt t="232182" x="2041525" y="5399088"/>
          <p14:tracePt t="232190" x="2065338" y="5454650"/>
          <p14:tracePt t="232197" x="2112963" y="5494338"/>
          <p14:tracePt t="232206" x="2176463" y="5541963"/>
          <p14:tracePt t="232214" x="2239963" y="5557838"/>
          <p14:tracePt t="232226" x="2255838" y="5581650"/>
          <p14:tracePt t="232231" x="2311400" y="5589588"/>
          <p14:tracePt t="232238" x="2327275" y="5597525"/>
          <p14:tracePt t="232246" x="2400300" y="5613400"/>
          <p14:tracePt t="232254" x="2455863" y="5629275"/>
          <p14:tracePt t="232262" x="2551113" y="5637213"/>
          <p14:tracePt t="232270" x="2622550" y="5637213"/>
          <p14:tracePt t="232278" x="2741613" y="5645150"/>
          <p14:tracePt t="232286" x="2806700" y="5637213"/>
          <p14:tracePt t="232294" x="2949575" y="5589588"/>
          <p14:tracePt t="232301" x="3117850" y="5549900"/>
          <p14:tracePt t="232309" x="3252788" y="5391150"/>
          <p14:tracePt t="232322" x="3332163" y="5351463"/>
          <p14:tracePt t="232325" x="3355975" y="5327650"/>
          <p14:tracePt t="232334" x="3371850" y="5302250"/>
          <p14:tracePt t="232342" x="3379788" y="5294313"/>
          <p14:tracePt t="232350" x="3395663" y="5278438"/>
          <p14:tracePt t="232357" x="3403600" y="5278438"/>
          <p14:tracePt t="232367" x="3411538" y="5278438"/>
          <p14:tracePt t="232406" x="3411538" y="5270500"/>
          <p14:tracePt t="232413" x="3419475" y="5262563"/>
          <p14:tracePt t="232421" x="3419475" y="5254625"/>
          <p14:tracePt t="232429" x="3419475" y="5222875"/>
          <p14:tracePt t="232438" x="3427413" y="5199063"/>
          <p14:tracePt t="232446" x="3427413" y="5191125"/>
          <p14:tracePt t="232453" x="3427413" y="5175250"/>
          <p14:tracePt t="232470" x="3427413" y="5167313"/>
          <p14:tracePt t="232486" x="3427413" y="5159375"/>
          <p14:tracePt t="232599" x="3419475" y="5159375"/>
          <p14:tracePt t="232607" x="3419475" y="5175250"/>
          <p14:tracePt t="232616" x="3419475" y="5191125"/>
          <p14:tracePt t="232622" x="3419475" y="5207000"/>
          <p14:tracePt t="232629" x="3419475" y="5214938"/>
          <p14:tracePt t="232637" x="3419475" y="5222875"/>
          <p14:tracePt t="232646" x="3411538" y="5230813"/>
          <p14:tracePt t="232773" x="3419475" y="5222875"/>
          <p14:tracePt t="232782" x="3427413" y="5214938"/>
          <p14:tracePt t="232790" x="3443288" y="5199063"/>
          <p14:tracePt t="232798" x="3451225" y="5191125"/>
          <p14:tracePt t="232807" x="3467100" y="5167313"/>
          <p14:tracePt t="232813" x="3476625" y="5151438"/>
          <p14:tracePt t="232822" x="3492500" y="5143500"/>
          <p14:tracePt t="232830" x="3500438" y="5127625"/>
          <p14:tracePt t="232837" x="3516313" y="5119688"/>
          <p14:tracePt t="232846" x="3516313" y="5111750"/>
          <p14:tracePt t="232856" x="3524250" y="5103813"/>
          <p14:tracePt t="232864" x="3540125" y="5095875"/>
          <p14:tracePt t="232876" x="3548063" y="5080000"/>
          <p14:tracePt t="232879" x="3563938" y="5072063"/>
          <p14:tracePt t="232885" x="3571875" y="5064125"/>
          <p14:tracePt t="232894" x="3579813" y="5056188"/>
          <p14:tracePt t="232901" x="3587750" y="5048250"/>
          <p14:tracePt t="232909" x="3595688" y="5048250"/>
          <p14:tracePt t="232925" x="3603625" y="5048250"/>
          <p14:tracePt t="232942" x="3603625" y="5040313"/>
          <p14:tracePt t="233095" x="3603625" y="5048250"/>
          <p14:tracePt t="233109" x="3603625" y="5056188"/>
          <p14:tracePt t="233133" x="3595688" y="5056188"/>
          <p14:tracePt t="233158" x="3595688" y="5064125"/>
          <p14:tracePt t="233197" x="3587750" y="5064125"/>
          <p14:tracePt t="233205" x="3587750" y="5072063"/>
          <p14:tracePt t="233221" x="3587750" y="5080000"/>
          <p14:tracePt t="233237" x="3579813" y="5087938"/>
          <p14:tracePt t="233245" x="3579813" y="5095875"/>
          <p14:tracePt t="233358" x="3579813" y="5103813"/>
          <p14:tracePt t="233366" x="3571875" y="5103813"/>
          <p14:tracePt t="233382" x="3571875" y="5111750"/>
          <p14:tracePt t="233398" x="3563938" y="5111750"/>
          <p14:tracePt t="233408" x="3563938" y="5127625"/>
          <p14:tracePt t="233413" x="3556000" y="5135563"/>
          <p14:tracePt t="233421" x="3548063" y="5143500"/>
          <p14:tracePt t="233430" x="3548063" y="5151438"/>
          <p14:tracePt t="233437" x="3540125" y="5159375"/>
          <p14:tracePt t="233446" x="3532188" y="5167313"/>
          <p14:tracePt t="233461" x="3524250" y="5175250"/>
          <p14:tracePt t="233478" x="3524250" y="5183188"/>
          <p14:tracePt t="233598" x="3524250" y="5191125"/>
          <p14:tracePt t="233608" x="3516313" y="5191125"/>
          <p14:tracePt t="233630" x="3516313" y="5199063"/>
          <p14:tracePt t="233639" x="3516313" y="5207000"/>
          <p14:tracePt t="233646" x="3508375" y="5214938"/>
          <p14:tracePt t="233653" x="3500438" y="5222875"/>
          <p14:tracePt t="233661" x="3492500" y="5230813"/>
          <p14:tracePt t="233670" x="3484563" y="5246688"/>
          <p14:tracePt t="233678" x="3476625" y="5254625"/>
          <p14:tracePt t="233682" x="3459163" y="5278438"/>
          <p14:tracePt t="233694" x="3451225" y="5302250"/>
          <p14:tracePt t="233702" x="3435350" y="5319713"/>
          <p14:tracePt t="233709" x="3427413" y="5327650"/>
          <p14:tracePt t="233717" x="3419475" y="5343525"/>
          <p14:tracePt t="233726" x="3411538" y="5351463"/>
          <p14:tracePt t="233734" x="3395663" y="5375275"/>
          <p14:tracePt t="233742" x="3387725" y="5391150"/>
          <p14:tracePt t="233750" x="3379788" y="5407025"/>
          <p14:tracePt t="233758" x="3371850" y="5430838"/>
          <p14:tracePt t="233766" x="3363913" y="5438775"/>
          <p14:tracePt t="233774" x="3348038" y="5462588"/>
          <p14:tracePt t="233782" x="3332163" y="5470525"/>
          <p14:tracePt t="233790" x="3324225" y="5478463"/>
          <p14:tracePt t="233797" x="3308350" y="5486400"/>
          <p14:tracePt t="233806" x="3308350" y="5494338"/>
          <p14:tracePt t="233813" x="3292475" y="5502275"/>
          <p14:tracePt t="233822" x="3284538" y="5510213"/>
          <p14:tracePt t="233839" x="3276600" y="5518150"/>
          <p14:tracePt t="233854" x="3276600" y="5526088"/>
          <p14:tracePt t="233870" x="3268663" y="5526088"/>
          <p14:tracePt t="233878" x="3268663" y="5534025"/>
          <p14:tracePt t="233885" x="3260725" y="5534025"/>
          <p14:tracePt t="233894" x="3260725" y="5541963"/>
          <p14:tracePt t="233901" x="3252788" y="5541963"/>
          <p14:tracePt t="233911" x="3244850" y="5549900"/>
          <p14:tracePt t="233925" x="3244850" y="5557838"/>
          <p14:tracePt t="233942" x="3236913" y="5557838"/>
          <p14:tracePt t="233950" x="3228975" y="5565775"/>
          <p14:tracePt t="233966" x="3221038" y="5565775"/>
          <p14:tracePt t="233986" x="3213100" y="5565775"/>
          <p14:tracePt t="234006" x="3205163" y="5565775"/>
          <p14:tracePt t="234022" x="3197225" y="5565775"/>
          <p14:tracePt t="234029" x="3189288" y="5565775"/>
          <p14:tracePt t="234037" x="3181350" y="5573713"/>
          <p14:tracePt t="234054" x="3173413" y="5581650"/>
          <p14:tracePt t="234062" x="3165475" y="5581650"/>
          <p14:tracePt t="234077" x="3157538" y="5589588"/>
          <p14:tracePt t="234086" x="3149600" y="5589588"/>
          <p14:tracePt t="234094" x="3141663" y="5589588"/>
          <p14:tracePt t="234102" x="3133725" y="5589588"/>
          <p14:tracePt t="234214" x="3125788" y="5589588"/>
          <p14:tracePt t="234254" x="3117850" y="5589588"/>
          <p14:tracePt t="234270" x="3109913" y="5589588"/>
          <p14:tracePt t="234290" x="3100388" y="5589588"/>
          <p14:tracePt t="234294" x="3092450" y="5581650"/>
          <p14:tracePt t="234302" x="3084513" y="5581650"/>
          <p14:tracePt t="234311" x="3068638" y="5581650"/>
          <p14:tracePt t="234318" x="3060700" y="5581650"/>
          <p14:tracePt t="234326" x="3036888" y="5581650"/>
          <p14:tracePt t="234333" x="3028950" y="5581650"/>
          <p14:tracePt t="234341" x="3021013" y="5581650"/>
          <p14:tracePt t="234349" x="2997200" y="5581650"/>
          <p14:tracePt t="234358" x="2981325" y="5581650"/>
          <p14:tracePt t="234367" x="2965450" y="5581650"/>
          <p14:tracePt t="234376" x="2941638" y="5573713"/>
          <p14:tracePt t="234384" x="2925763" y="5573713"/>
          <p14:tracePt t="234390" x="2917825" y="5573713"/>
          <p14:tracePt t="234397" x="2909888" y="5573713"/>
          <p14:tracePt t="234406" x="2894013" y="5573713"/>
          <p14:tracePt t="234413" x="2878138" y="5565775"/>
          <p14:tracePt t="234430" x="2870200" y="5557838"/>
          <p14:tracePt t="234442" x="2862263" y="5557838"/>
          <p14:tracePt t="234608" x="2854325" y="5557838"/>
          <p14:tracePt t="234615" x="2846388" y="5557838"/>
          <p14:tracePt t="234621" x="2838450" y="5557838"/>
          <p14:tracePt t="234630" x="2814638" y="5557838"/>
          <p14:tracePt t="234637" x="2798763" y="5557838"/>
          <p14:tracePt t="234646" x="2751138" y="5557838"/>
          <p14:tracePt t="234653" x="2670175" y="5557838"/>
          <p14:tracePt t="234662" x="2574925" y="5549900"/>
          <p14:tracePt t="234670" x="2463800" y="5518150"/>
          <p14:tracePt t="234677" x="2343150" y="5502275"/>
          <p14:tracePt t="234686" x="2176463" y="5454650"/>
          <p14:tracePt t="234694" x="2025650" y="5422900"/>
          <p14:tracePt t="234701" x="1905000" y="5407025"/>
          <p14:tracePt t="234710" x="1809750" y="5399088"/>
          <p14:tracePt t="234718" x="1730375" y="5383213"/>
          <p14:tracePt t="234727" x="1641475" y="5367338"/>
          <p14:tracePt t="234733" x="1609725" y="5359400"/>
          <p14:tracePt t="234741" x="1593850" y="5343525"/>
          <p14:tracePt t="234749" x="1585913" y="5343525"/>
          <p14:tracePt t="234758" x="1570038" y="5327650"/>
          <p14:tracePt t="234766" x="1562100" y="5327650"/>
          <p14:tracePt t="234782" x="1554163" y="5327650"/>
          <p14:tracePt t="234790" x="1538288" y="5327650"/>
          <p14:tracePt t="234798" x="1514475" y="5327650"/>
          <p14:tracePt t="234805" x="1498600" y="5327650"/>
          <p14:tracePt t="234814" x="1482725" y="5327650"/>
          <p14:tracePt t="234822" x="1458913" y="5327650"/>
          <p14:tracePt t="234829" x="1443038" y="5327650"/>
          <p14:tracePt t="234838" x="1435100" y="5327650"/>
          <p14:tracePt t="234854" x="1419225" y="5327650"/>
          <p14:tracePt t="234877" x="1411288" y="5327650"/>
          <p14:tracePt t="234885" x="1395413" y="5319713"/>
          <p14:tracePt t="234893" x="1395413" y="5310188"/>
          <p14:tracePt t="234901" x="1379538" y="5302250"/>
          <p14:tracePt t="234917" x="1371600" y="5286375"/>
          <p14:tracePt t="234927" x="1363663" y="5278438"/>
          <p14:tracePt t="234933" x="1347788" y="5262563"/>
          <p14:tracePt t="234941" x="1339850" y="5246688"/>
          <p14:tracePt t="234949" x="1331913" y="5222875"/>
          <p14:tracePt t="234958" x="1316038" y="5207000"/>
          <p14:tracePt t="234966" x="1300163" y="5191125"/>
          <p14:tracePt t="234973" x="1292225" y="5167313"/>
          <p14:tracePt t="234982" x="1284288" y="5159375"/>
          <p14:tracePt t="234990" x="1274763" y="5143500"/>
          <p14:tracePt t="234998" x="1258888" y="5143500"/>
          <p14:tracePt t="235005" x="1250950" y="5135563"/>
          <p14:tracePt t="235013" x="1243013" y="5135563"/>
          <p14:tracePt t="235021" x="1243013" y="5127625"/>
          <p14:tracePt t="235029" x="1235075" y="5119688"/>
          <p14:tracePt t="235037" x="1227138" y="5119688"/>
          <p14:tracePt t="235045" x="1211263" y="5111750"/>
          <p14:tracePt t="235054" x="1203325" y="5111750"/>
          <p14:tracePt t="235069" x="1195388" y="5111750"/>
          <p14:tracePt t="235087" x="1187450" y="5111750"/>
          <p14:tracePt t="235099" x="1179513" y="5111750"/>
          <p14:tracePt t="235111" x="1171575" y="5111750"/>
          <p14:tracePt t="235117" x="1163638" y="5111750"/>
          <p14:tracePt t="235127" x="1155700" y="5111750"/>
          <p14:tracePt t="235133" x="1147763" y="5111750"/>
          <p14:tracePt t="235142" x="1131888" y="5111750"/>
          <p14:tracePt t="235149" x="1116013" y="5111750"/>
          <p14:tracePt t="235158" x="1108075" y="5111750"/>
          <p14:tracePt t="235166" x="1092200" y="5111750"/>
          <p14:tracePt t="235179" x="1076325" y="5111750"/>
          <p14:tracePt t="235182" x="1052513" y="5111750"/>
          <p14:tracePt t="235190" x="1044575" y="5111750"/>
          <p14:tracePt t="235198" x="1036638" y="5111750"/>
          <p14:tracePt t="235206" x="1028700" y="5111750"/>
          <p14:tracePt t="235214" x="1020763" y="5111750"/>
          <p14:tracePt t="235221" x="1012825" y="5111750"/>
          <p14:tracePt t="235270" x="1004888" y="5111750"/>
          <p14:tracePt t="235278" x="1004888" y="5119688"/>
          <p14:tracePt t="235293" x="996950" y="5127625"/>
          <p14:tracePt t="235302" x="996950" y="5135563"/>
          <p14:tracePt t="235310" x="996950" y="5143500"/>
          <p14:tracePt t="235319" x="989013" y="5159375"/>
          <p14:tracePt t="235327" x="989013" y="5167313"/>
          <p14:tracePt t="235335" x="989013" y="5175250"/>
          <p14:tracePt t="235406" x="989013" y="5183188"/>
          <p14:tracePt t="235421" x="996950" y="5183188"/>
          <p14:tracePt t="235429" x="996950" y="5191125"/>
          <p14:tracePt t="235438" x="996950" y="5199063"/>
          <p14:tracePt t="235445" x="1004888" y="5199063"/>
          <p14:tracePt t="235462" x="1004888" y="5207000"/>
          <p14:tracePt t="235477" x="1020763" y="5214938"/>
          <p14:tracePt t="235493" x="1028700" y="5230813"/>
          <p14:tracePt t="235502" x="1044575" y="5238750"/>
          <p14:tracePt t="235510" x="1044575" y="5246688"/>
          <p14:tracePt t="235518" x="1060450" y="5246688"/>
          <p14:tracePt t="235527" x="1068388" y="5246688"/>
          <p14:tracePt t="235541" x="1068388" y="5254625"/>
          <p14:tracePt t="235557" x="1076325" y="5254625"/>
          <p14:tracePt t="235582" x="1076325" y="5262563"/>
          <p14:tracePt t="235590" x="1076325" y="5270500"/>
          <p14:tracePt t="235605" x="1084263" y="5270500"/>
          <p14:tracePt t="235621" x="1084263" y="5278438"/>
          <p14:tracePt t="235629" x="1092200" y="5278438"/>
          <p14:tracePt t="235645" x="1100138" y="5278438"/>
          <p14:tracePt t="235653" x="1100138" y="5286375"/>
          <p14:tracePt t="235661" x="1108075" y="5286375"/>
          <p14:tracePt t="235677" x="1116013" y="5286375"/>
          <p14:tracePt t="235686" x="1123950" y="5286375"/>
          <p14:tracePt t="235702" x="1131888" y="5286375"/>
          <p14:tracePt t="235710" x="1139825" y="5294313"/>
          <p14:tracePt t="235726" x="1147763" y="5294313"/>
          <p14:tracePt t="235734" x="1163638" y="5294313"/>
          <p14:tracePt t="235741" x="1187450" y="5302250"/>
          <p14:tracePt t="235758" x="1203325" y="5302250"/>
          <p14:tracePt t="235766" x="1211263" y="5302250"/>
          <p14:tracePt t="235773" x="1227138" y="5302250"/>
          <p14:tracePt t="235782" x="1243013" y="5302250"/>
          <p14:tracePt t="235790" x="1266825" y="5302250"/>
          <p14:tracePt t="235802" x="1274763" y="5294313"/>
          <p14:tracePt t="235805" x="1300163" y="5294313"/>
          <p14:tracePt t="235814" x="1323975" y="5286375"/>
          <p14:tracePt t="235821" x="1339850" y="5270500"/>
          <p14:tracePt t="235829" x="1379538" y="5270500"/>
          <p14:tracePt t="235838" x="1403350" y="5262563"/>
          <p14:tracePt t="235845" x="1419225" y="5262563"/>
          <p14:tracePt t="235853" x="1458913" y="5254625"/>
          <p14:tracePt t="235861" x="1466850" y="5246688"/>
          <p14:tracePt t="235870" x="1474788" y="5238750"/>
          <p14:tracePt t="235878" x="1498600" y="5214938"/>
          <p14:tracePt t="235886" x="1522413" y="5207000"/>
          <p14:tracePt t="235894" x="1546225" y="5175250"/>
          <p14:tracePt t="235902" x="1562100" y="5167313"/>
          <p14:tracePt t="235910" x="1570038" y="5151438"/>
          <p14:tracePt t="235918" x="1585913" y="5127625"/>
          <p14:tracePt t="235926" x="1601788" y="5119688"/>
          <p14:tracePt t="235934" x="1625600" y="5111750"/>
          <p14:tracePt t="235942" x="1651000" y="5087938"/>
          <p14:tracePt t="235953" x="1666875" y="5072063"/>
          <p14:tracePt t="235958" x="1674813" y="5072063"/>
          <p14:tracePt t="235966" x="1690688" y="5064125"/>
          <p14:tracePt t="235974" x="1698625" y="5056188"/>
          <p14:tracePt t="235982" x="1706563" y="5056188"/>
          <p14:tracePt t="235989" x="1722438" y="5056188"/>
          <p14:tracePt t="235998" x="1730375" y="5056188"/>
          <p14:tracePt t="236005" x="1754188" y="5048250"/>
          <p14:tracePt t="236013" x="1762125" y="5048250"/>
          <p14:tracePt t="236029" x="1770063" y="5048250"/>
          <p14:tracePt t="236037" x="1785938" y="5048250"/>
          <p14:tracePt t="236045" x="1793875" y="5048250"/>
          <p14:tracePt t="236054" x="1801813" y="5048250"/>
          <p14:tracePt t="236061" x="1817688" y="5048250"/>
          <p14:tracePt t="236070" x="1841500" y="5048250"/>
          <p14:tracePt t="236078" x="1865313" y="5048250"/>
          <p14:tracePt t="236086" x="1873250" y="5048250"/>
          <p14:tracePt t="236094" x="1889125" y="5048250"/>
          <p14:tracePt t="236105" x="1897063" y="5056188"/>
          <p14:tracePt t="236109" x="1912938" y="5056188"/>
          <p14:tracePt t="236118" x="1928813" y="5056188"/>
          <p14:tracePt t="236127" x="1952625" y="5064125"/>
          <p14:tracePt t="236133" x="1968500" y="5072063"/>
          <p14:tracePt t="236142" x="1984375" y="5080000"/>
          <p14:tracePt t="236150" x="2000250" y="5087938"/>
          <p14:tracePt t="236158" x="2017713" y="5095875"/>
          <p14:tracePt t="236165" x="2033588" y="5095875"/>
          <p14:tracePt t="236174" x="2057400" y="5111750"/>
          <p14:tracePt t="236182" x="2073275" y="5111750"/>
          <p14:tracePt t="236189" x="2089150" y="5111750"/>
          <p14:tracePt t="236198" x="2136775" y="5127625"/>
          <p14:tracePt t="236205" x="2152650" y="5135563"/>
          <p14:tracePt t="236214" x="2176463" y="5143500"/>
          <p14:tracePt t="236221" x="2176463" y="5151438"/>
          <p14:tracePt t="236229" x="2192338" y="5167313"/>
          <p14:tracePt t="236238" x="2208213" y="5175250"/>
          <p14:tracePt t="236245" x="2216150" y="5191125"/>
          <p14:tracePt t="236259" x="2232025" y="5199063"/>
          <p14:tracePt t="236261" x="2239963" y="5214938"/>
          <p14:tracePt t="236270" x="2247900" y="5214938"/>
          <p14:tracePt t="236277" x="2263775" y="5238750"/>
          <p14:tracePt t="236286" x="2279650" y="5254625"/>
          <p14:tracePt t="236294" x="2287588" y="5270500"/>
          <p14:tracePt t="236302" x="2295525" y="5278438"/>
          <p14:tracePt t="236309" x="2303463" y="5294313"/>
          <p14:tracePt t="236318" x="2311400" y="5294313"/>
          <p14:tracePt t="236326" x="2311400" y="5302250"/>
          <p14:tracePt t="236333" x="2319338" y="5310188"/>
          <p14:tracePt t="236343" x="2327275" y="5319713"/>
          <p14:tracePt t="236350" x="2343150" y="5327650"/>
          <p14:tracePt t="236357" x="2343150" y="5335588"/>
          <p14:tracePt t="236365" x="2359025" y="5351463"/>
          <p14:tracePt t="236381" x="2366963" y="5359400"/>
          <p14:tracePt t="236390" x="2384425" y="5359400"/>
          <p14:tracePt t="236398" x="2384425" y="5367338"/>
          <p14:tracePt t="236410" x="2392363" y="5367338"/>
          <p14:tracePt t="236413" x="2416175" y="5367338"/>
          <p14:tracePt t="236421" x="2424113" y="5383213"/>
          <p14:tracePt t="236430" x="2439988" y="5383213"/>
          <p14:tracePt t="236438" x="2447925" y="5383213"/>
          <p14:tracePt t="236453" x="2463800" y="5383213"/>
          <p14:tracePt t="236463" x="2511425" y="5383213"/>
          <p14:tracePt t="236470" x="2527300" y="5383213"/>
          <p14:tracePt t="236477" x="2551113" y="5383213"/>
          <p14:tracePt t="236486" x="2598738" y="5383213"/>
          <p14:tracePt t="236494" x="2614613" y="5375275"/>
          <p14:tracePt t="236502" x="2654300" y="5375275"/>
          <p14:tracePt t="236510" x="2662238" y="5367338"/>
          <p14:tracePt t="236518" x="2686050" y="5359400"/>
          <p14:tracePt t="236526" x="2701925" y="5359400"/>
          <p14:tracePt t="236533" x="2725738" y="5351463"/>
          <p14:tracePt t="236542" x="2741613" y="5351463"/>
          <p14:tracePt t="236550" x="2759075" y="5351463"/>
          <p14:tracePt t="236559" x="2782888" y="5351463"/>
          <p14:tracePt t="236565" x="2790825" y="5343525"/>
          <p14:tracePt t="236573" x="2806700" y="5335588"/>
          <p14:tracePt t="236613" x="2814638" y="5335588"/>
          <p14:tracePt t="236638" x="2822575" y="5335588"/>
          <p14:tracePt t="236662" x="2830513" y="5327650"/>
          <p14:tracePt t="236677" x="2838450" y="5327650"/>
          <p14:tracePt t="236693" x="2846388" y="5319713"/>
          <p14:tracePt t="236710" x="2854325" y="5319713"/>
          <p14:tracePt t="236725" x="2862263" y="5310188"/>
          <p14:tracePt t="236741" x="2878138" y="5310188"/>
          <p14:tracePt t="236750" x="2886075" y="5302250"/>
          <p14:tracePt t="236758" x="2909888" y="5294313"/>
          <p14:tracePt t="236766" x="2917825" y="5286375"/>
          <p14:tracePt t="236773" x="2925763" y="5278438"/>
          <p14:tracePt t="236781" x="2949575" y="5254625"/>
          <p14:tracePt t="236790" x="2973388" y="5230813"/>
          <p14:tracePt t="236798" x="2989263" y="5207000"/>
          <p14:tracePt t="236806" x="3005138" y="5191125"/>
          <p14:tracePt t="236813" x="3013075" y="5183188"/>
          <p14:tracePt t="236822" x="3036888" y="5167313"/>
          <p14:tracePt t="236830" x="3036888" y="5159375"/>
          <p14:tracePt t="236838" x="3052763" y="5143500"/>
          <p14:tracePt t="236846" x="3052763" y="5135563"/>
          <p14:tracePt t="236853" x="3068638" y="5127625"/>
          <p14:tracePt t="236861" x="3068638" y="5119688"/>
          <p14:tracePt t="236870" x="3068638" y="5111750"/>
          <p14:tracePt t="236877" x="3068638" y="5103813"/>
          <p14:tracePt t="236886" x="3076575" y="5103813"/>
          <p14:tracePt t="236893" x="3076575" y="5095875"/>
          <p14:tracePt t="236902" x="3084513" y="5087938"/>
          <p14:tracePt t="236910" x="3084513" y="5080000"/>
          <p14:tracePt t="236918" x="3100388" y="5056188"/>
          <p14:tracePt t="236925" x="3100388" y="5048250"/>
          <p14:tracePt t="236933" x="3109913" y="5024438"/>
          <p14:tracePt t="236942" x="3109913" y="5016500"/>
          <p14:tracePt t="236950" x="3109913" y="5000625"/>
          <p14:tracePt t="236958" x="3117850" y="5000625"/>
          <p14:tracePt t="236966" x="3117850" y="4992688"/>
          <p14:tracePt t="236981" x="3125788" y="4992688"/>
          <p14:tracePt t="236990" x="3125788" y="4984750"/>
          <p14:tracePt t="236998" x="3125788" y="4976813"/>
          <p14:tracePt t="237005" x="3133725" y="4967288"/>
          <p14:tracePt t="237022" x="3133725" y="4959350"/>
          <p14:tracePt t="237046" x="3141663" y="4959350"/>
          <p14:tracePt t="237054" x="3141663" y="4951413"/>
          <p14:tracePt t="237061" x="3141663" y="4943475"/>
          <p14:tracePt t="237086" x="3141663" y="4935538"/>
          <p14:tracePt t="237110" x="3141663" y="4927600"/>
          <p14:tracePt t="237191" x="3141663" y="4935538"/>
          <p14:tracePt t="237198" x="3141663" y="4943475"/>
          <p14:tracePt t="237206" x="3141663" y="4984750"/>
          <p14:tracePt t="237214" x="3141663" y="5072063"/>
          <p14:tracePt t="237222" x="3141663" y="5135563"/>
          <p14:tracePt t="237230" x="3149600" y="5327650"/>
          <p14:tracePt t="237238" x="3149600" y="5486400"/>
          <p14:tracePt t="237246" x="3149600" y="5549900"/>
          <p14:tracePt t="237254" x="3149600" y="5589588"/>
          <p14:tracePt t="237262" x="3149600" y="5645150"/>
          <p14:tracePt t="237270" x="3157538" y="5662613"/>
          <p14:tracePt t="237278" x="3157538" y="5670550"/>
          <p14:tracePt t="237285" x="3165475" y="5678488"/>
          <p14:tracePt t="237301" x="3165475" y="5686425"/>
          <p14:tracePt t="237310" x="3165475" y="5694363"/>
          <p14:tracePt t="237317" x="3165475" y="5702300"/>
          <p14:tracePt t="237342" x="3165475" y="5710238"/>
          <p14:tracePt t="237390" x="3157538" y="5710238"/>
          <p14:tracePt t="237829" x="3149600" y="5710238"/>
          <p14:tracePt t="237837" x="3133725" y="5710238"/>
          <p14:tracePt t="237853" x="3117850" y="5702300"/>
          <p14:tracePt t="237862" x="3100388" y="5694363"/>
          <p14:tracePt t="237870" x="3076575" y="5686425"/>
          <p14:tracePt t="237878" x="3052763" y="5678488"/>
          <p14:tracePt t="237887" x="3044825" y="5670550"/>
          <p14:tracePt t="237894" x="2997200" y="5662613"/>
          <p14:tracePt t="237901" x="2989263" y="5662613"/>
          <p14:tracePt t="237911" x="2981325" y="5653088"/>
          <p14:tracePt t="237921" x="2973388" y="5653088"/>
          <p14:tracePt t="237933" x="2965450" y="5653088"/>
          <p14:tracePt t="237942" x="2965450" y="5637213"/>
          <p14:tracePt t="237957" x="2965450" y="5629275"/>
          <p14:tracePt t="237966" x="2957513" y="5621338"/>
          <p14:tracePt t="237973" x="2949575" y="5613400"/>
          <p14:tracePt t="237982" x="2949575" y="5597525"/>
          <p14:tracePt t="237989" x="2941638" y="5581650"/>
          <p14:tracePt t="237998" x="2933700" y="5557838"/>
          <p14:tracePt t="238005" x="2933700" y="5549900"/>
          <p14:tracePt t="238013" x="2925763" y="5526088"/>
          <p14:tracePt t="238021" x="2917825" y="5518150"/>
          <p14:tracePt t="238030" x="2909888" y="5510213"/>
          <p14:tracePt t="238038" x="2909888" y="5494338"/>
          <p14:tracePt t="238045" x="2901950" y="5494338"/>
          <p14:tracePt t="238073" x="2901950" y="5486400"/>
          <p14:tracePt t="238078" x="2894013" y="5486400"/>
          <p14:tracePt t="238093" x="2886075" y="5486400"/>
          <p14:tracePt t="238101" x="2878138" y="5494338"/>
          <p14:tracePt t="238110" x="2870200" y="5502275"/>
          <p14:tracePt t="238118" x="2862263" y="5502275"/>
          <p14:tracePt t="238142" x="2862263" y="5510213"/>
          <p14:tracePt t="238213" x="2862263" y="5502275"/>
          <p14:tracePt t="238278" x="2854325" y="5502275"/>
          <p14:tracePt t="238287" x="2846388" y="5502275"/>
          <p14:tracePt t="238303" x="2838450" y="5502275"/>
          <p14:tracePt t="238310" x="2830513" y="5502275"/>
          <p14:tracePt t="238326" x="2822575" y="5502275"/>
          <p14:tracePt t="238334" x="2814638" y="5502275"/>
          <p14:tracePt t="238342" x="2814638" y="5510213"/>
          <p14:tracePt t="238350" x="2814638" y="5518150"/>
          <p14:tracePt t="238358" x="2814638" y="5526088"/>
          <p14:tracePt t="238378" x="2806700" y="5526088"/>
          <p14:tracePt t="238437" x="2806700" y="5518150"/>
          <p14:tracePt t="238445" x="2806700" y="5510213"/>
          <p14:tracePt t="238462" x="2806700" y="5502275"/>
          <p14:tracePt t="238485" x="2790825" y="5502275"/>
          <p14:tracePt t="238502" x="2782888" y="5502275"/>
          <p14:tracePt t="238518" x="2774950" y="5502275"/>
          <p14:tracePt t="238529" x="2767013" y="5502275"/>
          <p14:tracePt t="238590" x="2759075" y="5510213"/>
          <p14:tracePt t="238599" x="2693988" y="5518150"/>
          <p14:tracePt t="238605" x="2606675" y="5526088"/>
          <p14:tracePt t="238614" x="2511425" y="5526088"/>
          <p14:tracePt t="238621" x="2384425" y="5526088"/>
          <p14:tracePt t="238630" x="2232025" y="5526088"/>
          <p14:tracePt t="238640" x="2081213" y="5526088"/>
          <p14:tracePt t="238647" x="1905000" y="5526088"/>
          <p14:tracePt t="238653" x="1577975" y="5526088"/>
          <p14:tracePt t="238662" x="1387475" y="5526088"/>
          <p14:tracePt t="238670" x="1274763" y="5526088"/>
          <p14:tracePt t="238678" x="1195388" y="5526088"/>
          <p14:tracePt t="238687" x="1179513" y="5526088"/>
          <p14:tracePt t="238694" x="1163638" y="5526088"/>
          <p14:tracePt t="238766" x="1155700" y="5526088"/>
          <p14:tracePt t="238790" x="1147763" y="5526088"/>
          <p14:tracePt t="238806" x="1139825" y="5526088"/>
          <p14:tracePt t="238814" x="1123950" y="5526088"/>
          <p14:tracePt t="238830" x="1092200" y="5518150"/>
          <p14:tracePt t="238838" x="1076325" y="5510213"/>
          <p14:tracePt t="238846" x="1052513" y="5510213"/>
          <p14:tracePt t="238854" x="1036638" y="5502275"/>
          <p14:tracePt t="238863" x="1020763" y="5502275"/>
          <p14:tracePt t="238874" x="996950" y="5502275"/>
          <p14:tracePt t="238878" x="989013" y="5502275"/>
          <p14:tracePt t="238887" x="989013" y="5494338"/>
          <p14:tracePt t="238950" x="989013" y="5486400"/>
          <p14:tracePt t="238966" x="996950" y="5470525"/>
          <p14:tracePt t="238974" x="1004888" y="5462588"/>
          <p14:tracePt t="238982" x="1020763" y="5454650"/>
          <p14:tracePt t="238990" x="1020763" y="5438775"/>
          <p14:tracePt t="238998" x="1044575" y="5414963"/>
          <p14:tracePt t="239005" x="1052513" y="5399088"/>
          <p14:tracePt t="239014" x="1084263" y="5383213"/>
          <p14:tracePt t="239021" x="1092200" y="5375275"/>
          <p14:tracePt t="239030" x="1100138" y="5375275"/>
          <p14:tracePt t="239037" x="1100138" y="5367338"/>
          <p14:tracePt t="239054" x="1108075" y="5367338"/>
          <p14:tracePt t="239126" x="1116013" y="5367338"/>
          <p14:tracePt t="239142" x="1123950" y="5359400"/>
          <p14:tracePt t="239150" x="1123950" y="5351463"/>
          <p14:tracePt t="239158" x="1131888" y="5351463"/>
          <p14:tracePt t="240749" x="1139825" y="5343525"/>
          <p14:tracePt t="240757" x="1147763" y="5343525"/>
          <p14:tracePt t="240765" x="1155700" y="5343525"/>
          <p14:tracePt t="240774" x="1179513" y="5343525"/>
          <p14:tracePt t="240782" x="1195388" y="5343525"/>
          <p14:tracePt t="240790" x="1243013" y="5383213"/>
          <p14:tracePt t="240801" x="1300163" y="5399088"/>
          <p14:tracePt t="240806" x="1308100" y="5407025"/>
          <p14:tracePt t="240814" x="1379538" y="5430838"/>
          <p14:tracePt t="240822" x="1403350" y="5438775"/>
          <p14:tracePt t="240830" x="1435100" y="5454650"/>
          <p14:tracePt t="240838" x="1458913" y="5462588"/>
          <p14:tracePt t="240845" x="1562100" y="5486400"/>
          <p14:tracePt t="240853" x="1633538" y="5518150"/>
          <p14:tracePt t="240861" x="1738313" y="5541963"/>
          <p14:tracePt t="240869" x="1968500" y="5686425"/>
          <p14:tracePt t="240878" x="2239963" y="5829300"/>
          <p14:tracePt t="240886" x="2582863" y="5995988"/>
          <p14:tracePt t="240893" x="2894013" y="6132513"/>
          <p14:tracePt t="240901" x="3117850" y="6219825"/>
          <p14:tracePt t="240910" x="3300413" y="6243638"/>
          <p14:tracePt t="240917" x="3427413" y="6275388"/>
          <p14:tracePt t="240942" x="3419475" y="6275388"/>
          <p14:tracePt t="240965" x="3419475" y="6267450"/>
          <p14:tracePt t="240981" x="3427413" y="6267450"/>
          <p14:tracePt t="240990" x="3435350" y="6267450"/>
          <p14:tracePt t="240999" x="3443288" y="6267450"/>
          <p14:tracePt t="241006" x="3459163" y="6251575"/>
          <p14:tracePt t="241014" x="3467100" y="6251575"/>
          <p14:tracePt t="241022" x="3476625" y="6235700"/>
          <p14:tracePt t="241030" x="3508375" y="6227763"/>
          <p14:tracePt t="241038" x="3532188" y="6219825"/>
          <p14:tracePt t="241045" x="3579813" y="6219825"/>
          <p14:tracePt t="241054" x="3611563" y="6219825"/>
          <p14:tracePt t="241062" x="3714750" y="6219825"/>
          <p14:tracePt t="241070" x="3802063" y="6211888"/>
          <p14:tracePt t="241077" x="3833813" y="6203950"/>
          <p14:tracePt t="241086" x="3851275" y="6188075"/>
          <p14:tracePt t="241105" x="3851275" y="6180138"/>
          <p14:tracePt t="241117" x="3851275" y="6172200"/>
          <p14:tracePt t="241125" x="3851275" y="6164263"/>
          <p14:tracePt t="241133" x="3851275" y="6156325"/>
          <p14:tracePt t="241141" x="3833813" y="6148388"/>
          <p14:tracePt t="241149" x="3825875" y="6140450"/>
          <p14:tracePt t="241157" x="3810000" y="6124575"/>
          <p14:tracePt t="241165" x="3786188" y="6108700"/>
          <p14:tracePt t="241184" x="3643313" y="6108700"/>
          <p14:tracePt t="241190" x="3595688" y="6100763"/>
          <p14:tracePt t="241199" x="3571875" y="6092825"/>
          <p14:tracePt t="241205" x="3532188" y="6092825"/>
          <p14:tracePt t="241214" x="3508375" y="6092825"/>
          <p14:tracePt t="241221" x="3492500" y="6084888"/>
          <p14:tracePt t="241229" x="3484563" y="6076950"/>
          <p14:tracePt t="241238" x="3427413" y="6069013"/>
          <p14:tracePt t="241245" x="3419475" y="6069013"/>
          <p14:tracePt t="241253" x="3411538" y="6053138"/>
          <p14:tracePt t="241261" x="3403600" y="6053138"/>
          <p14:tracePt t="241270" x="3403600" y="6045200"/>
          <p14:tracePt t="241278" x="3395663" y="6029325"/>
          <p14:tracePt t="241286" x="3395663" y="6021388"/>
          <p14:tracePt t="241294" x="3387725" y="5995988"/>
          <p14:tracePt t="241302" x="3379788" y="5988050"/>
          <p14:tracePt t="241310" x="3379788" y="5972175"/>
          <p14:tracePt t="241317" x="3355975" y="5964238"/>
          <p14:tracePt t="241326" x="3348038" y="5948363"/>
          <p14:tracePt t="241333" x="3324225" y="5940425"/>
          <p14:tracePt t="241341" x="3308350" y="5924550"/>
          <p14:tracePt t="241349" x="3300413" y="5916613"/>
          <p14:tracePt t="241357" x="3276600" y="5892800"/>
          <p14:tracePt t="241366" x="3260725" y="5892800"/>
          <p14:tracePt t="241373" x="3252788" y="5868988"/>
          <p14:tracePt t="241382" x="3228975" y="5853113"/>
          <p14:tracePt t="241390" x="3213100" y="5797550"/>
          <p14:tracePt t="241398" x="3189288" y="5781675"/>
          <p14:tracePt t="241406" x="3189288" y="5765800"/>
          <p14:tracePt t="241429" x="3181350" y="5749925"/>
          <p14:tracePt t="241445" x="3181350" y="5741988"/>
          <p14:tracePt t="241453" x="3181350" y="5726113"/>
          <p14:tracePt t="241461" x="3181350" y="5678488"/>
          <p14:tracePt t="241469" x="3181350" y="5662613"/>
          <p14:tracePt t="241477" x="3181350" y="5645150"/>
          <p14:tracePt t="241486" x="3189288" y="5621338"/>
          <p14:tracePt t="241493" x="3189288" y="5605463"/>
          <p14:tracePt t="241501" x="3205163" y="5581650"/>
          <p14:tracePt t="241517" x="3213100" y="5573713"/>
          <p14:tracePt t="241526" x="3221038" y="5557838"/>
          <p14:tracePt t="241533" x="3221038" y="5549900"/>
          <p14:tracePt t="241542" x="3236913" y="5534025"/>
          <p14:tracePt t="241550" x="3244850" y="5494338"/>
          <p14:tracePt t="241559" x="3252788" y="5470525"/>
          <p14:tracePt t="241566" x="3276600" y="5454650"/>
          <p14:tracePt t="241573" x="3332163" y="5430838"/>
          <p14:tracePt t="241582" x="3355975" y="5375275"/>
          <p14:tracePt t="241590" x="3363913" y="5359400"/>
          <p14:tracePt t="241597" x="3379788" y="5351463"/>
          <p14:tracePt t="241606" x="3387725" y="5335588"/>
          <p14:tracePt t="241614" x="3395663" y="5327650"/>
          <p14:tracePt t="241622" x="3411538" y="5310188"/>
          <p14:tracePt t="241631" x="3419475" y="5310188"/>
          <p14:tracePt t="241638" x="3427413" y="5294313"/>
          <p14:tracePt t="241653" x="3435350" y="5286375"/>
          <p14:tracePt t="241661" x="3435350" y="5278438"/>
          <p14:tracePt t="241670" x="3443288" y="5278438"/>
          <p14:tracePt t="241678" x="3443288" y="5270500"/>
          <p14:tracePt t="241686" x="3451225" y="5270500"/>
          <p14:tracePt t="241693" x="3451225" y="5262563"/>
          <p14:tracePt t="241702" x="3459163" y="5254625"/>
          <p14:tracePt t="241717" x="3467100" y="5246688"/>
          <p14:tracePt t="241726" x="3467100" y="5238750"/>
          <p14:tracePt t="241733" x="3476625" y="5238750"/>
          <p14:tracePt t="241758" x="3484563" y="5230813"/>
          <p14:tracePt t="241765" x="3484563" y="5222875"/>
          <p14:tracePt t="241775" x="3492500" y="5222875"/>
          <p14:tracePt t="241791" x="3492500" y="5214938"/>
          <p14:tracePt t="241801" x="3500438" y="5207000"/>
          <p14:tracePt t="241806" x="3508375" y="5199063"/>
          <p14:tracePt t="241814" x="3524250" y="5175250"/>
          <p14:tracePt t="241821" x="3548063" y="5167313"/>
          <p14:tracePt t="241831" x="3563938" y="5111750"/>
          <p14:tracePt t="241838" x="3611563" y="5087938"/>
          <p14:tracePt t="241845" x="3635375" y="5064125"/>
          <p14:tracePt t="241853" x="3643313" y="5064125"/>
          <p14:tracePt t="241861" x="3651250" y="5048250"/>
          <p14:tracePt t="241870" x="3698875" y="5032375"/>
          <p14:tracePt t="241878" x="3722688" y="4976813"/>
          <p14:tracePt t="241886" x="3778250" y="4927600"/>
          <p14:tracePt t="241893" x="3810000" y="4879975"/>
          <p14:tracePt t="241902" x="3817938" y="4872038"/>
          <p14:tracePt t="241910" x="3867150" y="4832350"/>
          <p14:tracePt t="241917" x="3922713" y="4816475"/>
          <p14:tracePt t="241925" x="3930650" y="4808538"/>
          <p14:tracePt t="241933" x="3970338" y="4784725"/>
          <p14:tracePt t="241942" x="3986213" y="4776788"/>
          <p14:tracePt t="241950" x="3994150" y="4760913"/>
          <p14:tracePt t="241958" x="4010025" y="4752975"/>
          <p14:tracePt t="241966" x="4017963" y="4745038"/>
          <p14:tracePt t="241981" x="4025900" y="4737100"/>
          <p14:tracePt t="241990" x="4025900" y="4729163"/>
          <p14:tracePt t="241998" x="4033838" y="4729163"/>
          <p14:tracePt t="242014" x="4033838" y="4721225"/>
          <p14:tracePt t="242085" x="4025900" y="4729163"/>
          <p14:tracePt t="242093" x="4010025" y="4737100"/>
          <p14:tracePt t="242102" x="3867150" y="4752975"/>
          <p14:tracePt t="242110" x="3778250" y="4768850"/>
          <p14:tracePt t="242118" x="3683000" y="4808538"/>
          <p14:tracePt t="242126" x="3548063" y="4832350"/>
          <p14:tracePt t="242133" x="3340100" y="4856163"/>
          <p14:tracePt t="242142" x="3244850" y="4895850"/>
          <p14:tracePt t="242149" x="3117850" y="4895850"/>
          <p14:tracePt t="242158" x="3028950" y="4895850"/>
          <p14:tracePt t="242167" x="2997200" y="4903788"/>
          <p14:tracePt t="242173" x="2981325" y="4903788"/>
          <p14:tracePt t="242190" x="2973388" y="4903788"/>
          <p14:tracePt t="242222" x="2957513" y="4911725"/>
          <p14:tracePt t="242230" x="2949575" y="4911725"/>
          <p14:tracePt t="242238" x="2933700" y="4919663"/>
          <p14:tracePt t="242245" x="2894013" y="4919663"/>
          <p14:tracePt t="242254" x="2822575" y="4919663"/>
          <p14:tracePt t="242262" x="2814638" y="4919663"/>
          <p14:tracePt t="242270" x="2782888" y="4927600"/>
          <p14:tracePt t="242278" x="2759075" y="4927600"/>
          <p14:tracePt t="242285" x="2709863" y="4935538"/>
          <p14:tracePt t="242293" x="2701925" y="4943475"/>
          <p14:tracePt t="242302" x="2693988" y="4943475"/>
          <p14:tracePt t="242314" x="2686050" y="4943475"/>
          <p14:tracePt t="242326" x="2670175" y="4943475"/>
          <p14:tracePt t="242333" x="2670175" y="4951413"/>
          <p14:tracePt t="242342" x="2654300" y="4951413"/>
          <p14:tracePt t="242349" x="2646363" y="4959350"/>
          <p14:tracePt t="242358" x="2638425" y="4959350"/>
          <p14:tracePt t="242366" x="2630488" y="4959350"/>
          <p14:tracePt t="242373" x="2622550" y="4959350"/>
          <p14:tracePt t="242381" x="2614613" y="4959350"/>
          <p14:tracePt t="242389" x="2598738" y="4959350"/>
          <p14:tracePt t="242398" x="2582863" y="4959350"/>
          <p14:tracePt t="242405" x="2559050" y="4959350"/>
          <p14:tracePt t="242415" x="2543175" y="4959350"/>
          <p14:tracePt t="242421" x="2535238" y="4959350"/>
          <p14:tracePt t="242430" x="2527300" y="4959350"/>
          <p14:tracePt t="242437" x="2511425" y="4959350"/>
          <p14:tracePt t="242453" x="2503488" y="4959350"/>
          <p14:tracePt t="242470" x="2495550" y="4959350"/>
          <p14:tracePt t="242477" x="2487613" y="4959350"/>
          <p14:tracePt t="242485" x="2479675" y="4959350"/>
          <p14:tracePt t="242493" x="2471738" y="4959350"/>
          <p14:tracePt t="242502" x="2455863" y="4959350"/>
          <p14:tracePt t="242510" x="2439988" y="4959350"/>
          <p14:tracePt t="242518" x="2408238" y="4959350"/>
          <p14:tracePt t="242526" x="2366963" y="4959350"/>
          <p14:tracePt t="242533" x="2279650" y="4967288"/>
          <p14:tracePt t="242542" x="2247900" y="4976813"/>
          <p14:tracePt t="242549" x="2168525" y="4992688"/>
          <p14:tracePt t="242558" x="2081213" y="5008563"/>
          <p14:tracePt t="242565" x="2017713" y="5016500"/>
          <p14:tracePt t="242573" x="1976438" y="5024438"/>
          <p14:tracePt t="242582" x="1952625" y="5032375"/>
          <p14:tracePt t="242590" x="1928813" y="5032375"/>
          <p14:tracePt t="242598" x="1912938" y="5032375"/>
          <p14:tracePt t="242605" x="1905000" y="5032375"/>
          <p14:tracePt t="242617" x="1897063" y="5032375"/>
          <p14:tracePt t="242621" x="1881188" y="5032375"/>
          <p14:tracePt t="242630" x="1873250" y="5032375"/>
          <p14:tracePt t="242638" x="1857375" y="5040313"/>
          <p14:tracePt t="242645" x="1849438" y="5056188"/>
          <p14:tracePt t="242653" x="1817688" y="5072063"/>
          <p14:tracePt t="242661" x="1801813" y="5087938"/>
          <p14:tracePt t="242670" x="1785938" y="5095875"/>
          <p14:tracePt t="242677" x="1762125" y="5111750"/>
          <p14:tracePt t="242685" x="1754188" y="5119688"/>
          <p14:tracePt t="242693" x="1746250" y="5119688"/>
          <p14:tracePt t="242701" x="1730375" y="5127625"/>
          <p14:tracePt t="242718" x="1722438" y="5127625"/>
          <p14:tracePt t="242742" x="1714500" y="5127625"/>
          <p14:tracePt t="242749" x="1706563" y="5127625"/>
          <p14:tracePt t="242758" x="1698625" y="5127625"/>
          <p14:tracePt t="242774" x="1690688" y="5127625"/>
          <p14:tracePt t="242781" x="1682750" y="5127625"/>
          <p14:tracePt t="242805" x="1674813" y="5127625"/>
          <p14:tracePt t="242814" x="1666875" y="5127625"/>
          <p14:tracePt t="242831" x="1658938" y="5127625"/>
          <p14:tracePt t="242838" x="1651000" y="5127625"/>
          <p14:tracePt t="242847" x="1651000" y="5135563"/>
          <p14:tracePt t="242862" x="1641475" y="5143500"/>
          <p14:tracePt t="242870" x="1633538" y="5151438"/>
          <p14:tracePt t="242878" x="1625600" y="5151438"/>
          <p14:tracePt t="242967" x="1617663" y="5151438"/>
          <p14:tracePt t="242991" x="1609725" y="5151438"/>
          <p14:tracePt t="243006" x="1601788" y="5151438"/>
          <p14:tracePt t="243014" x="1593850" y="5151438"/>
          <p14:tracePt t="243022" x="1585913" y="5151438"/>
          <p14:tracePt t="243030" x="1577975" y="5151438"/>
          <p14:tracePt t="243038" x="1562100" y="5151438"/>
          <p14:tracePt t="243047" x="1554163" y="5151438"/>
          <p14:tracePt t="243063" x="1538288" y="5151438"/>
          <p14:tracePt t="243070" x="1530350" y="5151438"/>
          <p14:tracePt t="243086" x="1522413" y="5151438"/>
          <p14:tracePt t="243101" x="1514475" y="5151438"/>
          <p14:tracePt t="243110" x="1506538" y="5151438"/>
          <p14:tracePt t="243118" x="1498600" y="5159375"/>
          <p14:tracePt t="243126" x="1490663" y="5167313"/>
          <p14:tracePt t="243134" x="1482725" y="5167313"/>
          <p14:tracePt t="243142" x="1482725" y="5175250"/>
          <p14:tracePt t="243149" x="1474788" y="5175250"/>
          <p14:tracePt t="243265" x="1482725" y="5175250"/>
          <p14:tracePt t="243272" x="1490663" y="5175250"/>
          <p14:tracePt t="243278" x="1498600" y="5159375"/>
          <p14:tracePt t="243285" x="1506538" y="5159375"/>
          <p14:tracePt t="243293" x="1514475" y="5151438"/>
          <p14:tracePt t="243301" x="1530350" y="5143500"/>
          <p14:tracePt t="243309" x="1538288" y="5135563"/>
          <p14:tracePt t="243318" x="1546225" y="5135563"/>
          <p14:tracePt t="243326" x="1554163" y="5127625"/>
          <p14:tracePt t="243333" x="1562100" y="5111750"/>
          <p14:tracePt t="243342" x="1577975" y="5111750"/>
          <p14:tracePt t="243349" x="1585913" y="5080000"/>
          <p14:tracePt t="243358" x="1601788" y="5072063"/>
          <p14:tracePt t="243367" x="1609725" y="5056188"/>
          <p14:tracePt t="243373" x="1625600" y="5048250"/>
          <p14:tracePt t="243382" x="1633538" y="5040313"/>
          <p14:tracePt t="243389" x="1633538" y="5032375"/>
          <p14:tracePt t="243405" x="1641475" y="5032375"/>
          <p14:tracePt t="243686" x="1651000" y="5032375"/>
          <p14:tracePt t="243693" x="1658938" y="5032375"/>
          <p14:tracePt t="243701" x="1666875" y="5032375"/>
          <p14:tracePt t="243710" x="1682750" y="5032375"/>
          <p14:tracePt t="243718" x="1738313" y="5032375"/>
          <p14:tracePt t="243725" x="1801813" y="5032375"/>
          <p14:tracePt t="243733" x="1817688" y="5032375"/>
          <p14:tracePt t="243742" x="1865313" y="5040313"/>
          <p14:tracePt t="243750" x="1897063" y="5040313"/>
          <p14:tracePt t="243758" x="1912938" y="5040313"/>
          <p14:tracePt t="243767" x="2017713" y="5040313"/>
          <p14:tracePt t="243773" x="2049463" y="5040313"/>
          <p14:tracePt t="243782" x="2152650" y="5040313"/>
          <p14:tracePt t="243789" x="2239963" y="5040313"/>
          <p14:tracePt t="243798" x="2335213" y="5040313"/>
          <p14:tracePt t="243805" x="2374900" y="5040313"/>
          <p14:tracePt t="243813" x="2463800" y="5040313"/>
          <p14:tracePt t="243821" x="2495550" y="5048250"/>
          <p14:tracePt t="243829" x="2543175" y="5048250"/>
          <p14:tracePt t="243838" x="2551113" y="5048250"/>
          <p14:tracePt t="243845" x="2559050" y="5048250"/>
          <p14:tracePt t="243854" x="2566988" y="5048250"/>
          <p14:tracePt t="243877" x="2574925" y="5048250"/>
          <p14:tracePt t="243893" x="2582863" y="5048250"/>
          <p14:tracePt t="243966" x="2598738" y="5056188"/>
          <p14:tracePt t="243974" x="2606675" y="5056188"/>
          <p14:tracePt t="243982" x="2614613" y="5056188"/>
          <p14:tracePt t="243998" x="2630488" y="5064125"/>
          <p14:tracePt t="244007" x="2646363" y="5064125"/>
          <p14:tracePt t="244013" x="2654300" y="5064125"/>
          <p14:tracePt t="244021" x="2670175" y="5064125"/>
          <p14:tracePt t="244029" x="2678113" y="5064125"/>
          <p14:tracePt t="244130" x="2670175" y="5064125"/>
          <p14:tracePt t="244134" x="2662238" y="5064125"/>
          <p14:tracePt t="244142" x="2654300" y="5064125"/>
          <p14:tracePt t="244150" x="2638425" y="5064125"/>
          <p14:tracePt t="244157" x="2630488" y="5064125"/>
          <p14:tracePt t="244166" x="2598738" y="5064125"/>
          <p14:tracePt t="244178" x="2551113" y="5048250"/>
          <p14:tracePt t="244182" x="2527300" y="5040313"/>
          <p14:tracePt t="244190" x="2487613" y="5024438"/>
          <p14:tracePt t="244197" x="2471738" y="5008563"/>
          <p14:tracePt t="244206" x="2463800" y="5000625"/>
          <p14:tracePt t="244213" x="2439988" y="4984750"/>
          <p14:tracePt t="244222" x="2424113" y="4967288"/>
          <p14:tracePt t="244229" x="2400300" y="4943475"/>
          <p14:tracePt t="244238" x="2374900" y="4935538"/>
          <p14:tracePt t="244245" x="2335213" y="4919663"/>
          <p14:tracePt t="244254" x="2279650" y="4903788"/>
          <p14:tracePt t="244263" x="2247900" y="4895850"/>
          <p14:tracePt t="244271" x="2168525" y="4895850"/>
          <p14:tracePt t="244282" x="2112963" y="4879975"/>
          <p14:tracePt t="244286" x="2081213" y="4864100"/>
          <p14:tracePt t="244293" x="1976438" y="4864100"/>
          <p14:tracePt t="244302" x="1920875" y="4856163"/>
          <p14:tracePt t="244310" x="1881188" y="4848225"/>
          <p14:tracePt t="244318" x="1841500" y="4848225"/>
          <p14:tracePt t="244327" x="1817688" y="4848225"/>
          <p14:tracePt t="244333" x="1809750" y="4848225"/>
          <p14:tracePt t="244341" x="1793875" y="4848225"/>
          <p14:tracePt t="244358" x="1785938" y="4848225"/>
          <p14:tracePt t="244390" x="1778000" y="4848225"/>
          <p14:tracePt t="244405" x="1770063" y="4848225"/>
          <p14:tracePt t="244533" x="1778000" y="4848225"/>
          <p14:tracePt t="244558" x="1785938" y="4848225"/>
          <p14:tracePt t="244565" x="1785938" y="4840288"/>
          <p14:tracePt t="244574" x="1793875" y="4840288"/>
          <p14:tracePt t="244586" x="1801813" y="4832350"/>
          <p14:tracePt t="244589" x="1825625" y="4832350"/>
          <p14:tracePt t="244599" x="1833563" y="4832350"/>
          <p14:tracePt t="244605" x="1881188" y="4832350"/>
          <p14:tracePt t="244614" x="1936750" y="4816475"/>
          <p14:tracePt t="244621" x="2000250" y="4800600"/>
          <p14:tracePt t="244630" x="2041525" y="4792663"/>
          <p14:tracePt t="244638" x="2097088" y="4776788"/>
          <p14:tracePt t="244646" x="2136775" y="4776788"/>
          <p14:tracePt t="244654" x="2208213" y="4768850"/>
          <p14:tracePt t="244662" x="2263775" y="4768850"/>
          <p14:tracePt t="244670" x="2279650" y="4768850"/>
          <p14:tracePt t="244678" x="2287588" y="4768850"/>
          <p14:tracePt t="244686" x="2295525" y="4768850"/>
          <p14:tracePt t="244693" x="2311400" y="4768850"/>
          <p14:tracePt t="244710" x="2319338" y="4768850"/>
          <p14:tracePt t="244737" x="2327275" y="4768850"/>
          <p14:tracePt t="244758" x="2335213" y="4776788"/>
          <p14:tracePt t="244798" x="2351088" y="4784725"/>
          <p14:tracePt t="244806" x="2359025" y="4784725"/>
          <p14:tracePt t="244814" x="2416175" y="4800600"/>
          <p14:tracePt t="244821" x="2495550" y="4848225"/>
          <p14:tracePt t="244830" x="2582863" y="4864100"/>
          <p14:tracePt t="244838" x="2614613" y="4872038"/>
          <p14:tracePt t="244846" x="2662238" y="4879975"/>
          <p14:tracePt t="244853" x="2717800" y="4887913"/>
          <p14:tracePt t="244862" x="2733675" y="4887913"/>
          <p14:tracePt t="244870" x="2741613" y="4887913"/>
          <p14:tracePt t="244878" x="2751138" y="4887913"/>
          <p14:tracePt t="244893" x="2751138" y="4895850"/>
          <p14:tracePt t="244998" x="2733675" y="4895850"/>
          <p14:tracePt t="245006" x="2725738" y="4895850"/>
          <p14:tracePt t="245015" x="2717800" y="4895850"/>
          <p14:tracePt t="245022" x="2678113" y="4887913"/>
          <p14:tracePt t="245031" x="2622550" y="4879975"/>
          <p14:tracePt t="245038" x="2582863" y="4872038"/>
          <p14:tracePt t="245046" x="2566988" y="4864100"/>
          <p14:tracePt t="245054" x="2543175" y="4856163"/>
          <p14:tracePt t="245062" x="2503488" y="4840288"/>
          <p14:tracePt t="245070" x="2495550" y="4840288"/>
          <p14:tracePt t="245078" x="2471738" y="4840288"/>
          <p14:tracePt t="245094" x="2455863" y="4832350"/>
          <p14:tracePt t="245110" x="2455863" y="4824413"/>
          <p14:tracePt t="245157" x="2447925" y="4824413"/>
          <p14:tracePt t="245173" x="2439988" y="4824413"/>
          <p14:tracePt t="245181" x="2432050" y="4824413"/>
          <p14:tracePt t="245189" x="2424113" y="4824413"/>
          <p14:tracePt t="245205" x="2408238" y="4824413"/>
          <p14:tracePt t="245214" x="2400300" y="4824413"/>
          <p14:tracePt t="245221" x="2392363" y="4824413"/>
          <p14:tracePt t="245230" x="2374900" y="4824413"/>
          <p14:tracePt t="245237" x="2366963" y="4824413"/>
          <p14:tracePt t="245246" x="2351088" y="4824413"/>
          <p14:tracePt t="245261" x="2343150" y="4824413"/>
          <p14:tracePt t="245285" x="2335213" y="4824413"/>
          <p14:tracePt t="245293" x="2327275" y="4824413"/>
          <p14:tracePt t="245310" x="2319338" y="4824413"/>
          <p14:tracePt t="245326" x="2303463" y="4824413"/>
          <p14:tracePt t="245349" x="2295525" y="4824413"/>
          <p14:tracePt t="245381" x="2295525" y="4816475"/>
          <p14:tracePt t="245405" x="2295525" y="4808538"/>
          <p14:tracePt t="245422" x="2287588" y="4800600"/>
          <p14:tracePt t="245477" x="2287588" y="4792663"/>
          <p14:tracePt t="245486" x="2303463" y="4792663"/>
          <p14:tracePt t="245502" x="2319338" y="4792663"/>
          <p14:tracePt t="245510" x="2319338" y="4776788"/>
          <p14:tracePt t="245517" x="2366963" y="4776788"/>
          <p14:tracePt t="245525" x="2408238" y="4776788"/>
          <p14:tracePt t="245533" x="2447925" y="4776788"/>
          <p14:tracePt t="245542" x="2535238" y="4776788"/>
          <p14:tracePt t="245550" x="2566988" y="4776788"/>
          <p14:tracePt t="245557" x="2606675" y="4776788"/>
          <p14:tracePt t="245566" x="2622550" y="4784725"/>
          <p14:tracePt t="245573" x="2630488" y="4784725"/>
          <p14:tracePt t="245581" x="2638425" y="4784725"/>
          <p14:tracePt t="245671" x="2630488" y="4784725"/>
          <p14:tracePt t="245679" x="2622550" y="4792663"/>
          <p14:tracePt t="245686" x="2598738" y="4792663"/>
          <p14:tracePt t="245694" x="2590800" y="4792663"/>
          <p14:tracePt t="245702" x="2527300" y="4792663"/>
          <p14:tracePt t="245710" x="2503488" y="4792663"/>
          <p14:tracePt t="245717" x="2471738" y="4792663"/>
          <p14:tracePt t="245726" x="2455863" y="4792663"/>
          <p14:tracePt t="245733" x="2400300" y="4792663"/>
          <p14:tracePt t="245742" x="2366963" y="4792663"/>
          <p14:tracePt t="245750" x="2327275" y="4792663"/>
          <p14:tracePt t="245757" x="2311400" y="4784725"/>
          <p14:tracePt t="245766" x="2303463" y="4784725"/>
          <p14:tracePt t="245775" x="2295525" y="4784725"/>
          <p14:tracePt t="245782" x="2279650" y="4784725"/>
          <p14:tracePt t="245798" x="2271713" y="4776788"/>
          <p14:tracePt t="245814" x="2263775" y="4776788"/>
          <p14:tracePt t="245821" x="2255838" y="4776788"/>
          <p14:tracePt t="245846" x="2255838" y="4768850"/>
          <p14:tracePt t="246078" x="2247900" y="4768850"/>
          <p14:tracePt t="246086" x="2224088" y="4768850"/>
          <p14:tracePt t="246094" x="2200275" y="4784725"/>
          <p14:tracePt t="246103" x="2184400" y="4784725"/>
          <p14:tracePt t="246110" x="2160588" y="4792663"/>
          <p14:tracePt t="246119" x="2152650" y="4792663"/>
          <p14:tracePt t="246126" x="2136775" y="4792663"/>
          <p14:tracePt t="246142" x="2128838" y="4800600"/>
          <p14:tracePt t="246149" x="2120900" y="4800600"/>
          <p14:tracePt t="246320" x="2112963" y="4800600"/>
          <p14:tracePt t="246326" x="2112963" y="4808538"/>
          <p14:tracePt t="246342" x="2112963" y="4816475"/>
          <p14:tracePt t="246358" x="2112963" y="4824413"/>
          <p14:tracePt t="246366" x="2120900" y="4832350"/>
          <p14:tracePt t="246382" x="2120900" y="4840288"/>
          <p14:tracePt t="246413" x="2120900" y="4848225"/>
          <p14:tracePt t="246421" x="2120900" y="4856163"/>
          <p14:tracePt t="246430" x="2120900" y="4864100"/>
          <p14:tracePt t="246437" x="2120900" y="4872038"/>
          <p14:tracePt t="246446" x="2120900" y="4895850"/>
          <p14:tracePt t="246453" x="2128838" y="4927600"/>
          <p14:tracePt t="246462" x="2128838" y="4935538"/>
          <p14:tracePt t="246470" x="2128838" y="4943475"/>
          <p14:tracePt t="246534" x="2136775" y="4943475"/>
          <p14:tracePt t="246565" x="2144713" y="4943475"/>
          <p14:tracePt t="246582" x="2152650" y="4935538"/>
          <p14:tracePt t="246590" x="2160588" y="4919663"/>
          <p14:tracePt t="246598" x="2168525" y="4895850"/>
          <p14:tracePt t="246606" x="2200275" y="4856163"/>
          <p14:tracePt t="246613" x="2208213" y="4832350"/>
          <p14:tracePt t="246621" x="2224088" y="4808538"/>
          <p14:tracePt t="246630" x="2232025" y="4800600"/>
          <p14:tracePt t="246638" x="2232025" y="4792663"/>
          <p14:tracePt t="246646" x="2239963" y="4776788"/>
          <p14:tracePt t="246654" x="2247900" y="4768850"/>
          <p14:tracePt t="246662" x="2247900" y="4760913"/>
          <p14:tracePt t="246670" x="2255838" y="4760913"/>
          <p14:tracePt t="246678" x="2255838" y="4752975"/>
          <p14:tracePt t="246791" x="2263775" y="4745038"/>
          <p14:tracePt t="246806" x="2263775" y="4737100"/>
          <p14:tracePt t="246814" x="2271713" y="4737100"/>
          <p14:tracePt t="246822" x="2279650" y="4737100"/>
          <p14:tracePt t="246830" x="2287588" y="4737100"/>
          <p14:tracePt t="246838" x="2295525" y="4737100"/>
          <p14:tracePt t="246846" x="2303463" y="4721225"/>
          <p14:tracePt t="246858" x="2311400" y="4721225"/>
          <p14:tracePt t="246862" x="2319338" y="4713288"/>
          <p14:tracePt t="246872" x="2327275" y="4705350"/>
          <p14:tracePt t="246879" x="2335213" y="4705350"/>
          <p14:tracePt t="246886" x="2343150" y="4697413"/>
          <p14:tracePt t="246909" x="2351088" y="4689475"/>
          <p14:tracePt t="246942" x="2359025" y="4689475"/>
          <p14:tracePt t="246965" x="2366963" y="4689475"/>
          <p14:tracePt t="246974" x="2374900" y="4689475"/>
          <p14:tracePt t="246981" x="2374900" y="4673600"/>
          <p14:tracePt t="246990" x="2384425" y="4673600"/>
          <p14:tracePt t="246997" x="2400300" y="4673600"/>
          <p14:tracePt t="247009" x="2408238" y="4673600"/>
          <p14:tracePt t="247013" x="2416175" y="4665663"/>
          <p14:tracePt t="247022" x="2416175" y="4657725"/>
          <p14:tracePt t="247030" x="2424113" y="4657725"/>
          <p14:tracePt t="247246" x="2424113" y="4665663"/>
          <p14:tracePt t="247263" x="2424113" y="4673600"/>
          <p14:tracePt t="247278" x="2424113" y="4689475"/>
          <p14:tracePt t="247286" x="2424113" y="4697413"/>
          <p14:tracePt t="247294" x="2424113" y="4705350"/>
          <p14:tracePt t="247302" x="2424113" y="4713288"/>
          <p14:tracePt t="247406" x="2432050" y="4705350"/>
          <p14:tracePt t="247413" x="2439988" y="4705350"/>
          <p14:tracePt t="247421" x="2447925" y="4697413"/>
          <p14:tracePt t="247429" x="2455863" y="4689475"/>
          <p14:tracePt t="247453" x="2463800" y="4689475"/>
          <p14:tracePt t="247466" x="2463800" y="4681538"/>
          <p14:tracePt t="247486" x="2471738" y="4681538"/>
          <p14:tracePt t="247849" x="2471738" y="4673600"/>
          <p14:tracePt t="251206" x="2479675" y="4673600"/>
          <p14:tracePt t="251214" x="2487613" y="4697413"/>
          <p14:tracePt t="251222" x="2503488" y="4713288"/>
          <p14:tracePt t="251230" x="2511425" y="4721225"/>
          <p14:tracePt t="251238" x="2566988" y="4737100"/>
          <p14:tracePt t="251246" x="2574925" y="4760913"/>
          <p14:tracePt t="251257" x="2654300" y="4784725"/>
          <p14:tracePt t="251261" x="2782888" y="4848225"/>
          <p14:tracePt t="251269" x="2933700" y="4927600"/>
          <p14:tracePt t="251277" x="3060700" y="5016500"/>
          <p14:tracePt t="251285" x="3332163" y="5143500"/>
          <p14:tracePt t="251293" x="3467100" y="5183188"/>
          <p14:tracePt t="251301" x="3675063" y="5286375"/>
          <p14:tracePt t="251309" x="3730625" y="5302250"/>
          <p14:tracePt t="251318" x="3825875" y="5335588"/>
          <p14:tracePt t="251326" x="3930650" y="5367338"/>
          <p14:tracePt t="251334" x="3946525" y="5375275"/>
          <p14:tracePt t="251342" x="3962400" y="5383213"/>
          <p14:tracePt t="251350" x="3970338" y="5391150"/>
          <p14:tracePt t="251358" x="3978275" y="5391150"/>
          <p14:tracePt t="251365" x="3986213" y="5391150"/>
          <p14:tracePt t="251486" x="3986213" y="5399088"/>
          <p14:tracePt t="251510" x="3994150" y="5399088"/>
          <p14:tracePt t="251526" x="3994150" y="5407025"/>
          <p14:tracePt t="251542" x="4002088" y="5414963"/>
          <p14:tracePt t="251550" x="4002088" y="5422900"/>
          <p14:tracePt t="251558" x="4017963" y="5422900"/>
          <p14:tracePt t="251566" x="4025900" y="5430838"/>
          <p14:tracePt t="251574" x="4041775" y="5430838"/>
          <p14:tracePt t="251582" x="4057650" y="5430838"/>
          <p14:tracePt t="251599" x="4057650" y="5446713"/>
          <p14:tracePt t="251838" x="4057650" y="5462588"/>
          <p14:tracePt t="251846" x="4057650" y="5470525"/>
          <p14:tracePt t="251854" x="4065588" y="5510213"/>
          <p14:tracePt t="251863" x="4073525" y="5510213"/>
          <p14:tracePt t="251870" x="4073525" y="5502275"/>
          <p14:tracePt t="251934" x="4073525" y="5494338"/>
          <p14:tracePt t="251998" x="4073525" y="5510213"/>
          <p14:tracePt t="252006" x="4073525" y="5518150"/>
          <p14:tracePt t="252013" x="4073525" y="5526088"/>
          <p14:tracePt t="252023" x="4073525" y="5534025"/>
          <p14:tracePt t="252486" x="4073525" y="5541963"/>
          <p14:tracePt t="252510" x="4073525" y="5549900"/>
          <p14:tracePt t="252541" x="4073525" y="5557838"/>
          <p14:tracePt t="252550" x="4073525" y="5565775"/>
          <p14:tracePt t="252558" x="4073525" y="5573713"/>
          <p14:tracePt t="252566" x="4073525" y="5581650"/>
          <p14:tracePt t="252573" x="4073525" y="5597525"/>
          <p14:tracePt t="252590" x="4073525" y="5605463"/>
          <p14:tracePt t="252678" x="4073525" y="5613400"/>
          <p14:tracePt t="252686" x="4057650" y="5621338"/>
          <p14:tracePt t="252693" x="4049713" y="5621338"/>
          <p14:tracePt t="252702" x="4041775" y="5621338"/>
          <p14:tracePt t="252710" x="4025900" y="5629275"/>
          <p14:tracePt t="252718" x="4017963" y="5637213"/>
          <p14:tracePt t="252727" x="4010025" y="5637213"/>
          <p14:tracePt t="252734" x="3994150" y="5637213"/>
          <p14:tracePt t="252750" x="3986213" y="5637213"/>
          <p14:tracePt t="252967" x="3970338" y="5637213"/>
          <p14:tracePt t="252983" x="3970338" y="5645150"/>
          <p14:tracePt t="252998" x="3970338" y="5653088"/>
          <p14:tracePt t="253038" x="3962400" y="5653088"/>
          <p14:tracePt t="253054" x="3954463" y="5653088"/>
          <p14:tracePt t="253062" x="3946525" y="5653088"/>
          <p14:tracePt t="253074" x="3930650" y="5653088"/>
          <p14:tracePt t="253078" x="3859213" y="5653088"/>
          <p14:tracePt t="253086" x="3810000" y="5645150"/>
          <p14:tracePt t="253093" x="3659188" y="5629275"/>
          <p14:tracePt t="253102" x="3476625" y="5605463"/>
          <p14:tracePt t="253109" x="3268663" y="5589588"/>
          <p14:tracePt t="253118" x="3100388" y="5549900"/>
          <p14:tracePt t="253125" x="2870200" y="5526088"/>
          <p14:tracePt t="253133" x="2670175" y="5502275"/>
          <p14:tracePt t="253141" x="2455863" y="5446713"/>
          <p14:tracePt t="253150" x="2192338" y="5438775"/>
          <p14:tracePt t="253157" x="2033588" y="5438775"/>
          <p14:tracePt t="253175" x="1952625" y="5422900"/>
          <p14:tracePt t="253182" x="1928813" y="5414963"/>
          <p14:tracePt t="253189" x="1912938" y="5414963"/>
          <p14:tracePt t="253198" x="1905000" y="5414963"/>
          <p14:tracePt t="253206" x="1905000" y="5407025"/>
          <p14:tracePt t="253213" x="1897063" y="5407025"/>
          <p14:tracePt t="253246" x="1889125" y="5407025"/>
          <p14:tracePt t="253253" x="1881188" y="5407025"/>
          <p14:tracePt t="253263" x="1873250" y="5407025"/>
          <p14:tracePt t="253270" x="1865313" y="5407025"/>
          <p14:tracePt t="253278" x="1849438" y="5407025"/>
          <p14:tracePt t="253285" x="1833563" y="5407025"/>
          <p14:tracePt t="253294" x="1778000" y="5407025"/>
          <p14:tracePt t="253302" x="1746250" y="5407025"/>
          <p14:tracePt t="253309" x="1674813" y="5407025"/>
          <p14:tracePt t="253318" x="1554163" y="5407025"/>
          <p14:tracePt t="253325" x="1466850" y="5407025"/>
          <p14:tracePt t="253333" x="1387475" y="5407025"/>
          <p14:tracePt t="253341" x="1274763" y="5407025"/>
          <p14:tracePt t="253349" x="1211263" y="5407025"/>
          <p14:tracePt t="253357" x="1100138" y="5407025"/>
          <p14:tracePt t="253366" x="1020763" y="5407025"/>
          <p14:tracePt t="253378" x="989013" y="5407025"/>
          <p14:tracePt t="253382" x="941388" y="5399088"/>
          <p14:tracePt t="253389" x="933450" y="5383213"/>
          <p14:tracePt t="253406" x="933450" y="5375275"/>
          <p14:tracePt t="253422" x="933450" y="5351463"/>
          <p14:tracePt t="253430" x="941388" y="5319713"/>
          <p14:tracePt t="253438" x="949325" y="5238750"/>
          <p14:tracePt t="253446" x="965200" y="5087938"/>
          <p14:tracePt t="253453" x="973138" y="5024438"/>
          <p14:tracePt t="253462" x="973138" y="4919663"/>
          <p14:tracePt t="253470" x="981075" y="4832350"/>
          <p14:tracePt t="253478" x="996950" y="4768850"/>
          <p14:tracePt t="253485" x="1020763" y="4689475"/>
          <p14:tracePt t="253494" x="1028700" y="4665663"/>
          <p14:tracePt t="253502" x="1044575" y="4600575"/>
          <p14:tracePt t="253510" x="1084263" y="4489450"/>
          <p14:tracePt t="253518" x="1100138" y="4402138"/>
          <p14:tracePt t="253530" x="1163638" y="4241800"/>
          <p14:tracePt t="253533" x="1211263" y="4090988"/>
          <p14:tracePt t="253542" x="1266825" y="3914775"/>
          <p14:tracePt t="253549" x="1323975" y="3811588"/>
          <p14:tracePt t="253557" x="1363663" y="3692525"/>
          <p14:tracePt t="253565" x="1498600" y="3532188"/>
          <p14:tracePt t="253574" x="1546225" y="3468688"/>
          <p14:tracePt t="253582" x="1609725" y="3413125"/>
          <p14:tracePt t="253591" x="1625600" y="3389313"/>
          <p14:tracePt t="253598" x="1674813" y="3349625"/>
          <p14:tracePt t="253606" x="1770063" y="3262313"/>
          <p14:tracePt t="253614" x="1809750" y="3228975"/>
          <p14:tracePt t="253622" x="1825625" y="3213100"/>
          <p14:tracePt t="253630" x="1841500" y="3197225"/>
          <p14:tracePt t="253639" x="1873250" y="3165475"/>
          <p14:tracePt t="253646" x="1897063" y="3157538"/>
          <p14:tracePt t="253654" x="1905000" y="3133725"/>
          <p14:tracePt t="253662" x="1912938" y="3133725"/>
          <p14:tracePt t="253669" x="1928813" y="3133725"/>
          <p14:tracePt t="253701" x="1936750" y="3133725"/>
          <p14:tracePt t="253726" x="1944688" y="3133725"/>
          <p14:tracePt t="253741" x="1952625" y="3125788"/>
          <p14:tracePt t="253749" x="1960563" y="3125788"/>
          <p14:tracePt t="253805" x="1968500" y="3133725"/>
          <p14:tracePt t="253813" x="1976438" y="3149600"/>
          <p14:tracePt t="253821" x="1984375" y="3157538"/>
          <p14:tracePt t="253834" x="1992313" y="3173413"/>
          <p14:tracePt t="253838" x="2008188" y="3189288"/>
          <p14:tracePt t="253846" x="2041525" y="3252788"/>
          <p14:tracePt t="253853" x="2081213" y="3341688"/>
          <p14:tracePt t="253862" x="2097088" y="3381375"/>
          <p14:tracePt t="253870" x="2136775" y="3524250"/>
          <p14:tracePt t="253878" x="2168525" y="3692525"/>
          <p14:tracePt t="253885" x="2208213" y="3898900"/>
          <p14:tracePt t="253893" x="2224088" y="4162425"/>
          <p14:tracePt t="253901" x="2232025" y="4362450"/>
          <p14:tracePt t="253910" x="2295525" y="4505325"/>
          <p14:tracePt t="253918" x="2374900" y="4633913"/>
          <p14:tracePt t="253926" x="2432050" y="4808538"/>
          <p14:tracePt t="253934" x="2511425" y="4879975"/>
          <p14:tracePt t="253941" x="2566988" y="4927600"/>
          <p14:tracePt t="253950" x="2646363" y="5024438"/>
          <p14:tracePt t="253957" x="2782888" y="5151438"/>
          <p14:tracePt t="253965" x="2846388" y="5207000"/>
          <p14:tracePt t="253973" x="2886075" y="5238750"/>
          <p14:tracePt t="253981" x="2909888" y="5270500"/>
          <p14:tracePt t="253991" x="2965450" y="5294313"/>
          <p14:tracePt t="253998" x="3005138" y="5359400"/>
          <p14:tracePt t="254005" x="3084513" y="5399088"/>
          <p14:tracePt t="254013" x="3141663" y="5422900"/>
          <p14:tracePt t="254022" x="3173413" y="5438775"/>
          <p14:tracePt t="254029" x="3284538" y="5462588"/>
          <p14:tracePt t="254039" x="3403600" y="5470525"/>
          <p14:tracePt t="254046" x="3419475" y="5470525"/>
          <p14:tracePt t="254054" x="3508375" y="5486400"/>
          <p14:tracePt t="254062" x="3690938" y="5502275"/>
          <p14:tracePt t="254070" x="3930650" y="5502275"/>
          <p14:tracePt t="254078" x="4105275" y="5510213"/>
          <p14:tracePt t="254085" x="4305300" y="5510213"/>
          <p14:tracePt t="254093" x="4416425" y="5510213"/>
          <p14:tracePt t="254101" x="4527550" y="5510213"/>
          <p14:tracePt t="254110" x="4584700" y="5502275"/>
          <p14:tracePt t="254118" x="4616450" y="5470525"/>
          <p14:tracePt t="254125" x="4664075" y="5454650"/>
          <p14:tracePt t="254133" x="4679950" y="5438775"/>
          <p14:tracePt t="254149" x="4687888" y="5422900"/>
          <p14:tracePt t="254157" x="4687888" y="5414963"/>
          <p14:tracePt t="254165" x="4687888" y="5407025"/>
          <p14:tracePt t="254238" x="4672013" y="5399088"/>
          <p14:tracePt t="254246" x="4664075" y="5399088"/>
          <p14:tracePt t="254254" x="4640263" y="5391150"/>
          <p14:tracePt t="254262" x="4632325" y="5391150"/>
          <p14:tracePt t="254269" x="4624388" y="5391150"/>
          <p14:tracePt t="254278" x="4535488" y="5391150"/>
          <p14:tracePt t="254285" x="4503738" y="5399088"/>
          <p14:tracePt t="254294" x="4424363" y="5414963"/>
          <p14:tracePt t="254301" x="4337050" y="5430838"/>
          <p14:tracePt t="254309" x="4305300" y="5438775"/>
          <p14:tracePt t="254318" x="4225925" y="5462588"/>
          <p14:tracePt t="254325" x="4168775" y="5478463"/>
          <p14:tracePt t="254333" x="4137025" y="5486400"/>
          <p14:tracePt t="254341" x="4121150" y="5502275"/>
          <p14:tracePt t="254350" x="4089400" y="5518150"/>
          <p14:tracePt t="254357" x="4081463" y="5549900"/>
          <p14:tracePt t="254365" x="4065588" y="5557838"/>
          <p14:tracePt t="254374" x="4057650" y="5573713"/>
          <p14:tracePt t="254381" x="4017963" y="5597525"/>
          <p14:tracePt t="254390" x="4017963" y="5605463"/>
          <p14:tracePt t="254397" x="4002088" y="5613400"/>
          <p14:tracePt t="254405" x="4002088" y="5621338"/>
          <p14:tracePt t="254542" x="4002088" y="5613400"/>
          <p14:tracePt t="254551" x="4002088" y="5605463"/>
          <p14:tracePt t="254558" x="4002088" y="5597525"/>
          <p14:tracePt t="254566" x="4002088" y="5589588"/>
          <p14:tracePt t="254574" x="4002088" y="5581650"/>
          <p14:tracePt t="254590" x="4002088" y="5573713"/>
          <p14:tracePt t="254605" x="4002088" y="5565775"/>
          <p14:tracePt t="254678" x="3962400" y="5565775"/>
          <p14:tracePt t="254686" x="3883025" y="5565775"/>
          <p14:tracePt t="254694" x="3706813" y="5565775"/>
          <p14:tracePt t="254702" x="3548063" y="5565775"/>
          <p14:tracePt t="254709" x="3419475" y="5565775"/>
          <p14:tracePt t="254717" x="3181350" y="5565775"/>
          <p14:tracePt t="254725" x="3060700" y="5565775"/>
          <p14:tracePt t="254733" x="2870200" y="5565775"/>
          <p14:tracePt t="254741" x="2670175" y="5573713"/>
          <p14:tracePt t="254749" x="2574925" y="5573713"/>
          <p14:tracePt t="254757" x="2495550" y="5565775"/>
          <p14:tracePt t="254766" x="2416175" y="5557838"/>
          <p14:tracePt t="254773" x="2400300" y="5549900"/>
          <p14:tracePt t="254783" x="2392363" y="5549900"/>
          <p14:tracePt t="254790" x="2384425" y="5549900"/>
          <p14:tracePt t="254798" x="2374900" y="5549900"/>
          <p14:tracePt t="254814" x="2374900" y="5541963"/>
          <p14:tracePt t="254822" x="2359025" y="5541963"/>
          <p14:tracePt t="254830" x="2351088" y="5541963"/>
          <p14:tracePt t="254838" x="2311400" y="5541963"/>
          <p14:tracePt t="254846" x="2255838" y="5541963"/>
          <p14:tracePt t="254854" x="2192338" y="5541963"/>
          <p14:tracePt t="254862" x="2089150" y="5541963"/>
          <p14:tracePt t="254871" x="2000250" y="5541963"/>
          <p14:tracePt t="254878" x="1968500" y="5541963"/>
          <p14:tracePt t="254885" x="1928813" y="5541963"/>
          <p14:tracePt t="254894" x="1912938" y="5541963"/>
          <p14:tracePt t="254901" x="1905000" y="5541963"/>
          <p14:tracePt t="254909" x="1897063" y="5541963"/>
          <p14:tracePt t="254917" x="1873250" y="5541963"/>
          <p14:tracePt t="254926" x="1849438" y="5541963"/>
          <p14:tracePt t="254934" x="1809750" y="5541963"/>
          <p14:tracePt t="254942" x="1762125" y="5541963"/>
          <p14:tracePt t="254950" x="1722438" y="5541963"/>
          <p14:tracePt t="254958" x="1651000" y="5541963"/>
          <p14:tracePt t="254966" x="1625600" y="5534025"/>
          <p14:tracePt t="254973" x="1585913" y="5518150"/>
          <p14:tracePt t="254982" x="1570038" y="5510213"/>
          <p14:tracePt t="254990" x="1546225" y="5494338"/>
          <p14:tracePt t="254998" x="1522413" y="5462588"/>
          <p14:tracePt t="255007" x="1506538" y="5454650"/>
          <p14:tracePt t="255014" x="1498600" y="5446713"/>
          <p14:tracePt t="255021" x="1498600" y="5438775"/>
          <p14:tracePt t="255030" x="1498600" y="5430838"/>
          <p14:tracePt t="255042" x="1498600" y="5422900"/>
          <p14:tracePt t="255046" x="1498600" y="5407025"/>
          <p14:tracePt t="255055" x="1498600" y="5399088"/>
          <p14:tracePt t="255062" x="1506538" y="5383213"/>
          <p14:tracePt t="255070" x="1506538" y="5375275"/>
          <p14:tracePt t="255078" x="1514475" y="5367338"/>
          <p14:tracePt t="255085" x="1522413" y="5351463"/>
          <p14:tracePt t="255094" x="1522413" y="5343525"/>
          <p14:tracePt t="255101" x="1530350" y="5335588"/>
          <p14:tracePt t="255109" x="1530350" y="5327650"/>
          <p14:tracePt t="255117" x="1530350" y="5319713"/>
          <p14:tracePt t="255126" x="1530350" y="5310188"/>
          <p14:tracePt t="255141" x="1530350" y="5302250"/>
          <p14:tracePt t="255150" x="1538288" y="5294313"/>
          <p14:tracePt t="255157" x="1546225" y="5286375"/>
          <p14:tracePt t="255166" x="1546225" y="5270500"/>
          <p14:tracePt t="255174" x="1562100" y="5254625"/>
          <p14:tracePt t="255182" x="1562100" y="5246688"/>
          <p14:tracePt t="255193" x="1570038" y="5199063"/>
          <p14:tracePt t="255198" x="1585913" y="5191125"/>
          <p14:tracePt t="255206" x="1609725" y="5167313"/>
          <p14:tracePt t="255213" x="1617663" y="5159375"/>
          <p14:tracePt t="255221" x="1633538" y="5151438"/>
          <p14:tracePt t="255230" x="1633538" y="5135563"/>
          <p14:tracePt t="255238" x="1651000" y="5111750"/>
          <p14:tracePt t="255246" x="1666875" y="5103813"/>
          <p14:tracePt t="255255" x="1666875" y="5095875"/>
          <p14:tracePt t="255262" x="1682750" y="5080000"/>
          <p14:tracePt t="255278" x="1706563" y="5072063"/>
          <p14:tracePt t="255287" x="1714500" y="5040313"/>
          <p14:tracePt t="255293" x="1722438" y="5032375"/>
          <p14:tracePt t="255301" x="1778000" y="5016500"/>
          <p14:tracePt t="255309" x="1785938" y="5016500"/>
          <p14:tracePt t="255317" x="1801813" y="5000625"/>
          <p14:tracePt t="255326" x="1825625" y="4992688"/>
          <p14:tracePt t="255333" x="1841500" y="4992688"/>
          <p14:tracePt t="255346" x="1857375" y="4992688"/>
          <p14:tracePt t="255350" x="1865313" y="4992688"/>
          <p14:tracePt t="255357" x="1881188" y="4976813"/>
          <p14:tracePt t="255366" x="1897063" y="4967288"/>
          <p14:tracePt t="255373" x="1928813" y="4967288"/>
          <p14:tracePt t="255382" x="1960563" y="4951413"/>
          <p14:tracePt t="255389" x="1976438" y="4943475"/>
          <p14:tracePt t="255398" x="2000250" y="4927600"/>
          <p14:tracePt t="255405" x="2025650" y="4927600"/>
          <p14:tracePt t="255413" x="2065338" y="4911725"/>
          <p14:tracePt t="255421" x="2089150" y="4903788"/>
          <p14:tracePt t="255430" x="2097088" y="4903788"/>
          <p14:tracePt t="255438" x="2120900" y="4895850"/>
          <p14:tracePt t="255446" x="2144713" y="4887913"/>
          <p14:tracePt t="255455" x="2144713" y="4879975"/>
          <p14:tracePt t="255462" x="2152650" y="4872038"/>
          <p14:tracePt t="255471" x="2208213" y="4864100"/>
          <p14:tracePt t="255478" x="2216150" y="4856163"/>
          <p14:tracePt t="255486" x="2224088" y="4848225"/>
          <p14:tracePt t="255498" x="2239963" y="4848225"/>
          <p14:tracePt t="255502" x="2255838" y="4848225"/>
          <p14:tracePt t="255509" x="2255838" y="4840288"/>
          <p14:tracePt t="255518" x="2263775" y="4840288"/>
          <p14:tracePt t="255526" x="2263775" y="4832350"/>
          <p14:tracePt t="255534" x="2271713" y="4832350"/>
          <p14:tracePt t="255550" x="2271713" y="4824413"/>
          <p14:tracePt t="255557" x="2279650" y="4824413"/>
          <p14:tracePt t="255566" x="2287588" y="4816475"/>
          <p14:tracePt t="255573" x="2295525" y="4816475"/>
          <p14:tracePt t="255582" x="2295525" y="4808538"/>
          <p14:tracePt t="255589" x="2303463" y="4808538"/>
          <p14:tracePt t="255598" x="2303463" y="4800600"/>
          <p14:tracePt t="255614" x="2303463" y="4792663"/>
          <p14:tracePt t="255626" x="2303463" y="4784725"/>
          <p14:tracePt t="255641" x="2311400" y="4784725"/>
          <p14:tracePt t="255651" x="2311400" y="4776788"/>
          <p14:tracePt t="255662" x="2319338" y="4776788"/>
          <p14:tracePt t="255672" x="2327275" y="4776788"/>
          <p14:tracePt t="255678" x="2335213" y="4768850"/>
          <p14:tracePt t="255702" x="2343150" y="4768850"/>
          <p14:tracePt t="255709" x="2351088" y="4768850"/>
          <p14:tracePt t="255733" x="2359025" y="4768850"/>
          <p14:tracePt t="255742" x="2366963" y="4768850"/>
          <p14:tracePt t="255750" x="2374900" y="4768850"/>
          <p14:tracePt t="255757" x="2384425" y="4768850"/>
          <p14:tracePt t="255773" x="2400300" y="4760913"/>
          <p14:tracePt t="255782" x="2400300" y="4752975"/>
          <p14:tracePt t="255789" x="2408238" y="4752975"/>
          <p14:tracePt t="255813" x="2416175" y="4752975"/>
          <p14:tracePt t="255822" x="2416175" y="4745038"/>
          <p14:tracePt t="255830" x="2424113" y="4745038"/>
          <p14:tracePt t="255854" x="2432050" y="4745038"/>
          <p14:tracePt t="255862" x="2439988" y="4745038"/>
          <p14:tracePt t="255872" x="2439988" y="4737100"/>
          <p14:tracePt t="255878" x="2447925" y="4737100"/>
          <p14:tracePt t="255901" x="2455863" y="4737100"/>
          <p14:tracePt t="255910" x="2463800" y="4745038"/>
          <p14:tracePt t="255917" x="2463800" y="4752975"/>
          <p14:tracePt t="255925" x="2471738" y="4784725"/>
          <p14:tracePt t="255933" x="2487613" y="4864100"/>
          <p14:tracePt t="255941" x="2519363" y="4984750"/>
          <p14:tracePt t="255954" x="2535238" y="5080000"/>
          <p14:tracePt t="255957" x="2551113" y="5159375"/>
          <p14:tracePt t="255966" x="2559050" y="5246688"/>
          <p14:tracePt t="255973" x="2566988" y="5278438"/>
          <p14:tracePt t="255982" x="2574925" y="5327650"/>
          <p14:tracePt t="255989" x="2582863" y="5351463"/>
          <p14:tracePt t="255997" x="2590800" y="5383213"/>
          <p14:tracePt t="256005" x="2590800" y="5391150"/>
          <p14:tracePt t="256013" x="2606675" y="5422900"/>
          <p14:tracePt t="256022" x="2622550" y="5454650"/>
          <p14:tracePt t="256030" x="2630488" y="5470525"/>
          <p14:tracePt t="256037" x="2630488" y="5494338"/>
          <p14:tracePt t="256046" x="2638425" y="5502275"/>
          <p14:tracePt t="256054" x="2638425" y="5510213"/>
          <p14:tracePt t="256062" x="2638425" y="5518150"/>
          <p14:tracePt t="256262" x="2638425" y="5534025"/>
          <p14:tracePt t="256272" x="2646363" y="5565775"/>
          <p14:tracePt t="256278" x="2662238" y="5637213"/>
          <p14:tracePt t="256287" x="2701925" y="5726113"/>
          <p14:tracePt t="256293" x="2830513" y="5845175"/>
          <p14:tracePt t="256303" x="2997200" y="5995988"/>
          <p14:tracePt t="256310" x="3028950" y="6029325"/>
          <p14:tracePt t="256318" x="3060700" y="6092825"/>
          <p14:tracePt t="256325" x="3060700" y="6100763"/>
          <p14:tracePt t="256550" x="3068638" y="6100763"/>
          <p14:tracePt t="256557" x="3076575" y="6124575"/>
          <p14:tracePt t="256566" x="3157538" y="6124575"/>
          <p14:tracePt t="256575" x="3276600" y="6116638"/>
          <p14:tracePt t="256582" x="3316288" y="6108700"/>
          <p14:tracePt t="256590" x="3324225" y="6100763"/>
          <p14:tracePt t="256598" x="3324225" y="6092825"/>
          <p14:tracePt t="256607" x="3324225" y="6084888"/>
          <p14:tracePt t="256614" x="3332163" y="6069013"/>
          <p14:tracePt t="256623" x="3332163" y="6061075"/>
          <p14:tracePt t="256630" x="3348038" y="6053138"/>
          <p14:tracePt t="256638" x="3371850" y="6037263"/>
          <p14:tracePt t="256647" x="3379788" y="6029325"/>
          <p14:tracePt t="256654" x="3403600" y="6013450"/>
          <p14:tracePt t="256662" x="3427413" y="6005513"/>
          <p14:tracePt t="256670" x="3443288" y="5995988"/>
          <p14:tracePt t="256678" x="3451225" y="5995988"/>
          <p14:tracePt t="256686" x="3476625" y="5988050"/>
          <p14:tracePt t="256693" x="3492500" y="5988050"/>
          <p14:tracePt t="256702" x="3508375" y="5988050"/>
          <p14:tracePt t="256710" x="3556000" y="5988050"/>
          <p14:tracePt t="256718" x="3571875" y="5980113"/>
          <p14:tracePt t="256725" x="3587750" y="5972175"/>
          <p14:tracePt t="256734" x="3619500" y="5948363"/>
          <p14:tracePt t="256741" x="3651250" y="5916613"/>
          <p14:tracePt t="256750" x="3675063" y="5900738"/>
          <p14:tracePt t="256758" x="3730625" y="5853113"/>
          <p14:tracePt t="256766" x="3770313" y="5821363"/>
          <p14:tracePt t="256774" x="3786188" y="5797550"/>
          <p14:tracePt t="256782" x="3802063" y="5789613"/>
          <p14:tracePt t="256789" x="3817938" y="5773738"/>
          <p14:tracePt t="256797" x="3825875" y="5765800"/>
          <p14:tracePt t="256809" x="3833813" y="5757863"/>
          <p14:tracePt t="256814" x="3833813" y="5741988"/>
          <p14:tracePt t="256830" x="3843338" y="5734050"/>
          <p14:tracePt t="256853" x="3843338" y="5726113"/>
          <p14:tracePt t="256862" x="3851275" y="5726113"/>
          <p14:tracePt t="256870" x="3851275" y="5718175"/>
          <p14:tracePt t="256878" x="3851275" y="5710238"/>
          <p14:tracePt t="256902" x="3851275" y="5702300"/>
          <p14:tracePt t="256949" x="3851275" y="5694363"/>
          <p14:tracePt t="256973" x="3859213" y="5694363"/>
          <p14:tracePt t="256982" x="3859213" y="5686425"/>
          <p14:tracePt t="256989" x="3867150" y="5678488"/>
          <p14:tracePt t="256998" x="3875088" y="5678488"/>
          <p14:tracePt t="257070" x="3883025" y="5678488"/>
          <p14:tracePt t="257078" x="3890963" y="5662613"/>
          <p14:tracePt t="257086" x="3898900" y="5662613"/>
          <p14:tracePt t="257093" x="3906838" y="5653088"/>
          <p14:tracePt t="257102" x="3914775" y="5653088"/>
          <p14:tracePt t="257109" x="3922713" y="5645150"/>
          <p14:tracePt t="257125" x="3930650" y="5637213"/>
          <p14:tracePt t="257133" x="3938588" y="5637213"/>
          <p14:tracePt t="257157" x="3946525" y="5637213"/>
          <p14:tracePt t="257174" x="3954463" y="5637213"/>
          <p14:tracePt t="257189" x="3954463" y="5629275"/>
          <p14:tracePt t="257198" x="3962400" y="5629275"/>
          <p14:tracePt t="257206" x="3962400" y="5613400"/>
          <p14:tracePt t="257224" x="3962400" y="5605463"/>
          <p14:tracePt t="257230" x="3970338" y="5589588"/>
          <p14:tracePt t="257238" x="3978275" y="5589588"/>
          <p14:tracePt t="257246" x="3986213" y="5573713"/>
          <p14:tracePt t="257262" x="3994150" y="5557838"/>
          <p14:tracePt t="257270" x="4002088" y="5549900"/>
          <p14:tracePt t="257278" x="4002088" y="5534025"/>
          <p14:tracePt t="257286" x="4010025" y="5518150"/>
          <p14:tracePt t="257293" x="4017963" y="5510213"/>
          <p14:tracePt t="257301" x="4025900" y="5462588"/>
          <p14:tracePt t="257309" x="4025900" y="5446713"/>
          <p14:tracePt t="257318" x="4033838" y="5430838"/>
          <p14:tracePt t="257325" x="4041775" y="5422900"/>
          <p14:tracePt t="257333" x="4041775" y="5407025"/>
          <p14:tracePt t="257341" x="4049713" y="5383213"/>
          <p14:tracePt t="257349" x="4065588" y="5375275"/>
          <p14:tracePt t="257358" x="4073525" y="5359400"/>
          <p14:tracePt t="257365" x="4081463" y="5343525"/>
          <p14:tracePt t="257374" x="4097338" y="5294313"/>
          <p14:tracePt t="257382" x="4097338" y="5278438"/>
          <p14:tracePt t="257390" x="4113213" y="5230813"/>
          <p14:tracePt t="257398" x="4129088" y="5207000"/>
          <p14:tracePt t="257406" x="4129088" y="5191125"/>
          <p14:tracePt t="257413" x="4144963" y="5151438"/>
          <p14:tracePt t="257423" x="4152900" y="5127625"/>
          <p14:tracePt t="257430" x="4168775" y="5087938"/>
          <p14:tracePt t="257437" x="4168775" y="5080000"/>
          <p14:tracePt t="257446" x="4176713" y="5056188"/>
          <p14:tracePt t="257453" x="4184650" y="5032375"/>
          <p14:tracePt t="257462" x="4192588" y="5024438"/>
          <p14:tracePt t="257466" x="4210050" y="5000625"/>
          <p14:tracePt t="257478" x="4217988" y="4984750"/>
          <p14:tracePt t="257486" x="4225925" y="4959350"/>
          <p14:tracePt t="257493" x="4241800" y="4951413"/>
          <p14:tracePt t="257502" x="4249738" y="4935538"/>
          <p14:tracePt t="257510" x="4265613" y="4919663"/>
          <p14:tracePt t="257518" x="4273550" y="4887913"/>
          <p14:tracePt t="257525" x="4281488" y="4872038"/>
          <p14:tracePt t="257533" x="4289425" y="4864100"/>
          <p14:tracePt t="257542" x="4297363" y="4848225"/>
          <p14:tracePt t="257549" x="4305300" y="4840288"/>
          <p14:tracePt t="257559" x="4305300" y="4832350"/>
          <p14:tracePt t="257566" x="4305300" y="4816475"/>
          <p14:tracePt t="257574" x="4305300" y="4808538"/>
          <p14:tracePt t="257582" x="4321175" y="4792663"/>
          <p14:tracePt t="257590" x="4329113" y="4784725"/>
          <p14:tracePt t="257598" x="4329113" y="4768850"/>
          <p14:tracePt t="257605" x="4344988" y="4760913"/>
          <p14:tracePt t="257618" x="4344988" y="4737100"/>
          <p14:tracePt t="257622" x="4344988" y="4721225"/>
          <p14:tracePt t="257630" x="4360863" y="4697413"/>
          <p14:tracePt t="257637" x="4368800" y="4673600"/>
          <p14:tracePt t="257646" x="4368800" y="4641850"/>
          <p14:tracePt t="257653" x="4376738" y="4633913"/>
          <p14:tracePt t="257661" x="4384675" y="4616450"/>
          <p14:tracePt t="257678" x="4392613" y="4608513"/>
          <p14:tracePt t="257686" x="4392613" y="4600575"/>
          <p14:tracePt t="257693" x="4392613" y="4592638"/>
          <p14:tracePt t="257718" x="4392613" y="4584700"/>
          <p14:tracePt t="257725" x="4392613" y="4576763"/>
          <p14:tracePt t="257734" x="4400550" y="4568825"/>
          <p14:tracePt t="257742" x="4408488" y="4560888"/>
          <p14:tracePt t="257757" x="4408488" y="4552950"/>
          <p14:tracePt t="257774" x="4416425" y="4545013"/>
          <p14:tracePt t="257797" x="4416425" y="4537075"/>
          <p14:tracePt t="257814" x="4424363" y="4537075"/>
          <p14:tracePt t="257829" x="4424363" y="4529138"/>
          <p14:tracePt t="257853" x="4432300" y="4529138"/>
          <p14:tracePt t="257885" x="4432300" y="4521200"/>
          <p14:tracePt t="257893" x="4440238" y="4513263"/>
          <p14:tracePt t="257922" x="4440238" y="4505325"/>
          <p14:tracePt t="257949" x="4440238" y="4497388"/>
          <p14:tracePt t="257973" x="4448175" y="4497388"/>
          <p14:tracePt t="257982" x="4448175" y="4481513"/>
          <p14:tracePt t="257997" x="4448175" y="4473575"/>
          <p14:tracePt t="258005" x="4448175" y="4465638"/>
          <p14:tracePt t="258021" x="4456113" y="4457700"/>
          <p14:tracePt t="258030" x="4464050" y="4449763"/>
          <p14:tracePt t="258038" x="4464050" y="4433888"/>
          <p14:tracePt t="258046" x="4464050" y="4425950"/>
          <p14:tracePt t="258054" x="4479925" y="4410075"/>
          <p14:tracePt t="258062" x="4479925" y="4394200"/>
          <p14:tracePt t="258074" x="4495800" y="4338638"/>
          <p14:tracePt t="258078" x="4503738" y="4322763"/>
          <p14:tracePt t="258086" x="4511675" y="4306888"/>
          <p14:tracePt t="258094" x="4527550" y="4257675"/>
          <p14:tracePt t="258102" x="4535488" y="4217988"/>
          <p14:tracePt t="258110" x="4551363" y="4210050"/>
          <p14:tracePt t="258118" x="4559300" y="4194175"/>
          <p14:tracePt t="258126" x="4567238" y="4194175"/>
          <p14:tracePt t="258134" x="4576763" y="4178300"/>
          <p14:tracePt t="258142" x="4584700" y="4178300"/>
          <p14:tracePt t="258149" x="4584700" y="4170363"/>
          <p14:tracePt t="258157" x="4600575" y="4162425"/>
          <p14:tracePt t="258174" x="4616450" y="4138613"/>
          <p14:tracePt t="258189" x="4624388" y="4114800"/>
          <p14:tracePt t="258198" x="4632325" y="4106863"/>
          <p14:tracePt t="258205" x="4632325" y="4090988"/>
          <p14:tracePt t="258213" x="4648200" y="4083050"/>
          <p14:tracePt t="258225" x="4656138" y="4067175"/>
          <p14:tracePt t="258230" x="4679950" y="4059238"/>
          <p14:tracePt t="258239" x="4687888" y="4035425"/>
          <p14:tracePt t="258246" x="4703763" y="3995738"/>
          <p14:tracePt t="258254" x="4711700" y="3979863"/>
          <p14:tracePt t="258262" x="4727575" y="3956050"/>
          <p14:tracePt t="258270" x="4743450" y="3930650"/>
          <p14:tracePt t="258278" x="4759325" y="3922713"/>
          <p14:tracePt t="258286" x="4767263" y="3898900"/>
          <p14:tracePt t="258293" x="4791075" y="3883025"/>
          <p14:tracePt t="258302" x="4814888" y="3867150"/>
          <p14:tracePt t="258310" x="4830763" y="3843338"/>
          <p14:tracePt t="258318" x="4838700" y="3827463"/>
          <p14:tracePt t="258326" x="4854575" y="3811588"/>
          <p14:tracePt t="258333" x="4854575" y="3763963"/>
          <p14:tracePt t="258341" x="4870450" y="3740150"/>
          <p14:tracePt t="258349" x="4894263" y="3724275"/>
          <p14:tracePt t="258357" x="4902200" y="3700463"/>
          <p14:tracePt t="258365" x="4918075" y="3636963"/>
          <p14:tracePt t="258374" x="4926013" y="3621088"/>
          <p14:tracePt t="258381" x="4943475" y="3595688"/>
          <p14:tracePt t="258393" x="4959350" y="3579813"/>
          <p14:tracePt t="258398" x="4967288" y="3563938"/>
          <p14:tracePt t="258405" x="4975225" y="3563938"/>
          <p14:tracePt t="258413" x="4983163" y="3556000"/>
          <p14:tracePt t="258422" x="4991100" y="3548063"/>
          <p14:tracePt t="258552" x="4999038" y="3548063"/>
          <p14:tracePt t="258557" x="5006975" y="3548063"/>
          <p14:tracePt t="258573" x="5022850" y="3548063"/>
          <p14:tracePt t="258582" x="5030788" y="3548063"/>
          <p14:tracePt t="258590" x="5038725" y="3548063"/>
          <p14:tracePt t="258597" x="5054600" y="3548063"/>
          <p14:tracePt t="258605" x="5062538" y="3548063"/>
          <p14:tracePt t="258622" x="5070475" y="3548063"/>
          <p14:tracePt t="258629" x="5078413" y="3548063"/>
          <p14:tracePt t="258654" x="5086350" y="3548063"/>
          <p14:tracePt t="258662" x="5094288" y="3548063"/>
          <p14:tracePt t="258670" x="5102225" y="3556000"/>
          <p14:tracePt t="258678" x="5118100" y="3556000"/>
          <p14:tracePt t="258686" x="5141913" y="3556000"/>
          <p14:tracePt t="258694" x="5157788" y="3556000"/>
          <p14:tracePt t="258710" x="5165725" y="3556000"/>
          <p14:tracePt t="258718" x="5173663" y="3556000"/>
          <p14:tracePt t="258742" x="5173663" y="3563938"/>
          <p14:tracePt t="258750" x="5181600" y="3563938"/>
          <p14:tracePt t="258757" x="5189538" y="3571875"/>
          <p14:tracePt t="258765" x="5197475" y="3579813"/>
          <p14:tracePt t="258773" x="5213350" y="3587750"/>
          <p14:tracePt t="258783" x="5221288" y="3595688"/>
          <p14:tracePt t="258790" x="5229225" y="3595688"/>
          <p14:tracePt t="258798" x="5237163" y="3605213"/>
          <p14:tracePt t="258814" x="5245100" y="3613150"/>
          <p14:tracePt t="258822" x="5253038" y="3613150"/>
          <p14:tracePt t="258830" x="5260975" y="3613150"/>
          <p14:tracePt t="258838" x="5268913" y="3613150"/>
          <p14:tracePt t="258846" x="5276850" y="3613150"/>
          <p14:tracePt t="258855" x="5292725" y="3613150"/>
          <p14:tracePt t="258862" x="5310188" y="3613150"/>
          <p14:tracePt t="258870" x="5326063" y="3613150"/>
          <p14:tracePt t="258878" x="5373688" y="3613150"/>
          <p14:tracePt t="258885" x="5389563" y="3613150"/>
          <p14:tracePt t="258893" x="5405438" y="3613150"/>
          <p14:tracePt t="258901" x="5421313" y="3613150"/>
          <p14:tracePt t="258910" x="5429250" y="3613150"/>
          <p14:tracePt t="258941" x="5437188" y="3613150"/>
          <p14:tracePt t="258957" x="5445125" y="3621088"/>
          <p14:tracePt t="258965" x="5453063" y="3621088"/>
          <p14:tracePt t="258974" x="5461000" y="3621088"/>
          <p14:tracePt t="258982" x="5476875" y="3621088"/>
          <p14:tracePt t="258989" x="5492750" y="3621088"/>
          <p14:tracePt t="258998" x="5500688" y="3621088"/>
          <p14:tracePt t="259005" x="5508625" y="3629025"/>
          <p14:tracePt t="259013" x="5516563" y="3629025"/>
          <p14:tracePt t="259021" x="5516563" y="3636963"/>
          <p14:tracePt t="259030" x="5532438" y="3636963"/>
          <p14:tracePt t="259038" x="5540375" y="3644900"/>
          <p14:tracePt t="259046" x="5548313" y="3652838"/>
          <p14:tracePt t="259054" x="5564188" y="3652838"/>
          <p14:tracePt t="259062" x="5572125" y="3660775"/>
          <p14:tracePt t="259071" x="5580063" y="3660775"/>
          <p14:tracePt t="259078" x="5580063" y="3668713"/>
          <p14:tracePt t="259086" x="5588000" y="3676650"/>
          <p14:tracePt t="259093" x="5603875" y="3676650"/>
          <p14:tracePt t="259110" x="5611813" y="3684588"/>
          <p14:tracePt t="259126" x="5619750" y="3692525"/>
          <p14:tracePt t="259134" x="5627688" y="3700463"/>
          <p14:tracePt t="259141" x="5659438" y="3724275"/>
          <p14:tracePt t="259150" x="5676900" y="3748088"/>
          <p14:tracePt t="259157" x="5692775" y="3763963"/>
          <p14:tracePt t="259165" x="5724525" y="3787775"/>
          <p14:tracePt t="259175" x="5764213" y="3819525"/>
          <p14:tracePt t="259181" x="5780088" y="3835400"/>
          <p14:tracePt t="259189" x="5803900" y="3851275"/>
          <p14:tracePt t="259198" x="5827713" y="3859213"/>
          <p14:tracePt t="259206" x="5835650" y="3875088"/>
          <p14:tracePt t="259213" x="5843588" y="3883025"/>
          <p14:tracePt t="259221" x="5843588" y="3890963"/>
          <p14:tracePt t="259230" x="5859463" y="3898900"/>
          <p14:tracePt t="259238" x="5867400" y="3906838"/>
          <p14:tracePt t="259246" x="5875338" y="3914775"/>
          <p14:tracePt t="259254" x="5899150" y="3930650"/>
          <p14:tracePt t="259262" x="5922963" y="3930650"/>
          <p14:tracePt t="259272" x="5930900" y="3963988"/>
          <p14:tracePt t="259277" x="5946775" y="3971925"/>
          <p14:tracePt t="259286" x="5946775" y="3979863"/>
          <p14:tracePt t="259294" x="5962650" y="3987800"/>
          <p14:tracePt t="259304" x="5962650" y="3995738"/>
          <p14:tracePt t="259309" x="5962650" y="4003675"/>
          <p14:tracePt t="259318" x="5970588" y="4011613"/>
          <p14:tracePt t="259326" x="5978525" y="4027488"/>
          <p14:tracePt t="259334" x="5986463" y="4043363"/>
          <p14:tracePt t="259342" x="5994400" y="4051300"/>
          <p14:tracePt t="259350" x="6010275" y="4067175"/>
          <p14:tracePt t="259357" x="6018213" y="4075113"/>
          <p14:tracePt t="259366" x="6026150" y="4083050"/>
          <p14:tracePt t="259375" x="6034088" y="4098925"/>
          <p14:tracePt t="259389" x="6051550" y="4122738"/>
          <p14:tracePt t="259398" x="6051550" y="4130675"/>
          <p14:tracePt t="259405" x="6059488" y="4146550"/>
          <p14:tracePt t="259414" x="6067425" y="4154488"/>
          <p14:tracePt t="259421" x="6067425" y="4162425"/>
          <p14:tracePt t="259430" x="6067425" y="4170363"/>
          <p14:tracePt t="259438" x="6075363" y="4178300"/>
          <p14:tracePt t="259445" x="6075363" y="4194175"/>
          <p14:tracePt t="259455" x="6083300" y="4194175"/>
          <p14:tracePt t="259462" x="6091238" y="4210050"/>
          <p14:tracePt t="259472" x="6099175" y="4217988"/>
          <p14:tracePt t="259478" x="6099175" y="4225925"/>
          <p14:tracePt t="259487" x="6115050" y="4241800"/>
          <p14:tracePt t="259493" x="6115050" y="4257675"/>
          <p14:tracePt t="259504" x="6122988" y="4265613"/>
          <p14:tracePt t="259510" x="6130925" y="4281488"/>
          <p14:tracePt t="259518" x="6130925" y="4291013"/>
          <p14:tracePt t="259526" x="6138863" y="4298950"/>
          <p14:tracePt t="259534" x="6146800" y="4314825"/>
          <p14:tracePt t="259542" x="6154738" y="4322763"/>
          <p14:tracePt t="259549" x="6154738" y="4338638"/>
          <p14:tracePt t="259557" x="6154738" y="4346575"/>
          <p14:tracePt t="259566" x="6162675" y="4362450"/>
          <p14:tracePt t="259573" x="6170613" y="4370388"/>
          <p14:tracePt t="259581" x="6170613" y="4425950"/>
          <p14:tracePt t="259590" x="6186488" y="4433888"/>
          <p14:tracePt t="259597" x="6194425" y="4449763"/>
          <p14:tracePt t="259606" x="6202363" y="4473575"/>
          <p14:tracePt t="259613" x="6210300" y="4497388"/>
          <p14:tracePt t="259630" x="6226175" y="4505325"/>
          <p14:tracePt t="259638" x="6226175" y="4513263"/>
          <p14:tracePt t="259646" x="6226175" y="4521200"/>
          <p14:tracePt t="259654" x="6234113" y="4545013"/>
          <p14:tracePt t="259662" x="6249988" y="4560888"/>
          <p14:tracePt t="259672" x="6249988" y="4568825"/>
          <p14:tracePt t="259678" x="6249988" y="4584700"/>
          <p14:tracePt t="259686" x="6257925" y="4592638"/>
          <p14:tracePt t="259693" x="6265863" y="4600575"/>
          <p14:tracePt t="259702" x="6265863" y="4616450"/>
          <p14:tracePt t="259710" x="6265863" y="4633913"/>
          <p14:tracePt t="259718" x="6265863" y="4641850"/>
          <p14:tracePt t="259726" x="6265863" y="4649788"/>
          <p14:tracePt t="259735" x="6265863" y="4665663"/>
          <p14:tracePt t="259737" x="6265863" y="4689475"/>
          <p14:tracePt t="259749" x="6265863" y="4737100"/>
          <p14:tracePt t="259757" x="6273800" y="4800600"/>
          <p14:tracePt t="259766" x="6273800" y="4872038"/>
          <p14:tracePt t="259773" x="6289675" y="4959350"/>
          <p14:tracePt t="259781" x="6289675" y="4992688"/>
          <p14:tracePt t="259789" x="6289675" y="5008563"/>
          <p14:tracePt t="259798" x="6297613" y="5032375"/>
          <p14:tracePt t="259806" x="6305550" y="5040313"/>
          <p14:tracePt t="259813" x="6305550" y="5048250"/>
          <p14:tracePt t="259822" x="6305550" y="5056188"/>
          <p14:tracePt t="259838" x="6329363" y="5064125"/>
          <p14:tracePt t="259846" x="6337300" y="5072063"/>
          <p14:tracePt t="259854" x="6337300" y="5080000"/>
          <p14:tracePt t="259862" x="6337300" y="5095875"/>
          <p14:tracePt t="259871" x="6345238" y="5103813"/>
          <p14:tracePt t="259878" x="6345238" y="5111750"/>
          <p14:tracePt t="259889" x="6353175" y="5127625"/>
          <p14:tracePt t="259893" x="6353175" y="5135563"/>
          <p14:tracePt t="259902" x="6353175" y="5143500"/>
          <p14:tracePt t="259910" x="6353175" y="5151438"/>
          <p14:tracePt t="259918" x="6353175" y="5159375"/>
          <p14:tracePt t="259926" x="6361113" y="5159375"/>
          <p14:tracePt t="259934" x="6369050" y="5175250"/>
          <p14:tracePt t="259942" x="6369050" y="5183188"/>
          <p14:tracePt t="259950" x="6369050" y="5191125"/>
          <p14:tracePt t="259957" x="6376988" y="5199063"/>
          <p14:tracePt t="259966" x="6384925" y="5207000"/>
          <p14:tracePt t="259973" x="6384925" y="5214938"/>
          <p14:tracePt t="259981" x="6384925" y="5222875"/>
          <p14:tracePt t="259989" x="6392863" y="5222875"/>
          <p14:tracePt t="259998" x="6392863" y="5230813"/>
          <p14:tracePt t="260022" x="6392863" y="5238750"/>
          <p14:tracePt t="260046" x="6392863" y="5246688"/>
          <p14:tracePt t="260053" x="6392863" y="5254625"/>
          <p14:tracePt t="260062" x="6402388" y="5254625"/>
          <p14:tracePt t="260071" x="6402388" y="5262563"/>
          <p14:tracePt t="260078" x="6402388" y="5270500"/>
          <p14:tracePt t="260087" x="6410325" y="5278438"/>
          <p14:tracePt t="260093" x="6410325" y="5286375"/>
          <p14:tracePt t="260102" x="6418263" y="5302250"/>
          <p14:tracePt t="260110" x="6426200" y="5310188"/>
          <p14:tracePt t="260118" x="6426200" y="5319713"/>
          <p14:tracePt t="260126" x="6426200" y="5327650"/>
          <p14:tracePt t="260133" x="6434138" y="5335588"/>
          <p14:tracePt t="260141" x="6434138" y="5351463"/>
          <p14:tracePt t="260151" x="6442075" y="5359400"/>
          <p14:tracePt t="260157" x="6450013" y="5367338"/>
          <p14:tracePt t="260166" x="6457950" y="5383213"/>
          <p14:tracePt t="260188" x="6457950" y="5391150"/>
          <p14:tracePt t="260193" x="6457950" y="5399088"/>
          <p14:tracePt t="260198" x="6465888" y="5407025"/>
          <p14:tracePt t="260392" x="6465888" y="5414963"/>
          <p14:tracePt t="260414" x="6465888" y="5422900"/>
          <p14:tracePt t="260430" x="6465888" y="5430838"/>
          <p14:tracePt t="262635" x="6473825" y="5430838"/>
          <p14:tracePt t="262662" x="6473825" y="5422900"/>
          <p14:tracePt t="266033" x="6473825" y="5414963"/>
          <p14:tracePt t="266053" x="6473825" y="5407025"/>
          <p14:tracePt t="266069" x="6473825" y="5391150"/>
          <p14:tracePt t="266077" x="6473825" y="5383213"/>
          <p14:tracePt t="266081" x="6473825" y="5359400"/>
          <p14:tracePt t="266089" x="6473825" y="5343525"/>
          <p14:tracePt t="266101" x="6473825" y="5302250"/>
          <p14:tracePt t="266105" x="6473825" y="5286375"/>
          <p14:tracePt t="266113" x="6473825" y="5254625"/>
          <p14:tracePt t="266121" x="6473825" y="5238750"/>
          <p14:tracePt t="266129" x="6473825" y="5167313"/>
          <p14:tracePt t="266138" x="6457950" y="5151438"/>
          <p14:tracePt t="266146" x="6442075" y="5111750"/>
          <p14:tracePt t="266154" x="6418263" y="4992688"/>
          <p14:tracePt t="266162" x="6410325" y="4951413"/>
          <p14:tracePt t="266176" x="6376988" y="4903788"/>
          <p14:tracePt t="266177" x="6353175" y="4824413"/>
          <p14:tracePt t="266191" x="6329363" y="4784725"/>
          <p14:tracePt t="266198" x="6313488" y="4737100"/>
          <p14:tracePt t="266205" x="6297613" y="4713288"/>
          <p14:tracePt t="266213" x="6297613" y="4697413"/>
          <p14:tracePt t="266221" x="6289675" y="4689475"/>
          <p14:tracePt t="266230" x="6281738" y="4681538"/>
          <p14:tracePt t="266237" x="6281738" y="4673600"/>
          <p14:tracePt t="266249" x="6273800" y="4665663"/>
          <p14:tracePt t="266265" x="6273800" y="4657725"/>
          <p14:tracePt t="266286" x="6273800" y="4649788"/>
          <p14:tracePt t="266978" x="6273800" y="4657725"/>
          <p14:tracePt t="266986" x="6273800" y="4665663"/>
          <p14:tracePt t="266994" x="6273800" y="4673600"/>
          <p14:tracePt t="267010" x="6273800" y="4689475"/>
          <p14:tracePt t="267019" x="6273800" y="4697413"/>
          <p14:tracePt t="267026" x="6273800" y="4713288"/>
          <p14:tracePt t="267034" x="6273800" y="4760913"/>
          <p14:tracePt t="267046" x="6273800" y="4776788"/>
          <p14:tracePt t="267054" x="6273800" y="4816475"/>
          <p14:tracePt t="267062" x="6273800" y="4832350"/>
          <p14:tracePt t="267071" x="6273800" y="4848225"/>
          <p14:tracePt t="267082" x="6273800" y="4856163"/>
          <p14:tracePt t="267373" x="6265863" y="4840288"/>
          <p14:tracePt t="267382" x="6265863" y="4832350"/>
          <p14:tracePt t="267386" x="6257925" y="4816475"/>
          <p14:tracePt t="267393" x="6257925" y="4800600"/>
          <p14:tracePt t="267402" x="6249988" y="4784725"/>
          <p14:tracePt t="267410" x="6242050" y="4752975"/>
          <p14:tracePt t="267417" x="6234113" y="4737100"/>
          <p14:tracePt t="267426" x="6218238" y="4713288"/>
          <p14:tracePt t="267433" x="6218238" y="4697413"/>
          <p14:tracePt t="267442" x="6210300" y="4681538"/>
          <p14:tracePt t="267449" x="6210300" y="4673600"/>
          <p14:tracePt t="267458" x="6202363" y="4657725"/>
          <p14:tracePt t="267466" x="6202363" y="4649788"/>
          <p14:tracePt t="267473" x="6186488" y="4600575"/>
          <p14:tracePt t="267482" x="6178550" y="4560888"/>
          <p14:tracePt t="267490" x="6162675" y="4521200"/>
          <p14:tracePt t="267498" x="6138863" y="4489450"/>
          <p14:tracePt t="267510" x="6130925" y="4473575"/>
          <p14:tracePt t="267517" x="6099175" y="4378325"/>
          <p14:tracePt t="267522" x="6083300" y="4362450"/>
          <p14:tracePt t="267531" x="6067425" y="4306888"/>
          <p14:tracePt t="267538" x="6059488" y="4291013"/>
          <p14:tracePt t="267546" x="6043613" y="4265613"/>
          <p14:tracePt t="267554" x="6026150" y="4241800"/>
          <p14:tracePt t="267562" x="6010275" y="4225925"/>
          <p14:tracePt t="267570" x="6002338" y="4217988"/>
          <p14:tracePt t="267578" x="5986463" y="4194175"/>
          <p14:tracePt t="267586" x="5954713" y="4178300"/>
          <p14:tracePt t="267595" x="5930900" y="4122738"/>
          <p14:tracePt t="267602" x="5922963" y="4106863"/>
          <p14:tracePt t="267610" x="5907088" y="4043363"/>
          <p14:tracePt t="267617" x="5891213" y="4027488"/>
          <p14:tracePt t="267626" x="5875338" y="4011613"/>
          <p14:tracePt t="267633" x="5867400" y="4003675"/>
          <p14:tracePt t="267646" x="5859463" y="3995738"/>
          <p14:tracePt t="267654" x="5843588" y="3979863"/>
          <p14:tracePt t="267658" x="5835650" y="3971925"/>
          <p14:tracePt t="267666" x="5827713" y="3956050"/>
          <p14:tracePt t="267673" x="5788025" y="3938588"/>
          <p14:tracePt t="267682" x="5772150" y="3914775"/>
          <p14:tracePt t="267690" x="5756275" y="3890963"/>
          <p14:tracePt t="267698" x="5740400" y="3851275"/>
          <p14:tracePt t="267706" x="5724525" y="3811588"/>
          <p14:tracePt t="267714" x="5708650" y="3756025"/>
          <p14:tracePt t="267721" x="5692775" y="3716338"/>
          <p14:tracePt t="267730" x="5676900" y="3700463"/>
          <p14:tracePt t="267737" x="5667375" y="3684588"/>
          <p14:tracePt t="267745" x="5659438" y="3668713"/>
          <p14:tracePt t="267773" x="5651500" y="3660775"/>
          <p14:tracePt t="267777" x="5651500" y="3652838"/>
          <p14:tracePt t="267787" x="5643563" y="3644900"/>
          <p14:tracePt t="267793" x="5635625" y="3636963"/>
          <p14:tracePt t="267802" x="5627688" y="3629025"/>
          <p14:tracePt t="267809" x="5619750" y="3621088"/>
          <p14:tracePt t="267817" x="5619750" y="3613150"/>
          <p14:tracePt t="267825" x="5611813" y="3613150"/>
          <p14:tracePt t="267833" x="5603875" y="3605213"/>
          <p14:tracePt t="267850" x="5595938" y="3605213"/>
          <p14:tracePt t="267858" x="5595938" y="3595688"/>
          <p14:tracePt t="267913" x="5580063" y="3587750"/>
          <p14:tracePt t="267930" x="5572125" y="3587750"/>
          <p14:tracePt t="267937" x="5572125" y="3579813"/>
          <p14:tracePt t="267953" x="5564188" y="3571875"/>
          <p14:tracePt t="267961" x="5532438" y="3563938"/>
          <p14:tracePt t="267978" x="5524500" y="3556000"/>
          <p14:tracePt t="267986" x="5516563" y="3556000"/>
          <p14:tracePt t="267993" x="5468938" y="3540125"/>
          <p14:tracePt t="268002" x="5453063" y="3532188"/>
          <p14:tracePt t="268009" x="5445125" y="3524250"/>
          <p14:tracePt t="268017" x="5429250" y="3524250"/>
          <p14:tracePt t="268025" x="5389563" y="3516313"/>
          <p14:tracePt t="268033" x="5357813" y="3508375"/>
          <p14:tracePt t="268041" x="5292725" y="3500438"/>
          <p14:tracePt t="268049" x="5276850" y="3500438"/>
          <p14:tracePt t="268057" x="5268913" y="3500438"/>
          <p14:tracePt t="268065" x="5237163" y="3492500"/>
          <p14:tracePt t="268073" x="5189538" y="3484563"/>
          <p14:tracePt t="268082" x="5165725" y="3468688"/>
          <p14:tracePt t="268089" x="5149850" y="3460750"/>
          <p14:tracePt t="268098" x="5133975" y="3460750"/>
          <p14:tracePt t="268105" x="5126038" y="3460750"/>
          <p14:tracePt t="268113" x="5118100" y="3460750"/>
          <p14:tracePt t="268130" x="5110163" y="3460750"/>
          <p14:tracePt t="268138" x="5110163" y="3468688"/>
          <p14:tracePt t="268145" x="5102225" y="3468688"/>
          <p14:tracePt t="268153" x="5094288" y="3468688"/>
          <p14:tracePt t="268162" x="5094288" y="3476625"/>
          <p14:tracePt t="268170" x="5086350" y="3476625"/>
          <p14:tracePt t="268183" x="5086350" y="3484563"/>
          <p14:tracePt t="268190" x="5078413" y="3484563"/>
          <p14:tracePt t="268202" x="5078413" y="3492500"/>
          <p14:tracePt t="268292" x="5078413" y="3500438"/>
          <p14:tracePt t="268297" x="5078413" y="3508375"/>
          <p14:tracePt t="268306" x="5078413" y="3516313"/>
          <p14:tracePt t="268313" x="5078413" y="3524250"/>
          <p14:tracePt t="268321" x="5078413" y="3532188"/>
          <p14:tracePt t="268331" x="5078413" y="3540125"/>
          <p14:tracePt t="268362" x="5078413" y="3548063"/>
          <p14:tracePt t="269475" x="5086350" y="3548063"/>
          <p14:tracePt t="269490" x="5094288" y="3548063"/>
          <p14:tracePt t="269506" x="5102225" y="3548063"/>
          <p14:tracePt t="269513" x="5110163" y="3548063"/>
          <p14:tracePt t="269521" x="5126038" y="3548063"/>
          <p14:tracePt t="269530" x="5149850" y="3540125"/>
          <p14:tracePt t="269537" x="5181600" y="3532188"/>
          <p14:tracePt t="269546" x="5197475" y="3532188"/>
          <p14:tracePt t="269553" x="5205413" y="3532188"/>
          <p14:tracePt t="269561" x="5213350" y="3532188"/>
          <p14:tracePt t="269570" x="5213350" y="3524250"/>
          <p14:tracePt t="269578" x="5221288" y="3524250"/>
          <p14:tracePt t="269684" x="5229225" y="3524250"/>
          <p14:tracePt t="269706" x="5237163" y="3524250"/>
          <p14:tracePt t="269722" x="5237163" y="3516313"/>
          <p14:tracePt t="269730" x="5245100" y="3508375"/>
          <p14:tracePt t="269737" x="5253038" y="3508375"/>
          <p14:tracePt t="269746" x="5260975" y="3500438"/>
          <p14:tracePt t="269761" x="5268913" y="3500438"/>
          <p14:tracePt t="269769" x="5268913" y="3492500"/>
          <p14:tracePt t="269778" x="5276850" y="3484563"/>
          <p14:tracePt t="269793" x="5284788" y="3484563"/>
          <p14:tracePt t="269810" x="5292725" y="3484563"/>
          <p14:tracePt t="269819" x="5292725" y="3476625"/>
          <p14:tracePt t="269825" x="5300663" y="3476625"/>
          <p14:tracePt t="269849" x="5310188" y="3476625"/>
          <p14:tracePt t="269866" x="5318125" y="3476625"/>
          <p14:tracePt t="270042" x="5318125" y="3468688"/>
          <p14:tracePt t="270050" x="5318125" y="3460750"/>
          <p14:tracePt t="270065" x="5318125" y="3452813"/>
          <p14:tracePt t="270185" x="5326063" y="3452813"/>
          <p14:tracePt t="270193" x="5326063" y="3460750"/>
          <p14:tracePt t="270201" x="5326063" y="3468688"/>
          <p14:tracePt t="270217" x="5326063" y="3476625"/>
          <p14:tracePt t="270234" x="5326063" y="3484563"/>
          <p14:tracePt t="270251" x="5326063" y="3492500"/>
          <p14:tracePt t="270314" x="5318125" y="3476625"/>
          <p14:tracePt t="270321" x="5300663" y="3476625"/>
          <p14:tracePt t="270330" x="5292725" y="3460750"/>
          <p14:tracePt t="270394" x="5292725" y="3452813"/>
          <p14:tracePt t="270402" x="5284788" y="3452813"/>
          <p14:tracePt t="270434" x="5284788" y="3444875"/>
          <p14:tracePt t="270450" x="5292725" y="3436938"/>
          <p14:tracePt t="270458" x="5292725" y="3429000"/>
          <p14:tracePt t="270482" x="5292725" y="3413125"/>
          <p14:tracePt t="270498" x="5292725" y="3397250"/>
          <p14:tracePt t="270514" x="5292725" y="3389313"/>
          <p14:tracePt t="270530" x="5300663" y="3389313"/>
          <p14:tracePt t="270537" x="5310188" y="3381375"/>
          <p14:tracePt t="270555" x="5310188" y="3373438"/>
          <p14:tracePt t="270693" x="5310188" y="3381375"/>
          <p14:tracePt t="270702" x="5310188" y="3405188"/>
          <p14:tracePt t="270706" x="5318125" y="3421063"/>
          <p14:tracePt t="270713" x="5334000" y="3468688"/>
          <p14:tracePt t="270722" x="5341938" y="3484563"/>
          <p14:tracePt t="270730" x="5341938" y="3500438"/>
          <p14:tracePt t="270818" x="5341938" y="3492500"/>
          <p14:tracePt t="270826" x="5341938" y="3484563"/>
          <p14:tracePt t="270833" x="5341938" y="3476625"/>
          <p14:tracePt t="270858" x="5341938" y="3468688"/>
          <p14:tracePt t="270889" x="5341938" y="3460750"/>
          <p14:tracePt t="270914" x="5341938" y="3452813"/>
          <p14:tracePt t="270922" x="5341938" y="3444875"/>
          <p14:tracePt t="277137" x="5341938" y="3452813"/>
          <p14:tracePt t="277174" x="5341938" y="3460750"/>
          <p14:tracePt t="277507" x="5341938" y="3468688"/>
          <p14:tracePt t="277546" x="5341938" y="3476625"/>
          <p14:tracePt t="278315" x="5349875" y="3476625"/>
          <p14:tracePt t="279401" x="5341938" y="3476625"/>
          <p14:tracePt t="279634" x="5334000" y="3476625"/>
          <p14:tracePt t="279690" x="5334000" y="3484563"/>
          <p14:tracePt t="279738" x="5334000" y="3492500"/>
          <p14:tracePt t="279770" x="5326063" y="3492500"/>
          <p14:tracePt t="279794" x="5326063" y="3500438"/>
          <p14:tracePt t="279842" x="5326063" y="3508375"/>
          <p14:tracePt t="281306" x="5341938" y="3508375"/>
          <p14:tracePt t="281314" x="5349875" y="3508375"/>
          <p14:tracePt t="281322" x="5357813" y="3508375"/>
          <p14:tracePt t="281330" x="5365750" y="3508375"/>
          <p14:tracePt t="281332" x="0" y="0"/>
        </p14:tracePtLst>
        <p14:tracePtLst>
          <p14:tracePt t="287864" x="7223125" y="5605463"/>
          <p14:tracePt t="287866" x="7215188" y="5605463"/>
          <p14:tracePt t="287882" x="7207250" y="5605463"/>
          <p14:tracePt t="287914" x="7207250" y="5613400"/>
          <p14:tracePt t="288051" x="7215188" y="5613400"/>
          <p14:tracePt t="288131" x="7159625" y="5605463"/>
          <p14:tracePt t="288139" x="7070725" y="5605463"/>
          <p14:tracePt t="288146" x="7038975" y="5589588"/>
          <p14:tracePt t="288154" x="6904038" y="5581650"/>
          <p14:tracePt t="288162" x="6792913" y="5581650"/>
          <p14:tracePt t="288169" x="6727825" y="5573713"/>
          <p14:tracePt t="288177" x="6616700" y="5565775"/>
          <p14:tracePt t="288186" x="6529388" y="5557838"/>
          <p14:tracePt t="288194" x="6465888" y="5549900"/>
          <p14:tracePt t="288202" x="6426200" y="5549900"/>
          <p14:tracePt t="288210" x="6418263" y="5549900"/>
          <p14:tracePt t="288291" x="6434138" y="5549900"/>
          <p14:tracePt t="288297" x="6473825" y="5549900"/>
          <p14:tracePt t="288307" x="6497638" y="5557838"/>
          <p14:tracePt t="288314" x="6592888" y="5557838"/>
          <p14:tracePt t="288322" x="6664325" y="5557838"/>
          <p14:tracePt t="288330" x="6784975" y="5557838"/>
          <p14:tracePt t="288338" x="6880225" y="5565775"/>
          <p14:tracePt t="288345" x="6919913" y="5565775"/>
          <p14:tracePt t="288354" x="7038975" y="5565775"/>
          <p14:tracePt t="288361" x="7070725" y="5565775"/>
          <p14:tracePt t="288369" x="7078663" y="5565775"/>
          <p14:tracePt t="288377" x="7086600" y="5565775"/>
          <p14:tracePt t="288418" x="7086600" y="5573713"/>
          <p14:tracePt t="288441" x="7070725" y="5581650"/>
          <p14:tracePt t="288450" x="7062788" y="5589588"/>
          <p14:tracePt t="288458" x="7054850" y="5589588"/>
          <p14:tracePt t="288467" x="7046913" y="5597525"/>
          <p14:tracePt t="288479" x="7038975" y="5605463"/>
          <p14:tracePt t="288483" x="7031038" y="5613400"/>
          <p14:tracePt t="288490" x="7023100" y="5621338"/>
          <p14:tracePt t="288498" x="7015163" y="5629275"/>
          <p14:tracePt t="288555" x="7046913" y="5653088"/>
          <p14:tracePt t="288562" x="7078663" y="5662613"/>
          <p14:tracePt t="288570" x="7086600" y="5670550"/>
          <p14:tracePt t="288578" x="7094538" y="5678488"/>
          <p14:tracePt t="288586" x="7102475" y="5678488"/>
          <p14:tracePt t="289796" x="7102475" y="5670550"/>
          <p14:tracePt t="289810" x="7102475" y="5662613"/>
          <p14:tracePt t="289834" x="7102475" y="5653088"/>
          <p14:tracePt t="289850" x="7102475" y="5645150"/>
          <p14:tracePt t="289985" x="7110413" y="5645150"/>
          <p14:tracePt t="289993" x="7118350" y="5645150"/>
          <p14:tracePt t="290411" x="7110413" y="5645150"/>
          <p14:tracePt t="290427" x="7102475" y="5645150"/>
          <p14:tracePt t="290434" x="7094538" y="5645150"/>
          <p14:tracePt t="290450" x="7078663" y="5653088"/>
          <p14:tracePt t="290458" x="7062788" y="5653088"/>
          <p14:tracePt t="290470" x="7038975" y="5662613"/>
          <p14:tracePt t="290474" x="7007225" y="5662613"/>
          <p14:tracePt t="290482" x="6967538" y="5662613"/>
          <p14:tracePt t="290490" x="6848475" y="5662613"/>
          <p14:tracePt t="290498" x="6816725" y="5662613"/>
          <p14:tracePt t="290506" x="6743700" y="5662613"/>
          <p14:tracePt t="290514" x="6688138" y="5662613"/>
          <p14:tracePt t="290522" x="6672263" y="5662613"/>
          <p14:tracePt t="290529" x="6632575" y="5662613"/>
          <p14:tracePt t="290538" x="6584950" y="5662613"/>
          <p14:tracePt t="290545" x="6569075" y="5662613"/>
          <p14:tracePt t="290556" x="6545263" y="5662613"/>
          <p14:tracePt t="290562" x="6497638" y="5662613"/>
          <p14:tracePt t="290570" x="6434138" y="5662613"/>
          <p14:tracePt t="290577" x="6426200" y="5662613"/>
          <p14:tracePt t="290587" x="6402388" y="5662613"/>
          <p14:tracePt t="290593" x="6392863" y="5662613"/>
          <p14:tracePt t="290602" x="6376988" y="5662613"/>
          <p14:tracePt t="290610" x="6369050" y="5662613"/>
          <p14:tracePt t="290622" x="6361113" y="5662613"/>
          <p14:tracePt t="290626" x="6345238" y="5662613"/>
          <p14:tracePt t="290634" x="6321425" y="5662613"/>
          <p14:tracePt t="290642" x="6313488" y="5662613"/>
          <p14:tracePt t="290650" x="6305550" y="5662613"/>
          <p14:tracePt t="290658" x="6281738" y="5662613"/>
          <p14:tracePt t="290667" x="6265863" y="5662613"/>
          <p14:tracePt t="290674" x="6249988" y="5662613"/>
          <p14:tracePt t="290683" x="6170613" y="5670550"/>
          <p14:tracePt t="290690" x="6107113" y="5678488"/>
          <p14:tracePt t="290698" x="6002338" y="5678488"/>
          <p14:tracePt t="290706" x="5946775" y="5694363"/>
          <p14:tracePt t="290714" x="5851525" y="5694363"/>
          <p14:tracePt t="290722" x="5772150" y="5694363"/>
          <p14:tracePt t="290730" x="5692775" y="5702300"/>
          <p14:tracePt t="290738" x="5595938" y="5702300"/>
          <p14:tracePt t="290745" x="5524500" y="5702300"/>
          <p14:tracePt t="290754" x="5405438" y="5702300"/>
          <p14:tracePt t="290762" x="5373688" y="5710238"/>
          <p14:tracePt t="290769" x="5292725" y="5710238"/>
          <p14:tracePt t="290777" x="5213350" y="5710238"/>
          <p14:tracePt t="290786" x="5149850" y="5718175"/>
          <p14:tracePt t="290793" x="5070475" y="5718175"/>
          <p14:tracePt t="290802" x="5014913" y="5718175"/>
          <p14:tracePt t="290810" x="4951413" y="5718175"/>
          <p14:tracePt t="290818" x="4910138" y="5718175"/>
          <p14:tracePt t="290826" x="4822825" y="5718175"/>
          <p14:tracePt t="290834" x="4727575" y="5718175"/>
          <p14:tracePt t="290841" x="4567238" y="5718175"/>
          <p14:tracePt t="290850" x="4360863" y="5694363"/>
          <p14:tracePt t="290857" x="4297363" y="5686425"/>
          <p14:tracePt t="290867" x="4192588" y="5686425"/>
          <p14:tracePt t="290874" x="4105275" y="5686425"/>
          <p14:tracePt t="290883" x="4041775" y="5686425"/>
          <p14:tracePt t="290890" x="4033838" y="5686425"/>
          <p14:tracePt t="290898" x="4010025" y="5686425"/>
          <p14:tracePt t="290906" x="4002088" y="5686425"/>
          <p14:tracePt t="290922" x="4002088" y="5678488"/>
          <p14:tracePt t="290946" x="4002088" y="5670550"/>
          <p14:tracePt t="290962" x="4010025" y="5662613"/>
          <p14:tracePt t="290969" x="4017963" y="5653088"/>
          <p14:tracePt t="290977" x="4025900" y="5653088"/>
          <p14:tracePt t="290985" x="4033838" y="5653088"/>
          <p14:tracePt t="290993" x="4041775" y="5645150"/>
          <p14:tracePt t="291001" x="4081463" y="5645150"/>
          <p14:tracePt t="291009" x="4105275" y="5637213"/>
          <p14:tracePt t="291018" x="4137025" y="5637213"/>
          <p14:tracePt t="291026" x="4184650" y="5629275"/>
          <p14:tracePt t="291034" x="4265613" y="5629275"/>
          <p14:tracePt t="291042" x="4360863" y="5629275"/>
          <p14:tracePt t="291050" x="4408488" y="5629275"/>
          <p14:tracePt t="291059" x="4487863" y="5637213"/>
          <p14:tracePt t="291067" x="4511675" y="5637213"/>
          <p14:tracePt t="291074" x="4527550" y="5645150"/>
          <p14:tracePt t="291089" x="4535488" y="5653088"/>
          <p14:tracePt t="291098" x="4543425" y="5653088"/>
          <p14:tracePt t="291105" x="4543425" y="5662613"/>
          <p14:tracePt t="291170" x="4535488" y="5662613"/>
          <p14:tracePt t="291243" x="4543425" y="5670550"/>
          <p14:tracePt t="291330" x="4551363" y="5670550"/>
          <p14:tracePt t="291363" x="4559300" y="5670550"/>
          <p14:tracePt t="291411" x="4559300" y="5662613"/>
          <p14:tracePt t="291418" x="4576763" y="5662613"/>
          <p14:tracePt t="291434" x="4576763" y="5653088"/>
          <p14:tracePt t="291441" x="4584700" y="5653088"/>
          <p14:tracePt t="291450" x="4584700" y="5645150"/>
          <p14:tracePt t="291466" x="4592638" y="5645150"/>
          <p14:tracePt t="291481" x="4600575" y="5645150"/>
          <p14:tracePt t="291490" x="4600575" y="5637213"/>
          <p14:tracePt t="291506" x="4600575" y="5629275"/>
          <p14:tracePt t="291514" x="4600575" y="5621338"/>
          <p14:tracePt t="291522" x="4600575" y="5613400"/>
          <p14:tracePt t="291530" x="4600575" y="5605463"/>
          <p14:tracePt t="291538" x="4600575" y="5597525"/>
          <p14:tracePt t="291546" x="4608513" y="5589588"/>
          <p14:tracePt t="291554" x="4608513" y="5581650"/>
          <p14:tracePt t="291562" x="4608513" y="5573713"/>
          <p14:tracePt t="291569" x="4608513" y="5565775"/>
          <p14:tracePt t="291585" x="4616450" y="5549900"/>
          <p14:tracePt t="291602" x="4616450" y="5541963"/>
          <p14:tracePt t="291618" x="4624388" y="5541963"/>
          <p14:tracePt t="291625" x="4624388" y="5534025"/>
          <p14:tracePt t="291642" x="4632325" y="5526088"/>
          <p14:tracePt t="291658" x="4632325" y="5518150"/>
          <p14:tracePt t="291755" x="4640263" y="5518150"/>
          <p14:tracePt t="291778" x="4640263" y="5510213"/>
          <p14:tracePt t="291818" x="4648200" y="5510213"/>
          <p14:tracePt t="291834" x="4648200" y="5502275"/>
          <p14:tracePt t="291858" x="4648200" y="5494338"/>
          <p14:tracePt t="291866" x="4648200" y="5486400"/>
          <p14:tracePt t="291882" x="4648200" y="5478463"/>
          <p14:tracePt t="291898" x="4648200" y="5470525"/>
          <p14:tracePt t="291906" x="4648200" y="5462588"/>
          <p14:tracePt t="291922" x="4648200" y="5454650"/>
          <p14:tracePt t="291970" x="4648200" y="5430838"/>
          <p14:tracePt t="291982" x="4648200" y="5414963"/>
          <p14:tracePt t="291985" x="4648200" y="5399088"/>
          <p14:tracePt t="291994" x="4648200" y="5351463"/>
          <p14:tracePt t="292001" x="4648200" y="5286375"/>
          <p14:tracePt t="292009" x="4656138" y="5207000"/>
          <p14:tracePt t="292018" x="4656138" y="5159375"/>
          <p14:tracePt t="292025" x="4656138" y="5087938"/>
          <p14:tracePt t="292033" x="4656138" y="5048250"/>
          <p14:tracePt t="292042" x="4656138" y="4935538"/>
          <p14:tracePt t="292049" x="4664075" y="4911725"/>
          <p14:tracePt t="292058" x="4672013" y="4872038"/>
          <p14:tracePt t="292066" x="4672013" y="4784725"/>
          <p14:tracePt t="292074" x="4679950" y="4721225"/>
          <p14:tracePt t="292083" x="4695825" y="4616450"/>
          <p14:tracePt t="292090" x="4719638" y="4529138"/>
          <p14:tracePt t="292099" x="4719638" y="4418013"/>
          <p14:tracePt t="292106" x="4759325" y="4210050"/>
          <p14:tracePt t="292114" x="4783138" y="3963988"/>
          <p14:tracePt t="292122" x="4799013" y="3803650"/>
          <p14:tracePt t="292134" x="4838700" y="3652838"/>
          <p14:tracePt t="292138" x="4846638" y="3540125"/>
          <p14:tracePt t="292146" x="4870450" y="3444875"/>
          <p14:tracePt t="292154" x="4870450" y="3421063"/>
          <p14:tracePt t="292161" x="4878388" y="3413125"/>
          <p14:tracePt t="292169" x="4894263" y="3397250"/>
          <p14:tracePt t="292178" x="4902200" y="3389313"/>
          <p14:tracePt t="292186" x="4902200" y="3381375"/>
          <p14:tracePt t="292193" x="4902200" y="3373438"/>
          <p14:tracePt t="292201" x="4902200" y="3365500"/>
          <p14:tracePt t="292209" x="4910138" y="3357563"/>
          <p14:tracePt t="292298" x="4918075" y="3357563"/>
          <p14:tracePt t="292307" x="4918075" y="3349625"/>
          <p14:tracePt t="292370" x="4926013" y="3349625"/>
          <p14:tracePt t="292402" x="4933950" y="3349625"/>
          <p14:tracePt t="292411" x="4943475" y="3357563"/>
          <p14:tracePt t="292418" x="4951413" y="3365500"/>
          <p14:tracePt t="292433" x="4959350" y="3365500"/>
          <p14:tracePt t="292438" x="4967288" y="3365500"/>
          <p14:tracePt t="292441" x="4967288" y="3373438"/>
          <p14:tracePt t="292449" x="4975225" y="3373438"/>
          <p14:tracePt t="292466" x="4983163" y="3373438"/>
          <p14:tracePt t="292474" x="4983163" y="3381375"/>
          <p14:tracePt t="292490" x="4991100" y="3381375"/>
          <p14:tracePt t="292499" x="4999038" y="3381375"/>
          <p14:tracePt t="292538" x="5006975" y="3381375"/>
          <p14:tracePt t="292625" x="5014913" y="3381375"/>
          <p14:tracePt t="292642" x="5022850" y="3389313"/>
          <p14:tracePt t="292650" x="5030788" y="3389313"/>
          <p14:tracePt t="292658" x="5038725" y="3389313"/>
          <p14:tracePt t="292665" x="5046663" y="3389313"/>
          <p14:tracePt t="292674" x="5054600" y="3397250"/>
          <p14:tracePt t="292682" x="5062538" y="3397250"/>
          <p14:tracePt t="292690" x="5078413" y="3397250"/>
          <p14:tracePt t="292698" x="5126038" y="3405188"/>
          <p14:tracePt t="292706" x="5165725" y="3421063"/>
          <p14:tracePt t="292719" x="5205413" y="3436938"/>
          <p14:tracePt t="292725" x="5292725" y="3444875"/>
          <p14:tracePt t="292730" x="5310188" y="3460750"/>
          <p14:tracePt t="292742" x="5334000" y="3468688"/>
          <p14:tracePt t="292746" x="5381625" y="3476625"/>
          <p14:tracePt t="292754" x="5389563" y="3484563"/>
          <p14:tracePt t="292762" x="5397500" y="3484563"/>
          <p14:tracePt t="292770" x="5405438" y="3484563"/>
          <p14:tracePt t="292834" x="5413375" y="3484563"/>
          <p14:tracePt t="292842" x="5413375" y="3492500"/>
          <p14:tracePt t="292850" x="5413375" y="3500438"/>
          <p14:tracePt t="292858" x="5413375" y="3524250"/>
          <p14:tracePt t="292868" x="5413375" y="3540125"/>
          <p14:tracePt t="292874" x="5429250" y="3548063"/>
          <p14:tracePt t="292882" x="5437188" y="3595688"/>
          <p14:tracePt t="292890" x="5437188" y="3613150"/>
          <p14:tracePt t="292899" x="5445125" y="3621088"/>
          <p14:tracePt t="292906" x="5453063" y="3636963"/>
          <p14:tracePt t="292922" x="5461000" y="3644900"/>
          <p14:tracePt t="292938" x="5461000" y="3652838"/>
          <p14:tracePt t="292954" x="5468938" y="3660775"/>
          <p14:tracePt t="292961" x="5461000" y="3668713"/>
          <p14:tracePt t="292977" x="5461000" y="3676650"/>
          <p14:tracePt t="292986" x="5468938" y="3700463"/>
          <p14:tracePt t="292994" x="5468938" y="3708400"/>
          <p14:tracePt t="293002" x="5476875" y="3708400"/>
          <p14:tracePt t="293010" x="5476875" y="3724275"/>
          <p14:tracePt t="293017" x="5484813" y="3724275"/>
          <p14:tracePt t="293026" x="5484813" y="3732213"/>
          <p14:tracePt t="293042" x="5492750" y="3740150"/>
          <p14:tracePt t="293049" x="5500688" y="3763963"/>
          <p14:tracePt t="293058" x="5500688" y="3771900"/>
          <p14:tracePt t="293066" x="5500688" y="3779838"/>
          <p14:tracePt t="293074" x="5516563" y="3795713"/>
          <p14:tracePt t="293082" x="5516563" y="3811588"/>
          <p14:tracePt t="293090" x="5516563" y="3819525"/>
          <p14:tracePt t="293098" x="5532438" y="3843338"/>
          <p14:tracePt t="293106" x="5532438" y="3867150"/>
          <p14:tracePt t="293115" x="5540375" y="3875088"/>
          <p14:tracePt t="293122" x="5540375" y="3898900"/>
          <p14:tracePt t="293130" x="5540375" y="3914775"/>
          <p14:tracePt t="293138" x="5540375" y="3930650"/>
          <p14:tracePt t="293146" x="5548313" y="3987800"/>
          <p14:tracePt t="293154" x="5548313" y="4019550"/>
          <p14:tracePt t="293162" x="5556250" y="4035425"/>
          <p14:tracePt t="293170" x="5564188" y="4059238"/>
          <p14:tracePt t="293177" x="5572125" y="4098925"/>
          <p14:tracePt t="293186" x="5572125" y="4106863"/>
          <p14:tracePt t="293195" x="5588000" y="4154488"/>
          <p14:tracePt t="293202" x="5588000" y="4170363"/>
          <p14:tracePt t="293210" x="5595938" y="4194175"/>
          <p14:tracePt t="293217" x="5595938" y="4241800"/>
          <p14:tracePt t="293227" x="5603875" y="4273550"/>
          <p14:tracePt t="293233" x="5603875" y="4314825"/>
          <p14:tracePt t="293241" x="5603875" y="4338638"/>
          <p14:tracePt t="293249" x="5603875" y="4370388"/>
          <p14:tracePt t="293257" x="5603875" y="4394200"/>
          <p14:tracePt t="293265" x="5603875" y="4418013"/>
          <p14:tracePt t="293273" x="5603875" y="4433888"/>
          <p14:tracePt t="293282" x="5603875" y="4449763"/>
          <p14:tracePt t="293289" x="5603875" y="4497388"/>
          <p14:tracePt t="293298" x="5603875" y="4505325"/>
          <p14:tracePt t="293305" x="5603875" y="4521200"/>
          <p14:tracePt t="293314" x="5603875" y="4545013"/>
          <p14:tracePt t="293321" x="5603875" y="4568825"/>
          <p14:tracePt t="293329" x="5603875" y="4608513"/>
          <p14:tracePt t="293337" x="5603875" y="4633913"/>
          <p14:tracePt t="293345" x="5603875" y="4665663"/>
          <p14:tracePt t="293353" x="5603875" y="4705350"/>
          <p14:tracePt t="293362" x="5603875" y="4792663"/>
          <p14:tracePt t="293370" x="5603875" y="4856163"/>
          <p14:tracePt t="293377" x="5603875" y="4895850"/>
          <p14:tracePt t="293386" x="5603875" y="4951413"/>
          <p14:tracePt t="293395" x="5603875" y="4967288"/>
          <p14:tracePt t="293402" x="5603875" y="5008563"/>
          <p14:tracePt t="293410" x="5603875" y="5016500"/>
          <p14:tracePt t="293417" x="5603875" y="5032375"/>
          <p14:tracePt t="293426" x="5611813" y="5040313"/>
          <p14:tracePt t="293433" x="5619750" y="5056188"/>
          <p14:tracePt t="293442" x="5619750" y="5064125"/>
          <p14:tracePt t="293449" x="5635625" y="5080000"/>
          <p14:tracePt t="293458" x="5643563" y="5095875"/>
          <p14:tracePt t="293467" x="5651500" y="5103813"/>
          <p14:tracePt t="293474" x="5659438" y="5111750"/>
          <p14:tracePt t="293481" x="5659438" y="5127625"/>
          <p14:tracePt t="293490" x="5667375" y="5135563"/>
          <p14:tracePt t="293499" x="5676900" y="5143500"/>
          <p14:tracePt t="293506" x="5676900" y="5159375"/>
          <p14:tracePt t="293515" x="5676900" y="5175250"/>
          <p14:tracePt t="293522" x="5692775" y="5183188"/>
          <p14:tracePt t="293529" x="5692775" y="5191125"/>
          <p14:tracePt t="293538" x="5692775" y="5207000"/>
          <p14:tracePt t="293546" x="5700713" y="5222875"/>
          <p14:tracePt t="293554" x="5716588" y="5270500"/>
          <p14:tracePt t="293562" x="5724525" y="5286375"/>
          <p14:tracePt t="293570" x="5724525" y="5327650"/>
          <p14:tracePt t="293577" x="5740400" y="5359400"/>
          <p14:tracePt t="293586" x="5748338" y="5375275"/>
          <p14:tracePt t="293594" x="5756275" y="5383213"/>
          <p14:tracePt t="293602" x="5756275" y="5391150"/>
          <p14:tracePt t="293610" x="5756275" y="5399088"/>
          <p14:tracePt t="293618" x="5756275" y="5414963"/>
          <p14:tracePt t="293626" x="5764213" y="5438775"/>
          <p14:tracePt t="293633" x="5772150" y="5446713"/>
          <p14:tracePt t="293641" x="5780088" y="5462588"/>
          <p14:tracePt t="293650" x="5780088" y="5470525"/>
          <p14:tracePt t="293658" x="5788025" y="5478463"/>
          <p14:tracePt t="293666" x="5788025" y="5486400"/>
          <p14:tracePt t="293682" x="5795963" y="5486400"/>
          <p14:tracePt t="293690" x="5803900" y="5486400"/>
          <p14:tracePt t="293754" x="5811838" y="5486400"/>
          <p14:tracePt t="293762" x="5819775" y="5502275"/>
          <p14:tracePt t="293769" x="5819775" y="5510213"/>
          <p14:tracePt t="293778" x="5827713" y="5510213"/>
          <p14:tracePt t="293849" x="5835650" y="5510213"/>
          <p14:tracePt t="293955" x="5835650" y="5518150"/>
          <p14:tracePt t="293961" x="5827713" y="5534025"/>
          <p14:tracePt t="293970" x="5811838" y="5549900"/>
          <p14:tracePt t="293978" x="5788025" y="5565775"/>
          <p14:tracePt t="293986" x="5764213" y="5621338"/>
          <p14:tracePt t="293994" x="5684838" y="5662613"/>
          <p14:tracePt t="294002" x="5627688" y="5718175"/>
          <p14:tracePt t="294009" x="5580063" y="5805488"/>
          <p14:tracePt t="294017" x="5532438" y="5829300"/>
          <p14:tracePt t="294026" x="5524500" y="5868988"/>
          <p14:tracePt t="294033" x="5516563" y="5884863"/>
          <p14:tracePt t="294042" x="5500688" y="5900738"/>
          <p14:tracePt t="294057" x="5492750" y="5908675"/>
          <p14:tracePt t="294065" x="5484813" y="5924550"/>
          <p14:tracePt t="294083" x="5476875" y="5924550"/>
          <p14:tracePt t="294090" x="5468938" y="5940425"/>
          <p14:tracePt t="294102" x="5461000" y="5940425"/>
          <p14:tracePt t="294115" x="5453063" y="5948363"/>
          <p14:tracePt t="294130" x="5445125" y="5948363"/>
          <p14:tracePt t="294138" x="5437188" y="5964238"/>
          <p14:tracePt t="294147" x="5421313" y="5972175"/>
          <p14:tracePt t="294153" x="5413375" y="5995988"/>
          <p14:tracePt t="294162" x="5397500" y="6013450"/>
          <p14:tracePt t="294169" x="5389563" y="6021388"/>
          <p14:tracePt t="294177" x="5373688" y="6029325"/>
          <p14:tracePt t="294186" x="5365750" y="6037263"/>
          <p14:tracePt t="294196" x="5357813" y="6045200"/>
          <p14:tracePt t="294203" x="5349875" y="6045200"/>
          <p14:tracePt t="294217" x="5341938" y="6053138"/>
          <p14:tracePt t="294226" x="5334000" y="6061075"/>
          <p14:tracePt t="294234" x="5318125" y="6061075"/>
          <p14:tracePt t="294242" x="5310188" y="6061075"/>
          <p14:tracePt t="294254" x="5300663" y="6069013"/>
          <p14:tracePt t="294258" x="5292725" y="6069013"/>
          <p14:tracePt t="294266" x="5284788" y="6076950"/>
          <p14:tracePt t="294274" x="5276850" y="6076950"/>
          <p14:tracePt t="294282" x="5268913" y="6084888"/>
          <p14:tracePt t="294297" x="5260975" y="6084888"/>
          <p14:tracePt t="294442" x="5237163" y="6084888"/>
          <p14:tracePt t="294450" x="5229225" y="6084888"/>
          <p14:tracePt t="294458" x="5221288" y="6084888"/>
          <p14:tracePt t="294466" x="5197475" y="6084888"/>
          <p14:tracePt t="294473" x="5181600" y="6084888"/>
          <p14:tracePt t="294482" x="5141913" y="6084888"/>
          <p14:tracePt t="294490" x="5118100" y="6084888"/>
          <p14:tracePt t="294497" x="5030788" y="6084888"/>
          <p14:tracePt t="294506" x="4870450" y="6076950"/>
          <p14:tracePt t="294514" x="4648200" y="5995988"/>
          <p14:tracePt t="294522" x="4479925" y="5948363"/>
          <p14:tracePt t="294530" x="4210050" y="5924550"/>
          <p14:tracePt t="294538" x="4010025" y="5916613"/>
          <p14:tracePt t="294546" x="3859213" y="5916613"/>
          <p14:tracePt t="294557" x="3722688" y="5916613"/>
          <p14:tracePt t="294561" x="3571875" y="5916613"/>
          <p14:tracePt t="294570" x="3476625" y="5916613"/>
          <p14:tracePt t="294577" x="3427413" y="5916613"/>
          <p14:tracePt t="294587" x="3379788" y="5908675"/>
          <p14:tracePt t="294594" x="3308350" y="5900738"/>
          <p14:tracePt t="294602" x="3292475" y="5876925"/>
          <p14:tracePt t="294610" x="3236913" y="5868988"/>
          <p14:tracePt t="294618" x="3205163" y="5861050"/>
          <p14:tracePt t="294626" x="3157538" y="5853113"/>
          <p14:tracePt t="294633" x="3133725" y="5845175"/>
          <p14:tracePt t="294642" x="3068638" y="5829300"/>
          <p14:tracePt t="294649" x="3021013" y="5821363"/>
          <p14:tracePt t="294657" x="2965450" y="5813425"/>
          <p14:tracePt t="294665" x="2901950" y="5797550"/>
          <p14:tracePt t="294673" x="2767013" y="5789613"/>
          <p14:tracePt t="294682" x="2654300" y="5773738"/>
          <p14:tracePt t="294690" x="2559050" y="5765800"/>
          <p14:tracePt t="294698" x="2447925" y="5757863"/>
          <p14:tracePt t="294706" x="2271713" y="5749925"/>
          <p14:tracePt t="294714" x="2208213" y="5749925"/>
          <p14:tracePt t="294722" x="2105025" y="5749925"/>
          <p14:tracePt t="294730" x="2017713" y="5734050"/>
          <p14:tracePt t="294738" x="1984375" y="5734050"/>
          <p14:tracePt t="294747" x="1968500" y="5734050"/>
          <p14:tracePt t="294762" x="1960563" y="5734050"/>
          <p14:tracePt t="294826" x="1960563" y="5726113"/>
          <p14:tracePt t="294833" x="1952625" y="5726113"/>
          <p14:tracePt t="294842" x="1952625" y="5718175"/>
          <p14:tracePt t="294849" x="1952625" y="5710238"/>
          <p14:tracePt t="294858" x="1944688" y="5694363"/>
          <p14:tracePt t="294865" x="1944688" y="5678488"/>
          <p14:tracePt t="294873" x="1928813" y="5670550"/>
          <p14:tracePt t="294882" x="1928813" y="5653088"/>
          <p14:tracePt t="294890" x="1897063" y="5605463"/>
          <p14:tracePt t="294898" x="1881188" y="5518150"/>
          <p14:tracePt t="294906" x="1857375" y="5454650"/>
          <p14:tracePt t="294913" x="1841500" y="5407025"/>
          <p14:tracePt t="294922" x="1833563" y="5383213"/>
          <p14:tracePt t="294930" x="1833563" y="5375275"/>
          <p14:tracePt t="294938" x="1833563" y="5367338"/>
          <p14:tracePt t="294954" x="1833563" y="5359400"/>
          <p14:tracePt t="294970" x="1833563" y="5351463"/>
          <p14:tracePt t="294977" x="1833563" y="5343525"/>
          <p14:tracePt t="294993" x="1833563" y="5327650"/>
          <p14:tracePt t="295010" x="1833563" y="5319713"/>
          <p14:tracePt t="295034" x="1833563" y="5310188"/>
          <p14:tracePt t="295065" x="1833563" y="5302250"/>
          <p14:tracePt t="295081" x="1833563" y="5294313"/>
          <p14:tracePt t="295090" x="1833563" y="5286375"/>
          <p14:tracePt t="295114" x="1833563" y="5278438"/>
          <p14:tracePt t="295240" x="1833563" y="5270500"/>
          <p14:tracePt t="295282" x="1833563" y="5262563"/>
          <p14:tracePt t="295289" x="1817688" y="5262563"/>
          <p14:tracePt t="295298" x="1817688" y="5254625"/>
          <p14:tracePt t="295305" x="1809750" y="5254625"/>
          <p14:tracePt t="295313" x="1809750" y="5246688"/>
          <p14:tracePt t="295322" x="1809750" y="5238750"/>
          <p14:tracePt t="295346" x="1809750" y="5230813"/>
          <p14:tracePt t="295444" x="1809750" y="5222875"/>
          <p14:tracePt t="295450" x="1793875" y="5222875"/>
          <p14:tracePt t="295465" x="1785938" y="5222875"/>
          <p14:tracePt t="295474" x="1778000" y="5222875"/>
          <p14:tracePt t="295481" x="1770063" y="5222875"/>
          <p14:tracePt t="295489" x="1754188" y="5222875"/>
          <p14:tracePt t="295498" x="1738313" y="5222875"/>
          <p14:tracePt t="295506" x="1730375" y="5230813"/>
          <p14:tracePt t="295513" x="1722438" y="5230813"/>
          <p14:tracePt t="295521" x="1706563" y="5230813"/>
          <p14:tracePt t="295530" x="1706563" y="5238750"/>
          <p14:tracePt t="295538" x="1698625" y="5238750"/>
          <p14:tracePt t="295546" x="1690688" y="5238750"/>
          <p14:tracePt t="295554" x="1682750" y="5238750"/>
          <p14:tracePt t="295578" x="1674813" y="5238750"/>
          <p14:tracePt t="295602" x="1666875" y="5246688"/>
          <p14:tracePt t="295626" x="1658938" y="5246688"/>
          <p14:tracePt t="295634" x="1651000" y="5246688"/>
          <p14:tracePt t="295658" x="1651000" y="5254625"/>
          <p14:tracePt t="295665" x="1641475" y="5254625"/>
          <p14:tracePt t="295725" x="1641475" y="5246688"/>
          <p14:tracePt t="295738" x="1641475" y="5238750"/>
          <p14:tracePt t="295882" x="1633538" y="5238750"/>
          <p14:tracePt t="295905" x="1625600" y="5238750"/>
          <p14:tracePt t="295914" x="1617663" y="5238750"/>
          <p14:tracePt t="295930" x="1617663" y="5230813"/>
          <p14:tracePt t="295945" x="1617663" y="5222875"/>
          <p14:tracePt t="296099" x="1625600" y="5214938"/>
          <p14:tracePt t="296106" x="1651000" y="5214938"/>
          <p14:tracePt t="296114" x="1666875" y="5214938"/>
          <p14:tracePt t="296122" x="1682750" y="5214938"/>
          <p14:tracePt t="296130" x="1730375" y="5214938"/>
          <p14:tracePt t="296138" x="1762125" y="5214938"/>
          <p14:tracePt t="296146" x="1778000" y="5207000"/>
          <p14:tracePt t="296154" x="1825625" y="5207000"/>
          <p14:tracePt t="296162" x="1841500" y="5207000"/>
          <p14:tracePt t="296170" x="1857375" y="5207000"/>
          <p14:tracePt t="296178" x="1881188" y="5207000"/>
          <p14:tracePt t="296186" x="1912938" y="5214938"/>
          <p14:tracePt t="296196" x="1984375" y="5222875"/>
          <p14:tracePt t="296202" x="2008188" y="5222875"/>
          <p14:tracePt t="296210" x="2081213" y="5222875"/>
          <p14:tracePt t="296222" x="2120900" y="5222875"/>
          <p14:tracePt t="296226" x="2239963" y="5222875"/>
          <p14:tracePt t="296234" x="2335213" y="5222875"/>
          <p14:tracePt t="296242" x="2439988" y="5222875"/>
          <p14:tracePt t="296249" x="2495550" y="5207000"/>
          <p14:tracePt t="296258" x="2559050" y="5199063"/>
          <p14:tracePt t="296266" x="2606675" y="5191125"/>
          <p14:tracePt t="296274" x="2686050" y="5183188"/>
          <p14:tracePt t="296281" x="2709863" y="5183188"/>
          <p14:tracePt t="296290" x="2725738" y="5175250"/>
          <p14:tracePt t="296297" x="2751138" y="5175250"/>
          <p14:tracePt t="296306" x="2759075" y="5167313"/>
          <p14:tracePt t="296313" x="2767013" y="5167313"/>
          <p14:tracePt t="296330" x="2774950" y="5167313"/>
          <p14:tracePt t="296345" x="2782888" y="5159375"/>
          <p14:tracePt t="296361" x="2790825" y="5159375"/>
          <p14:tracePt t="296374" x="2790825" y="5151438"/>
          <p14:tracePt t="296427" x="2782888" y="5151438"/>
          <p14:tracePt t="296434" x="2782888" y="5159375"/>
          <p14:tracePt t="296442" x="2774950" y="5159375"/>
          <p14:tracePt t="296450" x="2767013" y="5167313"/>
          <p14:tracePt t="296458" x="2751138" y="5175250"/>
          <p14:tracePt t="296466" x="2741613" y="5183188"/>
          <p14:tracePt t="296474" x="2725738" y="5199063"/>
          <p14:tracePt t="296481" x="2701925" y="5207000"/>
          <p14:tracePt t="296489" x="2678113" y="5238750"/>
          <p14:tracePt t="296497" x="2630488" y="5262563"/>
          <p14:tracePt t="296506" x="2622550" y="5278438"/>
          <p14:tracePt t="296514" x="2598738" y="5286375"/>
          <p14:tracePt t="296525" x="2598738" y="5294313"/>
          <p14:tracePt t="296529" x="2582863" y="5302250"/>
          <p14:tracePt t="296603" x="2582863" y="5286375"/>
          <p14:tracePt t="296642" x="2582863" y="5278438"/>
          <p14:tracePt t="296658" x="2582863" y="5270500"/>
          <p14:tracePt t="296666" x="2582863" y="5262563"/>
          <p14:tracePt t="296681" x="2582863" y="5254625"/>
          <p14:tracePt t="296697" x="2582863" y="5246688"/>
          <p14:tracePt t="296713" x="2574925" y="5238750"/>
          <p14:tracePt t="296729" x="2566988" y="5238750"/>
          <p14:tracePt t="296738" x="2559050" y="5238750"/>
          <p14:tracePt t="296746" x="2535238" y="5238750"/>
          <p14:tracePt t="296754" x="2527300" y="5238750"/>
          <p14:tracePt t="296761" x="2511425" y="5238750"/>
          <p14:tracePt t="296769" x="2503488" y="5254625"/>
          <p14:tracePt t="296786" x="2495550" y="5262563"/>
          <p14:tracePt t="296794" x="2495550" y="5270500"/>
          <p14:tracePt t="296802" x="2487613" y="5278438"/>
          <p14:tracePt t="296818" x="2487613" y="5286375"/>
          <p14:tracePt t="296922" x="2495550" y="5286375"/>
          <p14:tracePt t="296930" x="2503488" y="5286375"/>
          <p14:tracePt t="296938" x="2519363" y="5286375"/>
          <p14:tracePt t="296946" x="2535238" y="5286375"/>
          <p14:tracePt t="296954" x="2566988" y="5286375"/>
          <p14:tracePt t="296962" x="2606675" y="5286375"/>
          <p14:tracePt t="296970" x="2693988" y="5270500"/>
          <p14:tracePt t="296982" x="2790825" y="5246688"/>
          <p14:tracePt t="296986" x="2989263" y="5230813"/>
          <p14:tracePt t="296994" x="3221038" y="5103813"/>
          <p14:tracePt t="297002" x="3387725" y="5080000"/>
          <p14:tracePt t="297011" x="3611563" y="5048250"/>
          <p14:tracePt t="297018" x="3906838" y="5000625"/>
          <p14:tracePt t="297028" x="4041775" y="4959350"/>
          <p14:tracePt t="297034" x="4184650" y="4927600"/>
          <p14:tracePt t="297042" x="4432300" y="4903788"/>
          <p14:tracePt t="297049" x="4600575" y="4879975"/>
          <p14:tracePt t="297058" x="4814888" y="4879975"/>
          <p14:tracePt t="297066" x="5022850" y="4856163"/>
          <p14:tracePt t="297074" x="5118100" y="4848225"/>
          <p14:tracePt t="297082" x="5189538" y="4848225"/>
          <p14:tracePt t="297090" x="5276850" y="4848225"/>
          <p14:tracePt t="297097" x="5292725" y="4848225"/>
          <p14:tracePt t="297106" x="5300663" y="4848225"/>
          <p14:tracePt t="297114" x="5310188" y="4848225"/>
          <p14:tracePt t="297169" x="5318125" y="4887913"/>
          <p14:tracePt t="297177" x="5326063" y="4959350"/>
          <p14:tracePt t="297186" x="5326063" y="5016500"/>
          <p14:tracePt t="297193" x="5341938" y="5135563"/>
          <p14:tracePt t="297202" x="5357813" y="5278438"/>
          <p14:tracePt t="297210" x="5373688" y="5335588"/>
          <p14:tracePt t="297218" x="5389563" y="5351463"/>
          <p14:tracePt t="297227" x="5397500" y="5359400"/>
          <p14:tracePt t="297234" x="5397500" y="5367338"/>
          <p14:tracePt t="297274" x="5397500" y="5383213"/>
          <p14:tracePt t="297289" x="5397500" y="5391150"/>
          <p14:tracePt t="297297" x="5397500" y="5407025"/>
          <p14:tracePt t="297306" x="5389563" y="5430838"/>
          <p14:tracePt t="297314" x="5389563" y="5438775"/>
          <p14:tracePt t="297322" x="5389563" y="5446713"/>
          <p14:tracePt t="297329" x="5381625" y="5454650"/>
          <p14:tracePt t="297338" x="5373688" y="5462588"/>
          <p14:tracePt t="297354" x="5365750" y="5462588"/>
          <p14:tracePt t="297362" x="5357813" y="5462588"/>
          <p14:tracePt t="297369" x="5349875" y="5462588"/>
          <p14:tracePt t="297378" x="5318125" y="5478463"/>
          <p14:tracePt t="297385" x="5268913" y="5486400"/>
          <p14:tracePt t="297394" x="5213350" y="5494338"/>
          <p14:tracePt t="297401" x="5149850" y="5510213"/>
          <p14:tracePt t="297410" x="5070475" y="5518150"/>
          <p14:tracePt t="297429" x="4983163" y="5534025"/>
          <p14:tracePt t="297433" x="4943475" y="5541963"/>
          <p14:tracePt t="297441" x="4926013" y="5541963"/>
          <p14:tracePt t="297449" x="4918075" y="5549900"/>
          <p14:tracePt t="297465" x="4910138" y="5549900"/>
          <p14:tracePt t="297482" x="4902200" y="5549900"/>
          <p14:tracePt t="297506" x="4902200" y="5557838"/>
          <p14:tracePt t="297513" x="4894263" y="5557838"/>
          <p14:tracePt t="297529" x="4886325" y="5557838"/>
          <p14:tracePt t="297538" x="4878388" y="5557838"/>
          <p14:tracePt t="297554" x="4870450" y="5557838"/>
          <p14:tracePt t="297570" x="4862513" y="5549900"/>
          <p14:tracePt t="297578" x="4862513" y="5541963"/>
          <p14:tracePt t="297586" x="4862513" y="5502275"/>
          <p14:tracePt t="297594" x="4854575" y="5470525"/>
          <p14:tracePt t="297602" x="4854575" y="5438775"/>
          <p14:tracePt t="297610" x="4846638" y="5399088"/>
          <p14:tracePt t="297618" x="4846638" y="5375275"/>
          <p14:tracePt t="297627" x="4846638" y="5310188"/>
          <p14:tracePt t="297634" x="4846638" y="5270500"/>
          <p14:tracePt t="297643" x="4846638" y="5183188"/>
          <p14:tracePt t="297650" x="4846638" y="5151438"/>
          <p14:tracePt t="297658" x="4846638" y="5080000"/>
          <p14:tracePt t="297666" x="4846638" y="4992688"/>
          <p14:tracePt t="297674" x="4854575" y="4976813"/>
          <p14:tracePt t="297682" x="4870450" y="4935538"/>
          <p14:tracePt t="297689" x="4886325" y="4903788"/>
          <p14:tracePt t="297698" x="4894263" y="4887913"/>
          <p14:tracePt t="297705" x="4951413" y="4848225"/>
          <p14:tracePt t="297713" x="4959350" y="4760913"/>
          <p14:tracePt t="297722" x="4975225" y="4721225"/>
          <p14:tracePt t="297730" x="5038725" y="4673600"/>
          <p14:tracePt t="297738" x="5078413" y="4641850"/>
          <p14:tracePt t="297745" x="5086350" y="4624388"/>
          <p14:tracePt t="297754" x="5110163" y="4600575"/>
          <p14:tracePt t="297761" x="5126038" y="4592638"/>
          <p14:tracePt t="297770" x="5133975" y="4576763"/>
          <p14:tracePt t="297777" x="5141913" y="4568825"/>
          <p14:tracePt t="297786" x="5149850" y="4545013"/>
          <p14:tracePt t="297793" x="5157788" y="4513263"/>
          <p14:tracePt t="297803" x="5157788" y="4497388"/>
          <p14:tracePt t="297810" x="5165725" y="4418013"/>
          <p14:tracePt t="297819" x="5165725" y="4386263"/>
          <p14:tracePt t="297826" x="5165725" y="4370388"/>
          <p14:tracePt t="297834" x="5165725" y="4322763"/>
          <p14:tracePt t="297843" x="5165725" y="4291013"/>
          <p14:tracePt t="297850" x="5173663" y="4241800"/>
          <p14:tracePt t="297858" x="5181600" y="4154488"/>
          <p14:tracePt t="297866" x="5181600" y="4122738"/>
          <p14:tracePt t="297874" x="5189538" y="4075113"/>
          <p14:tracePt t="297882" x="5189538" y="4027488"/>
          <p14:tracePt t="297889" x="5189538" y="3987800"/>
          <p14:tracePt t="297898" x="5189538" y="3971925"/>
          <p14:tracePt t="297906" x="5189538" y="3948113"/>
          <p14:tracePt t="297913" x="5189538" y="3930650"/>
          <p14:tracePt t="297921" x="5189538" y="3914775"/>
          <p14:tracePt t="297929" x="5189538" y="3890963"/>
          <p14:tracePt t="297938" x="5189538" y="3883025"/>
          <p14:tracePt t="297945" x="5189538" y="3867150"/>
          <p14:tracePt t="297954" x="5197475" y="3843338"/>
          <p14:tracePt t="297962" x="5197475" y="3827463"/>
          <p14:tracePt t="297970" x="5197475" y="3819525"/>
          <p14:tracePt t="297978" x="5197475" y="3811588"/>
          <p14:tracePt t="297986" x="5197475" y="3795713"/>
          <p14:tracePt t="297993" x="5197475" y="3779838"/>
          <p14:tracePt t="298002" x="5205413" y="3771900"/>
          <p14:tracePt t="298010" x="5205413" y="3763963"/>
          <p14:tracePt t="298018" x="5205413" y="3756025"/>
          <p14:tracePt t="298026" x="5205413" y="3748088"/>
          <p14:tracePt t="298038" x="5213350" y="3748088"/>
          <p14:tracePt t="298043" x="5221288" y="3740150"/>
          <p14:tracePt t="298050" x="5221288" y="3732213"/>
          <p14:tracePt t="298057" x="5221288" y="3724275"/>
          <p14:tracePt t="298066" x="5221288" y="3716338"/>
          <p14:tracePt t="298074" x="5221288" y="3700463"/>
          <p14:tracePt t="298082" x="5229225" y="3692525"/>
          <p14:tracePt t="298089" x="5237163" y="3684588"/>
          <p14:tracePt t="298098" x="5237163" y="3668713"/>
          <p14:tracePt t="298105" x="5237163" y="3660775"/>
          <p14:tracePt t="298113" x="5245100" y="3652838"/>
          <p14:tracePt t="298122" x="5253038" y="3636963"/>
          <p14:tracePt t="298129" x="5253038" y="3629025"/>
          <p14:tracePt t="298138" x="5260975" y="3621088"/>
          <p14:tracePt t="298145" x="5268913" y="3613150"/>
          <p14:tracePt t="298154" x="5268913" y="3605213"/>
          <p14:tracePt t="298161" x="5268913" y="3595688"/>
          <p14:tracePt t="298169" x="5268913" y="3571875"/>
          <p14:tracePt t="298178" x="5276850" y="3563938"/>
          <p14:tracePt t="298189" x="5284788" y="3556000"/>
          <p14:tracePt t="298193" x="5284788" y="3548063"/>
          <p14:tracePt t="298202" x="5292725" y="3540125"/>
          <p14:tracePt t="298210" x="5300663" y="3532188"/>
          <p14:tracePt t="298218" x="5310188" y="3524250"/>
          <p14:tracePt t="298226" x="5310188" y="3516313"/>
          <p14:tracePt t="298234" x="5318125" y="3516313"/>
          <p14:tracePt t="298242" x="5318125" y="3508375"/>
          <p14:tracePt t="298259" x="5326063" y="3508375"/>
          <p14:tracePt t="298266" x="5326063" y="3500438"/>
          <p14:tracePt t="298276" x="5334000" y="3500438"/>
          <p14:tracePt t="298298" x="5334000" y="3492500"/>
          <p14:tracePt t="298306" x="5341938" y="3492500"/>
          <p14:tracePt t="298329" x="5349875" y="3492500"/>
          <p14:tracePt t="298345" x="5365750" y="3500438"/>
          <p14:tracePt t="298354" x="5373688" y="3508375"/>
          <p14:tracePt t="298362" x="5381625" y="3532188"/>
          <p14:tracePt t="298370" x="5389563" y="3540125"/>
          <p14:tracePt t="298378" x="5397500" y="3548063"/>
          <p14:tracePt t="298386" x="5405438" y="3563938"/>
          <p14:tracePt t="298395" x="5413375" y="3563938"/>
          <p14:tracePt t="298402" x="5421313" y="3579813"/>
          <p14:tracePt t="298410" x="5421313" y="3587750"/>
          <p14:tracePt t="298418" x="5437188" y="3605213"/>
          <p14:tracePt t="298426" x="5453063" y="3700463"/>
          <p14:tracePt t="298434" x="5468938" y="3787775"/>
          <p14:tracePt t="298445" x="5484813" y="3851275"/>
          <p14:tracePt t="298450" x="5500688" y="3930650"/>
          <p14:tracePt t="298459" x="5532438" y="4051300"/>
          <p14:tracePt t="298466" x="5548313" y="4114800"/>
          <p14:tracePt t="298475" x="5564188" y="4225925"/>
          <p14:tracePt t="298482" x="5572125" y="4233863"/>
          <p14:tracePt t="298494" x="5572125" y="4265613"/>
          <p14:tracePt t="298498" x="5580063" y="4291013"/>
          <p14:tracePt t="298506" x="5588000" y="4314825"/>
          <p14:tracePt t="298514" x="5595938" y="4346575"/>
          <p14:tracePt t="298521" x="5595938" y="4386263"/>
          <p14:tracePt t="298530" x="5595938" y="4441825"/>
          <p14:tracePt t="298538" x="5595938" y="4473575"/>
          <p14:tracePt t="298545" x="5603875" y="4584700"/>
          <p14:tracePt t="298554" x="5611813" y="4729163"/>
          <p14:tracePt t="298561" x="5611813" y="4824413"/>
          <p14:tracePt t="298570" x="5611813" y="4895850"/>
          <p14:tracePt t="298578" x="5611813" y="4984750"/>
          <p14:tracePt t="298585" x="5619750" y="5000625"/>
          <p14:tracePt t="298594" x="5619750" y="5040313"/>
          <p14:tracePt t="298602" x="5619750" y="5064125"/>
          <p14:tracePt t="298610" x="5627688" y="5080000"/>
          <p14:tracePt t="298618" x="5627688" y="5095875"/>
          <p14:tracePt t="298626" x="5635625" y="5103813"/>
          <p14:tracePt t="298634" x="5651500" y="5159375"/>
          <p14:tracePt t="298645" x="5651500" y="5183188"/>
          <p14:tracePt t="298649" x="5659438" y="5230813"/>
          <p14:tracePt t="298659" x="5667375" y="5294313"/>
          <p14:tracePt t="298666" x="5676900" y="5310188"/>
          <p14:tracePt t="298675" x="5684838" y="5335588"/>
          <p14:tracePt t="298682" x="5692775" y="5359400"/>
          <p14:tracePt t="298689" x="5692775" y="5367338"/>
          <p14:tracePt t="298707" x="5692775" y="5375275"/>
          <p14:tracePt t="298713" x="5700713" y="5383213"/>
          <p14:tracePt t="298729" x="5700713" y="5391150"/>
          <p14:tracePt t="298738" x="5708650" y="5407025"/>
          <p14:tracePt t="298745" x="5708650" y="5430838"/>
          <p14:tracePt t="298754" x="5716588" y="5446713"/>
          <p14:tracePt t="298761" x="5724525" y="5454650"/>
          <p14:tracePt t="298770" x="5724525" y="5510213"/>
          <p14:tracePt t="298778" x="5732463" y="5526088"/>
          <p14:tracePt t="298786" x="5732463" y="5534025"/>
          <p14:tracePt t="298794" x="5732463" y="5541963"/>
          <p14:tracePt t="298802" x="5740400" y="5541963"/>
          <p14:tracePt t="298874" x="5740400" y="5534025"/>
          <p14:tracePt t="298882" x="5748338" y="5510213"/>
          <p14:tracePt t="298890" x="5756275" y="5494338"/>
          <p14:tracePt t="298898" x="5756275" y="5422900"/>
          <p14:tracePt t="298906" x="5756275" y="5407025"/>
          <p14:tracePt t="298914" x="5764213" y="5335588"/>
          <p14:tracePt t="298922" x="5772150" y="5222875"/>
          <p14:tracePt t="298929" x="5772150" y="5191125"/>
          <p14:tracePt t="298938" x="5780088" y="5111750"/>
          <p14:tracePt t="298945" x="5780088" y="5087938"/>
          <p14:tracePt t="298954" x="5780088" y="5056188"/>
          <p14:tracePt t="298961" x="5780088" y="5040313"/>
          <p14:tracePt t="298970" x="5780088" y="4967288"/>
          <p14:tracePt t="298978" x="5780088" y="4903788"/>
          <p14:tracePt t="298986" x="5780088" y="4856163"/>
          <p14:tracePt t="298994" x="5764213" y="4768850"/>
          <p14:tracePt t="299002" x="5748338" y="4737100"/>
          <p14:tracePt t="299011" x="5716588" y="4689475"/>
          <p14:tracePt t="299018" x="5700713" y="4633913"/>
          <p14:tracePt t="299026" x="5692775" y="4616450"/>
          <p14:tracePt t="299034" x="5676900" y="4600575"/>
          <p14:tracePt t="299042" x="5667375" y="4576763"/>
          <p14:tracePt t="299049" x="5659438" y="4560888"/>
          <p14:tracePt t="299058" x="5643563" y="4545013"/>
          <p14:tracePt t="299066" x="5635625" y="4521200"/>
          <p14:tracePt t="299075" x="5627688" y="4505325"/>
          <p14:tracePt t="299082" x="5603875" y="4481513"/>
          <p14:tracePt t="299089" x="5580063" y="4425950"/>
          <p14:tracePt t="299098" x="5572125" y="4394200"/>
          <p14:tracePt t="299106" x="5532438" y="4314825"/>
          <p14:tracePt t="299114" x="5532438" y="4257675"/>
          <p14:tracePt t="299122" x="5508625" y="4225925"/>
          <p14:tracePt t="299130" x="5492750" y="4178300"/>
          <p14:tracePt t="299138" x="5484813" y="4162425"/>
          <p14:tracePt t="299146" x="5476875" y="4146550"/>
          <p14:tracePt t="299153" x="5476875" y="4130675"/>
          <p14:tracePt t="299161" x="5468938" y="4106863"/>
          <p14:tracePt t="299170" x="5468938" y="4098925"/>
          <p14:tracePt t="299178" x="5453063" y="4051300"/>
          <p14:tracePt t="299186" x="5437188" y="3995738"/>
          <p14:tracePt t="299194" x="5421313" y="3963988"/>
          <p14:tracePt t="299202" x="5405438" y="3914775"/>
          <p14:tracePt t="299209" x="5397500" y="3859213"/>
          <p14:tracePt t="299218" x="5389563" y="3843338"/>
          <p14:tracePt t="299226" x="5373688" y="3827463"/>
          <p14:tracePt t="299234" x="5365750" y="3811588"/>
          <p14:tracePt t="299243" x="5357813" y="3795713"/>
          <p14:tracePt t="299249" x="5349875" y="3795713"/>
          <p14:tracePt t="299259" x="5341938" y="3779838"/>
          <p14:tracePt t="299266" x="5341938" y="3771900"/>
          <p14:tracePt t="299275" x="5334000" y="3763963"/>
          <p14:tracePt t="299282" x="5326063" y="3763963"/>
          <p14:tracePt t="299290" x="5326063" y="3756025"/>
          <p14:tracePt t="299298" x="5318125" y="3756025"/>
          <p14:tracePt t="299306" x="5318125" y="3748088"/>
          <p14:tracePt t="299322" x="5310188" y="3740150"/>
          <p14:tracePt t="299354" x="5300663" y="3740150"/>
          <p14:tracePt t="299362" x="5292725" y="3740150"/>
          <p14:tracePt t="299377" x="5284788" y="3740150"/>
          <p14:tracePt t="299385" x="5276850" y="3740150"/>
          <p14:tracePt t="299395" x="5276850" y="3732213"/>
          <p14:tracePt t="299402" x="5268913" y="3732213"/>
          <p14:tracePt t="299411" x="5260975" y="3716338"/>
          <p14:tracePt t="299418" x="5253038" y="3708400"/>
          <p14:tracePt t="299426" x="5245100" y="3684588"/>
          <p14:tracePt t="299443" x="5237163" y="3668713"/>
          <p14:tracePt t="299458" x="5237163" y="3660775"/>
          <p14:tracePt t="299482" x="5237163" y="3652838"/>
          <p14:tracePt t="299498" x="5237163" y="3636963"/>
          <p14:tracePt t="299506" x="5237163" y="3621088"/>
          <p14:tracePt t="299513" x="5237163" y="3595688"/>
          <p14:tracePt t="299522" x="5237163" y="3579813"/>
          <p14:tracePt t="299530" x="5245100" y="3571875"/>
          <p14:tracePt t="299538" x="5245100" y="3548063"/>
          <p14:tracePt t="299545" x="5245100" y="3532188"/>
          <p14:tracePt t="299549" x="5253038" y="3532188"/>
          <p14:tracePt t="299561" x="5253038" y="3524250"/>
          <p14:tracePt t="299569" x="5260975" y="3524250"/>
          <p14:tracePt t="299634" x="5268913" y="3524250"/>
          <p14:tracePt t="299659" x="5268913" y="3516313"/>
          <p14:tracePt t="299681" x="5276850" y="3516313"/>
          <p14:tracePt t="299690" x="5276850" y="3508375"/>
          <p14:tracePt t="299702" x="5284788" y="3508375"/>
          <p14:tracePt t="299713" x="5292725" y="3508375"/>
          <p14:tracePt t="299722" x="5292725" y="3500438"/>
          <p14:tracePt t="299730" x="5300663" y="3500438"/>
          <p14:tracePt t="299738" x="5300663" y="3492500"/>
          <p14:tracePt t="299754" x="5310188" y="3492500"/>
          <p14:tracePt t="299818" x="5318125" y="3492500"/>
          <p14:tracePt t="299834" x="5318125" y="3484563"/>
          <p14:tracePt t="299854" x="5326063" y="3484563"/>
          <p14:tracePt t="309674" x="5326063" y="3492500"/>
          <p14:tracePt t="309698" x="5326063" y="3500438"/>
          <p14:tracePt t="309737" x="5326063" y="3508375"/>
          <p14:tracePt t="309753" x="5326063" y="3516313"/>
          <p14:tracePt t="309769" x="5326063" y="3524250"/>
          <p14:tracePt t="309785" x="5326063" y="3532188"/>
          <p14:tracePt t="309793" x="5326063" y="3540125"/>
          <p14:tracePt t="309866" x="5326063" y="3548063"/>
          <p14:tracePt t="310059" x="5349875" y="3563938"/>
          <p14:tracePt t="310066" x="5357813" y="3579813"/>
          <p14:tracePt t="310074" x="5373688" y="3587750"/>
          <p14:tracePt t="310082" x="5381625" y="3605213"/>
          <p14:tracePt t="310090" x="5405438" y="3652838"/>
          <p14:tracePt t="310098" x="5429250" y="3692525"/>
          <p14:tracePt t="310106" x="5492750" y="3771900"/>
          <p14:tracePt t="310114" x="5516563" y="3827463"/>
          <p14:tracePt t="310122" x="5540375" y="3890963"/>
          <p14:tracePt t="310130" x="5603875" y="3971925"/>
          <p14:tracePt t="310138" x="5724525" y="4114800"/>
          <p14:tracePt t="310146" x="5772150" y="4186238"/>
          <p14:tracePt t="310153" x="5803900" y="4233863"/>
          <p14:tracePt t="310161" x="5915025" y="4330700"/>
          <p14:tracePt t="310169" x="5962650" y="4402138"/>
          <p14:tracePt t="310177" x="5994400" y="4449763"/>
          <p14:tracePt t="310186" x="6034088" y="4481513"/>
          <p14:tracePt t="310194" x="6059488" y="4497388"/>
          <p14:tracePt t="310202" x="6083300" y="4513263"/>
          <p14:tracePt t="310209" x="6099175" y="4537075"/>
          <p14:tracePt t="310218" x="6122988" y="4545013"/>
          <p14:tracePt t="310226" x="6146800" y="4552950"/>
          <p14:tracePt t="310233" x="6162675" y="4568825"/>
          <p14:tracePt t="310241" x="6170613" y="4576763"/>
          <p14:tracePt t="310250" x="6186488" y="4576763"/>
          <p14:tracePt t="310257" x="6194425" y="4576763"/>
          <p14:tracePt t="310274" x="6202363" y="4584700"/>
          <p14:tracePt t="310283" x="6210300" y="4584700"/>
          <p14:tracePt t="310306" x="6218238" y="4584700"/>
          <p14:tracePt t="310314" x="6226175" y="4584700"/>
          <p14:tracePt t="310322" x="6226175" y="4576763"/>
          <p14:tracePt t="310329" x="6234113" y="4568825"/>
          <p14:tracePt t="310338" x="6257925" y="4560888"/>
          <p14:tracePt t="310345" x="6265863" y="4545013"/>
          <p14:tracePt t="310353" x="6337300" y="4537075"/>
          <p14:tracePt t="310361" x="6361113" y="4537075"/>
          <p14:tracePt t="310370" x="6402388" y="4529138"/>
          <p14:tracePt t="310378" x="6489700" y="4521200"/>
          <p14:tracePt t="310385" x="6521450" y="4513263"/>
          <p14:tracePt t="310394" x="6592888" y="4513263"/>
          <p14:tracePt t="310401" x="6616700" y="4513263"/>
          <p14:tracePt t="310410" x="6632575" y="4513263"/>
          <p14:tracePt t="310418" x="6656388" y="4521200"/>
          <p14:tracePt t="310426" x="6680200" y="4521200"/>
          <p14:tracePt t="310437" x="6711950" y="4529138"/>
          <p14:tracePt t="310442" x="6792913" y="4545013"/>
          <p14:tracePt t="310450" x="6848475" y="4568825"/>
          <p14:tracePt t="310458" x="6911975" y="4608513"/>
          <p14:tracePt t="310462" x="6959600" y="4633913"/>
          <p14:tracePt t="310474" x="6991350" y="4649788"/>
          <p14:tracePt t="310483" x="7031038" y="4713288"/>
          <p14:tracePt t="310490" x="7054850" y="4745038"/>
          <p14:tracePt t="310498" x="7110413" y="4824413"/>
          <p14:tracePt t="310506" x="7159625" y="4911725"/>
          <p14:tracePt t="310514" x="7215188" y="5016500"/>
          <p14:tracePt t="310522" x="7231063" y="5095875"/>
          <p14:tracePt t="310530" x="7246938" y="5183188"/>
          <p14:tracePt t="310538" x="7262813" y="5191125"/>
          <p14:tracePt t="310546" x="7262813" y="5199063"/>
          <p14:tracePt t="310715" x="7262813" y="5191125"/>
          <p14:tracePt t="310727" x="7262813" y="5183188"/>
          <p14:tracePt t="310732" x="7262813" y="5159375"/>
          <p14:tracePt t="310738" x="7262813" y="5151438"/>
          <p14:tracePt t="310753" x="7262813" y="5135563"/>
          <p14:tracePt t="310765" x="7262813" y="5127625"/>
          <p14:tracePt t="310780" x="7262813" y="5111750"/>
          <p14:tracePt t="310793" x="7262813" y="5103813"/>
          <p14:tracePt t="310866" x="7254875" y="5095875"/>
          <p14:tracePt t="310897" x="7254875" y="5087938"/>
          <p14:tracePt t="310954" x="7231063" y="5087938"/>
          <p14:tracePt t="310970" x="7215188" y="5103813"/>
          <p14:tracePt t="310978" x="7191375" y="5119688"/>
          <p14:tracePt t="310986" x="7175500" y="5127625"/>
          <p14:tracePt t="310994" x="7159625" y="5151438"/>
          <p14:tracePt t="311002" x="7126288" y="5167313"/>
          <p14:tracePt t="311010" x="7118350" y="5183188"/>
          <p14:tracePt t="311018" x="7102475" y="5199063"/>
          <p14:tracePt t="311026" x="7094538" y="5214938"/>
          <p14:tracePt t="311034" x="7078663" y="5222875"/>
          <p14:tracePt t="311042" x="7078663" y="5238750"/>
          <p14:tracePt t="311049" x="7078663" y="5246688"/>
          <p14:tracePt t="311058" x="7070725" y="5262563"/>
          <p14:tracePt t="311070" x="7070725" y="5270500"/>
          <p14:tracePt t="311074" x="7062788" y="5278438"/>
          <p14:tracePt t="311081" x="7062788" y="5286375"/>
          <p14:tracePt t="311090" x="7062788" y="5302250"/>
          <p14:tracePt t="311106" x="7062788" y="5310188"/>
          <p14:tracePt t="311194" x="7054850" y="5310188"/>
          <p14:tracePt t="311210" x="7046913" y="5319713"/>
          <p14:tracePt t="311222" x="7038975" y="5319713"/>
          <p14:tracePt t="311226" x="7031038" y="5327650"/>
          <p14:tracePt t="311234" x="7023100" y="5335588"/>
          <p14:tracePt t="311242" x="6999288" y="5335588"/>
          <p14:tracePt t="311249" x="6991350" y="5351463"/>
          <p14:tracePt t="311258" x="6983413" y="5351463"/>
          <p14:tracePt t="311266" x="6967538" y="5367338"/>
          <p14:tracePt t="311274" x="6951663" y="5375275"/>
          <p14:tracePt t="311281" x="6943725" y="5383213"/>
          <p14:tracePt t="311290" x="6927850" y="5391150"/>
          <p14:tracePt t="311297" x="6919913" y="5407025"/>
          <p14:tracePt t="311306" x="6888163" y="5422900"/>
          <p14:tracePt t="311314" x="6880225" y="5446713"/>
          <p14:tracePt t="311322" x="6864350" y="5462588"/>
          <p14:tracePt t="311329" x="6856413" y="5470525"/>
          <p14:tracePt t="311337" x="6848475" y="5478463"/>
          <p14:tracePt t="311347" x="6840538" y="5486400"/>
          <p14:tracePt t="311354" x="6832600" y="5494338"/>
          <p14:tracePt t="311374" x="6832600" y="5502275"/>
          <p14:tracePt t="311379" x="6824663" y="5510213"/>
          <p14:tracePt t="311386" x="6824663" y="5518150"/>
          <p14:tracePt t="311393" x="6824663" y="5534025"/>
          <p14:tracePt t="311402" x="6824663" y="5541963"/>
          <p14:tracePt t="311410" x="6824663" y="5549900"/>
          <p14:tracePt t="311418" x="6824663" y="5557838"/>
          <p14:tracePt t="311426" x="6824663" y="5565775"/>
          <p14:tracePt t="311498" x="6824663" y="5557838"/>
          <p14:tracePt t="311529" x="6824663" y="5549900"/>
          <p14:tracePt t="311561" x="6832600" y="5541963"/>
          <p14:tracePt t="311569" x="6840538" y="5541963"/>
          <p14:tracePt t="311683" x="6848475" y="5541963"/>
          <p14:tracePt t="311690" x="6864350" y="5549900"/>
          <p14:tracePt t="311697" x="6864350" y="5557838"/>
          <p14:tracePt t="311706" x="6872288" y="5557838"/>
          <p14:tracePt t="311722" x="6880225" y="5557838"/>
          <p14:tracePt t="311738" x="6888163" y="5557838"/>
          <p14:tracePt t="311746" x="6896100" y="5557838"/>
          <p14:tracePt t="311754" x="6896100" y="5565775"/>
          <p14:tracePt t="311762" x="6904038" y="5565775"/>
          <p14:tracePt t="311769" x="6911975" y="5565775"/>
          <p14:tracePt t="311785" x="6919913" y="5565775"/>
          <p14:tracePt t="311842" x="6927850" y="5565775"/>
          <p14:tracePt t="312099" x="6927850" y="5573713"/>
          <p14:tracePt t="312115" x="6935788" y="5581650"/>
          <p14:tracePt t="312123" x="6943725" y="5589588"/>
          <p14:tracePt t="312130" x="6951663" y="5597525"/>
          <p14:tracePt t="312138" x="6959600" y="5605463"/>
          <p14:tracePt t="312146" x="6991350" y="5621338"/>
          <p14:tracePt t="312154" x="7007225" y="5621338"/>
          <p14:tracePt t="312162" x="7046913" y="5637213"/>
          <p14:tracePt t="312170" x="7070725" y="5653088"/>
          <p14:tracePt t="312177" x="7135813" y="5662613"/>
          <p14:tracePt t="312185" x="7159625" y="5662613"/>
          <p14:tracePt t="312193" x="7207250" y="5670550"/>
          <p14:tracePt t="312201" x="7223125" y="5670550"/>
          <p14:tracePt t="312209" x="7239000" y="5670550"/>
          <p14:tracePt t="312218" x="7246938" y="5670550"/>
          <p14:tracePt t="312225" x="7254875" y="5670550"/>
          <p14:tracePt t="312242" x="7262813" y="5670550"/>
          <p14:tracePt t="312250" x="7262813" y="5662613"/>
          <p14:tracePt t="312274" x="7262813" y="5653088"/>
          <p14:tracePt t="312306" x="7270750" y="5653088"/>
          <p14:tracePt t="312313" x="7270750" y="5645150"/>
          <p14:tracePt t="312330" x="7278688" y="5645150"/>
          <p14:tracePt t="312354" x="7286625" y="5645150"/>
          <p14:tracePt t="312362" x="7286625" y="5629275"/>
          <p14:tracePt t="312369" x="7294563" y="5629275"/>
          <p14:tracePt t="312378" x="7302500" y="5629275"/>
          <p14:tracePt t="312385" x="7318375" y="5629275"/>
          <p14:tracePt t="312394" x="7326313" y="5621338"/>
          <p14:tracePt t="312402" x="7342188" y="5621338"/>
          <p14:tracePt t="312409" x="7358063" y="5621338"/>
          <p14:tracePt t="312425" x="7405688" y="5613400"/>
          <p14:tracePt t="312434" x="7421563" y="5613400"/>
          <p14:tracePt t="312442" x="7445375" y="5605463"/>
          <p14:tracePt t="312450" x="7453313" y="5605463"/>
          <p14:tracePt t="312458" x="7461250" y="5605463"/>
          <p14:tracePt t="312467" x="7477125" y="5597525"/>
          <p14:tracePt t="312489" x="7485063" y="5597525"/>
          <p14:tracePt t="312498" x="7493000" y="5581650"/>
          <p14:tracePt t="312514" x="7502525" y="5573713"/>
          <p14:tracePt t="312523" x="7502525" y="5565775"/>
          <p14:tracePt t="312538" x="7502525" y="5557838"/>
          <p14:tracePt t="312755" x="7502525" y="5573713"/>
          <p14:tracePt t="312773" x="7502525" y="5581650"/>
          <p14:tracePt t="312778" x="7502525" y="5597525"/>
          <p14:tracePt t="313123" x="7502525" y="5589588"/>
          <p14:tracePt t="313130" x="7502525" y="5581650"/>
          <p14:tracePt t="313171" x="7502525" y="5573713"/>
          <p14:tracePt t="313344" x="7510463" y="5573713"/>
          <p14:tracePt t="313362" x="7518400" y="5573713"/>
          <p14:tracePt t="313370" x="7526338" y="5573713"/>
          <p14:tracePt t="313401" x="7534275" y="5573713"/>
          <p14:tracePt t="313409" x="7534275" y="5581650"/>
          <p14:tracePt t="313586" x="7534275" y="5589588"/>
          <p14:tracePt t="314817" x="7534275" y="5581650"/>
          <p14:tracePt t="316291" x="7526338" y="5581650"/>
          <p14:tracePt t="316298" x="7518400" y="5581650"/>
          <p14:tracePt t="316306" x="7502525" y="5581650"/>
          <p14:tracePt t="316316" x="7493000" y="5581650"/>
          <p14:tracePt t="316323" x="7477125" y="5581650"/>
          <p14:tracePt t="316330" x="7461250" y="5581650"/>
          <p14:tracePt t="316338" x="7413625" y="5581650"/>
          <p14:tracePt t="316346" x="7373938" y="5581650"/>
          <p14:tracePt t="316354" x="7334250" y="5581650"/>
          <p14:tracePt t="316362" x="7278688" y="5581650"/>
          <p14:tracePt t="316370" x="7246938" y="5581650"/>
          <p14:tracePt t="316374" x="7231063" y="5581650"/>
          <p14:tracePt t="316386" x="7223125" y="5589588"/>
          <p14:tracePt t="316394" x="7207250" y="5589588"/>
          <p14:tracePt t="316410" x="7199313" y="5589588"/>
          <p14:tracePt t="316418" x="7183438" y="5597525"/>
          <p14:tracePt t="316435" x="7167563" y="5605463"/>
          <p14:tracePt t="316442" x="7151688" y="5613400"/>
          <p14:tracePt t="316449" x="7110413" y="5621338"/>
          <p14:tracePt t="316457" x="7086600" y="5629275"/>
          <p14:tracePt t="316466" x="7023100" y="5637213"/>
          <p14:tracePt t="316474" x="6975475" y="5653088"/>
          <p14:tracePt t="316482" x="6888163" y="5662613"/>
          <p14:tracePt t="316490" x="6792913" y="5670550"/>
          <p14:tracePt t="316498" x="6719888" y="5670550"/>
          <p14:tracePt t="316506" x="6600825" y="5670550"/>
          <p14:tracePt t="316515" x="6537325" y="5670550"/>
          <p14:tracePt t="316526" x="6434138" y="5670550"/>
          <p14:tracePt t="316530" x="6353175" y="5670550"/>
          <p14:tracePt t="316538" x="6257925" y="5670550"/>
          <p14:tracePt t="316546" x="6210300" y="5670550"/>
          <p14:tracePt t="316554" x="6186488" y="5670550"/>
          <p14:tracePt t="316561" x="6154738" y="5670550"/>
          <p14:tracePt t="316570" x="6138863" y="5670550"/>
          <p14:tracePt t="316578" x="6091238" y="5670550"/>
          <p14:tracePt t="316586" x="6026150" y="5670550"/>
          <p14:tracePt t="316593" x="5986463" y="5670550"/>
          <p14:tracePt t="316602" x="5867400" y="5670550"/>
          <p14:tracePt t="316610" x="5803900" y="5670550"/>
          <p14:tracePt t="316617" x="5732463" y="5670550"/>
          <p14:tracePt t="316626" x="5643563" y="5670550"/>
          <p14:tracePt t="316633" x="5548313" y="5670550"/>
          <p14:tracePt t="316642" x="5476875" y="5678488"/>
          <p14:tracePt t="316649" x="5389563" y="5678488"/>
          <p14:tracePt t="316657" x="5326063" y="5686425"/>
          <p14:tracePt t="316666" x="5276850" y="5702300"/>
          <p14:tracePt t="316678" x="5189538" y="5702300"/>
          <p14:tracePt t="316681" x="5157788" y="5710238"/>
          <p14:tracePt t="316690" x="5118100" y="5710238"/>
          <p14:tracePt t="316699" x="5062538" y="5710238"/>
          <p14:tracePt t="316706" x="5046663" y="5718175"/>
          <p14:tracePt t="316715" x="5030788" y="5718175"/>
          <p14:tracePt t="316730" x="5022850" y="5718175"/>
          <p14:tracePt t="316738" x="5014913" y="5718175"/>
          <p14:tracePt t="316745" x="5006975" y="5718175"/>
          <p14:tracePt t="316754" x="4999038" y="5710238"/>
          <p14:tracePt t="316769" x="4991100" y="5710238"/>
          <p14:tracePt t="316778" x="4991100" y="5702300"/>
          <p14:tracePt t="316802" x="4983163" y="5702300"/>
          <p14:tracePt t="316844" x="4975225" y="5702300"/>
          <p14:tracePt t="316930" x="4975225" y="5726113"/>
          <p14:tracePt t="316938" x="4983163" y="5741988"/>
          <p14:tracePt t="316946" x="4983163" y="5765800"/>
          <p14:tracePt t="316954" x="4983163" y="5773738"/>
          <p14:tracePt t="316962" x="4983163" y="5789613"/>
          <p14:tracePt t="316970" x="4991100" y="5805488"/>
          <p14:tracePt t="316982" x="4991100" y="5813425"/>
          <p14:tracePt t="316994" x="4991100" y="5821363"/>
          <p14:tracePt t="317009" x="4991100" y="5829300"/>
          <p14:tracePt t="317066" x="4991100" y="5805488"/>
          <p14:tracePt t="317073" x="4991100" y="5789613"/>
          <p14:tracePt t="317082" x="4975225" y="5773738"/>
          <p14:tracePt t="317089" x="4967288" y="5726113"/>
          <p14:tracePt t="317098" x="4959350" y="5686425"/>
          <p14:tracePt t="317106" x="4959350" y="5678488"/>
          <p14:tracePt t="317114" x="4959350" y="5653088"/>
          <p14:tracePt t="317122" x="4959350" y="5637213"/>
          <p14:tracePt t="317133" x="4959350" y="5621338"/>
          <p14:tracePt t="317138" x="4967288" y="5565775"/>
          <p14:tracePt t="317146" x="4991100" y="5470525"/>
          <p14:tracePt t="317154" x="4999038" y="5399088"/>
          <p14:tracePt t="317162" x="5014913" y="5343525"/>
          <p14:tracePt t="317169" x="5022850" y="5319713"/>
          <p14:tracePt t="317178" x="5022850" y="5310188"/>
          <p14:tracePt t="317186" x="5030788" y="5286375"/>
          <p14:tracePt t="317194" x="5038725" y="5278438"/>
          <p14:tracePt t="317202" x="5038725" y="5238750"/>
          <p14:tracePt t="317210" x="5038725" y="5183188"/>
          <p14:tracePt t="317218" x="5038725" y="5167313"/>
          <p14:tracePt t="317226" x="5038725" y="5151438"/>
          <p14:tracePt t="317233" x="5038725" y="5127625"/>
          <p14:tracePt t="317249" x="5038725" y="5119688"/>
          <p14:tracePt t="317297" x="5046663" y="5159375"/>
          <p14:tracePt t="317306" x="5062538" y="5199063"/>
          <p14:tracePt t="317314" x="5062538" y="5286375"/>
          <p14:tracePt t="317322" x="5062538" y="5319713"/>
          <p14:tracePt t="317330" x="5070475" y="5391150"/>
          <p14:tracePt t="317338" x="5070475" y="5414963"/>
          <p14:tracePt t="317346" x="5070475" y="5430838"/>
          <p14:tracePt t="317354" x="5070475" y="5438775"/>
          <p14:tracePt t="317361" x="5070475" y="5446713"/>
          <p14:tracePt t="317369" x="5070475" y="5454650"/>
          <p14:tracePt t="317426" x="5062538" y="5375275"/>
          <p14:tracePt t="317434" x="5054600" y="5310188"/>
          <p14:tracePt t="317441" x="5038725" y="5262563"/>
          <p14:tracePt t="317449" x="5038725" y="5214938"/>
          <p14:tracePt t="317458" x="5038725" y="5199063"/>
          <p14:tracePt t="317505" x="5054600" y="5199063"/>
          <p14:tracePt t="317513" x="5070475" y="5199063"/>
          <p14:tracePt t="317521" x="5078413" y="5207000"/>
          <p14:tracePt t="317530" x="5102225" y="5214938"/>
          <p14:tracePt t="317538" x="5126038" y="5222875"/>
          <p14:tracePt t="317545" x="5189538" y="5238750"/>
          <p14:tracePt t="317554" x="5197475" y="5246688"/>
          <p14:tracePt t="317562" x="5253038" y="5262563"/>
          <p14:tracePt t="317570" x="5268913" y="5278438"/>
          <p14:tracePt t="317577" x="5300663" y="5286375"/>
          <p14:tracePt t="317586" x="5318125" y="5302250"/>
          <p14:tracePt t="317602" x="5341938" y="5310188"/>
          <p14:tracePt t="317610" x="5349875" y="5319713"/>
          <p14:tracePt t="317618" x="5357813" y="5319713"/>
          <p14:tracePt t="317633" x="5373688" y="5319713"/>
          <p14:tracePt t="317662" x="5381625" y="5319713"/>
          <p14:tracePt t="317689" x="5381625" y="5327650"/>
          <p14:tracePt t="317697" x="5389563" y="5327650"/>
          <p14:tracePt t="317724" x="5397500" y="5327650"/>
          <p14:tracePt t="317731" x="5405438" y="5327650"/>
          <p14:tracePt t="317738" x="5413375" y="5327650"/>
          <p14:tracePt t="317747" x="5421313" y="5327650"/>
          <p14:tracePt t="317754" x="5437188" y="5327650"/>
          <p14:tracePt t="317762" x="5484813" y="5327650"/>
          <p14:tracePt t="317769" x="5508625" y="5327650"/>
          <p14:tracePt t="317777" x="5548313" y="5327650"/>
          <p14:tracePt t="317786" x="5627688" y="5327650"/>
          <p14:tracePt t="317794" x="5643563" y="5327650"/>
          <p14:tracePt t="317802" x="5667375" y="5327650"/>
          <p14:tracePt t="317810" x="5692775" y="5319713"/>
          <p14:tracePt t="317826" x="5700713" y="5319713"/>
          <p14:tracePt t="317842" x="5700713" y="5310188"/>
          <p14:tracePt t="317865" x="5708650" y="5302250"/>
          <p14:tracePt t="317873" x="5716588" y="5278438"/>
          <p14:tracePt t="317881" x="5732463" y="5262563"/>
          <p14:tracePt t="317889" x="5764213" y="5191125"/>
          <p14:tracePt t="317897" x="5780088" y="5072063"/>
          <p14:tracePt t="317906" x="5803900" y="4976813"/>
          <p14:tracePt t="317913" x="5875338" y="4856163"/>
          <p14:tracePt t="317921" x="5891213" y="4800600"/>
          <p14:tracePt t="317930" x="5978525" y="4697413"/>
          <p14:tracePt t="317937" x="5994400" y="4681538"/>
          <p14:tracePt t="317946" x="6002338" y="4665663"/>
          <p14:tracePt t="317961" x="6010275" y="4665663"/>
          <p14:tracePt t="317985" x="6018213" y="4665663"/>
          <p14:tracePt t="318010" x="6018213" y="4673600"/>
          <p14:tracePt t="318018" x="6018213" y="4681538"/>
          <p14:tracePt t="318026" x="6018213" y="4689475"/>
          <p14:tracePt t="318033" x="6018213" y="4705350"/>
          <p14:tracePt t="318042" x="6010275" y="4721225"/>
          <p14:tracePt t="318058" x="5994400" y="4745038"/>
          <p14:tracePt t="318066" x="5994400" y="4752975"/>
          <p14:tracePt t="318074" x="5938838" y="4768850"/>
          <p14:tracePt t="318082" x="5930900" y="4784725"/>
          <p14:tracePt t="318089" x="5915025" y="4800600"/>
          <p14:tracePt t="318098" x="5891213" y="4840288"/>
          <p14:tracePt t="318106" x="5875338" y="4872038"/>
          <p14:tracePt t="318113" x="5867400" y="4887913"/>
          <p14:tracePt t="318122" x="5859463" y="4895850"/>
          <p14:tracePt t="318130" x="5851525" y="4911725"/>
          <p14:tracePt t="318162" x="5851525" y="4903788"/>
          <p14:tracePt t="318169" x="5851525" y="4895850"/>
          <p14:tracePt t="318186" x="5859463" y="4879975"/>
          <p14:tracePt t="318194" x="5867400" y="4872038"/>
          <p14:tracePt t="318202" x="5867400" y="4864100"/>
          <p14:tracePt t="318210" x="5875338" y="4864100"/>
          <p14:tracePt t="318218" x="5875338" y="4856163"/>
          <p14:tracePt t="318281" x="5875338" y="4864100"/>
          <p14:tracePt t="318289" x="5883275" y="4927600"/>
          <p14:tracePt t="318298" x="5883275" y="4951413"/>
          <p14:tracePt t="318306" x="5891213" y="4967288"/>
          <p14:tracePt t="318313" x="5891213" y="4984750"/>
          <p14:tracePt t="318322" x="5899150" y="5008563"/>
          <p14:tracePt t="318330" x="5907088" y="5016500"/>
          <p14:tracePt t="318338" x="5915025" y="5032375"/>
          <p14:tracePt t="318346" x="5922963" y="5048250"/>
          <p14:tracePt t="318354" x="5922963" y="5056188"/>
          <p14:tracePt t="318362" x="5938838" y="5072063"/>
          <p14:tracePt t="318381" x="5938838" y="5080000"/>
          <p14:tracePt t="318787" x="5938838" y="5087938"/>
          <p14:tracePt t="319409" x="5938838" y="5095875"/>
          <p14:tracePt t="319410" x="5938838" y="5103813"/>
          <p14:tracePt t="319433" x="5938838" y="5111750"/>
          <p14:tracePt t="319457" x="5938838" y="5119688"/>
          <p14:tracePt t="319474" x="5946775" y="5119688"/>
          <p14:tracePt t="327142" x="5938838" y="5119688"/>
          <p14:tracePt t="327262" x="5930900" y="5119688"/>
          <p14:tracePt t="327826" x="5922963" y="5119688"/>
          <p14:tracePt t="327910" x="5915025" y="5119688"/>
          <p14:tracePt t="330326" x="5907088" y="5119688"/>
          <p14:tracePt t="330334" x="5899150" y="5119688"/>
          <p14:tracePt t="330349" x="5891213" y="5103813"/>
          <p14:tracePt t="330358" x="5835650" y="5095875"/>
          <p14:tracePt t="330366" x="5819775" y="5080000"/>
          <p14:tracePt t="330373" x="5803900" y="5064125"/>
          <p14:tracePt t="330383" x="5748338" y="5040313"/>
          <p14:tracePt t="330389" x="5716588" y="4951413"/>
          <p14:tracePt t="330399" x="5667375" y="4911725"/>
          <p14:tracePt t="330406" x="5651500" y="4864100"/>
          <p14:tracePt t="330413" x="5651500" y="4808538"/>
          <p14:tracePt t="330422" x="5627688" y="4745038"/>
          <p14:tracePt t="330429" x="5619750" y="4665663"/>
          <p14:tracePt t="330438" x="5611813" y="4584700"/>
          <p14:tracePt t="330447" x="5611813" y="4521200"/>
          <p14:tracePt t="330454" x="5611813" y="4441825"/>
          <p14:tracePt t="330462" x="5603875" y="4330700"/>
          <p14:tracePt t="330474" x="5595938" y="4257675"/>
          <p14:tracePt t="330477" x="5580063" y="4186238"/>
          <p14:tracePt t="330485" x="5572125" y="4162425"/>
          <p14:tracePt t="330494" x="5564188" y="4146550"/>
          <p14:tracePt t="330501" x="5556250" y="4130675"/>
          <p14:tracePt t="330509" x="5556250" y="4122738"/>
          <p14:tracePt t="330517" x="5556250" y="4114800"/>
          <p14:tracePt t="330526" x="5548313" y="4106863"/>
          <p14:tracePt t="330535" x="5548313" y="4098925"/>
          <p14:tracePt t="330542" x="5548313" y="4090988"/>
          <p14:tracePt t="330565" x="5548313" y="4083050"/>
          <p14:tracePt t="330581" x="5556250" y="4075113"/>
          <p14:tracePt t="330598" x="5556250" y="4067175"/>
          <p14:tracePt t="330662" x="5564188" y="4075113"/>
          <p14:tracePt t="330670" x="5564188" y="4098925"/>
          <p14:tracePt t="330678" x="5564188" y="4106863"/>
          <p14:tracePt t="330686" x="5564188" y="4154488"/>
          <p14:tracePt t="330694" x="5564188" y="4170363"/>
          <p14:tracePt t="330701" x="5564188" y="4210050"/>
          <p14:tracePt t="330710" x="5580063" y="4233863"/>
          <p14:tracePt t="330717" x="5588000" y="4265613"/>
          <p14:tracePt t="330726" x="5588000" y="4291013"/>
          <p14:tracePt t="330734" x="5588000" y="4314825"/>
          <p14:tracePt t="330741" x="5588000" y="4330700"/>
          <p14:tracePt t="330758" x="5588000" y="4338638"/>
          <p14:tracePt t="330774" x="5588000" y="4346575"/>
          <p14:tracePt t="330783" x="5588000" y="4354513"/>
          <p14:tracePt t="330799" x="5588000" y="4362450"/>
          <p14:tracePt t="330806" x="5588000" y="4378325"/>
          <p14:tracePt t="330816" x="5580063" y="4378325"/>
          <p14:tracePt t="330821" x="5572125" y="4394200"/>
          <p14:tracePt t="330829" x="5556250" y="4402138"/>
          <p14:tracePt t="330837" x="5532438" y="4410075"/>
          <p14:tracePt t="330846" x="5524500" y="4418013"/>
          <p14:tracePt t="330853" x="5508625" y="4418013"/>
          <p14:tracePt t="330861" x="5500688" y="4425950"/>
          <p14:tracePt t="330869" x="5468938" y="4433888"/>
          <p14:tracePt t="330877" x="5453063" y="4433888"/>
          <p14:tracePt t="330885" x="5445125" y="4441825"/>
          <p14:tracePt t="330894" x="5437188" y="4441825"/>
          <p14:tracePt t="330901" x="5429250" y="4441825"/>
          <p14:tracePt t="330909" x="5413375" y="4441825"/>
          <p14:tracePt t="330917" x="5413375" y="4449763"/>
          <p14:tracePt t="330926" x="5397500" y="4449763"/>
          <p14:tracePt t="330934" x="5389563" y="4449763"/>
          <p14:tracePt t="330942" x="5381625" y="4449763"/>
          <p14:tracePt t="330949" x="5365750" y="4449763"/>
          <p14:tracePt t="330957" x="5349875" y="4457700"/>
          <p14:tracePt t="330966" x="5326063" y="4457700"/>
          <p14:tracePt t="330973" x="5310188" y="4457700"/>
          <p14:tracePt t="330982" x="5292725" y="4465638"/>
          <p14:tracePt t="330989" x="5268913" y="4465638"/>
          <p14:tracePt t="330999" x="5260975" y="4465638"/>
          <p14:tracePt t="331006" x="5237163" y="4465638"/>
          <p14:tracePt t="331014" x="5229225" y="4465638"/>
          <p14:tracePt t="331022" x="5221288" y="4465638"/>
          <p14:tracePt t="331029" x="5205413" y="4465638"/>
          <p14:tracePt t="331038" x="5197475" y="4465638"/>
          <p14:tracePt t="331047" x="5189538" y="4465638"/>
          <p14:tracePt t="331054" x="5181600" y="4465638"/>
          <p14:tracePt t="331062" x="5173663" y="4465638"/>
          <p14:tracePt t="331094" x="5165725" y="4465638"/>
          <p14:tracePt t="331102" x="5157788" y="4465638"/>
          <p14:tracePt t="331118" x="5149850" y="4465638"/>
          <p14:tracePt t="331126" x="5141913" y="4465638"/>
          <p14:tracePt t="331135" x="5126038" y="4465638"/>
          <p14:tracePt t="331142" x="5118100" y="4465638"/>
          <p14:tracePt t="331149" x="5110163" y="4465638"/>
          <p14:tracePt t="331158" x="5094288" y="4465638"/>
          <p14:tracePt t="331166" x="5078413" y="4465638"/>
          <p14:tracePt t="331173" x="5070475" y="4465638"/>
          <p14:tracePt t="331183" x="5062538" y="4465638"/>
          <p14:tracePt t="331189" x="5038725" y="4465638"/>
          <p14:tracePt t="331199" x="5014913" y="4465638"/>
          <p14:tracePt t="331215" x="5006975" y="4465638"/>
          <p14:tracePt t="331222" x="4999038" y="4465638"/>
          <p14:tracePt t="331286" x="4991100" y="4465638"/>
          <p14:tracePt t="331294" x="4991100" y="4473575"/>
          <p14:tracePt t="331310" x="4991100" y="4481513"/>
          <p14:tracePt t="331318" x="4983163" y="4481513"/>
          <p14:tracePt t="331325" x="4983163" y="4489450"/>
          <p14:tracePt t="331334" x="4983163" y="4497388"/>
          <p14:tracePt t="331350" x="4983163" y="4513263"/>
          <p14:tracePt t="331374" x="4983163" y="4521200"/>
          <p14:tracePt t="331389" x="4983163" y="4529138"/>
          <p14:tracePt t="331405" x="4991100" y="4537075"/>
          <p14:tracePt t="331432" x="5022850" y="4537075"/>
          <p14:tracePt t="331438" x="5038725" y="4537075"/>
          <p14:tracePt t="331758" x="5038725" y="4545013"/>
          <p14:tracePt t="331766" x="5038725" y="4552950"/>
          <p14:tracePt t="331773" x="5046663" y="4552950"/>
          <p14:tracePt t="331781" x="5054600" y="4552950"/>
          <p14:tracePt t="331790" x="5062538" y="4552950"/>
          <p14:tracePt t="331814" x="5062538" y="4560888"/>
          <p14:tracePt t="331823" x="5054600" y="4560888"/>
          <p14:tracePt t="331829" x="5046663" y="4560888"/>
          <p14:tracePt t="331838" x="5030788" y="4560888"/>
          <p14:tracePt t="331845" x="5006975" y="4560888"/>
          <p14:tracePt t="331862" x="4999038" y="4560888"/>
          <p14:tracePt t="331869" x="4983163" y="4560888"/>
          <p14:tracePt t="331877" x="4975225" y="4560888"/>
          <p14:tracePt t="331886" x="4967288" y="4560888"/>
          <p14:tracePt t="331893" x="4951413" y="4560888"/>
          <p14:tracePt t="331902" x="4933950" y="4560888"/>
          <p14:tracePt t="331909" x="4918075" y="4560888"/>
          <p14:tracePt t="331918" x="4910138" y="4560888"/>
          <p14:tracePt t="331925" x="4894263" y="4560888"/>
          <p14:tracePt t="331934" x="4878388" y="4560888"/>
          <p14:tracePt t="331943" x="4854575" y="4552950"/>
          <p14:tracePt t="331950" x="4814888" y="4552950"/>
          <p14:tracePt t="331957" x="4743450" y="4552950"/>
          <p14:tracePt t="331967" x="4656138" y="4545013"/>
          <p14:tracePt t="331973" x="4567238" y="4545013"/>
          <p14:tracePt t="331985" x="4519613" y="4537075"/>
          <p14:tracePt t="331989" x="4432300" y="4529138"/>
          <p14:tracePt t="331998" x="4416425" y="4521200"/>
          <p14:tracePt t="332006" x="4400550" y="4513263"/>
          <p14:tracePt t="332013" x="4384675" y="4513263"/>
          <p14:tracePt t="332023" x="4376738" y="4505325"/>
          <p14:tracePt t="332038" x="4376738" y="4497388"/>
          <p14:tracePt t="332149" x="4368800" y="4497388"/>
          <p14:tracePt t="332182" x="4360863" y="4497388"/>
          <p14:tracePt t="332205" x="4352925" y="4497388"/>
          <p14:tracePt t="332214" x="4344988" y="4497388"/>
          <p14:tracePt t="332222" x="4337050" y="4497388"/>
          <p14:tracePt t="332229" x="4329113" y="4497388"/>
          <p14:tracePt t="332238" x="4321175" y="4497388"/>
          <p14:tracePt t="332245" x="4305300" y="4497388"/>
          <p14:tracePt t="332254" x="4281488" y="4497388"/>
          <p14:tracePt t="332261" x="4265613" y="4497388"/>
          <p14:tracePt t="332269" x="4249738" y="4497388"/>
          <p14:tracePt t="332277" x="4192588" y="4497388"/>
          <p14:tracePt t="332290" x="4176713" y="4497388"/>
          <p14:tracePt t="332294" x="4113213" y="4497388"/>
          <p14:tracePt t="332302" x="4025900" y="4497388"/>
          <p14:tracePt t="332310" x="3962400" y="4497388"/>
          <p14:tracePt t="332318" x="3890963" y="4497388"/>
          <p14:tracePt t="332325" x="3867150" y="4497388"/>
          <p14:tracePt t="332334" x="3833813" y="4497388"/>
          <p14:tracePt t="332341" x="3817938" y="4497388"/>
          <p14:tracePt t="332349" x="3794125" y="4497388"/>
          <p14:tracePt t="332358" x="3762375" y="4497388"/>
          <p14:tracePt t="332365" x="3746500" y="4497388"/>
          <p14:tracePt t="332373" x="3738563" y="4497388"/>
          <p14:tracePt t="332382" x="3730625" y="4489450"/>
          <p14:tracePt t="332390" x="3722688" y="4489450"/>
          <p14:tracePt t="332731" x="3722688" y="4481513"/>
          <p14:tracePt t="332747" x="3722688" y="4473575"/>
          <p14:tracePt t="332751" x="3722688" y="4465638"/>
          <p14:tracePt t="332766" x="3714750" y="4441825"/>
          <p14:tracePt t="332782" x="3714750" y="4425950"/>
          <p14:tracePt t="332789" x="3714750" y="4410075"/>
          <p14:tracePt t="332797" x="3714750" y="4394200"/>
          <p14:tracePt t="332805" x="3714750" y="4378325"/>
          <p14:tracePt t="332813" x="3714750" y="4354513"/>
          <p14:tracePt t="332822" x="3714750" y="4338638"/>
          <p14:tracePt t="332829" x="3714750" y="4330700"/>
          <p14:tracePt t="332838" x="3714750" y="4306888"/>
          <p14:tracePt t="332846" x="3714750" y="4298950"/>
          <p14:tracePt t="332854" x="3714750" y="4281488"/>
          <p14:tracePt t="332862" x="3714750" y="4273550"/>
          <p14:tracePt t="332870" x="3706813" y="4265613"/>
          <p14:tracePt t="332877" x="3706813" y="4241800"/>
          <p14:tracePt t="332885" x="3706813" y="4233863"/>
          <p14:tracePt t="332894" x="3706813" y="4202113"/>
          <p14:tracePt t="332901" x="3706813" y="4194175"/>
          <p14:tracePt t="332909" x="3706813" y="4186238"/>
          <p14:tracePt t="332918" x="3706813" y="4170363"/>
          <p14:tracePt t="332925" x="3714750" y="4162425"/>
          <p14:tracePt t="332934" x="3714750" y="4154488"/>
          <p14:tracePt t="332942" x="3722688" y="4146550"/>
          <p14:tracePt t="332949" x="3722688" y="4138613"/>
          <p14:tracePt t="332958" x="3722688" y="4130675"/>
          <p14:tracePt t="332974" x="3730625" y="4130675"/>
          <p14:tracePt t="332983" x="3730625" y="4122738"/>
          <p14:tracePt t="332998" x="3730625" y="4114800"/>
          <p14:tracePt t="333013" x="3738563" y="4114800"/>
          <p14:tracePt t="333069" x="3746500" y="4106863"/>
          <p14:tracePt t="333078" x="3746500" y="4098925"/>
          <p14:tracePt t="333085" x="3762375" y="4090988"/>
          <p14:tracePt t="333094" x="3770313" y="4083050"/>
          <p14:tracePt t="333101" x="3778250" y="4075113"/>
          <p14:tracePt t="333109" x="3802063" y="4075113"/>
          <p14:tracePt t="333118" x="3802063" y="4067175"/>
          <p14:tracePt t="333126" x="3817938" y="4067175"/>
          <p14:tracePt t="333133" x="3825875" y="4059238"/>
          <p14:tracePt t="333158" x="3833813" y="4059238"/>
          <p14:tracePt t="333182" x="3843338" y="4059238"/>
          <p14:tracePt t="333205" x="3851275" y="4059238"/>
          <p14:tracePt t="333246" x="3851275" y="4067175"/>
          <p14:tracePt t="333254" x="3859213" y="4067175"/>
          <p14:tracePt t="333263" x="3859213" y="4075113"/>
          <p14:tracePt t="333278" x="3859213" y="4083050"/>
          <p14:tracePt t="333285" x="3859213" y="4090988"/>
          <p14:tracePt t="333295" x="3859213" y="4098925"/>
          <p14:tracePt t="333301" x="3859213" y="4114800"/>
          <p14:tracePt t="333309" x="3859213" y="4138613"/>
          <p14:tracePt t="333317" x="3859213" y="4162425"/>
          <p14:tracePt t="333326" x="3859213" y="4178300"/>
          <p14:tracePt t="333333" x="3859213" y="4202113"/>
          <p14:tracePt t="333342" x="3859213" y="4217988"/>
          <p14:tracePt t="333350" x="3859213" y="4233863"/>
          <p14:tracePt t="333358" x="3859213" y="4241800"/>
          <p14:tracePt t="333367" x="3859213" y="4249738"/>
          <p14:tracePt t="333374" x="3859213" y="4257675"/>
          <p14:tracePt t="333383" x="3859213" y="4265613"/>
          <p14:tracePt t="333398" x="3859213" y="4273550"/>
          <p14:tracePt t="333421" x="3859213" y="4281488"/>
          <p14:tracePt t="333662" x="3859213" y="4291013"/>
          <p14:tracePt t="333999" x="3859213" y="4298950"/>
          <p14:tracePt t="334006" x="3859213" y="4306888"/>
          <p14:tracePt t="334022" x="3859213" y="4314825"/>
          <p14:tracePt t="334029" x="3859213" y="4330700"/>
          <p14:tracePt t="334046" x="3859213" y="4338638"/>
          <p14:tracePt t="334070" x="3859213" y="4346575"/>
          <p14:tracePt t="337414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Bulk free energy density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4B814E66-CAED-424D-8941-4768ABFF5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6" y="1556743"/>
            <a:ext cx="8640763" cy="504068"/>
          </a:xfrm>
        </p:spPr>
        <p:txBody>
          <a:bodyPr/>
          <a:lstStyle/>
          <a:p>
            <a:r>
              <a:rPr lang="en-US" dirty="0"/>
              <a:t>Solidification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091BAD1-F91B-41B9-A967-E522E557F41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00" y="2082679"/>
            <a:ext cx="6415779" cy="41545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B1E0DB9-CF82-4E07-953E-05801E2B53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480" y="2564880"/>
            <a:ext cx="4861206" cy="386219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D69BE19-72FE-484F-A0E2-C7FACFB4FDA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100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1858">
        <p:fade/>
      </p:transition>
    </mc:Choice>
    <mc:Fallback>
      <p:transition advTm="2018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67" x="4289425" y="3484563"/>
          <p14:tracePt t="3239" x="4289425" y="3492500"/>
          <p14:tracePt t="3271" x="4289425" y="3500438"/>
          <p14:tracePt t="6975" x="4289425" y="3508375"/>
          <p14:tracePt t="7113" x="4297363" y="3508375"/>
          <p14:tracePt t="7128" x="4297363" y="3516313"/>
          <p14:tracePt t="10529" x="4297363" y="3524250"/>
          <p14:tracePt t="10536" x="4297363" y="3532188"/>
          <p14:tracePt t="10544" x="4297363" y="3540125"/>
          <p14:tracePt t="10553" x="4305300" y="3548063"/>
          <p14:tracePt t="10560" x="4305300" y="3556000"/>
          <p14:tracePt t="10583" x="4305300" y="3563938"/>
          <p14:tracePt t="10744" x="4297363" y="3548063"/>
          <p14:tracePt t="10751" x="4289425" y="3540125"/>
          <p14:tracePt t="10760" x="4281488" y="3532188"/>
          <p14:tracePt t="10769" x="4273550" y="3516313"/>
          <p14:tracePt t="10775" x="4265613" y="3508375"/>
          <p14:tracePt t="10786" x="4249738" y="3484563"/>
          <p14:tracePt t="10795" x="4241800" y="3476625"/>
          <p14:tracePt t="10799" x="4233863" y="3452813"/>
          <p14:tracePt t="10807" x="4210050" y="3389313"/>
          <p14:tracePt t="10816" x="4200525" y="3373438"/>
          <p14:tracePt t="10823" x="4176713" y="3270250"/>
          <p14:tracePt t="10832" x="4121150" y="3197225"/>
          <p14:tracePt t="10839" x="4105275" y="3125788"/>
          <p14:tracePt t="10848" x="4097338" y="3094038"/>
          <p14:tracePt t="10855" x="4041775" y="3030538"/>
          <p14:tracePt t="10863" x="4033838" y="2982913"/>
          <p14:tracePt t="10871" x="4010025" y="2927350"/>
          <p14:tracePt t="10879" x="4010025" y="2909888"/>
          <p14:tracePt t="10888" x="3994150" y="2862263"/>
          <p14:tracePt t="10895" x="3986213" y="2814638"/>
          <p14:tracePt t="10904" x="3978275" y="2743200"/>
          <p14:tracePt t="10911" x="3962400" y="2703513"/>
          <p14:tracePt t="10918" x="3962400" y="2584450"/>
          <p14:tracePt t="10927" x="3962400" y="2519363"/>
          <p14:tracePt t="10935" x="3954463" y="2416175"/>
          <p14:tracePt t="10947" x="3954463" y="2297113"/>
          <p14:tracePt t="10952" x="3946525" y="2265363"/>
          <p14:tracePt t="10959" x="3938588" y="2216150"/>
          <p14:tracePt t="10968" x="3930650" y="2160588"/>
          <p14:tracePt t="10975" x="3930650" y="2128838"/>
          <p14:tracePt t="10984" x="3930650" y="2112963"/>
          <p14:tracePt t="10991" x="3922713" y="2065338"/>
          <p14:tracePt t="11001" x="3914775" y="2025650"/>
          <p14:tracePt t="11007" x="3906838" y="2009775"/>
          <p14:tracePt t="11016" x="3898900" y="1962150"/>
          <p14:tracePt t="11023" x="3890963" y="1946275"/>
          <p14:tracePt t="11031" x="3890963" y="1930400"/>
          <p14:tracePt t="11039" x="3883025" y="1914525"/>
          <p14:tracePt t="11047" x="3875088" y="1906588"/>
          <p14:tracePt t="11055" x="3867150" y="1898650"/>
          <p14:tracePt t="11063" x="3859213" y="1898650"/>
          <p14:tracePt t="11071" x="3843338" y="1898650"/>
          <p14:tracePt t="11079" x="3817938" y="1898650"/>
          <p14:tracePt t="11087" x="3802063" y="1898650"/>
          <p14:tracePt t="11095" x="3738563" y="1914525"/>
          <p14:tracePt t="11103" x="3651250" y="1922463"/>
          <p14:tracePt t="11111" x="3619500" y="1938338"/>
          <p14:tracePt t="11119" x="3540125" y="1946275"/>
          <p14:tracePt t="11129" x="3395663" y="1946275"/>
          <p14:tracePt t="11139" x="3244850" y="1946275"/>
          <p14:tracePt t="11143" x="3100388" y="1962150"/>
          <p14:tracePt t="11152" x="2933700" y="1985963"/>
          <p14:tracePt t="11159" x="2814638" y="2001838"/>
          <p14:tracePt t="11168" x="2678113" y="2017713"/>
          <p14:tracePt t="11175" x="2479675" y="2025650"/>
          <p14:tracePt t="11184" x="2303463" y="2073275"/>
          <p14:tracePt t="11191" x="2224088" y="2081213"/>
          <p14:tracePt t="11199" x="2105025" y="2097088"/>
          <p14:tracePt t="11221" x="1873250" y="2152650"/>
          <p14:tracePt t="11223" x="1754188" y="2176463"/>
          <p14:tracePt t="11231" x="1658938" y="2184400"/>
          <p14:tracePt t="11239" x="1585913" y="2184400"/>
          <p14:tracePt t="11247" x="1498600" y="2192338"/>
          <p14:tracePt t="11255" x="1458913" y="2200275"/>
          <p14:tracePt t="11263" x="1387475" y="2200275"/>
          <p14:tracePt t="11271" x="1363663" y="2200275"/>
          <p14:tracePt t="11279" x="1347788" y="2200275"/>
          <p14:tracePt t="11287" x="1339850" y="2200275"/>
          <p14:tracePt t="11303" x="1331913" y="2200275"/>
          <p14:tracePt t="11335" x="1323975" y="2200275"/>
          <p14:tracePt t="11343" x="1323975" y="2208213"/>
          <p14:tracePt t="11352" x="1323975" y="2216150"/>
          <p14:tracePt t="11359" x="1316038" y="2224088"/>
          <p14:tracePt t="11369" x="1308100" y="2233613"/>
          <p14:tracePt t="11375" x="1300163" y="2241550"/>
          <p14:tracePt t="11384" x="1284288" y="2265363"/>
          <p14:tracePt t="11390" x="1274763" y="2273300"/>
          <p14:tracePt t="11399" x="1258888" y="2289175"/>
          <p14:tracePt t="11407" x="1250950" y="2305050"/>
          <p14:tracePt t="11415" x="1235075" y="2328863"/>
          <p14:tracePt t="11423" x="1227138" y="2336800"/>
          <p14:tracePt t="11431" x="1219200" y="2352675"/>
          <p14:tracePt t="11439" x="1211263" y="2360613"/>
          <p14:tracePt t="11447" x="1203325" y="2368550"/>
          <p14:tracePt t="11463" x="1195388" y="2376488"/>
          <p14:tracePt t="11680" x="1203325" y="2376488"/>
          <p14:tracePt t="11703" x="1211263" y="2376488"/>
          <p14:tracePt t="11711" x="1227138" y="2376488"/>
          <p14:tracePt t="11727" x="1250950" y="2376488"/>
          <p14:tracePt t="11735" x="1266825" y="2376488"/>
          <p14:tracePt t="11743" x="1274763" y="2376488"/>
          <p14:tracePt t="11751" x="1331913" y="2384425"/>
          <p14:tracePt t="11759" x="1347788" y="2384425"/>
          <p14:tracePt t="11767" x="1411288" y="2384425"/>
          <p14:tracePt t="11776" x="1498600" y="2384425"/>
          <p14:tracePt t="11783" x="1593850" y="2384425"/>
          <p14:tracePt t="11791" x="1666875" y="2384425"/>
          <p14:tracePt t="11799" x="1809750" y="2384425"/>
          <p14:tracePt t="11808" x="1928813" y="2384425"/>
          <p14:tracePt t="11814" x="2033588" y="2384425"/>
          <p14:tracePt t="11827" x="2208213" y="2384425"/>
          <p14:tracePt t="11831" x="2271713" y="2384425"/>
          <p14:tracePt t="11841" x="2374900" y="2384425"/>
          <p14:tracePt t="11847" x="2463800" y="2376488"/>
          <p14:tracePt t="11856" x="2559050" y="2368550"/>
          <p14:tracePt t="11863" x="2630488" y="2368550"/>
          <p14:tracePt t="11871" x="2751138" y="2368550"/>
          <p14:tracePt t="11879" x="2846388" y="2368550"/>
          <p14:tracePt t="11887" x="2917825" y="2368550"/>
          <p14:tracePt t="11895" x="3036888" y="2368550"/>
          <p14:tracePt t="11903" x="3100388" y="2368550"/>
          <p14:tracePt t="11911" x="3205163" y="2368550"/>
          <p14:tracePt t="11919" x="3292475" y="2352675"/>
          <p14:tracePt t="11927" x="3387725" y="2352675"/>
          <p14:tracePt t="11935" x="3492500" y="2352675"/>
          <p14:tracePt t="11943" x="3571875" y="2352675"/>
          <p14:tracePt t="11951" x="3667125" y="2352675"/>
          <p14:tracePt t="11959" x="3746500" y="2352675"/>
          <p14:tracePt t="11967" x="3859213" y="2352675"/>
          <p14:tracePt t="11975" x="3922713" y="2352675"/>
          <p14:tracePt t="11983" x="4025900" y="2352675"/>
          <p14:tracePt t="11991" x="4144963" y="2360613"/>
          <p14:tracePt t="11999" x="4265613" y="2360613"/>
          <p14:tracePt t="12003" x="4424363" y="2368550"/>
          <p14:tracePt t="12015" x="4543425" y="2368550"/>
          <p14:tracePt t="12023" x="4656138" y="2368550"/>
          <p14:tracePt t="12031" x="4814888" y="2368550"/>
          <p14:tracePt t="12041" x="4975225" y="2368550"/>
          <p14:tracePt t="12047" x="5086350" y="2376488"/>
          <p14:tracePt t="12056" x="5213350" y="2376488"/>
          <p14:tracePt t="12063" x="5365750" y="2376488"/>
          <p14:tracePt t="12071" x="5461000" y="2376488"/>
          <p14:tracePt t="12079" x="5572125" y="2384425"/>
          <p14:tracePt t="12087" x="5651500" y="2384425"/>
          <p14:tracePt t="12095" x="5748338" y="2392363"/>
          <p14:tracePt t="12103" x="5859463" y="2392363"/>
          <p14:tracePt t="12110" x="5938838" y="2392363"/>
          <p14:tracePt t="12119" x="6083300" y="2392363"/>
          <p14:tracePt t="12126" x="6226175" y="2400300"/>
          <p14:tracePt t="12135" x="6376988" y="2400300"/>
          <p14:tracePt t="12143" x="6442075" y="2400300"/>
          <p14:tracePt t="12156" x="6569075" y="2400300"/>
          <p14:tracePt t="12158" x="6727825" y="2416175"/>
          <p14:tracePt t="12167" x="6792913" y="2416175"/>
          <p14:tracePt t="12175" x="6832600" y="2416175"/>
          <p14:tracePt t="12183" x="6919913" y="2416175"/>
          <p14:tracePt t="12192" x="6951663" y="2416175"/>
          <p14:tracePt t="12209" x="7023100" y="2424113"/>
          <p14:tracePt t="12215" x="7038975" y="2432050"/>
          <p14:tracePt t="12223" x="7046913" y="2439988"/>
          <p14:tracePt t="12231" x="7054850" y="2439988"/>
          <p14:tracePt t="12918" x="7054850" y="2447925"/>
          <p14:tracePt t="13015" x="7054850" y="2455863"/>
          <p14:tracePt t="13057" x="7054850" y="2463800"/>
          <p14:tracePt t="13079" x="7046913" y="2463800"/>
          <p14:tracePt t="13087" x="7046913" y="2471738"/>
          <p14:tracePt t="13095" x="7031038" y="2471738"/>
          <p14:tracePt t="13111" x="7023100" y="2479675"/>
          <p14:tracePt t="13119" x="7015163" y="2487613"/>
          <p14:tracePt t="13127" x="7007225" y="2487613"/>
          <p14:tracePt t="13135" x="6959600" y="2495550"/>
          <p14:tracePt t="13144" x="6935788" y="2511425"/>
          <p14:tracePt t="13151" x="6872288" y="2519363"/>
          <p14:tracePt t="13160" x="6769100" y="2527300"/>
          <p14:tracePt t="13167" x="6640513" y="2559050"/>
          <p14:tracePt t="13176" x="6521450" y="2576513"/>
          <p14:tracePt t="13183" x="6249988" y="2600325"/>
          <p14:tracePt t="13191" x="6091238" y="2616200"/>
          <p14:tracePt t="13199" x="5891213" y="2640013"/>
          <p14:tracePt t="13213" x="5667375" y="2640013"/>
          <p14:tracePt t="13214" x="5516563" y="2640013"/>
          <p14:tracePt t="13223" x="5405438" y="2640013"/>
          <p14:tracePt t="13231" x="5276850" y="2640013"/>
          <p14:tracePt t="13239" x="5157788" y="2640013"/>
          <p14:tracePt t="13247" x="5062538" y="2640013"/>
          <p14:tracePt t="13255" x="5022850" y="2640013"/>
          <p14:tracePt t="13263" x="4933950" y="2632075"/>
          <p14:tracePt t="13271" x="4894263" y="2624138"/>
          <p14:tracePt t="13279" x="4854575" y="2608263"/>
          <p14:tracePt t="13287" x="4799013" y="2608263"/>
          <p14:tracePt t="13295" x="4783138" y="2592388"/>
          <p14:tracePt t="13303" x="4767263" y="2592388"/>
          <p14:tracePt t="13311" x="4711700" y="2576513"/>
          <p14:tracePt t="13319" x="4695825" y="2566988"/>
          <p14:tracePt t="13327" x="4687888" y="2559050"/>
          <p14:tracePt t="13335" x="4656138" y="2543175"/>
          <p14:tracePt t="13343" x="4640263" y="2519363"/>
          <p14:tracePt t="13351" x="4624388" y="2503488"/>
          <p14:tracePt t="13360" x="4616450" y="2487613"/>
          <p14:tracePt t="13366" x="4616450" y="2439988"/>
          <p14:tracePt t="13376" x="4600575" y="2432050"/>
          <p14:tracePt t="13383" x="4592638" y="2424113"/>
          <p14:tracePt t="13390" x="4559300" y="2424113"/>
          <p14:tracePt t="13398" x="4551363" y="2408238"/>
          <p14:tracePt t="13406" x="4543425" y="2400300"/>
          <p14:tracePt t="13415" x="4535488" y="2376488"/>
          <p14:tracePt t="13422" x="4519613" y="2360613"/>
          <p14:tracePt t="13430" x="4519613" y="2344738"/>
          <p14:tracePt t="13439" x="4503738" y="2320925"/>
          <p14:tracePt t="13446" x="4495800" y="2281238"/>
          <p14:tracePt t="13454" x="4487863" y="2241550"/>
          <p14:tracePt t="13463" x="4471988" y="2184400"/>
          <p14:tracePt t="13471" x="4464050" y="2152650"/>
          <p14:tracePt t="13479" x="4432300" y="2097088"/>
          <p14:tracePt t="13487" x="4408488" y="2041525"/>
          <p14:tracePt t="13495" x="4384675" y="2025650"/>
          <p14:tracePt t="13502" x="4376738" y="2017713"/>
          <p14:tracePt t="13511" x="4368800" y="2009775"/>
          <p14:tracePt t="13519" x="4360863" y="2001838"/>
          <p14:tracePt t="13526" x="4344988" y="1985963"/>
          <p14:tracePt t="13534" x="4344988" y="1978025"/>
          <p14:tracePt t="13543" x="4329113" y="1970088"/>
          <p14:tracePt t="13551" x="4321175" y="1962150"/>
          <p14:tracePt t="13559" x="4313238" y="1954213"/>
          <p14:tracePt t="13567" x="4289425" y="1946275"/>
          <p14:tracePt t="13576" x="4265613" y="1938338"/>
          <p14:tracePt t="13583" x="4200525" y="1930400"/>
          <p14:tracePt t="13591" x="4184650" y="1914525"/>
          <p14:tracePt t="13599" x="4137025" y="1914525"/>
          <p14:tracePt t="13607" x="4073525" y="1906588"/>
          <p14:tracePt t="13615" x="4025900" y="1898650"/>
          <p14:tracePt t="13623" x="3970338" y="1898650"/>
          <p14:tracePt t="13631" x="3954463" y="1890713"/>
          <p14:tracePt t="13639" x="3946525" y="1890713"/>
          <p14:tracePt t="13647" x="3930650" y="1890713"/>
          <p14:tracePt t="13655" x="3922713" y="1890713"/>
          <p14:tracePt t="13704" x="3914775" y="1890713"/>
          <p14:tracePt t="13719" x="3906838" y="1890713"/>
          <p14:tracePt t="13735" x="3898900" y="1898650"/>
          <p14:tracePt t="13742" x="3890963" y="1906588"/>
          <p14:tracePt t="13751" x="3883025" y="1914525"/>
          <p14:tracePt t="13759" x="3867150" y="1922463"/>
          <p14:tracePt t="13767" x="3851275" y="1922463"/>
          <p14:tracePt t="13776" x="3843338" y="1930400"/>
          <p14:tracePt t="13783" x="3817938" y="1938338"/>
          <p14:tracePt t="13791" x="3810000" y="1938338"/>
          <p14:tracePt t="13799" x="3794125" y="1938338"/>
          <p14:tracePt t="13807" x="3770313" y="1946275"/>
          <p14:tracePt t="13815" x="3770313" y="1954213"/>
          <p14:tracePt t="13823" x="3762375" y="1954213"/>
          <p14:tracePt t="13831" x="3746500" y="1954213"/>
          <p14:tracePt t="13839" x="3738563" y="1954213"/>
          <p14:tracePt t="13847" x="3730625" y="1954213"/>
          <p14:tracePt t="13855" x="3722688" y="1954213"/>
          <p14:tracePt t="13863" x="3714750" y="1962150"/>
          <p14:tracePt t="13871" x="3706813" y="1962150"/>
          <p14:tracePt t="13879" x="3690938" y="1962150"/>
          <p14:tracePt t="13895" x="3667125" y="1962150"/>
          <p14:tracePt t="13903" x="3659188" y="1962150"/>
          <p14:tracePt t="13911" x="3635375" y="1970088"/>
          <p14:tracePt t="13920" x="3627438" y="1970088"/>
          <p14:tracePt t="13935" x="3611563" y="1970088"/>
          <p14:tracePt t="13951" x="3603625" y="1970088"/>
          <p14:tracePt t="13967" x="3587750" y="1978025"/>
          <p14:tracePt t="13983" x="3579813" y="1985963"/>
          <p14:tracePt t="13999" x="3571875" y="1985963"/>
          <p14:tracePt t="14007" x="3571875" y="1993900"/>
          <p14:tracePt t="14023" x="3563938" y="1993900"/>
          <p14:tracePt t="14031" x="3563938" y="2009775"/>
          <p14:tracePt t="14047" x="3556000" y="2017713"/>
          <p14:tracePt t="14055" x="3556000" y="2025650"/>
          <p14:tracePt t="14071" x="3556000" y="2033588"/>
          <p14:tracePt t="14079" x="3556000" y="2041525"/>
          <p14:tracePt t="14087" x="3556000" y="2057400"/>
          <p14:tracePt t="14104" x="3556000" y="2073275"/>
          <p14:tracePt t="14111" x="3556000" y="2081213"/>
          <p14:tracePt t="14119" x="3556000" y="2105025"/>
          <p14:tracePt t="14127" x="3556000" y="2120900"/>
          <p14:tracePt t="14135" x="3556000" y="2144713"/>
          <p14:tracePt t="14143" x="3556000" y="2168525"/>
          <p14:tracePt t="14151" x="3556000" y="2184400"/>
          <p14:tracePt t="14159" x="3563938" y="2192338"/>
          <p14:tracePt t="14167" x="3571875" y="2216150"/>
          <p14:tracePt t="14176" x="3571875" y="2233613"/>
          <p14:tracePt t="14183" x="3587750" y="2241550"/>
          <p14:tracePt t="14191" x="3595688" y="2249488"/>
          <p14:tracePt t="14199" x="3611563" y="2257425"/>
          <p14:tracePt t="14213" x="3611563" y="2273300"/>
          <p14:tracePt t="14215" x="3627438" y="2273300"/>
          <p14:tracePt t="14223" x="3643313" y="2281238"/>
          <p14:tracePt t="14231" x="3651250" y="2281238"/>
          <p14:tracePt t="14239" x="3667125" y="2289175"/>
          <p14:tracePt t="14247" x="3690938" y="2297113"/>
          <p14:tracePt t="14255" x="3714750" y="2312988"/>
          <p14:tracePt t="14263" x="3730625" y="2320925"/>
          <p14:tracePt t="14271" x="3770313" y="2328863"/>
          <p14:tracePt t="14275" x="3778250" y="2328863"/>
          <p14:tracePt t="14287" x="3802063" y="2336800"/>
          <p14:tracePt t="14295" x="3802063" y="2344738"/>
          <p14:tracePt t="14303" x="3817938" y="2344738"/>
          <p14:tracePt t="14320" x="3825875" y="2344738"/>
          <p14:tracePt t="14367" x="3833813" y="2352675"/>
          <p14:tracePt t="14384" x="3843338" y="2352675"/>
          <p14:tracePt t="14391" x="3851275" y="2352675"/>
          <p14:tracePt t="14399" x="3859213" y="2336800"/>
          <p14:tracePt t="14407" x="3867150" y="2320925"/>
          <p14:tracePt t="14415" x="3867150" y="2273300"/>
          <p14:tracePt t="14427" x="3875088" y="2257425"/>
          <p14:tracePt t="14431" x="3875088" y="2249488"/>
          <p14:tracePt t="14439" x="3875088" y="2241550"/>
          <p14:tracePt t="14447" x="3875088" y="2233613"/>
          <p14:tracePt t="14455" x="3867150" y="2224088"/>
          <p14:tracePt t="14471" x="3859213" y="2224088"/>
          <p14:tracePt t="14479" x="3851275" y="2224088"/>
          <p14:tracePt t="14487" x="3843338" y="2224088"/>
          <p14:tracePt t="14494" x="3833813" y="2224088"/>
          <p14:tracePt t="14503" x="3817938" y="2224088"/>
          <p14:tracePt t="14511" x="3794125" y="2224088"/>
          <p14:tracePt t="14519" x="3778250" y="2233613"/>
          <p14:tracePt t="14527" x="3754438" y="2249488"/>
          <p14:tracePt t="14535" x="3714750" y="2257425"/>
          <p14:tracePt t="14544" x="3675063" y="2273300"/>
          <p14:tracePt t="14552" x="3651250" y="2281238"/>
          <p14:tracePt t="14559" x="3627438" y="2297113"/>
          <p14:tracePt t="14567" x="3619500" y="2297113"/>
          <p14:tracePt t="14579" x="3595688" y="2297113"/>
          <p14:tracePt t="14584" x="3587750" y="2297113"/>
          <p14:tracePt t="14591" x="3579813" y="2305050"/>
          <p14:tracePt t="14607" x="3571875" y="2305050"/>
          <p14:tracePt t="14623" x="3563938" y="2305050"/>
          <p14:tracePt t="14655" x="3563938" y="2312988"/>
          <p14:tracePt t="14663" x="3563938" y="2320925"/>
          <p14:tracePt t="14753" x="3571875" y="2328863"/>
          <p14:tracePt t="14768" x="3579813" y="2336800"/>
          <p14:tracePt t="14783" x="3587750" y="2344738"/>
          <p14:tracePt t="14799" x="3595688" y="2352675"/>
          <p14:tracePt t="14807" x="3603625" y="2360613"/>
          <p14:tracePt t="14815" x="3611563" y="2360613"/>
          <p14:tracePt t="14823" x="3611563" y="2376488"/>
          <p14:tracePt t="14831" x="3635375" y="2400300"/>
          <p14:tracePt t="14838" x="3643313" y="2408238"/>
          <p14:tracePt t="14847" x="3651250" y="2424113"/>
          <p14:tracePt t="14855" x="3659188" y="2432050"/>
          <p14:tracePt t="14863" x="3683000" y="2447925"/>
          <p14:tracePt t="14884" x="3690938" y="2455863"/>
          <p14:tracePt t="14935" x="3683000" y="2455863"/>
          <p14:tracePt t="14943" x="3675063" y="2455863"/>
          <p14:tracePt t="14951" x="3667125" y="2455863"/>
          <p14:tracePt t="14959" x="3643313" y="2455863"/>
          <p14:tracePt t="14968" x="3619500" y="2455863"/>
          <p14:tracePt t="14976" x="3587750" y="2455863"/>
          <p14:tracePt t="14983" x="3516313" y="2455863"/>
          <p14:tracePt t="14992" x="3427413" y="2455863"/>
          <p14:tracePt t="14999" x="3363913" y="2455863"/>
          <p14:tracePt t="15008" x="3292475" y="2455863"/>
          <p14:tracePt t="15014" x="3181350" y="2455863"/>
          <p14:tracePt t="15023" x="3117850" y="2455863"/>
          <p14:tracePt t="15035" x="3005138" y="2455863"/>
          <p14:tracePt t="15038" x="2925763" y="2455863"/>
          <p14:tracePt t="15047" x="2830513" y="2455863"/>
          <p14:tracePt t="15055" x="2725738" y="2455863"/>
          <p14:tracePt t="15063" x="2638425" y="2455863"/>
          <p14:tracePt t="15071" x="2543175" y="2455863"/>
          <p14:tracePt t="15079" x="2439988" y="2455863"/>
          <p14:tracePt t="15087" x="2351088" y="2455863"/>
          <p14:tracePt t="15095" x="2255838" y="2455863"/>
          <p14:tracePt t="15103" x="2184400" y="2455863"/>
          <p14:tracePt t="15110" x="2041525" y="2455863"/>
          <p14:tracePt t="15119" x="1976438" y="2455863"/>
          <p14:tracePt t="15127" x="1897063" y="2455863"/>
          <p14:tracePt t="15135" x="1785938" y="2463800"/>
          <p14:tracePt t="15143" x="1754188" y="2463800"/>
          <p14:tracePt t="15151" x="1706563" y="2471738"/>
          <p14:tracePt t="15160" x="1682750" y="2471738"/>
          <p14:tracePt t="15167" x="1625600" y="2471738"/>
          <p14:tracePt t="15176" x="1577975" y="2471738"/>
          <p14:tracePt t="15182" x="1466850" y="2471738"/>
          <p14:tracePt t="15196" x="1371600" y="2471738"/>
          <p14:tracePt t="15199" x="1300163" y="2471738"/>
          <p14:tracePt t="15209" x="1179513" y="2471738"/>
          <p14:tracePt t="15215" x="1116013" y="2471738"/>
          <p14:tracePt t="15223" x="1012825" y="2471738"/>
          <p14:tracePt t="15231" x="892175" y="2471738"/>
          <p14:tracePt t="15239" x="796925" y="2471738"/>
          <p14:tracePt t="15247" x="757238" y="2471738"/>
          <p14:tracePt t="15255" x="669925" y="2471738"/>
          <p14:tracePt t="15263" x="661988" y="2471738"/>
          <p14:tracePt t="15271" x="646113" y="2471738"/>
          <p14:tracePt t="15279" x="638175" y="2471738"/>
          <p14:tracePt t="15287" x="630238" y="2471738"/>
          <p14:tracePt t="15303" x="622300" y="2471738"/>
          <p14:tracePt t="15311" x="614363" y="2471738"/>
          <p14:tracePt t="15327" x="606425" y="2471738"/>
          <p14:tracePt t="15425" x="622300" y="2471738"/>
          <p14:tracePt t="15432" x="646113" y="2455863"/>
          <p14:tracePt t="15439" x="677863" y="2439988"/>
          <p14:tracePt t="15447" x="788988" y="2432050"/>
          <p14:tracePt t="15455" x="908050" y="2416175"/>
          <p14:tracePt t="15463" x="941388" y="2408238"/>
          <p14:tracePt t="15471" x="1012825" y="2408238"/>
          <p14:tracePt t="15479" x="1068388" y="2400300"/>
          <p14:tracePt t="15487" x="1084263" y="2400300"/>
          <p14:tracePt t="15495" x="1108075" y="2400300"/>
          <p14:tracePt t="15511" x="1116013" y="2400300"/>
          <p14:tracePt t="15607" x="1123950" y="2400300"/>
          <p14:tracePt t="15615" x="1123950" y="2408238"/>
          <p14:tracePt t="15697" x="1123950" y="2416175"/>
          <p14:tracePt t="15703" x="1131888" y="2416175"/>
          <p14:tracePt t="15768" x="1139825" y="2416175"/>
          <p14:tracePt t="15791" x="1147763" y="2416175"/>
          <p14:tracePt t="15831" x="1147763" y="2424113"/>
          <p14:tracePt t="15951" x="1147763" y="2432050"/>
          <p14:tracePt t="15959" x="1147763" y="2439988"/>
          <p14:tracePt t="15967" x="1155700" y="2439988"/>
          <p14:tracePt t="15975" x="1155700" y="2447925"/>
          <p14:tracePt t="15983" x="1155700" y="2455863"/>
          <p14:tracePt t="15990" x="1155700" y="2463800"/>
          <p14:tracePt t="16008" x="1163638" y="2463800"/>
          <p14:tracePt t="16015" x="1163638" y="2471738"/>
          <p14:tracePt t="16096" x="1171575" y="2471738"/>
          <p14:tracePt t="16223" x="1179513" y="2471738"/>
          <p14:tracePt t="16271" x="1179513" y="2463800"/>
          <p14:tracePt t="16841" x="1179513" y="2455863"/>
          <p14:tracePt t="16871" x="1187450" y="2455863"/>
          <p14:tracePt t="16896" x="1187450" y="2447925"/>
          <p14:tracePt t="16919" x="1187450" y="2439988"/>
          <p14:tracePt t="16943" x="1195388" y="2439988"/>
          <p14:tracePt t="17247" x="1203325" y="2447925"/>
          <p14:tracePt t="17879" x="1203325" y="2455863"/>
          <p14:tracePt t="17887" x="1195388" y="2455863"/>
          <p14:tracePt t="18279" x="1195388" y="2463800"/>
          <p14:tracePt t="18319" x="1195388" y="2471738"/>
          <p14:tracePt t="18327" x="1187450" y="2471738"/>
          <p14:tracePt t="18359" x="1187450" y="2479675"/>
          <p14:tracePt t="18383" x="1187450" y="2487613"/>
          <p14:tracePt t="18392" x="1187450" y="2495550"/>
          <p14:tracePt t="18407" x="1187450" y="2503488"/>
          <p14:tracePt t="18424" x="1187450" y="2511425"/>
          <p14:tracePt t="18440" x="1187450" y="2519363"/>
          <p14:tracePt t="18447" x="1187450" y="2527300"/>
          <p14:tracePt t="18455" x="1187450" y="2535238"/>
          <p14:tracePt t="18463" x="1187450" y="2543175"/>
          <p14:tracePt t="18470" x="1187450" y="2566988"/>
          <p14:tracePt t="18479" x="1187450" y="2576513"/>
          <p14:tracePt t="18487" x="1195388" y="2616200"/>
          <p14:tracePt t="18494" x="1211263" y="2703513"/>
          <p14:tracePt t="18503" x="1219200" y="2727325"/>
          <p14:tracePt t="18511" x="1235075" y="2790825"/>
          <p14:tracePt t="18519" x="1235075" y="2878138"/>
          <p14:tracePt t="18527" x="1243013" y="2943225"/>
          <p14:tracePt t="18535" x="1250950" y="2982913"/>
          <p14:tracePt t="18542" x="1266825" y="3038475"/>
          <p14:tracePt t="18551" x="1274763" y="3109913"/>
          <p14:tracePt t="18558" x="1274763" y="3181350"/>
          <p14:tracePt t="18567" x="1284288" y="3294063"/>
          <p14:tracePt t="18575" x="1292225" y="3365500"/>
          <p14:tracePt t="18583" x="1292225" y="3468688"/>
          <p14:tracePt t="18592" x="1292225" y="3579813"/>
          <p14:tracePt t="18599" x="1292225" y="3732213"/>
          <p14:tracePt t="18607" x="1308100" y="3948113"/>
          <p14:tracePt t="18615" x="1316038" y="4154488"/>
          <p14:tracePt t="18623" x="1323975" y="4306888"/>
          <p14:tracePt t="18631" x="1339850" y="4449763"/>
          <p14:tracePt t="18639" x="1339850" y="4560888"/>
          <p14:tracePt t="18647" x="1347788" y="4713288"/>
          <p14:tracePt t="18655" x="1347788" y="4784725"/>
          <p14:tracePt t="18663" x="1355725" y="4872038"/>
          <p14:tracePt t="18671" x="1355725" y="4887913"/>
          <p14:tracePt t="18679" x="1363663" y="4903788"/>
          <p14:tracePt t="18687" x="1363663" y="4911725"/>
          <p14:tracePt t="18695" x="1379538" y="4951413"/>
          <p14:tracePt t="18702" x="1395413" y="4967288"/>
          <p14:tracePt t="18710" x="1411288" y="5040313"/>
          <p14:tracePt t="18719" x="1411288" y="5064125"/>
          <p14:tracePt t="18727" x="1427163" y="5103813"/>
          <p14:tracePt t="18735" x="1443038" y="5127625"/>
          <p14:tracePt t="18744" x="1443038" y="5143500"/>
          <p14:tracePt t="18751" x="1450975" y="5167313"/>
          <p14:tracePt t="18759" x="1458913" y="5191125"/>
          <p14:tracePt t="18767" x="1466850" y="5191125"/>
          <p14:tracePt t="18775" x="1474788" y="5207000"/>
          <p14:tracePt t="18783" x="1482725" y="5207000"/>
          <p14:tracePt t="18792" x="1482725" y="5214938"/>
          <p14:tracePt t="18799" x="1506538" y="5230813"/>
          <p14:tracePt t="18807" x="1506538" y="5286375"/>
          <p14:tracePt t="18815" x="1514475" y="5294313"/>
          <p14:tracePt t="18824" x="1522413" y="5310188"/>
          <p14:tracePt t="18831" x="1522413" y="5319713"/>
          <p14:tracePt t="18839" x="1530350" y="5319713"/>
          <p14:tracePt t="18847" x="1530350" y="5335588"/>
          <p14:tracePt t="18863" x="1538288" y="5351463"/>
          <p14:tracePt t="18870" x="1546225" y="5351463"/>
          <p14:tracePt t="18879" x="1546225" y="5359400"/>
          <p14:tracePt t="18887" x="1554163" y="5359400"/>
          <p14:tracePt t="18895" x="1554163" y="5367338"/>
          <p14:tracePt t="18903" x="1562100" y="5399088"/>
          <p14:tracePt t="18910" x="1562100" y="5407025"/>
          <p14:tracePt t="18919" x="1562100" y="5414963"/>
          <p14:tracePt t="18927" x="1577975" y="5422900"/>
          <p14:tracePt t="18935" x="1585913" y="5430838"/>
          <p14:tracePt t="18943" x="1593850" y="5446713"/>
          <p14:tracePt t="18951" x="1593850" y="5470525"/>
          <p14:tracePt t="18958" x="1601788" y="5478463"/>
          <p14:tracePt t="18967" x="1609725" y="5486400"/>
          <p14:tracePt t="18975" x="1617663" y="5541963"/>
          <p14:tracePt t="18983" x="1617663" y="5573713"/>
          <p14:tracePt t="18992" x="1625600" y="5613400"/>
          <p14:tracePt t="18999" x="1633538" y="5734050"/>
          <p14:tracePt t="19007" x="1633538" y="5829300"/>
          <p14:tracePt t="19015" x="1641475" y="5845175"/>
          <p14:tracePt t="19024" x="1651000" y="5892800"/>
          <p14:tracePt t="19030" x="1651000" y="5932488"/>
          <p14:tracePt t="19043" x="1658938" y="5948363"/>
          <p14:tracePt t="19047" x="1658938" y="5956300"/>
          <p14:tracePt t="19056" x="1666875" y="5964238"/>
          <p14:tracePt t="19062" x="1666875" y="5988050"/>
          <p14:tracePt t="19079" x="1666875" y="6005513"/>
          <p14:tracePt t="19094" x="1666875" y="6013450"/>
          <p14:tracePt t="19111" x="1666875" y="6021388"/>
          <p14:tracePt t="19275" x="1674813" y="6021388"/>
          <p14:tracePt t="19279" x="1682750" y="6021388"/>
          <p14:tracePt t="19311" x="1682750" y="6029325"/>
          <p14:tracePt t="19319" x="1690688" y="6037263"/>
          <p14:tracePt t="19327" x="1698625" y="6037263"/>
          <p14:tracePt t="19335" x="1698625" y="6045200"/>
          <p14:tracePt t="19351" x="1706563" y="6045200"/>
          <p14:tracePt t="19359" x="1706563" y="6053138"/>
          <p14:tracePt t="19567" x="1714500" y="6053138"/>
          <p14:tracePt t="19579" x="1722438" y="6053138"/>
          <p14:tracePt t="19583" x="1746250" y="6053138"/>
          <p14:tracePt t="19592" x="1762125" y="6053138"/>
          <p14:tracePt t="19599" x="1825625" y="6053138"/>
          <p14:tracePt t="19608" x="1912938" y="6053138"/>
          <p14:tracePt t="19615" x="1976438" y="6053138"/>
          <p14:tracePt t="19624" x="2049463" y="6053138"/>
          <p14:tracePt t="19631" x="2105025" y="6053138"/>
          <p14:tracePt t="19639" x="2168525" y="6053138"/>
          <p14:tracePt t="19647" x="2247900" y="6045200"/>
          <p14:tracePt t="19657" x="2335213" y="6037263"/>
          <p14:tracePt t="19663" x="2366963" y="6021388"/>
          <p14:tracePt t="19672" x="2503488" y="6005513"/>
          <p14:tracePt t="19679" x="2630488" y="5972175"/>
          <p14:tracePt t="19688" x="2670175" y="5964238"/>
          <p14:tracePt t="19695" x="2741613" y="5932488"/>
          <p14:tracePt t="19703" x="2830513" y="5932488"/>
          <p14:tracePt t="19711" x="2846388" y="5932488"/>
          <p14:tracePt t="19719" x="2886075" y="5932488"/>
          <p14:tracePt t="19731" x="2894013" y="5932488"/>
          <p14:tracePt t="19735" x="2901950" y="5932488"/>
          <p14:tracePt t="19751" x="2901950" y="5924550"/>
          <p14:tracePt t="19759" x="2909888" y="5924550"/>
          <p14:tracePt t="19774" x="2917825" y="5924550"/>
          <p14:tracePt t="19791" x="2925763" y="5924550"/>
          <p14:tracePt t="19815" x="2933700" y="5924550"/>
          <p14:tracePt t="19823" x="2941638" y="5932488"/>
          <p14:tracePt t="19831" x="2981325" y="5932488"/>
          <p14:tracePt t="19839" x="3005138" y="5932488"/>
          <p14:tracePt t="19847" x="3092450" y="5948363"/>
          <p14:tracePt t="19863" x="3284538" y="5948363"/>
          <p14:tracePt t="19872" x="3395663" y="5956300"/>
          <p14:tracePt t="19883" x="3476625" y="5956300"/>
          <p14:tracePt t="19888" x="3619500" y="5956300"/>
          <p14:tracePt t="19894" x="3683000" y="5956300"/>
          <p14:tracePt t="19903" x="3754438" y="5956300"/>
          <p14:tracePt t="19911" x="3810000" y="5956300"/>
          <p14:tracePt t="19919" x="3817938" y="5956300"/>
          <p14:tracePt t="19927" x="3825875" y="5956300"/>
          <p14:tracePt t="20025" x="3825875" y="5964238"/>
          <p14:tracePt t="20035" x="3825875" y="5972175"/>
          <p14:tracePt t="20039" x="3825875" y="5980113"/>
          <p14:tracePt t="20047" x="3825875" y="5988050"/>
          <p14:tracePt t="20055" x="3825875" y="5995988"/>
          <p14:tracePt t="20063" x="3825875" y="6013450"/>
          <p14:tracePt t="20071" x="3825875" y="6029325"/>
          <p14:tracePt t="20079" x="3825875" y="6037263"/>
          <p14:tracePt t="20087" x="3825875" y="6045200"/>
          <p14:tracePt t="20102" x="3825875" y="6053138"/>
          <p14:tracePt t="20240" x="3817938" y="6053138"/>
          <p14:tracePt t="20248" x="3817938" y="6061075"/>
          <p14:tracePt t="20256" x="3810000" y="6061075"/>
          <p14:tracePt t="20279" x="3802063" y="6061075"/>
          <p14:tracePt t="20487" x="3802063" y="6053138"/>
          <p14:tracePt t="20495" x="3817938" y="6045200"/>
          <p14:tracePt t="20503" x="3825875" y="6005513"/>
          <p14:tracePt t="20511" x="3825875" y="5988050"/>
          <p14:tracePt t="20519" x="3825875" y="5980113"/>
          <p14:tracePt t="21304" x="3833813" y="5980113"/>
          <p14:tracePt t="21311" x="3833813" y="5972175"/>
          <p14:tracePt t="21320" x="3833813" y="5964238"/>
          <p14:tracePt t="21335" x="3833813" y="5956300"/>
          <p14:tracePt t="21343" x="3833813" y="5940425"/>
          <p14:tracePt t="21351" x="3833813" y="5916613"/>
          <p14:tracePt t="21359" x="3833813" y="5884863"/>
          <p14:tracePt t="21367" x="3833813" y="5813425"/>
          <p14:tracePt t="21375" x="3833813" y="5757863"/>
          <p14:tracePt t="21383" x="3817938" y="5637213"/>
          <p14:tracePt t="21391" x="3770313" y="5478463"/>
          <p14:tracePt t="21399" x="3706813" y="5262563"/>
          <p14:tracePt t="21407" x="3698875" y="5151438"/>
          <p14:tracePt t="21416" x="3667125" y="5072063"/>
          <p14:tracePt t="21424" x="3587750" y="4935538"/>
          <p14:tracePt t="21432" x="3556000" y="4840288"/>
          <p14:tracePt t="21440" x="3500438" y="4784725"/>
          <p14:tracePt t="21448" x="3451225" y="4697413"/>
          <p14:tracePt t="21456" x="3427413" y="4633913"/>
          <p14:tracePt t="21462" x="3316288" y="4481513"/>
          <p14:tracePt t="21473" x="3268663" y="4338638"/>
          <p14:tracePt t="21478" x="3141663" y="4106863"/>
          <p14:tracePt t="21487" x="2917825" y="3843338"/>
          <p14:tracePt t="21495" x="2759075" y="3524250"/>
          <p14:tracePt t="21504" x="2630488" y="3294063"/>
          <p14:tracePt t="21510" x="2543175" y="3094038"/>
          <p14:tracePt t="21520" x="2455863" y="2943225"/>
          <p14:tracePt t="21526" x="2400300" y="2901950"/>
          <p14:tracePt t="21539" x="2384425" y="2790825"/>
          <p14:tracePt t="21548" x="2366963" y="2703513"/>
          <p14:tracePt t="21551" x="2351088" y="2608263"/>
          <p14:tracePt t="21559" x="2319338" y="2559050"/>
          <p14:tracePt t="21567" x="2303463" y="2471738"/>
          <p14:tracePt t="21575" x="2295525" y="2439988"/>
          <p14:tracePt t="21582" x="2287588" y="2400300"/>
          <p14:tracePt t="21591" x="2279650" y="2344738"/>
          <p14:tracePt t="21598" x="2271713" y="2249488"/>
          <p14:tracePt t="21607" x="2271713" y="2224088"/>
          <p14:tracePt t="21615" x="2255838" y="2216150"/>
          <p14:tracePt t="21623" x="2255838" y="2184400"/>
          <p14:tracePt t="21631" x="2255838" y="2176463"/>
          <p14:tracePt t="21639" x="2255838" y="2168525"/>
          <p14:tracePt t="21647" x="2255838" y="2160588"/>
          <p14:tracePt t="21655" x="2247900" y="2152650"/>
          <p14:tracePt t="21663" x="2247900" y="2136775"/>
          <p14:tracePt t="21671" x="2239963" y="2128838"/>
          <p14:tracePt t="21678" x="2224088" y="2112963"/>
          <p14:tracePt t="21687" x="2216150" y="2105025"/>
          <p14:tracePt t="21699" x="2208213" y="2097088"/>
          <p14:tracePt t="21703" x="2200275" y="2073275"/>
          <p14:tracePt t="21710" x="2192338" y="2073275"/>
          <p14:tracePt t="21720" x="2184400" y="2065338"/>
          <p14:tracePt t="21727" x="2184400" y="2057400"/>
          <p14:tracePt t="21735" x="2176463" y="2057400"/>
          <p14:tracePt t="21751" x="2176463" y="2049463"/>
          <p14:tracePt t="21783" x="2168525" y="2049463"/>
          <p14:tracePt t="21841" x="2168525" y="2057400"/>
          <p14:tracePt t="21852" x="2168525" y="2073275"/>
          <p14:tracePt t="21855" x="2152650" y="2089150"/>
          <p14:tracePt t="21863" x="2144713" y="2112963"/>
          <p14:tracePt t="21871" x="2144713" y="2128838"/>
          <p14:tracePt t="21879" x="2144713" y="2144713"/>
          <p14:tracePt t="21886" x="2144713" y="2160588"/>
          <p14:tracePt t="21895" x="2144713" y="2168525"/>
          <p14:tracePt t="21904" x="2144713" y="2176463"/>
          <p14:tracePt t="21911" x="2136775" y="2184400"/>
          <p14:tracePt t="21935" x="2136775" y="2192338"/>
          <p14:tracePt t="22036" x="2128838" y="2192338"/>
          <p14:tracePt t="22047" x="2128838" y="2200275"/>
          <p14:tracePt t="22071" x="2128838" y="2208213"/>
          <p14:tracePt t="22079" x="2120900" y="2208213"/>
          <p14:tracePt t="22103" x="2120900" y="2216150"/>
          <p14:tracePt t="22119" x="2120900" y="2224088"/>
          <p14:tracePt t="22126" x="2112963" y="2233613"/>
          <p14:tracePt t="22135" x="2112963" y="2241550"/>
          <p14:tracePt t="22143" x="2105025" y="2257425"/>
          <p14:tracePt t="22155" x="2105025" y="2265363"/>
          <p14:tracePt t="22159" x="2105025" y="2281238"/>
          <p14:tracePt t="22167" x="2097088" y="2305050"/>
          <p14:tracePt t="22175" x="2097088" y="2320925"/>
          <p14:tracePt t="22183" x="2097088" y="2336800"/>
          <p14:tracePt t="22191" x="2097088" y="2344738"/>
          <p14:tracePt t="22205" x="2089150" y="2352675"/>
          <p14:tracePt t="22206" x="2089150" y="2368550"/>
          <p14:tracePt t="22223" x="2089150" y="2376488"/>
          <p14:tracePt t="22231" x="2089150" y="2384425"/>
          <p14:tracePt t="22239" x="2089150" y="2392363"/>
          <p14:tracePt t="22391" x="2081213" y="2384425"/>
          <p14:tracePt t="22407" x="2081213" y="2376488"/>
          <p14:tracePt t="22415" x="2065338" y="2360613"/>
          <p14:tracePt t="22423" x="2057400" y="2352675"/>
          <p14:tracePt t="22431" x="2049463" y="2336800"/>
          <p14:tracePt t="22439" x="2041525" y="2320925"/>
          <p14:tracePt t="22461" x="2033588" y="2305050"/>
          <p14:tracePt t="22471" x="2017713" y="2297113"/>
          <p14:tracePt t="22479" x="2017713" y="2289175"/>
          <p14:tracePt t="22486" x="2000250" y="2281238"/>
          <p14:tracePt t="22495" x="1992313" y="2281238"/>
          <p14:tracePt t="22503" x="1984375" y="2273300"/>
          <p14:tracePt t="22519" x="1984375" y="2265363"/>
          <p14:tracePt t="22640" x="1976438" y="2265363"/>
          <p14:tracePt t="22656" x="1976438" y="2273300"/>
          <p14:tracePt t="22664" x="1968500" y="2273300"/>
          <p14:tracePt t="22671" x="1968500" y="2281238"/>
          <p14:tracePt t="22695" x="1968500" y="2289175"/>
          <p14:tracePt t="22702" x="1960563" y="2297113"/>
          <p14:tracePt t="22719" x="1952625" y="2297113"/>
          <p14:tracePt t="22727" x="1952625" y="2305050"/>
          <p14:tracePt t="22743" x="1944688" y="2312988"/>
          <p14:tracePt t="22768" x="1936750" y="2312988"/>
          <p14:tracePt t="22775" x="1936750" y="2320925"/>
          <p14:tracePt t="22783" x="1928813" y="2328863"/>
          <p14:tracePt t="22807" x="1928813" y="2336800"/>
          <p14:tracePt t="22815" x="1920875" y="2336800"/>
          <p14:tracePt t="22839" x="1912938" y="2336800"/>
          <p14:tracePt t="22863" x="1905000" y="2336800"/>
          <p14:tracePt t="22871" x="1897063" y="2328863"/>
          <p14:tracePt t="22879" x="1889125" y="2320925"/>
          <p14:tracePt t="22887" x="1865313" y="2312988"/>
          <p14:tracePt t="22895" x="1849438" y="2305050"/>
          <p14:tracePt t="22902" x="1849438" y="2297113"/>
          <p14:tracePt t="22911" x="1841500" y="2297113"/>
          <p14:tracePt t="22918" x="1833563" y="2297113"/>
          <p14:tracePt t="22926" x="1817688" y="2289175"/>
          <p14:tracePt t="22937" x="1809750" y="2281238"/>
          <p14:tracePt t="22942" x="1801813" y="2281238"/>
          <p14:tracePt t="22952" x="1793875" y="2281238"/>
          <p14:tracePt t="22959" x="1785938" y="2273300"/>
          <p14:tracePt t="22968" x="1770063" y="2265363"/>
          <p14:tracePt t="22984" x="1762125" y="2257425"/>
          <p14:tracePt t="22991" x="1746250" y="2257425"/>
          <p14:tracePt t="22998" x="1738313" y="2249488"/>
          <p14:tracePt t="23006" x="1730375" y="2249488"/>
          <p14:tracePt t="23015" x="1714500" y="2241550"/>
          <p14:tracePt t="23023" x="1698625" y="2241550"/>
          <p14:tracePt t="23030" x="1690688" y="2241550"/>
          <p14:tracePt t="23039" x="1674813" y="2241550"/>
          <p14:tracePt t="23047" x="1658938" y="2233613"/>
          <p14:tracePt t="23055" x="1633538" y="2233613"/>
          <p14:tracePt t="23064" x="1601788" y="2233613"/>
          <p14:tracePt t="23072" x="1562100" y="2233613"/>
          <p14:tracePt t="23079" x="1554163" y="2233613"/>
          <p14:tracePt t="23087" x="1530350" y="2233613"/>
          <p14:tracePt t="23231" x="1530350" y="2241550"/>
          <p14:tracePt t="23239" x="1530350" y="2249488"/>
          <p14:tracePt t="23247" x="1522413" y="2249488"/>
          <p14:tracePt t="23263" x="1522413" y="2257425"/>
          <p14:tracePt t="23271" x="1514475" y="2257425"/>
          <p14:tracePt t="23295" x="1506538" y="2257425"/>
          <p14:tracePt t="23311" x="1506538" y="2265363"/>
          <p14:tracePt t="23343" x="1498600" y="2265363"/>
          <p14:tracePt t="23719" x="1498600" y="2257425"/>
          <p14:tracePt t="23727" x="1498600" y="2249488"/>
          <p14:tracePt t="23735" x="1490663" y="2233613"/>
          <p14:tracePt t="23744" x="1490663" y="2216150"/>
          <p14:tracePt t="23751" x="1490663" y="2208213"/>
          <p14:tracePt t="23760" x="1490663" y="2192338"/>
          <p14:tracePt t="23767" x="1490663" y="2184400"/>
          <p14:tracePt t="23774" x="1490663" y="2168525"/>
          <p14:tracePt t="23783" x="1490663" y="2160588"/>
          <p14:tracePt t="23791" x="1482725" y="2152650"/>
          <p14:tracePt t="23799" x="1482725" y="2144713"/>
          <p14:tracePt t="23807" x="1482725" y="2128838"/>
          <p14:tracePt t="23819" x="1482725" y="2120900"/>
          <p14:tracePt t="23839" x="1482725" y="2112963"/>
          <p14:tracePt t="23983" x="1482725" y="2120900"/>
          <p14:tracePt t="23999" x="1474788" y="2120900"/>
          <p14:tracePt t="24007" x="1474788" y="2128838"/>
          <p14:tracePt t="24015" x="1474788" y="2144713"/>
          <p14:tracePt t="24023" x="1466850" y="2152650"/>
          <p14:tracePt t="24031" x="1466850" y="2160588"/>
          <p14:tracePt t="24039" x="1458913" y="2168525"/>
          <p14:tracePt t="24047" x="1458913" y="2176463"/>
          <p14:tracePt t="24056" x="1458913" y="2184400"/>
          <p14:tracePt t="24063" x="1458913" y="2200275"/>
          <p14:tracePt t="24071" x="1450975" y="2216150"/>
          <p14:tracePt t="24079" x="1450975" y="2224088"/>
          <p14:tracePt t="24088" x="1450975" y="2241550"/>
          <p14:tracePt t="24095" x="1450975" y="2249488"/>
          <p14:tracePt t="24111" x="1450975" y="2265363"/>
          <p14:tracePt t="24123" x="1450975" y="2273300"/>
          <p14:tracePt t="24127" x="1450975" y="2281238"/>
          <p14:tracePt t="24143" x="1450975" y="2289175"/>
          <p14:tracePt t="25035" x="1450975" y="2281238"/>
          <p14:tracePt t="25039" x="1450975" y="2273300"/>
          <p14:tracePt t="25047" x="1450975" y="2265363"/>
          <p14:tracePt t="25063" x="1450975" y="2257425"/>
          <p14:tracePt t="25070" x="1450975" y="2249488"/>
          <p14:tracePt t="25097" x="1450975" y="2241550"/>
          <p14:tracePt t="25480" x="1450975" y="2233613"/>
          <p14:tracePt t="25495" x="1450975" y="2224088"/>
          <p14:tracePt t="25519" x="1450975" y="2216150"/>
          <p14:tracePt t="25528" x="1458913" y="2216150"/>
          <p14:tracePt t="25758" x="1458913" y="2208213"/>
          <p14:tracePt t="25786" x="1466850" y="2208213"/>
          <p14:tracePt t="25815" x="1466850" y="2200275"/>
          <p14:tracePt t="25823" x="1474788" y="2200275"/>
          <p14:tracePt t="25831" x="1474788" y="2192338"/>
          <p14:tracePt t="25839" x="1482725" y="2184400"/>
          <p14:tracePt t="25847" x="1482725" y="2176463"/>
          <p14:tracePt t="25855" x="1490663" y="2176463"/>
          <p14:tracePt t="25863" x="1490663" y="2168525"/>
          <p14:tracePt t="26071" x="1490663" y="2176463"/>
          <p14:tracePt t="26079" x="1490663" y="2184400"/>
          <p14:tracePt t="26087" x="1490663" y="2192338"/>
          <p14:tracePt t="26095" x="1490663" y="2200275"/>
          <p14:tracePt t="26103" x="1490663" y="2208213"/>
          <p14:tracePt t="26112" x="1490663" y="2216150"/>
          <p14:tracePt t="26119" x="1490663" y="2224088"/>
          <p14:tracePt t="26128" x="1490663" y="2233613"/>
          <p14:tracePt t="26136" x="1490663" y="2249488"/>
          <p14:tracePt t="26143" x="1490663" y="2257425"/>
          <p14:tracePt t="26159" x="1490663" y="2273300"/>
          <p14:tracePt t="26175" x="1490663" y="2281238"/>
          <p14:tracePt t="26191" x="1482725" y="2281238"/>
          <p14:tracePt t="26255" x="1482725" y="2289175"/>
          <p14:tracePt t="26303" x="1482725" y="2281238"/>
          <p14:tracePt t="26327" x="1482725" y="2273300"/>
          <p14:tracePt t="26343" x="1482725" y="2265363"/>
          <p14:tracePt t="26351" x="1482725" y="2257425"/>
          <p14:tracePt t="26360" x="1490663" y="2249488"/>
          <p14:tracePt t="26367" x="1506538" y="2241550"/>
          <p14:tracePt t="26375" x="1514475" y="2224088"/>
          <p14:tracePt t="26383" x="1530350" y="2216150"/>
          <p14:tracePt t="26391" x="1530350" y="2208213"/>
          <p14:tracePt t="26399" x="1538288" y="2200275"/>
          <p14:tracePt t="26407" x="1554163" y="2192338"/>
          <p14:tracePt t="26431" x="1562100" y="2184400"/>
          <p14:tracePt t="26562" x="1554163" y="2192338"/>
          <p14:tracePt t="26567" x="1554163" y="2200275"/>
          <p14:tracePt t="26583" x="1546225" y="2200275"/>
          <p14:tracePt t="26592" x="1538288" y="2200275"/>
          <p14:tracePt t="26607" x="1538288" y="2208213"/>
          <p14:tracePt t="26663" x="1538288" y="2216150"/>
          <p14:tracePt t="26695" x="1530350" y="2216150"/>
          <p14:tracePt t="26752" x="1530350" y="2224088"/>
          <p14:tracePt t="26793" x="1546225" y="2233613"/>
          <p14:tracePt t="26800" x="1554163" y="2241550"/>
          <p14:tracePt t="26808" x="1577975" y="2249488"/>
          <p14:tracePt t="26815" x="1674813" y="2249488"/>
          <p14:tracePt t="26824" x="1778000" y="2249488"/>
          <p14:tracePt t="26831" x="1984375" y="2249488"/>
          <p14:tracePt t="26839" x="2192338" y="2241550"/>
          <p14:tracePt t="26847" x="2495550" y="2241550"/>
          <p14:tracePt t="26851" x="2646363" y="2233613"/>
          <p14:tracePt t="26862" x="2846388" y="2233613"/>
          <p14:tracePt t="26871" x="3021013" y="2216150"/>
          <p14:tracePt t="26880" x="3141663" y="2216150"/>
          <p14:tracePt t="26887" x="3236913" y="2216150"/>
          <p14:tracePt t="26896" x="3308350" y="2208213"/>
          <p14:tracePt t="26903" x="3427413" y="2200275"/>
          <p14:tracePt t="26911" x="3443288" y="2192338"/>
          <p14:tracePt t="26919" x="3459163" y="2184400"/>
          <p14:tracePt t="26928" x="3492500" y="2168525"/>
          <p14:tracePt t="26935" x="3500438" y="2168525"/>
          <p14:tracePt t="26944" x="3508375" y="2168525"/>
          <p14:tracePt t="26951" x="3516313" y="2160588"/>
          <p14:tracePt t="27155" x="3516313" y="2168525"/>
          <p14:tracePt t="27159" x="3516313" y="2176463"/>
          <p14:tracePt t="27167" x="3516313" y="2184400"/>
          <p14:tracePt t="27176" x="3500438" y="2200275"/>
          <p14:tracePt t="27183" x="3484563" y="2216150"/>
          <p14:tracePt t="27192" x="3459163" y="2224088"/>
          <p14:tracePt t="27210" x="3403600" y="2241550"/>
          <p14:tracePt t="27215" x="3371850" y="2249488"/>
          <p14:tracePt t="27224" x="3363913" y="2257425"/>
          <p14:tracePt t="27231" x="3324225" y="2257425"/>
          <p14:tracePt t="27239" x="3316288" y="2265363"/>
          <p14:tracePt t="27247" x="3300413" y="2265363"/>
          <p14:tracePt t="27255" x="3292475" y="2273300"/>
          <p14:tracePt t="27263" x="3284538" y="2273300"/>
          <p14:tracePt t="27271" x="3268663" y="2273300"/>
          <p14:tracePt t="27278" x="3260725" y="2273300"/>
          <p14:tracePt t="27287" x="3236913" y="2273300"/>
          <p14:tracePt t="27295" x="3228975" y="2273300"/>
          <p14:tracePt t="27307" x="3189288" y="2273300"/>
          <p14:tracePt t="27311" x="3133725" y="2273300"/>
          <p14:tracePt t="27319" x="3068638" y="2273300"/>
          <p14:tracePt t="27327" x="3028950" y="2273300"/>
          <p14:tracePt t="27335" x="3005138" y="2273300"/>
          <p14:tracePt t="27343" x="2973388" y="2273300"/>
          <p14:tracePt t="27351" x="2925763" y="2273300"/>
          <p14:tracePt t="27359" x="2901950" y="2273300"/>
          <p14:tracePt t="27368" x="2894013" y="2273300"/>
          <p14:tracePt t="27375" x="2886075" y="2273300"/>
          <p14:tracePt t="27392" x="2878138" y="2273300"/>
          <p14:tracePt t="27423" x="2870200" y="2273300"/>
          <p14:tracePt t="27463" x="2870200" y="2281238"/>
          <p14:tracePt t="27479" x="2870200" y="2289175"/>
          <p14:tracePt t="27503" x="2870200" y="2297113"/>
          <p14:tracePt t="27519" x="2870200" y="2305050"/>
          <p14:tracePt t="27543" x="2870200" y="2312988"/>
          <p14:tracePt t="27559" x="2870200" y="2328863"/>
          <p14:tracePt t="27574" x="2870200" y="2336800"/>
          <p14:tracePt t="27663" x="2862263" y="2336800"/>
          <p14:tracePt t="27671" x="2862263" y="2328863"/>
          <p14:tracePt t="27679" x="2862263" y="2320925"/>
          <p14:tracePt t="27687" x="2854325" y="2312988"/>
          <p14:tracePt t="27703" x="2854325" y="2305050"/>
          <p14:tracePt t="27711" x="2854325" y="2297113"/>
          <p14:tracePt t="27736" x="2854325" y="2289175"/>
          <p14:tracePt t="27763" x="2854325" y="2281238"/>
          <p14:tracePt t="27774" x="2854325" y="2273300"/>
          <p14:tracePt t="27791" x="2862263" y="2273300"/>
          <p14:tracePt t="27887" x="2870200" y="2273300"/>
          <p14:tracePt t="27904" x="2878138" y="2281238"/>
          <p14:tracePt t="27919" x="2878138" y="2297113"/>
          <p14:tracePt t="27935" x="2878138" y="2305050"/>
          <p14:tracePt t="27953" x="2878138" y="2312988"/>
          <p14:tracePt t="28231" x="2878138" y="2320925"/>
          <p14:tracePt t="28255" x="2878138" y="2328863"/>
          <p14:tracePt t="28287" x="2878138" y="2336800"/>
          <p14:tracePt t="28432" x="2878138" y="2344738"/>
          <p14:tracePt t="28487" x="2870200" y="2352675"/>
          <p14:tracePt t="28495" x="2870200" y="2360613"/>
          <p14:tracePt t="28503" x="2862263" y="2360613"/>
          <p14:tracePt t="28527" x="2862263" y="2368550"/>
          <p14:tracePt t="28551" x="2862263" y="2376488"/>
          <p14:tracePt t="28559" x="2862263" y="2384425"/>
          <p14:tracePt t="28567" x="2854325" y="2392363"/>
          <p14:tracePt t="28583" x="2854325" y="2400300"/>
          <p14:tracePt t="28591" x="2854325" y="2408238"/>
          <p14:tracePt t="28599" x="2854325" y="2416175"/>
          <p14:tracePt t="28607" x="2846388" y="2432050"/>
          <p14:tracePt t="28623" x="2846388" y="2439988"/>
          <p14:tracePt t="28719" x="2846388" y="2432050"/>
          <p14:tracePt t="28728" x="2830513" y="2432050"/>
          <p14:tracePt t="28735" x="2822575" y="2416175"/>
          <p14:tracePt t="28751" x="2822575" y="2408238"/>
          <p14:tracePt t="28952" x="2814638" y="2408238"/>
          <p14:tracePt t="28960" x="2814638" y="2416175"/>
          <p14:tracePt t="28969" x="2814638" y="2424113"/>
          <p14:tracePt t="28975" x="2814638" y="2432050"/>
          <p14:tracePt t="28985" x="2814638" y="2447925"/>
          <p14:tracePt t="28991" x="2806700" y="2455863"/>
          <p14:tracePt t="28999" x="2806700" y="2471738"/>
          <p14:tracePt t="29007" x="2806700" y="2487613"/>
          <p14:tracePt t="29015" x="2806700" y="2566988"/>
          <p14:tracePt t="29023" x="2806700" y="2632075"/>
          <p14:tracePt t="29031" x="2806700" y="2703513"/>
          <p14:tracePt t="29039" x="2806700" y="2822575"/>
          <p14:tracePt t="29047" x="2806700" y="2909888"/>
          <p14:tracePt t="29056" x="2806700" y="3022600"/>
          <p14:tracePt t="29063" x="2814638" y="3109913"/>
          <p14:tracePt t="29071" x="2822575" y="3173413"/>
          <p14:tracePt t="29079" x="2846388" y="3278188"/>
          <p14:tracePt t="29087" x="2846388" y="3302000"/>
          <p14:tracePt t="29095" x="2854325" y="3341688"/>
          <p14:tracePt t="29104" x="2870200" y="3357563"/>
          <p14:tracePt t="29111" x="2886075" y="3381375"/>
          <p14:tracePt t="29119" x="2894013" y="3397250"/>
          <p14:tracePt t="29127" x="2901950" y="3413125"/>
          <p14:tracePt t="29135" x="2901950" y="3429000"/>
          <p14:tracePt t="29143" x="2901950" y="3436938"/>
          <p14:tracePt t="29295" x="2901950" y="3429000"/>
          <p14:tracePt t="29303" x="2909888" y="3429000"/>
          <p14:tracePt t="29319" x="2909888" y="3421063"/>
          <p14:tracePt t="29335" x="2909888" y="3413125"/>
          <p14:tracePt t="29359" x="2909888" y="3405188"/>
          <p14:tracePt t="29367" x="2909888" y="3397250"/>
          <p14:tracePt t="29375" x="2909888" y="3389313"/>
          <p14:tracePt t="29384" x="2909888" y="3381375"/>
          <p14:tracePt t="29390" x="2909888" y="3373438"/>
          <p14:tracePt t="29415" x="2909888" y="3365500"/>
          <p14:tracePt t="29455" x="2894013" y="3365500"/>
          <p14:tracePt t="29463" x="2886075" y="3365500"/>
          <p14:tracePt t="29471" x="2878138" y="3365500"/>
          <p14:tracePt t="29479" x="2862263" y="3365500"/>
          <p14:tracePt t="29487" x="2814638" y="3381375"/>
          <p14:tracePt t="29495" x="2798763" y="3389313"/>
          <p14:tracePt t="29503" x="2759075" y="3413125"/>
          <p14:tracePt t="29511" x="2741613" y="3429000"/>
          <p14:tracePt t="29519" x="2709863" y="3460750"/>
          <p14:tracePt t="29527" x="2662238" y="3484563"/>
          <p14:tracePt t="29535" x="2630488" y="3532188"/>
          <p14:tracePt t="29543" x="2590800" y="3587750"/>
          <p14:tracePt t="29551" x="2566988" y="3652838"/>
          <p14:tracePt t="29559" x="2503488" y="3708400"/>
          <p14:tracePt t="29568" x="2463800" y="3763963"/>
          <p14:tracePt t="29579" x="2447925" y="3779838"/>
          <p14:tracePt t="29584" x="2424113" y="3803650"/>
          <p14:tracePt t="29591" x="2416175" y="3811588"/>
          <p14:tracePt t="29599" x="2400300" y="3819525"/>
          <p14:tracePt t="29615" x="2400300" y="3835400"/>
          <p14:tracePt t="29623" x="2392363" y="3843338"/>
          <p14:tracePt t="29631" x="2384425" y="3851275"/>
          <p14:tracePt t="29647" x="2384425" y="3859213"/>
          <p14:tracePt t="29655" x="2374900" y="3859213"/>
          <p14:tracePt t="29671" x="2374900" y="3867150"/>
          <p14:tracePt t="29695" x="2366963" y="3867150"/>
          <p14:tracePt t="29736" x="2359025" y="3867150"/>
          <p14:tracePt t="29743" x="2359025" y="3875088"/>
          <p14:tracePt t="29750" x="2351088" y="3875088"/>
          <p14:tracePt t="29759" x="2343150" y="3875088"/>
          <p14:tracePt t="29768" x="2343150" y="3883025"/>
          <p14:tracePt t="29775" x="2327275" y="3883025"/>
          <p14:tracePt t="29790" x="2319338" y="3890963"/>
          <p14:tracePt t="29799" x="2311400" y="3890963"/>
          <p14:tracePt t="29807" x="2303463" y="3906838"/>
          <p14:tracePt t="29814" x="2295525" y="3906838"/>
          <p14:tracePt t="29823" x="2287588" y="3914775"/>
          <p14:tracePt t="29839" x="2279650" y="3922713"/>
          <p14:tracePt t="29847" x="2271713" y="3930650"/>
          <p14:tracePt t="29854" x="2263775" y="3930650"/>
          <p14:tracePt t="29862" x="2263775" y="3938588"/>
          <p14:tracePt t="29871" x="2255838" y="3948113"/>
          <p14:tracePt t="29911" x="2247900" y="3948113"/>
          <p14:tracePt t="29919" x="2247900" y="3956050"/>
          <p14:tracePt t="29927" x="2239963" y="3963988"/>
          <p14:tracePt t="29935" x="2232025" y="3971925"/>
          <p14:tracePt t="29943" x="2224088" y="3979863"/>
          <p14:tracePt t="29950" x="2200275" y="3995738"/>
          <p14:tracePt t="29959" x="2184400" y="4027488"/>
          <p14:tracePt t="29967" x="2168525" y="4043363"/>
          <p14:tracePt t="29975" x="2136775" y="4067175"/>
          <p14:tracePt t="29984" x="2128838" y="4075113"/>
          <p14:tracePt t="29990" x="2112963" y="4083050"/>
          <p14:tracePt t="30000" x="2105025" y="4090988"/>
          <p14:tracePt t="30006" x="2097088" y="4098925"/>
          <p14:tracePt t="30015" x="2089150" y="4098925"/>
          <p14:tracePt t="30023" x="2081213" y="4106863"/>
          <p14:tracePt t="30036" x="2073275" y="4106863"/>
          <p14:tracePt t="30039" x="2065338" y="4114800"/>
          <p14:tracePt t="30047" x="2057400" y="4114800"/>
          <p14:tracePt t="30055" x="2049463" y="4114800"/>
          <p14:tracePt t="30071" x="2033588" y="4114800"/>
          <p14:tracePt t="30079" x="2017713" y="4122738"/>
          <p14:tracePt t="30086" x="2008188" y="4130675"/>
          <p14:tracePt t="30095" x="2000250" y="4130675"/>
          <p14:tracePt t="30103" x="1976438" y="4130675"/>
          <p14:tracePt t="30110" x="1968500" y="4130675"/>
          <p14:tracePt t="30119" x="1960563" y="4130675"/>
          <p14:tracePt t="30127" x="1944688" y="4130675"/>
          <p14:tracePt t="30208" x="1936750" y="4138613"/>
          <p14:tracePt t="30231" x="1928813" y="4154488"/>
          <p14:tracePt t="30248" x="1920875" y="4162425"/>
          <p14:tracePt t="30255" x="1912938" y="4178300"/>
          <p14:tracePt t="30263" x="1905000" y="4178300"/>
          <p14:tracePt t="30271" x="1897063" y="4194175"/>
          <p14:tracePt t="30287" x="1881188" y="4210050"/>
          <p14:tracePt t="30303" x="1881188" y="4217988"/>
          <p14:tracePt t="30311" x="1873250" y="4217988"/>
          <p14:tracePt t="30319" x="1873250" y="4225925"/>
          <p14:tracePt t="30327" x="1865313" y="4225925"/>
          <p14:tracePt t="30343" x="1857375" y="4233863"/>
          <p14:tracePt t="30376" x="1849438" y="4233863"/>
          <p14:tracePt t="30383" x="1841500" y="4233863"/>
          <p14:tracePt t="30391" x="1841500" y="4241800"/>
          <p14:tracePt t="30399" x="1833563" y="4241800"/>
          <p14:tracePt t="30414" x="1825625" y="4241800"/>
          <p14:tracePt t="30422" x="1817688" y="4241800"/>
          <p14:tracePt t="30439" x="1809750" y="4241800"/>
          <p14:tracePt t="30447" x="1809750" y="4249738"/>
          <p14:tracePt t="30455" x="1801813" y="4249738"/>
          <p14:tracePt t="30471" x="1785938" y="4257675"/>
          <p14:tracePt t="30487" x="1778000" y="4257675"/>
          <p14:tracePt t="30502" x="1770063" y="4257675"/>
          <p14:tracePt t="30510" x="1762125" y="4257675"/>
          <p14:tracePt t="30518" x="1762125" y="4265613"/>
          <p14:tracePt t="30535" x="1762125" y="4273550"/>
          <p14:tracePt t="30543" x="1762125" y="4281488"/>
          <p14:tracePt t="30559" x="1762125" y="4298950"/>
          <p14:tracePt t="30567" x="1762125" y="4306888"/>
          <p14:tracePt t="30583" x="1754188" y="4322763"/>
          <p14:tracePt t="30600" x="1754188" y="4330700"/>
          <p14:tracePt t="30616" x="1754188" y="4338638"/>
          <p14:tracePt t="30631" x="1754188" y="4346575"/>
          <p14:tracePt t="30647" x="1754188" y="4354513"/>
          <p14:tracePt t="30663" x="1754188" y="4362450"/>
          <p14:tracePt t="30671" x="1754188" y="4378325"/>
          <p14:tracePt t="30687" x="1754188" y="4386263"/>
          <p14:tracePt t="30703" x="1754188" y="4394200"/>
          <p14:tracePt t="30711" x="1746250" y="4394200"/>
          <p14:tracePt t="30751" x="1730375" y="4402138"/>
          <p14:tracePt t="30759" x="1730375" y="4394200"/>
          <p14:tracePt t="30775" x="1714500" y="4386263"/>
          <p14:tracePt t="30791" x="1706563" y="4378325"/>
          <p14:tracePt t="30799" x="1706563" y="4370388"/>
          <p14:tracePt t="30806" x="1706563" y="4362450"/>
          <p14:tracePt t="30815" x="1698625" y="4362450"/>
          <p14:tracePt t="30823" x="1690688" y="4354513"/>
          <p14:tracePt t="30831" x="1690688" y="4346575"/>
          <p14:tracePt t="30839" x="1682750" y="4346575"/>
          <p14:tracePt t="30855" x="1682750" y="4338638"/>
          <p14:tracePt t="30887" x="1674813" y="4338638"/>
          <p14:tracePt t="30895" x="1674813" y="4330700"/>
          <p14:tracePt t="30918" x="1674813" y="4314825"/>
          <p14:tracePt t="30935" x="1666875" y="4314825"/>
          <p14:tracePt t="30943" x="1666875" y="4306888"/>
          <p14:tracePt t="30967" x="1658938" y="4298950"/>
          <p14:tracePt t="30975" x="1658938" y="4291013"/>
          <p14:tracePt t="31031" x="1658938" y="4281488"/>
          <p14:tracePt t="31039" x="1651000" y="4281488"/>
          <p14:tracePt t="31057" x="1641475" y="4281488"/>
          <p14:tracePt t="31071" x="1625600" y="4281488"/>
          <p14:tracePt t="31079" x="1617663" y="4281488"/>
          <p14:tracePt t="31087" x="1609725" y="4281488"/>
          <p14:tracePt t="31103" x="1601788" y="4281488"/>
          <p14:tracePt t="31127" x="1593850" y="4281488"/>
          <p14:tracePt t="31143" x="1593850" y="4291013"/>
          <p14:tracePt t="31151" x="1585913" y="4298950"/>
          <p14:tracePt t="31168" x="1577975" y="4306888"/>
          <p14:tracePt t="31183" x="1577975" y="4314825"/>
          <p14:tracePt t="31206" x="1577975" y="4322763"/>
          <p14:tracePt t="31311" x="1577975" y="4330700"/>
          <p14:tracePt t="31335" x="1585913" y="4330700"/>
          <p14:tracePt t="31343" x="1585913" y="4338638"/>
          <p14:tracePt t="31351" x="1593850" y="4338638"/>
          <p14:tracePt t="31367" x="1601788" y="4338638"/>
          <p14:tracePt t="31395" x="1609725" y="4346575"/>
          <p14:tracePt t="31547" x="1617663" y="4346575"/>
          <p14:tracePt t="31567" x="1625600" y="4346575"/>
          <p14:tracePt t="31591" x="1625600" y="4338638"/>
          <p14:tracePt t="31607" x="1633538" y="4330700"/>
          <p14:tracePt t="31631" x="1633538" y="4322763"/>
          <p14:tracePt t="31647" x="1633538" y="4314825"/>
          <p14:tracePt t="31654" x="1625600" y="4306888"/>
          <p14:tracePt t="31699" x="1625600" y="4298950"/>
          <p14:tracePt t="31719" x="1625600" y="4291013"/>
          <p14:tracePt t="31743" x="1625600" y="4281488"/>
          <p14:tracePt t="31783" x="1625600" y="4273550"/>
          <p14:tracePt t="32223" x="1625600" y="4281488"/>
          <p14:tracePt t="32231" x="1617663" y="4281488"/>
          <p14:tracePt t="32248" x="1609725" y="4291013"/>
          <p14:tracePt t="32255" x="1609725" y="4298950"/>
          <p14:tracePt t="32263" x="1601788" y="4298950"/>
          <p14:tracePt t="32287" x="1601788" y="4306888"/>
          <p14:tracePt t="32306" x="1593850" y="4306888"/>
          <p14:tracePt t="32311" x="1593850" y="4314825"/>
          <p14:tracePt t="32334" x="1585913" y="4314825"/>
          <p14:tracePt t="32359" x="1577975" y="4314825"/>
          <p14:tracePt t="32492" x="1585913" y="4314825"/>
          <p14:tracePt t="32783" x="1593850" y="4314825"/>
          <p14:tracePt t="33521" x="1601788" y="4314825"/>
          <p14:tracePt t="34047" x="1609725" y="4314825"/>
          <p14:tracePt t="34314" x="1617663" y="4314825"/>
          <p14:tracePt t="34327" x="1625600" y="4314825"/>
          <p14:tracePt t="34391" x="1633538" y="4314825"/>
          <p14:tracePt t="34448" x="1641475" y="4314825"/>
          <p14:tracePt t="34471" x="1651000" y="4314825"/>
          <p14:tracePt t="34480" x="1658938" y="4322763"/>
          <p14:tracePt t="34487" x="1666875" y="4322763"/>
          <p14:tracePt t="34495" x="1674813" y="4330700"/>
          <p14:tracePt t="34503" x="1690688" y="4338638"/>
          <p14:tracePt t="34511" x="1722438" y="4354513"/>
          <p14:tracePt t="34519" x="1817688" y="4386263"/>
          <p14:tracePt t="34528" x="1889125" y="4410075"/>
          <p14:tracePt t="34535" x="2025650" y="4473575"/>
          <p14:tracePt t="34543" x="2152650" y="4513263"/>
          <p14:tracePt t="34550" x="2303463" y="4545013"/>
          <p14:tracePt t="34559" x="2432050" y="4576763"/>
          <p14:tracePt t="34567" x="2551113" y="4592638"/>
          <p14:tracePt t="34579" x="2662238" y="4616450"/>
          <p14:tracePt t="34583" x="2774950" y="4633913"/>
          <p14:tracePt t="34590" x="2814638" y="4657725"/>
          <p14:tracePt t="34599" x="2894013" y="4665663"/>
          <p14:tracePt t="34606" x="2894013" y="4673600"/>
          <p14:tracePt t="34616" x="2909888" y="4681538"/>
          <p14:tracePt t="34623" x="2933700" y="4697413"/>
          <p14:tracePt t="34631" x="2941638" y="4713288"/>
          <p14:tracePt t="34639" x="2949575" y="4721225"/>
          <p14:tracePt t="34648" x="2957513" y="4729163"/>
          <p14:tracePt t="34655" x="2965450" y="4729163"/>
          <p14:tracePt t="34671" x="2965450" y="4737100"/>
          <p14:tracePt t="34687" x="2973388" y="4737100"/>
          <p14:tracePt t="34703" x="2973388" y="4745038"/>
          <p14:tracePt t="34719" x="2973388" y="4752975"/>
          <p14:tracePt t="34731" x="2973388" y="4760913"/>
          <p14:tracePt t="34735" x="2973388" y="4768850"/>
          <p14:tracePt t="34743" x="2981325" y="4768850"/>
          <p14:tracePt t="34751" x="2989263" y="4784725"/>
          <p14:tracePt t="34759" x="3005138" y="4808538"/>
          <p14:tracePt t="34767" x="3021013" y="4832350"/>
          <p14:tracePt t="34775" x="3068638" y="4856163"/>
          <p14:tracePt t="34783" x="3165475" y="4935538"/>
          <p14:tracePt t="34791" x="3205163" y="4967288"/>
          <p14:tracePt t="34799" x="3276600" y="5000625"/>
          <p14:tracePt t="34806" x="3403600" y="5024438"/>
          <p14:tracePt t="34815" x="3467100" y="5040313"/>
          <p14:tracePt t="34823" x="3548063" y="5048250"/>
          <p14:tracePt t="34831" x="3627438" y="5064125"/>
          <p14:tracePt t="34839" x="3698875" y="5072063"/>
          <p14:tracePt t="34847" x="3738563" y="5087938"/>
          <p14:tracePt t="34855" x="3762375" y="5095875"/>
          <p14:tracePt t="34863" x="3802063" y="5103813"/>
          <p14:tracePt t="34871" x="3817938" y="5111750"/>
          <p14:tracePt t="34883" x="3825875" y="5111750"/>
          <p14:tracePt t="34887" x="3843338" y="5119688"/>
          <p14:tracePt t="34894" x="3851275" y="5127625"/>
          <p14:tracePt t="34903" x="3859213" y="5127625"/>
          <p14:tracePt t="34911" x="3867150" y="5127625"/>
          <p14:tracePt t="34943" x="3867150" y="5119688"/>
          <p14:tracePt t="34951" x="3859213" y="5103813"/>
          <p14:tracePt t="34958" x="3859213" y="5095875"/>
          <p14:tracePt t="34968" x="3843338" y="5064125"/>
          <p14:tracePt t="34983" x="3843338" y="5056188"/>
          <p14:tracePt t="35079" x="3833813" y="5056188"/>
          <p14:tracePt t="35103" x="3833813" y="5064125"/>
          <p14:tracePt t="35119" x="3833813" y="5072063"/>
          <p14:tracePt t="35127" x="3825875" y="5072063"/>
          <p14:tracePt t="35159" x="3825875" y="5080000"/>
          <p14:tracePt t="35175" x="3825875" y="5087938"/>
          <p14:tracePt t="35191" x="3825875" y="5103813"/>
          <p14:tracePt t="35199" x="3810000" y="5103813"/>
          <p14:tracePt t="35208" x="3810000" y="5111750"/>
          <p14:tracePt t="35223" x="3802063" y="5119688"/>
          <p14:tracePt t="35231" x="3794125" y="5119688"/>
          <p14:tracePt t="35238" x="3786188" y="5119688"/>
          <p14:tracePt t="35255" x="3778250" y="5119688"/>
          <p14:tracePt t="35263" x="3770313" y="5119688"/>
          <p14:tracePt t="35287" x="3770313" y="5127625"/>
          <p14:tracePt t="35295" x="3762375" y="5127625"/>
          <p14:tracePt t="35431" x="3754438" y="5127625"/>
          <p14:tracePt t="35511" x="3746500" y="5127625"/>
          <p14:tracePt t="35536" x="3738563" y="5127625"/>
          <p14:tracePt t="35552" x="3730625" y="5127625"/>
          <p14:tracePt t="35559" x="3722688" y="5127625"/>
          <p14:tracePt t="35575" x="3714750" y="5127625"/>
          <p14:tracePt t="35583" x="3706813" y="5127625"/>
          <p14:tracePt t="35599" x="3698875" y="5127625"/>
          <p14:tracePt t="35607" x="3690938" y="5127625"/>
          <p14:tracePt t="35624" x="3683000" y="5135563"/>
          <p14:tracePt t="35639" x="3675063" y="5135563"/>
          <p14:tracePt t="35663" x="3667125" y="5135563"/>
          <p14:tracePt t="35753" x="3667125" y="5143500"/>
          <p14:tracePt t="35768" x="3667125" y="5151438"/>
          <p14:tracePt t="35783" x="3667125" y="5159375"/>
          <p14:tracePt t="35799" x="3667125" y="5167313"/>
          <p14:tracePt t="35815" x="3667125" y="5175250"/>
          <p14:tracePt t="35823" x="3667125" y="5183188"/>
          <p14:tracePt t="35832" x="3667125" y="5191125"/>
          <p14:tracePt t="35839" x="3667125" y="5207000"/>
          <p14:tracePt t="35847" x="3667125" y="5214938"/>
          <p14:tracePt t="35855" x="3667125" y="5222875"/>
          <p14:tracePt t="35864" x="3667125" y="5238750"/>
          <p14:tracePt t="35879" x="3667125" y="5246688"/>
          <p14:tracePt t="36145" x="3667125" y="5254625"/>
          <p14:tracePt t="36158" x="3659188" y="5262563"/>
          <p14:tracePt t="36175" x="3659188" y="5270500"/>
          <p14:tracePt t="36287" x="3667125" y="5270500"/>
          <p14:tracePt t="36295" x="3667125" y="5262563"/>
          <p14:tracePt t="36312" x="3675063" y="5254625"/>
          <p14:tracePt t="36903" x="3675063" y="5246688"/>
          <p14:tracePt t="36943" x="3683000" y="5246688"/>
          <p14:tracePt t="36960" x="3683000" y="5238750"/>
          <p14:tracePt t="36983" x="3683000" y="5230813"/>
          <p14:tracePt t="36991" x="3683000" y="5222875"/>
          <p14:tracePt t="37007" x="3683000" y="5214938"/>
          <p14:tracePt t="37023" x="3683000" y="5207000"/>
          <p14:tracePt t="37039" x="3683000" y="5191125"/>
          <p14:tracePt t="37047" x="3683000" y="5183188"/>
          <p14:tracePt t="37055" x="3683000" y="5175250"/>
          <p14:tracePt t="37063" x="3683000" y="5167313"/>
          <p14:tracePt t="37071" x="3683000" y="5159375"/>
          <p14:tracePt t="37079" x="3683000" y="5151438"/>
          <p14:tracePt t="37095" x="3683000" y="5143500"/>
          <p14:tracePt t="37103" x="3675063" y="5143500"/>
          <p14:tracePt t="37383" x="3675063" y="5135563"/>
          <p14:tracePt t="37407" x="3675063" y="5127625"/>
          <p14:tracePt t="37459" x="3675063" y="5119688"/>
          <p14:tracePt t="37594" x="3675063" y="5127625"/>
          <p14:tracePt t="37598" x="3675063" y="5135563"/>
          <p14:tracePt t="37616" x="3667125" y="5143500"/>
          <p14:tracePt t="37631" x="3667125" y="5151438"/>
          <p14:tracePt t="37768" x="3667125" y="5143500"/>
          <p14:tracePt t="37784" x="3667125" y="5135563"/>
          <p14:tracePt t="37791" x="3667125" y="5127625"/>
          <p14:tracePt t="37799" x="3659188" y="5127625"/>
          <p14:tracePt t="37807" x="3659188" y="5119688"/>
          <p14:tracePt t="37824" x="3659188" y="5111750"/>
          <p14:tracePt t="37831" x="3659188" y="5095875"/>
          <p14:tracePt t="37840" x="3659188" y="5087938"/>
          <p14:tracePt t="37848" x="3659188" y="5072063"/>
          <p14:tracePt t="37855" x="3659188" y="5048250"/>
          <p14:tracePt t="37863" x="3659188" y="5032375"/>
          <p14:tracePt t="37871" x="3659188" y="4959350"/>
          <p14:tracePt t="37879" x="3659188" y="4911725"/>
          <p14:tracePt t="37887" x="3659188" y="4848225"/>
          <p14:tracePt t="37894" x="3659188" y="4800600"/>
          <p14:tracePt t="37903" x="3651250" y="4713288"/>
          <p14:tracePt t="37916" x="3651250" y="4649788"/>
          <p14:tracePt t="37919" x="3643313" y="4608513"/>
          <p14:tracePt t="37926" x="3643313" y="4489450"/>
          <p14:tracePt t="37935" x="3643313" y="4425950"/>
          <p14:tracePt t="37942" x="3643313" y="4322763"/>
          <p14:tracePt t="37951" x="3643313" y="4210050"/>
          <p14:tracePt t="37959" x="3643313" y="4194175"/>
          <p14:tracePt t="37967" x="3643313" y="4154488"/>
          <p14:tracePt t="37975" x="3643313" y="4130675"/>
          <p14:tracePt t="37983" x="3643313" y="4114800"/>
          <p14:tracePt t="37991" x="3643313" y="4106863"/>
          <p14:tracePt t="37999" x="3643313" y="4098925"/>
          <p14:tracePt t="38006" x="3643313" y="4075113"/>
          <p14:tracePt t="38024" x="3643313" y="4067175"/>
          <p14:tracePt t="38031" x="3643313" y="4059238"/>
          <p14:tracePt t="38039" x="3643313" y="4051300"/>
          <p14:tracePt t="38111" x="3643313" y="4059238"/>
          <p14:tracePt t="38127" x="3643313" y="4083050"/>
          <p14:tracePt t="38135" x="3643313" y="4114800"/>
          <p14:tracePt t="38143" x="3643313" y="4130675"/>
          <p14:tracePt t="38151" x="3651250" y="4178300"/>
          <p14:tracePt t="38159" x="3651250" y="4194175"/>
          <p14:tracePt t="38167" x="3667125" y="4265613"/>
          <p14:tracePt t="38175" x="3675063" y="4322763"/>
          <p14:tracePt t="38183" x="3675063" y="4386263"/>
          <p14:tracePt t="38192" x="3683000" y="4489450"/>
          <p14:tracePt t="38209" x="3690938" y="4641850"/>
          <p14:tracePt t="38219" x="3690938" y="4713288"/>
          <p14:tracePt t="38224" x="3690938" y="4800600"/>
          <p14:tracePt t="38231" x="3690938" y="4864100"/>
          <p14:tracePt t="38240" x="3698875" y="4935538"/>
          <p14:tracePt t="38247" x="3698875" y="5024438"/>
          <p14:tracePt t="38256" x="3698875" y="5032375"/>
          <p14:tracePt t="38263" x="3698875" y="5048250"/>
          <p14:tracePt t="38271" x="3698875" y="5064125"/>
          <p14:tracePt t="38279" x="3706813" y="5064125"/>
          <p14:tracePt t="38287" x="3706813" y="5072063"/>
          <p14:tracePt t="38311" x="3706813" y="5087938"/>
          <p14:tracePt t="38359" x="3706813" y="5080000"/>
          <p14:tracePt t="38375" x="3698875" y="5072063"/>
          <p14:tracePt t="38383" x="3698875" y="5056188"/>
          <p14:tracePt t="38391" x="3698875" y="5048250"/>
          <p14:tracePt t="38399" x="3698875" y="5024438"/>
          <p14:tracePt t="38408" x="3690938" y="4992688"/>
          <p14:tracePt t="38415" x="3690938" y="4919663"/>
          <p14:tracePt t="38424" x="3690938" y="4832350"/>
          <p14:tracePt t="38431" x="3690938" y="4737100"/>
          <p14:tracePt t="38440" x="3690938" y="4665663"/>
          <p14:tracePt t="38447" x="3690938" y="4545013"/>
          <p14:tracePt t="38456" x="3690938" y="4449763"/>
          <p14:tracePt t="38463" x="3690938" y="4322763"/>
          <p14:tracePt t="38471" x="3690938" y="4210050"/>
          <p14:tracePt t="38479" x="3690938" y="4146550"/>
          <p14:tracePt t="38487" x="3690938" y="4035425"/>
          <p14:tracePt t="38495" x="3683000" y="3956050"/>
          <p14:tracePt t="38503" x="3683000" y="3914775"/>
          <p14:tracePt t="38511" x="3683000" y="3906838"/>
          <p14:tracePt t="38520" x="3675063" y="3859213"/>
          <p14:tracePt t="38527" x="3675063" y="3851275"/>
          <p14:tracePt t="38535" x="3675063" y="3835400"/>
          <p14:tracePt t="38543" x="3667125" y="3827463"/>
          <p14:tracePt t="38551" x="3667125" y="3819525"/>
          <p14:tracePt t="38559" x="3659188" y="3819525"/>
          <p14:tracePt t="38591" x="3659188" y="3811588"/>
          <p14:tracePt t="38752" x="3659188" y="3803650"/>
          <p14:tracePt t="38768" x="3659188" y="3795713"/>
          <p14:tracePt t="38783" x="3659188" y="3787775"/>
          <p14:tracePt t="38791" x="3659188" y="3779838"/>
          <p14:tracePt t="38799" x="3659188" y="3771900"/>
          <p14:tracePt t="38807" x="3659188" y="3763963"/>
          <p14:tracePt t="38815" x="3659188" y="3756025"/>
          <p14:tracePt t="38823" x="3659188" y="3748088"/>
          <p14:tracePt t="38831" x="3659188" y="3740150"/>
          <p14:tracePt t="38839" x="3659188" y="3716338"/>
          <p14:tracePt t="38847" x="3659188" y="3708400"/>
          <p14:tracePt t="38855" x="3659188" y="3684588"/>
          <p14:tracePt t="38863" x="3659188" y="3668713"/>
          <p14:tracePt t="38871" x="3659188" y="3652838"/>
          <p14:tracePt t="38879" x="3659188" y="3629025"/>
          <p14:tracePt t="38886" x="3667125" y="3613150"/>
          <p14:tracePt t="38895" x="3667125" y="3587750"/>
          <p14:tracePt t="38903" x="3675063" y="3563938"/>
          <p14:tracePt t="38912" x="3675063" y="3548063"/>
          <p14:tracePt t="38919" x="3675063" y="3532188"/>
          <p14:tracePt t="38928" x="3683000" y="3508375"/>
          <p14:tracePt t="38935" x="3683000" y="3500438"/>
          <p14:tracePt t="38943" x="3698875" y="3484563"/>
          <p14:tracePt t="38951" x="3698875" y="3460750"/>
          <p14:tracePt t="38959" x="3706813" y="3452813"/>
          <p14:tracePt t="38968" x="3714750" y="3436938"/>
          <p14:tracePt t="38975" x="3730625" y="3429000"/>
          <p14:tracePt t="38983" x="3746500" y="3413125"/>
          <p14:tracePt t="38991" x="3802063" y="3405188"/>
          <p14:tracePt t="38999" x="3817938" y="3397250"/>
          <p14:tracePt t="39007" x="3914775" y="3357563"/>
          <p14:tracePt t="39015" x="4002088" y="3349625"/>
          <p14:tracePt t="39022" x="4129088" y="3309938"/>
          <p14:tracePt t="39031" x="4305300" y="3294063"/>
          <p14:tracePt t="39039" x="4543425" y="3294063"/>
          <p14:tracePt t="39047" x="4743450" y="3294063"/>
          <p14:tracePt t="39055" x="4870450" y="3294063"/>
          <p14:tracePt t="39063" x="5022850" y="3294063"/>
          <p14:tracePt t="39071" x="5118100" y="3294063"/>
          <p14:tracePt t="39079" x="5197475" y="3294063"/>
          <p14:tracePt t="39086" x="5245100" y="3294063"/>
          <p14:tracePt t="39095" x="5276850" y="3294063"/>
          <p14:tracePt t="39102" x="5300663" y="3294063"/>
          <p14:tracePt t="39111" x="5310188" y="3294063"/>
          <p14:tracePt t="39247" x="5310188" y="3286125"/>
          <p14:tracePt t="39256" x="5300663" y="3286125"/>
          <p14:tracePt t="39263" x="5292725" y="3270250"/>
          <p14:tracePt t="39273" x="5284788" y="3270250"/>
          <p14:tracePt t="39275" x="5276850" y="3252788"/>
          <p14:tracePt t="39287" x="5260975" y="3244850"/>
          <p14:tracePt t="39294" x="5253038" y="3228975"/>
          <p14:tracePt t="39303" x="5229225" y="3205163"/>
          <p14:tracePt t="39311" x="5221288" y="3197225"/>
          <p14:tracePt t="39319" x="5165725" y="3173413"/>
          <p14:tracePt t="39328" x="5133975" y="3141663"/>
          <p14:tracePt t="39335" x="5086350" y="3117850"/>
          <p14:tracePt t="39344" x="5030788" y="3094038"/>
          <p14:tracePt t="39351" x="5006975" y="3086100"/>
          <p14:tracePt t="39359" x="4991100" y="3078163"/>
          <p14:tracePt t="39367" x="4967288" y="3062288"/>
          <p14:tracePt t="39375" x="4926013" y="3046413"/>
          <p14:tracePt t="39383" x="4918075" y="3038475"/>
          <p14:tracePt t="39391" x="4894263" y="3022600"/>
          <p14:tracePt t="39399" x="4878388" y="3022600"/>
          <p14:tracePt t="39406" x="4830763" y="3006725"/>
          <p14:tracePt t="39415" x="4775200" y="2990850"/>
          <p14:tracePt t="39428" x="4767263" y="2982913"/>
          <p14:tracePt t="39430" x="4727575" y="2974975"/>
          <p14:tracePt t="39439" x="4711700" y="2967038"/>
          <p14:tracePt t="39447" x="4695825" y="2951163"/>
          <p14:tracePt t="39456" x="4656138" y="2951163"/>
          <p14:tracePt t="39463" x="4640263" y="2935288"/>
          <p14:tracePt t="39471" x="4608513" y="2927350"/>
          <p14:tracePt t="39479" x="4567238" y="2927350"/>
          <p14:tracePt t="39487" x="4479925" y="2919413"/>
          <p14:tracePt t="39494" x="4448175" y="2909888"/>
          <p14:tracePt t="39503" x="4400550" y="2909888"/>
          <p14:tracePt t="39511" x="4321175" y="2909888"/>
          <p14:tracePt t="39519" x="4257675" y="2901950"/>
          <p14:tracePt t="39528" x="4233863" y="2901950"/>
          <p14:tracePt t="39535" x="4160838" y="2894013"/>
          <p14:tracePt t="39544" x="4129088" y="2886075"/>
          <p14:tracePt t="39551" x="4105275" y="2870200"/>
          <p14:tracePt t="39559" x="4033838" y="2854325"/>
          <p14:tracePt t="39567" x="4017963" y="2846388"/>
          <p14:tracePt t="39578" x="3978275" y="2838450"/>
          <p14:tracePt t="39583" x="3946525" y="2822575"/>
          <p14:tracePt t="39591" x="3930650" y="2814638"/>
          <p14:tracePt t="39599" x="3890963" y="2798763"/>
          <p14:tracePt t="39607" x="3833813" y="2782888"/>
          <p14:tracePt t="39615" x="3810000" y="2774950"/>
          <p14:tracePt t="39623" x="3794125" y="2767013"/>
          <p14:tracePt t="39631" x="3746500" y="2751138"/>
          <p14:tracePt t="39639" x="3714750" y="2743200"/>
          <p14:tracePt t="39646" x="3667125" y="2727325"/>
          <p14:tracePt t="39655" x="3611563" y="2711450"/>
          <p14:tracePt t="39663" x="3595688" y="2703513"/>
          <p14:tracePt t="39671" x="3571875" y="2695575"/>
          <p14:tracePt t="39680" x="3563938" y="2687638"/>
          <p14:tracePt t="39688" x="3548063" y="2671763"/>
          <p14:tracePt t="39695" x="3540125" y="2663825"/>
          <p14:tracePt t="39703" x="3532188" y="2647950"/>
          <p14:tracePt t="39711" x="3524250" y="2640013"/>
          <p14:tracePt t="39719" x="3516313" y="2624138"/>
          <p14:tracePt t="39731" x="3508375" y="2608263"/>
          <p14:tracePt t="39735" x="3508375" y="2584450"/>
          <p14:tracePt t="39743" x="3508375" y="2543175"/>
          <p14:tracePt t="39751" x="3508375" y="2527300"/>
          <p14:tracePt t="39759" x="3508375" y="2519363"/>
          <p14:tracePt t="39767" x="3508375" y="2511425"/>
          <p14:tracePt t="39775" x="3508375" y="2495550"/>
          <p14:tracePt t="39783" x="3508375" y="2471738"/>
          <p14:tracePt t="39799" x="3516313" y="2455863"/>
          <p14:tracePt t="39807" x="3524250" y="2447925"/>
          <p14:tracePt t="39815" x="3540125" y="2439988"/>
          <p14:tracePt t="39823" x="3548063" y="2424113"/>
          <p14:tracePt t="39831" x="3556000" y="2416175"/>
          <p14:tracePt t="39839" x="3556000" y="2384425"/>
          <p14:tracePt t="39847" x="3587750" y="2368550"/>
          <p14:tracePt t="39855" x="3603625" y="2360613"/>
          <p14:tracePt t="39863" x="3643313" y="2344738"/>
          <p14:tracePt t="39871" x="3659188" y="2336800"/>
          <p14:tracePt t="39883" x="3667125" y="2320925"/>
          <p14:tracePt t="39887" x="3675063" y="2312988"/>
          <p14:tracePt t="39896" x="3690938" y="2305050"/>
          <p14:tracePt t="39903" x="3690938" y="2297113"/>
          <p14:tracePt t="40008" x="3683000" y="2297113"/>
          <p14:tracePt t="40024" x="3667125" y="2297113"/>
          <p14:tracePt t="40035" x="3667125" y="2305050"/>
          <p14:tracePt t="40039" x="3659188" y="2305050"/>
          <p14:tracePt t="40055" x="3651250" y="2305050"/>
          <p14:tracePt t="40063" x="3643313" y="2312988"/>
          <p14:tracePt t="40071" x="3635375" y="2312988"/>
          <p14:tracePt t="40079" x="3627438" y="2328863"/>
          <p14:tracePt t="40087" x="3619500" y="2328863"/>
          <p14:tracePt t="40095" x="3611563" y="2328863"/>
          <p14:tracePt t="40111" x="3603625" y="2328863"/>
          <p14:tracePt t="40119" x="3603625" y="2336800"/>
          <p14:tracePt t="40128" x="3595688" y="2336800"/>
          <p14:tracePt t="40144" x="3595688" y="2344738"/>
          <p14:tracePt t="40167" x="3587750" y="2352675"/>
          <p14:tracePt t="40410" x="3587750" y="2360613"/>
          <p14:tracePt t="40436" x="3571875" y="2368550"/>
          <p14:tracePt t="40448" x="3571875" y="2376488"/>
          <p14:tracePt t="40519" x="3571875" y="2384425"/>
          <p14:tracePt t="40527" x="3563938" y="2384425"/>
          <p14:tracePt t="40591" x="3563938" y="2392363"/>
          <p14:tracePt t="41718" x="3556000" y="2392363"/>
          <p14:tracePt t="41735" x="3548063" y="2392363"/>
          <p14:tracePt t="41743" x="3540125" y="2392363"/>
          <p14:tracePt t="41759" x="3532188" y="2392363"/>
          <p14:tracePt t="41767" x="3524250" y="2392363"/>
          <p14:tracePt t="41775" x="3516313" y="2392363"/>
          <p14:tracePt t="41783" x="3508375" y="2392363"/>
          <p14:tracePt t="41790" x="3492500" y="2392363"/>
          <p14:tracePt t="41799" x="3484563" y="2392363"/>
          <p14:tracePt t="41809" x="3476625" y="2392363"/>
          <p14:tracePt t="41817" x="3443288" y="2400300"/>
          <p14:tracePt t="41823" x="3427413" y="2400300"/>
          <p14:tracePt t="41831" x="3411538" y="2416175"/>
          <p14:tracePt t="41839" x="3403600" y="2416175"/>
          <p14:tracePt t="41847" x="3387725" y="2416175"/>
          <p14:tracePt t="41855" x="3371850" y="2416175"/>
          <p14:tracePt t="41863" x="3348038" y="2424113"/>
          <p14:tracePt t="41871" x="3332163" y="2424113"/>
          <p14:tracePt t="41879" x="3324225" y="2424113"/>
          <p14:tracePt t="41887" x="3300413" y="2424113"/>
          <p14:tracePt t="41895" x="3284538" y="2424113"/>
          <p14:tracePt t="41903" x="3244850" y="2424113"/>
          <p14:tracePt t="41911" x="3228975" y="2424113"/>
          <p14:tracePt t="41918" x="3173413" y="2424113"/>
          <p14:tracePt t="41926" x="3068638" y="2424113"/>
          <p14:tracePt t="41936" x="2981325" y="2416175"/>
          <p14:tracePt t="41943" x="2917825" y="2416175"/>
          <p14:tracePt t="41953" x="2814638" y="2408238"/>
          <p14:tracePt t="41958" x="2725738" y="2408238"/>
          <p14:tracePt t="41970" x="2630488" y="2408238"/>
          <p14:tracePt t="41975" x="2582863" y="2392363"/>
          <p14:tracePt t="41983" x="2471738" y="2384425"/>
          <p14:tracePt t="41990" x="2408238" y="2368550"/>
          <p14:tracePt t="41999" x="2359025" y="2368550"/>
          <p14:tracePt t="42007" x="2279650" y="2368550"/>
          <p14:tracePt t="42015" x="2208213" y="2368550"/>
          <p14:tracePt t="42023" x="2136775" y="2368550"/>
          <p14:tracePt t="42031" x="2081213" y="2368550"/>
          <p14:tracePt t="42039" x="2017713" y="2368550"/>
          <p14:tracePt t="42047" x="1976438" y="2368550"/>
          <p14:tracePt t="42054" x="1920875" y="2368550"/>
          <p14:tracePt t="42063" x="1912938" y="2368550"/>
          <p14:tracePt t="42070" x="1873250" y="2376488"/>
          <p14:tracePt t="42079" x="1857375" y="2384425"/>
          <p14:tracePt t="42087" x="1825625" y="2392363"/>
          <p14:tracePt t="42095" x="1809750" y="2400300"/>
          <p14:tracePt t="42103" x="1785938" y="2408238"/>
          <p14:tracePt t="42111" x="1770063" y="2424113"/>
          <p14:tracePt t="42136" x="1762125" y="2424113"/>
          <p14:tracePt t="42142" x="1762125" y="2432050"/>
          <p14:tracePt t="42255" x="1770063" y="2432050"/>
          <p14:tracePt t="42263" x="1785938" y="2432050"/>
          <p14:tracePt t="42271" x="1833563" y="2432050"/>
          <p14:tracePt t="42279" x="1841500" y="2432050"/>
          <p14:tracePt t="42287" x="1857375" y="2432050"/>
          <p14:tracePt t="42295" x="1881188" y="2432050"/>
          <p14:tracePt t="42303" x="1897063" y="2432050"/>
          <p14:tracePt t="42311" x="1912938" y="2432050"/>
          <p14:tracePt t="42319" x="1936750" y="2432050"/>
          <p14:tracePt t="42327" x="1952625" y="2432050"/>
          <p14:tracePt t="42343" x="1960563" y="2432050"/>
          <p14:tracePt t="42352" x="1976438" y="2432050"/>
          <p14:tracePt t="42368" x="1984375" y="2432050"/>
          <p14:tracePt t="42375" x="1992313" y="2432050"/>
          <p14:tracePt t="42382" x="1992313" y="2424113"/>
          <p14:tracePt t="42390" x="2000250" y="2424113"/>
          <p14:tracePt t="42399" x="2008188" y="2400300"/>
          <p14:tracePt t="42407" x="2008188" y="2392363"/>
          <p14:tracePt t="42415" x="2025650" y="2368550"/>
          <p14:tracePt t="42423" x="2033588" y="2344738"/>
          <p14:tracePt t="42431" x="2057400" y="2312988"/>
          <p14:tracePt t="42439" x="2112963" y="2289175"/>
          <p14:tracePt t="42447" x="2128838" y="2257425"/>
          <p14:tracePt t="42459" x="2152650" y="2224088"/>
          <p14:tracePt t="42463" x="2160588" y="2200275"/>
          <p14:tracePt t="42471" x="2200275" y="2152650"/>
          <p14:tracePt t="42479" x="2208213" y="2136775"/>
          <p14:tracePt t="42487" x="2232025" y="2120900"/>
          <p14:tracePt t="42495" x="2239963" y="2097088"/>
          <p14:tracePt t="42503" x="2239963" y="2089150"/>
          <p14:tracePt t="42511" x="2239963" y="2081213"/>
          <p14:tracePt t="42527" x="2239963" y="2065338"/>
          <p14:tracePt t="42543" x="2239963" y="2057400"/>
          <p14:tracePt t="42558" x="2239963" y="2049463"/>
          <p14:tracePt t="42688" x="2239963" y="2057400"/>
          <p14:tracePt t="42703" x="2239963" y="2065338"/>
          <p14:tracePt t="42711" x="2232025" y="2073275"/>
          <p14:tracePt t="42719" x="2232025" y="2081213"/>
          <p14:tracePt t="42727" x="2232025" y="2097088"/>
          <p14:tracePt t="42736" x="2232025" y="2105025"/>
          <p14:tracePt t="42743" x="2232025" y="2128838"/>
          <p14:tracePt t="42751" x="2232025" y="2136775"/>
          <p14:tracePt t="42762" x="2224088" y="2152650"/>
          <p14:tracePt t="42768" x="2224088" y="2160588"/>
          <p14:tracePt t="42775" x="2224088" y="2176463"/>
          <p14:tracePt t="42790" x="2224088" y="2192338"/>
          <p14:tracePt t="42799" x="2224088" y="2200275"/>
          <p14:tracePt t="42815" x="2224088" y="2216150"/>
          <p14:tracePt t="42823" x="2224088" y="2224088"/>
          <p14:tracePt t="42831" x="2224088" y="2241550"/>
          <p14:tracePt t="42839" x="2224088" y="2265363"/>
          <p14:tracePt t="42847" x="2224088" y="2281238"/>
          <p14:tracePt t="42855" x="2224088" y="2297113"/>
          <p14:tracePt t="42863" x="2224088" y="2344738"/>
          <p14:tracePt t="42870" x="2224088" y="2368550"/>
          <p14:tracePt t="42879" x="2224088" y="2376488"/>
          <p14:tracePt t="42886" x="2232025" y="2384425"/>
          <p14:tracePt t="42895" x="2232025" y="2392363"/>
          <p14:tracePt t="42903" x="2239963" y="2400300"/>
          <p14:tracePt t="42915" x="2247900" y="2408238"/>
          <p14:tracePt t="42919" x="2255838" y="2424113"/>
          <p14:tracePt t="42927" x="2263775" y="2424113"/>
          <p14:tracePt t="42934" x="2271713" y="2439988"/>
          <p14:tracePt t="42942" x="2279650" y="2439988"/>
          <p14:tracePt t="42951" x="2295525" y="2455863"/>
          <p14:tracePt t="42959" x="2303463" y="2463800"/>
          <p14:tracePt t="42969" x="2319338" y="2479675"/>
          <p14:tracePt t="42975" x="2327275" y="2495550"/>
          <p14:tracePt t="42984" x="2335213" y="2503488"/>
          <p14:tracePt t="42990" x="2343150" y="2503488"/>
          <p14:tracePt t="42999" x="2351088" y="2503488"/>
          <p14:tracePt t="43014" x="2359025" y="2503488"/>
          <p14:tracePt t="43031" x="2366963" y="2503488"/>
          <p14:tracePt t="43047" x="2384425" y="2503488"/>
          <p14:tracePt t="43055" x="2392363" y="2503488"/>
          <p14:tracePt t="43070" x="2400300" y="2503488"/>
          <p14:tracePt t="43079" x="2408238" y="2495550"/>
          <p14:tracePt t="43086" x="2416175" y="2487613"/>
          <p14:tracePt t="43095" x="2432050" y="2471738"/>
          <p14:tracePt t="43103" x="2439988" y="2416175"/>
          <p14:tracePt t="43111" x="2439988" y="2352675"/>
          <p14:tracePt t="43119" x="2439988" y="2281238"/>
          <p14:tracePt t="43127" x="2439988" y="2160588"/>
          <p14:tracePt t="43135" x="2439988" y="2073275"/>
          <p14:tracePt t="43143" x="2432050" y="1993900"/>
          <p14:tracePt t="43150" x="2408238" y="1906588"/>
          <p14:tracePt t="43159" x="2400300" y="1890713"/>
          <p14:tracePt t="43168" x="2400300" y="1881188"/>
          <p14:tracePt t="43174" x="2392363" y="1865313"/>
          <p14:tracePt t="43184" x="2384425" y="1865313"/>
          <p14:tracePt t="43660" x="2384425" y="1873250"/>
          <p14:tracePt t="43688" x="2374900" y="1873250"/>
          <p14:tracePt t="43728" x="2374900" y="1881188"/>
          <p14:tracePt t="43734" x="2374900" y="1890713"/>
          <p14:tracePt t="43751" x="2374900" y="1898650"/>
          <p14:tracePt t="43767" x="2366963" y="1906588"/>
          <p14:tracePt t="43928" x="2366963" y="1914525"/>
          <p14:tracePt t="43952" x="2366963" y="1922463"/>
          <p14:tracePt t="43959" x="2359025" y="1922463"/>
          <p14:tracePt t="43974" x="2359025" y="1930400"/>
          <p14:tracePt t="44006" x="2359025" y="1938338"/>
          <p14:tracePt t="44023" x="2359025" y="1946275"/>
          <p14:tracePt t="44031" x="2359025" y="1954213"/>
          <p14:tracePt t="44039" x="2359025" y="1962150"/>
          <p14:tracePt t="44055" x="2359025" y="1978025"/>
          <p14:tracePt t="44063" x="2359025" y="1985963"/>
          <p14:tracePt t="44079" x="2359025" y="2001838"/>
          <p14:tracePt t="44086" x="2359025" y="2009775"/>
          <p14:tracePt t="44095" x="2359025" y="2017713"/>
          <p14:tracePt t="44103" x="2359025" y="2025650"/>
          <p14:tracePt t="44111" x="2351088" y="2041525"/>
          <p14:tracePt t="44119" x="2351088" y="2049463"/>
          <p14:tracePt t="44127" x="2351088" y="2057400"/>
          <p14:tracePt t="44135" x="2351088" y="2081213"/>
          <p14:tracePt t="44143" x="2351088" y="2089150"/>
          <p14:tracePt t="44150" x="2351088" y="2112963"/>
          <p14:tracePt t="44159" x="2351088" y="2120900"/>
          <p14:tracePt t="44167" x="2351088" y="2128838"/>
          <p14:tracePt t="44176" x="2351088" y="2152650"/>
          <p14:tracePt t="44183" x="2351088" y="2160588"/>
          <p14:tracePt t="44202" x="2351088" y="2184400"/>
          <p14:tracePt t="44207" x="2351088" y="2192338"/>
          <p14:tracePt t="44215" x="2351088" y="2200275"/>
          <p14:tracePt t="44223" x="2351088" y="2208213"/>
          <p14:tracePt t="44231" x="2351088" y="2216150"/>
          <p14:tracePt t="44246" x="2351088" y="2233613"/>
          <p14:tracePt t="44263" x="2351088" y="2241550"/>
          <p14:tracePt t="44287" x="2351088" y="2249488"/>
          <p14:tracePt t="44302" x="2351088" y="2257425"/>
          <p14:tracePt t="44368" x="2351088" y="2265363"/>
          <p14:tracePt t="44408" x="2351088" y="2273300"/>
          <p14:tracePt t="44423" x="2359025" y="2273300"/>
          <p14:tracePt t="44431" x="2359025" y="2281238"/>
          <p14:tracePt t="44455" x="2359025" y="2289175"/>
          <p14:tracePt t="44463" x="2366963" y="2297113"/>
          <p14:tracePt t="44487" x="2374900" y="2297113"/>
          <p14:tracePt t="44849" x="2384425" y="2297113"/>
          <p14:tracePt t="45214" x="2392363" y="2297113"/>
          <p14:tracePt t="46033" x="2392363" y="2289175"/>
          <p14:tracePt t="46039" x="2400300" y="2273300"/>
          <p14:tracePt t="46047" x="2408238" y="2273300"/>
          <p14:tracePt t="46057" x="2408238" y="2265363"/>
          <p14:tracePt t="46063" x="2416175" y="2249488"/>
          <p14:tracePt t="46072" x="2424113" y="2233613"/>
          <p14:tracePt t="46079" x="2424113" y="2224088"/>
          <p14:tracePt t="46089" x="2424113" y="2208213"/>
          <p14:tracePt t="46103" x="2432050" y="2200275"/>
          <p14:tracePt t="48407" x="2439988" y="2200275"/>
          <p14:tracePt t="48415" x="2455863" y="2192338"/>
          <p14:tracePt t="48423" x="2471738" y="2192338"/>
          <p14:tracePt t="48431" x="2479675" y="2192338"/>
          <p14:tracePt t="48438" x="2487613" y="2184400"/>
          <p14:tracePt t="48448" x="2551113" y="2168525"/>
          <p14:tracePt t="48454" x="2559050" y="2152650"/>
          <p14:tracePt t="48464" x="2606675" y="2136775"/>
          <p14:tracePt t="48471" x="2614613" y="2136775"/>
          <p14:tracePt t="48479" x="2622550" y="2128838"/>
          <p14:tracePt t="48487" x="2630488" y="2128838"/>
          <p14:tracePt t="48495" x="2630488" y="2120900"/>
          <p14:tracePt t="48584" x="2638425" y="2120900"/>
          <p14:tracePt t="48593" x="2638425" y="2112963"/>
          <p14:tracePt t="48608" x="2638425" y="2105025"/>
          <p14:tracePt t="48614" x="2646363" y="2105025"/>
          <p14:tracePt t="48623" x="2646363" y="2097088"/>
          <p14:tracePt t="48632" x="2646363" y="2089150"/>
          <p14:tracePt t="48679" x="2646363" y="2081213"/>
          <p14:tracePt t="48727" x="2638425" y="2081213"/>
          <p14:tracePt t="48735" x="2638425" y="2073275"/>
          <p14:tracePt t="48751" x="2630488" y="2073275"/>
          <p14:tracePt t="48776" x="2622550" y="2073275"/>
          <p14:tracePt t="48793" x="2614613" y="2073275"/>
          <p14:tracePt t="48799" x="2606675" y="2073275"/>
          <p14:tracePt t="48808" x="2598738" y="2081213"/>
          <p14:tracePt t="48815" x="2590800" y="2081213"/>
          <p14:tracePt t="48824" x="2574925" y="2097088"/>
          <p14:tracePt t="48839" x="2566988" y="2105025"/>
          <p14:tracePt t="48848" x="2559050" y="2112963"/>
          <p14:tracePt t="48855" x="2551113" y="2120900"/>
          <p14:tracePt t="48864" x="2551113" y="2128838"/>
          <p14:tracePt t="48887" x="2551113" y="2136775"/>
          <p14:tracePt t="48903" x="2551113" y="2144713"/>
          <p14:tracePt t="48911" x="2551113" y="2152650"/>
          <p14:tracePt t="48919" x="2543175" y="2160588"/>
          <p14:tracePt t="48935" x="2543175" y="2176463"/>
          <p14:tracePt t="48943" x="2543175" y="2184400"/>
          <p14:tracePt t="48951" x="2543175" y="2200275"/>
          <p14:tracePt t="48959" x="2543175" y="2208213"/>
          <p14:tracePt t="48966" x="2543175" y="2224088"/>
          <p14:tracePt t="48979" x="2543175" y="2241550"/>
          <p14:tracePt t="48991" x="2543175" y="2249488"/>
          <p14:tracePt t="49006" x="2543175" y="2257425"/>
          <p14:tracePt t="49047" x="2543175" y="2265363"/>
          <p14:tracePt t="49777" x="2551113" y="2265363"/>
          <p14:tracePt t="49784" x="2559050" y="2265363"/>
          <p14:tracePt t="49791" x="2559050" y="2257425"/>
          <p14:tracePt t="49799" x="2566988" y="2257425"/>
          <p14:tracePt t="49832" x="2574925" y="2257425"/>
          <p14:tracePt t="49855" x="2582863" y="2257425"/>
          <p14:tracePt t="49871" x="2590800" y="2257425"/>
          <p14:tracePt t="49891" x="2598738" y="2257425"/>
          <p14:tracePt t="49919" x="2606675" y="2257425"/>
          <p14:tracePt t="49935" x="2614613" y="2257425"/>
          <p14:tracePt t="49942" x="2622550" y="2257425"/>
          <p14:tracePt t="49951" x="2630488" y="2257425"/>
          <p14:tracePt t="49959" x="2638425" y="2257425"/>
          <p14:tracePt t="49967" x="2654300" y="2257425"/>
          <p14:tracePt t="49975" x="2662238" y="2257425"/>
          <p14:tracePt t="49982" x="2686050" y="2257425"/>
          <p14:tracePt t="49991" x="2701925" y="2257425"/>
          <p14:tracePt t="49999" x="2717800" y="2265363"/>
          <p14:tracePt t="50006" x="2741613" y="2265363"/>
          <p14:tracePt t="50016" x="2759075" y="2265363"/>
          <p14:tracePt t="50023" x="2774950" y="2265363"/>
          <p14:tracePt t="50032" x="2782888" y="2265363"/>
          <p14:tracePt t="50043" x="2806700" y="2273300"/>
          <p14:tracePt t="50048" x="2822575" y="2273300"/>
          <p14:tracePt t="50055" x="2846388" y="2273300"/>
          <p14:tracePt t="50062" x="2854325" y="2273300"/>
          <p14:tracePt t="50071" x="2894013" y="2273300"/>
          <p14:tracePt t="50078" x="2949575" y="2273300"/>
          <p14:tracePt t="50087" x="2965450" y="2273300"/>
          <p14:tracePt t="50096" x="3005138" y="2273300"/>
          <p14:tracePt t="50103" x="3028950" y="2273300"/>
          <p14:tracePt t="50111" x="3060700" y="2273300"/>
          <p14:tracePt t="50119" x="3076575" y="2273300"/>
          <p14:tracePt t="50128" x="3100388" y="2273300"/>
          <p14:tracePt t="50134" x="3165475" y="2273300"/>
          <p14:tracePt t="50143" x="3181350" y="2273300"/>
          <p14:tracePt t="50151" x="3228975" y="2273300"/>
          <p14:tracePt t="50159" x="3268663" y="2273300"/>
          <p14:tracePt t="50167" x="3340100" y="2273300"/>
          <p14:tracePt t="50175" x="3395663" y="2273300"/>
          <p14:tracePt t="50183" x="3459163" y="2273300"/>
          <p14:tracePt t="50199" x="3587750" y="2273300"/>
          <p14:tracePt t="50207" x="3651250" y="2273300"/>
          <p14:tracePt t="50216" x="3667125" y="2273300"/>
          <p14:tracePt t="50223" x="3738563" y="2273300"/>
          <p14:tracePt t="50232" x="3778250" y="2281238"/>
          <p14:tracePt t="50239" x="3817938" y="2281238"/>
          <p14:tracePt t="50248" x="3843338" y="2281238"/>
          <p14:tracePt t="50255" x="3875088" y="2289175"/>
          <p14:tracePt t="50263" x="3922713" y="2297113"/>
          <p14:tracePt t="50271" x="3946525" y="2297113"/>
          <p14:tracePt t="50278" x="3962400" y="2305050"/>
          <p14:tracePt t="50287" x="3978275" y="2305050"/>
          <p14:tracePt t="50295" x="4002088" y="2312988"/>
          <p14:tracePt t="50303" x="4017963" y="2312988"/>
          <p14:tracePt t="50311" x="4033838" y="2312988"/>
          <p14:tracePt t="50318" x="4041775" y="2312988"/>
          <p14:tracePt t="50327" x="4073525" y="2320925"/>
          <p14:tracePt t="50334" x="4089400" y="2320925"/>
          <p14:tracePt t="50338" x="4113213" y="2320925"/>
          <p14:tracePt t="50351" x="4129088" y="2320925"/>
          <p14:tracePt t="50355" x="4200525" y="2320925"/>
          <p14:tracePt t="50367" x="4281488" y="2320925"/>
          <p14:tracePt t="50374" x="4344988" y="2320925"/>
          <p14:tracePt t="50383" x="4424363" y="2320925"/>
          <p14:tracePt t="50391" x="4535488" y="2320925"/>
          <p14:tracePt t="50399" x="4600575" y="2320925"/>
          <p14:tracePt t="50407" x="4679950" y="2320925"/>
          <p14:tracePt t="50415" x="4759325" y="2320925"/>
          <p14:tracePt t="50423" x="4799013" y="2320925"/>
          <p14:tracePt t="50431" x="4902200" y="2320925"/>
          <p14:tracePt t="50439" x="4991100" y="2320925"/>
          <p14:tracePt t="50448" x="5022850" y="2320925"/>
          <p14:tracePt t="50455" x="5102225" y="2312988"/>
          <p14:tracePt t="50463" x="5181600" y="2312988"/>
          <p14:tracePt t="50471" x="5197475" y="2305050"/>
          <p14:tracePt t="50478" x="5213350" y="2305050"/>
          <p14:tracePt t="50486" x="5229225" y="2305050"/>
          <p14:tracePt t="50491" x="5237163" y="2297113"/>
          <p14:tracePt t="50503" x="5245100" y="2297113"/>
          <p14:tracePt t="50511" x="5268913" y="2297113"/>
          <p14:tracePt t="50519" x="5292725" y="2297113"/>
          <p14:tracePt t="50527" x="5310188" y="2297113"/>
          <p14:tracePt t="50534" x="5334000" y="2297113"/>
          <p14:tracePt t="50544" x="5365750" y="2297113"/>
          <p14:tracePt t="50551" x="5381625" y="2297113"/>
          <p14:tracePt t="50559" x="5429250" y="2297113"/>
          <p14:tracePt t="50567" x="5445125" y="2297113"/>
          <p14:tracePt t="50575" x="5453063" y="2297113"/>
          <p14:tracePt t="50583" x="5461000" y="2297113"/>
          <p14:tracePt t="50591" x="5476875" y="2297113"/>
          <p14:tracePt t="50695" x="5476875" y="2305050"/>
          <p14:tracePt t="50714" x="5476875" y="2312988"/>
          <p14:tracePt t="50727" x="5476875" y="2320925"/>
          <p14:tracePt t="50743" x="5468938" y="2336800"/>
          <p14:tracePt t="50751" x="5468938" y="2344738"/>
          <p14:tracePt t="50759" x="5468938" y="2352675"/>
          <p14:tracePt t="50767" x="5461000" y="2352675"/>
          <p14:tracePt t="50775" x="5461000" y="2360613"/>
          <p14:tracePt t="50783" x="5453063" y="2360613"/>
          <p14:tracePt t="50791" x="5445125" y="2368550"/>
          <p14:tracePt t="50823" x="5445125" y="2376488"/>
          <p14:tracePt t="50879" x="5437188" y="2376488"/>
          <p14:tracePt t="50911" x="5429250" y="2376488"/>
          <p14:tracePt t="50927" x="5421313" y="2376488"/>
          <p14:tracePt t="50935" x="5413375" y="2376488"/>
          <p14:tracePt t="50939" x="5405438" y="2376488"/>
          <p14:tracePt t="50951" x="5389563" y="2376488"/>
          <p14:tracePt t="50959" x="5381625" y="2376488"/>
          <p14:tracePt t="50967" x="5373688" y="2376488"/>
          <p14:tracePt t="50975" x="5365750" y="2376488"/>
          <p14:tracePt t="50983" x="5365750" y="2384425"/>
          <p14:tracePt t="50991" x="5357813" y="2384425"/>
          <p14:tracePt t="50999" x="5349875" y="2384425"/>
          <p14:tracePt t="51023" x="5341938" y="2384425"/>
          <p14:tracePt t="51032" x="5341938" y="2392363"/>
          <p14:tracePt t="51035" x="5334000" y="2392363"/>
          <p14:tracePt t="51043" x="5326063" y="2392363"/>
          <p14:tracePt t="51051" x="5318125" y="2400300"/>
          <p14:tracePt t="51071" x="5310188" y="2416175"/>
          <p14:tracePt t="51079" x="5300663" y="2424113"/>
          <p14:tracePt t="51088" x="5300663" y="2432050"/>
          <p14:tracePt t="51095" x="5292725" y="2439988"/>
          <p14:tracePt t="51103" x="5292725" y="2447925"/>
          <p14:tracePt t="51111" x="5284788" y="2455863"/>
          <p14:tracePt t="51127" x="5284788" y="2463800"/>
          <p14:tracePt t="51135" x="5284788" y="2471738"/>
          <p14:tracePt t="51151" x="5284788" y="2479675"/>
          <p14:tracePt t="51159" x="5284788" y="2487613"/>
          <p14:tracePt t="51171" x="5284788" y="2503488"/>
          <p14:tracePt t="51189" x="5292725" y="2519363"/>
          <p14:tracePt t="51208" x="5292725" y="2527300"/>
          <p14:tracePt t="51211" x="5300663" y="2543175"/>
          <p14:tracePt t="51231" x="5310188" y="2551113"/>
          <p14:tracePt t="51248" x="5318125" y="2559050"/>
          <p14:tracePt t="51255" x="5318125" y="2566988"/>
          <p14:tracePt t="51264" x="5326063" y="2566988"/>
          <p14:tracePt t="51271" x="5326063" y="2576513"/>
          <p14:tracePt t="51279" x="5341938" y="2576513"/>
          <p14:tracePt t="51294" x="5357813" y="2576513"/>
          <p14:tracePt t="51299" x="5365750" y="2576513"/>
          <p14:tracePt t="51311" x="5397500" y="2576513"/>
          <p14:tracePt t="51314" x="5405438" y="2576513"/>
          <p14:tracePt t="51332" x="5421313" y="2566988"/>
          <p14:tracePt t="51359" x="5421313" y="2559050"/>
          <p14:tracePt t="51367" x="5421313" y="2551113"/>
          <p14:tracePt t="51391" x="5421313" y="2543175"/>
          <p14:tracePt t="51399" x="5421313" y="2535238"/>
          <p14:tracePt t="51411" x="5421313" y="2527300"/>
          <p14:tracePt t="51447" x="5429250" y="2527300"/>
          <p14:tracePt t="53112" x="5429250" y="2519363"/>
          <p14:tracePt t="53171" x="5437188" y="2519363"/>
          <p14:tracePt t="53195" x="5445125" y="2519363"/>
          <p14:tracePt t="53260" x="5437188" y="2511425"/>
          <p14:tracePt t="53275" x="5429250" y="2511425"/>
          <p14:tracePt t="53284" x="5413375" y="2503488"/>
          <p14:tracePt t="53295" x="5397500" y="2495550"/>
          <p14:tracePt t="53303" x="5349875" y="2495550"/>
          <p14:tracePt t="53311" x="5318125" y="2495550"/>
          <p14:tracePt t="53319" x="5237163" y="2487613"/>
          <p14:tracePt t="53327" x="5157788" y="2479675"/>
          <p14:tracePt t="53335" x="5038725" y="2471738"/>
          <p14:tracePt t="53343" x="4933950" y="2463800"/>
          <p14:tracePt t="53351" x="4783138" y="2463800"/>
          <p14:tracePt t="53359" x="4624388" y="2439988"/>
          <p14:tracePt t="53368" x="4440238" y="2416175"/>
          <p14:tracePt t="53370" x="4273550" y="2392363"/>
          <p14:tracePt t="53379" x="4152900" y="2376488"/>
          <p14:tracePt t="53387" x="4002088" y="2344738"/>
          <p14:tracePt t="53395" x="3883025" y="2328863"/>
          <p14:tracePt t="53404" x="3786188" y="2312988"/>
          <p14:tracePt t="53411" x="3706813" y="2289175"/>
          <p14:tracePt t="53419" x="3683000" y="2289175"/>
          <p14:tracePt t="53431" x="3667125" y="2289175"/>
          <p14:tracePt t="53439" x="3659188" y="2289175"/>
          <p14:tracePt t="53449" x="3651250" y="2289175"/>
          <p14:tracePt t="53463" x="3651250" y="2281238"/>
          <p14:tracePt t="53468" x="3643313" y="2281238"/>
          <p14:tracePt t="53490" x="3635375" y="2281238"/>
          <p14:tracePt t="53499" x="3627438" y="2265363"/>
          <p14:tracePt t="53507" x="3611563" y="2265363"/>
          <p14:tracePt t="53515" x="3595688" y="2265363"/>
          <p14:tracePt t="53531" x="3579813" y="2265363"/>
          <p14:tracePt t="53535" x="3532188" y="2257425"/>
          <p14:tracePt t="53542" x="3516313" y="2257425"/>
          <p14:tracePt t="53551" x="3500438" y="2257425"/>
          <p14:tracePt t="53559" x="3476625" y="2257425"/>
          <p14:tracePt t="53563" x="3451225" y="2257425"/>
          <p14:tracePt t="53570" x="3411538" y="2249488"/>
          <p14:tracePt t="53579" x="3403600" y="2233613"/>
          <p14:tracePt t="53587" x="3395663" y="2233613"/>
          <p14:tracePt t="53615" x="3395663" y="2224088"/>
          <p14:tracePt t="53648" x="3395663" y="2216150"/>
          <p14:tracePt t="53684" x="3395663" y="2208213"/>
          <p14:tracePt t="53692" x="3395663" y="2200275"/>
          <p14:tracePt t="53707" x="3395663" y="2192338"/>
          <p14:tracePt t="53748" x="3403600" y="2192338"/>
          <p14:tracePt t="53767" x="3403600" y="2184400"/>
          <p14:tracePt t="53799" x="3411538" y="2184400"/>
          <p14:tracePt t="53823" x="3419475" y="2184400"/>
          <p14:tracePt t="53835" x="3435350" y="2184400"/>
          <p14:tracePt t="53843" x="3443288" y="2184400"/>
          <p14:tracePt t="53851" x="3451225" y="2184400"/>
          <p14:tracePt t="53859" x="3459163" y="2184400"/>
          <p14:tracePt t="53868" x="3467100" y="2184400"/>
          <p14:tracePt t="53875" x="3484563" y="2168525"/>
          <p14:tracePt t="53891" x="3492500" y="2160588"/>
          <p14:tracePt t="53899" x="3500438" y="2152650"/>
          <p14:tracePt t="53911" x="3508375" y="2152650"/>
          <p14:tracePt t="53927" x="3508375" y="2144713"/>
          <p14:tracePt t="54050" x="3516313" y="2144713"/>
          <p14:tracePt t="54068" x="3524250" y="2144713"/>
          <p14:tracePt t="54076" x="3524250" y="2152650"/>
          <p14:tracePt t="54083" x="3524250" y="2160588"/>
          <p14:tracePt t="54091" x="3524250" y="2176463"/>
          <p14:tracePt t="54099" x="3524250" y="2184400"/>
          <p14:tracePt t="54107" x="3524250" y="2200275"/>
          <p14:tracePt t="54115" x="3524250" y="2216150"/>
          <p14:tracePt t="54123" x="3524250" y="2241550"/>
          <p14:tracePt t="54131" x="3524250" y="2249488"/>
          <p14:tracePt t="54142" x="3524250" y="2265363"/>
          <p14:tracePt t="54159" x="3532188" y="2273300"/>
          <p14:tracePt t="54167" x="3532188" y="2289175"/>
          <p14:tracePt t="54186" x="3532188" y="2297113"/>
          <p14:tracePt t="54223" x="3532188" y="2305050"/>
          <p14:tracePt t="54267" x="3532188" y="2312988"/>
          <p14:tracePt t="55373" x="3556000" y="2297113"/>
          <p14:tracePt t="55379" x="3563938" y="2281238"/>
          <p14:tracePt t="55387" x="3595688" y="2241550"/>
          <p14:tracePt t="55394" x="3627438" y="2208213"/>
          <p14:tracePt t="55403" x="3683000" y="2136775"/>
          <p14:tracePt t="55411" x="3754438" y="2025650"/>
          <p14:tracePt t="55419" x="3778250" y="1962150"/>
          <p14:tracePt t="55427" x="3802063" y="1898650"/>
          <p14:tracePt t="55435" x="3802063" y="1881188"/>
          <p14:tracePt t="55443" x="3817938" y="1865313"/>
          <p14:tracePt t="55451" x="3825875" y="1865313"/>
          <p14:tracePt t="55463" x="3825875" y="1857375"/>
          <p14:tracePt t="55571" x="3825875" y="1865313"/>
          <p14:tracePt t="55579" x="3825875" y="1873250"/>
          <p14:tracePt t="55587" x="3825875" y="1881188"/>
          <p14:tracePt t="55595" x="3825875" y="1898650"/>
          <p14:tracePt t="55603" x="3825875" y="1922463"/>
          <p14:tracePt t="55611" x="3825875" y="1954213"/>
          <p14:tracePt t="55619" x="3825875" y="1978025"/>
          <p14:tracePt t="55628" x="3825875" y="2025650"/>
          <p14:tracePt t="55635" x="3825875" y="2057400"/>
          <p14:tracePt t="55643" x="3825875" y="2073275"/>
          <p14:tracePt t="55651" x="3825875" y="2120900"/>
          <p14:tracePt t="55660" x="3825875" y="2136775"/>
          <p14:tracePt t="55671" x="3825875" y="2176463"/>
          <p14:tracePt t="55679" x="3825875" y="2200275"/>
          <p14:tracePt t="55687" x="3825875" y="2224088"/>
          <p14:tracePt t="55696" x="3825875" y="2289175"/>
          <p14:tracePt t="55703" x="3810000" y="2312988"/>
          <p14:tracePt t="55706" x="3810000" y="2344738"/>
          <p14:tracePt t="55715" x="3802063" y="2392363"/>
          <p14:tracePt t="55723" x="3794125" y="2400300"/>
          <p14:tracePt t="55731" x="3786188" y="2408238"/>
          <p14:tracePt t="55739" x="3786188" y="2416175"/>
          <p14:tracePt t="55747" x="3778250" y="2416175"/>
          <p14:tracePt t="55795" x="3778250" y="2408238"/>
          <p14:tracePt t="55812" x="3770313" y="2400300"/>
          <p14:tracePt t="55842" x="3770313" y="2392363"/>
          <p14:tracePt t="55867" x="3770313" y="2376488"/>
          <p14:tracePt t="55875" x="3770313" y="2368550"/>
          <p14:tracePt t="55887" x="3770313" y="2360613"/>
          <p14:tracePt t="55895" x="3778250" y="2352675"/>
          <p14:tracePt t="55899" x="3786188" y="2344738"/>
          <p14:tracePt t="55907" x="3786188" y="2336800"/>
          <p14:tracePt t="55915" x="3794125" y="2336800"/>
          <p14:tracePt t="55923" x="3802063" y="2336800"/>
          <p14:tracePt t="55971" x="3802063" y="2352675"/>
          <p14:tracePt t="55987" x="3802063" y="2360613"/>
          <p14:tracePt t="56012" x="3802063" y="2368550"/>
          <p14:tracePt t="56029" x="3794125" y="2376488"/>
          <p14:tracePt t="56039" x="3794125" y="2384425"/>
          <p14:tracePt t="56046" x="3786188" y="2384425"/>
          <p14:tracePt t="56051" x="3778250" y="2392363"/>
          <p14:tracePt t="56075" x="3770313" y="2392363"/>
          <p14:tracePt t="56107" x="3762375" y="2392363"/>
          <p14:tracePt t="56123" x="3762375" y="2384425"/>
          <p14:tracePt t="56132" x="3762375" y="2376488"/>
          <p14:tracePt t="56139" x="3762375" y="2368550"/>
          <p14:tracePt t="56147" x="3762375" y="2360613"/>
          <p14:tracePt t="56155" x="3762375" y="2352675"/>
          <p14:tracePt t="56171" x="3762375" y="2344738"/>
          <p14:tracePt t="56235" x="3762375" y="2352675"/>
          <p14:tracePt t="56243" x="3762375" y="2360613"/>
          <p14:tracePt t="56251" x="3762375" y="2368550"/>
          <p14:tracePt t="56259" x="3762375" y="2392363"/>
          <p14:tracePt t="56271" x="3746500" y="2432050"/>
          <p14:tracePt t="56279" x="3730625" y="2487613"/>
          <p14:tracePt t="56283" x="3706813" y="2551113"/>
          <p14:tracePt t="56292" x="3643313" y="2671763"/>
          <p14:tracePt t="56299" x="3619500" y="2727325"/>
          <p14:tracePt t="56308" x="3540125" y="2774950"/>
          <p14:tracePt t="56315" x="3484563" y="2798763"/>
          <p14:tracePt t="56323" x="3459163" y="2806700"/>
          <p14:tracePt t="56331" x="3451225" y="2814638"/>
          <p14:tracePt t="56339" x="3443288" y="2814638"/>
          <p14:tracePt t="56363" x="3435350" y="2814638"/>
          <p14:tracePt t="56387" x="3435350" y="2806700"/>
          <p14:tracePt t="56403" x="3435350" y="2798763"/>
          <p14:tracePt t="56410" x="3435350" y="2790825"/>
          <p14:tracePt t="56427" x="3435350" y="2782888"/>
          <p14:tracePt t="56435" x="3435350" y="2767013"/>
          <p14:tracePt t="56443" x="3435350" y="2751138"/>
          <p14:tracePt t="56451" x="3435350" y="2743200"/>
          <p14:tracePt t="56459" x="3435350" y="2719388"/>
          <p14:tracePt t="56466" x="3435350" y="2703513"/>
          <p14:tracePt t="56475" x="3435350" y="2687638"/>
          <p14:tracePt t="56483" x="3435350" y="2671763"/>
          <p14:tracePt t="56499" x="3435350" y="2663825"/>
          <p14:tracePt t="56555" x="3443288" y="2663825"/>
          <p14:tracePt t="56579" x="3443288" y="2679700"/>
          <p14:tracePt t="56587" x="3443288" y="2703513"/>
          <p14:tracePt t="56603" x="3427413" y="2743200"/>
          <p14:tracePt t="56611" x="3419475" y="2767013"/>
          <p14:tracePt t="56620" x="3411538" y="2782888"/>
          <p14:tracePt t="56627" x="3403600" y="2798763"/>
          <p14:tracePt t="56635" x="3395663" y="2806700"/>
          <p14:tracePt t="56643" x="3387725" y="2814638"/>
          <p14:tracePt t="56699" x="3379788" y="2806700"/>
          <p14:tracePt t="56707" x="3379788" y="2782888"/>
          <p14:tracePt t="56715" x="3371850" y="2782888"/>
          <p14:tracePt t="56723" x="3371850" y="2767013"/>
          <p14:tracePt t="56731" x="3371850" y="2751138"/>
          <p14:tracePt t="56739" x="3371850" y="2743200"/>
          <p14:tracePt t="56747" x="3371850" y="2735263"/>
          <p14:tracePt t="56755" x="3371850" y="2727325"/>
          <p14:tracePt t="56763" x="3371850" y="2719388"/>
          <p14:tracePt t="56771" x="3371850" y="2703513"/>
          <p14:tracePt t="56779" x="3379788" y="2695575"/>
          <p14:tracePt t="56787" x="3379788" y="2679700"/>
          <p14:tracePt t="56803" x="3379788" y="2663825"/>
          <p14:tracePt t="56811" x="3387725" y="2663825"/>
          <p14:tracePt t="56820" x="3387725" y="2655888"/>
          <p14:tracePt t="56827" x="3387725" y="2640013"/>
          <p14:tracePt t="56835" x="3395663" y="2624138"/>
          <p14:tracePt t="56843" x="3403600" y="2624138"/>
          <p14:tracePt t="56852" x="3411538" y="2616200"/>
          <p14:tracePt t="56859" x="3419475" y="2608263"/>
          <p14:tracePt t="56867" x="3467100" y="2592388"/>
          <p14:tracePt t="56876" x="3484563" y="2576513"/>
          <p14:tracePt t="56883" x="3500438" y="2566988"/>
          <p14:tracePt t="56891" x="3524250" y="2551113"/>
          <p14:tracePt t="56899" x="3540125" y="2551113"/>
          <p14:tracePt t="56908" x="3556000" y="2535238"/>
          <p14:tracePt t="56915" x="3579813" y="2519363"/>
          <p14:tracePt t="56923" x="3595688" y="2511425"/>
          <p14:tracePt t="56931" x="3611563" y="2503488"/>
          <p14:tracePt t="56939" x="3619500" y="2503488"/>
          <p14:tracePt t="56947" x="3627438" y="2503488"/>
          <p14:tracePt t="56955" x="3643313" y="2503488"/>
          <p14:tracePt t="56971" x="3651250" y="2503488"/>
          <p14:tracePt t="57011" x="3667125" y="2503488"/>
          <p14:tracePt t="57027" x="3675063" y="2511425"/>
          <p14:tracePt t="57035" x="3675063" y="2519363"/>
          <p14:tracePt t="57043" x="3675063" y="2527300"/>
          <p14:tracePt t="57052" x="3683000" y="2527300"/>
          <p14:tracePt t="57068" x="3683000" y="2535238"/>
          <p14:tracePt t="57075" x="3683000" y="2543175"/>
          <p14:tracePt t="57084" x="3683000" y="2551113"/>
          <p14:tracePt t="57090" x="3690938" y="2576513"/>
          <p14:tracePt t="57099" x="3698875" y="2584450"/>
          <p14:tracePt t="57107" x="3698875" y="2655888"/>
          <p14:tracePt t="57115" x="3706813" y="2671763"/>
          <p14:tracePt t="57123" x="3714750" y="2719388"/>
          <p14:tracePt t="57131" x="3722688" y="2774950"/>
          <p14:tracePt t="57139" x="3730625" y="2782888"/>
          <p14:tracePt t="57147" x="3738563" y="2790825"/>
          <p14:tracePt t="57155" x="3746500" y="2798763"/>
          <p14:tracePt t="57163" x="3754438" y="2806700"/>
          <p14:tracePt t="57171" x="3762375" y="2806700"/>
          <p14:tracePt t="57191" x="3770313" y="2806700"/>
          <p14:tracePt t="57195" x="3778250" y="2806700"/>
          <p14:tracePt t="57202" x="3778250" y="2798763"/>
          <p14:tracePt t="57211" x="3786188" y="2790825"/>
          <p14:tracePt t="57219" x="3802063" y="2774950"/>
          <p14:tracePt t="57226" x="3817938" y="2751138"/>
          <p14:tracePt t="57235" x="3843338" y="2727325"/>
          <p14:tracePt t="57243" x="3875088" y="2679700"/>
          <p14:tracePt t="57251" x="3898900" y="2624138"/>
          <p14:tracePt t="57259" x="3922713" y="2584450"/>
          <p14:tracePt t="57267" x="3946525" y="2566988"/>
          <p14:tracePt t="57276" x="4017963" y="2503488"/>
          <p14:tracePt t="57283" x="4065588" y="2479675"/>
          <p14:tracePt t="57291" x="4081463" y="2439988"/>
          <p14:tracePt t="57299" x="4081463" y="2432050"/>
          <p14:tracePt t="57307" x="4089400" y="2424113"/>
          <p14:tracePt t="57315" x="4105275" y="2416175"/>
          <p14:tracePt t="57324" x="4105275" y="2408238"/>
          <p14:tracePt t="57379" x="4105275" y="2424113"/>
          <p14:tracePt t="57394" x="4105275" y="2439988"/>
          <p14:tracePt t="57402" x="4105275" y="2447925"/>
          <p14:tracePt t="57411" x="4105275" y="2455863"/>
          <p14:tracePt t="57419" x="4105275" y="2463800"/>
          <p14:tracePt t="57435" x="4105275" y="2471738"/>
          <p14:tracePt t="58283" x="4105275" y="2455863"/>
          <p14:tracePt t="58292" x="4105275" y="2447925"/>
          <p14:tracePt t="58299" x="4113213" y="2447925"/>
          <p14:tracePt t="58308" x="4113213" y="2439988"/>
          <p14:tracePt t="58315" x="4113213" y="2432050"/>
          <p14:tracePt t="58435" x="4121150" y="2432050"/>
          <p14:tracePt t="58843" x="4121150" y="2439988"/>
          <p14:tracePt t="58851" x="4129088" y="2439988"/>
          <p14:tracePt t="58867" x="4137025" y="2455863"/>
          <p14:tracePt t="58875" x="4144963" y="2455863"/>
          <p14:tracePt t="58883" x="4144963" y="2463800"/>
          <p14:tracePt t="58891" x="4152900" y="2463800"/>
          <p14:tracePt t="58899" x="4160838" y="2471738"/>
          <p14:tracePt t="59155" x="4168775" y="2471738"/>
          <p14:tracePt t="59179" x="4168775" y="2455863"/>
          <p14:tracePt t="59187" x="4168775" y="2439988"/>
          <p14:tracePt t="59196" x="4160838" y="2392363"/>
          <p14:tracePt t="59203" x="4144963" y="2376488"/>
          <p14:tracePt t="59211" x="4121150" y="2352675"/>
          <p14:tracePt t="59219" x="4081463" y="2297113"/>
          <p14:tracePt t="59226" x="4033838" y="2257425"/>
          <p14:tracePt t="59235" x="4002088" y="2233613"/>
          <p14:tracePt t="59243" x="3986213" y="2224088"/>
          <p14:tracePt t="59250" x="3986213" y="2216150"/>
          <p14:tracePt t="59642" x="3978275" y="2208213"/>
          <p14:tracePt t="59651" x="3970338" y="2200275"/>
          <p14:tracePt t="59667" x="3970338" y="2192338"/>
          <p14:tracePt t="59699" x="3970338" y="2184400"/>
          <p14:tracePt t="59707" x="3978275" y="2184400"/>
          <p14:tracePt t="59715" x="3986213" y="2184400"/>
          <p14:tracePt t="59731" x="3994150" y="2184400"/>
          <p14:tracePt t="59739" x="3994150" y="2176463"/>
          <p14:tracePt t="59747" x="4017963" y="2176463"/>
          <p14:tracePt t="59755" x="4025900" y="2176463"/>
          <p14:tracePt t="59763" x="4041775" y="2176463"/>
          <p14:tracePt t="59771" x="4089400" y="2176463"/>
          <p14:tracePt t="59779" x="4129088" y="2176463"/>
          <p14:tracePt t="59787" x="4144963" y="2176463"/>
          <p14:tracePt t="59795" x="4217988" y="2176463"/>
          <p14:tracePt t="59803" x="4249738" y="2176463"/>
          <p14:tracePt t="59811" x="4352925" y="2176463"/>
          <p14:tracePt t="59819" x="4408488" y="2176463"/>
          <p14:tracePt t="59827" x="4471988" y="2176463"/>
          <p14:tracePt t="59836" x="4584700" y="2184400"/>
          <p14:tracePt t="59842" x="4640263" y="2192338"/>
          <p14:tracePt t="59852" x="4735513" y="2200275"/>
          <p14:tracePt t="59859" x="4806950" y="2200275"/>
          <p14:tracePt t="59867" x="4951413" y="2216150"/>
          <p14:tracePt t="59875" x="5014913" y="2216150"/>
          <p14:tracePt t="59884" x="5126038" y="2216150"/>
          <p14:tracePt t="59891" x="5237163" y="2216150"/>
          <p14:tracePt t="59899" x="5334000" y="2216150"/>
          <p14:tracePt t="59907" x="5461000" y="2216150"/>
          <p14:tracePt t="59915" x="5548313" y="2216150"/>
          <p14:tracePt t="59923" x="5643563" y="2216150"/>
          <p14:tracePt t="59931" x="5748338" y="2216150"/>
          <p14:tracePt t="59939" x="5835650" y="2216150"/>
          <p14:tracePt t="59947" x="5899150" y="2216150"/>
          <p14:tracePt t="59955" x="5915025" y="2216150"/>
          <p14:tracePt t="59963" x="5922963" y="2216150"/>
          <p14:tracePt t="59971" x="5930900" y="2216150"/>
          <p14:tracePt t="59987" x="5938838" y="2216150"/>
          <p14:tracePt t="60043" x="5946775" y="2224088"/>
          <p14:tracePt t="60052" x="5954713" y="2233613"/>
          <p14:tracePt t="60058" x="5962650" y="2241550"/>
          <p14:tracePt t="60067" x="5970588" y="2241550"/>
          <p14:tracePt t="60074" x="5978525" y="2249488"/>
          <p14:tracePt t="60082" x="5986463" y="2265363"/>
          <p14:tracePt t="60090" x="6002338" y="2273300"/>
          <p14:tracePt t="60098" x="6018213" y="2281238"/>
          <p14:tracePt t="60106" x="6026150" y="2289175"/>
          <p14:tracePt t="60114" x="6043613" y="2297113"/>
          <p14:tracePt t="60123" x="6051550" y="2297113"/>
          <p14:tracePt t="60163" x="6051550" y="2305050"/>
          <p14:tracePt t="60187" x="6051550" y="2312988"/>
          <p14:tracePt t="60195" x="6034088" y="2312988"/>
          <p14:tracePt t="60203" x="6018213" y="2312988"/>
          <p14:tracePt t="60211" x="6002338" y="2312988"/>
          <p14:tracePt t="60220" x="5962650" y="2312988"/>
          <p14:tracePt t="60227" x="5938838" y="2312988"/>
          <p14:tracePt t="60236" x="5930900" y="2312988"/>
          <p14:tracePt t="60243" x="5915025" y="2312988"/>
          <p14:tracePt t="60252" x="5899150" y="2312988"/>
          <p14:tracePt t="60259" x="5891213" y="2312988"/>
          <p14:tracePt t="60268" x="5875338" y="2312988"/>
          <p14:tracePt t="60275" x="5867400" y="2312988"/>
          <p14:tracePt t="60285" x="5843588" y="2297113"/>
          <p14:tracePt t="60291" x="5835650" y="2289175"/>
          <p14:tracePt t="60298" x="5827713" y="2273300"/>
          <p14:tracePt t="60307" x="5803900" y="2265363"/>
          <p14:tracePt t="60315" x="5788025" y="2249488"/>
          <p14:tracePt t="60323" x="5732463" y="2233613"/>
          <p14:tracePt t="60331" x="5716588" y="2224088"/>
          <p14:tracePt t="60339" x="5676900" y="2208213"/>
          <p14:tracePt t="60347" x="5643563" y="2192338"/>
          <p14:tracePt t="60355" x="5635625" y="2184400"/>
          <p14:tracePt t="60363" x="5619750" y="2184400"/>
          <p14:tracePt t="60371" x="5619750" y="2176463"/>
          <p14:tracePt t="60379" x="5611813" y="2176463"/>
          <p14:tracePt t="60386" x="5611813" y="2168525"/>
          <p14:tracePt t="60395" x="5603875" y="2160588"/>
          <p14:tracePt t="60403" x="5603875" y="2152650"/>
          <p14:tracePt t="60411" x="5595938" y="2152650"/>
          <p14:tracePt t="60419" x="5595938" y="2144713"/>
          <p14:tracePt t="60427" x="5588000" y="2136775"/>
          <p14:tracePt t="60434" x="5588000" y="2128838"/>
          <p14:tracePt t="60443" x="5588000" y="2112963"/>
          <p14:tracePt t="60451" x="5588000" y="2105025"/>
          <p14:tracePt t="60459" x="5588000" y="2097088"/>
          <p14:tracePt t="60467" x="5580063" y="2097088"/>
          <p14:tracePt t="60475" x="5580063" y="2089150"/>
          <p14:tracePt t="60499" x="5580063" y="2081213"/>
          <p14:tracePt t="60588" x="5572125" y="2081213"/>
          <p14:tracePt t="60612" x="5564188" y="2081213"/>
          <p14:tracePt t="60635" x="5556250" y="2081213"/>
          <p14:tracePt t="60651" x="5540375" y="2081213"/>
          <p14:tracePt t="60659" x="5532438" y="2081213"/>
          <p14:tracePt t="60668" x="5524500" y="2081213"/>
          <p14:tracePt t="60675" x="5516563" y="2081213"/>
          <p14:tracePt t="60684" x="5508625" y="2081213"/>
          <p14:tracePt t="60690" x="5500688" y="2073275"/>
          <p14:tracePt t="60700" x="5492750" y="2073275"/>
          <p14:tracePt t="60707" x="5484813" y="2073275"/>
          <p14:tracePt t="60716" x="5476875" y="2073275"/>
          <p14:tracePt t="60723" x="5476875" y="2065338"/>
          <p14:tracePt t="60756" x="5468938" y="2065338"/>
          <p14:tracePt t="60779" x="5468938" y="2057400"/>
          <p14:tracePt t="60795" x="5461000" y="2057400"/>
          <p14:tracePt t="60844" x="5453063" y="2057400"/>
          <p14:tracePt t="60850" x="5453063" y="2065338"/>
          <p14:tracePt t="60859" x="5461000" y="2073275"/>
          <p14:tracePt t="60866" x="5461000" y="2081213"/>
          <p14:tracePt t="60875" x="5461000" y="2097088"/>
          <p14:tracePt t="60884" x="5461000" y="2112963"/>
          <p14:tracePt t="60890" x="5468938" y="2120900"/>
          <p14:tracePt t="60900" x="5468938" y="2128838"/>
          <p14:tracePt t="60907" x="5476875" y="2144713"/>
          <p14:tracePt t="60915" x="5476875" y="2152650"/>
          <p14:tracePt t="60923" x="5476875" y="2160588"/>
          <p14:tracePt t="60931" x="5476875" y="2176463"/>
          <p14:tracePt t="60947" x="5476875" y="2200275"/>
          <p14:tracePt t="61028" x="5476875" y="2184400"/>
          <p14:tracePt t="61036" x="5476875" y="2176463"/>
          <p14:tracePt t="61043" x="5476875" y="2168525"/>
          <p14:tracePt t="61051" x="5476875" y="2160588"/>
          <p14:tracePt t="61059" x="5476875" y="2152650"/>
          <p14:tracePt t="61067" x="5476875" y="2144713"/>
          <p14:tracePt t="61074" x="5476875" y="2136775"/>
          <p14:tracePt t="61090" x="5476875" y="2128838"/>
          <p14:tracePt t="62682" x="5484813" y="2128838"/>
          <p14:tracePt t="62690" x="5492750" y="2128838"/>
          <p14:tracePt t="62706" x="5492750" y="2144713"/>
          <p14:tracePt t="62714" x="5500688" y="2160588"/>
          <p14:tracePt t="62730" x="5508625" y="2168525"/>
          <p14:tracePt t="62743" x="5516563" y="2168525"/>
          <p14:tracePt t="62748" x="5516563" y="2176463"/>
          <p14:tracePt t="62756" x="5524500" y="2176463"/>
          <p14:tracePt t="62764" x="5532438" y="2192338"/>
          <p14:tracePt t="62771" x="5540375" y="2192338"/>
          <p14:tracePt t="62779" x="5556250" y="2208213"/>
          <p14:tracePt t="62787" x="5564188" y="2216150"/>
          <p14:tracePt t="62796" x="5580063" y="2233613"/>
          <p14:tracePt t="62803" x="5588000" y="2241550"/>
          <p14:tracePt t="62811" x="5603875" y="2257425"/>
          <p14:tracePt t="62819" x="5619750" y="2265363"/>
          <p14:tracePt t="62827" x="5643563" y="2273300"/>
          <p14:tracePt t="62835" x="5659438" y="2281238"/>
          <p14:tracePt t="62843" x="5667375" y="2281238"/>
          <p14:tracePt t="62851" x="5684838" y="2281238"/>
          <p14:tracePt t="62859" x="5684838" y="2289175"/>
          <p14:tracePt t="62866" x="5692775" y="2289175"/>
          <p14:tracePt t="62876" x="5700713" y="2289175"/>
          <p14:tracePt t="62883" x="5708650" y="2289175"/>
          <p14:tracePt t="63011" x="5716588" y="2289175"/>
          <p14:tracePt t="63043" x="5724525" y="2289175"/>
          <p14:tracePt t="63067" x="5732463" y="2289175"/>
          <p14:tracePt t="63075" x="5740400" y="2289175"/>
          <p14:tracePt t="63091" x="5748338" y="2289175"/>
          <p14:tracePt t="63106" x="5756275" y="2289175"/>
          <p14:tracePt t="63122" x="5772150" y="2289175"/>
          <p14:tracePt t="63131" x="5780088" y="2289175"/>
          <p14:tracePt t="63139" x="5788025" y="2297113"/>
          <p14:tracePt t="63147" x="5795963" y="2305050"/>
          <p14:tracePt t="63156" x="5803900" y="2305050"/>
          <p14:tracePt t="63163" x="5811838" y="2305050"/>
          <p14:tracePt t="63171" x="5827713" y="2312988"/>
          <p14:tracePt t="63187" x="5843588" y="2320925"/>
          <p14:tracePt t="63195" x="5859463" y="2320925"/>
          <p14:tracePt t="63208" x="5867400" y="2328863"/>
          <p14:tracePt t="63211" x="5875338" y="2336800"/>
          <p14:tracePt t="63219" x="5883275" y="2336800"/>
          <p14:tracePt t="63228" x="5899150" y="2344738"/>
          <p14:tracePt t="63235" x="5907088" y="2344738"/>
          <p14:tracePt t="63243" x="5930900" y="2344738"/>
          <p14:tracePt t="63251" x="5946775" y="2352675"/>
          <p14:tracePt t="63259" x="5962650" y="2352675"/>
          <p14:tracePt t="63266" x="5986463" y="2352675"/>
          <p14:tracePt t="63275" x="5994400" y="2352675"/>
          <p14:tracePt t="63283" x="6002338" y="2352675"/>
          <p14:tracePt t="63291" x="6026150" y="2352675"/>
          <p14:tracePt t="63298" x="6034088" y="2352675"/>
          <p14:tracePt t="63315" x="6051550" y="2352675"/>
          <p14:tracePt t="63379" x="6051550" y="2360613"/>
          <p14:tracePt t="63515" x="6059488" y="2360613"/>
          <p14:tracePt t="63539" x="6067425" y="2360613"/>
          <p14:tracePt t="63555" x="6067425" y="2368550"/>
          <p14:tracePt t="63563" x="6083300" y="2376488"/>
          <p14:tracePt t="63579" x="6099175" y="2376488"/>
          <p14:tracePt t="63587" x="6122988" y="2384425"/>
          <p14:tracePt t="63595" x="6130925" y="2392363"/>
          <p14:tracePt t="63603" x="6146800" y="2392363"/>
          <p14:tracePt t="63612" x="6162675" y="2392363"/>
          <p14:tracePt t="63619" x="6186488" y="2392363"/>
          <p14:tracePt t="63629" x="6218238" y="2392363"/>
          <p14:tracePt t="63635" x="6234113" y="2392363"/>
          <p14:tracePt t="63644" x="6249988" y="2400300"/>
          <p14:tracePt t="63651" x="6265863" y="2408238"/>
          <p14:tracePt t="63659" x="6281738" y="2408238"/>
          <p14:tracePt t="63668" x="6289675" y="2408238"/>
          <p14:tracePt t="63675" x="6297613" y="2408238"/>
          <p14:tracePt t="63891" x="6305550" y="2408238"/>
          <p14:tracePt t="63899" x="6321425" y="2408238"/>
          <p14:tracePt t="63914" x="6361113" y="2416175"/>
          <p14:tracePt t="63923" x="6418263" y="2439988"/>
          <p14:tracePt t="63932" x="6434138" y="2439988"/>
          <p14:tracePt t="63939" x="6497638" y="2447925"/>
          <p14:tracePt t="63948" x="6584950" y="2455863"/>
          <p14:tracePt t="63955" x="6648450" y="2463800"/>
          <p14:tracePt t="63964" x="6751638" y="2471738"/>
          <p14:tracePt t="63971" x="6840538" y="2471738"/>
          <p14:tracePt t="63979" x="6904038" y="2471738"/>
          <p14:tracePt t="63987" x="6983413" y="2471738"/>
          <p14:tracePt t="63995" x="7062788" y="2471738"/>
          <p14:tracePt t="64003" x="7094538" y="2471738"/>
          <p14:tracePt t="64011" x="7118350" y="2471738"/>
          <p14:tracePt t="64019" x="7126288" y="2471738"/>
          <p14:tracePt t="64027" x="7135813" y="2471738"/>
          <p14:tracePt t="64035" x="7151688" y="2471738"/>
          <p14:tracePt t="64043" x="7159625" y="2471738"/>
          <p14:tracePt t="64059" x="7167563" y="2471738"/>
          <p14:tracePt t="64067" x="7175500" y="2471738"/>
          <p14:tracePt t="64090" x="7183438" y="2471738"/>
          <p14:tracePt t="64099" x="7191375" y="2471738"/>
          <p14:tracePt t="64114" x="7199313" y="2463800"/>
          <p14:tracePt t="64123" x="7207250" y="2455863"/>
          <p14:tracePt t="64131" x="7215188" y="2447925"/>
          <p14:tracePt t="64143" x="7223125" y="2447925"/>
          <p14:tracePt t="64148" x="7239000" y="2439988"/>
          <p14:tracePt t="64156" x="7239000" y="2432050"/>
          <p14:tracePt t="64164" x="7246938" y="2432050"/>
          <p14:tracePt t="64171" x="7246938" y="2424113"/>
          <p14:tracePt t="64179" x="7254875" y="2424113"/>
          <p14:tracePt t="64203" x="7254875" y="2416175"/>
          <p14:tracePt t="64227" x="7254875" y="2408238"/>
          <p14:tracePt t="64243" x="7254875" y="2400300"/>
          <p14:tracePt t="64251" x="7262813" y="2408238"/>
          <p14:tracePt t="64259" x="7270750" y="2408238"/>
          <p14:tracePt t="64306" x="7270750" y="2400300"/>
          <p14:tracePt t="64347" x="7270750" y="2392363"/>
          <p14:tracePt t="64356" x="7270750" y="2384425"/>
          <p14:tracePt t="64363" x="7262813" y="2376488"/>
          <p14:tracePt t="64379" x="7262813" y="2360613"/>
          <p14:tracePt t="64387" x="7254875" y="2360613"/>
          <p14:tracePt t="64395" x="7254875" y="2352675"/>
          <p14:tracePt t="64403" x="7254875" y="2344738"/>
          <p14:tracePt t="64411" x="7246938" y="2336800"/>
          <p14:tracePt t="64419" x="7246938" y="2328863"/>
          <p14:tracePt t="64434" x="7246938" y="2320925"/>
          <p14:tracePt t="64448" x="7239000" y="2312988"/>
          <p14:tracePt t="64451" x="7239000" y="2305050"/>
          <p14:tracePt t="64459" x="7239000" y="2297113"/>
          <p14:tracePt t="64467" x="7231063" y="2289175"/>
          <p14:tracePt t="64483" x="7231063" y="2281238"/>
          <p14:tracePt t="64499" x="7223125" y="2273300"/>
          <p14:tracePt t="64514" x="7215188" y="2265363"/>
          <p14:tracePt t="64523" x="7215188" y="2257425"/>
          <p14:tracePt t="64531" x="7215188" y="2249488"/>
          <p14:tracePt t="64539" x="7215188" y="2241550"/>
          <p14:tracePt t="64548" x="7215188" y="2233613"/>
          <p14:tracePt t="64564" x="7199313" y="2224088"/>
          <p14:tracePt t="64572" x="7199313" y="2216150"/>
          <p14:tracePt t="64579" x="7191375" y="2208213"/>
          <p14:tracePt t="64587" x="7167563" y="2200275"/>
          <p14:tracePt t="64599" x="7167563" y="2192338"/>
          <p14:tracePt t="64604" x="7159625" y="2184400"/>
          <p14:tracePt t="64612" x="7151688" y="2176463"/>
          <p14:tracePt t="64627" x="7143750" y="2168525"/>
          <p14:tracePt t="64635" x="7143750" y="2160588"/>
          <p14:tracePt t="64651" x="7135813" y="2160588"/>
          <p14:tracePt t="64676" x="7118350" y="2152650"/>
          <p14:tracePt t="64691" x="7110413" y="2144713"/>
          <p14:tracePt t="64707" x="7102475" y="2144713"/>
          <p14:tracePt t="64715" x="7086600" y="2136775"/>
          <p14:tracePt t="64731" x="7070725" y="2136775"/>
          <p14:tracePt t="64751" x="7054850" y="2136775"/>
          <p14:tracePt t="64755" x="7046913" y="2128838"/>
          <p14:tracePt t="64764" x="7023100" y="2128838"/>
          <p14:tracePt t="64772" x="7015163" y="2128838"/>
          <p14:tracePt t="64784" x="6991350" y="2120900"/>
          <p14:tracePt t="64788" x="6959600" y="2120900"/>
          <p14:tracePt t="64795" x="6919913" y="2120900"/>
          <p14:tracePt t="64804" x="6832600" y="2120900"/>
          <p14:tracePt t="64811" x="6769100" y="2120900"/>
          <p14:tracePt t="64819" x="6719888" y="2120900"/>
          <p14:tracePt t="64827" x="6672263" y="2120900"/>
          <p14:tracePt t="64835" x="6640513" y="2120900"/>
          <p14:tracePt t="64843" x="6561138" y="2120900"/>
          <p14:tracePt t="64851" x="6505575" y="2120900"/>
          <p14:tracePt t="64859" x="6442075" y="2120900"/>
          <p14:tracePt t="64867" x="6369050" y="2120900"/>
          <p14:tracePt t="64874" x="6361113" y="2089150"/>
          <p14:tracePt t="64883" x="6329363" y="2089150"/>
          <p14:tracePt t="64891" x="6281738" y="2081213"/>
          <p14:tracePt t="64899" x="6234113" y="2081213"/>
          <p14:tracePt t="64906" x="6218238" y="2081213"/>
          <p14:tracePt t="64915" x="6194425" y="2081213"/>
          <p14:tracePt t="64923" x="6186488" y="2081213"/>
          <p14:tracePt t="64930" x="6178550" y="2081213"/>
          <p14:tracePt t="64938" x="6162675" y="2081213"/>
          <p14:tracePt t="64948" x="6146800" y="2081213"/>
          <p14:tracePt t="64955" x="6130925" y="2081213"/>
          <p14:tracePt t="64964" x="6122988" y="2081213"/>
          <p14:tracePt t="64971" x="6115050" y="2081213"/>
          <p14:tracePt t="64981" x="6075363" y="2089150"/>
          <p14:tracePt t="64987" x="6059488" y="2089150"/>
          <p14:tracePt t="64995" x="6034088" y="2089150"/>
          <p14:tracePt t="65003" x="6018213" y="2089150"/>
          <p14:tracePt t="65012" x="5978525" y="2097088"/>
          <p14:tracePt t="65019" x="5954713" y="2097088"/>
          <p14:tracePt t="65027" x="5922963" y="2112963"/>
          <p14:tracePt t="65035" x="5907088" y="2112963"/>
          <p14:tracePt t="65043" x="5883275" y="2112963"/>
          <p14:tracePt t="65051" x="5859463" y="2120900"/>
          <p14:tracePt t="65059" x="5851525" y="2128838"/>
          <p14:tracePt t="65067" x="5843588" y="2128838"/>
          <p14:tracePt t="65074" x="5827713" y="2128838"/>
          <p14:tracePt t="65083" x="5803900" y="2144713"/>
          <p14:tracePt t="65091" x="5795963" y="2152650"/>
          <p14:tracePt t="65099" x="5780088" y="2160588"/>
          <p14:tracePt t="65107" x="5756275" y="2176463"/>
          <p14:tracePt t="65116" x="5748338" y="2176463"/>
          <p14:tracePt t="65122" x="5740400" y="2192338"/>
          <p14:tracePt t="65130" x="5716588" y="2200275"/>
          <p14:tracePt t="65139" x="5716588" y="2208213"/>
          <p14:tracePt t="65147" x="5700713" y="2216150"/>
          <p14:tracePt t="65155" x="5684838" y="2224088"/>
          <p14:tracePt t="65164" x="5676900" y="2233613"/>
          <p14:tracePt t="65171" x="5676900" y="2241550"/>
          <p14:tracePt t="65180" x="5667375" y="2257425"/>
          <p14:tracePt t="65187" x="5667375" y="2265363"/>
          <p14:tracePt t="65198" x="5667375" y="2289175"/>
          <p14:tracePt t="65203" x="5659438" y="2320925"/>
          <p14:tracePt t="65211" x="5659438" y="2328863"/>
          <p14:tracePt t="65219" x="5659438" y="2384425"/>
          <p14:tracePt t="65227" x="5659438" y="2400300"/>
          <p14:tracePt t="65235" x="5659438" y="2408238"/>
          <p14:tracePt t="65243" x="5659438" y="2416175"/>
          <p14:tracePt t="65251" x="5667375" y="2439988"/>
          <p14:tracePt t="65259" x="5676900" y="2447925"/>
          <p14:tracePt t="65267" x="5676900" y="2471738"/>
          <p14:tracePt t="65275" x="5676900" y="2479675"/>
          <p14:tracePt t="65282" x="5692775" y="2495550"/>
          <p14:tracePt t="65290" x="5700713" y="2503488"/>
          <p14:tracePt t="65299" x="5748338" y="2527300"/>
          <p14:tracePt t="65306" x="5756275" y="2543175"/>
          <p14:tracePt t="65315" x="5788025" y="2551113"/>
          <p14:tracePt t="65322" x="5803900" y="2566988"/>
          <p14:tracePt t="65332" x="5859463" y="2584450"/>
          <p14:tracePt t="65339" x="5930900" y="2600325"/>
          <p14:tracePt t="65347" x="5970588" y="2600325"/>
          <p14:tracePt t="65355" x="6091238" y="2600325"/>
          <p14:tracePt t="65363" x="6186488" y="2600325"/>
          <p14:tracePt t="65371" x="6289675" y="2600325"/>
          <p14:tracePt t="65384" x="6402388" y="2600325"/>
          <p14:tracePt t="65387" x="6553200" y="2592388"/>
          <p14:tracePt t="65395" x="6656388" y="2592388"/>
          <p14:tracePt t="65403" x="6777038" y="2592388"/>
          <p14:tracePt t="65411" x="6872288" y="2584450"/>
          <p14:tracePt t="65419" x="6999288" y="2584450"/>
          <p14:tracePt t="65427" x="7086600" y="2576513"/>
          <p14:tracePt t="65435" x="7102475" y="2566988"/>
          <p14:tracePt t="65443" x="7143750" y="2559050"/>
          <p14:tracePt t="65451" x="7175500" y="2535238"/>
          <p14:tracePt t="65459" x="7175500" y="2511425"/>
          <p14:tracePt t="65467" x="7199313" y="2495550"/>
          <p14:tracePt t="65475" x="7199313" y="2479675"/>
          <p14:tracePt t="65483" x="7199313" y="2471738"/>
          <p14:tracePt t="65491" x="7199313" y="2455863"/>
          <p14:tracePt t="65499" x="7199313" y="2447925"/>
          <p14:tracePt t="65507" x="7199313" y="2439988"/>
          <p14:tracePt t="65515" x="7199313" y="2432050"/>
          <p14:tracePt t="65523" x="7199313" y="2424113"/>
          <p14:tracePt t="65531" x="7199313" y="2416175"/>
          <p14:tracePt t="65539" x="7199313" y="2408238"/>
          <p14:tracePt t="65547" x="7191375" y="2400300"/>
          <p14:tracePt t="65555" x="7191375" y="2384425"/>
          <p14:tracePt t="65564" x="7183438" y="2368550"/>
          <p14:tracePt t="65571" x="7175500" y="2360613"/>
          <p14:tracePt t="65580" x="7159625" y="2312988"/>
          <p14:tracePt t="65586" x="7143750" y="2305050"/>
          <p14:tracePt t="65596" x="7118350" y="2297113"/>
          <p14:tracePt t="65603" x="7102475" y="2289175"/>
          <p14:tracePt t="65611" x="7086600" y="2281238"/>
          <p14:tracePt t="65619" x="7078663" y="2281238"/>
          <p14:tracePt t="65627" x="7038975" y="2281238"/>
          <p14:tracePt t="65635" x="7031038" y="2281238"/>
          <p14:tracePt t="65643" x="7007225" y="2281238"/>
          <p14:tracePt t="65651" x="6991350" y="2273300"/>
          <p14:tracePt t="65659" x="6927850" y="2273300"/>
          <p14:tracePt t="65675" x="6911975" y="2273300"/>
          <p14:tracePt t="65682" x="6848475" y="2273300"/>
          <p14:tracePt t="65691" x="6824663" y="2273300"/>
          <p14:tracePt t="65699" x="6769100" y="2273300"/>
          <p14:tracePt t="65707" x="6719888" y="2273300"/>
          <p14:tracePt t="65719" x="6672263" y="2273300"/>
          <p14:tracePt t="65725" x="6648450" y="2273300"/>
          <p14:tracePt t="65732" x="6608763" y="2273300"/>
          <p14:tracePt t="65738" x="6561138" y="2273300"/>
          <p14:tracePt t="65746" x="6497638" y="2273300"/>
          <p14:tracePt t="65755" x="6481763" y="2273300"/>
          <p14:tracePt t="65763" x="6426200" y="2265363"/>
          <p14:tracePt t="65771" x="6410325" y="2265363"/>
          <p14:tracePt t="65780" x="6369050" y="2265363"/>
          <p14:tracePt t="65787" x="6345238" y="2265363"/>
          <p14:tracePt t="65796" x="6337300" y="2265363"/>
          <p14:tracePt t="65803" x="6321425" y="2265363"/>
          <p14:tracePt t="65811" x="6305550" y="2265363"/>
          <p14:tracePt t="65819" x="6297613" y="2265363"/>
          <p14:tracePt t="65827" x="6289675" y="2265363"/>
          <p14:tracePt t="65835" x="6273800" y="2265363"/>
          <p14:tracePt t="65843" x="6265863" y="2265363"/>
          <p14:tracePt t="65851" x="6257925" y="2273300"/>
          <p14:tracePt t="65859" x="6242050" y="2281238"/>
          <p14:tracePt t="65867" x="6210300" y="2289175"/>
          <p14:tracePt t="65875" x="6210300" y="2305050"/>
          <p14:tracePt t="65883" x="6178550" y="2312988"/>
          <p14:tracePt t="65891" x="6170613" y="2344738"/>
          <p14:tracePt t="65898" x="6162675" y="2360613"/>
          <p14:tracePt t="65907" x="6154738" y="2376488"/>
          <p14:tracePt t="65915" x="6154738" y="2384425"/>
          <p14:tracePt t="65924" x="6154738" y="2400300"/>
          <p14:tracePt t="65931" x="6154738" y="2424113"/>
          <p14:tracePt t="65939" x="6154738" y="2432050"/>
          <p14:tracePt t="65947" x="6154738" y="2463800"/>
          <p14:tracePt t="65955" x="6154738" y="2471738"/>
          <p14:tracePt t="65962" x="6154738" y="2519363"/>
          <p14:tracePt t="65971" x="6154738" y="2535238"/>
          <p14:tracePt t="65979" x="6162675" y="2551113"/>
          <p14:tracePt t="65987" x="6170613" y="2576513"/>
          <p14:tracePt t="65996" x="6170613" y="2592388"/>
          <p14:tracePt t="66003" x="6178550" y="2600325"/>
          <p14:tracePt t="66011" x="6178550" y="2608263"/>
          <p14:tracePt t="66019" x="6186488" y="2616200"/>
          <p14:tracePt t="66026" x="6194425" y="2624138"/>
          <p14:tracePt t="66035" x="6210300" y="2624138"/>
          <p14:tracePt t="66043" x="6226175" y="2632075"/>
          <p14:tracePt t="66051" x="6242050" y="2632075"/>
          <p14:tracePt t="66059" x="6257925" y="2632075"/>
          <p14:tracePt t="66067" x="6273800" y="2632075"/>
          <p14:tracePt t="66075" x="6345238" y="2632075"/>
          <p14:tracePt t="66083" x="6384925" y="2632075"/>
          <p14:tracePt t="66091" x="6402388" y="2616200"/>
          <p14:tracePt t="66099" x="6481763" y="2600325"/>
          <p14:tracePt t="66112" x="6513513" y="2566988"/>
          <p14:tracePt t="66115" x="6561138" y="2551113"/>
          <p14:tracePt t="66123" x="6592888" y="2535238"/>
          <p14:tracePt t="66131" x="6608763" y="2503488"/>
          <p14:tracePt t="66139" x="6616700" y="2487613"/>
          <p14:tracePt t="66147" x="6624638" y="2479675"/>
          <p14:tracePt t="66154" x="6632575" y="2432050"/>
          <p14:tracePt t="66163" x="6632575" y="2408238"/>
          <p14:tracePt t="66171" x="6632575" y="2400300"/>
          <p14:tracePt t="66179" x="6632575" y="2352675"/>
          <p14:tracePt t="66187" x="6632575" y="2344738"/>
          <p14:tracePt t="66197" x="6616700" y="2320925"/>
          <p14:tracePt t="66203" x="6592888" y="2273300"/>
          <p14:tracePt t="66211" x="6592888" y="2265363"/>
          <p14:tracePt t="66219" x="6513513" y="2249488"/>
          <p14:tracePt t="66226" x="6497638" y="2241550"/>
          <p14:tracePt t="66235" x="6481763" y="2233613"/>
          <p14:tracePt t="66242" x="6434138" y="2233613"/>
          <p14:tracePt t="66251" x="6402388" y="2233613"/>
          <p14:tracePt t="66264" x="6353175" y="2233613"/>
          <p14:tracePt t="66267" x="6273800" y="2233613"/>
          <p14:tracePt t="66275" x="6249988" y="2233613"/>
          <p14:tracePt t="66283" x="6186488" y="2233613"/>
          <p14:tracePt t="66291" x="6162675" y="2241550"/>
          <p14:tracePt t="66298" x="6130925" y="2249488"/>
          <p14:tracePt t="66307" x="6107113" y="2257425"/>
          <p14:tracePt t="66315" x="6059488" y="2273300"/>
          <p14:tracePt t="66323" x="6043613" y="2281238"/>
          <p14:tracePt t="66331" x="6018213" y="2305050"/>
          <p14:tracePt t="66339" x="5962650" y="2328863"/>
          <p14:tracePt t="66347" x="5962650" y="2336800"/>
          <p14:tracePt t="66355" x="5946775" y="2344738"/>
          <p14:tracePt t="66363" x="5946775" y="2352675"/>
          <p14:tracePt t="66371" x="5938838" y="2360613"/>
          <p14:tracePt t="66379" x="5930900" y="2368550"/>
          <p14:tracePt t="66386" x="5930900" y="2376488"/>
          <p14:tracePt t="66396" x="5930900" y="2384425"/>
          <p14:tracePt t="66403" x="5930900" y="2400300"/>
          <p14:tracePt t="66415" x="5930900" y="2439988"/>
          <p14:tracePt t="66419" x="5930900" y="2447925"/>
          <p14:tracePt t="66427" x="5938838" y="2463800"/>
          <p14:tracePt t="66435" x="5946775" y="2479675"/>
          <p14:tracePt t="66443" x="5954713" y="2503488"/>
          <p14:tracePt t="66451" x="5970588" y="2511425"/>
          <p14:tracePt t="66459" x="6002338" y="2527300"/>
          <p14:tracePt t="66467" x="6034088" y="2527300"/>
          <p14:tracePt t="66475" x="6107113" y="2535238"/>
          <p14:tracePt t="66483" x="6162675" y="2535238"/>
          <p14:tracePt t="66491" x="6226175" y="2535238"/>
          <p14:tracePt t="66499" x="6329363" y="2535238"/>
          <p14:tracePt t="66507" x="6481763" y="2535238"/>
          <p14:tracePt t="66514" x="6608763" y="2495550"/>
          <p14:tracePt t="66523" x="6769100" y="2439988"/>
          <p14:tracePt t="66531" x="6951663" y="2368550"/>
          <p14:tracePt t="66539" x="7070725" y="2257425"/>
          <p14:tracePt t="66548" x="7151688" y="2184400"/>
          <p14:tracePt t="66554" x="7207250" y="2136775"/>
          <p14:tracePt t="66567" x="7231063" y="2105025"/>
          <p14:tracePt t="66571" x="7239000" y="2089150"/>
          <p14:tracePt t="66579" x="7239000" y="2073275"/>
          <p14:tracePt t="66587" x="7239000" y="2049463"/>
          <p14:tracePt t="66596" x="7239000" y="2033588"/>
          <p14:tracePt t="66603" x="7231063" y="2025650"/>
          <p14:tracePt t="66612" x="7231063" y="2017713"/>
          <p14:tracePt t="66619" x="7231063" y="2009775"/>
          <p14:tracePt t="66740" x="7223125" y="2009775"/>
          <p14:tracePt t="67052" x="7199313" y="2009775"/>
          <p14:tracePt t="67060" x="7086600" y="2009775"/>
          <p14:tracePt t="67068" x="6983413" y="2009775"/>
          <p14:tracePt t="67078" x="6800850" y="2009775"/>
          <p14:tracePt t="67083" x="6648450" y="2009775"/>
          <p14:tracePt t="67093" x="6257925" y="2009775"/>
          <p14:tracePt t="67099" x="5938838" y="2009775"/>
          <p14:tracePt t="67108" x="5651500" y="2009775"/>
          <p14:tracePt t="67115" x="5437188" y="2009775"/>
          <p14:tracePt t="67123" x="5157788" y="2009775"/>
          <p14:tracePt t="67131" x="4918075" y="2009775"/>
          <p14:tracePt t="67139" x="4783138" y="2009775"/>
          <p14:tracePt t="67147" x="4632325" y="2001838"/>
          <p14:tracePt t="67156" x="4535488" y="2001838"/>
          <p14:tracePt t="67163" x="4487863" y="1993900"/>
          <p14:tracePt t="67171" x="4432300" y="1993900"/>
          <p14:tracePt t="67179" x="4416425" y="1985963"/>
          <p14:tracePt t="67194" x="4392613" y="1985963"/>
          <p14:tracePt t="67203" x="4376738" y="1985963"/>
          <p14:tracePt t="67211" x="4352925" y="1985963"/>
          <p14:tracePt t="67219" x="4329113" y="1985963"/>
          <p14:tracePt t="67227" x="4313238" y="1985963"/>
          <p14:tracePt t="67235" x="4297363" y="1985963"/>
          <p14:tracePt t="67243" x="4249738" y="1985963"/>
          <p14:tracePt t="67251" x="4217988" y="1985963"/>
          <p14:tracePt t="67259" x="4168775" y="1985963"/>
          <p14:tracePt t="67266" x="4089400" y="1985963"/>
          <p14:tracePt t="67275" x="4073525" y="1985963"/>
          <p14:tracePt t="67282" x="4033838" y="1985963"/>
          <p14:tracePt t="67291" x="3978275" y="1985963"/>
          <p14:tracePt t="67299" x="3962400" y="1985963"/>
          <p14:tracePt t="67307" x="3946525" y="1985963"/>
          <p14:tracePt t="67315" x="3890963" y="1985963"/>
          <p14:tracePt t="67324" x="3883025" y="1978025"/>
          <p14:tracePt t="67331" x="3843338" y="1978025"/>
          <p14:tracePt t="67339" x="3833813" y="1978025"/>
          <p14:tracePt t="67346" x="3817938" y="1978025"/>
          <p14:tracePt t="67358" x="3802063" y="1978025"/>
          <p14:tracePt t="67366" x="3778250" y="1978025"/>
          <p14:tracePt t="67371" x="3762375" y="1978025"/>
          <p14:tracePt t="67379" x="3722688" y="1970088"/>
          <p14:tracePt t="67387" x="3698875" y="1970088"/>
          <p14:tracePt t="67395" x="3667125" y="1962150"/>
          <p14:tracePt t="67403" x="3627438" y="1962150"/>
          <p14:tracePt t="67411" x="3603625" y="1962150"/>
          <p14:tracePt t="67419" x="3540125" y="1962150"/>
          <p14:tracePt t="67426" x="3500438" y="1962150"/>
          <p14:tracePt t="67435" x="3476625" y="1962150"/>
          <p14:tracePt t="67443" x="3459163" y="1962150"/>
          <p14:tracePt t="67451" x="3435350" y="1978025"/>
          <p14:tracePt t="67459" x="3427413" y="1978025"/>
          <p14:tracePt t="67467" x="3419475" y="1993900"/>
          <p14:tracePt t="67475" x="3403600" y="2001838"/>
          <p14:tracePt t="67483" x="3403600" y="2009775"/>
          <p14:tracePt t="67491" x="3395663" y="2033588"/>
          <p14:tracePt t="67498" x="3395663" y="2057400"/>
          <p14:tracePt t="67508" x="3395663" y="2097088"/>
          <p14:tracePt t="67515" x="3395663" y="2120900"/>
          <p14:tracePt t="67524" x="3395663" y="2136775"/>
          <p14:tracePt t="67531" x="3403600" y="2176463"/>
          <p14:tracePt t="67539" x="3411538" y="2233613"/>
          <p14:tracePt t="67547" x="3419475" y="2297113"/>
          <p14:tracePt t="67555" x="3435350" y="2312988"/>
          <p14:tracePt t="67563" x="3451225" y="2344738"/>
          <p14:tracePt t="67571" x="3467100" y="2376488"/>
          <p14:tracePt t="67579" x="3524250" y="2400300"/>
          <p14:tracePt t="67586" x="3563938" y="2408238"/>
          <p14:tracePt t="67595" x="3603625" y="2416175"/>
          <p14:tracePt t="67603" x="3659188" y="2424113"/>
          <p14:tracePt t="67611" x="3722688" y="2424113"/>
          <p14:tracePt t="67619" x="3794125" y="2424113"/>
          <p14:tracePt t="67626" x="3914775" y="2424113"/>
          <p14:tracePt t="67635" x="4010025" y="2416175"/>
          <p14:tracePt t="67643" x="4121150" y="2392363"/>
          <p14:tracePt t="67650" x="4241800" y="2360613"/>
          <p14:tracePt t="67659" x="4305300" y="2328863"/>
          <p14:tracePt t="67667" x="4329113" y="2305050"/>
          <p14:tracePt t="67675" x="4384675" y="2281238"/>
          <p14:tracePt t="67684" x="4400550" y="2257425"/>
          <p14:tracePt t="67691" x="4408488" y="2249488"/>
          <p14:tracePt t="67699" x="4408488" y="2233613"/>
          <p14:tracePt t="67707" x="4416425" y="2224088"/>
          <p14:tracePt t="67715" x="4416425" y="2216150"/>
          <p14:tracePt t="67724" x="4416425" y="2208213"/>
          <p14:tracePt t="67730" x="4408488" y="2184400"/>
          <p14:tracePt t="67739" x="4400550" y="2176463"/>
          <p14:tracePt t="67747" x="4392613" y="2160588"/>
          <p14:tracePt t="67755" x="4384675" y="2136775"/>
          <p14:tracePt t="67763" x="4376738" y="2097088"/>
          <p14:tracePt t="67771" x="4360863" y="2097088"/>
          <p14:tracePt t="67779" x="4352925" y="2041525"/>
          <p14:tracePt t="67787" x="4305300" y="2017713"/>
          <p14:tracePt t="67795" x="4281488" y="2017713"/>
          <p14:tracePt t="67803" x="4257675" y="2009775"/>
          <p14:tracePt t="67811" x="4257675" y="2001838"/>
          <p14:tracePt t="67819" x="4233863" y="2001838"/>
          <p14:tracePt t="67835" x="4217988" y="2001838"/>
          <p14:tracePt t="67843" x="4192588" y="2001838"/>
          <p14:tracePt t="67852" x="4184650" y="2001838"/>
          <p14:tracePt t="67862" x="4176713" y="2001838"/>
          <p14:tracePt t="67869" x="4152900" y="2001838"/>
          <p14:tracePt t="67875" x="4137025" y="2009775"/>
          <p14:tracePt t="67884" x="4121150" y="2009775"/>
          <p14:tracePt t="67891" x="4113213" y="2009775"/>
          <p14:tracePt t="67899" x="4105275" y="2009775"/>
          <p14:tracePt t="67908" x="4089400" y="2025650"/>
          <p14:tracePt t="67916" x="4065588" y="2025650"/>
          <p14:tracePt t="67924" x="4033838" y="2033588"/>
          <p14:tracePt t="67931" x="4017963" y="2041525"/>
          <p14:tracePt t="67939" x="3994150" y="2049463"/>
          <p14:tracePt t="67947" x="3970338" y="2057400"/>
          <p14:tracePt t="67955" x="3954463" y="2065338"/>
          <p14:tracePt t="67963" x="3906838" y="2073275"/>
          <p14:tracePt t="67971" x="3898900" y="2081213"/>
          <p14:tracePt t="67979" x="3890963" y="2081213"/>
          <p14:tracePt t="67987" x="3883025" y="2089150"/>
          <p14:tracePt t="67995" x="3875088" y="2097088"/>
          <p14:tracePt t="68026" x="3875088" y="2105025"/>
          <p14:tracePt t="68043" x="3875088" y="2112963"/>
          <p14:tracePt t="68051" x="3875088" y="2120900"/>
          <p14:tracePt t="68059" x="3875088" y="2144713"/>
          <p14:tracePt t="68067" x="3875088" y="2152650"/>
          <p14:tracePt t="68075" x="3875088" y="2168525"/>
          <p14:tracePt t="68083" x="3883025" y="2216150"/>
          <p14:tracePt t="68091" x="3890963" y="2257425"/>
          <p14:tracePt t="68099" x="3898900" y="2265363"/>
          <p14:tracePt t="68107" x="3914775" y="2320925"/>
          <p14:tracePt t="68115" x="3922713" y="2336800"/>
          <p14:tracePt t="68124" x="3954463" y="2352675"/>
          <p14:tracePt t="68132" x="3962400" y="2368550"/>
          <p14:tracePt t="68145" x="3978275" y="2368550"/>
          <p14:tracePt t="68147" x="3986213" y="2384425"/>
          <p14:tracePt t="68155" x="3994150" y="2384425"/>
          <p14:tracePt t="68163" x="4002088" y="2384425"/>
          <p14:tracePt t="68179" x="4017963" y="2384425"/>
          <p14:tracePt t="68203" x="4025900" y="2384425"/>
          <p14:tracePt t="68219" x="4033838" y="2384425"/>
          <p14:tracePt t="68235" x="4041775" y="2368550"/>
          <p14:tracePt t="68243" x="4041775" y="2360613"/>
          <p14:tracePt t="68251" x="4041775" y="2320925"/>
          <p14:tracePt t="68259" x="4033838" y="2265363"/>
          <p14:tracePt t="68267" x="4033838" y="2233613"/>
          <p14:tracePt t="68275" x="4002088" y="2208213"/>
          <p14:tracePt t="68283" x="3994150" y="2184400"/>
          <p14:tracePt t="68290" x="3946525" y="2160588"/>
          <p14:tracePt t="68299" x="3930650" y="2144713"/>
          <p14:tracePt t="68307" x="3914775" y="2128838"/>
          <p14:tracePt t="68315" x="3906838" y="2128838"/>
          <p14:tracePt t="68324" x="3890963" y="2120900"/>
          <p14:tracePt t="68331" x="3883025" y="2120900"/>
          <p14:tracePt t="68340" x="3875088" y="2120900"/>
          <p14:tracePt t="68347" x="3867150" y="2120900"/>
          <p14:tracePt t="68355" x="3859213" y="2120900"/>
          <p14:tracePt t="68363" x="3851275" y="2120900"/>
          <p14:tracePt t="68373" x="3851275" y="2128838"/>
          <p14:tracePt t="68379" x="3843338" y="2128838"/>
          <p14:tracePt t="68386" x="3833813" y="2144713"/>
          <p14:tracePt t="68395" x="3833813" y="2168525"/>
          <p14:tracePt t="68403" x="3833813" y="2176463"/>
          <p14:tracePt t="68411" x="3825875" y="2192338"/>
          <p14:tracePt t="68419" x="3817938" y="2200275"/>
          <p14:tracePt t="68427" x="3810000" y="2233613"/>
          <p14:tracePt t="68435" x="3810000" y="2241550"/>
          <p14:tracePt t="68443" x="3810000" y="2257425"/>
          <p14:tracePt t="68451" x="3810000" y="2281238"/>
          <p14:tracePt t="68462" x="3810000" y="2297113"/>
          <p14:tracePt t="68468" x="3810000" y="2360613"/>
          <p14:tracePt t="68475" x="3817938" y="2392363"/>
          <p14:tracePt t="68483" x="3833813" y="2408238"/>
          <p14:tracePt t="68490" x="3843338" y="2447925"/>
          <p14:tracePt t="68499" x="3867150" y="2479675"/>
          <p14:tracePt t="68507" x="3883025" y="2487613"/>
          <p14:tracePt t="68515" x="3906838" y="2511425"/>
          <p14:tracePt t="68524" x="3946525" y="2511425"/>
          <p14:tracePt t="68535" x="3962400" y="2519363"/>
          <p14:tracePt t="68540" x="3986213" y="2519363"/>
          <p14:tracePt t="68547" x="4002088" y="2519363"/>
          <p14:tracePt t="68555" x="4017963" y="2519363"/>
          <p14:tracePt t="68563" x="4033838" y="2519363"/>
          <p14:tracePt t="68572" x="4041775" y="2519363"/>
          <p14:tracePt t="68579" x="4057650" y="2495550"/>
          <p14:tracePt t="68587" x="4065588" y="2479675"/>
          <p14:tracePt t="68594" x="4081463" y="2432050"/>
          <p14:tracePt t="68603" x="4089400" y="2400300"/>
          <p14:tracePt t="68611" x="4089400" y="2320925"/>
          <p14:tracePt t="68619" x="4089400" y="2297113"/>
          <p14:tracePt t="68626" x="4089400" y="2289175"/>
          <p14:tracePt t="68635" x="4081463" y="2281238"/>
          <p14:tracePt t="68643" x="4081463" y="2257425"/>
          <p14:tracePt t="68651" x="4073525" y="2249488"/>
          <p14:tracePt t="68659" x="4073525" y="2241550"/>
          <p14:tracePt t="68667" x="4065588" y="2241550"/>
          <p14:tracePt t="68691" x="4057650" y="2241550"/>
          <p14:tracePt t="68699" x="4049713" y="2241550"/>
          <p14:tracePt t="68707" x="4041775" y="2249488"/>
          <p14:tracePt t="68715" x="4033838" y="2257425"/>
          <p14:tracePt t="68724" x="4017963" y="2265363"/>
          <p14:tracePt t="68731" x="4010025" y="2281238"/>
          <p14:tracePt t="68740" x="3994150" y="2320925"/>
          <p14:tracePt t="68747" x="3978275" y="2376488"/>
          <p14:tracePt t="68756" x="3962400" y="2439988"/>
          <p14:tracePt t="68763" x="3954463" y="2519363"/>
          <p14:tracePt t="68772" x="3954463" y="2576513"/>
          <p14:tracePt t="68779" x="3946525" y="2608263"/>
          <p14:tracePt t="68787" x="3946525" y="2647950"/>
          <p14:tracePt t="68795" x="3946525" y="2671763"/>
          <p14:tracePt t="68804" x="3946525" y="2687638"/>
          <p14:tracePt t="68811" x="3970338" y="2695575"/>
          <p14:tracePt t="68819" x="3978275" y="2703513"/>
          <p14:tracePt t="68826" x="3986213" y="2703513"/>
          <p14:tracePt t="68844" x="4010025" y="2703513"/>
          <p14:tracePt t="68851" x="4025900" y="2703513"/>
          <p14:tracePt t="68859" x="4049713" y="2703513"/>
          <p14:tracePt t="68867" x="4057650" y="2695575"/>
          <p14:tracePt t="68875" x="4097338" y="2695575"/>
          <p14:tracePt t="68883" x="4121150" y="2687638"/>
          <p14:tracePt t="68892" x="4144963" y="2679700"/>
          <p14:tracePt t="68899" x="4152900" y="2663825"/>
          <p14:tracePt t="68907" x="4176713" y="2647950"/>
          <p14:tracePt t="68915" x="4192588" y="2640013"/>
          <p14:tracePt t="68924" x="4200525" y="2624138"/>
          <p14:tracePt t="68931" x="4200525" y="2608263"/>
          <p14:tracePt t="68940" x="4210050" y="2608263"/>
          <p14:tracePt t="68947" x="4210050" y="2592388"/>
          <p14:tracePt t="69107" x="4225925" y="2592388"/>
          <p14:tracePt t="69115" x="4241800" y="2592388"/>
          <p14:tracePt t="69123" x="4265613" y="2592388"/>
          <p14:tracePt t="69131" x="4297363" y="2592388"/>
          <p14:tracePt t="69142" x="4337050" y="2592388"/>
          <p14:tracePt t="69147" x="4424363" y="2592388"/>
          <p14:tracePt t="69156" x="4519613" y="2592388"/>
          <p14:tracePt t="69163" x="4592638" y="2592388"/>
          <p14:tracePt t="69171" x="4743450" y="2592388"/>
          <p14:tracePt t="69179" x="4830763" y="2592388"/>
          <p14:tracePt t="69187" x="4943475" y="2576513"/>
          <p14:tracePt t="69207" x="5253038" y="2543175"/>
          <p14:tracePt t="69211" x="5397500" y="2511425"/>
          <p14:tracePt t="69219" x="5484813" y="2479675"/>
          <p14:tracePt t="69227" x="5588000" y="2416175"/>
          <p14:tracePt t="69236" x="5667375" y="2392363"/>
          <p14:tracePt t="69243" x="5700713" y="2368550"/>
          <p14:tracePt t="69251" x="5716588" y="2312988"/>
          <p14:tracePt t="69259" x="5732463" y="2297113"/>
          <p14:tracePt t="69267" x="5740400" y="2281238"/>
          <p14:tracePt t="69276" x="5740400" y="2265363"/>
          <p14:tracePt t="69283" x="5748338" y="2265363"/>
          <p14:tracePt t="69291" x="5748338" y="2249488"/>
          <p14:tracePt t="69298" x="5756275" y="2249488"/>
          <p14:tracePt t="69309" x="5756275" y="2241550"/>
          <p14:tracePt t="69324" x="5756275" y="2224088"/>
          <p14:tracePt t="69340" x="5756275" y="2216150"/>
          <p14:tracePt t="69347" x="5756275" y="2200275"/>
          <p14:tracePt t="69356" x="5764213" y="2200275"/>
          <p14:tracePt t="69363" x="5764213" y="2192338"/>
          <p14:tracePt t="69371" x="5764213" y="2184400"/>
          <p14:tracePt t="69379" x="5764213" y="2176463"/>
          <p14:tracePt t="69387" x="5764213" y="2168525"/>
          <p14:tracePt t="69395" x="5764213" y="2152650"/>
          <p14:tracePt t="69403" x="5764213" y="2144713"/>
          <p14:tracePt t="69411" x="5764213" y="2136775"/>
          <p14:tracePt t="69419" x="5764213" y="2112963"/>
          <p14:tracePt t="69427" x="5764213" y="2089150"/>
          <p14:tracePt t="69435" x="5764213" y="2049463"/>
          <p14:tracePt t="69443" x="5764213" y="2025650"/>
          <p14:tracePt t="69452" x="5756275" y="2017713"/>
          <p14:tracePt t="69459" x="5732463" y="2001838"/>
          <p14:tracePt t="69475" x="5724525" y="1993900"/>
          <p14:tracePt t="69491" x="5716588" y="1993900"/>
          <p14:tracePt t="69499" x="5716588" y="1985963"/>
          <p14:tracePt t="69507" x="5700713" y="1985963"/>
          <p14:tracePt t="69515" x="5692775" y="1985963"/>
          <p14:tracePt t="69523" x="5684838" y="1985963"/>
          <p14:tracePt t="69531" x="5676900" y="1985963"/>
          <p14:tracePt t="69540" x="5659438" y="1985963"/>
          <p14:tracePt t="69547" x="5643563" y="1985963"/>
          <p14:tracePt t="69555" x="5635625" y="1985963"/>
          <p14:tracePt t="69563" x="5611813" y="1993900"/>
          <p14:tracePt t="69571" x="5588000" y="2001838"/>
          <p14:tracePt t="69579" x="5548313" y="2009775"/>
          <p14:tracePt t="69587" x="5492750" y="2025650"/>
          <p14:tracePt t="69595" x="5461000" y="2041525"/>
          <p14:tracePt t="69603" x="5349875" y="2073275"/>
          <p14:tracePt t="69611" x="5229225" y="2097088"/>
          <p14:tracePt t="69619" x="5189538" y="2128838"/>
          <p14:tracePt t="69627" x="5110163" y="2144713"/>
          <p14:tracePt t="69636" x="5078413" y="2192338"/>
          <p14:tracePt t="69643" x="5014913" y="2208213"/>
          <p14:tracePt t="69652" x="4999038" y="2224088"/>
          <p14:tracePt t="69659" x="4975225" y="2241550"/>
          <p14:tracePt t="69667" x="4959350" y="2249488"/>
          <p14:tracePt t="69675" x="4943475" y="2257425"/>
          <p14:tracePt t="69683" x="4933950" y="2257425"/>
          <p14:tracePt t="69691" x="4926013" y="2273300"/>
          <p14:tracePt t="69699" x="4918075" y="2273300"/>
          <p14:tracePt t="69707" x="4918075" y="2281238"/>
          <p14:tracePt t="69715" x="4918075" y="2289175"/>
          <p14:tracePt t="69724" x="4918075" y="2297113"/>
          <p14:tracePt t="69739" x="4918075" y="2305050"/>
          <p14:tracePt t="69747" x="4918075" y="2320925"/>
          <p14:tracePt t="69764" x="4918075" y="2328863"/>
          <p14:tracePt t="69772" x="4918075" y="2352675"/>
          <p14:tracePt t="69779" x="4926013" y="2368550"/>
          <p14:tracePt t="69787" x="4933950" y="2392363"/>
          <p14:tracePt t="69795" x="4951413" y="2408238"/>
          <p14:tracePt t="69803" x="4959350" y="2424113"/>
          <p14:tracePt t="69810" x="4983163" y="2471738"/>
          <p14:tracePt t="69819" x="5030788" y="2495550"/>
          <p14:tracePt t="69827" x="5086350" y="2519363"/>
          <p14:tracePt t="69835" x="5126038" y="2535238"/>
          <p14:tracePt t="69843" x="5141913" y="2543175"/>
          <p14:tracePt t="69852" x="5165725" y="2551113"/>
          <p14:tracePt t="69858" x="5197475" y="2566988"/>
          <p14:tracePt t="69867" x="5245100" y="2584450"/>
          <p14:tracePt t="69875" x="5300663" y="2592388"/>
          <p14:tracePt t="69883" x="5334000" y="2600325"/>
          <p14:tracePt t="69891" x="5445125" y="2616200"/>
          <p14:tracePt t="69899" x="5500688" y="2616200"/>
          <p14:tracePt t="69907" x="5564188" y="2624138"/>
          <p14:tracePt t="69915" x="5611813" y="2640013"/>
          <p14:tracePt t="69923" x="5724525" y="2640013"/>
          <p14:tracePt t="69931" x="5756275" y="2640013"/>
          <p14:tracePt t="69939" x="5859463" y="2640013"/>
          <p14:tracePt t="69948" x="5978525" y="2640013"/>
          <p14:tracePt t="69956" x="6043613" y="2640013"/>
          <p14:tracePt t="69963" x="6146800" y="2640013"/>
          <p14:tracePt t="69972" x="6234113" y="2640013"/>
          <p14:tracePt t="69979" x="6297613" y="2640013"/>
          <p14:tracePt t="69987" x="6337300" y="2640013"/>
          <p14:tracePt t="69995" x="6426200" y="2640013"/>
          <p14:tracePt t="70002" x="6489700" y="2640013"/>
          <p14:tracePt t="70011" x="6505575" y="2640013"/>
          <p14:tracePt t="70019" x="6553200" y="2640013"/>
          <p14:tracePt t="70027" x="6569075" y="2640013"/>
          <p14:tracePt t="70043" x="6577013" y="2624138"/>
          <p14:tracePt t="70052" x="6600825" y="2616200"/>
          <p14:tracePt t="70059" x="6616700" y="2608263"/>
          <p14:tracePt t="70067" x="6640513" y="2592388"/>
          <p14:tracePt t="70075" x="6648450" y="2584450"/>
          <p14:tracePt t="70083" x="6664325" y="2566988"/>
          <p14:tracePt t="70092" x="6672263" y="2551113"/>
          <p14:tracePt t="70099" x="6680200" y="2535238"/>
          <p14:tracePt t="70107" x="6688138" y="2519363"/>
          <p14:tracePt t="70114" x="6696075" y="2503488"/>
          <p14:tracePt t="70122" x="6696075" y="2479675"/>
          <p14:tracePt t="70131" x="6696075" y="2463800"/>
          <p14:tracePt t="70139" x="6696075" y="2447925"/>
          <p14:tracePt t="70147" x="6696075" y="2439988"/>
          <p14:tracePt t="70155" x="6696075" y="2432050"/>
          <p14:tracePt t="70163" x="6696075" y="2416175"/>
          <p14:tracePt t="70172" x="6696075" y="2408238"/>
          <p14:tracePt t="70179" x="6696075" y="2400300"/>
          <p14:tracePt t="70187" x="6688138" y="2392363"/>
          <p14:tracePt t="70215" x="6672263" y="2360613"/>
          <p14:tracePt t="70219" x="6656388" y="2336800"/>
          <p14:tracePt t="70227" x="6648450" y="2328863"/>
          <p14:tracePt t="70235" x="6632575" y="2305050"/>
          <p14:tracePt t="70243" x="6608763" y="2257425"/>
          <p14:tracePt t="70251" x="6600825" y="2241550"/>
          <p14:tracePt t="70259" x="6584950" y="2200275"/>
          <p14:tracePt t="70267" x="6569075" y="2184400"/>
          <p14:tracePt t="70275" x="6561138" y="2176463"/>
          <p14:tracePt t="70283" x="6553200" y="2168525"/>
          <p14:tracePt t="70299" x="6545263" y="2160588"/>
          <p14:tracePt t="70308" x="6537325" y="2160588"/>
          <p14:tracePt t="70315" x="6537325" y="2152650"/>
          <p14:tracePt t="70323" x="6529388" y="2144713"/>
          <p14:tracePt t="70331" x="6513513" y="2144713"/>
          <p14:tracePt t="70339" x="6489700" y="2128838"/>
          <p14:tracePt t="70347" x="6481763" y="2120900"/>
          <p14:tracePt t="70355" x="6434138" y="2105025"/>
          <p14:tracePt t="70363" x="6418263" y="2097088"/>
          <p14:tracePt t="70372" x="6353175" y="2081213"/>
          <p14:tracePt t="70379" x="6265863" y="2057400"/>
          <p14:tracePt t="70388" x="6234113" y="2049463"/>
          <p14:tracePt t="70395" x="6210300" y="2049463"/>
          <p14:tracePt t="70403" x="6186488" y="2049463"/>
          <p14:tracePt t="70411" x="6154738" y="2049463"/>
          <p14:tracePt t="70419" x="6115050" y="2049463"/>
          <p14:tracePt t="70427" x="6107113" y="2049463"/>
          <p14:tracePt t="70435" x="6083300" y="2041525"/>
          <p14:tracePt t="70443" x="6075363" y="2041525"/>
          <p14:tracePt t="70451" x="6067425" y="2041525"/>
          <p14:tracePt t="70459" x="6051550" y="2041525"/>
          <p14:tracePt t="70467" x="6043613" y="2041525"/>
          <p14:tracePt t="70475" x="6034088" y="2041525"/>
          <p14:tracePt t="70483" x="6018213" y="2049463"/>
          <p14:tracePt t="70491" x="5994400" y="2049463"/>
          <p14:tracePt t="70499" x="5970588" y="2057400"/>
          <p14:tracePt t="70507" x="5938838" y="2065338"/>
          <p14:tracePt t="70515" x="5899150" y="2065338"/>
          <p14:tracePt t="70523" x="5843588" y="2065338"/>
          <p14:tracePt t="70531" x="5803900" y="2073275"/>
          <p14:tracePt t="70539" x="5764213" y="2081213"/>
          <p14:tracePt t="70547" x="5708650" y="2089150"/>
          <p14:tracePt t="70555" x="5700713" y="2097088"/>
          <p14:tracePt t="70563" x="5676900" y="2105025"/>
          <p14:tracePt t="70578" x="5659438" y="2112963"/>
          <p14:tracePt t="70588" x="5643563" y="2120900"/>
          <p14:tracePt t="70595" x="5643563" y="2128838"/>
          <p14:tracePt t="70603" x="5635625" y="2136775"/>
          <p14:tracePt t="70611" x="5635625" y="2144713"/>
          <p14:tracePt t="70619" x="5627688" y="2144713"/>
          <p14:tracePt t="70626" x="5619750" y="2160588"/>
          <p14:tracePt t="70643" x="5619750" y="2168525"/>
          <p14:tracePt t="70656" x="5619750" y="2184400"/>
          <p14:tracePt t="70659" x="5619750" y="2192338"/>
          <p14:tracePt t="70667" x="5619750" y="2200275"/>
          <p14:tracePt t="70675" x="5619750" y="2216150"/>
          <p14:tracePt t="70683" x="5619750" y="2233613"/>
          <p14:tracePt t="70691" x="5619750" y="2273300"/>
          <p14:tracePt t="70699" x="5619750" y="2297113"/>
          <p14:tracePt t="70708" x="5619750" y="2312988"/>
          <p14:tracePt t="70715" x="5619750" y="2352675"/>
          <p14:tracePt t="70723" x="5619750" y="2376488"/>
          <p14:tracePt t="70731" x="5627688" y="2392363"/>
          <p14:tracePt t="70739" x="5651500" y="2416175"/>
          <p14:tracePt t="70747" x="5659438" y="2424113"/>
          <p14:tracePt t="70756" x="5676900" y="2439988"/>
          <p14:tracePt t="70763" x="5708650" y="2455863"/>
          <p14:tracePt t="70772" x="5716588" y="2463800"/>
          <p14:tracePt t="70779" x="5724525" y="2479675"/>
          <p14:tracePt t="70788" x="5803900" y="2503488"/>
          <p14:tracePt t="70795" x="5835650" y="2519363"/>
          <p14:tracePt t="70808" x="5883275" y="2527300"/>
          <p14:tracePt t="70811" x="5938838" y="2535238"/>
          <p14:tracePt t="70819" x="6002338" y="2559050"/>
          <p14:tracePt t="70827" x="6051550" y="2566988"/>
          <p14:tracePt t="70835" x="6170613" y="2566988"/>
          <p14:tracePt t="70842" x="6234113" y="2566988"/>
          <p14:tracePt t="70851" x="6305550" y="2566988"/>
          <p14:tracePt t="70858" x="6392863" y="2566988"/>
          <p14:tracePt t="70866" x="6489700" y="2566988"/>
          <p14:tracePt t="70874" x="6592888" y="2566988"/>
          <p14:tracePt t="70882" x="6704013" y="2566988"/>
          <p14:tracePt t="70891" x="6769100" y="2566988"/>
          <p14:tracePt t="70898" x="6880225" y="2566988"/>
          <p14:tracePt t="70907" x="6959600" y="2559050"/>
          <p14:tracePt t="70914" x="7031038" y="2527300"/>
          <p14:tracePt t="70923" x="7078663" y="2503488"/>
          <p14:tracePt t="70931" x="7102475" y="2487613"/>
          <p14:tracePt t="70939" x="7126288" y="2463800"/>
          <p14:tracePt t="70947" x="7143750" y="2447925"/>
          <p14:tracePt t="70959" x="7151688" y="2432050"/>
          <p14:tracePt t="70963" x="7167563" y="2408238"/>
          <p14:tracePt t="70972" x="7175500" y="2392363"/>
          <p14:tracePt t="70979" x="7183438" y="2384425"/>
          <p14:tracePt t="70988" x="7183438" y="2376488"/>
          <p14:tracePt t="70995" x="7183438" y="2368550"/>
          <p14:tracePt t="71003" x="7183438" y="2360613"/>
          <p14:tracePt t="71019" x="7183438" y="2352675"/>
          <p14:tracePt t="71026" x="7191375" y="2344738"/>
          <p14:tracePt t="71043" x="7191375" y="2336800"/>
          <p14:tracePt t="71051" x="7191375" y="2328863"/>
          <p14:tracePt t="71059" x="7183438" y="2305050"/>
          <p14:tracePt t="71067" x="7167563" y="2289175"/>
          <p14:tracePt t="71074" x="7151688" y="2273300"/>
          <p14:tracePt t="71091" x="7135813" y="2241550"/>
          <p14:tracePt t="71099" x="7102475" y="2216150"/>
          <p14:tracePt t="71111" x="7094538" y="2208213"/>
          <p14:tracePt t="71115" x="7086600" y="2200275"/>
          <p14:tracePt t="71124" x="7078663" y="2200275"/>
          <p14:tracePt t="71131" x="7070725" y="2200275"/>
          <p14:tracePt t="71147" x="7054850" y="2192338"/>
          <p14:tracePt t="71163" x="7046913" y="2192338"/>
          <p14:tracePt t="71171" x="7031038" y="2184400"/>
          <p14:tracePt t="71178" x="7023100" y="2184400"/>
          <p14:tracePt t="71188" x="7015163" y="2184400"/>
          <p14:tracePt t="71195" x="6991350" y="2176463"/>
          <p14:tracePt t="71204" x="6975475" y="2176463"/>
          <p14:tracePt t="71224" x="6927850" y="2168525"/>
          <p14:tracePt t="71226" x="6896100" y="2168525"/>
          <p14:tracePt t="71235" x="6792913" y="2152650"/>
          <p14:tracePt t="71245" x="6672263" y="2128838"/>
          <p14:tracePt t="71252" x="6553200" y="2120900"/>
          <p14:tracePt t="71259" x="6450013" y="2097088"/>
          <p14:tracePt t="71267" x="6297613" y="2089150"/>
          <p14:tracePt t="71275" x="6178550" y="2065338"/>
          <p14:tracePt t="71283" x="6067425" y="2049463"/>
          <p14:tracePt t="71291" x="6018213" y="2049463"/>
          <p14:tracePt t="71298" x="5986463" y="2049463"/>
          <p14:tracePt t="71308" x="5970588" y="2049463"/>
          <p14:tracePt t="71315" x="5946775" y="2041525"/>
          <p14:tracePt t="71323" x="5938838" y="2041525"/>
          <p14:tracePt t="71331" x="5922963" y="2041525"/>
          <p14:tracePt t="71347" x="5915025" y="2041525"/>
          <p14:tracePt t="71355" x="5899150" y="2041525"/>
          <p14:tracePt t="71363" x="5891213" y="2049463"/>
          <p14:tracePt t="71372" x="5883275" y="2057400"/>
          <p14:tracePt t="71379" x="5859463" y="2065338"/>
          <p14:tracePt t="71388" x="5835650" y="2073275"/>
          <p14:tracePt t="71395" x="5803900" y="2081213"/>
          <p14:tracePt t="71404" x="5756275" y="2089150"/>
          <p14:tracePt t="71411" x="5700713" y="2105025"/>
          <p14:tracePt t="71419" x="5635625" y="2112963"/>
          <p14:tracePt t="71427" x="5564188" y="2128838"/>
          <p14:tracePt t="71435" x="5476875" y="2136775"/>
          <p14:tracePt t="71442" x="5437188" y="2168525"/>
          <p14:tracePt t="71451" x="5389563" y="2176463"/>
          <p14:tracePt t="71459" x="5365750" y="2192338"/>
          <p14:tracePt t="71467" x="5349875" y="2200275"/>
          <p14:tracePt t="71474" x="5334000" y="2200275"/>
          <p14:tracePt t="71483" x="5310188" y="2208213"/>
          <p14:tracePt t="71491" x="5284788" y="2216150"/>
          <p14:tracePt t="71499" x="5276850" y="2224088"/>
          <p14:tracePt t="71507" x="5268913" y="2233613"/>
          <p14:tracePt t="71515" x="5245100" y="2241550"/>
          <p14:tracePt t="71523" x="5237163" y="2257425"/>
          <p14:tracePt t="71531" x="5229225" y="2257425"/>
          <p14:tracePt t="71539" x="5221288" y="2273300"/>
          <p14:tracePt t="71550" x="5213350" y="2273300"/>
          <p14:tracePt t="71560" x="5213350" y="2289175"/>
          <p14:tracePt t="71563" x="5205413" y="2289175"/>
          <p14:tracePt t="71572" x="5205413" y="2297113"/>
          <p14:tracePt t="71580" x="5197475" y="2305050"/>
          <p14:tracePt t="71588" x="5189538" y="2312988"/>
          <p14:tracePt t="71604" x="5189538" y="2320925"/>
          <p14:tracePt t="71619" x="5189538" y="2336800"/>
          <p14:tracePt t="71627" x="5189538" y="2352675"/>
          <p14:tracePt t="71643" x="5189538" y="2360613"/>
          <p14:tracePt t="71651" x="5189538" y="2384425"/>
          <p14:tracePt t="71659" x="5189538" y="2408238"/>
          <p14:tracePt t="71667" x="5189538" y="2416175"/>
          <p14:tracePt t="71675" x="5189538" y="2424113"/>
          <p14:tracePt t="71683" x="5189538" y="2439988"/>
          <p14:tracePt t="71690" x="5189538" y="2447925"/>
          <p14:tracePt t="71699" x="5205413" y="2463800"/>
          <p14:tracePt t="71715" x="5205413" y="2479675"/>
          <p14:tracePt t="71723" x="5221288" y="2487613"/>
          <p14:tracePt t="71731" x="5229225" y="2503488"/>
          <p14:tracePt t="71747" x="5237163" y="2511425"/>
          <p14:tracePt t="71754" x="5260975" y="2535238"/>
          <p14:tracePt t="71763" x="5268913" y="2543175"/>
          <p14:tracePt t="71771" x="5276850" y="2543175"/>
          <p14:tracePt t="71780" x="5318125" y="2551113"/>
          <p14:tracePt t="71788" x="5334000" y="2551113"/>
          <p14:tracePt t="71795" x="5381625" y="2551113"/>
          <p14:tracePt t="71804" x="5413375" y="2559050"/>
          <p14:tracePt t="71811" x="5492750" y="2559050"/>
          <p14:tracePt t="71819" x="5572125" y="2559050"/>
          <p14:tracePt t="71827" x="5667375" y="2559050"/>
          <p14:tracePt t="71834" x="5748338" y="2543175"/>
          <p14:tracePt t="71843" x="5875338" y="2479675"/>
          <p14:tracePt t="71851" x="6010275" y="2320925"/>
          <p14:tracePt t="71859" x="6091238" y="2249488"/>
          <p14:tracePt t="71867" x="6178550" y="2224088"/>
          <p14:tracePt t="71875" x="6218238" y="2208213"/>
          <p14:tracePt t="71882" x="6257925" y="2192338"/>
          <p14:tracePt t="71891" x="6289675" y="2184400"/>
          <p14:tracePt t="71899" x="6297613" y="2152650"/>
          <p14:tracePt t="71906" x="6297613" y="2136775"/>
          <p14:tracePt t="71915" x="6313488" y="2120900"/>
          <p14:tracePt t="71923" x="6321425" y="2112963"/>
          <p14:tracePt t="71931" x="6321425" y="2097088"/>
          <p14:tracePt t="71939" x="6321425" y="2081213"/>
          <p14:tracePt t="71947" x="6321425" y="2073275"/>
          <p14:tracePt t="71954" x="6321425" y="2065338"/>
          <p14:tracePt t="71963" x="6321425" y="2049463"/>
          <p14:tracePt t="71971" x="6321425" y="2041525"/>
          <p14:tracePt t="71979" x="6321425" y="2033588"/>
          <p14:tracePt t="72012" x="6321425" y="2025650"/>
          <p14:tracePt t="72035" x="6313488" y="2025650"/>
          <p14:tracePt t="72043" x="6305550" y="2025650"/>
          <p14:tracePt t="72059" x="6297613" y="2025650"/>
          <p14:tracePt t="72067" x="6281738" y="2025650"/>
          <p14:tracePt t="72075" x="6257925" y="2033588"/>
          <p14:tracePt t="72082" x="6226175" y="2049463"/>
          <p14:tracePt t="72090" x="6202363" y="2057400"/>
          <p14:tracePt t="72099" x="6099175" y="2081213"/>
          <p14:tracePt t="72107" x="6034088" y="2097088"/>
          <p14:tracePt t="72115" x="5922963" y="2112963"/>
          <p14:tracePt t="72123" x="5780088" y="2128838"/>
          <p14:tracePt t="72131" x="5651500" y="2144713"/>
          <p14:tracePt t="72140" x="5548313" y="2144713"/>
          <p14:tracePt t="72147" x="5461000" y="2152650"/>
          <p14:tracePt t="72155" x="5429250" y="2160588"/>
          <p14:tracePt t="72167" x="5413375" y="2160588"/>
          <p14:tracePt t="72170" x="5365750" y="2160588"/>
          <p14:tracePt t="72179" x="5357813" y="2160588"/>
          <p14:tracePt t="72190" x="5341938" y="2160588"/>
          <p14:tracePt t="72195" x="5334000" y="2160588"/>
          <p14:tracePt t="72204" x="5326063" y="2160588"/>
          <p14:tracePt t="72211" x="5318125" y="2160588"/>
          <p14:tracePt t="72227" x="5310188" y="2168525"/>
          <p14:tracePt t="72235" x="5300663" y="2168525"/>
          <p14:tracePt t="72243" x="5292725" y="2176463"/>
          <p14:tracePt t="72251" x="5292725" y="2184400"/>
          <p14:tracePt t="72260" x="5276850" y="2192338"/>
          <p14:tracePt t="72267" x="5276850" y="2208213"/>
          <p14:tracePt t="72275" x="5260975" y="2216150"/>
          <p14:tracePt t="72283" x="5260975" y="2233613"/>
          <p14:tracePt t="72290" x="5253038" y="2257425"/>
          <p14:tracePt t="72299" x="5253038" y="2265363"/>
          <p14:tracePt t="72306" x="5253038" y="2273300"/>
          <p14:tracePt t="72319" x="5253038" y="2289175"/>
          <p14:tracePt t="72322" x="5253038" y="2312988"/>
          <p14:tracePt t="72330" x="5253038" y="2336800"/>
          <p14:tracePt t="72339" x="5260975" y="2344738"/>
          <p14:tracePt t="72347" x="5260975" y="2392363"/>
          <p14:tracePt t="72355" x="5276850" y="2408238"/>
          <p14:tracePt t="72363" x="5284788" y="2416175"/>
          <p14:tracePt t="72370" x="5300663" y="2432050"/>
          <p14:tracePt t="72379" x="5310188" y="2447925"/>
          <p14:tracePt t="72387" x="5326063" y="2463800"/>
          <p14:tracePt t="72395" x="5341938" y="2479675"/>
          <p14:tracePt t="72404" x="5389563" y="2495550"/>
          <p14:tracePt t="72411" x="5397500" y="2503488"/>
          <p14:tracePt t="72420" x="5453063" y="2519363"/>
          <p14:tracePt t="72427" x="5468938" y="2519363"/>
          <p14:tracePt t="72435" x="5524500" y="2535238"/>
          <p14:tracePt t="72443" x="5619750" y="2543175"/>
          <p14:tracePt t="72450" x="5659438" y="2543175"/>
          <p14:tracePt t="72460" x="5748338" y="2543175"/>
          <p14:tracePt t="72471" x="5811838" y="2543175"/>
          <p14:tracePt t="72475" x="5915025" y="2543175"/>
          <p14:tracePt t="72484" x="6034088" y="2543175"/>
          <p14:tracePt t="72491" x="6130925" y="2543175"/>
          <p14:tracePt t="72499" x="6234113" y="2535238"/>
          <p14:tracePt t="72506" x="6257925" y="2519363"/>
          <p14:tracePt t="72515" x="6353175" y="2511425"/>
          <p14:tracePt t="72523" x="6402388" y="2495550"/>
          <p14:tracePt t="72531" x="6489700" y="2487613"/>
          <p14:tracePt t="72539" x="6521450" y="2487613"/>
          <p14:tracePt t="72547" x="6569075" y="2471738"/>
          <p14:tracePt t="72556" x="6577013" y="2455863"/>
          <p14:tracePt t="72563" x="6600825" y="2432050"/>
          <p14:tracePt t="72572" x="6608763" y="2416175"/>
          <p14:tracePt t="72579" x="6616700" y="2400300"/>
          <p14:tracePt t="72587" x="6624638" y="2392363"/>
          <p14:tracePt t="72595" x="6624638" y="2376488"/>
          <p14:tracePt t="72604" x="6632575" y="2305050"/>
          <p14:tracePt t="72611" x="6640513" y="2281238"/>
          <p14:tracePt t="72623" x="6640513" y="2249488"/>
          <p14:tracePt t="72627" x="6640513" y="2176463"/>
          <p14:tracePt t="72634" x="6632575" y="2152650"/>
          <p14:tracePt t="72643" x="6632575" y="2128838"/>
          <p14:tracePt t="72650" x="6632575" y="2120900"/>
          <p14:tracePt t="72659" x="6632575" y="2112963"/>
          <p14:tracePt t="72667" x="6624638" y="2097088"/>
          <p14:tracePt t="72675" x="6616700" y="2081213"/>
          <p14:tracePt t="72683" x="6616700" y="2073275"/>
          <p14:tracePt t="72691" x="6608763" y="2065338"/>
          <p14:tracePt t="72707" x="6600825" y="2065338"/>
          <p14:tracePt t="72716" x="6592888" y="2057400"/>
          <p14:tracePt t="72732" x="6584950" y="2049463"/>
          <p14:tracePt t="72739" x="6577013" y="2049463"/>
          <p14:tracePt t="72748" x="6569075" y="2049463"/>
          <p14:tracePt t="72755" x="6553200" y="2049463"/>
          <p14:tracePt t="72764" x="6529388" y="2041525"/>
          <p14:tracePt t="72775" x="6457950" y="2041525"/>
          <p14:tracePt t="72779" x="6392863" y="2041525"/>
          <p14:tracePt t="72787" x="6289675" y="2041525"/>
          <p14:tracePt t="72795" x="6202363" y="2041525"/>
          <p14:tracePt t="72804" x="6083300" y="2033588"/>
          <p14:tracePt t="72811" x="5954713" y="2033588"/>
          <p14:tracePt t="72820" x="5764213" y="2033588"/>
          <p14:tracePt t="72827" x="5667375" y="2033588"/>
          <p14:tracePt t="72836" x="5564188" y="2033588"/>
          <p14:tracePt t="72843" x="5508625" y="2033588"/>
          <p14:tracePt t="72850" x="5445125" y="2033588"/>
          <p14:tracePt t="72859" x="5429250" y="2033588"/>
          <p14:tracePt t="72866" x="5421313" y="2033588"/>
          <p14:tracePt t="72891" x="5421313" y="2041525"/>
          <p14:tracePt t="72899" x="5413375" y="2041525"/>
          <p14:tracePt t="72906" x="5405438" y="2057400"/>
          <p14:tracePt t="72915" x="5405438" y="2065338"/>
          <p14:tracePt t="72923" x="5405438" y="2081213"/>
          <p14:tracePt t="72931" x="5405438" y="2128838"/>
          <p14:tracePt t="72939" x="5405438" y="2160588"/>
          <p14:tracePt t="72947" x="5405438" y="2208213"/>
          <p14:tracePt t="72955" x="5405438" y="2265363"/>
          <p14:tracePt t="72964" x="5405438" y="2297113"/>
          <p14:tracePt t="72976" x="5405438" y="2336800"/>
          <p14:tracePt t="72979" x="5413375" y="2392363"/>
          <p14:tracePt t="72990" x="5421313" y="2416175"/>
          <p14:tracePt t="72995" x="5421313" y="2455863"/>
          <p14:tracePt t="73003" x="5429250" y="2479675"/>
          <p14:tracePt t="73011" x="5437188" y="2487613"/>
          <p14:tracePt t="73020" x="5445125" y="2527300"/>
          <p14:tracePt t="73027" x="5461000" y="2584450"/>
          <p14:tracePt t="73035" x="5468938" y="2600325"/>
          <p14:tracePt t="73043" x="5476875" y="2616200"/>
          <p14:tracePt t="73053" x="5492750" y="2624138"/>
          <p14:tracePt t="73058" x="5500688" y="2640013"/>
          <p14:tracePt t="73067" x="5508625" y="2640013"/>
          <p14:tracePt t="73075" x="5532438" y="2655888"/>
          <p14:tracePt t="73083" x="5540375" y="2663825"/>
          <p14:tracePt t="73091" x="5548313" y="2663825"/>
          <p14:tracePt t="73099" x="5572125" y="2663825"/>
          <p14:tracePt t="73106" x="5580063" y="2663825"/>
          <p14:tracePt t="73115" x="5627688" y="2663825"/>
          <p14:tracePt t="73123" x="5659438" y="2663825"/>
          <p14:tracePt t="73131" x="5676900" y="2663825"/>
          <p14:tracePt t="73139" x="5780088" y="2655888"/>
          <p14:tracePt t="73147" x="5843588" y="2655888"/>
          <p14:tracePt t="73155" x="5954713" y="2624138"/>
          <p14:tracePt t="73163" x="6010275" y="2600325"/>
          <p14:tracePt t="73172" x="6107113" y="2566988"/>
          <p14:tracePt t="73179" x="6186488" y="2519363"/>
          <p14:tracePt t="73187" x="6281738" y="2439988"/>
          <p14:tracePt t="73203" x="6313488" y="2360613"/>
          <p14:tracePt t="73211" x="6345238" y="2344738"/>
          <p14:tracePt t="73219" x="6345238" y="2336800"/>
          <p14:tracePt t="73227" x="6353175" y="2320925"/>
          <p14:tracePt t="73236" x="6361113" y="2320925"/>
          <p14:tracePt t="73243" x="6361113" y="2312988"/>
          <p14:tracePt t="73251" x="6361113" y="2305050"/>
          <p14:tracePt t="73258" x="6361113" y="2289175"/>
          <p14:tracePt t="73276" x="6361113" y="2281238"/>
          <p14:tracePt t="73290" x="6361113" y="2273300"/>
          <p14:tracePt t="73331" x="6361113" y="2265363"/>
          <p14:tracePt t="73347" x="6361113" y="2257425"/>
          <p14:tracePt t="73355" x="6353175" y="2257425"/>
          <p14:tracePt t="73363" x="6345238" y="2257425"/>
          <p14:tracePt t="73371" x="6337300" y="2249488"/>
          <p14:tracePt t="73388" x="6321425" y="2249488"/>
          <p14:tracePt t="73395" x="6313488" y="2249488"/>
          <p14:tracePt t="73404" x="6289675" y="2249488"/>
          <p14:tracePt t="73411" x="6273800" y="2249488"/>
          <p14:tracePt t="73420" x="6257925" y="2257425"/>
          <p14:tracePt t="73427" x="6242050" y="2257425"/>
          <p14:tracePt t="73436" x="6234113" y="2273300"/>
          <p14:tracePt t="73443" x="6226175" y="2281238"/>
          <p14:tracePt t="73451" x="6210300" y="2297113"/>
          <p14:tracePt t="73459" x="6202363" y="2320925"/>
          <p14:tracePt t="73467" x="6194425" y="2336800"/>
          <p14:tracePt t="73475" x="6194425" y="2352675"/>
          <p14:tracePt t="73483" x="6194425" y="2376488"/>
          <p14:tracePt t="73490" x="6194425" y="2408238"/>
          <p14:tracePt t="73499" x="6194425" y="2455863"/>
          <p14:tracePt t="73506" x="6194425" y="2503488"/>
          <p14:tracePt t="73515" x="6194425" y="2519363"/>
          <p14:tracePt t="73523" x="6194425" y="2535238"/>
          <p14:tracePt t="73539" x="6202363" y="2551113"/>
          <p14:tracePt t="73555" x="6210300" y="2559050"/>
          <p14:tracePt t="73571" x="6218238" y="2566988"/>
          <p14:tracePt t="73595" x="6226175" y="2566988"/>
          <p14:tracePt t="73603" x="6234113" y="2566988"/>
          <p14:tracePt t="73611" x="6242050" y="2566988"/>
          <p14:tracePt t="73627" x="6249988" y="2566988"/>
          <p14:tracePt t="73635" x="6257925" y="2559050"/>
          <p14:tracePt t="73643" x="6265863" y="2543175"/>
          <p14:tracePt t="73650" x="6273800" y="2519363"/>
          <p14:tracePt t="73658" x="6273800" y="2511425"/>
          <p14:tracePt t="73667" x="6273800" y="2495550"/>
          <p14:tracePt t="73675" x="6273800" y="2471738"/>
          <p14:tracePt t="73683" x="6273800" y="2455863"/>
          <p14:tracePt t="73690" x="6273800" y="2447925"/>
          <p14:tracePt t="73699" x="6273800" y="2439988"/>
          <p14:tracePt t="73707" x="6273800" y="2432050"/>
          <p14:tracePt t="77355" x="6273800" y="2424113"/>
          <p14:tracePt t="77363" x="6273800" y="2416175"/>
          <p14:tracePt t="77379" x="6273800" y="2400300"/>
          <p14:tracePt t="77387" x="6273800" y="2392363"/>
          <p14:tracePt t="77404" x="6273800" y="2376488"/>
          <p14:tracePt t="77523" x="6257925" y="2376488"/>
          <p14:tracePt t="77539" x="6249988" y="2384425"/>
          <p14:tracePt t="77611" x="6242050" y="2384425"/>
          <p14:tracePt t="77623" x="6234113" y="2384425"/>
          <p14:tracePt t="77636" x="6226175" y="2376488"/>
          <p14:tracePt t="77667" x="6218238" y="2376488"/>
          <p14:tracePt t="77675" x="6218238" y="2368550"/>
          <p14:tracePt t="77684" x="6210300" y="2368550"/>
          <p14:tracePt t="77691" x="6202363" y="2368550"/>
          <p14:tracePt t="77699" x="6194425" y="2360613"/>
          <p14:tracePt t="77707" x="6170613" y="2352675"/>
          <p14:tracePt t="77715" x="6154738" y="2336800"/>
          <p14:tracePt t="77723" x="6115050" y="2328863"/>
          <p14:tracePt t="77732" x="6107113" y="2320925"/>
          <p14:tracePt t="77739" x="6099175" y="2312988"/>
          <p14:tracePt t="77748" x="6091238" y="2312988"/>
          <p14:tracePt t="77763" x="6083300" y="2312988"/>
          <p14:tracePt t="77787" x="6075363" y="2305050"/>
          <p14:tracePt t="77796" x="6067425" y="2305050"/>
          <p14:tracePt t="77803" x="6059488" y="2305050"/>
          <p14:tracePt t="77812" x="6051550" y="2305050"/>
          <p14:tracePt t="77819" x="6043613" y="2305050"/>
          <p14:tracePt t="77827" x="6034088" y="2305050"/>
          <p14:tracePt t="77836" x="6026150" y="2305050"/>
          <p14:tracePt t="77843" x="6018213" y="2305050"/>
          <p14:tracePt t="77851" x="6010275" y="2312988"/>
          <p14:tracePt t="77859" x="6002338" y="2320925"/>
          <p14:tracePt t="77868" x="5994400" y="2328863"/>
          <p14:tracePt t="77875" x="5986463" y="2344738"/>
          <p14:tracePt t="77883" x="5986463" y="2360613"/>
          <p14:tracePt t="77891" x="5986463" y="2368550"/>
          <p14:tracePt t="77899" x="5978525" y="2376488"/>
          <p14:tracePt t="77907" x="5978525" y="2384425"/>
          <p14:tracePt t="77925" x="5970588" y="2392363"/>
          <p14:tracePt t="77939" x="5970588" y="2400300"/>
          <p14:tracePt t="77947" x="5970588" y="2408238"/>
          <p14:tracePt t="77955" x="5970588" y="2416175"/>
          <p14:tracePt t="77979" x="5970588" y="2424113"/>
          <p14:tracePt t="78844" x="5962650" y="2439988"/>
          <p14:tracePt t="78851" x="5954713" y="2439988"/>
          <p14:tracePt t="78859" x="5946775" y="2447925"/>
          <p14:tracePt t="78868" x="5922963" y="2455863"/>
          <p14:tracePt t="78875" x="5899150" y="2455863"/>
          <p14:tracePt t="78884" x="5883275" y="2455863"/>
          <p14:tracePt t="78892" x="5835650" y="2455863"/>
          <p14:tracePt t="78899" x="5803900" y="2455863"/>
          <p14:tracePt t="78907" x="5700713" y="2455863"/>
          <p14:tracePt t="78914" x="5611813" y="2455863"/>
          <p14:tracePt t="78923" x="5580063" y="2455863"/>
          <p14:tracePt t="78931" x="5453063" y="2455863"/>
          <p14:tracePt t="78939" x="5365750" y="2447925"/>
          <p14:tracePt t="78947" x="5245100" y="2447925"/>
          <p14:tracePt t="78955" x="5118100" y="2439988"/>
          <p14:tracePt t="78962" x="4918075" y="2432050"/>
          <p14:tracePt t="78971" x="4751388" y="2408238"/>
          <p14:tracePt t="78979" x="4527550" y="2392363"/>
          <p14:tracePt t="78987" x="4368800" y="2384425"/>
          <p14:tracePt t="78995" x="4273550" y="2376488"/>
          <p14:tracePt t="79003" x="4168775" y="2360613"/>
          <p14:tracePt t="79011" x="4113213" y="2352675"/>
          <p14:tracePt t="79019" x="4097338" y="2344738"/>
          <p14:tracePt t="79027" x="4089400" y="2336800"/>
          <p14:tracePt t="79035" x="4081463" y="2336800"/>
          <p14:tracePt t="79090" x="4073525" y="2336800"/>
          <p14:tracePt t="79099" x="4073525" y="2328863"/>
          <p14:tracePt t="79114" x="4065588" y="2320925"/>
          <p14:tracePt t="79130" x="4065588" y="2312988"/>
          <p14:tracePt t="79134" x="4049713" y="2305050"/>
          <p14:tracePt t="79146" x="4041775" y="2305050"/>
          <p14:tracePt t="79155" x="4017963" y="2297113"/>
          <p14:tracePt t="79162" x="4002088" y="2297113"/>
          <p14:tracePt t="79171" x="3994150" y="2297113"/>
          <p14:tracePt t="79179" x="3970338" y="2297113"/>
          <p14:tracePt t="79187" x="3962400" y="2297113"/>
          <p14:tracePt t="79203" x="3946525" y="2297113"/>
          <p14:tracePt t="79211" x="3938588" y="2297113"/>
          <p14:tracePt t="79234" x="3930650" y="2297113"/>
          <p14:tracePt t="80178" x="3930650" y="2305050"/>
          <p14:tracePt t="80199" x="3930650" y="2312988"/>
          <p14:tracePt t="80211" x="3930650" y="2320925"/>
          <p14:tracePt t="80227" x="3938588" y="2344738"/>
          <p14:tracePt t="80235" x="3946525" y="2352675"/>
          <p14:tracePt t="80243" x="3954463" y="2360613"/>
          <p14:tracePt t="80251" x="3970338" y="2376488"/>
          <p14:tracePt t="80260" x="3978275" y="2392363"/>
          <p14:tracePt t="80267" x="3986213" y="2400300"/>
          <p14:tracePt t="80275" x="4025900" y="2408238"/>
          <p14:tracePt t="80283" x="4097338" y="2424113"/>
          <p14:tracePt t="80291" x="4105275" y="2432050"/>
          <p14:tracePt t="80299" x="4152900" y="2447925"/>
          <p14:tracePt t="80307" x="4257675" y="2447925"/>
          <p14:tracePt t="80315" x="4344988" y="2447925"/>
          <p14:tracePt t="80323" x="4464050" y="2447925"/>
          <p14:tracePt t="80331" x="4535488" y="2447925"/>
          <p14:tracePt t="80339" x="4711700" y="2447925"/>
          <p14:tracePt t="80350" x="4806950" y="2439988"/>
          <p14:tracePt t="80356" x="4975225" y="2408238"/>
          <p14:tracePt t="80364" x="5102225" y="2392363"/>
          <p14:tracePt t="80371" x="5197475" y="2376488"/>
          <p14:tracePt t="80380" x="5300663" y="2360613"/>
          <p14:tracePt t="80386" x="5357813" y="2352675"/>
          <p14:tracePt t="80395" x="5389563" y="2352675"/>
          <p14:tracePt t="80403" x="5397500" y="2344738"/>
          <p14:tracePt t="80411" x="5405438" y="2336800"/>
          <p14:tracePt t="80427" x="5413375" y="2336800"/>
          <p14:tracePt t="80483" x="5413375" y="2328863"/>
          <p14:tracePt t="80503" x="5413375" y="2320925"/>
          <p14:tracePt t="80506" x="5413375" y="2312988"/>
          <p14:tracePt t="80515" x="5413375" y="2305050"/>
          <p14:tracePt t="80523" x="5413375" y="2297113"/>
          <p14:tracePt t="80547" x="5413375" y="2289175"/>
          <p14:tracePt t="80571" x="5413375" y="2281238"/>
          <p14:tracePt t="80587" x="5413375" y="2273300"/>
          <p14:tracePt t="80610" x="5413375" y="2265363"/>
          <p14:tracePt t="80715" x="5413375" y="2273300"/>
          <p14:tracePt t="80723" x="5413375" y="2289175"/>
          <p14:tracePt t="80731" x="5413375" y="2312988"/>
          <p14:tracePt t="80739" x="5413375" y="2344738"/>
          <p14:tracePt t="80747" x="5413375" y="2360613"/>
          <p14:tracePt t="80755" x="5413375" y="2408238"/>
          <p14:tracePt t="80763" x="5413375" y="2439988"/>
          <p14:tracePt t="80771" x="5413375" y="2463800"/>
          <p14:tracePt t="80779" x="5429250" y="2511425"/>
          <p14:tracePt t="80787" x="5437188" y="2519363"/>
          <p14:tracePt t="80795" x="5445125" y="2527300"/>
          <p14:tracePt t="80802" x="5453063" y="2535238"/>
          <p14:tracePt t="80812" x="5461000" y="2543175"/>
          <p14:tracePt t="80819" x="5468938" y="2543175"/>
          <p14:tracePt t="80827" x="5492750" y="2551113"/>
          <p14:tracePt t="80835" x="5500688" y="2551113"/>
          <p14:tracePt t="80843" x="5548313" y="2566988"/>
          <p14:tracePt t="80852" x="5619750" y="2584450"/>
          <p14:tracePt t="80860" x="5659438" y="2592388"/>
          <p14:tracePt t="80867" x="5748338" y="2600325"/>
          <p14:tracePt t="80875" x="5843588" y="2600325"/>
          <p14:tracePt t="80884" x="5970588" y="2600325"/>
          <p14:tracePt t="80891" x="6170613" y="2600325"/>
          <p14:tracePt t="80899" x="6361113" y="2600325"/>
          <p14:tracePt t="80906" x="6592888" y="2566988"/>
          <p14:tracePt t="80915" x="6840538" y="2543175"/>
          <p14:tracePt t="80923" x="6975475" y="2503488"/>
          <p14:tracePt t="80934" x="7151688" y="2495550"/>
          <p14:tracePt t="80939" x="7318375" y="2471738"/>
          <p14:tracePt t="80947" x="7381875" y="2439988"/>
          <p14:tracePt t="80955" x="7397750" y="2424113"/>
          <p14:tracePt t="80963" x="7413625" y="2416175"/>
          <p14:tracePt t="80971" x="7421563" y="2416175"/>
          <p14:tracePt t="80979" x="7421563" y="2400300"/>
          <p14:tracePt t="81003" x="7421563" y="2392363"/>
          <p14:tracePt t="81132" x="7413625" y="2392363"/>
          <p14:tracePt t="81859" x="7413625" y="2400300"/>
          <p14:tracePt t="81891" x="7413625" y="2408238"/>
          <p14:tracePt t="81923" x="7413625" y="2416175"/>
          <p14:tracePt t="81939" x="7405688" y="2416175"/>
          <p14:tracePt t="81962" x="7405688" y="2424113"/>
          <p14:tracePt t="84805" x="7405688" y="2432050"/>
          <p14:tracePt t="84813" x="7389813" y="2439988"/>
          <p14:tracePt t="84819" x="7381875" y="2447925"/>
          <p14:tracePt t="84828" x="7366000" y="2455863"/>
          <p14:tracePt t="84836" x="7358063" y="2471738"/>
          <p14:tracePt t="84844" x="7334250" y="2479675"/>
          <p14:tracePt t="84850" x="7326313" y="2495550"/>
          <p14:tracePt t="84859" x="7310438" y="2511425"/>
          <p14:tracePt t="84866" x="7286625" y="2527300"/>
          <p14:tracePt t="84874" x="7262813" y="2551113"/>
          <p14:tracePt t="84883" x="7254875" y="2566988"/>
          <p14:tracePt t="84891" x="7239000" y="2576513"/>
          <p14:tracePt t="84894" x="7223125" y="2624138"/>
          <p14:tracePt t="84906" x="7207250" y="2640013"/>
          <p14:tracePt t="84915" x="7183438" y="2647950"/>
          <p14:tracePt t="84923" x="7175500" y="2663825"/>
          <p14:tracePt t="84930" x="7151688" y="2679700"/>
          <p14:tracePt t="84939" x="7126288" y="2703513"/>
          <p14:tracePt t="84946" x="7054850" y="2759075"/>
          <p14:tracePt t="84955" x="6927850" y="2878138"/>
          <p14:tracePt t="84963" x="6872288" y="2901950"/>
          <p14:tracePt t="84971" x="6800850" y="2967038"/>
          <p14:tracePt t="84980" x="6680200" y="3046413"/>
          <p14:tracePt t="84988" x="6592888" y="3094038"/>
          <p14:tracePt t="85000" x="6489700" y="3165475"/>
          <p14:tracePt t="85003" x="6410325" y="3189288"/>
          <p14:tracePt t="85012" x="6281738" y="3252788"/>
          <p14:tracePt t="85019" x="6138863" y="3325813"/>
          <p14:tracePt t="85028" x="5994400" y="3349625"/>
          <p14:tracePt t="85036" x="5907088" y="3373438"/>
          <p14:tracePt t="85048" x="5811838" y="3413125"/>
          <p14:tracePt t="85051" x="5732463" y="3429000"/>
          <p14:tracePt t="85059" x="5676900" y="3436938"/>
          <p14:tracePt t="85067" x="5611813" y="3444875"/>
          <p14:tracePt t="85074" x="5540375" y="3452813"/>
          <p14:tracePt t="85083" x="5453063" y="3460750"/>
          <p14:tracePt t="85090" x="5357813" y="3460750"/>
          <p14:tracePt t="85098" x="5253038" y="3460750"/>
          <p14:tracePt t="85107" x="5102225" y="3460750"/>
          <p14:tracePt t="85115" x="5014913" y="3460750"/>
          <p14:tracePt t="85123" x="4933950" y="3460750"/>
          <p14:tracePt t="85131" x="4822825" y="3460750"/>
          <p14:tracePt t="85139" x="4783138" y="3460750"/>
          <p14:tracePt t="85147" x="4743450" y="3460750"/>
          <p14:tracePt t="85155" x="4719638" y="3460750"/>
          <p14:tracePt t="85163" x="4703763" y="3460750"/>
          <p14:tracePt t="85171" x="4687888" y="3460750"/>
          <p14:tracePt t="85179" x="4664075" y="3460750"/>
          <p14:tracePt t="85187" x="4648200" y="3452813"/>
          <p14:tracePt t="85199" x="4608513" y="3444875"/>
          <p14:tracePt t="85214" x="4535488" y="3444875"/>
          <p14:tracePt t="85219" x="4519613" y="3436938"/>
          <p14:tracePt t="85228" x="4471988" y="3436938"/>
          <p14:tracePt t="85236" x="4456113" y="3429000"/>
          <p14:tracePt t="85244" x="4440238" y="3429000"/>
          <p14:tracePt t="85251" x="4424363" y="3429000"/>
          <p14:tracePt t="85259" x="4416425" y="3429000"/>
          <p14:tracePt t="85267" x="4408488" y="3421063"/>
          <p14:tracePt t="85274" x="4384675" y="3421063"/>
          <p14:tracePt t="85283" x="4368800" y="3413125"/>
          <p14:tracePt t="85299" x="4360863" y="3413125"/>
          <p14:tracePt t="85306" x="4344988" y="3413125"/>
          <p14:tracePt t="85315" x="4337050" y="3413125"/>
          <p14:tracePt t="85323" x="4329113" y="3413125"/>
          <p14:tracePt t="85331" x="4313238" y="3413125"/>
          <p14:tracePt t="85338" x="4305300" y="3413125"/>
          <p14:tracePt t="85351" x="4257675" y="3421063"/>
          <p14:tracePt t="85355" x="4241800" y="3421063"/>
          <p14:tracePt t="85363" x="4225925" y="3436938"/>
          <p14:tracePt t="85371" x="4200525" y="3444875"/>
          <p14:tracePt t="85379" x="4184650" y="3460750"/>
          <p14:tracePt t="85387" x="4144963" y="3476625"/>
          <p14:tracePt t="85396" x="4113213" y="3484563"/>
          <p14:tracePt t="85402" x="4105275" y="3492500"/>
          <p14:tracePt t="85410" x="4089400" y="3500438"/>
          <p14:tracePt t="85419" x="4057650" y="3516313"/>
          <p14:tracePt t="85427" x="4049713" y="3516313"/>
          <p14:tracePt t="85435" x="4041775" y="3524250"/>
          <p14:tracePt t="85444" x="4025900" y="3524250"/>
          <p14:tracePt t="85451" x="4017963" y="3524250"/>
          <p14:tracePt t="85572" x="4017963" y="3516313"/>
          <p14:tracePt t="85579" x="4025900" y="3508375"/>
          <p14:tracePt t="85587" x="4033838" y="3492500"/>
          <p14:tracePt t="85595" x="4057650" y="3476625"/>
          <p14:tracePt t="85603" x="4065588" y="3468688"/>
          <p14:tracePt t="85611" x="4089400" y="3460750"/>
          <p14:tracePt t="85619" x="4113213" y="3444875"/>
          <p14:tracePt t="85627" x="4129088" y="3436938"/>
          <p14:tracePt t="85635" x="4137025" y="3421063"/>
          <p14:tracePt t="85643" x="4152900" y="3413125"/>
          <p14:tracePt t="85655" x="4168775" y="3397250"/>
          <p14:tracePt t="85659" x="4184650" y="3389313"/>
          <p14:tracePt t="85667" x="4184650" y="3381375"/>
          <p14:tracePt t="85675" x="4200525" y="3365500"/>
          <p14:tracePt t="85682" x="4200525" y="3357563"/>
          <p14:tracePt t="85690" x="4210050" y="3349625"/>
          <p14:tracePt t="85698" x="4217988" y="3325813"/>
          <p14:tracePt t="85715" x="4225925" y="3317875"/>
          <p14:tracePt t="85723" x="4233863" y="3309938"/>
          <p14:tracePt t="85731" x="4241800" y="3302000"/>
          <p14:tracePt t="85740" x="4241800" y="3294063"/>
          <p14:tracePt t="85747" x="4249738" y="3286125"/>
          <p14:tracePt t="85755" x="4249738" y="3278188"/>
          <p14:tracePt t="85763" x="4257675" y="3278188"/>
          <p14:tracePt t="85779" x="4257675" y="3270250"/>
          <p14:tracePt t="85787" x="4265613" y="3262313"/>
          <p14:tracePt t="85795" x="4265613" y="3244850"/>
          <p14:tracePt t="85803" x="4273550" y="3236913"/>
          <p14:tracePt t="85819" x="4281488" y="3228975"/>
          <p14:tracePt t="85827" x="4281488" y="3221038"/>
          <p14:tracePt t="85851" x="4281488" y="3213100"/>
          <p14:tracePt t="85875" x="4289425" y="3213100"/>
          <p14:tracePt t="85883" x="4289425" y="3205163"/>
          <p14:tracePt t="85890" x="4297363" y="3197225"/>
          <p14:tracePt t="85899" x="4305300" y="3197225"/>
          <p14:tracePt t="85906" x="4313238" y="3197225"/>
          <p14:tracePt t="85915" x="4321175" y="3197225"/>
          <p14:tracePt t="85923" x="4337050" y="3197225"/>
          <p14:tracePt t="85931" x="4352925" y="3197225"/>
          <p14:tracePt t="85941" x="4392613" y="3197225"/>
          <p14:tracePt t="85947" x="4440238" y="3197225"/>
          <p14:tracePt t="85956" x="4464050" y="3197225"/>
          <p14:tracePt t="85963" x="4527550" y="3197225"/>
          <p14:tracePt t="85971" x="4584700" y="3197225"/>
          <p14:tracePt t="85979" x="4616450" y="3197225"/>
          <p14:tracePt t="85987" x="4656138" y="3197225"/>
          <p14:tracePt t="85995" x="4711700" y="3213100"/>
          <p14:tracePt t="86002" x="4727575" y="3221038"/>
          <p14:tracePt t="86010" x="4751388" y="3221038"/>
          <p14:tracePt t="86019" x="4751388" y="3236913"/>
          <p14:tracePt t="86027" x="4751388" y="3244850"/>
          <p14:tracePt t="86044" x="4759325" y="3262313"/>
          <p14:tracePt t="86179" x="4759325" y="3252788"/>
          <p14:tracePt t="86188" x="4759325" y="3244850"/>
          <p14:tracePt t="86195" x="4751388" y="3244850"/>
          <p14:tracePt t="86203" x="4751388" y="3236913"/>
          <p14:tracePt t="86212" x="4735513" y="3205163"/>
          <p14:tracePt t="86219" x="4727575" y="3197225"/>
          <p14:tracePt t="86226" x="4719638" y="3189288"/>
          <p14:tracePt t="86235" x="4695825" y="3173413"/>
          <p14:tracePt t="86243" x="4695825" y="3165475"/>
          <p14:tracePt t="86251" x="4679950" y="3157538"/>
          <p14:tracePt t="86260" x="4672013" y="3149600"/>
          <p14:tracePt t="86266" x="4664075" y="3149600"/>
          <p14:tracePt t="86274" x="4656138" y="3149600"/>
          <p14:tracePt t="86283" x="4648200" y="3149600"/>
          <p14:tracePt t="86290" x="4632325" y="3157538"/>
          <p14:tracePt t="86298" x="4608513" y="3181350"/>
          <p14:tracePt t="86307" x="4592638" y="3205163"/>
          <p14:tracePt t="86315" x="4543425" y="3278188"/>
          <p14:tracePt t="86323" x="4527550" y="3381375"/>
          <p14:tracePt t="86331" x="4495800" y="3468688"/>
          <p14:tracePt t="86339" x="4487863" y="3532188"/>
          <p14:tracePt t="86347" x="4487863" y="3579813"/>
          <p14:tracePt t="86355" x="4487863" y="3629025"/>
          <p14:tracePt t="86363" x="4487863" y="3668713"/>
          <p14:tracePt t="86379" x="4487863" y="3676650"/>
          <p14:tracePt t="86435" x="4487863" y="3668713"/>
          <p14:tracePt t="86443" x="4487863" y="3660775"/>
          <p14:tracePt t="86451" x="4495800" y="3660775"/>
          <p14:tracePt t="86459" x="4495800" y="3652838"/>
          <p14:tracePt t="86491" x="4495800" y="3644900"/>
          <p14:tracePt t="86506" x="4495800" y="3636963"/>
          <p14:tracePt t="86514" x="4495800" y="3629025"/>
          <p14:tracePt t="86531" x="4495800" y="3621088"/>
          <p14:tracePt t="86539" x="4487863" y="3621088"/>
          <p14:tracePt t="86547" x="4479925" y="3613150"/>
          <p14:tracePt t="86559" x="4464050" y="3605213"/>
          <p14:tracePt t="86563" x="4440238" y="3587750"/>
          <p14:tracePt t="86571" x="4400550" y="3571875"/>
          <p14:tracePt t="86579" x="4329113" y="3556000"/>
          <p14:tracePt t="86587" x="4305300" y="3548063"/>
          <p14:tracePt t="86595" x="4210050" y="3540125"/>
          <p14:tracePt t="86603" x="4129088" y="3524250"/>
          <p14:tracePt t="86611" x="4010025" y="3524250"/>
          <p14:tracePt t="86619" x="3946525" y="3524250"/>
          <p14:tracePt t="86628" x="3843338" y="3524250"/>
          <p14:tracePt t="86635" x="3762375" y="3524250"/>
          <p14:tracePt t="86643" x="3667125" y="3524250"/>
          <p14:tracePt t="86651" x="3532188" y="3548063"/>
          <p14:tracePt t="86659" x="3363913" y="3579813"/>
          <p14:tracePt t="86667" x="3260725" y="3595688"/>
          <p14:tracePt t="86676" x="3157538" y="3595688"/>
          <p14:tracePt t="86683" x="3005138" y="3621088"/>
          <p14:tracePt t="86691" x="2941638" y="3621088"/>
          <p14:tracePt t="86699" x="2782888" y="3629025"/>
          <p14:tracePt t="86711" x="2725738" y="3629025"/>
          <p14:tracePt t="86715" x="2693988" y="3629025"/>
          <p14:tracePt t="86723" x="2646363" y="3629025"/>
          <p14:tracePt t="86731" x="2622550" y="3629025"/>
          <p14:tracePt t="86747" x="2614613" y="3629025"/>
          <p14:tracePt t="86981" x="2614613" y="3636963"/>
          <p14:tracePt t="86991" x="2606675" y="3652838"/>
          <p14:tracePt t="86995" x="2582863" y="3668713"/>
          <p14:tracePt t="87004" x="2543175" y="3700463"/>
          <p14:tracePt t="87015" x="2519363" y="3708400"/>
          <p14:tracePt t="87019" x="2511425" y="3756025"/>
          <p14:tracePt t="87027" x="2495550" y="3756025"/>
          <p14:tracePt t="87035" x="2479675" y="3771900"/>
          <p14:tracePt t="87043" x="2471738" y="3779838"/>
          <p14:tracePt t="87051" x="2463800" y="3779838"/>
          <p14:tracePt t="87058" x="2463800" y="3787775"/>
          <p14:tracePt t="87074" x="2463800" y="3795713"/>
          <p14:tracePt t="87090" x="2455863" y="3803650"/>
          <p14:tracePt t="87107" x="2447925" y="3811588"/>
          <p14:tracePt t="87131" x="2447925" y="3827463"/>
          <p14:tracePt t="87147" x="2439988" y="3835400"/>
          <p14:tracePt t="87167" x="2439988" y="3851275"/>
          <p14:tracePt t="87171" x="2439988" y="3875088"/>
          <p14:tracePt t="87179" x="2439988" y="3890963"/>
          <p14:tracePt t="87187" x="2439988" y="3930650"/>
          <p14:tracePt t="87200" x="2439988" y="4011613"/>
          <p14:tracePt t="87203" x="2439988" y="4075113"/>
          <p14:tracePt t="87211" x="2439988" y="4154488"/>
          <p14:tracePt t="87219" x="2439988" y="4265613"/>
          <p14:tracePt t="87227" x="2439988" y="4298950"/>
          <p14:tracePt t="87235" x="2439988" y="4322763"/>
          <p14:tracePt t="87244" x="2439988" y="4346575"/>
          <p14:tracePt t="87251" x="2432050" y="4362450"/>
          <p14:tracePt t="87259" x="2432050" y="4370388"/>
          <p14:tracePt t="87267" x="2432050" y="4378325"/>
          <p14:tracePt t="87275" x="2416175" y="4394200"/>
          <p14:tracePt t="87283" x="2416175" y="4410075"/>
          <p14:tracePt t="87290" x="2400300" y="4433888"/>
          <p14:tracePt t="87300" x="2392363" y="4473575"/>
          <p14:tracePt t="87307" x="2366963" y="4489450"/>
          <p14:tracePt t="87320" x="2351088" y="4505325"/>
          <p14:tracePt t="87323" x="2335213" y="4513263"/>
          <p14:tracePt t="87331" x="2319338" y="4521200"/>
          <p14:tracePt t="87339" x="2311400" y="4537075"/>
          <p14:tracePt t="87348" x="2303463" y="4545013"/>
          <p14:tracePt t="87355" x="2295525" y="4545013"/>
          <p14:tracePt t="87364" x="2287588" y="4552950"/>
          <p14:tracePt t="87371" x="2279650" y="4552950"/>
          <p14:tracePt t="87403" x="2279650" y="4560888"/>
          <p14:tracePt t="87411" x="2271713" y="4560888"/>
          <p14:tracePt t="87459" x="2279650" y="4473575"/>
          <p14:tracePt t="87747" x="2327275" y="4465638"/>
          <p14:tracePt t="87755" x="2343150" y="4465638"/>
          <p14:tracePt t="87763" x="2447925" y="4394200"/>
          <p14:tracePt t="87772" x="2543175" y="4306888"/>
          <p14:tracePt t="87779" x="2582863" y="4273550"/>
          <p14:tracePt t="87787" x="2590800" y="4265613"/>
          <p14:tracePt t="87794" x="2590800" y="4257675"/>
          <p14:tracePt t="87804" x="2590800" y="4249738"/>
          <p14:tracePt t="87820" x="2590800" y="4241800"/>
          <p14:tracePt t="87827" x="2582863" y="4233863"/>
          <p14:tracePt t="87835" x="2574925" y="4233863"/>
          <p14:tracePt t="87844" x="2559050" y="4233863"/>
          <p14:tracePt t="87851" x="2543175" y="4241800"/>
          <p14:tracePt t="87859" x="2527300" y="4249738"/>
          <p14:tracePt t="87867" x="2471738" y="4273550"/>
          <p14:tracePt t="87876" x="2455863" y="4306888"/>
          <p14:tracePt t="87883" x="2432050" y="4338638"/>
          <p14:tracePt t="87891" x="2400300" y="4386263"/>
          <p14:tracePt t="87899" x="2319338" y="4521200"/>
          <p14:tracePt t="87907" x="2208213" y="4673600"/>
          <p14:tracePt t="87915" x="2120900" y="4879975"/>
          <p14:tracePt t="87923" x="2000250" y="5191125"/>
          <p14:tracePt t="87931" x="1833563" y="5430838"/>
          <p14:tracePt t="87939" x="1641475" y="5694363"/>
          <p14:tracePt t="87947" x="1538288" y="5916613"/>
          <p14:tracePt t="87955" x="1514475" y="6021388"/>
          <p14:tracePt t="87963" x="1450975" y="6100763"/>
          <p14:tracePt t="87972" x="1427163" y="6156325"/>
          <p14:tracePt t="87979" x="1411288" y="6164263"/>
          <p14:tracePt t="87987" x="1411288" y="6172200"/>
          <p14:tracePt t="88084" x="1419225" y="6172200"/>
          <p14:tracePt t="88092" x="1435100" y="6156325"/>
          <p14:tracePt t="88100" x="1482725" y="6124575"/>
          <p14:tracePt t="88109" x="1585913" y="5995988"/>
          <p14:tracePt t="88115" x="1722438" y="5837238"/>
          <p14:tracePt t="88123" x="1897063" y="5694363"/>
          <p14:tracePt t="88130" x="2105025" y="5502275"/>
          <p14:tracePt t="88139" x="2335213" y="5214938"/>
          <p14:tracePt t="88146" x="2638425" y="4984750"/>
          <p14:tracePt t="88155" x="2965450" y="4737100"/>
          <p14:tracePt t="88163" x="3157538" y="4457700"/>
          <p14:tracePt t="88172" x="3308350" y="4291013"/>
          <p14:tracePt t="88179" x="3387725" y="4122738"/>
          <p14:tracePt t="88187" x="3411538" y="4043363"/>
          <p14:tracePt t="88207" x="3435350" y="3956050"/>
          <p14:tracePt t="88210" x="3435350" y="3948113"/>
          <p14:tracePt t="88220" x="3435350" y="3938588"/>
          <p14:tracePt t="88227" x="3435350" y="3930650"/>
          <p14:tracePt t="88259" x="3435350" y="3922713"/>
          <p14:tracePt t="88267" x="3435350" y="3914775"/>
          <p14:tracePt t="88316" x="3435350" y="3922713"/>
          <p14:tracePt t="88323" x="3419475" y="3930650"/>
          <p14:tracePt t="88331" x="3419475" y="3938588"/>
          <p14:tracePt t="88339" x="3403600" y="3948113"/>
          <p14:tracePt t="88348" x="3379788" y="3956050"/>
          <p14:tracePt t="88355" x="3355975" y="3956050"/>
          <p14:tracePt t="88363" x="3340100" y="3971925"/>
          <p14:tracePt t="88372" x="3316288" y="3987800"/>
          <p14:tracePt t="88379" x="3300413" y="3987800"/>
          <p14:tracePt t="88387" x="3260725" y="3995738"/>
          <p14:tracePt t="88395" x="3205163" y="4003675"/>
          <p14:tracePt t="88403" x="3181350" y="4011613"/>
          <p14:tracePt t="88410" x="3165475" y="4019550"/>
          <p14:tracePt t="88420" x="3141663" y="4019550"/>
          <p14:tracePt t="88427" x="3133725" y="4027488"/>
          <p14:tracePt t="88436" x="3125788" y="4027488"/>
          <p14:tracePt t="88443" x="3109913" y="4027488"/>
          <p14:tracePt t="88451" x="3100388" y="4027488"/>
          <p14:tracePt t="88459" x="3092450" y="4027488"/>
          <p14:tracePt t="88475" x="3084513" y="4027488"/>
          <p14:tracePt t="88491" x="3076575" y="4027488"/>
          <p14:tracePt t="88499" x="3068638" y="4019550"/>
          <p14:tracePt t="88507" x="3052763" y="4003675"/>
          <p14:tracePt t="88515" x="3028950" y="3987800"/>
          <p14:tracePt t="88523" x="2997200" y="3987800"/>
          <p14:tracePt t="88527" x="2989263" y="3987800"/>
          <p14:tracePt t="88539" x="2925763" y="3979863"/>
          <p14:tracePt t="88548" x="2894013" y="3971925"/>
          <p14:tracePt t="88555" x="2814638" y="3971925"/>
          <p14:tracePt t="88564" x="2767013" y="3971925"/>
          <p14:tracePt t="88571" x="2751138" y="3971925"/>
          <p14:tracePt t="88579" x="2725738" y="3971925"/>
          <p14:tracePt t="88587" x="2701925" y="3971925"/>
          <p14:tracePt t="88595" x="2670175" y="3987800"/>
          <p14:tracePt t="88604" x="2654300" y="4003675"/>
          <p14:tracePt t="88611" x="2606675" y="4043363"/>
          <p14:tracePt t="88620" x="2566988" y="4106863"/>
          <p14:tracePt t="88627" x="2543175" y="4138613"/>
          <p14:tracePt t="88636" x="2479675" y="4194175"/>
          <p14:tracePt t="88643" x="2463800" y="4273550"/>
          <p14:tracePt t="88650" x="2447925" y="4346575"/>
          <p14:tracePt t="88659" x="2432050" y="4394200"/>
          <p14:tracePt t="88666" x="2424113" y="4473575"/>
          <p14:tracePt t="88679" x="2416175" y="4513263"/>
          <p14:tracePt t="88683" x="2416175" y="4552950"/>
          <p14:tracePt t="88690" x="2408238" y="4576763"/>
          <p14:tracePt t="88699" x="2408238" y="4592638"/>
          <p14:tracePt t="88706" x="2408238" y="4600575"/>
          <p14:tracePt t="88715" x="2408238" y="4608513"/>
          <p14:tracePt t="88722" x="2408238" y="4616450"/>
          <p14:tracePt t="88730" x="2400300" y="4616450"/>
          <p14:tracePt t="88803" x="2384425" y="4521200"/>
          <p14:tracePt t="88811" x="2374900" y="4513263"/>
          <p14:tracePt t="88819" x="2374900" y="4489450"/>
          <p14:tracePt t="88831" x="2366963" y="4449763"/>
          <p14:tracePt t="88836" x="2366963" y="4425950"/>
          <p14:tracePt t="88843" x="2319338" y="4410075"/>
          <p14:tracePt t="88851" x="2311400" y="4410075"/>
          <p14:tracePt t="88859" x="2311400" y="4394200"/>
          <p14:tracePt t="88868" x="2303463" y="4394200"/>
          <p14:tracePt t="88883" x="2295525" y="4394200"/>
          <p14:tracePt t="88891" x="2287588" y="4402138"/>
          <p14:tracePt t="88899" x="2279650" y="4402138"/>
          <p14:tracePt t="88907" x="2279650" y="4410075"/>
          <p14:tracePt t="88915" x="2263775" y="4425950"/>
          <p14:tracePt t="88923" x="2247900" y="4441825"/>
          <p14:tracePt t="88931" x="2239963" y="4465638"/>
          <p14:tracePt t="88938" x="2232025" y="4481513"/>
          <p14:tracePt t="88947" x="2216150" y="4529138"/>
          <p14:tracePt t="88955" x="2208213" y="4641850"/>
          <p14:tracePt t="88963" x="2200275" y="4705350"/>
          <p14:tracePt t="88971" x="2200275" y="4816475"/>
          <p14:tracePt t="88983" x="2200275" y="4864100"/>
          <p14:tracePt t="88987" x="2208213" y="4935538"/>
          <p14:tracePt t="88995" x="2216150" y="4951413"/>
          <p14:tracePt t="89003" x="2224088" y="4976813"/>
          <p14:tracePt t="89011" x="2232025" y="4992688"/>
          <p14:tracePt t="89019" x="2255838" y="5016500"/>
          <p14:tracePt t="89027" x="2271713" y="5024438"/>
          <p14:tracePt t="89036" x="2287588" y="5040313"/>
          <p14:tracePt t="89043" x="2319338" y="5064125"/>
          <p14:tracePt t="89052" x="2351088" y="5095875"/>
          <p14:tracePt t="89059" x="2400300" y="5135563"/>
          <p14:tracePt t="89067" x="2432050" y="5151438"/>
          <p14:tracePt t="89075" x="2503488" y="5246688"/>
          <p14:tracePt t="89083" x="2527300" y="5262563"/>
          <p14:tracePt t="89091" x="2590800" y="5383213"/>
          <p14:tracePt t="89099" x="2630488" y="5438775"/>
          <p14:tracePt t="89106" x="2654300" y="5478463"/>
          <p14:tracePt t="89114" x="2686050" y="5502275"/>
          <p14:tracePt t="89123" x="2725738" y="5589588"/>
          <p14:tracePt t="89136" x="2751138" y="5621338"/>
          <p14:tracePt t="89138" x="2782888" y="5678488"/>
          <p14:tracePt t="89147" x="2806700" y="5757863"/>
          <p14:tracePt t="89155" x="2814638" y="5797550"/>
          <p14:tracePt t="89163" x="2822575" y="5813425"/>
          <p14:tracePt t="89171" x="2838450" y="5861050"/>
          <p14:tracePt t="89179" x="2838450" y="5876925"/>
          <p14:tracePt t="89188" x="2854325" y="5900738"/>
          <p14:tracePt t="89195" x="2862263" y="5908675"/>
          <p14:tracePt t="89203" x="2862263" y="5924550"/>
          <p14:tracePt t="89211" x="2870200" y="5940425"/>
          <p14:tracePt t="89219" x="2878138" y="5948363"/>
          <p14:tracePt t="89227" x="2878138" y="5956300"/>
          <p14:tracePt t="89236" x="2878138" y="5964238"/>
          <p14:tracePt t="89243" x="2878138" y="5972175"/>
          <p14:tracePt t="89315" x="2886075" y="5972175"/>
          <p14:tracePt t="89323" x="2894013" y="5972175"/>
          <p14:tracePt t="89331" x="2901950" y="5972175"/>
          <p14:tracePt t="89347" x="2925763" y="5972175"/>
          <p14:tracePt t="89355" x="2941638" y="5972175"/>
          <p14:tracePt t="89363" x="2981325" y="5964238"/>
          <p14:tracePt t="89371" x="3005138" y="5964238"/>
          <p14:tracePt t="89379" x="3068638" y="5964238"/>
          <p14:tracePt t="89388" x="3141663" y="5964238"/>
          <p14:tracePt t="89394" x="3252788" y="5964238"/>
          <p14:tracePt t="89403" x="3371850" y="5964238"/>
          <p14:tracePt t="89411" x="3419475" y="5964238"/>
          <p14:tracePt t="89420" x="3540125" y="5988050"/>
          <p14:tracePt t="89427" x="3571875" y="6005513"/>
          <p14:tracePt t="89439" x="3683000" y="6021388"/>
          <p14:tracePt t="89443" x="3770313" y="6053138"/>
          <p14:tracePt t="89452" x="3867150" y="6069013"/>
          <p14:tracePt t="89458" x="3883025" y="6076950"/>
          <p14:tracePt t="89467" x="3930650" y="6084888"/>
          <p14:tracePt t="89475" x="3946525" y="6084888"/>
          <p14:tracePt t="89483" x="3954463" y="6084888"/>
          <p14:tracePt t="89490" x="3962400" y="6084888"/>
          <p14:tracePt t="89628" x="3954463" y="6084888"/>
          <p14:tracePt t="89644" x="3946525" y="6084888"/>
          <p14:tracePt t="89653" x="3938588" y="6092825"/>
          <p14:tracePt t="89659" x="3930650" y="6092825"/>
          <p14:tracePt t="89667" x="3922713" y="6092825"/>
          <p14:tracePt t="89675" x="3914775" y="6100763"/>
          <p14:tracePt t="89683" x="3906838" y="6100763"/>
          <p14:tracePt t="89691" x="3898900" y="6108700"/>
          <p14:tracePt t="89699" x="3890963" y="6108700"/>
          <p14:tracePt t="89715" x="3883025" y="6108700"/>
          <p14:tracePt t="89723" x="3875088" y="6108700"/>
          <p14:tracePt t="89747" x="3867150" y="6108700"/>
          <p14:tracePt t="89755" x="3859213" y="6108700"/>
          <p14:tracePt t="89787" x="3851275" y="6108700"/>
          <p14:tracePt t="89811" x="3843338" y="6108700"/>
          <p14:tracePt t="89818" x="3833813" y="6108700"/>
          <p14:tracePt t="89827" x="3825875" y="6108700"/>
          <p14:tracePt t="89836" x="3810000" y="6100763"/>
          <p14:tracePt t="89843" x="3770313" y="6100763"/>
          <p14:tracePt t="89852" x="3722688" y="6100763"/>
          <p14:tracePt t="89859" x="3659188" y="6100763"/>
          <p14:tracePt t="89868" x="3548063" y="6084888"/>
          <p14:tracePt t="89875" x="3403600" y="6084888"/>
          <p14:tracePt t="89883" x="3284538" y="6061075"/>
          <p14:tracePt t="89891" x="3173413" y="6061075"/>
          <p14:tracePt t="89899" x="3028950" y="6053138"/>
          <p14:tracePt t="89907" x="2933700" y="6053138"/>
          <p14:tracePt t="89915" x="2862263" y="6053138"/>
          <p14:tracePt t="89923" x="2741613" y="6053138"/>
          <p14:tracePt t="89931" x="2725738" y="6053138"/>
          <p14:tracePt t="89939" x="2686050" y="6053138"/>
          <p14:tracePt t="89946" x="2630488" y="6053138"/>
          <p14:tracePt t="89955" x="2622550" y="6053138"/>
          <p14:tracePt t="89963" x="2606675" y="6053138"/>
          <p14:tracePt t="89971" x="2582863" y="6053138"/>
          <p14:tracePt t="89979" x="2566988" y="6053138"/>
          <p14:tracePt t="89987" x="2551113" y="6053138"/>
          <p14:tracePt t="89995" x="2543175" y="6053138"/>
          <p14:tracePt t="90003" x="2535238" y="6061075"/>
          <p14:tracePt t="90011" x="2511425" y="6069013"/>
          <p14:tracePt t="90019" x="2463800" y="6069013"/>
          <p14:tracePt t="90029" x="2432050" y="6076950"/>
          <p14:tracePt t="90041" x="2359025" y="6076950"/>
          <p14:tracePt t="90045" x="2239963" y="6076950"/>
          <p14:tracePt t="90052" x="2176463" y="6084888"/>
          <p14:tracePt t="90059" x="2073275" y="6084888"/>
          <p14:tracePt t="90068" x="1952625" y="6084888"/>
          <p14:tracePt t="90075" x="1857375" y="6084888"/>
          <p14:tracePt t="90083" x="1754188" y="6084888"/>
          <p14:tracePt t="90091" x="1666875" y="6084888"/>
          <p14:tracePt t="90099" x="1601788" y="6069013"/>
          <p14:tracePt t="90106" x="1562100" y="6069013"/>
          <p14:tracePt t="90115" x="1546225" y="6061075"/>
          <p14:tracePt t="90123" x="1546225" y="6053138"/>
          <p14:tracePt t="90131" x="1530350" y="6045200"/>
          <p14:tracePt t="90139" x="1530350" y="6037263"/>
          <p14:tracePt t="90147" x="1530350" y="6029325"/>
          <p14:tracePt t="90155" x="1530350" y="6021388"/>
          <p14:tracePt t="90163" x="1530350" y="6013450"/>
          <p14:tracePt t="90179" x="1530350" y="6005513"/>
          <p14:tracePt t="90202" x="1522413" y="5988050"/>
          <p14:tracePt t="90211" x="1522413" y="5980113"/>
          <p14:tracePt t="90227" x="1522413" y="5972175"/>
          <p14:tracePt t="90267" x="1522413" y="5964238"/>
          <p14:tracePt t="90291" x="1522413" y="5956300"/>
          <p14:tracePt t="90299" x="1530350" y="5956300"/>
          <p14:tracePt t="90315" x="1538288" y="5956300"/>
          <p14:tracePt t="90331" x="1546225" y="5948363"/>
          <p14:tracePt t="90338" x="1554163" y="5948363"/>
          <p14:tracePt t="90347" x="1562100" y="5948363"/>
          <p14:tracePt t="90355" x="1577975" y="5948363"/>
          <p14:tracePt t="90363" x="1585913" y="5948363"/>
          <p14:tracePt t="90370" x="1601788" y="5948363"/>
          <p14:tracePt t="90379" x="1617663" y="5948363"/>
          <p14:tracePt t="90387" x="1625600" y="5948363"/>
          <p14:tracePt t="90395" x="1633538" y="5948363"/>
          <p14:tracePt t="90403" x="1651000" y="5948363"/>
          <p14:tracePt t="90411" x="1658938" y="5956300"/>
          <p14:tracePt t="90427" x="1666875" y="5956300"/>
          <p14:tracePt t="90436" x="1674813" y="5956300"/>
          <p14:tracePt t="90483" x="1674813" y="5964238"/>
          <p14:tracePt t="90492" x="1682750" y="5964238"/>
          <p14:tracePt t="90645" x="1698625" y="5980113"/>
          <p14:tracePt t="90660" x="1698625" y="5988050"/>
          <p14:tracePt t="90676" x="1706563" y="5995988"/>
          <p14:tracePt t="90749" x="1706563" y="6013450"/>
          <p14:tracePt t="90756" x="1714500" y="6013450"/>
          <p14:tracePt t="90763" x="1714500" y="6021388"/>
          <p14:tracePt t="90771" x="1714500" y="6029325"/>
          <p14:tracePt t="90779" x="1722438" y="6037263"/>
          <p14:tracePt t="90799" x="1730375" y="6037263"/>
          <p14:tracePt t="90803" x="1730375" y="6045200"/>
          <p14:tracePt t="90827" x="1730375" y="6053138"/>
          <p14:tracePt t="90843" x="1738313" y="6053138"/>
          <p14:tracePt t="90859" x="1738313" y="6061075"/>
          <p14:tracePt t="90996" x="1746250" y="6061075"/>
          <p14:tracePt t="91019" x="1754188" y="6053138"/>
          <p14:tracePt t="91027" x="1754188" y="6045200"/>
          <p14:tracePt t="91044" x="1762125" y="6037263"/>
          <p14:tracePt t="91059" x="1770063" y="6037263"/>
          <p14:tracePt t="91067" x="1770063" y="6029325"/>
          <p14:tracePt t="91083" x="1778000" y="6029325"/>
          <p14:tracePt t="91091" x="1778000" y="6021388"/>
          <p14:tracePt t="91103" x="1785938" y="6013450"/>
          <p14:tracePt t="91107" x="1793875" y="6013450"/>
          <p14:tracePt t="91115" x="1801813" y="6005513"/>
          <p14:tracePt t="91124" x="1809750" y="5995988"/>
          <p14:tracePt t="91131" x="1809750" y="5988050"/>
          <p14:tracePt t="91140" x="1817688" y="5988050"/>
          <p14:tracePt t="91203" x="1817688" y="5980113"/>
          <p14:tracePt t="91235" x="1817688" y="5972175"/>
          <p14:tracePt t="91255" x="1817688" y="5964238"/>
          <p14:tracePt t="91259" x="1817688" y="5956300"/>
          <p14:tracePt t="91275" x="1817688" y="5948363"/>
          <p14:tracePt t="91299" x="1817688" y="5940425"/>
          <p14:tracePt t="91323" x="1817688" y="5932488"/>
          <p14:tracePt t="91332" x="1817688" y="5924550"/>
          <p14:tracePt t="91347" x="1817688" y="5916613"/>
          <p14:tracePt t="91453" x="1817688" y="5924550"/>
          <p14:tracePt t="91459" x="1809750" y="5940425"/>
          <p14:tracePt t="91468" x="1801813" y="5948363"/>
          <p14:tracePt t="91475" x="1801813" y="5964238"/>
          <p14:tracePt t="91483" x="1801813" y="5972175"/>
          <p14:tracePt t="91491" x="1809750" y="5980113"/>
          <p14:tracePt t="91499" x="1809750" y="5988050"/>
          <p14:tracePt t="91595" x="1817688" y="5980113"/>
          <p14:tracePt t="91619" x="1817688" y="5972175"/>
          <p14:tracePt t="91651" x="1825625" y="5964238"/>
          <p14:tracePt t="91851" x="1833563" y="5964238"/>
          <p14:tracePt t="91883" x="1833563" y="5956300"/>
          <p14:tracePt t="91899" x="1833563" y="5948363"/>
          <p14:tracePt t="91916" x="1833563" y="5940425"/>
          <p14:tracePt t="91923" x="1841500" y="5924550"/>
          <p14:tracePt t="91931" x="1841500" y="5892800"/>
          <p14:tracePt t="91939" x="1841500" y="5876925"/>
          <p14:tracePt t="91949" x="1841500" y="5805488"/>
          <p14:tracePt t="91954" x="1833563" y="5741988"/>
          <p14:tracePt t="91963" x="1833563" y="5629275"/>
          <p14:tracePt t="91971" x="1817688" y="5486400"/>
          <p14:tracePt t="91979" x="1809750" y="5422900"/>
          <p14:tracePt t="91988" x="1809750" y="5375275"/>
          <p14:tracePt t="91995" x="1801813" y="5319713"/>
          <p14:tracePt t="92004" x="1801813" y="5286375"/>
          <p14:tracePt t="92011" x="1801813" y="5246688"/>
          <p14:tracePt t="92019" x="1801813" y="5191125"/>
          <p14:tracePt t="92027" x="1801813" y="5159375"/>
          <p14:tracePt t="92036" x="1801813" y="5143500"/>
          <p14:tracePt t="92042" x="1801813" y="5087938"/>
          <p14:tracePt t="92051" x="1801813" y="5056188"/>
          <p14:tracePt t="92058" x="1801813" y="5040313"/>
          <p14:tracePt t="92067" x="1801813" y="5032375"/>
          <p14:tracePt t="92075" x="1801813" y="5016500"/>
          <p14:tracePt t="92083" x="1801813" y="4976813"/>
          <p14:tracePt t="92092" x="1801813" y="4951413"/>
          <p14:tracePt t="92099" x="1801813" y="4919663"/>
          <p14:tracePt t="92107" x="1801813" y="4903788"/>
          <p14:tracePt t="92115" x="1801813" y="4848225"/>
          <p14:tracePt t="92123" x="1801813" y="4832350"/>
          <p14:tracePt t="92131" x="1801813" y="4816475"/>
          <p14:tracePt t="92139" x="1801813" y="4792663"/>
          <p14:tracePt t="92147" x="1801813" y="4784725"/>
          <p14:tracePt t="92155" x="1801813" y="4776788"/>
          <p14:tracePt t="92163" x="1801813" y="4760913"/>
          <p14:tracePt t="92171" x="1801813" y="4752975"/>
          <p14:tracePt t="92179" x="1801813" y="4745038"/>
          <p14:tracePt t="92187" x="1801813" y="4721225"/>
          <p14:tracePt t="92194" x="1801813" y="4689475"/>
          <p14:tracePt t="92203" x="1801813" y="4608513"/>
          <p14:tracePt t="92210" x="1801813" y="4529138"/>
          <p14:tracePt t="92219" x="1801813" y="4465638"/>
          <p14:tracePt t="92227" x="1801813" y="4441825"/>
          <p14:tracePt t="92236" x="1801813" y="4418013"/>
          <p14:tracePt t="92243" x="1801813" y="4402138"/>
          <p14:tracePt t="92252" x="1801813" y="4394200"/>
          <p14:tracePt t="92258" x="1801813" y="4386263"/>
          <p14:tracePt t="92267" x="1785938" y="4378325"/>
          <p14:tracePt t="92275" x="1785938" y="4370388"/>
          <p14:tracePt t="92283" x="1778000" y="4362450"/>
          <p14:tracePt t="92307" x="1770063" y="4346575"/>
          <p14:tracePt t="92315" x="1754188" y="4338638"/>
          <p14:tracePt t="92323" x="1841500" y="4330700"/>
          <p14:tracePt t="92331" x="1841500" y="4322763"/>
          <p14:tracePt t="92355" x="1833563" y="4322763"/>
          <p14:tracePt t="92363" x="1825625" y="4322763"/>
          <p14:tracePt t="92395" x="1817688" y="4322763"/>
          <p14:tracePt t="92427" x="1809750" y="4330700"/>
          <p14:tracePt t="92434" x="1809750" y="4346575"/>
          <p14:tracePt t="92443" x="1809750" y="4354513"/>
          <p14:tracePt t="92452" x="1801813" y="4362450"/>
          <p14:tracePt t="92464" x="1801813" y="4378325"/>
          <p14:tracePt t="92467" x="1793875" y="4386263"/>
          <p14:tracePt t="92564" x="1785938" y="4386263"/>
          <p14:tracePt t="92572" x="1785938" y="4378325"/>
          <p14:tracePt t="92588" x="1778000" y="4378325"/>
          <p14:tracePt t="92604" x="1778000" y="4370388"/>
          <p14:tracePt t="92627" x="1770063" y="4370388"/>
          <p14:tracePt t="92757" x="1762125" y="4370388"/>
          <p14:tracePt t="92804" x="1754188" y="4370388"/>
          <p14:tracePt t="92811" x="1746250" y="4370388"/>
          <p14:tracePt t="92826" x="1738313" y="4370388"/>
          <p14:tracePt t="92859" x="1730375" y="4370388"/>
          <p14:tracePt t="92875" x="1722438" y="4370388"/>
          <p14:tracePt t="92882" x="1714500" y="4370388"/>
          <p14:tracePt t="92892" x="1706563" y="4370388"/>
          <p14:tracePt t="92899" x="1698625" y="4370388"/>
          <p14:tracePt t="92906" x="1690688" y="4370388"/>
          <p14:tracePt t="92915" x="1674813" y="4370388"/>
          <p14:tracePt t="92919" x="1666875" y="4370388"/>
          <p14:tracePt t="92931" x="1651000" y="4354513"/>
          <p14:tracePt t="92939" x="1633538" y="4354513"/>
          <p14:tracePt t="92954" x="1625600" y="4346575"/>
          <p14:tracePt t="92971" x="1625600" y="4338638"/>
          <p14:tracePt t="94597" x="1625600" y="4346575"/>
          <p14:tracePt t="94611" x="1633538" y="4346575"/>
          <p14:tracePt t="94618" x="1651000" y="4362450"/>
          <p14:tracePt t="94627" x="1666875" y="4362450"/>
          <p14:tracePt t="94635" x="1722438" y="4394200"/>
          <p14:tracePt t="94643" x="1801813" y="4410075"/>
          <p14:tracePt t="94650" x="1928813" y="4473575"/>
          <p14:tracePt t="94659" x="2089150" y="4592638"/>
          <p14:tracePt t="94667" x="2255838" y="4689475"/>
          <p14:tracePt t="94675" x="2527300" y="4816475"/>
          <p14:tracePt t="94682" x="2693988" y="4984750"/>
          <p14:tracePt t="94690" x="2917825" y="5167313"/>
          <p14:tracePt t="94698" x="3076575" y="5319713"/>
          <p14:tracePt t="94706" x="3157538" y="5407025"/>
          <p14:tracePt t="94714" x="3236913" y="5478463"/>
          <p14:tracePt t="94722" x="3292475" y="5534025"/>
          <p14:tracePt t="94731" x="3340100" y="5589588"/>
          <p14:tracePt t="94739" x="3348038" y="5605463"/>
          <p14:tracePt t="94747" x="3355975" y="5613400"/>
          <p14:tracePt t="94755" x="3355975" y="5621338"/>
          <p14:tracePt t="94763" x="3355975" y="5629275"/>
          <p14:tracePt t="94771" x="3355975" y="5653088"/>
          <p14:tracePt t="94779" x="3355975" y="5662613"/>
          <p14:tracePt t="94787" x="3355975" y="5670550"/>
          <p14:tracePt t="94795" x="3355975" y="5686425"/>
          <p14:tracePt t="94804" x="3355975" y="5694363"/>
          <p14:tracePt t="94811" x="3355975" y="5702300"/>
          <p14:tracePt t="94819" x="3355975" y="5710238"/>
          <p14:tracePt t="94827" x="3363913" y="5710238"/>
          <p14:tracePt t="94836" x="3363913" y="5726113"/>
          <p14:tracePt t="94843" x="3363913" y="5734050"/>
          <p14:tracePt t="94859" x="3363913" y="5749925"/>
          <p14:tracePt t="94867" x="3363913" y="5765800"/>
          <p14:tracePt t="94875" x="3363913" y="5773738"/>
          <p14:tracePt t="94883" x="3363913" y="5789613"/>
          <p14:tracePt t="94891" x="3363913" y="5805488"/>
          <p14:tracePt t="94899" x="3363913" y="5829300"/>
          <p14:tracePt t="94907" x="3371850" y="5861050"/>
          <p14:tracePt t="94915" x="3379788" y="5995988"/>
          <p14:tracePt t="94923" x="3387725" y="6021388"/>
          <p14:tracePt t="94931" x="3435350" y="6045200"/>
          <p14:tracePt t="94939" x="3459163" y="6061075"/>
          <p14:tracePt t="94947" x="3476625" y="6084888"/>
          <p14:tracePt t="94955" x="3492500" y="6100763"/>
          <p14:tracePt t="94963" x="3516313" y="6108700"/>
          <p14:tracePt t="94970" x="3532188" y="6116638"/>
          <p14:tracePt t="94979" x="3548063" y="6124575"/>
          <p14:tracePt t="94987" x="3571875" y="6124575"/>
          <p14:tracePt t="94995" x="3579813" y="6124575"/>
          <p14:tracePt t="95003" x="3587750" y="6124575"/>
          <p14:tracePt t="95066" x="3595688" y="6108700"/>
          <p14:tracePt t="95083" x="3595688" y="6092825"/>
          <p14:tracePt t="95091" x="3603625" y="6084888"/>
          <p14:tracePt t="95099" x="3603625" y="6076950"/>
          <p14:tracePt t="95106" x="3611563" y="6069013"/>
          <p14:tracePt t="95139" x="3611563" y="6061075"/>
          <p14:tracePt t="95155" x="3611563" y="6053138"/>
          <p14:tracePt t="95179" x="3611563" y="6045200"/>
          <p14:tracePt t="95194" x="3611563" y="6029325"/>
          <p14:tracePt t="95211" x="3611563" y="6021388"/>
          <p14:tracePt t="95218" x="3619500" y="6013450"/>
          <p14:tracePt t="95235" x="3619500" y="6005513"/>
          <p14:tracePt t="95259" x="3619500" y="5995988"/>
          <p14:tracePt t="95412" x="3627438" y="5995988"/>
          <p14:tracePt t="95443" x="3627438" y="6005513"/>
          <p14:tracePt t="95556" x="3635375" y="6005513"/>
          <p14:tracePt t="95776" x="3635375" y="6013450"/>
          <p14:tracePt t="95835" x="3635375" y="6021388"/>
          <p14:tracePt t="95851" x="3635375" y="6029325"/>
          <p14:tracePt t="95858" x="3635375" y="6037263"/>
          <p14:tracePt t="95906" x="3635375" y="6045200"/>
          <p14:tracePt t="96061" x="3635375" y="6053138"/>
          <p14:tracePt t="96082" x="3635375" y="6061075"/>
          <p14:tracePt t="96103" x="3635375" y="6069013"/>
          <p14:tracePt t="96106" x="3635375" y="6076950"/>
          <p14:tracePt t="96131" x="3635375" y="6092825"/>
          <p14:tracePt t="96147" x="3635375" y="6100763"/>
          <p14:tracePt t="96163" x="3635375" y="6108700"/>
          <p14:tracePt t="96446" x="3635375" y="6100763"/>
          <p14:tracePt t="96451" x="3635375" y="6092825"/>
          <p14:tracePt t="96459" x="3635375" y="6084888"/>
          <p14:tracePt t="96475" x="3635375" y="6076950"/>
          <p14:tracePt t="96491" x="3635375" y="6069013"/>
          <p14:tracePt t="96498" x="3635375" y="6061075"/>
          <p14:tracePt t="96523" x="3635375" y="6053138"/>
          <p14:tracePt t="97869" x="3635375" y="6045200"/>
          <p14:tracePt t="97883" x="3635375" y="6037263"/>
          <p14:tracePt t="97892" x="3635375" y="6029325"/>
          <p14:tracePt t="97907" x="3635375" y="6021388"/>
          <p14:tracePt t="97915" x="3635375" y="6005513"/>
          <p14:tracePt t="97923" x="3635375" y="5980113"/>
          <p14:tracePt t="97932" x="3635375" y="5972175"/>
          <p14:tracePt t="97939" x="3635375" y="5916613"/>
          <p14:tracePt t="97948" x="3635375" y="5868988"/>
          <p14:tracePt t="97955" x="3659188" y="5749925"/>
          <p14:tracePt t="97964" x="3675063" y="5686425"/>
          <p14:tracePt t="97971" x="3714750" y="5549900"/>
          <p14:tracePt t="97979" x="3770313" y="5367338"/>
          <p14:tracePt t="97987" x="3825875" y="5262563"/>
          <p14:tracePt t="97995" x="3843338" y="5159375"/>
          <p14:tracePt t="98002" x="3859213" y="5040313"/>
          <p14:tracePt t="98011" x="3867150" y="5008563"/>
          <p14:tracePt t="98019" x="3875088" y="4927600"/>
          <p14:tracePt t="98026" x="3883025" y="4903788"/>
          <p14:tracePt t="98034" x="3883025" y="4840288"/>
          <p14:tracePt t="98043" x="3890963" y="4824413"/>
          <p14:tracePt t="98051" x="3890963" y="4776788"/>
          <p14:tracePt t="98059" x="3890963" y="4760913"/>
          <p14:tracePt t="98067" x="3890963" y="4721225"/>
          <p14:tracePt t="98074" x="3898900" y="4665663"/>
          <p14:tracePt t="98083" x="3898900" y="4649788"/>
          <p14:tracePt t="98092" x="3898900" y="4576763"/>
          <p14:tracePt t="98098" x="3898900" y="4529138"/>
          <p14:tracePt t="98108" x="3906838" y="4513263"/>
          <p14:tracePt t="98115" x="3906838" y="4473575"/>
          <p14:tracePt t="98124" x="3906838" y="4465638"/>
          <p14:tracePt t="98131" x="3906838" y="4449763"/>
          <p14:tracePt t="98139" x="3914775" y="4433888"/>
          <p14:tracePt t="98147" x="3922713" y="4433888"/>
          <p14:tracePt t="98155" x="3922713" y="4418013"/>
          <p14:tracePt t="98163" x="3938588" y="4402138"/>
          <p14:tracePt t="98171" x="3946525" y="4378325"/>
          <p14:tracePt t="98179" x="3962400" y="4338638"/>
          <p14:tracePt t="98187" x="3994150" y="4291013"/>
          <p14:tracePt t="98195" x="4002088" y="4265613"/>
          <p14:tracePt t="98204" x="4025900" y="4202113"/>
          <p14:tracePt t="98210" x="4065588" y="4122738"/>
          <p14:tracePt t="98219" x="4089400" y="4035425"/>
          <p14:tracePt t="98226" x="4113213" y="3971925"/>
          <p14:tracePt t="98235" x="4129088" y="3922713"/>
          <p14:tracePt t="98243" x="4137025" y="3867150"/>
          <p14:tracePt t="98250" x="4144963" y="3835400"/>
          <p14:tracePt t="98260" x="4144963" y="3819525"/>
          <p14:tracePt t="98267" x="4152900" y="3763963"/>
          <p14:tracePt t="98274" x="4168775" y="3756025"/>
          <p14:tracePt t="98283" x="4176713" y="3716338"/>
          <p14:tracePt t="98291" x="4176713" y="3692525"/>
          <p14:tracePt t="98299" x="4184650" y="3660775"/>
          <p14:tracePt t="98308" x="4200525" y="3613150"/>
          <p14:tracePt t="98315" x="4217988" y="3556000"/>
          <p14:tracePt t="98324" x="4225925" y="3492500"/>
          <p14:tracePt t="98331" x="4241800" y="3468688"/>
          <p14:tracePt t="98339" x="4257675" y="3421063"/>
          <p14:tracePt t="98347" x="4265613" y="3389313"/>
          <p14:tracePt t="98355" x="4281488" y="3373438"/>
          <p14:tracePt t="98371" x="4297363" y="3357563"/>
          <p14:tracePt t="98379" x="4297363" y="3349625"/>
          <p14:tracePt t="98387" x="4305300" y="3341688"/>
          <p14:tracePt t="98395" x="4313238" y="3333750"/>
          <p14:tracePt t="98411" x="4313238" y="3317875"/>
          <p14:tracePt t="98419" x="4321175" y="3309938"/>
          <p14:tracePt t="98427" x="4329113" y="3294063"/>
          <p14:tracePt t="98436" x="4329113" y="3286125"/>
          <p14:tracePt t="98443" x="4329113" y="3278188"/>
          <p14:tracePt t="98451" x="4337050" y="3278188"/>
          <p14:tracePt t="98467" x="4337050" y="3270250"/>
          <p14:tracePt t="98499" x="4337050" y="3262313"/>
          <p14:tracePt t="98515" x="4352925" y="3252788"/>
          <p14:tracePt t="98523" x="4352925" y="3244850"/>
          <p14:tracePt t="98527" x="4360863" y="3236913"/>
          <p14:tracePt t="98539" x="4360863" y="3228975"/>
          <p14:tracePt t="98547" x="4360863" y="3221038"/>
          <p14:tracePt t="98661" x="4368800" y="3221038"/>
          <p14:tracePt t="98779" x="4368800" y="3228975"/>
          <p14:tracePt t="98787" x="4376738" y="3228975"/>
          <p14:tracePt t="98795" x="4376738" y="3236913"/>
          <p14:tracePt t="98811" x="4376738" y="3244850"/>
          <p14:tracePt t="98819" x="4376738" y="3252788"/>
          <p14:tracePt t="98831" x="4384675" y="3262313"/>
          <p14:tracePt t="98851" x="4384675" y="3270250"/>
          <p14:tracePt t="98867" x="4384675" y="3278188"/>
          <p14:tracePt t="98883" x="4384675" y="3286125"/>
          <p14:tracePt t="98892" x="4384675" y="3294063"/>
          <p14:tracePt t="98899" x="4392613" y="3294063"/>
          <p14:tracePt t="98971" x="4400550" y="3294063"/>
          <p14:tracePt t="98983" x="4416425" y="3278188"/>
          <p14:tracePt t="98987" x="4416425" y="3270250"/>
          <p14:tracePt t="98995" x="4432300" y="3262313"/>
          <p14:tracePt t="99003" x="4432300" y="3244850"/>
          <p14:tracePt t="99011" x="4440238" y="3236913"/>
          <p14:tracePt t="99019" x="4448175" y="3221038"/>
          <p14:tracePt t="99027" x="4448175" y="3205163"/>
          <p14:tracePt t="99051" x="4448175" y="3197225"/>
          <p14:tracePt t="99163" x="4448175" y="3205163"/>
          <p14:tracePt t="99195" x="4448175" y="3213100"/>
          <p14:tracePt t="100643" x="4432300" y="3213100"/>
          <p14:tracePt t="100651" x="4408488" y="3213100"/>
          <p14:tracePt t="100659" x="4392613" y="3213100"/>
          <p14:tracePt t="100669" x="4297363" y="3213100"/>
          <p14:tracePt t="100675" x="4184650" y="3213100"/>
          <p14:tracePt t="100684" x="4121150" y="3213100"/>
          <p14:tracePt t="100691" x="4010025" y="3213100"/>
          <p14:tracePt t="100699" x="3898900" y="3221038"/>
          <p14:tracePt t="100707" x="3802063" y="3228975"/>
          <p14:tracePt t="100715" x="3690938" y="3236913"/>
          <p14:tracePt t="100723" x="3579813" y="3244850"/>
          <p14:tracePt t="100731" x="3395663" y="3252788"/>
          <p14:tracePt t="100739" x="3173413" y="3278188"/>
          <p14:tracePt t="100747" x="2973388" y="3278188"/>
          <p14:tracePt t="100755" x="2862263" y="3286125"/>
          <p14:tracePt t="100763" x="2725738" y="3302000"/>
          <p14:tracePt t="100771" x="2487613" y="3302000"/>
          <p14:tracePt t="100779" x="2287588" y="3309938"/>
          <p14:tracePt t="100787" x="2112963" y="3325813"/>
          <p14:tracePt t="100795" x="1952625" y="3325813"/>
          <p14:tracePt t="100803" x="1841500" y="3325813"/>
          <p14:tracePt t="100811" x="1762125" y="3333750"/>
          <p14:tracePt t="100820" x="1651000" y="3341688"/>
          <p14:tracePt t="100827" x="1617663" y="3341688"/>
          <p14:tracePt t="100835" x="1601788" y="3341688"/>
          <p14:tracePt t="100843" x="1570038" y="3349625"/>
          <p14:tracePt t="100851" x="1538288" y="3357563"/>
          <p14:tracePt t="100859" x="1498600" y="3357563"/>
          <p14:tracePt t="100867" x="1443038" y="3373438"/>
          <p14:tracePt t="100875" x="1403350" y="3381375"/>
          <p14:tracePt t="100884" x="1387475" y="3389313"/>
          <p14:tracePt t="100891" x="1363663" y="3389313"/>
          <p14:tracePt t="100899" x="1300163" y="3413125"/>
          <p14:tracePt t="100906" x="1250950" y="3413125"/>
          <p14:tracePt t="100915" x="1243013" y="3421063"/>
          <p14:tracePt t="100923" x="1227138" y="3429000"/>
          <p14:tracePt t="100931" x="1211263" y="3436938"/>
          <p14:tracePt t="100939" x="1187450" y="3444875"/>
          <p14:tracePt t="100947" x="1179513" y="3452813"/>
          <p14:tracePt t="100955" x="1163638" y="3452813"/>
          <p14:tracePt t="100963" x="1155700" y="3468688"/>
          <p14:tracePt t="100971" x="1147763" y="3476625"/>
          <p14:tracePt t="100979" x="1139825" y="3492500"/>
          <p14:tracePt t="100986" x="1123950" y="3500438"/>
          <p14:tracePt t="100995" x="1123950" y="3524250"/>
          <p14:tracePt t="101003" x="1123950" y="3532188"/>
          <p14:tracePt t="101011" x="1108075" y="3540125"/>
          <p14:tracePt t="101020" x="1108075" y="3548063"/>
          <p14:tracePt t="101043" x="1108075" y="3556000"/>
          <p14:tracePt t="101051" x="1108075" y="3563938"/>
          <p14:tracePt t="101059" x="1108075" y="3571875"/>
          <p14:tracePt t="101069" x="1108075" y="3587750"/>
          <p14:tracePt t="101075" x="1108075" y="3636963"/>
          <p14:tracePt t="101084" x="1108075" y="3652838"/>
          <p14:tracePt t="101091" x="1116013" y="3716338"/>
          <p14:tracePt t="101099" x="1116013" y="3803650"/>
          <p14:tracePt t="101107" x="1123950" y="3867150"/>
          <p14:tracePt t="101115" x="1131888" y="3914775"/>
          <p14:tracePt t="101122" x="1139825" y="3971925"/>
          <p14:tracePt t="101131" x="1139825" y="4003675"/>
          <p14:tracePt t="101138" x="1147763" y="4075113"/>
          <p14:tracePt t="101147" x="1155700" y="4130675"/>
          <p14:tracePt t="101155" x="1155700" y="4162425"/>
          <p14:tracePt t="101162" x="1155700" y="4233863"/>
          <p14:tracePt t="101170" x="1155700" y="4291013"/>
          <p14:tracePt t="101179" x="1163638" y="4354513"/>
          <p14:tracePt t="101187" x="1171575" y="4378325"/>
          <p14:tracePt t="101195" x="1179513" y="4425950"/>
          <p14:tracePt t="101203" x="1187450" y="4433888"/>
          <p14:tracePt t="101211" x="1203325" y="4505325"/>
          <p14:tracePt t="101220" x="1211263" y="4505325"/>
          <p14:tracePt t="101226" x="1219200" y="4529138"/>
          <p14:tracePt t="101235" x="1227138" y="4529138"/>
          <p14:tracePt t="101244" x="1243013" y="4545013"/>
          <p14:tracePt t="101267" x="1258888" y="4545013"/>
          <p14:tracePt t="101275" x="1258888" y="4552950"/>
          <p14:tracePt t="101284" x="1266825" y="4552950"/>
          <p14:tracePt t="101291" x="1284288" y="4552950"/>
          <p14:tracePt t="101299" x="1300163" y="4560888"/>
          <p14:tracePt t="101307" x="1316038" y="4560888"/>
          <p14:tracePt t="101315" x="1339850" y="4560888"/>
          <p14:tracePt t="101323" x="1355725" y="4560888"/>
          <p14:tracePt t="101331" x="1371600" y="4560888"/>
          <p14:tracePt t="101338" x="1395413" y="4560888"/>
          <p14:tracePt t="101347" x="1411288" y="4560888"/>
          <p14:tracePt t="101355" x="1427163" y="4560888"/>
          <p14:tracePt t="101363" x="1427163" y="4552950"/>
          <p14:tracePt t="101371" x="1450975" y="4545013"/>
          <p14:tracePt t="101379" x="1458913" y="4537075"/>
          <p14:tracePt t="101387" x="1466850" y="4529138"/>
          <p14:tracePt t="101395" x="1474788" y="4521200"/>
          <p14:tracePt t="101403" x="1490663" y="4505325"/>
          <p14:tracePt t="101407" x="1522413" y="4497388"/>
          <p14:tracePt t="101419" x="1522413" y="4481513"/>
          <p14:tracePt t="101427" x="1530350" y="4465638"/>
          <p14:tracePt t="101437" x="1546225" y="4449763"/>
          <p14:tracePt t="101442" x="1546225" y="4441825"/>
          <p14:tracePt t="101451" x="1546225" y="4425950"/>
          <p14:tracePt t="101459" x="1554163" y="4410075"/>
          <p14:tracePt t="101469" x="1562100" y="4402138"/>
          <p14:tracePt t="101475" x="1562100" y="4394200"/>
          <p14:tracePt t="101484" x="1562100" y="4378325"/>
          <p14:tracePt t="101500" x="1570038" y="4370388"/>
          <p14:tracePt t="101652" x="1554163" y="4370388"/>
          <p14:tracePt t="101684" x="1546225" y="4370388"/>
          <p14:tracePt t="101699" x="1546225" y="4378325"/>
          <p14:tracePt t="101723" x="1546225" y="4386263"/>
          <p14:tracePt t="101739" x="1538288" y="4386263"/>
          <p14:tracePt t="101923" x="1538288" y="4394200"/>
          <p14:tracePt t="101931" x="1538288" y="4402138"/>
          <p14:tracePt t="101938" x="1538288" y="4410075"/>
          <p14:tracePt t="101947" x="1538288" y="4418013"/>
          <p14:tracePt t="101955" x="1554163" y="4433888"/>
          <p14:tracePt t="101965" x="1562100" y="4449763"/>
          <p14:tracePt t="101970" x="1577975" y="4465638"/>
          <p14:tracePt t="101980" x="1601788" y="4481513"/>
          <p14:tracePt t="101987" x="1617663" y="4489450"/>
          <p14:tracePt t="101996" x="1625600" y="4497388"/>
          <p14:tracePt t="102003" x="1633538" y="4497388"/>
          <p14:tracePt t="102015" x="1641475" y="4505325"/>
          <p14:tracePt t="102027" x="1658938" y="4505325"/>
          <p14:tracePt t="102043" x="1666875" y="4505325"/>
          <p14:tracePt t="102051" x="1674813" y="4489450"/>
          <p14:tracePt t="102059" x="1690688" y="4465638"/>
          <p14:tracePt t="102066" x="1698625" y="4449763"/>
          <p14:tracePt t="102075" x="1706563" y="4433888"/>
          <p14:tracePt t="102083" x="1706563" y="4386263"/>
          <p14:tracePt t="102090" x="1722438" y="4346575"/>
          <p14:tracePt t="102099" x="1738313" y="4298950"/>
          <p14:tracePt t="102107" x="1746250" y="4241800"/>
          <p14:tracePt t="102116" x="1746250" y="4225925"/>
          <p14:tracePt t="102123" x="1746250" y="4217988"/>
          <p14:tracePt t="102130" x="1746250" y="4210050"/>
          <p14:tracePt t="102227" x="1738313" y="4217988"/>
          <p14:tracePt t="102235" x="1730375" y="4225925"/>
          <p14:tracePt t="102243" x="1730375" y="4241800"/>
          <p14:tracePt t="102251" x="1722438" y="4257675"/>
          <p14:tracePt t="102259" x="1714500" y="4265613"/>
          <p14:tracePt t="102267" x="1698625" y="4281488"/>
          <p14:tracePt t="102275" x="1690688" y="4298950"/>
          <p14:tracePt t="102282" x="1690688" y="4306888"/>
          <p14:tracePt t="102290" x="1690688" y="4322763"/>
          <p14:tracePt t="102319" x="1682750" y="4330700"/>
          <p14:tracePt t="103308" x="1690688" y="4370388"/>
          <p14:tracePt t="103315" x="1698625" y="4410075"/>
          <p14:tracePt t="103323" x="1722438" y="4425950"/>
          <p14:tracePt t="103330" x="1738313" y="4449763"/>
          <p14:tracePt t="103339" x="1762125" y="4489450"/>
          <p14:tracePt t="103347" x="1770063" y="4505325"/>
          <p14:tracePt t="103355" x="1778000" y="4513263"/>
          <p14:tracePt t="103362" x="1793875" y="4521200"/>
          <p14:tracePt t="103371" x="1817688" y="4545013"/>
          <p14:tracePt t="103379" x="1833563" y="4552950"/>
          <p14:tracePt t="103387" x="1841500" y="4568825"/>
          <p14:tracePt t="103396" x="1865313" y="4584700"/>
          <p14:tracePt t="103402" x="1881188" y="4600575"/>
          <p14:tracePt t="103410" x="1889125" y="4608513"/>
          <p14:tracePt t="103419" x="1897063" y="4616450"/>
          <p14:tracePt t="103428" x="1912938" y="4624388"/>
          <p14:tracePt t="103435" x="1920875" y="4641850"/>
          <p14:tracePt t="103445" x="1936750" y="4657725"/>
          <p14:tracePt t="103451" x="1944688" y="4681538"/>
          <p14:tracePt t="103460" x="1952625" y="4689475"/>
          <p14:tracePt t="103467" x="1960563" y="4697413"/>
          <p14:tracePt t="103491" x="1960563" y="4705350"/>
          <p14:tracePt t="103612" x="1960563" y="4697413"/>
          <p14:tracePt t="103627" x="1960563" y="4689475"/>
          <p14:tracePt t="103635" x="1960563" y="4681538"/>
          <p14:tracePt t="103643" x="1960563" y="4673600"/>
          <p14:tracePt t="103650" x="1960563" y="4665663"/>
          <p14:tracePt t="103666" x="1960563" y="4649788"/>
          <p14:tracePt t="103674" x="1960563" y="4641850"/>
          <p14:tracePt t="103682" x="1960563" y="4633913"/>
          <p14:tracePt t="103690" x="1960563" y="4616450"/>
          <p14:tracePt t="103699" x="1952625" y="4608513"/>
          <p14:tracePt t="103714" x="1952625" y="4600575"/>
          <p14:tracePt t="103722" x="1944688" y="4592638"/>
          <p14:tracePt t="103730" x="1936750" y="4584700"/>
          <p14:tracePt t="103739" x="1936750" y="4576763"/>
          <p14:tracePt t="103748" x="1928813" y="4568825"/>
          <p14:tracePt t="103755" x="1920875" y="4560888"/>
          <p14:tracePt t="103762" x="1912938" y="4552950"/>
          <p14:tracePt t="103771" x="1889125" y="4537075"/>
          <p14:tracePt t="103780" x="1873250" y="4529138"/>
          <p14:tracePt t="103789" x="1849438" y="4513263"/>
          <p14:tracePt t="103800" x="1825625" y="4489450"/>
          <p14:tracePt t="103803" x="1778000" y="4418013"/>
          <p14:tracePt t="103811" x="1714500" y="4370388"/>
          <p14:tracePt t="103818" x="1698625" y="4338638"/>
          <p14:tracePt t="103827" x="1651000" y="4298950"/>
          <p14:tracePt t="103835" x="1554163" y="4241800"/>
          <p14:tracePt t="103844" x="1482725" y="4154488"/>
          <p14:tracePt t="103850" x="1403350" y="4083050"/>
          <p14:tracePt t="103859" x="1379538" y="4059238"/>
          <p14:tracePt t="103867" x="1355725" y="4003675"/>
          <p14:tracePt t="103875" x="1347788" y="3995738"/>
          <p14:tracePt t="103883" x="1339850" y="3987800"/>
          <p14:tracePt t="103891" x="1331913" y="3979863"/>
          <p14:tracePt t="103899" x="1323975" y="3971925"/>
          <p14:tracePt t="103916" x="1323975" y="3963988"/>
          <p14:tracePt t="103923" x="1323975" y="3956050"/>
          <p14:tracePt t="103931" x="1323975" y="3948113"/>
          <p14:tracePt t="103947" x="1323975" y="3938588"/>
          <p14:tracePt t="103955" x="1323975" y="3922713"/>
          <p14:tracePt t="103962" x="1323975" y="3898900"/>
          <p14:tracePt t="103979" x="1316038" y="3898900"/>
          <p14:tracePt t="103987" x="1316038" y="3883025"/>
          <p14:tracePt t="104002" x="1316038" y="3875088"/>
          <p14:tracePt t="104011" x="1316038" y="3867150"/>
          <p14:tracePt t="104019" x="1316038" y="3859213"/>
          <p14:tracePt t="104027" x="1316038" y="3851275"/>
          <p14:tracePt t="104035" x="1316038" y="3835400"/>
          <p14:tracePt t="104044" x="1316038" y="3827463"/>
          <p14:tracePt t="104051" x="1316038" y="3811588"/>
          <p14:tracePt t="104060" x="1323975" y="3795713"/>
          <p14:tracePt t="104067" x="1323975" y="3779838"/>
          <p14:tracePt t="104075" x="1323975" y="3763963"/>
          <p14:tracePt t="104083" x="1323975" y="3740150"/>
          <p14:tracePt t="104091" x="1316038" y="3732213"/>
          <p14:tracePt t="104099" x="1316038" y="3716338"/>
          <p14:tracePt t="104106" x="1316038" y="3708400"/>
          <p14:tracePt t="104115" x="1316038" y="3700463"/>
          <p14:tracePt t="104123" x="1316038" y="3692525"/>
          <p14:tracePt t="104135" x="1308100" y="3684588"/>
          <p14:tracePt t="104139" x="1300163" y="3676650"/>
          <p14:tracePt t="104147" x="1300163" y="3660775"/>
          <p14:tracePt t="104155" x="1292225" y="3652838"/>
          <p14:tracePt t="104163" x="1284288" y="3644900"/>
          <p14:tracePt t="104171" x="1274763" y="3629025"/>
          <p14:tracePt t="104179" x="1274763" y="3605213"/>
          <p14:tracePt t="104211" x="1266825" y="3605213"/>
          <p14:tracePt t="104950" x="1266825" y="3613150"/>
          <p14:tracePt t="105229" x="1331913" y="3629025"/>
          <p14:tracePt t="105235" x="1371600" y="3660775"/>
          <p14:tracePt t="105243" x="1474788" y="3668713"/>
          <p14:tracePt t="105251" x="1722438" y="3684588"/>
          <p14:tracePt t="105259" x="2041525" y="3684588"/>
          <p14:tracePt t="105267" x="2598738" y="3684588"/>
          <p14:tracePt t="105274" x="3316288" y="3676650"/>
          <p14:tracePt t="105283" x="4025900" y="3652838"/>
          <p14:tracePt t="105290" x="4679950" y="3621088"/>
          <p14:tracePt t="105299" x="5310188" y="3571875"/>
          <p14:tracePt t="105307" x="5891213" y="3571875"/>
          <p14:tracePt t="105315" x="6410325" y="3516313"/>
          <p14:tracePt t="105323" x="6824663" y="3508375"/>
          <p14:tracePt t="105331" x="7110413" y="3508375"/>
          <p14:tracePt t="105339" x="7326313" y="3492500"/>
          <p14:tracePt t="105351" x="7445375" y="3484563"/>
          <p14:tracePt t="105356" x="7453313" y="3484563"/>
          <p14:tracePt t="105411" x="7445375" y="3492500"/>
          <p14:tracePt t="105419" x="7437438" y="3492500"/>
          <p14:tracePt t="105426" x="7437438" y="3500438"/>
          <p14:tracePt t="105435" x="7421563" y="3500438"/>
          <p14:tracePt t="105442" x="7413625" y="3516313"/>
          <p14:tracePt t="105451" x="7397750" y="3540125"/>
          <p14:tracePt t="105459" x="7397750" y="3548063"/>
          <p14:tracePt t="105467" x="7373938" y="3556000"/>
          <p14:tracePt t="105475" x="7350125" y="3579813"/>
          <p14:tracePt t="105483" x="7231063" y="3668713"/>
          <p14:tracePt t="105491" x="7175500" y="3716338"/>
          <p14:tracePt t="105499" x="7102475" y="3748088"/>
          <p14:tracePt t="105506" x="7023100" y="3819525"/>
          <p14:tracePt t="105515" x="6935788" y="3906838"/>
          <p14:tracePt t="105522" x="6808788" y="4011613"/>
          <p14:tracePt t="105531" x="6735763" y="4059238"/>
          <p14:tracePt t="105539" x="6672263" y="4138613"/>
          <p14:tracePt t="105547" x="6600825" y="4225925"/>
          <p14:tracePt t="105554" x="6392863" y="4330700"/>
          <p14:tracePt t="105564" x="6329363" y="4362450"/>
          <p14:tracePt t="105571" x="6289675" y="4449763"/>
          <p14:tracePt t="105579" x="6257925" y="4568825"/>
          <p14:tracePt t="105589" x="6146800" y="4705350"/>
          <p14:tracePt t="105595" x="6107113" y="4768850"/>
          <p14:tracePt t="105604" x="6051550" y="4832350"/>
          <p14:tracePt t="105611" x="5994400" y="4887913"/>
          <p14:tracePt t="105619" x="5970588" y="4911725"/>
          <p14:tracePt t="105626" x="5922963" y="4927600"/>
          <p14:tracePt t="105635" x="5891213" y="4976813"/>
          <p14:tracePt t="105643" x="5875338" y="5008563"/>
          <p14:tracePt t="105651" x="5851525" y="5016500"/>
          <p14:tracePt t="105659" x="5803900" y="5024438"/>
          <p14:tracePt t="105667" x="5740400" y="5040313"/>
          <p14:tracePt t="105675" x="5732463" y="5048250"/>
          <p14:tracePt t="105683" x="5676900" y="5064125"/>
          <p14:tracePt t="105690" x="5659438" y="5064125"/>
          <p14:tracePt t="105699" x="5619750" y="5080000"/>
          <p14:tracePt t="105706" x="5595938" y="5087938"/>
          <p14:tracePt t="105715" x="5556250" y="5103813"/>
          <p14:tracePt t="105722" x="5516563" y="5111750"/>
          <p14:tracePt t="105731" x="5429250" y="5127625"/>
          <p14:tracePt t="105739" x="5334000" y="5135563"/>
          <p14:tracePt t="105747" x="5284788" y="5143500"/>
          <p14:tracePt t="105755" x="5197475" y="5151438"/>
          <p14:tracePt t="105763" x="5133975" y="5151438"/>
          <p14:tracePt t="105770" x="5094288" y="5151438"/>
          <p14:tracePt t="105779" x="5038725" y="5143500"/>
          <p14:tracePt t="105787" x="4975225" y="5127625"/>
          <p14:tracePt t="105795" x="4951413" y="5111750"/>
          <p14:tracePt t="105804" x="4862513" y="5056188"/>
          <p14:tracePt t="105811" x="4791075" y="4992688"/>
          <p14:tracePt t="105819" x="4743450" y="4967288"/>
          <p14:tracePt t="105827" x="4719638" y="4951413"/>
          <p14:tracePt t="105835" x="4703763" y="4919663"/>
          <p14:tracePt t="105843" x="4687888" y="4903788"/>
          <p14:tracePt t="105851" x="4672013" y="4887913"/>
          <p14:tracePt t="105859" x="4664075" y="4879975"/>
          <p14:tracePt t="105875" x="4656138" y="4872038"/>
          <p14:tracePt t="105883" x="4648200" y="4864100"/>
          <p14:tracePt t="105890" x="4648200" y="4856163"/>
          <p14:tracePt t="105947" x="4632325" y="4856163"/>
          <p14:tracePt t="105955" x="4632325" y="4872038"/>
          <p14:tracePt t="105963" x="4616450" y="4887913"/>
          <p14:tracePt t="105970" x="4616450" y="4895850"/>
          <p14:tracePt t="105979" x="4600575" y="4935538"/>
          <p14:tracePt t="105987" x="4584700" y="4976813"/>
          <p14:tracePt t="105995" x="4576763" y="5000625"/>
          <p14:tracePt t="106004" x="4567238" y="5016500"/>
          <p14:tracePt t="106020" x="4567238" y="5032375"/>
          <p14:tracePt t="106035" x="4567238" y="5040313"/>
          <p14:tracePt t="106042" x="4559300" y="5040313"/>
          <p14:tracePt t="106099" x="4567238" y="5040313"/>
          <p14:tracePt t="106107" x="4576763" y="5024438"/>
          <p14:tracePt t="106115" x="4600575" y="5008563"/>
          <p14:tracePt t="106124" x="4608513" y="4951413"/>
          <p14:tracePt t="106131" x="4616450" y="4887913"/>
          <p14:tracePt t="106139" x="4624388" y="4840288"/>
          <p14:tracePt t="106147" x="4624388" y="4752975"/>
          <p14:tracePt t="106155" x="4624388" y="4689475"/>
          <p14:tracePt t="106163" x="4624388" y="4649788"/>
          <p14:tracePt t="106171" x="4624388" y="4624388"/>
          <p14:tracePt t="106179" x="4624388" y="4616450"/>
          <p14:tracePt t="106187" x="4624388" y="4592638"/>
          <p14:tracePt t="106211" x="4616450" y="4584700"/>
          <p14:tracePt t="106226" x="4608513" y="4584700"/>
          <p14:tracePt t="106283" x="4600575" y="4592638"/>
          <p14:tracePt t="106291" x="4600575" y="4600575"/>
          <p14:tracePt t="106299" x="4600575" y="4616450"/>
          <p14:tracePt t="106307" x="4600575" y="4641850"/>
          <p14:tracePt t="106315" x="4592638" y="4657725"/>
          <p14:tracePt t="106323" x="4584700" y="4673600"/>
          <p14:tracePt t="106330" x="4584700" y="4697413"/>
          <p14:tracePt t="106342" x="4576763" y="4705350"/>
          <p14:tracePt t="106347" x="4576763" y="4721225"/>
          <p14:tracePt t="106355" x="4576763" y="4729163"/>
          <p14:tracePt t="106363" x="4576763" y="4737100"/>
          <p14:tracePt t="106379" x="4576763" y="4745038"/>
          <p14:tracePt t="106443" x="4567238" y="4745038"/>
          <p14:tracePt t="106450" x="4559300" y="4737100"/>
          <p14:tracePt t="106459" x="4551363" y="4737100"/>
          <p14:tracePt t="106467" x="4535488" y="4737100"/>
          <p14:tracePt t="106483" x="4527550" y="4737100"/>
          <p14:tracePt t="106491" x="4511675" y="4737100"/>
          <p14:tracePt t="106499" x="4487863" y="4737100"/>
          <p14:tracePt t="106506" x="4471988" y="4768850"/>
          <p14:tracePt t="106515" x="4448175" y="4784725"/>
          <p14:tracePt t="106523" x="4440238" y="4800600"/>
          <p14:tracePt t="106531" x="4416425" y="4824413"/>
          <p14:tracePt t="106539" x="4416425" y="4832350"/>
          <p14:tracePt t="106547" x="4408488" y="4848225"/>
          <p14:tracePt t="106559" x="4400550" y="4864100"/>
          <p14:tracePt t="106563" x="4400550" y="4872038"/>
          <p14:tracePt t="106572" x="4400550" y="4879975"/>
          <p14:tracePt t="106579" x="4400550" y="4895850"/>
          <p14:tracePt t="106587" x="4400550" y="4927600"/>
          <p14:tracePt t="106595" x="4400550" y="4943475"/>
          <p14:tracePt t="106603" x="4408488" y="4992688"/>
          <p14:tracePt t="106612" x="4424363" y="5056188"/>
          <p14:tracePt t="106620" x="4448175" y="5080000"/>
          <p14:tracePt t="106627" x="4471988" y="5103813"/>
          <p14:tracePt t="106634" x="4487863" y="5127625"/>
          <p14:tracePt t="106642" x="4503738" y="5135563"/>
          <p14:tracePt t="106650" x="4519613" y="5143500"/>
          <p14:tracePt t="106659" x="4527550" y="5143500"/>
          <p14:tracePt t="106667" x="4535488" y="5143500"/>
          <p14:tracePt t="106683" x="4551363" y="5119688"/>
          <p14:tracePt t="106691" x="4559300" y="5111750"/>
          <p14:tracePt t="106699" x="4559300" y="5087938"/>
          <p14:tracePt t="106711" x="4559300" y="5056188"/>
          <p14:tracePt t="106715" x="4576763" y="5040313"/>
          <p14:tracePt t="106723" x="4584700" y="5024438"/>
          <p14:tracePt t="106731" x="4592638" y="5008563"/>
          <p14:tracePt t="106739" x="4600575" y="5000625"/>
          <p14:tracePt t="106747" x="4608513" y="4984750"/>
          <p14:tracePt t="106755" x="4624388" y="4976813"/>
          <p14:tracePt t="106763" x="4632325" y="4976813"/>
          <p14:tracePt t="106771" x="4640263" y="4967288"/>
          <p14:tracePt t="106786" x="4648200" y="4951413"/>
          <p14:tracePt t="106811" x="4656138" y="4951413"/>
          <p14:tracePt t="106843" x="4664075" y="4951413"/>
          <p14:tracePt t="106851" x="4672013" y="4951413"/>
          <p14:tracePt t="106863" x="4672013" y="4943475"/>
          <p14:tracePt t="106867" x="4679950" y="4943475"/>
          <p14:tracePt t="106875" x="4687888" y="4943475"/>
          <p14:tracePt t="106884" x="4695825" y="4943475"/>
          <p14:tracePt t="106890" x="4703763" y="4943475"/>
          <p14:tracePt t="106898" x="4719638" y="4943475"/>
          <p14:tracePt t="106906" x="4727575" y="4943475"/>
          <p14:tracePt t="106915" x="4743450" y="4943475"/>
          <p14:tracePt t="106923" x="4783138" y="4943475"/>
          <p14:tracePt t="106931" x="4806950" y="4943475"/>
          <p14:tracePt t="106939" x="4894263" y="4943475"/>
          <p14:tracePt t="106947" x="4967288" y="4943475"/>
          <p14:tracePt t="106955" x="5078413" y="4943475"/>
          <p14:tracePt t="106963" x="5149850" y="4943475"/>
          <p14:tracePt t="106971" x="5276850" y="4935538"/>
          <p14:tracePt t="106979" x="5397500" y="4919663"/>
          <p14:tracePt t="106987" x="5500688" y="4879975"/>
          <p14:tracePt t="106995" x="5572125" y="4856163"/>
          <p14:tracePt t="107003" x="5659438" y="4832350"/>
          <p14:tracePt t="107015" x="5684838" y="4776788"/>
          <p14:tracePt t="107019" x="5732463" y="4737100"/>
          <p14:tracePt t="107027" x="5795963" y="4713288"/>
          <p14:tracePt t="107036" x="5811838" y="4649788"/>
          <p14:tracePt t="107043" x="5811838" y="4616450"/>
          <p14:tracePt t="107050" x="5819775" y="4600575"/>
          <p14:tracePt t="107059" x="5819775" y="4576763"/>
          <p14:tracePt t="107067" x="5827713" y="4568825"/>
          <p14:tracePt t="107075" x="5827713" y="4560888"/>
          <p14:tracePt t="107083" x="5827713" y="4552950"/>
          <p14:tracePt t="107098" x="5827713" y="4545013"/>
          <p14:tracePt t="107115" x="5819775" y="4545013"/>
          <p14:tracePt t="107123" x="5795963" y="4545013"/>
          <p14:tracePt t="107131" x="5772150" y="4545013"/>
          <p14:tracePt t="107139" x="5756275" y="4545013"/>
          <p14:tracePt t="107147" x="5684838" y="4545013"/>
          <p14:tracePt t="107155" x="5651500" y="4552950"/>
          <p14:tracePt t="107168" x="5603875" y="4568825"/>
          <p14:tracePt t="107171" x="5516563" y="4584700"/>
          <p14:tracePt t="107179" x="5476875" y="4600575"/>
          <p14:tracePt t="107188" x="5405438" y="4624388"/>
          <p14:tracePt t="107195" x="5318125" y="4633913"/>
          <p14:tracePt t="107205" x="5276850" y="4665663"/>
          <p14:tracePt t="107211" x="5229225" y="4689475"/>
          <p14:tracePt t="107219" x="5205413" y="4705350"/>
          <p14:tracePt t="107227" x="5165725" y="4729163"/>
          <p14:tracePt t="107236" x="5157788" y="4737100"/>
          <p14:tracePt t="107243" x="5133975" y="4760913"/>
          <p14:tracePt t="107252" x="5126038" y="4760913"/>
          <p14:tracePt t="107258" x="5118100" y="4768850"/>
          <p14:tracePt t="107266" x="5102225" y="4768850"/>
          <p14:tracePt t="107283" x="5094288" y="4768850"/>
          <p14:tracePt t="107290" x="5086350" y="4776788"/>
          <p14:tracePt t="107299" x="5078413" y="4776788"/>
          <p14:tracePt t="107318" x="5078413" y="4784725"/>
          <p14:tracePt t="107365" x="5070475" y="4776788"/>
          <p14:tracePt t="107379" x="5070475" y="4768850"/>
          <p14:tracePt t="107387" x="5070475" y="4760913"/>
          <p14:tracePt t="107395" x="5054600" y="4752975"/>
          <p14:tracePt t="107403" x="5054600" y="4737100"/>
          <p14:tracePt t="107411" x="5038725" y="4721225"/>
          <p14:tracePt t="107419" x="5038725" y="4713288"/>
          <p14:tracePt t="107427" x="5030788" y="4705350"/>
          <p14:tracePt t="107436" x="5022850" y="4697413"/>
          <p14:tracePt t="107443" x="5022850" y="4681538"/>
          <p14:tracePt t="107452" x="5014913" y="4673600"/>
          <p14:tracePt t="107458" x="5006975" y="4673600"/>
          <p14:tracePt t="107467" x="4999038" y="4665663"/>
          <p14:tracePt t="107483" x="4983163" y="4665663"/>
          <p14:tracePt t="107491" x="4975225" y="4665663"/>
          <p14:tracePt t="107500" x="4959350" y="4665663"/>
          <p14:tracePt t="107506" x="4951413" y="4665663"/>
          <p14:tracePt t="107516" x="4933950" y="4673600"/>
          <p14:tracePt t="107522" x="4926013" y="4673600"/>
          <p14:tracePt t="107534" x="4910138" y="4689475"/>
          <p14:tracePt t="107540" x="4878388" y="4697413"/>
          <p14:tracePt t="107547" x="4862513" y="4705350"/>
          <p14:tracePt t="107554" x="4846638" y="4721225"/>
          <p14:tracePt t="107563" x="4822825" y="4729163"/>
          <p14:tracePt t="107571" x="4806950" y="4760913"/>
          <p14:tracePt t="107578" x="4799013" y="4768850"/>
          <p14:tracePt t="107587" x="4799013" y="4808538"/>
          <p14:tracePt t="107594" x="4799013" y="4816475"/>
          <p14:tracePt t="107602" x="4799013" y="4848225"/>
          <p14:tracePt t="107611" x="4799013" y="4872038"/>
          <p14:tracePt t="107618" x="4799013" y="4879975"/>
          <p14:tracePt t="107627" x="4799013" y="4911725"/>
          <p14:tracePt t="107636" x="4806950" y="4927600"/>
          <p14:tracePt t="107643" x="4814888" y="5008563"/>
          <p14:tracePt t="107652" x="4830763" y="5040313"/>
          <p14:tracePt t="107659" x="4854575" y="5056188"/>
          <p14:tracePt t="107666" x="4870450" y="5080000"/>
          <p14:tracePt t="107675" x="4886325" y="5095875"/>
          <p14:tracePt t="107684" x="4933950" y="5103813"/>
          <p14:tracePt t="107691" x="4951413" y="5103813"/>
          <p14:tracePt t="107700" x="5022850" y="5103813"/>
          <p14:tracePt t="107707" x="5046663" y="5103813"/>
          <p14:tracePt t="107715" x="5062538" y="5103813"/>
          <p14:tracePt t="107723" x="5070475" y="5087938"/>
          <p14:tracePt t="107731" x="5094288" y="5080000"/>
          <p14:tracePt t="107738" x="5118100" y="5048250"/>
          <p14:tracePt t="107747" x="5133975" y="5032375"/>
          <p14:tracePt t="107755" x="5141913" y="4992688"/>
          <p14:tracePt t="107762" x="5149850" y="4935538"/>
          <p14:tracePt t="107771" x="5157788" y="4919663"/>
          <p14:tracePt t="107778" x="5157788" y="4895850"/>
          <p14:tracePt t="107787" x="5157788" y="4887913"/>
          <p14:tracePt t="107834" x="5149850" y="4887913"/>
          <p14:tracePt t="107843" x="5141913" y="4887913"/>
          <p14:tracePt t="107851" x="5133975" y="4895850"/>
          <p14:tracePt t="107859" x="5126038" y="4903788"/>
          <p14:tracePt t="107866" x="5118100" y="4919663"/>
          <p14:tracePt t="107875" x="5118100" y="4927600"/>
          <p14:tracePt t="107883" x="5110163" y="4935538"/>
          <p14:tracePt t="107891" x="5094288" y="4943475"/>
          <p14:tracePt t="107899" x="5086350" y="4959350"/>
          <p14:tracePt t="107906" x="5078413" y="4967288"/>
          <p14:tracePt t="107916" x="5062538" y="4976813"/>
          <p14:tracePt t="107923" x="5054600" y="5000625"/>
          <p14:tracePt t="107931" x="5054600" y="5008563"/>
          <p14:tracePt t="107939" x="5046663" y="5008563"/>
          <p14:tracePt t="107947" x="5038725" y="5016500"/>
          <p14:tracePt t="107963" x="5038725" y="5024438"/>
          <p14:tracePt t="107995" x="5030788" y="5024438"/>
          <p14:tracePt t="108011" x="5022850" y="5024438"/>
          <p14:tracePt t="108027" x="5006975" y="5024438"/>
          <p14:tracePt t="108035" x="4991100" y="5024438"/>
          <p14:tracePt t="108043" x="4975225" y="5032375"/>
          <p14:tracePt t="108052" x="4933950" y="5032375"/>
          <p14:tracePt t="108059" x="4878388" y="5032375"/>
          <p14:tracePt t="108067" x="4814888" y="5040313"/>
          <p14:tracePt t="108074" x="4775200" y="5040313"/>
          <p14:tracePt t="108083" x="4687888" y="5040313"/>
          <p14:tracePt t="108091" x="4624388" y="5040313"/>
          <p14:tracePt t="108099" x="4495800" y="5040313"/>
          <p14:tracePt t="108107" x="4329113" y="5016500"/>
          <p14:tracePt t="108115" x="4233863" y="5000625"/>
          <p14:tracePt t="108123" x="4129088" y="4976813"/>
          <p14:tracePt t="108132" x="3970338" y="4943475"/>
          <p14:tracePt t="108139" x="3843338" y="4903788"/>
          <p14:tracePt t="108147" x="3619500" y="4752975"/>
          <p14:tracePt t="108154" x="3484563" y="4689475"/>
          <p14:tracePt t="108163" x="3236913" y="4465638"/>
          <p14:tracePt t="108171" x="3117850" y="4418013"/>
          <p14:tracePt t="108179" x="2917825" y="4257675"/>
          <p14:tracePt t="108187" x="2782888" y="4098925"/>
          <p14:tracePt t="108195" x="2686050" y="3979863"/>
          <p14:tracePt t="108204" x="2582863" y="3890963"/>
          <p14:tracePt t="108220" x="2535238" y="3827463"/>
          <p14:tracePt t="108223" x="2479675" y="3803650"/>
          <p14:tracePt t="108235" x="2471738" y="3787775"/>
          <p14:tracePt t="108243" x="2455863" y="3787775"/>
          <p14:tracePt t="108252" x="2447925" y="3787775"/>
          <p14:tracePt t="108268" x="2439988" y="3787775"/>
          <p14:tracePt t="108275" x="2432050" y="3787775"/>
          <p14:tracePt t="108282" x="2424113" y="3787775"/>
          <p14:tracePt t="108291" x="2416175" y="3795713"/>
          <p14:tracePt t="108299" x="2400300" y="3811588"/>
          <p14:tracePt t="108307" x="2392363" y="3843338"/>
          <p14:tracePt t="108315" x="2366963" y="3906838"/>
          <p14:tracePt t="108323" x="2335213" y="3956050"/>
          <p14:tracePt t="108332" x="2303463" y="4043363"/>
          <p14:tracePt t="108338" x="2287588" y="4083050"/>
          <p14:tracePt t="108347" x="2271713" y="4154488"/>
          <p14:tracePt t="108354" x="2255838" y="4178300"/>
          <p14:tracePt t="108363" x="2247900" y="4249738"/>
          <p14:tracePt t="108375" x="2232025" y="4291013"/>
          <p14:tracePt t="108379" x="2224088" y="4306888"/>
          <p14:tracePt t="108387" x="2224088" y="4322763"/>
          <p14:tracePt t="108395" x="2216150" y="4338638"/>
          <p14:tracePt t="108404" x="2208213" y="4362450"/>
          <p14:tracePt t="108411" x="2200275" y="4378325"/>
          <p14:tracePt t="108419" x="2200275" y="4394200"/>
          <p14:tracePt t="108427" x="2184400" y="4418013"/>
          <p14:tracePt t="108437" x="2176463" y="4425950"/>
          <p14:tracePt t="108442" x="2168525" y="4433888"/>
          <p14:tracePt t="108452" x="2160588" y="4441825"/>
          <p14:tracePt t="108490" x="2152650" y="4441825"/>
          <p14:tracePt t="108499" x="2152650" y="4433888"/>
          <p14:tracePt t="108507" x="2144713" y="4425950"/>
          <p14:tracePt t="108515" x="2128838" y="4418013"/>
          <p14:tracePt t="108527" x="2112963" y="4402138"/>
          <p14:tracePt t="108531" x="2105025" y="4386263"/>
          <p14:tracePt t="108539" x="2089150" y="4378325"/>
          <p14:tracePt t="108547" x="2081213" y="4370388"/>
          <p14:tracePt t="108554" x="2073275" y="4362450"/>
          <p14:tracePt t="108563" x="2041525" y="4354513"/>
          <p14:tracePt t="108572" x="2025650" y="4354513"/>
          <p14:tracePt t="108581" x="2017713" y="4354513"/>
          <p14:tracePt t="108591" x="2008188" y="4346575"/>
          <p14:tracePt t="108595" x="2000250" y="4346575"/>
          <p14:tracePt t="108603" x="1992313" y="4346575"/>
          <p14:tracePt t="108611" x="1984375" y="4346575"/>
          <p14:tracePt t="108619" x="1976438" y="4346575"/>
          <p14:tracePt t="108634" x="1968500" y="4346575"/>
          <p14:tracePt t="108643" x="1960563" y="4346575"/>
          <p14:tracePt t="108659" x="1944688" y="4346575"/>
          <p14:tracePt t="108668" x="1936750" y="4362450"/>
          <p14:tracePt t="108678" x="1928813" y="4362450"/>
          <p14:tracePt t="108682" x="1920875" y="4370388"/>
          <p14:tracePt t="108691" x="1912938" y="4378325"/>
          <p14:tracePt t="108699" x="1889125" y="4394200"/>
          <p14:tracePt t="108707" x="1865313" y="4410075"/>
          <p14:tracePt t="108715" x="1849438" y="4433888"/>
          <p14:tracePt t="108723" x="1825625" y="4449763"/>
          <p14:tracePt t="108731" x="1801813" y="4465638"/>
          <p14:tracePt t="108739" x="1785938" y="4473575"/>
          <p14:tracePt t="108747" x="1778000" y="4473575"/>
          <p14:tracePt t="108820" x="1785938" y="4473575"/>
          <p14:tracePt t="108832" x="1793875" y="4465638"/>
          <p14:tracePt t="108838" x="1793875" y="4457700"/>
          <p14:tracePt t="108843" x="1801813" y="4457700"/>
          <p14:tracePt t="108852" x="1801813" y="4449763"/>
          <p14:tracePt t="108868" x="1809750" y="4441825"/>
          <p14:tracePt t="108875" x="1809750" y="4433888"/>
          <p14:tracePt t="108883" x="1809750" y="4425950"/>
          <p14:tracePt t="108891" x="1809750" y="4410075"/>
          <p14:tracePt t="108899" x="1809750" y="4402138"/>
          <p14:tracePt t="108907" x="1809750" y="4394200"/>
          <p14:tracePt t="108923" x="1809750" y="4386263"/>
          <p14:tracePt t="108955" x="1817688" y="4386263"/>
          <p14:tracePt t="108970" x="1817688" y="4378325"/>
          <p14:tracePt t="109005" x="1817688" y="4370388"/>
          <p14:tracePt t="109027" x="1801813" y="4362450"/>
          <p14:tracePt t="109035" x="1785938" y="4362450"/>
          <p14:tracePt t="109043" x="1770063" y="4362450"/>
          <p14:tracePt t="109050" x="1746250" y="4370388"/>
          <p14:tracePt t="109058" x="1730375" y="4378325"/>
          <p14:tracePt t="109068" x="1714500" y="4386263"/>
          <p14:tracePt t="109075" x="1706563" y="4386263"/>
          <p14:tracePt t="109083" x="1698625" y="4394200"/>
          <p14:tracePt t="109090" x="1690688" y="4394200"/>
          <p14:tracePt t="109107" x="1690688" y="4402138"/>
          <p14:tracePt t="109114" x="1682750" y="4402138"/>
          <p14:tracePt t="109122" x="1682750" y="4410075"/>
          <p14:tracePt t="109135" x="1682750" y="4418013"/>
          <p14:tracePt t="109146" x="1674813" y="4418013"/>
          <p14:tracePt t="109154" x="1674813" y="4425950"/>
          <p14:tracePt t="109162" x="1674813" y="4441825"/>
          <p14:tracePt t="109170" x="1674813" y="4449763"/>
          <p14:tracePt t="109178" x="1674813" y="4457700"/>
          <p14:tracePt t="109186" x="1674813" y="4481513"/>
          <p14:tracePt t="109203" x="1674813" y="4521200"/>
          <p14:tracePt t="109210" x="1674813" y="4537075"/>
          <p14:tracePt t="109219" x="1674813" y="4560888"/>
          <p14:tracePt t="109226" x="1682750" y="4560888"/>
          <p14:tracePt t="109235" x="1682750" y="4568825"/>
          <p14:tracePt t="109242" x="1682750" y="4576763"/>
          <p14:tracePt t="109274" x="1690688" y="4576763"/>
          <p14:tracePt t="109286" x="1698625" y="4568825"/>
          <p14:tracePt t="109290" x="1698625" y="4560888"/>
          <p14:tracePt t="109298" x="1698625" y="4552950"/>
          <p14:tracePt t="109306" x="1698625" y="4529138"/>
          <p14:tracePt t="109314" x="1698625" y="4521200"/>
          <p14:tracePt t="109323" x="1706563" y="4497388"/>
          <p14:tracePt t="109330" x="1714500" y="4489450"/>
          <p14:tracePt t="109338" x="1714500" y="4465638"/>
          <p14:tracePt t="109354" x="1722438" y="4457700"/>
          <p14:tracePt t="109362" x="1722438" y="4449763"/>
          <p14:tracePt t="109378" x="1722438" y="4441825"/>
          <p14:tracePt t="109458" x="1722438" y="4449763"/>
          <p14:tracePt t="109466" x="1722438" y="4457700"/>
          <p14:tracePt t="109474" x="1730375" y="4465638"/>
          <p14:tracePt t="109482" x="1730375" y="4481513"/>
          <p14:tracePt t="109490" x="1738313" y="4489450"/>
          <p14:tracePt t="109498" x="1754188" y="4537075"/>
          <p14:tracePt t="109506" x="1778000" y="4576763"/>
          <p14:tracePt t="109514" x="1801813" y="4592638"/>
          <p14:tracePt t="109523" x="1825625" y="4681538"/>
          <p14:tracePt t="109530" x="1905000" y="4697413"/>
          <p14:tracePt t="109538" x="1960563" y="4713288"/>
          <p14:tracePt t="109546" x="2025650" y="4745038"/>
          <p14:tracePt t="109554" x="2136775" y="4745038"/>
          <p14:tracePt t="109562" x="2216150" y="4752975"/>
          <p14:tracePt t="109570" x="2247900" y="4752975"/>
          <p14:tracePt t="109578" x="2295525" y="4752975"/>
          <p14:tracePt t="109586" x="2351088" y="4752975"/>
          <p14:tracePt t="109594" x="2366963" y="4752975"/>
          <p14:tracePt t="109602" x="2408238" y="4752975"/>
          <p14:tracePt t="109610" x="2432050" y="4752975"/>
          <p14:tracePt t="109619" x="2447925" y="4752975"/>
          <p14:tracePt t="109626" x="2463800" y="4752975"/>
          <p14:tracePt t="109635" x="2487613" y="4752975"/>
          <p14:tracePt t="109642" x="2495550" y="4760913"/>
          <p14:tracePt t="109651" x="2519363" y="4760913"/>
          <p14:tracePt t="109658" x="2543175" y="4760913"/>
          <p14:tracePt t="109667" x="2574925" y="4768850"/>
          <p14:tracePt t="109674" x="2614613" y="4768850"/>
          <p14:tracePt t="109683" x="2701925" y="4776788"/>
          <p14:tracePt t="109690" x="2767013" y="4792663"/>
          <p14:tracePt t="109698" x="2814638" y="4800600"/>
          <p14:tracePt t="109706" x="2901950" y="4824413"/>
          <p14:tracePt t="109714" x="2933700" y="4832350"/>
          <p14:tracePt t="109722" x="3013075" y="4864100"/>
          <p14:tracePt t="109730" x="3165475" y="4887913"/>
          <p14:tracePt t="109738" x="3236913" y="4927600"/>
          <p14:tracePt t="109746" x="3276600" y="4935538"/>
          <p14:tracePt t="109754" x="3332163" y="4951413"/>
          <p14:tracePt t="109762" x="3371850" y="4951413"/>
          <p14:tracePt t="109770" x="3379788" y="4959350"/>
          <p14:tracePt t="109778" x="3403600" y="4967288"/>
          <p14:tracePt t="109786" x="3411538" y="4967288"/>
          <p14:tracePt t="109794" x="3427413" y="4976813"/>
          <p14:tracePt t="109810" x="3427413" y="4984750"/>
          <p14:tracePt t="109818" x="3427413" y="4992688"/>
          <p14:tracePt t="109826" x="3427413" y="5000625"/>
          <p14:tracePt t="109835" x="3427413" y="5024438"/>
          <p14:tracePt t="109842" x="3427413" y="5040313"/>
          <p14:tracePt t="109850" x="3435350" y="5056188"/>
          <p14:tracePt t="109874" x="3443288" y="5064125"/>
          <p14:tracePt t="109890" x="3451225" y="5072063"/>
          <p14:tracePt t="109898" x="3451225" y="5080000"/>
          <p14:tracePt t="109906" x="3459163" y="5087938"/>
          <p14:tracePt t="109914" x="3476625" y="5095875"/>
          <p14:tracePt t="109922" x="3484563" y="5111750"/>
          <p14:tracePt t="109930" x="3492500" y="5119688"/>
          <p14:tracePt t="109938" x="3508375" y="5135563"/>
          <p14:tracePt t="109947" x="3524250" y="5143500"/>
          <p14:tracePt t="109954" x="3532188" y="5151438"/>
          <p14:tracePt t="109963" x="3548063" y="5151438"/>
          <p14:tracePt t="109978" x="3556000" y="5159375"/>
          <p14:tracePt t="110034" x="3563938" y="5167313"/>
          <p14:tracePt t="110051" x="3571875" y="5167313"/>
          <p14:tracePt t="110075" x="3571875" y="5175250"/>
          <p14:tracePt t="110106" x="3571875" y="5183188"/>
          <p14:tracePt t="110115" x="3579813" y="5183188"/>
          <p14:tracePt t="110123" x="3587750" y="5199063"/>
          <p14:tracePt t="110131" x="3595688" y="5222875"/>
          <p14:tracePt t="110139" x="3595688" y="5230813"/>
          <p14:tracePt t="110147" x="3603625" y="5246688"/>
          <p14:tracePt t="110155" x="3603625" y="5254625"/>
          <p14:tracePt t="110165" x="3611563" y="5262563"/>
          <p14:tracePt t="110179" x="3611563" y="5270500"/>
          <p14:tracePt t="110243" x="3619500" y="5270500"/>
          <p14:tracePt t="110331" x="3619500" y="5278438"/>
          <p14:tracePt t="110363" x="3619500" y="5286375"/>
          <p14:tracePt t="110907" x="3627438" y="5286375"/>
          <p14:tracePt t="111053" x="3627438" y="5278438"/>
          <p14:tracePt t="111075" x="3627438" y="5270500"/>
          <p14:tracePt t="111107" x="3627438" y="5262563"/>
          <p14:tracePt t="111122" x="3627438" y="5254625"/>
          <p14:tracePt t="111139" x="3627438" y="5246688"/>
          <p14:tracePt t="111586" x="3627438" y="5238750"/>
          <p14:tracePt t="111603" x="3627438" y="5222875"/>
          <p14:tracePt t="111611" x="3627438" y="5214938"/>
          <p14:tracePt t="111618" x="3627438" y="5207000"/>
          <p14:tracePt t="111627" x="3627438" y="5199063"/>
          <p14:tracePt t="111634" x="3627438" y="5191125"/>
          <p14:tracePt t="111643" x="3627438" y="5183188"/>
          <p14:tracePt t="111660" x="3627438" y="5175250"/>
          <p14:tracePt t="111755" x="3619500" y="5183188"/>
          <p14:tracePt t="111763" x="3611563" y="5191125"/>
          <p14:tracePt t="111772" x="3603625" y="5207000"/>
          <p14:tracePt t="111779" x="3595688" y="5222875"/>
          <p14:tracePt t="111787" x="3595688" y="5262563"/>
          <p14:tracePt t="111795" x="3587750" y="5286375"/>
          <p14:tracePt t="111805" x="3579813" y="5302250"/>
          <p14:tracePt t="111814" x="3579813" y="5319713"/>
          <p14:tracePt t="111828" x="3579813" y="5327650"/>
          <p14:tracePt t="111835" x="3587750" y="5327650"/>
          <p14:tracePt t="111844" x="3595688" y="5327650"/>
          <p14:tracePt t="111851" x="3595688" y="5335588"/>
          <p14:tracePt t="111867" x="3603625" y="5335588"/>
          <p14:tracePt t="111883" x="3611563" y="5335588"/>
          <p14:tracePt t="111890" x="3619500" y="5335588"/>
          <p14:tracePt t="111898" x="3619500" y="5327650"/>
          <p14:tracePt t="111906" x="3627438" y="5327650"/>
          <p14:tracePt t="111914" x="3627438" y="5319713"/>
          <p14:tracePt t="111922" x="3627438" y="5310188"/>
          <p14:tracePt t="111930" x="3635375" y="5302250"/>
          <p14:tracePt t="111938" x="3635375" y="5278438"/>
          <p14:tracePt t="111946" x="3643313" y="5270500"/>
          <p14:tracePt t="111955" x="3643313" y="5262563"/>
          <p14:tracePt t="111963" x="3643313" y="5246688"/>
          <p14:tracePt t="111971" x="3643313" y="5238750"/>
          <p14:tracePt t="111979" x="3643313" y="5230813"/>
          <p14:tracePt t="111987" x="3643313" y="5214938"/>
          <p14:tracePt t="111995" x="3643313" y="5207000"/>
          <p14:tracePt t="112015" x="3635375" y="5207000"/>
          <p14:tracePt t="112036" x="3627438" y="5207000"/>
          <p14:tracePt t="112051" x="3627438" y="5214938"/>
          <p14:tracePt t="112062" x="3627438" y="5222875"/>
          <p14:tracePt t="112067" x="3627438" y="5262563"/>
          <p14:tracePt t="112077" x="3627438" y="5278438"/>
          <p14:tracePt t="112083" x="3627438" y="5294313"/>
          <p14:tracePt t="112091" x="3627438" y="5302250"/>
          <p14:tracePt t="112099" x="3627438" y="5310188"/>
          <p14:tracePt t="112107" x="3627438" y="5327650"/>
          <p14:tracePt t="112155" x="3627438" y="5319713"/>
          <p14:tracePt t="112163" x="3627438" y="5302250"/>
          <p14:tracePt t="112171" x="3627438" y="5278438"/>
          <p14:tracePt t="112179" x="3627438" y="5262563"/>
          <p14:tracePt t="112187" x="3627438" y="5238750"/>
          <p14:tracePt t="112195" x="3627438" y="5191125"/>
          <p14:tracePt t="112203" x="3627438" y="5175250"/>
          <p14:tracePt t="112211" x="3627438" y="5135563"/>
          <p14:tracePt t="112219" x="3627438" y="5127625"/>
          <p14:tracePt t="112226" x="3627438" y="5119688"/>
          <p14:tracePt t="112267" x="3619500" y="5119688"/>
          <p14:tracePt t="112275" x="3619500" y="5127625"/>
          <p14:tracePt t="112283" x="3611563" y="5143500"/>
          <p14:tracePt t="112291" x="3611563" y="5159375"/>
          <p14:tracePt t="112299" x="3611563" y="5183188"/>
          <p14:tracePt t="112306" x="3611563" y="5199063"/>
          <p14:tracePt t="112315" x="3611563" y="5230813"/>
          <p14:tracePt t="112323" x="3611563" y="5254625"/>
          <p14:tracePt t="112331" x="3611563" y="5278438"/>
          <p14:tracePt t="112339" x="3611563" y="5286375"/>
          <p14:tracePt t="112347" x="3627438" y="5294313"/>
          <p14:tracePt t="112355" x="3627438" y="5302250"/>
          <p14:tracePt t="112387" x="3635375" y="5302250"/>
          <p14:tracePt t="112395" x="3635375" y="5262563"/>
          <p14:tracePt t="112403" x="3635375" y="5246688"/>
          <p14:tracePt t="112411" x="3635375" y="5230813"/>
          <p14:tracePt t="112419" x="3635375" y="5207000"/>
          <p14:tracePt t="112427" x="3635375" y="5191125"/>
          <p14:tracePt t="112435" x="3643313" y="5143500"/>
          <p14:tracePt t="112443" x="3643313" y="5119688"/>
          <p14:tracePt t="112452" x="3643313" y="5103813"/>
          <p14:tracePt t="112467" x="3643313" y="5095875"/>
          <p14:tracePt t="112531" x="3643313" y="5103813"/>
          <p14:tracePt t="112539" x="3643313" y="5111750"/>
          <p14:tracePt t="112555" x="3643313" y="5119688"/>
          <p14:tracePt t="112563" x="3643313" y="5127625"/>
          <p14:tracePt t="112578" x="3643313" y="5143500"/>
          <p14:tracePt t="112595" x="3643313" y="5151438"/>
          <p14:tracePt t="112611" x="3643313" y="5159375"/>
          <p14:tracePt t="112675" x="3643313" y="5151438"/>
          <p14:tracePt t="112683" x="3643313" y="5143500"/>
          <p14:tracePt t="112691" x="3643313" y="5135563"/>
          <p14:tracePt t="112707" x="3643313" y="5127625"/>
          <p14:tracePt t="112731" x="3643313" y="5119688"/>
          <p14:tracePt t="112787" x="3643313" y="5127625"/>
          <p14:tracePt t="112795" x="3643313" y="5151438"/>
          <p14:tracePt t="112811" x="3643313" y="5167313"/>
          <p14:tracePt t="112819" x="3643313" y="5175250"/>
          <p14:tracePt t="112827" x="3643313" y="5183188"/>
          <p14:tracePt t="112835" x="3643313" y="5191125"/>
          <p14:tracePt t="112842" x="3643313" y="5214938"/>
          <p14:tracePt t="112851" x="3643313" y="5222875"/>
          <p14:tracePt t="112859" x="3643313" y="5230813"/>
          <p14:tracePt t="112867" x="3643313" y="5238750"/>
          <p14:tracePt t="113187" x="3643313" y="5230813"/>
          <p14:tracePt t="113212" x="3643313" y="5222875"/>
          <p14:tracePt t="113223" x="3651250" y="5222875"/>
          <p14:tracePt t="113403" x="3651250" y="5214938"/>
          <p14:tracePt t="113443" x="3659188" y="5214938"/>
          <p14:tracePt t="113643" x="3659188" y="5222875"/>
          <p14:tracePt t="113659" x="3651250" y="5222875"/>
          <p14:tracePt t="113667" x="3643313" y="5222875"/>
          <p14:tracePt t="113679" x="3643313" y="5230813"/>
          <p14:tracePt t="113842" x="3651250" y="5230813"/>
          <p14:tracePt t="113851" x="3659188" y="5230813"/>
          <p14:tracePt t="113891" x="3667125" y="5230813"/>
          <p14:tracePt t="113917" x="3675063" y="5230813"/>
          <p14:tracePt t="114004" x="3683000" y="5230813"/>
          <p14:tracePt t="114123" x="3683000" y="5238750"/>
          <p14:tracePt t="114138" x="3683000" y="5246688"/>
          <p14:tracePt t="114163" x="3683000" y="5254625"/>
          <p14:tracePt t="114179" x="3683000" y="5262563"/>
          <p14:tracePt t="114203" x="3683000" y="5278438"/>
          <p14:tracePt t="114211" x="3683000" y="5294313"/>
          <p14:tracePt t="114218" x="3675063" y="5294313"/>
          <p14:tracePt t="114227" x="3675063" y="5310188"/>
          <p14:tracePt t="114243" x="3675063" y="5319713"/>
          <p14:tracePt t="114307" x="3667125" y="5319713"/>
          <p14:tracePt t="114323" x="3667125" y="5310188"/>
          <p14:tracePt t="114339" x="3659188" y="5294313"/>
          <p14:tracePt t="114347" x="3659188" y="5286375"/>
          <p14:tracePt t="114355" x="3651250" y="5254625"/>
          <p14:tracePt t="114363" x="3651250" y="5230813"/>
          <p14:tracePt t="114372" x="3643313" y="5159375"/>
          <p14:tracePt t="114379" x="3635375" y="5119688"/>
          <p14:tracePt t="114386" x="3619500" y="5080000"/>
          <p14:tracePt t="114394" x="3611563" y="5024438"/>
          <p14:tracePt t="114403" x="3587750" y="4984750"/>
          <p14:tracePt t="114411" x="3579813" y="4911725"/>
          <p14:tracePt t="114418" x="3563938" y="4895850"/>
          <p14:tracePt t="114427" x="3563938" y="4887913"/>
          <p14:tracePt t="114435" x="3556000" y="4879975"/>
          <p14:tracePt t="114451" x="3548063" y="4879975"/>
          <p14:tracePt t="114467" x="3540125" y="4879975"/>
          <p14:tracePt t="114491" x="3532188" y="4879975"/>
          <p14:tracePt t="114507" x="3524250" y="4879975"/>
          <p14:tracePt t="114515" x="3516313" y="4895850"/>
          <p14:tracePt t="114523" x="3508375" y="4943475"/>
          <p14:tracePt t="114531" x="3492500" y="5000625"/>
          <p14:tracePt t="114539" x="3484563" y="5064125"/>
          <p14:tracePt t="114547" x="3467100" y="5135563"/>
          <p14:tracePt t="114555" x="3451225" y="5254625"/>
          <p14:tracePt t="114563" x="3435350" y="5351463"/>
          <p14:tracePt t="114571" x="3419475" y="5430838"/>
          <p14:tracePt t="114579" x="3419475" y="5573713"/>
          <p14:tracePt t="114587" x="3419475" y="5605463"/>
          <p14:tracePt t="114595" x="3419475" y="5645150"/>
          <p14:tracePt t="114603" x="3419475" y="5670550"/>
          <p14:tracePt t="114611" x="3427413" y="5686425"/>
          <p14:tracePt t="114619" x="3443288" y="5694363"/>
          <p14:tracePt t="114627" x="3459163" y="5694363"/>
          <p14:tracePt t="114635" x="3500438" y="5694363"/>
          <p14:tracePt t="114643" x="3524250" y="5694363"/>
          <p14:tracePt t="114651" x="3548063" y="5662613"/>
          <p14:tracePt t="114659" x="3563938" y="5645150"/>
          <p14:tracePt t="114667" x="3579813" y="5629275"/>
          <p14:tracePt t="114675" x="3587750" y="5573713"/>
          <p14:tracePt t="114683" x="3587750" y="5541963"/>
          <p14:tracePt t="114691" x="3587750" y="5470525"/>
          <p14:tracePt t="114699" x="3587750" y="5414963"/>
          <p14:tracePt t="114707" x="3587750" y="5399088"/>
          <p14:tracePt t="114715" x="3587750" y="5359400"/>
          <p14:tracePt t="114724" x="3579813" y="5302250"/>
          <p14:tracePt t="114731" x="3579813" y="5294313"/>
          <p14:tracePt t="114739" x="3571875" y="5294313"/>
          <p14:tracePt t="114755" x="3563938" y="5294313"/>
          <p14:tracePt t="114771" x="3556000" y="5302250"/>
          <p14:tracePt t="114779" x="3548063" y="5327650"/>
          <p14:tracePt t="114787" x="3532188" y="5359400"/>
          <p14:tracePt t="114795" x="3532188" y="5375275"/>
          <p14:tracePt t="114803" x="3524250" y="5430838"/>
          <p14:tracePt t="114811" x="3516313" y="5446713"/>
          <p14:tracePt t="114818" x="3516313" y="5462588"/>
          <p14:tracePt t="114828" x="3516313" y="5470525"/>
          <p14:tracePt t="114835" x="3516313" y="5478463"/>
          <p14:tracePt t="114867" x="3524250" y="5478463"/>
          <p14:tracePt t="114874" x="3532188" y="5478463"/>
          <p14:tracePt t="114884" x="3540125" y="5470525"/>
          <p14:tracePt t="114891" x="3548063" y="5454650"/>
          <p14:tracePt t="114899" x="3556000" y="5438775"/>
          <p14:tracePt t="114908" x="3579813" y="5414963"/>
          <p14:tracePt t="114915" x="3595688" y="5375275"/>
          <p14:tracePt t="114924" x="3611563" y="5327650"/>
          <p14:tracePt t="114931" x="3627438" y="5319713"/>
          <p14:tracePt t="114939" x="3643313" y="5286375"/>
          <p14:tracePt t="114947" x="3643313" y="5270500"/>
          <p14:tracePt t="114955" x="3651250" y="5262563"/>
          <p14:tracePt t="114962" x="3659188" y="5254625"/>
          <p14:tracePt t="115019" x="3659188" y="5294313"/>
          <p14:tracePt t="115027" x="3659188" y="5302250"/>
          <p14:tracePt t="115035" x="3659188" y="5310188"/>
          <p14:tracePt t="115043" x="3659188" y="5319713"/>
          <p14:tracePt t="115067" x="3659188" y="5327650"/>
          <p14:tracePt t="115083" x="3659188" y="5335588"/>
          <p14:tracePt t="115397" x="3659188" y="5343525"/>
          <p14:tracePt t="115820" x="3651250" y="5343525"/>
          <p14:tracePt t="115859" x="3651250" y="5351463"/>
          <p14:tracePt t="116796" x="0" y="0"/>
        </p14:tracePtLst>
        <p14:tracePtLst>
          <p14:tracePt t="135311" x="1754188" y="2566988"/>
          <p14:tracePt t="135412" x="1754188" y="2576513"/>
          <p14:tracePt t="135509" x="1754188" y="2584450"/>
          <p14:tracePt t="135517" x="1762125" y="2584450"/>
          <p14:tracePt t="135540" x="1770063" y="2584450"/>
          <p14:tracePt t="135572" x="1778000" y="2584450"/>
          <p14:tracePt t="135596" x="1785938" y="2584450"/>
          <p14:tracePt t="135612" x="1793875" y="2584450"/>
          <p14:tracePt t="135643" x="1809750" y="2584450"/>
          <p14:tracePt t="135654" x="1833563" y="2584450"/>
          <p14:tracePt t="135661" x="1849438" y="2576513"/>
          <p14:tracePt t="135669" x="1936750" y="2576513"/>
          <p14:tracePt t="135675" x="2057400" y="2576513"/>
          <p14:tracePt t="135684" x="2152650" y="2576513"/>
          <p14:tracePt t="135692" x="2311400" y="2576513"/>
          <p14:tracePt t="135699" x="2432050" y="2566988"/>
          <p14:tracePt t="135707" x="2574925" y="2566988"/>
          <p14:tracePt t="135715" x="2678113" y="2559050"/>
          <p14:tracePt t="135724" x="2822575" y="2559050"/>
          <p14:tracePt t="135732" x="2917825" y="2559050"/>
          <p14:tracePt t="135740" x="2997200" y="2559050"/>
          <p14:tracePt t="135747" x="3044825" y="2559050"/>
          <p14:tracePt t="135755" x="3060700" y="2559050"/>
          <p14:tracePt t="135763" x="3084513" y="2559050"/>
          <p14:tracePt t="135771" x="3109913" y="2559050"/>
          <p14:tracePt t="135787" x="3117850" y="2559050"/>
          <p14:tracePt t="135884" x="3100388" y="2559050"/>
          <p14:tracePt t="135892" x="3084513" y="2559050"/>
          <p14:tracePt t="135900" x="3060700" y="2559050"/>
          <p14:tracePt t="135908" x="3028950" y="2559050"/>
          <p14:tracePt t="135916" x="2957513" y="2559050"/>
          <p14:tracePt t="135924" x="2838450" y="2559050"/>
          <p14:tracePt t="135932" x="2751138" y="2559050"/>
          <p14:tracePt t="135940" x="2670175" y="2559050"/>
          <p14:tracePt t="135948" x="2527300" y="2559050"/>
          <p14:tracePt t="135956" x="2463800" y="2559050"/>
          <p14:tracePt t="135963" x="2359025" y="2559050"/>
          <p14:tracePt t="135973" x="2271713" y="2559050"/>
          <p14:tracePt t="135980" x="2176463" y="2559050"/>
          <p14:tracePt t="135988" x="2160588" y="2559050"/>
          <p14:tracePt t="135995" x="2136775" y="2559050"/>
          <p14:tracePt t="136004" x="2128838" y="2559050"/>
          <p14:tracePt t="136035" x="2136775" y="2566988"/>
          <p14:tracePt t="136052" x="2176463" y="2566988"/>
          <p14:tracePt t="136059" x="2192338" y="2566988"/>
          <p14:tracePt t="136068" x="2247900" y="2576513"/>
          <p14:tracePt t="136075" x="2311400" y="2592388"/>
          <p14:tracePt t="136084" x="2384425" y="2592388"/>
          <p14:tracePt t="136092" x="2566988" y="2616200"/>
          <p14:tracePt t="136100" x="2686050" y="2616200"/>
          <p14:tracePt t="136107" x="2878138" y="2616200"/>
          <p14:tracePt t="136115" x="3028950" y="2616200"/>
          <p14:tracePt t="136123" x="3181350" y="2616200"/>
          <p14:tracePt t="136132" x="3316288" y="2608263"/>
          <p14:tracePt t="136139" x="3435350" y="2608263"/>
          <p14:tracePt t="136147" x="3500438" y="2608263"/>
          <p14:tracePt t="136155" x="3516313" y="2608263"/>
          <p14:tracePt t="136163" x="3524250" y="2608263"/>
          <p14:tracePt t="136203" x="3492500" y="2608263"/>
          <p14:tracePt t="136211" x="3379788" y="2608263"/>
          <p14:tracePt t="136219" x="3165475" y="2608263"/>
          <p14:tracePt t="136227" x="2822575" y="2608263"/>
          <p14:tracePt t="136235" x="2495550" y="2608263"/>
          <p14:tracePt t="136243" x="2216150" y="2608263"/>
          <p14:tracePt t="136252" x="1912938" y="2608263"/>
          <p14:tracePt t="136259" x="1585913" y="2608263"/>
          <p14:tracePt t="136268" x="1347788" y="2624138"/>
          <p14:tracePt t="136275" x="1171575" y="2624138"/>
          <p14:tracePt t="136284" x="1060450" y="2624138"/>
          <p14:tracePt t="136291" x="996950" y="2624138"/>
          <p14:tracePt t="136300" x="981075" y="2624138"/>
          <p14:tracePt t="136348" x="989013" y="2624138"/>
          <p14:tracePt t="136355" x="1004888" y="2624138"/>
          <p14:tracePt t="136363" x="1044575" y="2632075"/>
          <p14:tracePt t="136371" x="1163638" y="2647950"/>
          <p14:tracePt t="136380" x="1227138" y="2647950"/>
          <p14:tracePt t="136387" x="1339850" y="2663825"/>
          <p14:tracePt t="136395" x="1450975" y="2671763"/>
          <p14:tracePt t="136403" x="1601788" y="2679700"/>
          <p14:tracePt t="136415" x="1746250" y="2703513"/>
          <p14:tracePt t="136419" x="2073275" y="2703513"/>
          <p14:tracePt t="136428" x="2303463" y="2703513"/>
          <p14:tracePt t="136436" x="2606675" y="2703513"/>
          <p14:tracePt t="136443" x="2894013" y="2703513"/>
          <p14:tracePt t="136452" x="3141663" y="2727325"/>
          <p14:tracePt t="136459" x="3316288" y="2727325"/>
          <p14:tracePt t="136468" x="3467100" y="2727325"/>
          <p14:tracePt t="136475" x="3563938" y="2735263"/>
          <p14:tracePt t="136484" x="3635375" y="2743200"/>
          <p14:tracePt t="136491" x="3651250" y="2743200"/>
          <p14:tracePt t="136540" x="3635375" y="2743200"/>
          <p14:tracePt t="136547" x="3611563" y="2743200"/>
          <p14:tracePt t="136555" x="3595688" y="2743200"/>
          <p14:tracePt t="136567" x="3587750" y="2735263"/>
          <p14:tracePt t="136571" x="3532188" y="2735263"/>
          <p14:tracePt t="136579" x="3516313" y="2735263"/>
          <p14:tracePt t="136587" x="3476625" y="2735263"/>
          <p14:tracePt t="136595" x="3387725" y="2735263"/>
          <p14:tracePt t="136603" x="3300413" y="2735263"/>
          <p14:tracePt t="136611" x="3189288" y="2727325"/>
          <p14:tracePt t="136619" x="3076575" y="2727325"/>
          <p14:tracePt t="136628" x="2957513" y="2711450"/>
          <p14:tracePt t="136636" x="2886075" y="2703513"/>
          <p14:tracePt t="136643" x="2767013" y="2703513"/>
          <p14:tracePt t="136651" x="2701925" y="2703513"/>
          <p14:tracePt t="136660" x="2598738" y="2703513"/>
          <p14:tracePt t="136668" x="2511425" y="2703513"/>
          <p14:tracePt t="136676" x="2416175" y="2695575"/>
          <p14:tracePt t="136684" x="2343150" y="2679700"/>
          <p14:tracePt t="136693" x="2287588" y="2679700"/>
          <p14:tracePt t="136700" x="2279650" y="2671763"/>
          <p14:tracePt t="136707" x="2271713" y="2671763"/>
          <p14:tracePt t="136719" x="2247900" y="2655888"/>
          <p14:tracePt t="136732" x="2239963" y="2655888"/>
          <p14:tracePt t="136740" x="2216150" y="2640013"/>
          <p14:tracePt t="136747" x="2200275" y="2616200"/>
          <p14:tracePt t="136756" x="2192338" y="2608263"/>
          <p14:tracePt t="136764" x="2184400" y="2600325"/>
          <p14:tracePt t="136771" x="2168525" y="2600325"/>
          <p14:tracePt t="136779" x="2144713" y="2600325"/>
          <p14:tracePt t="136787" x="2097088" y="2600325"/>
          <p14:tracePt t="136795" x="2065338" y="2600325"/>
          <p14:tracePt t="136803" x="2025650" y="2600325"/>
          <p14:tracePt t="136811" x="2017713" y="2600325"/>
          <p14:tracePt t="136819" x="1992313" y="2608263"/>
          <p14:tracePt t="136828" x="1976438" y="2624138"/>
          <p14:tracePt t="136836" x="1952625" y="2640013"/>
          <p14:tracePt t="136843" x="1928813" y="2647950"/>
          <p14:tracePt t="136851" x="1928813" y="2663825"/>
          <p14:tracePt t="136859" x="1905000" y="2671763"/>
          <p14:tracePt t="136871" x="1897063" y="2679700"/>
          <p14:tracePt t="136875" x="1889125" y="2679700"/>
          <p14:tracePt t="136884" x="1889125" y="2687638"/>
          <p14:tracePt t="136900" x="1889125" y="2695575"/>
          <p14:tracePt t="136907" x="1897063" y="2695575"/>
          <p14:tracePt t="136916" x="1897063" y="2703513"/>
          <p14:tracePt t="136923" x="1912938" y="2711450"/>
          <p14:tracePt t="136933" x="1920875" y="2711450"/>
          <p14:tracePt t="136940" x="1952625" y="2719388"/>
          <p14:tracePt t="136948" x="1984375" y="2727325"/>
          <p14:tracePt t="136955" x="2089150" y="2751138"/>
          <p14:tracePt t="136963" x="2208213" y="2759075"/>
          <p14:tracePt t="136971" x="2359025" y="2782888"/>
          <p14:tracePt t="136979" x="2463800" y="2790825"/>
          <p14:tracePt t="136987" x="2638425" y="2790825"/>
          <p14:tracePt t="136995" x="2878138" y="2790825"/>
          <p14:tracePt t="137003" x="3189288" y="2806700"/>
          <p14:tracePt t="137011" x="3467100" y="2806700"/>
          <p14:tracePt t="137023" x="3714750" y="2814638"/>
          <p14:tracePt t="137027" x="3970338" y="2814638"/>
          <p14:tracePt t="137053" x="4392613" y="2814638"/>
          <p14:tracePt t="137059" x="4448175" y="2790825"/>
          <p14:tracePt t="137067" x="4464050" y="2782888"/>
          <p14:tracePt t="137075" x="4471988" y="2767013"/>
          <p14:tracePt t="137084" x="4479925" y="2759075"/>
          <p14:tracePt t="137092" x="4479925" y="2751138"/>
          <p14:tracePt t="137100" x="4479925" y="2743200"/>
          <p14:tracePt t="137108" x="4479925" y="2735263"/>
          <p14:tracePt t="137117" x="4479925" y="2727325"/>
          <p14:tracePt t="137139" x="4479925" y="2711450"/>
          <p14:tracePt t="137175" x="4479925" y="2687638"/>
          <p14:tracePt t="137180" x="4479925" y="2679700"/>
          <p14:tracePt t="137187" x="4479925" y="2671763"/>
          <p14:tracePt t="137196" x="4479925" y="2663825"/>
          <p14:tracePt t="137211" x="4487863" y="2663825"/>
          <p14:tracePt t="137219" x="4487863" y="2655888"/>
          <p14:tracePt t="137227" x="4503738" y="2647950"/>
          <p14:tracePt t="137236" x="4527550" y="2647950"/>
          <p14:tracePt t="137243" x="4559300" y="2640013"/>
          <p14:tracePt t="137252" x="4600575" y="2640013"/>
          <p14:tracePt t="137259" x="4687888" y="2624138"/>
          <p14:tracePt t="137268" x="4806950" y="2624138"/>
          <p14:tracePt t="137275" x="4967288" y="2624138"/>
          <p14:tracePt t="137283" x="5157788" y="2624138"/>
          <p14:tracePt t="137292" x="5397500" y="2624138"/>
          <p14:tracePt t="137300" x="5532438" y="2624138"/>
          <p14:tracePt t="137308" x="5772150" y="2624138"/>
          <p14:tracePt t="137315" x="5962650" y="2624138"/>
          <p14:tracePt t="137330" x="6075363" y="2600325"/>
          <p14:tracePt t="137332" x="6154738" y="2592388"/>
          <p14:tracePt t="137339" x="6257925" y="2576513"/>
          <p14:tracePt t="137347" x="6297613" y="2551113"/>
          <p14:tracePt t="137355" x="6361113" y="2527300"/>
          <p14:tracePt t="137363" x="6384925" y="2471738"/>
          <p14:tracePt t="137371" x="6392863" y="2447925"/>
          <p14:tracePt t="137379" x="6402388" y="2432050"/>
          <p14:tracePt t="137387" x="6402388" y="2424113"/>
          <p14:tracePt t="137395" x="6402388" y="2416175"/>
          <p14:tracePt t="137411" x="6384925" y="2416175"/>
          <p14:tracePt t="137427" x="6361113" y="2416175"/>
          <p14:tracePt t="137435" x="6353175" y="2416175"/>
          <p14:tracePt t="137443" x="6337300" y="2416175"/>
          <p14:tracePt t="137452" x="6313488" y="2416175"/>
          <p14:tracePt t="137460" x="6305550" y="2416175"/>
          <p14:tracePt t="137467" x="6257925" y="2416175"/>
          <p14:tracePt t="137475" x="6210300" y="2408238"/>
          <p14:tracePt t="137483" x="6170613" y="2408238"/>
          <p14:tracePt t="137492" x="6130925" y="2408238"/>
          <p14:tracePt t="137500" x="5978525" y="2400300"/>
          <p14:tracePt t="137508" x="5915025" y="2392363"/>
          <p14:tracePt t="137516" x="5843588" y="2376488"/>
          <p14:tracePt t="137523" x="5756275" y="2376488"/>
          <p14:tracePt t="137532" x="5572125" y="2360613"/>
          <p14:tracePt t="137540" x="5445125" y="2360613"/>
          <p14:tracePt t="137548" x="5245100" y="2344738"/>
          <p14:tracePt t="137556" x="5126038" y="2336800"/>
          <p14:tracePt t="137563" x="4999038" y="2328863"/>
          <p14:tracePt t="137571" x="4791075" y="2320925"/>
          <p14:tracePt t="137580" x="4679950" y="2320925"/>
          <p14:tracePt t="137587" x="4479925" y="2297113"/>
          <p14:tracePt t="137596" x="4273550" y="2273300"/>
          <p14:tracePt t="137603" x="4160838" y="2265363"/>
          <p14:tracePt t="137612" x="4033838" y="2265363"/>
          <p14:tracePt t="137619" x="3875088" y="2249488"/>
          <p14:tracePt t="137627" x="3778250" y="2249488"/>
          <p14:tracePt t="137636" x="3651250" y="2249488"/>
          <p14:tracePt t="137643" x="3532188" y="2249488"/>
          <p14:tracePt t="137651" x="3419475" y="2249488"/>
          <p14:tracePt t="137659" x="3340100" y="2249488"/>
          <p14:tracePt t="137667" x="3228975" y="2249488"/>
          <p14:tracePt t="137675" x="3165475" y="2249488"/>
          <p14:tracePt t="137684" x="3052763" y="2249488"/>
          <p14:tracePt t="137692" x="2973388" y="2257425"/>
          <p14:tracePt t="137700" x="2941638" y="2257425"/>
          <p14:tracePt t="137707" x="2894013" y="2273300"/>
          <p14:tracePt t="137717" x="2878138" y="2289175"/>
          <p14:tracePt t="137723" x="2862263" y="2312988"/>
          <p14:tracePt t="137732" x="2846388" y="2352675"/>
          <p14:tracePt t="137739" x="2838450" y="2368550"/>
          <p14:tracePt t="137747" x="2830513" y="2439988"/>
          <p14:tracePt t="137755" x="2830513" y="2503488"/>
          <p14:tracePt t="137763" x="2830513" y="2616200"/>
          <p14:tracePt t="137771" x="2830513" y="2727325"/>
          <p14:tracePt t="137780" x="2830513" y="2822575"/>
          <p14:tracePt t="137787" x="2838450" y="2927350"/>
          <p14:tracePt t="137796" x="2862263" y="3054350"/>
          <p14:tracePt t="137803" x="2925763" y="3157538"/>
          <p14:tracePt t="137812" x="3125788" y="3317875"/>
          <p14:tracePt t="137819" x="3189288" y="3349625"/>
          <p14:tracePt t="137827" x="3355975" y="3381375"/>
          <p14:tracePt t="137835" x="3563938" y="3405188"/>
          <p14:tracePt t="137843" x="3770313" y="3429000"/>
          <p14:tracePt t="137851" x="4073525" y="3429000"/>
          <p14:tracePt t="137859" x="4440238" y="3429000"/>
          <p14:tracePt t="137867" x="4767263" y="3429000"/>
          <p14:tracePt t="137875" x="5070475" y="3429000"/>
          <p14:tracePt t="137883" x="5389563" y="3429000"/>
          <p14:tracePt t="137892" x="5627688" y="3429000"/>
          <p14:tracePt t="137900" x="5930900" y="3429000"/>
          <p14:tracePt t="137907" x="6178550" y="3429000"/>
          <p14:tracePt t="137917" x="6289675" y="3421063"/>
          <p14:tracePt t="137923" x="6369050" y="3405188"/>
          <p14:tracePt t="137933" x="6402388" y="3357563"/>
          <p14:tracePt t="137939" x="6426200" y="3302000"/>
          <p14:tracePt t="137947" x="6450013" y="3270250"/>
          <p14:tracePt t="137955" x="6450013" y="3221038"/>
          <p14:tracePt t="137963" x="6450013" y="3165475"/>
          <p14:tracePt t="137971" x="6450013" y="3133725"/>
          <p14:tracePt t="137980" x="6450013" y="3117850"/>
          <p14:tracePt t="137987" x="6450013" y="3070225"/>
          <p14:tracePt t="137996" x="6450013" y="3054350"/>
          <p14:tracePt t="138003" x="6450013" y="3046413"/>
          <p14:tracePt t="138012" x="6442075" y="3022600"/>
          <p14:tracePt t="138019" x="6434138" y="3006725"/>
          <p14:tracePt t="138027" x="6426200" y="3006725"/>
          <p14:tracePt t="138035" x="6418263" y="3006725"/>
          <p14:tracePt t="138043" x="6410325" y="3006725"/>
          <p14:tracePt t="138051" x="6402388" y="3006725"/>
          <p14:tracePt t="138068" x="6321425" y="3038475"/>
          <p14:tracePt t="138075" x="6186488" y="3094038"/>
          <p14:tracePt t="138083" x="6051550" y="3252788"/>
          <p14:tracePt t="138091" x="5915025" y="3389313"/>
          <p14:tracePt t="138100" x="5795963" y="3524250"/>
          <p14:tracePt t="138107" x="5772150" y="3652838"/>
          <p14:tracePt t="138117" x="5692775" y="3835400"/>
          <p14:tracePt t="138123" x="5676900" y="3979863"/>
          <p14:tracePt t="138133" x="5643563" y="4106863"/>
          <p14:tracePt t="138140" x="5611813" y="4233863"/>
          <p14:tracePt t="138147" x="5611813" y="4306888"/>
          <p14:tracePt t="138155" x="5611813" y="4362450"/>
          <p14:tracePt t="138163" x="5611813" y="4394200"/>
          <p14:tracePt t="138172" x="5611813" y="4410075"/>
          <p14:tracePt t="138180" x="5611813" y="4433888"/>
          <p14:tracePt t="138187" x="5611813" y="4449763"/>
          <p14:tracePt t="138197" x="5611813" y="4457700"/>
          <p14:tracePt t="138203" x="5611813" y="4465638"/>
          <p14:tracePt t="138212" x="5595938" y="4473575"/>
          <p14:tracePt t="138219" x="5572125" y="4481513"/>
          <p14:tracePt t="138227" x="5556250" y="4497388"/>
          <p14:tracePt t="138235" x="5492750" y="4505325"/>
          <p14:tracePt t="138243" x="5310188" y="4505325"/>
          <p14:tracePt t="138252" x="5070475" y="4505325"/>
          <p14:tracePt t="138259" x="4767263" y="4505325"/>
          <p14:tracePt t="138267" x="4487863" y="4497388"/>
          <p14:tracePt t="138275" x="4241800" y="4481513"/>
          <p14:tracePt t="138283" x="4065588" y="4481513"/>
          <p14:tracePt t="138292" x="3875088" y="4481513"/>
          <p14:tracePt t="138300" x="3746500" y="4497388"/>
          <p14:tracePt t="138308" x="3675063" y="4513263"/>
          <p14:tracePt t="138316" x="3587750" y="4537075"/>
          <p14:tracePt t="138323" x="3548063" y="4552950"/>
          <p14:tracePt t="138333" x="3508375" y="4568825"/>
          <p14:tracePt t="138339" x="3403600" y="4697413"/>
          <p14:tracePt t="138347" x="3379788" y="4752975"/>
          <p14:tracePt t="138355" x="3355975" y="4816475"/>
          <p14:tracePt t="138363" x="3340100" y="4919663"/>
          <p14:tracePt t="138372" x="3332163" y="5103813"/>
          <p14:tracePt t="138380" x="3332163" y="5254625"/>
          <p14:tracePt t="138384" x="3316288" y="5478463"/>
          <p14:tracePt t="138396" x="3316288" y="5718175"/>
          <p14:tracePt t="138403" x="3308350" y="5916613"/>
          <p14:tracePt t="138412" x="3252788" y="6148388"/>
          <p14:tracePt t="138419" x="3228975" y="6356350"/>
          <p14:tracePt t="138427" x="3205163" y="6483350"/>
          <p14:tracePt t="138435" x="3189288" y="6562725"/>
          <p14:tracePt t="138443" x="3173413" y="6586538"/>
          <p14:tracePt t="138451" x="3157538" y="6594475"/>
          <p14:tracePt t="138459" x="3149600" y="6602413"/>
          <p14:tracePt t="138469" x="3141663" y="6602413"/>
          <p14:tracePt t="138475" x="3133725" y="6602413"/>
          <p14:tracePt t="138499" x="3125788" y="6594475"/>
          <p14:tracePt t="138507" x="3117850" y="6523038"/>
          <p14:tracePt t="138516" x="3068638" y="6396038"/>
          <p14:tracePt t="138523" x="3060700" y="6299200"/>
          <p14:tracePt t="138532" x="2989263" y="6156325"/>
          <p14:tracePt t="138535" x="2957513" y="6029325"/>
          <p14:tracePt t="138548" x="2933700" y="5924550"/>
          <p14:tracePt t="138555" x="2894013" y="5789613"/>
          <p14:tracePt t="138563" x="2870200" y="5581650"/>
          <p14:tracePt t="138571" x="2854325" y="5486400"/>
          <p14:tracePt t="138579" x="2838450" y="5351463"/>
          <p14:tracePt t="138587" x="2830513" y="5151438"/>
          <p14:tracePt t="138596" x="2814638" y="5032375"/>
          <p14:tracePt t="138603" x="2806700" y="4872038"/>
          <p14:tracePt t="138612" x="2806700" y="4721225"/>
          <p14:tracePt t="138619" x="2798763" y="4624388"/>
          <p14:tracePt t="138627" x="2798763" y="4576763"/>
          <p14:tracePt t="138635" x="2798763" y="4521200"/>
          <p14:tracePt t="138643" x="2790825" y="4513263"/>
          <p14:tracePt t="138651" x="2790825" y="4497388"/>
          <p14:tracePt t="138659" x="2790825" y="4489450"/>
          <p14:tracePt t="138667" x="2790825" y="4481513"/>
          <p14:tracePt t="138675" x="2790825" y="4473575"/>
          <p14:tracePt t="138699" x="2790825" y="4465638"/>
          <p14:tracePt t="138707" x="2790825" y="4449763"/>
          <p14:tracePt t="138716" x="2798763" y="4425950"/>
          <p14:tracePt t="138723" x="2806700" y="4410075"/>
          <p14:tracePt t="138732" x="2814638" y="4402138"/>
          <p14:tracePt t="138739" x="2822575" y="4386263"/>
          <p14:tracePt t="138748" x="2822575" y="4378325"/>
          <p14:tracePt t="138756" x="2822575" y="4370388"/>
          <p14:tracePt t="138763" x="2822575" y="4346575"/>
          <p14:tracePt t="138772" x="2822575" y="4330700"/>
          <p14:tracePt t="138780" x="2822575" y="4322763"/>
          <p14:tracePt t="138787" x="2822575" y="4273550"/>
          <p14:tracePt t="138795" x="2822575" y="4210050"/>
          <p14:tracePt t="138803" x="2822575" y="4162425"/>
          <p14:tracePt t="138812" x="2814638" y="4106863"/>
          <p14:tracePt t="138819" x="2798763" y="4075113"/>
          <p14:tracePt t="138827" x="2790825" y="4059238"/>
          <p14:tracePt t="138839" x="2790825" y="4043363"/>
          <p14:tracePt t="138843" x="2782888" y="4043363"/>
          <p14:tracePt t="138859" x="2774950" y="4043363"/>
          <p14:tracePt t="138867" x="2725738" y="4059238"/>
          <p14:tracePt t="138876" x="2574925" y="4090988"/>
          <p14:tracePt t="138883" x="2335213" y="4273550"/>
          <p14:tracePt t="138892" x="2041525" y="4433888"/>
          <p14:tracePt t="138899" x="1722438" y="4616450"/>
          <p14:tracePt t="138907" x="1403350" y="4768850"/>
          <p14:tracePt t="138916" x="1187450" y="4919663"/>
          <p14:tracePt t="138923" x="917575" y="5048250"/>
          <p14:tracePt t="138933" x="709613" y="5222875"/>
          <p14:tracePt t="138939" x="582613" y="5310188"/>
          <p14:tracePt t="138948" x="558800" y="5327650"/>
          <p14:tracePt t="138955" x="541338" y="5335588"/>
          <p14:tracePt t="138972" x="541338" y="5343525"/>
          <p14:tracePt t="138992" x="550863" y="5343525"/>
          <p14:tracePt t="138996" x="590550" y="5327650"/>
          <p14:tracePt t="139003" x="646113" y="5310188"/>
          <p14:tracePt t="139011" x="717550" y="5278438"/>
          <p14:tracePt t="139019" x="820738" y="5246688"/>
          <p14:tracePt t="139027" x="908050" y="5230813"/>
          <p14:tracePt t="139036" x="1004888" y="5199063"/>
          <p14:tracePt t="139051" x="1171575" y="5143500"/>
          <p14:tracePt t="139059" x="1211263" y="5111750"/>
          <p14:tracePt t="139068" x="1227138" y="5103813"/>
          <p14:tracePt t="139075" x="1250950" y="5087938"/>
          <p14:tracePt t="139083" x="1266825" y="5080000"/>
          <p14:tracePt t="139091" x="1266825" y="5064125"/>
          <p14:tracePt t="139099" x="1274763" y="5056188"/>
          <p14:tracePt t="139107" x="1274763" y="5032375"/>
          <p14:tracePt t="139116" x="1274763" y="5024438"/>
          <p14:tracePt t="139123" x="1274763" y="4984750"/>
          <p14:tracePt t="139132" x="1274763" y="4927600"/>
          <p14:tracePt t="139145" x="1284288" y="4911725"/>
          <p14:tracePt t="139154" x="1284288" y="4872038"/>
          <p14:tracePt t="139156" x="1284288" y="4784725"/>
          <p14:tracePt t="139163" x="1284288" y="4752975"/>
          <p14:tracePt t="139172" x="1292225" y="4705350"/>
          <p14:tracePt t="139179" x="1308100" y="4616450"/>
          <p14:tracePt t="139188" x="1316038" y="4600575"/>
          <p14:tracePt t="139196" x="1323975" y="4537075"/>
          <p14:tracePt t="139203" x="1323975" y="4513263"/>
          <p14:tracePt t="139212" x="1331913" y="4497388"/>
          <p14:tracePt t="139219" x="1331913" y="4473575"/>
          <p14:tracePt t="139228" x="1331913" y="4425950"/>
          <p14:tracePt t="139236" x="1331913" y="4418013"/>
          <p14:tracePt t="139243" x="1331913" y="4378325"/>
          <p14:tracePt t="139252" x="1331913" y="4370388"/>
          <p14:tracePt t="139259" x="1331913" y="4354513"/>
          <p14:tracePt t="139268" x="1331913" y="4338638"/>
          <p14:tracePt t="139276" x="1331913" y="4330700"/>
          <p14:tracePt t="139283" x="1331913" y="4322763"/>
          <p14:tracePt t="139295" x="1331913" y="4306888"/>
          <p14:tracePt t="139299" x="1331913" y="4298950"/>
          <p14:tracePt t="139307" x="1331913" y="4281488"/>
          <p14:tracePt t="139315" x="1339850" y="4281488"/>
          <p14:tracePt t="139323" x="1339850" y="4257675"/>
          <p14:tracePt t="139332" x="1339850" y="4249738"/>
          <p14:tracePt t="139339" x="1339850" y="4241800"/>
          <p14:tracePt t="139348" x="1347788" y="4241800"/>
          <p14:tracePt t="139356" x="1355725" y="4241800"/>
          <p14:tracePt t="139363" x="1363663" y="4233863"/>
          <p14:tracePt t="139372" x="1371600" y="4233863"/>
          <p14:tracePt t="139387" x="1387475" y="4233863"/>
          <p14:tracePt t="139403" x="1395413" y="4233863"/>
          <p14:tracePt t="139412" x="1419225" y="4233863"/>
          <p14:tracePt t="139419" x="1458913" y="4233863"/>
          <p14:tracePt t="139428" x="1498600" y="4233863"/>
          <p14:tracePt t="139435" x="1554163" y="4233863"/>
          <p14:tracePt t="139448" x="1570038" y="4241800"/>
          <p14:tracePt t="139451" x="1609725" y="4241800"/>
          <p14:tracePt t="139459" x="1666875" y="4249738"/>
          <p14:tracePt t="139467" x="1682750" y="4249738"/>
          <p14:tracePt t="139476" x="1698625" y="4249738"/>
          <p14:tracePt t="139484" x="1706563" y="4249738"/>
          <p14:tracePt t="139491" x="1714500" y="4249738"/>
          <p14:tracePt t="139500" x="1722438" y="4257675"/>
          <p14:tracePt t="139523" x="1730375" y="4257675"/>
          <p14:tracePt t="139532" x="1738313" y="4265613"/>
          <p14:tracePt t="139539" x="1746250" y="4273550"/>
          <p14:tracePt t="139548" x="1762125" y="4291013"/>
          <p14:tracePt t="139555" x="1785938" y="4306888"/>
          <p14:tracePt t="139564" x="1809750" y="4322763"/>
          <p14:tracePt t="139571" x="1825625" y="4330700"/>
          <p14:tracePt t="139579" x="1849438" y="4346575"/>
          <p14:tracePt t="139587" x="1865313" y="4370388"/>
          <p14:tracePt t="139595" x="1912938" y="4394200"/>
          <p14:tracePt t="139603" x="1968500" y="4418013"/>
          <p14:tracePt t="139612" x="2033588" y="4449763"/>
          <p14:tracePt t="139619" x="2144713" y="4497388"/>
          <p14:tracePt t="139627" x="2208213" y="4521200"/>
          <p14:tracePt t="139635" x="2303463" y="4560888"/>
          <p14:tracePt t="139643" x="2351088" y="4576763"/>
          <p14:tracePt t="139651" x="2408238" y="4584700"/>
          <p14:tracePt t="139659" x="2416175" y="4584700"/>
          <p14:tracePt t="139667" x="2432050" y="4592638"/>
          <p14:tracePt t="139675" x="2439988" y="4600575"/>
          <p14:tracePt t="139691" x="2447925" y="4600575"/>
          <p14:tracePt t="139708" x="2455863" y="4600575"/>
          <p14:tracePt t="139723" x="2463800" y="4592638"/>
          <p14:tracePt t="139732" x="2479675" y="4568825"/>
          <p14:tracePt t="139740" x="2479675" y="4537075"/>
          <p14:tracePt t="139750" x="2479675" y="4465638"/>
          <p14:tracePt t="139755" x="2479675" y="4346575"/>
          <p14:tracePt t="139763" x="2479675" y="4281488"/>
          <p14:tracePt t="139771" x="2479675" y="4241800"/>
          <p14:tracePt t="139779" x="2463800" y="4186238"/>
          <p14:tracePt t="139787" x="2439988" y="4146550"/>
          <p14:tracePt t="139795" x="2416175" y="4130675"/>
          <p14:tracePt t="139803" x="2392363" y="4106863"/>
          <p14:tracePt t="139812" x="2366963" y="4067175"/>
          <p14:tracePt t="139819" x="2343150" y="4059238"/>
          <p14:tracePt t="139827" x="2303463" y="4035425"/>
          <p14:tracePt t="139835" x="2287588" y="4027488"/>
          <p14:tracePt t="139843" x="2239963" y="4003675"/>
          <p14:tracePt t="139851" x="2224088" y="3995738"/>
          <p14:tracePt t="139859" x="2200275" y="3979863"/>
          <p14:tracePt t="139867" x="2176463" y="3963988"/>
          <p14:tracePt t="139876" x="2168525" y="3948113"/>
          <p14:tracePt t="139883" x="2120900" y="3938588"/>
          <p14:tracePt t="139964" x="2120900" y="3948113"/>
          <p14:tracePt t="139973" x="2120900" y="3963988"/>
          <p14:tracePt t="139980" x="2128838" y="3979863"/>
          <p14:tracePt t="139988" x="2152650" y="4035425"/>
          <p14:tracePt t="139996" x="2176463" y="4098925"/>
          <p14:tracePt t="140004" x="2271713" y="4186238"/>
          <p14:tracePt t="140012" x="2335213" y="4249738"/>
          <p14:tracePt t="140019" x="2471738" y="4386263"/>
          <p14:tracePt t="140027" x="2535238" y="4465638"/>
          <p14:tracePt t="140035" x="2654300" y="4608513"/>
          <p14:tracePt t="140043" x="2790825" y="4737100"/>
          <p14:tracePt t="140051" x="2949575" y="4848225"/>
          <p14:tracePt t="140059" x="2981325" y="4879975"/>
          <p14:tracePt t="140067" x="3005138" y="4911725"/>
          <p14:tracePt t="140075" x="3036888" y="4935538"/>
          <p14:tracePt t="140091" x="3036888" y="4943475"/>
          <p14:tracePt t="140123" x="3028950" y="4943475"/>
          <p14:tracePt t="140131" x="3021013" y="4943475"/>
          <p14:tracePt t="140139" x="2997200" y="4935538"/>
          <p14:tracePt t="140148" x="2981325" y="4919663"/>
          <p14:tracePt t="140155" x="2886075" y="4832350"/>
          <p14:tracePt t="140164" x="2814638" y="4737100"/>
          <p14:tracePt t="140172" x="2717800" y="4624388"/>
          <p14:tracePt t="140180" x="2686050" y="4576763"/>
          <p14:tracePt t="140188" x="2678113" y="4521200"/>
          <p14:tracePt t="140195" x="2678113" y="4505325"/>
          <p14:tracePt t="140203" x="2678113" y="4489450"/>
          <p14:tracePt t="140212" x="2678113" y="4465638"/>
          <p14:tracePt t="140219" x="2678113" y="4433888"/>
          <p14:tracePt t="140227" x="2686050" y="4425950"/>
          <p14:tracePt t="140235" x="2686050" y="4378325"/>
          <p14:tracePt t="140244" x="2693988" y="4338638"/>
          <p14:tracePt t="140251" x="2701925" y="4322763"/>
          <p14:tracePt t="140259" x="2701925" y="4298950"/>
          <p14:tracePt t="140267" x="2709863" y="4291013"/>
          <p14:tracePt t="140275" x="2709863" y="4265613"/>
          <p14:tracePt t="140283" x="2709863" y="4241800"/>
          <p14:tracePt t="140291" x="2709863" y="4233863"/>
          <p14:tracePt t="140299" x="2709863" y="4217988"/>
          <p14:tracePt t="140308" x="2709863" y="4194175"/>
          <p14:tracePt t="140320" x="2701925" y="4186238"/>
          <p14:tracePt t="140324" x="2693988" y="4178300"/>
          <p14:tracePt t="140339" x="2686050" y="4178300"/>
          <p14:tracePt t="140348" x="2678113" y="4178300"/>
          <p14:tracePt t="140355" x="2670175" y="4178300"/>
          <p14:tracePt t="140364" x="2662238" y="4186238"/>
          <p14:tracePt t="140372" x="2614613" y="4210050"/>
          <p14:tracePt t="140380" x="2566988" y="4338638"/>
          <p14:tracePt t="140388" x="2471738" y="4449763"/>
          <p14:tracePt t="140396" x="2408238" y="4529138"/>
          <p14:tracePt t="140403" x="2359025" y="4657725"/>
          <p14:tracePt t="140412" x="2335213" y="4729163"/>
          <p14:tracePt t="140419" x="2295525" y="4840288"/>
          <p14:tracePt t="140428" x="2287588" y="4864100"/>
          <p14:tracePt t="140435" x="2279650" y="4895850"/>
          <p14:tracePt t="140475" x="2287588" y="4895850"/>
          <p14:tracePt t="140483" x="2295525" y="4887913"/>
          <p14:tracePt t="140491" x="2311400" y="4864100"/>
          <p14:tracePt t="140499" x="2335213" y="4792663"/>
          <p14:tracePt t="140508" x="2366963" y="4681538"/>
          <p14:tracePt t="140516" x="2392363" y="4592638"/>
          <p14:tracePt t="140523" x="2416175" y="4560888"/>
          <p14:tracePt t="140531" x="2424113" y="4545013"/>
          <p14:tracePt t="140540" x="2439988" y="4489450"/>
          <p14:tracePt t="140548" x="2439988" y="4481513"/>
          <p14:tracePt t="140556" x="2439988" y="4473575"/>
          <p14:tracePt t="140572" x="2439988" y="4465638"/>
          <p14:tracePt t="140651" x="2432050" y="4537075"/>
          <p14:tracePt t="140659" x="2424113" y="4641850"/>
          <p14:tracePt t="140667" x="2416175" y="4729163"/>
          <p14:tracePt t="140675" x="2384425" y="4824413"/>
          <p14:tracePt t="140683" x="2351088" y="4935538"/>
          <p14:tracePt t="140692" x="2335213" y="4959350"/>
          <p14:tracePt t="140699" x="2327275" y="4984750"/>
          <p14:tracePt t="140747" x="2327275" y="4927600"/>
          <p14:tracePt t="140756" x="2327275" y="4816475"/>
          <p14:tracePt t="140764" x="2335213" y="4705350"/>
          <p14:tracePt t="140772" x="2343150" y="4608513"/>
          <p14:tracePt t="140780" x="2359025" y="4473575"/>
          <p14:tracePt t="140787" x="2392363" y="4386263"/>
          <p14:tracePt t="140795" x="2400300" y="4370388"/>
          <p14:tracePt t="140803" x="2408238" y="4354513"/>
          <p14:tracePt t="140867" x="2408238" y="4386263"/>
          <p14:tracePt t="140875" x="2408238" y="4441825"/>
          <p14:tracePt t="140883" x="2408238" y="4537075"/>
          <p14:tracePt t="140892" x="2408238" y="4641850"/>
          <p14:tracePt t="140899" x="2392363" y="4729163"/>
          <p14:tracePt t="140908" x="2392363" y="4792663"/>
          <p14:tracePt t="140915" x="2392363" y="4808538"/>
          <p14:tracePt t="140925" x="2392363" y="4816475"/>
          <p14:tracePt t="140937" x="2384425" y="4824413"/>
          <p14:tracePt t="140988" x="2384425" y="4800600"/>
          <p14:tracePt t="140995" x="2384425" y="4697413"/>
          <p14:tracePt t="141003" x="2384425" y="4608513"/>
          <p14:tracePt t="141012" x="2384425" y="4465638"/>
          <p14:tracePt t="141019" x="2384425" y="4362450"/>
          <p14:tracePt t="141028" x="2392363" y="4241800"/>
          <p14:tracePt t="141035" x="2416175" y="4146550"/>
          <p14:tracePt t="141043" x="2424113" y="4138613"/>
          <p14:tracePt t="141065" x="2432050" y="4122738"/>
          <p14:tracePt t="141116" x="2432050" y="4162425"/>
          <p14:tracePt t="141123" x="2432050" y="4225925"/>
          <p14:tracePt t="141131" x="2432050" y="4298950"/>
          <p14:tracePt t="141139" x="2432050" y="4418013"/>
          <p14:tracePt t="141149" x="2432050" y="4513263"/>
          <p14:tracePt t="141156" x="2432050" y="4616450"/>
          <p14:tracePt t="141164" x="2416175" y="4737100"/>
          <p14:tracePt t="141172" x="2416175" y="4800600"/>
          <p14:tracePt t="141180" x="2416175" y="4816475"/>
          <p14:tracePt t="141187" x="2408238" y="4824413"/>
          <p14:tracePt t="141238" x="2408238" y="4760913"/>
          <p14:tracePt t="141244" x="2424113" y="4673600"/>
          <p14:tracePt t="141251" x="2424113" y="4552950"/>
          <p14:tracePt t="141263" x="2432050" y="4394200"/>
          <p14:tracePt t="141267" x="2439988" y="4233863"/>
          <p14:tracePt t="141275" x="2455863" y="4114800"/>
          <p14:tracePt t="141283" x="2471738" y="4067175"/>
          <p14:tracePt t="141291" x="2479675" y="4011613"/>
          <p14:tracePt t="141299" x="2479675" y="3995738"/>
          <p14:tracePt t="141315" x="2479675" y="3987800"/>
          <p14:tracePt t="141372" x="2479675" y="4003675"/>
          <p14:tracePt t="141380" x="2479675" y="4027488"/>
          <p14:tracePt t="141387" x="2479675" y="4059238"/>
          <p14:tracePt t="141395" x="2479675" y="4130675"/>
          <p14:tracePt t="141403" x="2479675" y="4217988"/>
          <p14:tracePt t="141415" x="2479675" y="4249738"/>
          <p14:tracePt t="141419" x="2479675" y="4322763"/>
          <p14:tracePt t="141427" x="2479675" y="4346575"/>
          <p14:tracePt t="141435" x="2471738" y="4354513"/>
          <p14:tracePt t="141443" x="2471738" y="4362450"/>
          <p14:tracePt t="141491" x="2471738" y="4354513"/>
          <p14:tracePt t="141499" x="2471738" y="4298950"/>
          <p14:tracePt t="141507" x="2471738" y="4225925"/>
          <p14:tracePt t="141515" x="2471738" y="4106863"/>
          <p14:tracePt t="141523" x="2471738" y="4043363"/>
          <p14:tracePt t="141531" x="2471738" y="3971925"/>
          <p14:tracePt t="141539" x="2471738" y="3948113"/>
          <p14:tracePt t="141547" x="2471738" y="3930650"/>
          <p14:tracePt t="141555" x="2471738" y="3914775"/>
          <p14:tracePt t="141611" x="2471738" y="3922713"/>
          <p14:tracePt t="141619" x="2471738" y="4011613"/>
          <p14:tracePt t="141627" x="2471738" y="4130675"/>
          <p14:tracePt t="141635" x="2471738" y="4194175"/>
          <p14:tracePt t="141643" x="2471738" y="4322763"/>
          <p14:tracePt t="141651" x="2471738" y="4513263"/>
          <p14:tracePt t="141659" x="2471738" y="4633913"/>
          <p14:tracePt t="141667" x="2471738" y="4705350"/>
          <p14:tracePt t="141675" x="2471738" y="4760913"/>
          <p14:tracePt t="141683" x="2471738" y="4792663"/>
          <p14:tracePt t="141687" x="2471738" y="4808538"/>
          <p14:tracePt t="141740" x="2463800" y="4808538"/>
          <p14:tracePt t="141747" x="2463800" y="4665663"/>
          <p14:tracePt t="141756" x="2463800" y="4584700"/>
          <p14:tracePt t="141763" x="2463800" y="4465638"/>
          <p14:tracePt t="141771" x="2463800" y="4394200"/>
          <p14:tracePt t="141781" x="2463800" y="4273550"/>
          <p14:tracePt t="141787" x="2463800" y="4210050"/>
          <p14:tracePt t="141797" x="2471738" y="4194175"/>
          <p14:tracePt t="141803" x="2471738" y="4170363"/>
          <p14:tracePt t="141813" x="2471738" y="4162425"/>
          <p14:tracePt t="141860" x="2471738" y="4186238"/>
          <p14:tracePt t="141872" x="2471738" y="4217988"/>
          <p14:tracePt t="141875" x="2471738" y="4322763"/>
          <p14:tracePt t="141883" x="2471738" y="4410075"/>
          <p14:tracePt t="141891" x="2463800" y="4521200"/>
          <p14:tracePt t="141899" x="2463800" y="4600575"/>
          <p14:tracePt t="141907" x="2455863" y="4681538"/>
          <p14:tracePt t="141915" x="2447925" y="4697413"/>
          <p14:tracePt t="141923" x="2447925" y="4721225"/>
          <p14:tracePt t="141939" x="2447925" y="4729163"/>
          <p14:tracePt t="141979" x="2447925" y="4689475"/>
          <p14:tracePt t="141987" x="2447925" y="4657725"/>
          <p14:tracePt t="141996" x="2447925" y="4521200"/>
          <p14:tracePt t="142003" x="2447925" y="4410075"/>
          <p14:tracePt t="142013" x="2447925" y="4291013"/>
          <p14:tracePt t="142023" x="2455863" y="4217988"/>
          <p14:tracePt t="142027" x="2455863" y="4130675"/>
          <p14:tracePt t="142035" x="2463800" y="4098925"/>
          <p14:tracePt t="142043" x="2463800" y="4090988"/>
          <p14:tracePt t="142091" x="2463800" y="4098925"/>
          <p14:tracePt t="142099" x="2463800" y="4130675"/>
          <p14:tracePt t="142107" x="2455863" y="4178300"/>
          <p14:tracePt t="142115" x="2455863" y="4202113"/>
          <p14:tracePt t="142123" x="2447925" y="4265613"/>
          <p14:tracePt t="142131" x="2439988" y="4314825"/>
          <p14:tracePt t="142139" x="2432050" y="4394200"/>
          <p14:tracePt t="142147" x="2424113" y="4433888"/>
          <p14:tracePt t="142155" x="2416175" y="4505325"/>
          <p14:tracePt t="142163" x="2408238" y="4521200"/>
          <p14:tracePt t="142182" x="2408238" y="4529138"/>
          <p14:tracePt t="142212" x="2400300" y="4529138"/>
          <p14:tracePt t="142235" x="2400300" y="4505325"/>
          <p14:tracePt t="142243" x="2400300" y="4481513"/>
          <p14:tracePt t="142251" x="2408238" y="4473575"/>
          <p14:tracePt t="142259" x="2408238" y="4449763"/>
          <p14:tracePt t="142267" x="2408238" y="4441825"/>
          <p14:tracePt t="142275" x="2408238" y="4433888"/>
          <p14:tracePt t="142291" x="2408238" y="4425950"/>
          <p14:tracePt t="142299" x="2408238" y="4418013"/>
          <p14:tracePt t="142331" x="2416175" y="4418013"/>
          <p14:tracePt t="142420" x="2424113" y="4418013"/>
          <p14:tracePt t="142468" x="2432050" y="4418013"/>
          <p14:tracePt t="142532" x="2447925" y="4418013"/>
          <p14:tracePt t="142548" x="2455863" y="4410075"/>
          <p14:tracePt t="142556" x="2455863" y="4394200"/>
          <p14:tracePt t="142563" x="2463800" y="4386263"/>
          <p14:tracePt t="142572" x="2463800" y="4378325"/>
          <p14:tracePt t="142581" x="2471738" y="4370388"/>
          <p14:tracePt t="142588" x="2471738" y="4362450"/>
          <p14:tracePt t="142596" x="2471738" y="4346575"/>
          <p14:tracePt t="142603" x="2471738" y="4330700"/>
          <p14:tracePt t="142619" x="2471738" y="4322763"/>
          <p14:tracePt t="142635" x="2471738" y="4314825"/>
          <p14:tracePt t="142758" x="2471738" y="4330700"/>
          <p14:tracePt t="142772" x="2463800" y="4338638"/>
          <p14:tracePt t="142779" x="2463800" y="4354513"/>
          <p14:tracePt t="142788" x="2463800" y="4370388"/>
          <p14:tracePt t="142796" x="2463800" y="4378325"/>
          <p14:tracePt t="142803" x="2463800" y="4386263"/>
          <p14:tracePt t="142812" x="2463800" y="4402138"/>
          <p14:tracePt t="142819" x="2463800" y="4410075"/>
          <p14:tracePt t="142829" x="2463800" y="4418013"/>
          <p14:tracePt t="142835" x="2455863" y="4433888"/>
          <p14:tracePt t="142847" x="2455863" y="4441825"/>
          <p14:tracePt t="142931" x="2455863" y="4410075"/>
          <p14:tracePt t="142940" x="2455863" y="4370388"/>
          <p14:tracePt t="142947" x="2455863" y="4346575"/>
          <p14:tracePt t="142955" x="2455863" y="4314825"/>
          <p14:tracePt t="142963" x="2455863" y="4298950"/>
          <p14:tracePt t="142980" x="2455863" y="4291013"/>
          <p14:tracePt t="143019" x="2447925" y="4314825"/>
          <p14:tracePt t="143028" x="2432050" y="4378325"/>
          <p14:tracePt t="143035" x="2416175" y="4449763"/>
          <p14:tracePt t="143043" x="2400300" y="4537075"/>
          <p14:tracePt t="143052" x="2384425" y="4633913"/>
          <p14:tracePt t="143064" x="2366963" y="4681538"/>
          <p14:tracePt t="143068" x="2351088" y="4737100"/>
          <p14:tracePt t="143076" x="2335213" y="4752975"/>
          <p14:tracePt t="143084" x="2327275" y="4800600"/>
          <p14:tracePt t="143088" x="2319338" y="4824413"/>
          <p14:tracePt t="143100" x="2311400" y="4832350"/>
          <p14:tracePt t="143108" x="2311400" y="4840288"/>
          <p14:tracePt t="143123" x="2303463" y="4848225"/>
          <p14:tracePt t="143180" x="2303463" y="4832350"/>
          <p14:tracePt t="143188" x="2303463" y="4824413"/>
          <p14:tracePt t="143196" x="2303463" y="4784725"/>
          <p14:tracePt t="143203" x="2303463" y="4729163"/>
          <p14:tracePt t="143208" x="2303463" y="4665663"/>
          <p14:tracePt t="143215" x="2303463" y="4592638"/>
          <p14:tracePt t="143228" x="2303463" y="4568825"/>
          <p14:tracePt t="143235" x="2303463" y="4552950"/>
          <p14:tracePt t="143243" x="2311400" y="4552950"/>
          <p14:tracePt t="143251" x="2311400" y="4545013"/>
          <p14:tracePt t="143275" x="2311400" y="4537075"/>
          <p14:tracePt t="143292" x="2319338" y="4537075"/>
          <p14:tracePt t="143300" x="2327275" y="4529138"/>
          <p14:tracePt t="143308" x="2327275" y="4505325"/>
          <p14:tracePt t="143316" x="2343150" y="4465638"/>
          <p14:tracePt t="143323" x="2359025" y="4441825"/>
          <p14:tracePt t="143331" x="2359025" y="4425950"/>
          <p14:tracePt t="143339" x="2374900" y="4410075"/>
          <p14:tracePt t="143347" x="2374900" y="4386263"/>
          <p14:tracePt t="143367" x="2374900" y="4370388"/>
          <p14:tracePt t="143379" x="2374900" y="4362450"/>
          <p14:tracePt t="143388" x="2374900" y="4354513"/>
          <p14:tracePt t="143392" x="2366963" y="4354513"/>
          <p14:tracePt t="143403" x="2366963" y="4346575"/>
          <p14:tracePt t="143412" x="2359025" y="4346575"/>
          <p14:tracePt t="143796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Equilibrium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281672" y="1628750"/>
                <a:ext cx="609057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de-DE" sz="2000" dirty="0">
                    <a:solidFill>
                      <a:srgbClr val="000000"/>
                    </a:solidFill>
                  </a:rPr>
                  <a:t>Equilibrium </a:t>
                </a:r>
                <a14:m>
                  <m:oMath xmlns:m="http://schemas.openxmlformats.org/officeDocument/2006/math">
                    <m:r>
                      <a:rPr lang="de-DE" sz="2000" i="1">
                        <a:solidFill>
                          <a:srgbClr val="000000"/>
                        </a:solidFill>
                        <a:latin typeface="Cambria Math"/>
                      </a:rPr>
                      <m:t>𝜙</m:t>
                    </m:r>
                    <m:r>
                      <a:rPr lang="de-DE" sz="2000" i="1">
                        <a:solidFill>
                          <a:srgbClr val="000000"/>
                        </a:solidFill>
                        <a:latin typeface="Cambria Math"/>
                      </a:rPr>
                      <m:t>(</m:t>
                    </m:r>
                    <m:r>
                      <a:rPr lang="de-DE" sz="2000" i="1">
                        <a:solidFill>
                          <a:srgbClr val="000000"/>
                        </a:solidFill>
                        <a:latin typeface="Cambria Math"/>
                      </a:rPr>
                      <m:t>𝑥</m:t>
                    </m:r>
                    <m:r>
                      <a:rPr lang="de-DE" sz="2000" i="1">
                        <a:solidFill>
                          <a:srgbClr val="000000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is</a:t>
                </a:r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thus</a:t>
                </a:r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the</a:t>
                </a:r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solution</a:t>
                </a:r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of</a:t>
                </a:r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the</a:t>
                </a:r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equation</a:t>
                </a:r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72" y="1628750"/>
                <a:ext cx="6090578" cy="400110"/>
              </a:xfrm>
              <a:prstGeom prst="rect">
                <a:avLst/>
              </a:prstGeom>
              <a:blipFill>
                <a:blip r:embed="rId4"/>
                <a:stretch>
                  <a:fillRect l="-1001"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1259540" y="2420860"/>
                <a:ext cx="3185744" cy="8568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𝛿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num>
                        <m:den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𝛿𝜙</m:t>
                          </m:r>
                        </m:den>
                      </m:f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𝜕</m:t>
                          </m:r>
                          <m:r>
                            <a:rPr lang="de-DE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𝜕𝜙</m:t>
                          </m:r>
                        </m:den>
                      </m:f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</a:rPr>
                        <m:t>−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</a:rPr>
                        <m:t>𝑘</m:t>
                      </m:r>
                      <m:sSup>
                        <m:sSup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𝛻</m:t>
                          </m:r>
                        </m:e>
                        <m:sup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</a:rPr>
                        <m:t>𝜙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540" y="2420860"/>
                <a:ext cx="3185744" cy="8568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feld 24">
            <a:extLst>
              <a:ext uri="{FF2B5EF4-FFF2-40B4-BE49-F238E27FC236}">
                <a16:creationId xmlns:a16="http://schemas.microsoft.com/office/drawing/2014/main" id="{76AA2E5C-049D-4738-B813-0DA53C636B3D}"/>
              </a:ext>
            </a:extLst>
          </p:cNvPr>
          <p:cNvSpPr txBox="1"/>
          <p:nvPr/>
        </p:nvSpPr>
        <p:spPr>
          <a:xfrm>
            <a:off x="281672" y="3671822"/>
            <a:ext cx="4030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dirty="0" err="1">
                <a:solidFill>
                  <a:srgbClr val="000000"/>
                </a:solidFill>
              </a:rPr>
              <a:t>for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the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given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boundary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conditions</a:t>
            </a:r>
            <a:r>
              <a:rPr lang="de-DE" sz="2000" dirty="0">
                <a:solidFill>
                  <a:srgbClr val="000000"/>
                </a:solidFill>
              </a:rPr>
              <a:t>.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93448FF-8AA7-473F-8C98-9215E06B23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23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48384">
        <p:fade/>
      </p:transition>
    </mc:Choice>
    <mc:Fallback>
      <p:transition advTm="483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112" x="2416175" y="3452813"/>
          <p14:tracePt t="32118" x="2408238" y="3452813"/>
          <p14:tracePt t="32127" x="2408238" y="3460750"/>
          <p14:tracePt t="32208" x="2408238" y="3468688"/>
          <p14:tracePt t="32217" x="2424113" y="3468688"/>
          <p14:tracePt t="32223" x="2424113" y="3476625"/>
          <p14:tracePt t="32231" x="2439988" y="3476625"/>
          <p14:tracePt t="32239" x="2463800" y="3492500"/>
          <p14:tracePt t="32247" x="2535238" y="3500438"/>
          <p14:tracePt t="32255" x="2630488" y="3500438"/>
          <p14:tracePt t="32263" x="2733675" y="3508375"/>
          <p14:tracePt t="32270" x="2878138" y="3508375"/>
          <p14:tracePt t="32278" x="2997200" y="3508375"/>
          <p14:tracePt t="32287" x="3125788" y="3508375"/>
          <p14:tracePt t="32294" x="3244850" y="3508375"/>
          <p14:tracePt t="32303" x="3355975" y="3508375"/>
          <p14:tracePt t="32311" x="3484563" y="3508375"/>
          <p14:tracePt t="32318" x="3508375" y="3508375"/>
          <p14:tracePt t="32326" x="3548063" y="3500438"/>
          <p14:tracePt t="32335" x="3556000" y="3500438"/>
          <p14:tracePt t="32343" x="3563938" y="3484563"/>
          <p14:tracePt t="32351" x="3571875" y="3484563"/>
          <p14:tracePt t="32359" x="3571875" y="3468688"/>
          <p14:tracePt t="32368" x="3571875" y="3460750"/>
          <p14:tracePt t="32375" x="3571875" y="3436938"/>
          <p14:tracePt t="32383" x="3571875" y="3405188"/>
          <p14:tracePt t="32391" x="3571875" y="3397250"/>
          <p14:tracePt t="32399" x="3571875" y="3373438"/>
          <p14:tracePt t="32407" x="3563938" y="3341688"/>
          <p14:tracePt t="32415" x="3563938" y="3317875"/>
          <p14:tracePt t="32422" x="3563938" y="3294063"/>
          <p14:tracePt t="32431" x="3563938" y="3278188"/>
          <p14:tracePt t="32439" x="3563938" y="3262313"/>
          <p14:tracePt t="32447" x="3548063" y="3236913"/>
          <p14:tracePt t="32454" x="3540125" y="3205163"/>
          <p14:tracePt t="32462" x="3524250" y="3157538"/>
          <p14:tracePt t="32470" x="3508375" y="3101975"/>
          <p14:tracePt t="32478" x="3484563" y="3030538"/>
          <p14:tracePt t="32486" x="3419475" y="2919413"/>
          <p14:tracePt t="32494" x="3371850" y="2822575"/>
          <p14:tracePt t="32503" x="3213100" y="2679700"/>
          <p14:tracePt t="32510" x="3052763" y="2527300"/>
          <p14:tracePt t="32519" x="2894013" y="2408238"/>
          <p14:tracePt t="32527" x="2814638" y="2336800"/>
          <p14:tracePt t="32534" x="2725738" y="2320925"/>
          <p14:tracePt t="32543" x="2662238" y="2312988"/>
          <p14:tracePt t="32551" x="2614613" y="2312988"/>
          <p14:tracePt t="32559" x="2535238" y="2312988"/>
          <p14:tracePt t="32568" x="2471738" y="2305050"/>
          <p14:tracePt t="32575" x="2392363" y="2305050"/>
          <p14:tracePt t="32582" x="2311400" y="2305050"/>
          <p14:tracePt t="32591" x="2239963" y="2305050"/>
          <p14:tracePt t="32599" x="2168525" y="2305050"/>
          <p14:tracePt t="32607" x="2112963" y="2289175"/>
          <p14:tracePt t="32615" x="2081213" y="2289175"/>
          <p14:tracePt t="32623" x="2008188" y="2289175"/>
          <p14:tracePt t="32631" x="1952625" y="2289175"/>
          <p14:tracePt t="32639" x="1920875" y="2289175"/>
          <p14:tracePt t="32647" x="1873250" y="2289175"/>
          <p14:tracePt t="32655" x="1825625" y="2289175"/>
          <p14:tracePt t="32663" x="1801813" y="2289175"/>
          <p14:tracePt t="32670" x="1762125" y="2289175"/>
          <p14:tracePt t="32678" x="1706563" y="2297113"/>
          <p14:tracePt t="32686" x="1690688" y="2297113"/>
          <p14:tracePt t="32694" x="1651000" y="2297113"/>
          <p14:tracePt t="32702" x="1625600" y="2312988"/>
          <p14:tracePt t="32711" x="1601788" y="2368550"/>
          <p14:tracePt t="32719" x="1577975" y="2392363"/>
          <p14:tracePt t="32727" x="1522413" y="2439988"/>
          <p14:tracePt t="32736" x="1450975" y="2527300"/>
          <p14:tracePt t="32742" x="1427163" y="2566988"/>
          <p14:tracePt t="32751" x="1395413" y="2647950"/>
          <p14:tracePt t="32759" x="1387475" y="2671763"/>
          <p14:tracePt t="32767" x="1379538" y="2703513"/>
          <p14:tracePt t="32775" x="1371600" y="2751138"/>
          <p14:tracePt t="32784" x="1355725" y="2774950"/>
          <p14:tracePt t="32791" x="1355725" y="2806700"/>
          <p14:tracePt t="32799" x="1355725" y="2854325"/>
          <p14:tracePt t="32807" x="1347788" y="2943225"/>
          <p14:tracePt t="32815" x="1347788" y="2974975"/>
          <p14:tracePt t="32823" x="1363663" y="3022600"/>
          <p14:tracePt t="32831" x="1387475" y="3046413"/>
          <p14:tracePt t="32839" x="1435100" y="3086100"/>
          <p14:tracePt t="32847" x="1490663" y="3141663"/>
          <p14:tracePt t="32855" x="1554163" y="3149600"/>
          <p14:tracePt t="32863" x="1601788" y="3157538"/>
          <p14:tracePt t="32870" x="1746250" y="3157538"/>
          <p14:tracePt t="32878" x="1865313" y="3157538"/>
          <p14:tracePt t="32903" x="2311400" y="3141663"/>
          <p14:tracePt t="32911" x="2447925" y="3133725"/>
          <p14:tracePt t="32919" x="2646363" y="3117850"/>
          <p14:tracePt t="32927" x="2782888" y="3078163"/>
          <p14:tracePt t="32934" x="2925763" y="3046413"/>
          <p14:tracePt t="32942" x="2981325" y="3030538"/>
          <p14:tracePt t="32950" x="3021013" y="3014663"/>
          <p14:tracePt t="32959" x="3028950" y="3006725"/>
          <p14:tracePt t="32967" x="3036888" y="2998788"/>
          <p14:tracePt t="32975" x="3036888" y="2990850"/>
          <p14:tracePt t="32983" x="3036888" y="2982913"/>
          <p14:tracePt t="32991" x="3036888" y="2974975"/>
          <p14:tracePt t="33000" x="3028950" y="2935288"/>
          <p14:tracePt t="33006" x="3013075" y="2909888"/>
          <p14:tracePt t="33015" x="2997200" y="2838450"/>
          <p14:tracePt t="33023" x="2981325" y="2751138"/>
          <p14:tracePt t="33031" x="2925763" y="2679700"/>
          <p14:tracePt t="33039" x="2822575" y="2559050"/>
          <p14:tracePt t="33047" x="2759075" y="2495550"/>
          <p14:tracePt t="33055" x="2614613" y="2439988"/>
          <p14:tracePt t="33063" x="2447925" y="2424113"/>
          <p14:tracePt t="33071" x="2351088" y="2424113"/>
          <p14:tracePt t="33078" x="2224088" y="2416175"/>
          <p14:tracePt t="33087" x="2105025" y="2416175"/>
          <p14:tracePt t="33094" x="2008188" y="2424113"/>
          <p14:tracePt t="33103" x="1960563" y="2439988"/>
          <p14:tracePt t="33110" x="1905000" y="2463800"/>
          <p14:tracePt t="33119" x="1881188" y="2487613"/>
          <p14:tracePt t="33127" x="1873250" y="2495550"/>
          <p14:tracePt t="33134" x="1873250" y="2503488"/>
          <p14:tracePt t="33142" x="1873250" y="2511425"/>
          <p14:tracePt t="33150" x="1873250" y="2527300"/>
          <p14:tracePt t="33159" x="1873250" y="2566988"/>
          <p14:tracePt t="33167" x="1889125" y="2655888"/>
          <p14:tracePt t="33175" x="1912938" y="2751138"/>
          <p14:tracePt t="33184" x="1976438" y="2830513"/>
          <p14:tracePt t="33190" x="2065338" y="2967038"/>
          <p14:tracePt t="33200" x="2216150" y="3125788"/>
          <p14:tracePt t="33206" x="2374900" y="3278188"/>
          <p14:tracePt t="33214" x="2535238" y="3397250"/>
          <p14:tracePt t="33223" x="2662238" y="3484563"/>
          <p14:tracePt t="33231" x="2806700" y="3556000"/>
          <p14:tracePt t="33239" x="2965450" y="3563938"/>
          <p14:tracePt t="33247" x="3068638" y="3579813"/>
          <p14:tracePt t="33255" x="3213100" y="3579813"/>
          <p14:tracePt t="33262" x="3308350" y="3579813"/>
          <p14:tracePt t="33271" x="3411538" y="3579813"/>
          <p14:tracePt t="33278" x="3467100" y="3579813"/>
          <p14:tracePt t="33286" x="3540125" y="3548063"/>
          <p14:tracePt t="33294" x="3587750" y="3524250"/>
          <p14:tracePt t="33302" x="3619500" y="3476625"/>
          <p14:tracePt t="33311" x="3627438" y="3421063"/>
          <p14:tracePt t="33319" x="3643313" y="3357563"/>
          <p14:tracePt t="33327" x="3643313" y="3278188"/>
          <p14:tracePt t="33336" x="3643313" y="3228975"/>
          <p14:tracePt t="33342" x="3643313" y="3165475"/>
          <p14:tracePt t="33351" x="3635375" y="3117850"/>
          <p14:tracePt t="33359" x="3611563" y="3062288"/>
          <p14:tracePt t="33366" x="3587750" y="3022600"/>
          <p14:tracePt t="33375" x="3500438" y="2967038"/>
          <p14:tracePt t="33384" x="3427413" y="2935288"/>
          <p14:tracePt t="33391" x="3411538" y="2927350"/>
          <p14:tracePt t="33400" x="3252788" y="2909888"/>
          <p14:tracePt t="33406" x="3157538" y="2909888"/>
          <p14:tracePt t="33415" x="3028950" y="2909888"/>
          <p14:tracePt t="33423" x="2941638" y="2909888"/>
          <p14:tracePt t="33431" x="2878138" y="2919413"/>
          <p14:tracePt t="33439" x="2717800" y="2927350"/>
          <p14:tracePt t="33447" x="2551113" y="2951163"/>
          <p14:tracePt t="33455" x="2392363" y="2974975"/>
          <p14:tracePt t="33463" x="2152650" y="3038475"/>
          <p14:tracePt t="33471" x="1944688" y="3078163"/>
          <p14:tracePt t="33478" x="1770063" y="3125788"/>
          <p14:tracePt t="33486" x="1617663" y="3157538"/>
          <p14:tracePt t="33494" x="1482725" y="3221038"/>
          <p14:tracePt t="33503" x="1387475" y="3373438"/>
          <p14:tracePt t="33511" x="1363663" y="3405188"/>
          <p14:tracePt t="33519" x="1355725" y="3429000"/>
          <p14:tracePt t="33527" x="1355725" y="3476625"/>
          <p14:tracePt t="33535" x="1347788" y="3492500"/>
          <p14:tracePt t="33542" x="1347788" y="3508375"/>
          <p14:tracePt t="33552" x="1355725" y="3516313"/>
          <p14:tracePt t="33559" x="1371600" y="3524250"/>
          <p14:tracePt t="33568" x="1427163" y="3532188"/>
          <p14:tracePt t="33575" x="1443038" y="3532188"/>
          <p14:tracePt t="33583" x="1506538" y="3532188"/>
          <p14:tracePt t="33591" x="1562100" y="3532188"/>
          <p14:tracePt t="33600" x="1593850" y="3516313"/>
          <p14:tracePt t="33607" x="1641475" y="3492500"/>
          <p14:tracePt t="33614" x="1698625" y="3468688"/>
          <p14:tracePt t="33623" x="1778000" y="3381375"/>
          <p14:tracePt t="33631" x="1801813" y="3309938"/>
          <p14:tracePt t="33639" x="1865313" y="3197225"/>
          <p14:tracePt t="33647" x="1897063" y="3109913"/>
          <p14:tracePt t="33655" x="1912938" y="3038475"/>
          <p14:tracePt t="33667" x="1928813" y="2967038"/>
          <p14:tracePt t="33670" x="1928813" y="2878138"/>
          <p14:tracePt t="33678" x="1928813" y="2814638"/>
          <p14:tracePt t="33686" x="1928813" y="2774950"/>
          <p14:tracePt t="33694" x="1920875" y="2719388"/>
          <p14:tracePt t="33702" x="1912938" y="2703513"/>
          <p14:tracePt t="33711" x="1912938" y="2687638"/>
          <p14:tracePt t="33719" x="1889125" y="2679700"/>
          <p14:tracePt t="33726" x="1881188" y="2663825"/>
          <p14:tracePt t="33735" x="1857375" y="2655888"/>
          <p14:tracePt t="33743" x="1849438" y="2655888"/>
          <p14:tracePt t="33751" x="1833563" y="2655888"/>
          <p14:tracePt t="33758" x="1825625" y="2655888"/>
          <p14:tracePt t="33768" x="1817688" y="2655888"/>
          <p14:tracePt t="33783" x="1801813" y="2663825"/>
          <p14:tracePt t="33791" x="1793875" y="2671763"/>
          <p14:tracePt t="33800" x="1785938" y="2679700"/>
          <p14:tracePt t="33807" x="1785938" y="2703513"/>
          <p14:tracePt t="33818" x="1785938" y="2711450"/>
          <p14:tracePt t="33822" x="1785938" y="2727325"/>
          <p14:tracePt t="33831" x="1793875" y="2735263"/>
          <p14:tracePt t="33839" x="1817688" y="2790825"/>
          <p14:tracePt t="33847" x="1833563" y="2798763"/>
          <p14:tracePt t="33855" x="1889125" y="2822575"/>
          <p14:tracePt t="33862" x="2017713" y="2862263"/>
          <p14:tracePt t="33871" x="2200275" y="2894013"/>
          <p14:tracePt t="33879" x="2400300" y="2894013"/>
          <p14:tracePt t="33887" x="2598738" y="2909888"/>
          <p14:tracePt t="33903" x="3100388" y="2909888"/>
          <p14:tracePt t="33911" x="3292475" y="2909888"/>
          <p14:tracePt t="33918" x="3508375" y="2909888"/>
          <p14:tracePt t="33927" x="3754438" y="2901950"/>
          <p14:tracePt t="33934" x="3946525" y="2901950"/>
          <p14:tracePt t="33942" x="4089400" y="2894013"/>
          <p14:tracePt t="33950" x="4144963" y="2886075"/>
          <p14:tracePt t="33959" x="4160838" y="2870200"/>
          <p14:tracePt t="33971" x="4168775" y="2854325"/>
          <p14:tracePt t="33975" x="4168775" y="2838450"/>
          <p14:tracePt t="33983" x="4176713" y="2830513"/>
          <p14:tracePt t="33991" x="4176713" y="2814638"/>
          <p14:tracePt t="34000" x="4168775" y="2767013"/>
          <p14:tracePt t="34007" x="4152900" y="2711450"/>
          <p14:tracePt t="34016" x="4137025" y="2679700"/>
          <p14:tracePt t="34023" x="4113213" y="2655888"/>
          <p14:tracePt t="34031" x="4097338" y="2600325"/>
          <p14:tracePt t="34038" x="4073525" y="2566988"/>
          <p14:tracePt t="34047" x="4065588" y="2559050"/>
          <p14:tracePt t="34055" x="4049713" y="2543175"/>
          <p14:tracePt t="34063" x="4033838" y="2543175"/>
          <p14:tracePt t="34071" x="4025900" y="2535238"/>
          <p14:tracePt t="34078" x="4010025" y="2527300"/>
          <p14:tracePt t="34087" x="3970338" y="2527300"/>
          <p14:tracePt t="34094" x="3914775" y="2519363"/>
          <p14:tracePt t="34102" x="3817938" y="2503488"/>
          <p14:tracePt t="34110" x="3706813" y="2503488"/>
          <p14:tracePt t="34124" x="3595688" y="2503488"/>
          <p14:tracePt t="34126" x="3476625" y="2503488"/>
          <p14:tracePt t="34134" x="3371850" y="2495550"/>
          <p14:tracePt t="34143" x="3228975" y="2495550"/>
          <p14:tracePt t="34150" x="3076575" y="2495550"/>
          <p14:tracePt t="34159" x="2965450" y="2495550"/>
          <p14:tracePt t="34168" x="2854325" y="2495550"/>
          <p14:tracePt t="34174" x="2759075" y="2495550"/>
          <p14:tracePt t="34183" x="2678113" y="2495550"/>
          <p14:tracePt t="34192" x="2598738" y="2495550"/>
          <p14:tracePt t="34200" x="2566988" y="2495550"/>
          <p14:tracePt t="34207" x="2519363" y="2495550"/>
          <p14:tracePt t="34216" x="2463800" y="2495550"/>
          <p14:tracePt t="34222" x="2447925" y="2495550"/>
          <p14:tracePt t="34231" x="2432050" y="2495550"/>
          <p14:tracePt t="34238" x="2408238" y="2495550"/>
          <p14:tracePt t="34247" x="2392363" y="2495550"/>
          <p14:tracePt t="34255" x="2374900" y="2495550"/>
          <p14:tracePt t="34263" x="2351088" y="2495550"/>
          <p14:tracePt t="34276" x="2335213" y="2503488"/>
          <p14:tracePt t="34278" x="2319338" y="2511425"/>
          <p14:tracePt t="34294" x="2303463" y="2527300"/>
          <p14:tracePt t="34302" x="2295525" y="2527300"/>
          <p14:tracePt t="34311" x="2271713" y="2527300"/>
          <p14:tracePt t="34318" x="2263775" y="2535238"/>
          <p14:tracePt t="34327" x="2247900" y="2543175"/>
          <p14:tracePt t="34351" x="2239963" y="2559050"/>
          <p14:tracePt t="34358" x="2232025" y="2566988"/>
          <p14:tracePt t="34367" x="2232025" y="2576513"/>
          <p14:tracePt t="34375" x="2232025" y="2592388"/>
          <p14:tracePt t="34384" x="2232025" y="2600325"/>
          <p14:tracePt t="34391" x="2232025" y="2624138"/>
          <p14:tracePt t="34400" x="2232025" y="2640013"/>
          <p14:tracePt t="34407" x="2239963" y="2647950"/>
          <p14:tracePt t="34416" x="2247900" y="2679700"/>
          <p14:tracePt t="34427" x="2255838" y="2687638"/>
          <p14:tracePt t="34431" x="2271713" y="2695575"/>
          <p14:tracePt t="34439" x="2279650" y="2711450"/>
          <p14:tracePt t="34447" x="2287588" y="2719388"/>
          <p14:tracePt t="34455" x="2303463" y="2735263"/>
          <p14:tracePt t="34462" x="2311400" y="2743200"/>
          <p14:tracePt t="34471" x="2327275" y="2751138"/>
          <p14:tracePt t="34478" x="2335213" y="2767013"/>
          <p14:tracePt t="34487" x="2359025" y="2790825"/>
          <p14:tracePt t="34494" x="2359025" y="2806700"/>
          <p14:tracePt t="34502" x="2366963" y="2822575"/>
          <p14:tracePt t="34510" x="2384425" y="2846388"/>
          <p14:tracePt t="34518" x="2392363" y="2854325"/>
          <p14:tracePt t="34526" x="2400300" y="2870200"/>
          <p14:tracePt t="34534" x="2416175" y="2894013"/>
          <p14:tracePt t="34543" x="2424113" y="2909888"/>
          <p14:tracePt t="34552" x="2439988" y="2919413"/>
          <p14:tracePt t="34558" x="2455863" y="2943225"/>
          <p14:tracePt t="34567" x="2479675" y="2959100"/>
          <p14:tracePt t="34574" x="2551113" y="2974975"/>
          <p14:tracePt t="34582" x="2598738" y="3062288"/>
          <p14:tracePt t="34591" x="2678113" y="3133725"/>
          <p14:tracePt t="34599" x="2774950" y="3213100"/>
          <p14:tracePt t="34607" x="2846388" y="3309938"/>
          <p14:tracePt t="34616" x="2925763" y="3333750"/>
          <p14:tracePt t="34623" x="3084513" y="3436938"/>
          <p14:tracePt t="34631" x="3213100" y="3548063"/>
          <p14:tracePt t="34639" x="3284538" y="3556000"/>
          <p14:tracePt t="34647" x="3371850" y="3571875"/>
          <p14:tracePt t="34656" x="3411538" y="3605213"/>
          <p14:tracePt t="34662" x="3484563" y="3621088"/>
          <p14:tracePt t="34671" x="3571875" y="3636963"/>
          <p14:tracePt t="34679" x="3635375" y="3636963"/>
          <p14:tracePt t="34687" x="3706813" y="3636963"/>
          <p14:tracePt t="34694" x="3825875" y="3636963"/>
          <p14:tracePt t="34702" x="3922713" y="3636963"/>
          <p14:tracePt t="34710" x="4025900" y="3636963"/>
          <p14:tracePt t="34718" x="4176713" y="3636963"/>
          <p14:tracePt t="34727" x="4289425" y="3629025"/>
          <p14:tracePt t="34734" x="4456113" y="3605213"/>
          <p14:tracePt t="34742" x="4543425" y="3579813"/>
          <p14:tracePt t="34751" x="4679950" y="3508375"/>
          <p14:tracePt t="34759" x="4751388" y="3460750"/>
          <p14:tracePt t="34767" x="4838700" y="3436938"/>
          <p14:tracePt t="34774" x="4870450" y="3349625"/>
          <p14:tracePt t="34782" x="4886325" y="3309938"/>
          <p14:tracePt t="34791" x="4902200" y="3270250"/>
          <p14:tracePt t="34799" x="4918075" y="3236913"/>
          <p14:tracePt t="34807" x="4926013" y="3205163"/>
          <p14:tracePt t="34816" x="4926013" y="3157538"/>
          <p14:tracePt t="34822" x="4926013" y="3109913"/>
          <p14:tracePt t="34832" x="4926013" y="3070225"/>
          <p14:tracePt t="34839" x="4918075" y="2998788"/>
          <p14:tracePt t="34849" x="4894263" y="2943225"/>
          <p14:tracePt t="34858" x="4870450" y="2846388"/>
          <p14:tracePt t="34863" x="4775200" y="2759075"/>
          <p14:tracePt t="34871" x="4695825" y="2663825"/>
          <p14:tracePt t="34878" x="4600575" y="2551113"/>
          <p14:tracePt t="34887" x="4408488" y="2432050"/>
          <p14:tracePt t="34894" x="4200525" y="2224088"/>
          <p14:tracePt t="34902" x="4137025" y="2081213"/>
          <p14:tracePt t="34911" x="3994150" y="2017713"/>
          <p14:tracePt t="34918" x="3898900" y="1978025"/>
          <p14:tracePt t="34927" x="3817938" y="1962150"/>
          <p14:tracePt t="34934" x="3762375" y="1946275"/>
          <p14:tracePt t="34942" x="3730625" y="1938338"/>
          <p14:tracePt t="34951" x="3683000" y="1930400"/>
          <p14:tracePt t="34958" x="3627438" y="1930400"/>
          <p14:tracePt t="34967" x="3595688" y="1930400"/>
          <p14:tracePt t="34974" x="3524250" y="1922463"/>
          <p14:tracePt t="34982" x="3467100" y="1922463"/>
          <p14:tracePt t="34991" x="3403600" y="1922463"/>
          <p14:tracePt t="35000" x="3332163" y="1922463"/>
          <p14:tracePt t="35007" x="3244850" y="1922463"/>
          <p14:tracePt t="35016" x="3181350" y="1922463"/>
          <p14:tracePt t="35023" x="3076575" y="1930400"/>
          <p14:tracePt t="35032" x="2957513" y="1930400"/>
          <p14:tracePt t="35039" x="2894013" y="1930400"/>
          <p14:tracePt t="35047" x="2790825" y="1930400"/>
          <p14:tracePt t="35055" x="2733675" y="1930400"/>
          <p14:tracePt t="35063" x="2670175" y="1930400"/>
          <p14:tracePt t="35071" x="2622550" y="1930400"/>
          <p14:tracePt t="35078" x="2574925" y="1938338"/>
          <p14:tracePt t="35087" x="2551113" y="1946275"/>
          <p14:tracePt t="35095" x="2543175" y="1954213"/>
          <p14:tracePt t="35102" x="2535238" y="1962150"/>
          <p14:tracePt t="35111" x="2535238" y="1978025"/>
          <p14:tracePt t="35118" x="2527300" y="1985963"/>
          <p14:tracePt t="35127" x="2511425" y="2001838"/>
          <p14:tracePt t="35134" x="2511425" y="2049463"/>
          <p14:tracePt t="35142" x="2511425" y="2112963"/>
          <p14:tracePt t="35150" x="2511425" y="2192338"/>
          <p14:tracePt t="35158" x="2503488" y="2273300"/>
          <p14:tracePt t="35167" x="2503488" y="2312988"/>
          <p14:tracePt t="35175" x="2503488" y="2352675"/>
          <p14:tracePt t="35182" x="2503488" y="2376488"/>
          <p14:tracePt t="35190" x="2495550" y="2439988"/>
          <p14:tracePt t="35199" x="2495550" y="2455863"/>
          <p14:tracePt t="35206" x="2495550" y="2479675"/>
          <p14:tracePt t="35215" x="2495550" y="2495550"/>
          <p14:tracePt t="35222" x="2487613" y="2511425"/>
          <p14:tracePt t="35232" x="2487613" y="2519363"/>
          <p14:tracePt t="35239" x="2487613" y="2551113"/>
          <p14:tracePt t="35247" x="2487613" y="2576513"/>
          <p14:tracePt t="35255" x="2487613" y="2600325"/>
          <p14:tracePt t="35263" x="2487613" y="2608263"/>
          <p14:tracePt t="35271" x="2487613" y="2624138"/>
          <p14:tracePt t="35278" x="2487613" y="2647950"/>
          <p14:tracePt t="35287" x="2495550" y="2655888"/>
          <p14:tracePt t="35294" x="2495550" y="2679700"/>
          <p14:tracePt t="35302" x="2495550" y="2703513"/>
          <p14:tracePt t="35310" x="2503488" y="2719388"/>
          <p14:tracePt t="35318" x="2511425" y="2727325"/>
          <p14:tracePt t="35327" x="2519363" y="2743200"/>
          <p14:tracePt t="35334" x="2527300" y="2743200"/>
          <p14:tracePt t="35343" x="2543175" y="2759075"/>
          <p14:tracePt t="35359" x="2551113" y="2774950"/>
          <p14:tracePt t="35367" x="2559050" y="2790825"/>
          <p14:tracePt t="35375" x="2574925" y="2790825"/>
          <p14:tracePt t="35382" x="2614613" y="2806700"/>
          <p14:tracePt t="35390" x="2638425" y="2822575"/>
          <p14:tracePt t="35398" x="2654300" y="2830513"/>
          <p14:tracePt t="35406" x="2662238" y="2838450"/>
          <p14:tracePt t="35415" x="2686050" y="2846388"/>
          <p14:tracePt t="35423" x="2725738" y="2878138"/>
          <p14:tracePt t="35432" x="2774950" y="2886075"/>
          <p14:tracePt t="35439" x="2798763" y="2901950"/>
          <p14:tracePt t="35447" x="2830513" y="2919413"/>
          <p14:tracePt t="35455" x="2878138" y="2927350"/>
          <p14:tracePt t="35462" x="2965450" y="2927350"/>
          <p14:tracePt t="35471" x="3060700" y="2935288"/>
          <p14:tracePt t="35482" x="3165475" y="2943225"/>
          <p14:tracePt t="35487" x="3308350" y="2943225"/>
          <p14:tracePt t="35494" x="3427413" y="2943225"/>
          <p14:tracePt t="35503" x="3556000" y="2943225"/>
          <p14:tracePt t="35511" x="3611563" y="2935288"/>
          <p14:tracePt t="35518" x="3738563" y="2894013"/>
          <p14:tracePt t="35527" x="3843338" y="2878138"/>
          <p14:tracePt t="35534" x="3930650" y="2822575"/>
          <p14:tracePt t="35542" x="4017963" y="2687638"/>
          <p14:tracePt t="35551" x="4041775" y="2624138"/>
          <p14:tracePt t="35559" x="4057650" y="2511425"/>
          <p14:tracePt t="35566" x="4065588" y="2368550"/>
          <p14:tracePt t="35574" x="4065588" y="2305050"/>
          <p14:tracePt t="35582" x="4065588" y="2224088"/>
          <p14:tracePt t="35591" x="4057650" y="2105025"/>
          <p14:tracePt t="35599" x="4041775" y="2073275"/>
          <p14:tracePt t="35607" x="4017963" y="2049463"/>
          <p14:tracePt t="35615" x="3994150" y="1993900"/>
          <p14:tracePt t="35623" x="3946525" y="1970088"/>
          <p14:tracePt t="35636" x="3930650" y="1962150"/>
          <p14:tracePt t="35638" x="3914775" y="1954213"/>
          <p14:tracePt t="35648" x="3851275" y="1946275"/>
          <p14:tracePt t="35655" x="3794125" y="1938338"/>
          <p14:tracePt t="35662" x="3762375" y="1938338"/>
          <p14:tracePt t="35671" x="3683000" y="1930400"/>
          <p14:tracePt t="35678" x="3603625" y="1930400"/>
          <p14:tracePt t="35687" x="3484563" y="1930400"/>
          <p14:tracePt t="35694" x="3355975" y="1930400"/>
          <p14:tracePt t="35702" x="3157538" y="1930400"/>
          <p14:tracePt t="35711" x="2965450" y="1930400"/>
          <p14:tracePt t="35719" x="2751138" y="1930400"/>
          <p14:tracePt t="35727" x="2551113" y="1930400"/>
          <p14:tracePt t="35735" x="2384425" y="1946275"/>
          <p14:tracePt t="35742" x="2208213" y="1954213"/>
          <p14:tracePt t="35751" x="2041525" y="1978025"/>
          <p14:tracePt t="35759" x="1928813" y="1985963"/>
          <p14:tracePt t="35768" x="1817688" y="2001838"/>
          <p14:tracePt t="35775" x="1762125" y="2017713"/>
          <p14:tracePt t="35786" x="1698625" y="2033588"/>
          <p14:tracePt t="35790" x="1651000" y="2049463"/>
          <p14:tracePt t="35798" x="1625600" y="2065338"/>
          <p14:tracePt t="35806" x="1617663" y="2073275"/>
          <p14:tracePt t="35815" x="1593850" y="2089150"/>
          <p14:tracePt t="35823" x="1593850" y="2112963"/>
          <p14:tracePt t="35832" x="1593850" y="2136775"/>
          <p14:tracePt t="35839" x="1577975" y="2152650"/>
          <p14:tracePt t="35847" x="1577975" y="2160588"/>
          <p14:tracePt t="35855" x="1577975" y="2184400"/>
          <p14:tracePt t="35862" x="1577975" y="2200275"/>
          <p14:tracePt t="35870" x="1577975" y="2249488"/>
          <p14:tracePt t="35878" x="1577975" y="2328863"/>
          <p14:tracePt t="35900" x="1682750" y="2584450"/>
          <p14:tracePt t="35902" x="1833563" y="2814638"/>
          <p14:tracePt t="35911" x="1984375" y="2982913"/>
          <p14:tracePt t="35919" x="2160588" y="3165475"/>
          <p14:tracePt t="35927" x="2303463" y="3365500"/>
          <p14:tracePt t="35939" x="2400300" y="3476625"/>
          <p14:tracePt t="35943" x="2487613" y="3532188"/>
          <p14:tracePt t="35951" x="2551113" y="3563938"/>
          <p14:tracePt t="35959" x="2670175" y="3613150"/>
          <p14:tracePt t="35968" x="2751138" y="3621088"/>
          <p14:tracePt t="35975" x="2814638" y="3629025"/>
          <p14:tracePt t="35982" x="2838450" y="3629025"/>
          <p14:tracePt t="35990" x="2862263" y="3629025"/>
          <p14:tracePt t="35998" x="2894013" y="3629025"/>
          <p14:tracePt t="36006" x="2933700" y="3629025"/>
          <p14:tracePt t="36015" x="3021013" y="3629025"/>
          <p14:tracePt t="36022" x="3036888" y="3629025"/>
          <p14:tracePt t="36032" x="3076575" y="3621088"/>
          <p14:tracePt t="36039" x="3165475" y="3595688"/>
          <p14:tracePt t="36048" x="3205163" y="3532188"/>
          <p14:tracePt t="36054" x="3284538" y="3460750"/>
          <p14:tracePt t="36062" x="3348038" y="3381375"/>
          <p14:tracePt t="36070" x="3355975" y="3302000"/>
          <p14:tracePt t="36078" x="3403600" y="3252788"/>
          <p14:tracePt t="36091" x="3435350" y="3236913"/>
          <p14:tracePt t="36094" x="3451225" y="3181350"/>
          <p14:tracePt t="36102" x="3459163" y="3165475"/>
          <p14:tracePt t="36110" x="3459163" y="3141663"/>
          <p14:tracePt t="36119" x="3459163" y="3117850"/>
          <p14:tracePt t="36127" x="3459163" y="3086100"/>
          <p14:tracePt t="36135" x="3451225" y="3070225"/>
          <p14:tracePt t="36142" x="3427413" y="3014663"/>
          <p14:tracePt t="36150" x="3411538" y="2982913"/>
          <p14:tracePt t="36161" x="3379788" y="2935288"/>
          <p14:tracePt t="36169" x="3355975" y="2814638"/>
          <p14:tracePt t="36175" x="3276600" y="2743200"/>
          <p14:tracePt t="36184" x="3221038" y="2719388"/>
          <p14:tracePt t="36190" x="3197225" y="2655888"/>
          <p14:tracePt t="36198" x="3173413" y="2647950"/>
          <p14:tracePt t="36206" x="3149600" y="2647950"/>
          <p14:tracePt t="36215" x="3133725" y="2647950"/>
          <p14:tracePt t="36223" x="3125788" y="2632075"/>
          <p14:tracePt t="36232" x="3109913" y="2632075"/>
          <p14:tracePt t="36239" x="3092450" y="2632075"/>
          <p14:tracePt t="36248" x="3052763" y="2616200"/>
          <p14:tracePt t="36254" x="3044825" y="2616200"/>
          <p14:tracePt t="36263" x="3028950" y="2608263"/>
          <p14:tracePt t="36271" x="3013075" y="2608263"/>
          <p14:tracePt t="36278" x="3005138" y="2592388"/>
          <p14:tracePt t="36287" x="2989263" y="2592388"/>
          <p14:tracePt t="36294" x="2981325" y="2584450"/>
          <p14:tracePt t="36303" x="2957513" y="2576513"/>
          <p14:tracePt t="36310" x="2949575" y="2576513"/>
          <p14:tracePt t="36319" x="2925763" y="2576513"/>
          <p14:tracePt t="36334" x="2909888" y="2576513"/>
          <p14:tracePt t="36343" x="2901950" y="2576513"/>
          <p14:tracePt t="36358" x="2894013" y="2576513"/>
          <p14:tracePt t="36366" x="2886075" y="2576513"/>
          <p14:tracePt t="36375" x="2838450" y="2640013"/>
          <p14:tracePt t="36382" x="2838450" y="2647950"/>
          <p14:tracePt t="36390" x="2838450" y="2663825"/>
          <p14:tracePt t="36398" x="2838450" y="2735263"/>
          <p14:tracePt t="36406" x="2854325" y="2814638"/>
          <p14:tracePt t="36416" x="2854325" y="2878138"/>
          <p14:tracePt t="36423" x="2862263" y="2959100"/>
          <p14:tracePt t="36431" x="2878138" y="3014663"/>
          <p14:tracePt t="36439" x="2894013" y="3078163"/>
          <p14:tracePt t="36447" x="2901950" y="3157538"/>
          <p14:tracePt t="36455" x="2973388" y="3213100"/>
          <p14:tracePt t="36469" x="3092450" y="3294063"/>
          <p14:tracePt t="36472" x="3236913" y="3365500"/>
          <p14:tracePt t="36479" x="3371850" y="3405188"/>
          <p14:tracePt t="36487" x="3516313" y="3436938"/>
          <p14:tracePt t="36494" x="3730625" y="3468688"/>
          <p14:tracePt t="36502" x="3883025" y="3484563"/>
          <p14:tracePt t="36511" x="4057650" y="3484563"/>
          <p14:tracePt t="36519" x="4257675" y="3484563"/>
          <p14:tracePt t="36527" x="4416425" y="3476625"/>
          <p14:tracePt t="36534" x="4600575" y="3444875"/>
          <p14:tracePt t="36543" x="4743450" y="3381375"/>
          <p14:tracePt t="36550" x="4991100" y="3189288"/>
          <p14:tracePt t="36558" x="5094288" y="3038475"/>
          <p14:tracePt t="36566" x="5141913" y="2846388"/>
          <p14:tracePt t="36575" x="5141913" y="2647950"/>
          <p14:tracePt t="36582" x="5141913" y="2535238"/>
          <p14:tracePt t="36591" x="5141913" y="2432050"/>
          <p14:tracePt t="36599" x="5118100" y="2344738"/>
          <p14:tracePt t="36606" x="5094288" y="2305050"/>
          <p14:tracePt t="36618" x="5054600" y="2192338"/>
          <p14:tracePt t="36623" x="4983163" y="2128838"/>
          <p14:tracePt t="36631" x="4910138" y="2112963"/>
          <p14:tracePt t="36639" x="4854575" y="2089150"/>
          <p14:tracePt t="36647" x="4814888" y="2081213"/>
          <p14:tracePt t="36655" x="4799013" y="2081213"/>
          <p14:tracePt t="36662" x="4775200" y="2081213"/>
          <p14:tracePt t="36671" x="4759325" y="2081213"/>
          <p14:tracePt t="36678" x="4719638" y="2097088"/>
          <p14:tracePt t="36687" x="4632325" y="2112963"/>
          <p14:tracePt t="36694" x="4527550" y="2176463"/>
          <p14:tracePt t="36703" x="4416425" y="2208213"/>
          <p14:tracePt t="36711" x="4233863" y="2273300"/>
          <p14:tracePt t="36719" x="4160838" y="2305050"/>
          <p14:tracePt t="36727" x="3986213" y="2360613"/>
          <p14:tracePt t="36735" x="3833813" y="2471738"/>
          <p14:tracePt t="36742" x="3738563" y="2616200"/>
          <p14:tracePt t="36751" x="3667125" y="2647950"/>
          <p14:tracePt t="36759" x="3579813" y="2695575"/>
          <p14:tracePt t="36766" x="3500438" y="2790825"/>
          <p14:tracePt t="36774" x="3451225" y="2854325"/>
          <p14:tracePt t="36783" x="3435350" y="2901950"/>
          <p14:tracePt t="36790" x="3427413" y="2927350"/>
          <p14:tracePt t="36798" x="3427413" y="2959100"/>
          <p14:tracePt t="36806" x="3427413" y="2982913"/>
          <p14:tracePt t="36815" x="3427413" y="3006725"/>
          <p14:tracePt t="36822" x="3427413" y="3022600"/>
          <p14:tracePt t="36831" x="3435350" y="3038475"/>
          <p14:tracePt t="36839" x="3451225" y="3062288"/>
          <p14:tracePt t="36847" x="3500438" y="3070225"/>
          <p14:tracePt t="36855" x="3508375" y="3086100"/>
          <p14:tracePt t="36863" x="3540125" y="3086100"/>
          <p14:tracePt t="36871" x="3556000" y="3086100"/>
          <p14:tracePt t="36883" x="3579813" y="3086100"/>
          <p14:tracePt t="36887" x="3595688" y="3086100"/>
          <p14:tracePt t="36894" x="3643313" y="3086100"/>
          <p14:tracePt t="36903" x="3698875" y="3078163"/>
          <p14:tracePt t="36911" x="3722688" y="3014663"/>
          <p14:tracePt t="36919" x="3730625" y="2998788"/>
          <p14:tracePt t="36927" x="3746500" y="2982913"/>
          <p14:tracePt t="36935" x="3746500" y="2935288"/>
          <p14:tracePt t="36943" x="3746500" y="2901950"/>
          <p14:tracePt t="36951" x="3738563" y="2822575"/>
          <p14:tracePt t="36959" x="3714750" y="2735263"/>
          <p14:tracePt t="36966" x="3667125" y="2671763"/>
          <p14:tracePt t="36974" x="3563938" y="2543175"/>
          <p14:tracePt t="36982" x="3443288" y="2432050"/>
          <p14:tracePt t="36990" x="3363913" y="2392363"/>
          <p14:tracePt t="36998" x="3308350" y="2376488"/>
          <p14:tracePt t="37006" x="3292475" y="2376488"/>
          <p14:tracePt t="37018" x="3276600" y="2368550"/>
          <p14:tracePt t="37031" x="3268663" y="2368550"/>
          <p14:tracePt t="37047" x="3260725" y="2384425"/>
          <p14:tracePt t="37055" x="3244850" y="2392363"/>
          <p14:tracePt t="37064" x="3244850" y="2416175"/>
          <p14:tracePt t="37071" x="3236913" y="2432050"/>
          <p14:tracePt t="37079" x="3221038" y="2471738"/>
          <p14:tracePt t="37087" x="3221038" y="2495550"/>
          <p14:tracePt t="37094" x="3213100" y="2527300"/>
          <p14:tracePt t="37102" x="3213100" y="2576513"/>
          <p14:tracePt t="37111" x="3205163" y="2624138"/>
          <p14:tracePt t="37119" x="3205163" y="2719388"/>
          <p14:tracePt t="37127" x="3205163" y="2798763"/>
          <p14:tracePt t="37135" x="3213100" y="2854325"/>
          <p14:tracePt t="37143" x="3213100" y="2870200"/>
          <p14:tracePt t="37150" x="3213100" y="2886075"/>
          <p14:tracePt t="37159" x="3213100" y="2894013"/>
          <p14:tracePt t="37175" x="3213100" y="2901950"/>
          <p14:tracePt t="37303" x="3213100" y="2909888"/>
          <p14:tracePt t="37311" x="3213100" y="2919413"/>
          <p14:tracePt t="37319" x="3205163" y="2919413"/>
          <p14:tracePt t="37327" x="3197225" y="2927350"/>
          <p14:tracePt t="37335" x="3181350" y="2951163"/>
          <p14:tracePt t="37343" x="3165475" y="2998788"/>
          <p14:tracePt t="37351" x="3141663" y="3062288"/>
          <p14:tracePt t="37360" x="3125788" y="3173413"/>
          <p14:tracePt t="37366" x="3100388" y="3294063"/>
          <p14:tracePt t="37375" x="3068638" y="3389313"/>
          <p14:tracePt t="37382" x="3068638" y="3468688"/>
          <p14:tracePt t="37393" x="3060700" y="3524250"/>
          <p14:tracePt t="37399" x="3052763" y="3556000"/>
          <p14:tracePt t="37406" x="3052763" y="3571875"/>
          <p14:tracePt t="37416" x="3052763" y="3595688"/>
          <p14:tracePt t="37423" x="3052763" y="3613150"/>
          <p14:tracePt t="37430" x="3052763" y="3629025"/>
          <p14:tracePt t="37439" x="3052763" y="3652838"/>
          <p14:tracePt t="37451" x="3052763" y="3668713"/>
          <p14:tracePt t="37455" x="3052763" y="3676650"/>
          <p14:tracePt t="37464" x="3052763" y="3700463"/>
          <p14:tracePt t="37471" x="3052763" y="3708400"/>
          <p14:tracePt t="37478" x="3052763" y="3724275"/>
          <p14:tracePt t="37487" x="3036888" y="3756025"/>
          <p14:tracePt t="37495" x="3028950" y="3771900"/>
          <p14:tracePt t="37503" x="3013075" y="3779838"/>
          <p14:tracePt t="37511" x="2981325" y="3811588"/>
          <p14:tracePt t="37519" x="2957513" y="3851275"/>
          <p14:tracePt t="37527" x="2901950" y="3875088"/>
          <p14:tracePt t="37535" x="2830513" y="3930650"/>
          <p14:tracePt t="37543" x="2782888" y="3971925"/>
          <p14:tracePt t="37551" x="2725738" y="4027488"/>
          <p14:tracePt t="37559" x="2686050" y="4059238"/>
          <p14:tracePt t="37566" x="2606675" y="4098925"/>
          <p14:tracePt t="37575" x="2487613" y="4114800"/>
          <p14:tracePt t="37582" x="2416175" y="4154488"/>
          <p14:tracePt t="37591" x="2311400" y="4162425"/>
          <p14:tracePt t="37603" x="2255838" y="4178300"/>
          <p14:tracePt t="37606" x="2192338" y="4186238"/>
          <p14:tracePt t="37614" x="2176463" y="4186238"/>
          <p14:tracePt t="37622" x="2152650" y="4186238"/>
          <p14:tracePt t="37631" x="2136775" y="4186238"/>
          <p14:tracePt t="37639" x="2120900" y="4186238"/>
          <p14:tracePt t="37655" x="2112963" y="4186238"/>
          <p14:tracePt t="37756" x="2112963" y="4178300"/>
          <p14:tracePt t="37760" x="2112963" y="4170363"/>
          <p14:tracePt t="37767" x="2128838" y="4170363"/>
          <p14:tracePt t="37775" x="2128838" y="4154488"/>
          <p14:tracePt t="37782" x="2144713" y="4130675"/>
          <p14:tracePt t="37790" x="2152650" y="4122738"/>
          <p14:tracePt t="37799" x="2200275" y="4083050"/>
          <p14:tracePt t="37807" x="2208213" y="4067175"/>
          <p14:tracePt t="37815" x="2232025" y="4043363"/>
          <p14:tracePt t="37822" x="2247900" y="4027488"/>
          <p14:tracePt t="37832" x="2255838" y="4011613"/>
          <p14:tracePt t="37887" x="2224088" y="4027488"/>
          <p14:tracePt t="37895" x="2208213" y="4035425"/>
          <p14:tracePt t="37907" x="2192338" y="4059238"/>
          <p14:tracePt t="37910" x="2112963" y="4130675"/>
          <p14:tracePt t="37919" x="2049463" y="4186238"/>
          <p14:tracePt t="37927" x="2008188" y="4273550"/>
          <p14:tracePt t="37935" x="1960563" y="4298950"/>
          <p14:tracePt t="37943" x="1873250" y="4346575"/>
          <p14:tracePt t="37951" x="1857375" y="4362450"/>
          <p14:tracePt t="37959" x="1841500" y="4370388"/>
          <p14:tracePt t="37967" x="1825625" y="4386263"/>
          <p14:tracePt t="38071" x="1825625" y="4378325"/>
          <p14:tracePt t="38079" x="1825625" y="4370388"/>
          <p14:tracePt t="38087" x="1825625" y="4354513"/>
          <p14:tracePt t="38095" x="1817688" y="4346575"/>
          <p14:tracePt t="38103" x="1809750" y="4338638"/>
          <p14:tracePt t="38111" x="1801813" y="4330700"/>
          <p14:tracePt t="38119" x="1793875" y="4314825"/>
          <p14:tracePt t="38126" x="1778000" y="4314825"/>
          <p14:tracePt t="38135" x="1762125" y="4298950"/>
          <p14:tracePt t="38143" x="1738313" y="4291013"/>
          <p14:tracePt t="38151" x="1722438" y="4273550"/>
          <p14:tracePt t="38159" x="1651000" y="4257675"/>
          <p14:tracePt t="38167" x="1562100" y="4241800"/>
          <p14:tracePt t="38175" x="1498600" y="4210050"/>
          <p14:tracePt t="38183" x="1419225" y="4202113"/>
          <p14:tracePt t="38191" x="1274763" y="4178300"/>
          <p14:tracePt t="38198" x="1235075" y="4178300"/>
          <p14:tracePt t="38211" x="1163638" y="4178300"/>
          <p14:tracePt t="38215" x="1139825" y="4170363"/>
          <p14:tracePt t="38222" x="1076325" y="4170363"/>
          <p14:tracePt t="38231" x="1028700" y="4170363"/>
          <p14:tracePt t="38238" x="1020763" y="4170363"/>
          <p14:tracePt t="38247" x="989013" y="4170363"/>
          <p14:tracePt t="38255" x="941388" y="4186238"/>
          <p14:tracePt t="38263" x="917575" y="4194175"/>
          <p14:tracePt t="38271" x="900113" y="4210050"/>
          <p14:tracePt t="38279" x="852488" y="4217988"/>
          <p14:tracePt t="38287" x="828675" y="4233863"/>
          <p14:tracePt t="38294" x="812800" y="4249738"/>
          <p14:tracePt t="38303" x="804863" y="4249738"/>
          <p14:tracePt t="38311" x="796925" y="4257675"/>
          <p14:tracePt t="38320" x="788988" y="4257675"/>
          <p14:tracePt t="38375" x="788988" y="4265613"/>
          <p14:tracePt t="38391" x="788988" y="4273550"/>
          <p14:tracePt t="38423" x="788988" y="4281488"/>
          <p14:tracePt t="38527" x="781050" y="4281488"/>
          <p14:tracePt t="38535" x="773113" y="4273550"/>
          <p14:tracePt t="38543" x="757238" y="4273550"/>
          <p14:tracePt t="38552" x="741363" y="4257675"/>
          <p14:tracePt t="38559" x="717550" y="4257675"/>
          <p14:tracePt t="38569" x="709613" y="4257675"/>
          <p14:tracePt t="38575" x="701675" y="4257675"/>
          <p14:tracePt t="38583" x="693738" y="4257675"/>
          <p14:tracePt t="38591" x="677863" y="4257675"/>
          <p14:tracePt t="38599" x="669925" y="4257675"/>
          <p14:tracePt t="38607" x="661988" y="4257675"/>
          <p14:tracePt t="38615" x="661988" y="4249738"/>
          <p14:tracePt t="38622" x="654050" y="4249738"/>
          <p14:tracePt t="38638" x="646113" y="4249738"/>
          <p14:tracePt t="38646" x="638175" y="4241800"/>
          <p14:tracePt t="38662" x="630238" y="4241800"/>
          <p14:tracePt t="38670" x="622300" y="4241800"/>
          <p14:tracePt t="38686" x="614363" y="4241800"/>
          <p14:tracePt t="38695" x="606425" y="4241800"/>
          <p14:tracePt t="38702" x="590550" y="4241800"/>
          <p14:tracePt t="38718" x="582613" y="4241800"/>
          <p14:tracePt t="38735" x="574675" y="4241800"/>
          <p14:tracePt t="38751" x="566738" y="4241800"/>
          <p14:tracePt t="38761" x="558800" y="4241800"/>
          <p14:tracePt t="38776" x="550863" y="4241800"/>
          <p14:tracePt t="38783" x="541338" y="4241800"/>
          <p14:tracePt t="38792" x="533400" y="4241800"/>
          <p14:tracePt t="38799" x="525463" y="4241800"/>
          <p14:tracePt t="38807" x="525463" y="4233863"/>
          <p14:tracePt t="38984" x="533400" y="4233863"/>
          <p14:tracePt t="38992" x="550863" y="4233863"/>
          <p14:tracePt t="39001" x="574675" y="4233863"/>
          <p14:tracePt t="39007" x="590550" y="4225925"/>
          <p14:tracePt t="39015" x="606425" y="4225925"/>
          <p14:tracePt t="39023" x="622300" y="4210050"/>
          <p14:tracePt t="39031" x="630238" y="4210050"/>
          <p14:tracePt t="39038" x="646113" y="4210050"/>
          <p14:tracePt t="39047" x="654050" y="4210050"/>
          <p14:tracePt t="39054" x="661988" y="4210050"/>
          <p14:tracePt t="39063" x="677863" y="4210050"/>
          <p14:tracePt t="39070" x="685800" y="4210050"/>
          <p14:tracePt t="39086" x="693738" y="4210050"/>
          <p14:tracePt t="39095" x="701675" y="4210050"/>
          <p14:tracePt t="39102" x="709613" y="4210050"/>
          <p14:tracePt t="39118" x="717550" y="4210050"/>
          <p14:tracePt t="39143" x="725488" y="4210050"/>
          <p14:tracePt t="39151" x="725488" y="4217988"/>
          <p14:tracePt t="39159" x="733425" y="4217988"/>
          <p14:tracePt t="39168" x="741363" y="4225925"/>
          <p14:tracePt t="39175" x="749300" y="4225925"/>
          <p14:tracePt t="39184" x="757238" y="4233863"/>
          <p14:tracePt t="39191" x="765175" y="4241800"/>
          <p14:tracePt t="39199" x="773113" y="4257675"/>
          <p14:tracePt t="39206" x="788988" y="4265613"/>
          <p14:tracePt t="39215" x="796925" y="4273550"/>
          <p14:tracePt t="39222" x="804863" y="4281488"/>
          <p14:tracePt t="39230" x="820738" y="4281488"/>
          <p14:tracePt t="39239" x="820738" y="4291013"/>
          <p14:tracePt t="39247" x="836613" y="4291013"/>
          <p14:tracePt t="39254" x="844550" y="4291013"/>
          <p14:tracePt t="39263" x="860425" y="4291013"/>
          <p14:tracePt t="39271" x="884238" y="4291013"/>
          <p14:tracePt t="39279" x="917575" y="4291013"/>
          <p14:tracePt t="39286" x="965200" y="4291013"/>
          <p14:tracePt t="39294" x="1076325" y="4291013"/>
          <p14:tracePt t="39302" x="1139825" y="4291013"/>
          <p14:tracePt t="39311" x="1300163" y="4291013"/>
          <p14:tracePt t="39319" x="1585913" y="4281488"/>
          <p14:tracePt t="39327" x="1738313" y="4281488"/>
          <p14:tracePt t="39334" x="1920875" y="4265613"/>
          <p14:tracePt t="39342" x="2208213" y="4257675"/>
          <p14:tracePt t="39351" x="2359025" y="4257675"/>
          <p14:tracePt t="39359" x="2495550" y="4241800"/>
          <p14:tracePt t="39368" x="2646363" y="4241800"/>
          <p14:tracePt t="39377" x="2767013" y="4241800"/>
          <p14:tracePt t="39389" x="2838450" y="4233863"/>
          <p14:tracePt t="39391" x="2957513" y="4233863"/>
          <p14:tracePt t="39399" x="3021013" y="4225925"/>
          <p14:tracePt t="39407" x="3060700" y="4225925"/>
          <p14:tracePt t="39415" x="3117850" y="4225925"/>
          <p14:tracePt t="39423" x="3133725" y="4225925"/>
          <p14:tracePt t="39431" x="3173413" y="4225925"/>
          <p14:tracePt t="39439" x="3197225" y="4225925"/>
          <p14:tracePt t="39446" x="3213100" y="4225925"/>
          <p14:tracePt t="39455" x="3252788" y="4225925"/>
          <p14:tracePt t="39462" x="3276600" y="4225925"/>
          <p14:tracePt t="39470" x="3300413" y="4225925"/>
          <p14:tracePt t="39478" x="3308350" y="4225925"/>
          <p14:tracePt t="39495" x="3324225" y="4225925"/>
          <p14:tracePt t="39503" x="3332163" y="4225925"/>
          <p14:tracePt t="39511" x="3340100" y="4233863"/>
          <p14:tracePt t="39519" x="3355975" y="4233863"/>
          <p14:tracePt t="39527" x="3371850" y="4233863"/>
          <p14:tracePt t="39534" x="3395663" y="4233863"/>
          <p14:tracePt t="39542" x="3419475" y="4233863"/>
          <p14:tracePt t="39551" x="3484563" y="4241800"/>
          <p14:tracePt t="39559" x="3540125" y="4249738"/>
          <p14:tracePt t="39567" x="3571875" y="4257675"/>
          <p14:tracePt t="39575" x="3619500" y="4265613"/>
          <p14:tracePt t="39583" x="3706813" y="4265613"/>
          <p14:tracePt t="39591" x="3770313" y="4265613"/>
          <p14:tracePt t="39599" x="3843338" y="4281488"/>
          <p14:tracePt t="39606" x="3898900" y="4291013"/>
          <p14:tracePt t="39615" x="3938588" y="4298950"/>
          <p14:tracePt t="39623" x="3954463" y="4298950"/>
          <p14:tracePt t="39630" x="3978275" y="4306888"/>
          <p14:tracePt t="39639" x="3994150" y="4306888"/>
          <p14:tracePt t="39646" x="4002088" y="4306888"/>
          <p14:tracePt t="39655" x="4010025" y="4306888"/>
          <p14:tracePt t="39663" x="4017963" y="4306888"/>
          <p14:tracePt t="39670" x="4025900" y="4306888"/>
          <p14:tracePt t="39686" x="4025900" y="4298950"/>
          <p14:tracePt t="39914" x="4033838" y="4298950"/>
          <p14:tracePt t="39921" x="4049713" y="4298950"/>
          <p14:tracePt t="39934" x="4073525" y="4291013"/>
          <p14:tracePt t="39942" x="4081463" y="4291013"/>
          <p14:tracePt t="39951" x="4097338" y="4291013"/>
          <p14:tracePt t="39958" x="4129088" y="4281488"/>
          <p14:tracePt t="39967" x="4137025" y="4281488"/>
          <p14:tracePt t="39974" x="4144963" y="4281488"/>
          <p14:tracePt t="39982" x="4152900" y="4281488"/>
          <p14:tracePt t="39991" x="4160838" y="4281488"/>
          <p14:tracePt t="39999" x="4168775" y="4273550"/>
          <p14:tracePt t="40007" x="4176713" y="4273550"/>
          <p14:tracePt t="40015" x="4176713" y="4265613"/>
          <p14:tracePt t="40027" x="4184650" y="4265613"/>
          <p14:tracePt t="40045" x="4192588" y="4265613"/>
          <p14:tracePt t="40047" x="4210050" y="4257675"/>
          <p14:tracePt t="40063" x="4217988" y="4249738"/>
          <p14:tracePt t="40078" x="4225925" y="4249738"/>
          <p14:tracePt t="40103" x="4233863" y="4241800"/>
          <p14:tracePt t="40174" x="4241800" y="4241800"/>
          <p14:tracePt t="40182" x="4241800" y="4233863"/>
          <p14:tracePt t="40190" x="4241800" y="4225925"/>
          <p14:tracePt t="40199" x="4249738" y="4217988"/>
          <p14:tracePt t="40238" x="4257675" y="4217988"/>
          <p14:tracePt t="40543" x="4257675" y="4210050"/>
          <p14:tracePt t="40552" x="4265613" y="4210050"/>
          <p14:tracePt t="41087" x="4265613" y="4194175"/>
          <p14:tracePt t="41095" x="4273550" y="4170363"/>
          <p14:tracePt t="41102" x="4273550" y="4154488"/>
          <p14:tracePt t="41111" x="4289425" y="4090988"/>
          <p14:tracePt t="41119" x="4297363" y="3971925"/>
          <p14:tracePt t="41128" x="4313238" y="3875088"/>
          <p14:tracePt t="41135" x="4352925" y="3732213"/>
          <p14:tracePt t="41143" x="4360863" y="3579813"/>
          <p14:tracePt t="41151" x="4384675" y="3373438"/>
          <p14:tracePt t="41159" x="4392613" y="3236913"/>
          <p14:tracePt t="41167" x="4392613" y="3078163"/>
          <p14:tracePt t="41174" x="4392613" y="2967038"/>
          <p14:tracePt t="41182" x="4392613" y="2838450"/>
          <p14:tracePt t="41191" x="4384675" y="2751138"/>
          <p14:tracePt t="41199" x="4376738" y="2719388"/>
          <p14:tracePt t="41207" x="4360863" y="2671763"/>
          <p14:tracePt t="41215" x="4352925" y="2584450"/>
          <p14:tracePt t="41223" x="4305300" y="2559050"/>
          <p14:tracePt t="41231" x="4305300" y="2519363"/>
          <p14:tracePt t="41239" x="4297363" y="2503488"/>
          <p14:tracePt t="41246" x="4281488" y="2495550"/>
          <p14:tracePt t="41255" x="4273550" y="2479675"/>
          <p14:tracePt t="41262" x="4265613" y="2471738"/>
          <p14:tracePt t="41271" x="4257675" y="2463800"/>
          <p14:tracePt t="41279" x="4241800" y="2455863"/>
          <p14:tracePt t="41286" x="4225925" y="2432050"/>
          <p14:tracePt t="41294" x="4210050" y="2416175"/>
          <p14:tracePt t="41302" x="4192588" y="2400300"/>
          <p14:tracePt t="41311" x="4176713" y="2352675"/>
          <p14:tracePt t="41319" x="4137025" y="2328863"/>
          <p14:tracePt t="41328" x="4049713" y="2297113"/>
          <p14:tracePt t="41335" x="3978275" y="2289175"/>
          <p14:tracePt t="41344" x="3906838" y="2289175"/>
          <p14:tracePt t="41351" x="3851275" y="2273300"/>
          <p14:tracePt t="41358" x="3817938" y="2273300"/>
          <p14:tracePt t="41367" x="3778250" y="2273300"/>
          <p14:tracePt t="41375" x="3746500" y="2273300"/>
          <p14:tracePt t="41383" x="3730625" y="2273300"/>
          <p14:tracePt t="41392" x="3714750" y="2273300"/>
          <p14:tracePt t="41407" x="3698875" y="2273300"/>
          <p14:tracePt t="41415" x="3683000" y="2273300"/>
          <p14:tracePt t="41423" x="3627438" y="2273300"/>
          <p14:tracePt t="41430" x="3611563" y="2273300"/>
          <p14:tracePt t="41440" x="3595688" y="2273300"/>
          <p14:tracePt t="41446" x="3587750" y="2273300"/>
          <p14:tracePt t="41455" x="3556000" y="2273300"/>
          <p14:tracePt t="41463" x="3508375" y="2273300"/>
          <p14:tracePt t="41471" x="3395663" y="2273300"/>
          <p14:tracePt t="41479" x="3332163" y="2273300"/>
          <p14:tracePt t="41487" x="3221038" y="2273300"/>
          <p14:tracePt t="41495" x="3109913" y="2273300"/>
          <p14:tracePt t="41502" x="3013075" y="2273300"/>
          <p14:tracePt t="41512" x="2941638" y="2273300"/>
          <p14:tracePt t="41519" x="2854325" y="2273300"/>
          <p14:tracePt t="41528" x="2790825" y="2273300"/>
          <p14:tracePt t="41535" x="2751138" y="2273300"/>
          <p14:tracePt t="41544" x="2725738" y="2273300"/>
          <p14:tracePt t="41551" x="2709863" y="2281238"/>
          <p14:tracePt t="41567" x="2701925" y="2281238"/>
          <p14:tracePt t="41671" x="2709863" y="2281238"/>
          <p14:tracePt t="41687" x="2709863" y="2273300"/>
          <p14:tracePt t="41711" x="2709863" y="2265363"/>
          <p14:tracePt t="41737" x="2701925" y="2265363"/>
          <p14:tracePt t="41744" x="2693988" y="2265363"/>
          <p14:tracePt t="41751" x="2678113" y="2265363"/>
          <p14:tracePt t="41759" x="2670175" y="2273300"/>
          <p14:tracePt t="41767" x="2662238" y="2281238"/>
          <p14:tracePt t="41775" x="2646363" y="2281238"/>
          <p14:tracePt t="41783" x="2614613" y="2297113"/>
          <p14:tracePt t="41791" x="2598738" y="2305050"/>
          <p14:tracePt t="41799" x="2582863" y="2312988"/>
          <p14:tracePt t="41807" x="2559050" y="2320925"/>
          <p14:tracePt t="41815" x="2543175" y="2328863"/>
          <p14:tracePt t="41823" x="2495550" y="2344738"/>
          <p14:tracePt t="41831" x="2471738" y="2360613"/>
          <p14:tracePt t="41839" x="2455863" y="2360613"/>
          <p14:tracePt t="41846" x="2439988" y="2376488"/>
          <p14:tracePt t="41855" x="2432050" y="2384425"/>
          <p14:tracePt t="41862" x="2424113" y="2392363"/>
          <p14:tracePt t="41871" x="2408238" y="2400300"/>
          <p14:tracePt t="41881" x="2400300" y="2400300"/>
          <p14:tracePt t="41887" x="2392363" y="2416175"/>
          <p14:tracePt t="41903" x="2384425" y="2424113"/>
          <p14:tracePt t="41918" x="2374900" y="2439988"/>
          <p14:tracePt t="41927" x="2374900" y="2455863"/>
          <p14:tracePt t="41934" x="2366963" y="2455863"/>
          <p14:tracePt t="41944" x="2366963" y="2471738"/>
          <p14:tracePt t="41950" x="2359025" y="2487613"/>
          <p14:tracePt t="41958" x="2359025" y="2495550"/>
          <p14:tracePt t="41966" x="2359025" y="2503488"/>
          <p14:tracePt t="41974" x="2359025" y="2519363"/>
          <p14:tracePt t="41983" x="2359025" y="2535238"/>
          <p14:tracePt t="41991" x="2359025" y="2551113"/>
          <p14:tracePt t="41999" x="2359025" y="2559050"/>
          <p14:tracePt t="42006" x="2366963" y="2584450"/>
          <p14:tracePt t="42015" x="2374900" y="2600325"/>
          <p14:tracePt t="42023" x="2384425" y="2640013"/>
          <p14:tracePt t="42031" x="2392363" y="2647950"/>
          <p14:tracePt t="42039" x="2400300" y="2663825"/>
          <p14:tracePt t="42047" x="2400300" y="2679700"/>
          <p14:tracePt t="42055" x="2408238" y="2687638"/>
          <p14:tracePt t="42062" x="2416175" y="2703513"/>
          <p14:tracePt t="42071" x="2424113" y="2727325"/>
          <p14:tracePt t="42079" x="2432050" y="2751138"/>
          <p14:tracePt t="42086" x="2432050" y="2759075"/>
          <p14:tracePt t="42094" x="2447925" y="2774950"/>
          <p14:tracePt t="42102" x="2447925" y="2782888"/>
          <p14:tracePt t="42111" x="2455863" y="2790825"/>
          <p14:tracePt t="42119" x="2455863" y="2798763"/>
          <p14:tracePt t="42127" x="2471738" y="2806700"/>
          <p14:tracePt t="42144" x="2479675" y="2814638"/>
          <p14:tracePt t="42150" x="2479675" y="2822575"/>
          <p14:tracePt t="42162" x="2495550" y="2830513"/>
          <p14:tracePt t="42167" x="2495550" y="2838450"/>
          <p14:tracePt t="42175" x="2503488" y="2846388"/>
          <p14:tracePt t="42182" x="2511425" y="2846388"/>
          <p14:tracePt t="42190" x="2519363" y="2854325"/>
          <p14:tracePt t="42199" x="2519363" y="2862263"/>
          <p14:tracePt t="42206" x="2535238" y="2862263"/>
          <p14:tracePt t="42214" x="2543175" y="2862263"/>
          <p14:tracePt t="42223" x="2559050" y="2878138"/>
          <p14:tracePt t="42230" x="2566988" y="2878138"/>
          <p14:tracePt t="42239" x="2582863" y="2878138"/>
          <p14:tracePt t="42247" x="2606675" y="2878138"/>
          <p14:tracePt t="42255" x="2614613" y="2878138"/>
          <p14:tracePt t="42262" x="2638425" y="2878138"/>
          <p14:tracePt t="42271" x="2646363" y="2878138"/>
          <p14:tracePt t="42278" x="2662238" y="2878138"/>
          <p14:tracePt t="42286" x="2686050" y="2878138"/>
          <p14:tracePt t="42298" x="2701925" y="2878138"/>
          <p14:tracePt t="42303" x="2741613" y="2878138"/>
          <p14:tracePt t="42310" x="2798763" y="2886075"/>
          <p14:tracePt t="42319" x="2830513" y="2886075"/>
          <p14:tracePt t="42327" x="2909888" y="2886075"/>
          <p14:tracePt t="42335" x="2957513" y="2886075"/>
          <p14:tracePt t="42344" x="2981325" y="2886075"/>
          <p14:tracePt t="42351" x="3044825" y="2901950"/>
          <p14:tracePt t="42359" x="3068638" y="2901950"/>
          <p14:tracePt t="42367" x="3084513" y="2901950"/>
          <p14:tracePt t="42374" x="3100388" y="2901950"/>
          <p14:tracePt t="42383" x="3125788" y="2909888"/>
          <p14:tracePt t="42390" x="3141663" y="2909888"/>
          <p14:tracePt t="42399" x="3189288" y="2909888"/>
          <p14:tracePt t="42406" x="3213100" y="2909888"/>
          <p14:tracePt t="42415" x="3228975" y="2909888"/>
          <p14:tracePt t="42423" x="3244850" y="2909888"/>
          <p14:tracePt t="42431" x="3268663" y="2909888"/>
          <p14:tracePt t="42439" x="3300413" y="2909888"/>
          <p14:tracePt t="42451" x="3316288" y="2909888"/>
          <p14:tracePt t="42455" x="3363913" y="2909888"/>
          <p14:tracePt t="42462" x="3427413" y="2909888"/>
          <p14:tracePt t="42471" x="3476625" y="2901950"/>
          <p14:tracePt t="42478" x="3532188" y="2901950"/>
          <p14:tracePt t="42486" x="3563938" y="2901950"/>
          <p14:tracePt t="42494" x="3643313" y="2870200"/>
          <p14:tracePt t="42502" x="3698875" y="2854325"/>
          <p14:tracePt t="42510" x="3714750" y="2846388"/>
          <p14:tracePt t="42519" x="3730625" y="2830513"/>
          <p14:tracePt t="42526" x="3762375" y="2806700"/>
          <p14:tracePt t="42535" x="3778250" y="2751138"/>
          <p14:tracePt t="42543" x="3786188" y="2735263"/>
          <p14:tracePt t="42551" x="3794125" y="2687638"/>
          <p14:tracePt t="42560" x="3794125" y="2608263"/>
          <p14:tracePt t="42567" x="3794125" y="2576513"/>
          <p14:tracePt t="42576" x="3794125" y="2527300"/>
          <p14:tracePt t="42583" x="3794125" y="2479675"/>
          <p14:tracePt t="42590" x="3794125" y="2455863"/>
          <p14:tracePt t="42602" x="3794125" y="2439988"/>
          <p14:tracePt t="42606" x="3794125" y="2416175"/>
          <p14:tracePt t="42623" x="3794125" y="2400300"/>
          <p14:tracePt t="42631" x="3778250" y="2400300"/>
          <p14:tracePt t="42639" x="3770313" y="2400300"/>
          <p14:tracePt t="42646" x="3746500" y="2384425"/>
          <p14:tracePt t="42655" x="3730625" y="2376488"/>
          <p14:tracePt t="42662" x="3714750" y="2376488"/>
          <p14:tracePt t="42671" x="3659188" y="2360613"/>
          <p14:tracePt t="42678" x="3627438" y="2352675"/>
          <p14:tracePt t="42687" x="3579813" y="2344738"/>
          <p14:tracePt t="42694" x="3500438" y="2344738"/>
          <p14:tracePt t="42702" x="3435350" y="2344738"/>
          <p14:tracePt t="42711" x="3355975" y="2344738"/>
          <p14:tracePt t="42719" x="3276600" y="2344738"/>
          <p14:tracePt t="42727" x="3213100" y="2344738"/>
          <p14:tracePt t="42735" x="3133725" y="2344738"/>
          <p14:tracePt t="42744" x="3021013" y="2344738"/>
          <p14:tracePt t="42751" x="2925763" y="2344738"/>
          <p14:tracePt t="42760" x="2854325" y="2344738"/>
          <p14:tracePt t="42767" x="2798763" y="2352675"/>
          <p14:tracePt t="42776" x="2725738" y="2360613"/>
          <p14:tracePt t="42783" x="2709863" y="2376488"/>
          <p14:tracePt t="42790" x="2686050" y="2376488"/>
          <p14:tracePt t="42799" x="2590800" y="2400300"/>
          <p14:tracePt t="42806" x="2574925" y="2416175"/>
          <p14:tracePt t="42815" x="2559050" y="2432050"/>
          <p14:tracePt t="42822" x="2543175" y="2487613"/>
          <p14:tracePt t="42831" x="2519363" y="2519363"/>
          <p14:tracePt t="42839" x="2503488" y="2600325"/>
          <p14:tracePt t="42846" x="2471738" y="2687638"/>
          <p14:tracePt t="42855" x="2455863" y="2782888"/>
          <p14:tracePt t="42862" x="2424113" y="2862263"/>
          <p14:tracePt t="42871" x="2408238" y="2951163"/>
          <p14:tracePt t="42879" x="2400300" y="3046413"/>
          <p14:tracePt t="42887" x="2384425" y="3086100"/>
          <p14:tracePt t="42895" x="2384425" y="3173413"/>
          <p14:tracePt t="42902" x="2384425" y="3205163"/>
          <p14:tracePt t="42911" x="2384425" y="3221038"/>
          <p14:tracePt t="42919" x="2384425" y="3244850"/>
          <p14:tracePt t="42927" x="2384425" y="3262313"/>
          <p14:tracePt t="42935" x="2400300" y="3278188"/>
          <p14:tracePt t="42944" x="2408238" y="3302000"/>
          <p14:tracePt t="42951" x="2424113" y="3317875"/>
          <p14:tracePt t="42960" x="2424113" y="3333750"/>
          <p14:tracePt t="42967" x="2439988" y="3365500"/>
          <p14:tracePt t="42976" x="2455863" y="3373438"/>
          <p14:tracePt t="42983" x="2471738" y="3389313"/>
          <p14:tracePt t="42991" x="2503488" y="3405188"/>
          <p14:tracePt t="42999" x="2519363" y="3421063"/>
          <p14:tracePt t="43006" x="2574925" y="3429000"/>
          <p14:tracePt t="43015" x="2638425" y="3444875"/>
          <p14:tracePt t="43022" x="2717800" y="3444875"/>
          <p14:tracePt t="43031" x="2830513" y="3444875"/>
          <p14:tracePt t="43039" x="2949575" y="3444875"/>
          <p14:tracePt t="43046" x="3021013" y="3444875"/>
          <p14:tracePt t="43055" x="3173413" y="3444875"/>
          <p14:tracePt t="43062" x="3236913" y="3436938"/>
          <p14:tracePt t="43071" x="3340100" y="3421063"/>
          <p14:tracePt t="43078" x="3459163" y="3405188"/>
          <p14:tracePt t="43087" x="3556000" y="3365500"/>
          <p14:tracePt t="43094" x="3611563" y="3325813"/>
          <p14:tracePt t="43102" x="3643313" y="3278188"/>
          <p14:tracePt t="43111" x="3683000" y="3221038"/>
          <p14:tracePt t="43119" x="3706813" y="3181350"/>
          <p14:tracePt t="43126" x="3722688" y="3133725"/>
          <p14:tracePt t="43135" x="3730625" y="3078163"/>
          <p14:tracePt t="43143" x="3738563" y="3046413"/>
          <p14:tracePt t="43151" x="3738563" y="2974975"/>
          <p14:tracePt t="43160" x="3738563" y="2886075"/>
          <p14:tracePt t="43167" x="3738563" y="2854325"/>
          <p14:tracePt t="43176" x="3738563" y="2806700"/>
          <p14:tracePt t="43183" x="3730625" y="2751138"/>
          <p14:tracePt t="43191" x="3730625" y="2719388"/>
          <p14:tracePt t="43199" x="3698875" y="2671763"/>
          <p14:tracePt t="43206" x="3683000" y="2616200"/>
          <p14:tracePt t="43215" x="3627438" y="2576513"/>
          <p14:tracePt t="43223" x="3540125" y="2519363"/>
          <p14:tracePt t="43231" x="3524250" y="2495550"/>
          <p14:tracePt t="43239" x="3411538" y="2463800"/>
          <p14:tracePt t="43246" x="3355975" y="2439988"/>
          <p14:tracePt t="43254" x="3332163" y="2416175"/>
          <p14:tracePt t="43262" x="3292475" y="2408238"/>
          <p14:tracePt t="43271" x="3205163" y="2408238"/>
          <p14:tracePt t="43278" x="3189288" y="2408238"/>
          <p14:tracePt t="43287" x="3149600" y="2408238"/>
          <p14:tracePt t="43294" x="3028950" y="2416175"/>
          <p14:tracePt t="43302" x="2965450" y="2416175"/>
          <p14:tracePt t="43311" x="2925763" y="2424113"/>
          <p14:tracePt t="43319" x="2870200" y="2439988"/>
          <p14:tracePt t="43326" x="2854325" y="2447925"/>
          <p14:tracePt t="43335" x="2838450" y="2463800"/>
          <p14:tracePt t="43343" x="2822575" y="2471738"/>
          <p14:tracePt t="43351" x="2806700" y="2487613"/>
          <p14:tracePt t="43367" x="2798763" y="2503488"/>
          <p14:tracePt t="43375" x="2790825" y="2551113"/>
          <p14:tracePt t="43383" x="2790825" y="2576513"/>
          <p14:tracePt t="43392" x="2790825" y="2616200"/>
          <p14:tracePt t="43398" x="2790825" y="2663825"/>
          <p14:tracePt t="43406" x="2790825" y="2727325"/>
          <p14:tracePt t="43415" x="2790825" y="2806700"/>
          <p14:tracePt t="43422" x="2790825" y="2886075"/>
          <p14:tracePt t="43431" x="2790825" y="2951163"/>
          <p14:tracePt t="43439" x="2790825" y="3030538"/>
          <p14:tracePt t="43447" x="2798763" y="3109913"/>
          <p14:tracePt t="43455" x="2814638" y="3149600"/>
          <p14:tracePt t="43462" x="2830513" y="3197225"/>
          <p14:tracePt t="43471" x="2870200" y="3228975"/>
          <p14:tracePt t="43478" x="2878138" y="3236913"/>
          <p14:tracePt t="43487" x="2894013" y="3252788"/>
          <p14:tracePt t="43494" x="2909888" y="3262313"/>
          <p14:tracePt t="43502" x="2925763" y="3270250"/>
          <p14:tracePt t="43511" x="2973388" y="3278188"/>
          <p14:tracePt t="43519" x="2997200" y="3278188"/>
          <p14:tracePt t="43528" x="3060700" y="3278188"/>
          <p14:tracePt t="43535" x="3117850" y="3278188"/>
          <p14:tracePt t="43543" x="3133725" y="3278188"/>
          <p14:tracePt t="43551" x="3197225" y="3278188"/>
          <p14:tracePt t="43561" x="3252788" y="3270250"/>
          <p14:tracePt t="43567" x="3348038" y="3252788"/>
          <p14:tracePt t="43575" x="3427413" y="3244850"/>
          <p14:tracePt t="43583" x="3516313" y="3221038"/>
          <p14:tracePt t="43592" x="3579813" y="3189288"/>
          <p14:tracePt t="43599" x="3627438" y="3141663"/>
          <p14:tracePt t="43606" x="3659188" y="3094038"/>
          <p14:tracePt t="43615" x="3730625" y="3062288"/>
          <p14:tracePt t="43622" x="3730625" y="3046413"/>
          <p14:tracePt t="43632" x="3746500" y="3006725"/>
          <p14:tracePt t="43639" x="3746500" y="2982913"/>
          <p14:tracePt t="43647" x="3762375" y="2967038"/>
          <p14:tracePt t="43655" x="3770313" y="2951163"/>
          <p14:tracePt t="43662" x="3770313" y="2943225"/>
          <p14:tracePt t="43671" x="3770313" y="2935288"/>
          <p14:tracePt t="43678" x="3778250" y="2927350"/>
          <p14:tracePt t="43687" x="3778250" y="2919413"/>
          <p14:tracePt t="43694" x="3778250" y="2909888"/>
          <p14:tracePt t="43710" x="3786188" y="2901950"/>
          <p14:tracePt t="43719" x="3794125" y="2886075"/>
          <p14:tracePt t="43727" x="3802063" y="2878138"/>
          <p14:tracePt t="43735" x="3833813" y="2862263"/>
          <p14:tracePt t="43742" x="3851275" y="2846388"/>
          <p14:tracePt t="43751" x="3906838" y="2830513"/>
          <p14:tracePt t="43760" x="3946525" y="2822575"/>
          <p14:tracePt t="43767" x="3962400" y="2806700"/>
          <p14:tracePt t="43775" x="4010025" y="2798763"/>
          <p14:tracePt t="43782" x="4081463" y="2782888"/>
          <p14:tracePt t="43792" x="4121150" y="2774950"/>
          <p14:tracePt t="43799" x="4176713" y="2774950"/>
          <p14:tracePt t="43806" x="4210050" y="2774950"/>
          <p14:tracePt t="43815" x="4217988" y="2774950"/>
          <p14:tracePt t="43823" x="4233863" y="2774950"/>
          <p14:tracePt t="43871" x="4233863" y="2767013"/>
          <p14:tracePt t="43878" x="4217988" y="2759075"/>
          <p14:tracePt t="43887" x="4200525" y="2751138"/>
          <p14:tracePt t="43894" x="4152900" y="2743200"/>
          <p14:tracePt t="43903" x="4057650" y="2727325"/>
          <p14:tracePt t="43910" x="4010025" y="2727325"/>
          <p14:tracePt t="43918" x="3898900" y="2727325"/>
          <p14:tracePt t="43927" x="3833813" y="2727325"/>
          <p14:tracePt t="43934" x="3667125" y="2727325"/>
          <p14:tracePt t="43943" x="3476625" y="2727325"/>
          <p14:tracePt t="43951" x="3355975" y="2727325"/>
          <p14:tracePt t="43962" x="3165475" y="2727325"/>
          <p14:tracePt t="43967" x="3013075" y="2727325"/>
          <p14:tracePt t="43975" x="2854325" y="2727325"/>
          <p14:tracePt t="43983" x="2751138" y="2727325"/>
          <p14:tracePt t="43993" x="2662238" y="2727325"/>
          <p14:tracePt t="43999" x="2598738" y="2727325"/>
          <p14:tracePt t="44007" x="2582863" y="2727325"/>
          <p14:tracePt t="44015" x="2559050" y="2727325"/>
          <p14:tracePt t="44023" x="2551113" y="2743200"/>
          <p14:tracePt t="44031" x="2535238" y="2751138"/>
          <p14:tracePt t="44039" x="2535238" y="2759075"/>
          <p14:tracePt t="44047" x="2535238" y="2814638"/>
          <p14:tracePt t="44055" x="2535238" y="2846388"/>
          <p14:tracePt t="44063" x="2535238" y="2919413"/>
          <p14:tracePt t="44071" x="2543175" y="3006725"/>
          <p14:tracePt t="44078" x="2566988" y="3101975"/>
          <p14:tracePt t="44087" x="2638425" y="3252788"/>
          <p14:tracePt t="44094" x="2693988" y="3389313"/>
          <p14:tracePt t="44103" x="2838450" y="3516313"/>
          <p14:tracePt t="44114" x="2997200" y="3668713"/>
          <p14:tracePt t="44119" x="3092450" y="3700463"/>
          <p14:tracePt t="44127" x="3173413" y="3724275"/>
          <p14:tracePt t="44134" x="3324225" y="3732213"/>
          <p14:tracePt t="44144" x="3435350" y="3732213"/>
          <p14:tracePt t="44150" x="3563938" y="3732213"/>
          <p14:tracePt t="44164" x="3683000" y="3732213"/>
          <p14:tracePt t="44167" x="3810000" y="3692525"/>
          <p14:tracePt t="44176" x="3883025" y="3676650"/>
          <p14:tracePt t="44182" x="3970338" y="3621088"/>
          <p14:tracePt t="44193" x="4073525" y="3556000"/>
          <p14:tracePt t="44199" x="4129088" y="3484563"/>
          <p14:tracePt t="44208" x="4192588" y="3405188"/>
          <p14:tracePt t="44215" x="4210050" y="3317875"/>
          <p14:tracePt t="44223" x="4225925" y="3286125"/>
          <p14:tracePt t="44231" x="4225925" y="3205163"/>
          <p14:tracePt t="44239" x="4217988" y="3094038"/>
          <p14:tracePt t="44246" x="4217988" y="3062288"/>
          <p14:tracePt t="44255" x="4200525" y="2982913"/>
          <p14:tracePt t="44269" x="4160838" y="2927350"/>
          <p14:tracePt t="44272" x="4073525" y="2814638"/>
          <p14:tracePt t="44281" x="3978275" y="2727325"/>
          <p14:tracePt t="44287" x="3817938" y="2608263"/>
          <p14:tracePt t="44294" x="3690938" y="2519363"/>
          <p14:tracePt t="44302" x="3532188" y="2511425"/>
          <p14:tracePt t="44311" x="3411538" y="2503488"/>
          <p14:tracePt t="44318" x="3308350" y="2503488"/>
          <p14:tracePt t="44326" x="3165475" y="2503488"/>
          <p14:tracePt t="44335" x="3068638" y="2503488"/>
          <p14:tracePt t="44343" x="2957513" y="2519363"/>
          <p14:tracePt t="44350" x="2901950" y="2527300"/>
          <p14:tracePt t="44358" x="2870200" y="2559050"/>
          <p14:tracePt t="44367" x="2846388" y="2576513"/>
          <p14:tracePt t="44375" x="2822575" y="2600325"/>
          <p14:tracePt t="44382" x="2806700" y="2679700"/>
          <p14:tracePt t="44392" x="2798763" y="2695575"/>
          <p14:tracePt t="44399" x="2782888" y="2711450"/>
          <p14:tracePt t="44408" x="2782888" y="2759075"/>
          <p14:tracePt t="44419" x="2782888" y="2774950"/>
          <p14:tracePt t="44422" x="2782888" y="2846388"/>
          <p14:tracePt t="44431" x="2782888" y="2935288"/>
          <p14:tracePt t="44439" x="2782888" y="2951163"/>
          <p14:tracePt t="44448" x="2814638" y="3014663"/>
          <p14:tracePt t="44455" x="2854325" y="3078163"/>
          <p14:tracePt t="44462" x="2909888" y="3141663"/>
          <p14:tracePt t="44471" x="2965450" y="3197225"/>
          <p14:tracePt t="44478" x="3036888" y="3252788"/>
          <p14:tracePt t="44487" x="3149600" y="3286125"/>
          <p14:tracePt t="44494" x="3228975" y="3302000"/>
          <p14:tracePt t="44503" x="3324225" y="3302000"/>
          <p14:tracePt t="44510" x="3459163" y="3302000"/>
          <p14:tracePt t="44518" x="3571875" y="3302000"/>
          <p14:tracePt t="44526" x="3635375" y="3302000"/>
          <p14:tracePt t="44535" x="3746500" y="3270250"/>
          <p14:tracePt t="44543" x="3802063" y="3221038"/>
          <p14:tracePt t="44551" x="3843338" y="3165475"/>
          <p14:tracePt t="44558" x="3867150" y="3125788"/>
          <p14:tracePt t="44571" x="3875088" y="3117850"/>
          <p14:tracePt t="44575" x="3890963" y="3062288"/>
          <p14:tracePt t="44582" x="3890963" y="3046413"/>
          <p14:tracePt t="44592" x="3890963" y="3006725"/>
          <p14:tracePt t="44599" x="3890963" y="2998788"/>
          <p14:tracePt t="44608" x="3867150" y="2935288"/>
          <p14:tracePt t="44617" x="3810000" y="2886075"/>
          <p14:tracePt t="44629" x="3762375" y="2830513"/>
          <p14:tracePt t="44631" x="3746500" y="2790825"/>
          <p14:tracePt t="44639" x="3659188" y="2767013"/>
          <p14:tracePt t="44648" x="3587750" y="2751138"/>
          <p14:tracePt t="44655" x="3484563" y="2735263"/>
          <p14:tracePt t="44663" x="3395663" y="2735263"/>
          <p14:tracePt t="44671" x="3332163" y="2743200"/>
          <p14:tracePt t="44680" x="3316288" y="2743200"/>
          <p14:tracePt t="44687" x="3268663" y="2759075"/>
          <p14:tracePt t="44694" x="3244850" y="2790825"/>
          <p14:tracePt t="44703" x="3228975" y="2798763"/>
          <p14:tracePt t="44711" x="3221038" y="2814638"/>
          <p14:tracePt t="44718" x="3213100" y="2838450"/>
          <p14:tracePt t="44727" x="3213100" y="2854325"/>
          <p14:tracePt t="44734" x="3213100" y="2894013"/>
          <p14:tracePt t="44743" x="3213100" y="2919413"/>
          <p14:tracePt t="44751" x="3236913" y="2959100"/>
          <p14:tracePt t="44758" x="3268663" y="3030538"/>
          <p14:tracePt t="44767" x="3316288" y="3125788"/>
          <p14:tracePt t="44775" x="3332163" y="3141663"/>
          <p14:tracePt t="44782" x="3363913" y="3189288"/>
          <p14:tracePt t="44791" x="3435350" y="3221038"/>
          <p14:tracePt t="44798" x="3484563" y="3244850"/>
          <p14:tracePt t="44808" x="3532188" y="3244850"/>
          <p14:tracePt t="44815" x="3603625" y="3252788"/>
          <p14:tracePt t="44823" x="3643313" y="3252788"/>
          <p14:tracePt t="44831" x="3667125" y="3252788"/>
          <p14:tracePt t="44839" x="3683000" y="3252788"/>
          <p14:tracePt t="44847" x="3706813" y="3228975"/>
          <p14:tracePt t="44855" x="3706813" y="3213100"/>
          <p14:tracePt t="44863" x="3714750" y="3189288"/>
          <p14:tracePt t="44871" x="3714750" y="3157538"/>
          <p14:tracePt t="44879" x="3714750" y="3086100"/>
          <p14:tracePt t="44895" x="3714750" y="2935288"/>
          <p14:tracePt t="44903" x="3714750" y="2830513"/>
          <p14:tracePt t="44911" x="3698875" y="2743200"/>
          <p14:tracePt t="44918" x="3683000" y="2703513"/>
          <p14:tracePt t="44926" x="3683000" y="2663825"/>
          <p14:tracePt t="44935" x="3643313" y="2632075"/>
          <p14:tracePt t="44943" x="3627438" y="2616200"/>
          <p14:tracePt t="44950" x="3579813" y="2616200"/>
          <p14:tracePt t="44960" x="3548063" y="2616200"/>
          <p14:tracePt t="44967" x="3500438" y="2616200"/>
          <p14:tracePt t="44974" x="3411538" y="2624138"/>
          <p14:tracePt t="44983" x="3379788" y="2655888"/>
          <p14:tracePt t="44992" x="3355975" y="2671763"/>
          <p14:tracePt t="44999" x="3308350" y="2687638"/>
          <p14:tracePt t="45008" x="3268663" y="2711450"/>
          <p14:tracePt t="45015" x="3260725" y="2727325"/>
          <p14:tracePt t="45023" x="3244850" y="2735263"/>
          <p14:tracePt t="45031" x="3244850" y="2759075"/>
          <p14:tracePt t="45039" x="3244850" y="2774950"/>
          <p14:tracePt t="45047" x="3236913" y="2782888"/>
          <p14:tracePt t="45057" x="3236913" y="2806700"/>
          <p14:tracePt t="45065" x="3236913" y="2814638"/>
          <p14:tracePt t="45071" x="3236913" y="2830513"/>
          <p14:tracePt t="45079" x="3236913" y="2846388"/>
          <p14:tracePt t="45087" x="3252788" y="2862263"/>
          <p14:tracePt t="45094" x="3300413" y="2870200"/>
          <p14:tracePt t="45102" x="3316288" y="2878138"/>
          <p14:tracePt t="45110" x="3355975" y="2886075"/>
          <p14:tracePt t="45119" x="3411538" y="2886075"/>
          <p14:tracePt t="45126" x="3508375" y="2886075"/>
          <p14:tracePt t="45135" x="3579813" y="2886075"/>
          <p14:tracePt t="45142" x="3667125" y="2878138"/>
          <p14:tracePt t="45151" x="3762375" y="2870200"/>
          <p14:tracePt t="45160" x="3875088" y="2822575"/>
          <p14:tracePt t="45166" x="4002088" y="2798763"/>
          <p14:tracePt t="45174" x="4041775" y="2767013"/>
          <p14:tracePt t="45182" x="4089400" y="2727325"/>
          <p14:tracePt t="45191" x="4121150" y="2679700"/>
          <p14:tracePt t="45199" x="4137025" y="2624138"/>
          <p14:tracePt t="45208" x="4144963" y="2608263"/>
          <p14:tracePt t="45215" x="4152900" y="2592388"/>
          <p14:tracePt t="45224" x="4152900" y="2566988"/>
          <p14:tracePt t="45231" x="4152900" y="2551113"/>
          <p14:tracePt t="45239" x="4152900" y="2535238"/>
          <p14:tracePt t="45247" x="4144963" y="2487613"/>
          <p14:tracePt t="45254" x="4129088" y="2447925"/>
          <p14:tracePt t="45263" x="4121150" y="2408238"/>
          <p14:tracePt t="45271" x="4105275" y="2352675"/>
          <p14:tracePt t="45278" x="4089400" y="2328863"/>
          <p14:tracePt t="45286" x="4065588" y="2312988"/>
          <p14:tracePt t="45294" x="4025900" y="2297113"/>
          <p14:tracePt t="45303" x="4010025" y="2289175"/>
          <p14:tracePt t="45310" x="3962400" y="2281238"/>
          <p14:tracePt t="45319" x="3930650" y="2281238"/>
          <p14:tracePt t="45326" x="3883025" y="2281238"/>
          <p14:tracePt t="45334" x="3794125" y="2281238"/>
          <p14:tracePt t="45343" x="3762375" y="2281238"/>
          <p14:tracePt t="45351" x="3690938" y="2281238"/>
          <p14:tracePt t="45359" x="3603625" y="2297113"/>
          <p14:tracePt t="45366" x="3563938" y="2328863"/>
          <p14:tracePt t="45374" x="3540125" y="2424113"/>
          <p14:tracePt t="45383" x="3451225" y="2479675"/>
          <p14:tracePt t="45391" x="3379788" y="2511425"/>
          <p14:tracePt t="45398" x="3332163" y="2559050"/>
          <p14:tracePt t="45407" x="3276600" y="2608263"/>
          <p14:tracePt t="45414" x="3252788" y="2632075"/>
          <p14:tracePt t="45429" x="3244850" y="2671763"/>
          <p14:tracePt t="45431" x="3236913" y="2687638"/>
          <p14:tracePt t="45439" x="3236913" y="2711450"/>
          <p14:tracePt t="45447" x="3236913" y="2727325"/>
          <p14:tracePt t="45455" x="3236913" y="2743200"/>
          <p14:tracePt t="45463" x="3236913" y="2759075"/>
          <p14:tracePt t="45471" x="3252788" y="2790825"/>
          <p14:tracePt t="45478" x="3260725" y="2798763"/>
          <p14:tracePt t="45487" x="3268663" y="2822575"/>
          <p14:tracePt t="45494" x="3284538" y="2838450"/>
          <p14:tracePt t="45503" x="3332163" y="2854325"/>
          <p14:tracePt t="45510" x="3363913" y="2862263"/>
          <p14:tracePt t="45519" x="3443288" y="2878138"/>
          <p14:tracePt t="45526" x="3563938" y="2901950"/>
          <p14:tracePt t="45534" x="3595688" y="2909888"/>
          <p14:tracePt t="45543" x="3675063" y="2927350"/>
          <p14:tracePt t="45551" x="3786188" y="2935288"/>
          <p14:tracePt t="45559" x="3825875" y="2935288"/>
          <p14:tracePt t="45568" x="3930650" y="2943225"/>
          <p14:tracePt t="45576" x="4017963" y="2951163"/>
          <p14:tracePt t="45582" x="4081463" y="2951163"/>
          <p14:tracePt t="45591" x="4121150" y="2959100"/>
          <p14:tracePt t="45598" x="4176713" y="2959100"/>
          <p14:tracePt t="45607" x="4210050" y="2967038"/>
          <p14:tracePt t="45614" x="4225925" y="2967038"/>
          <p14:tracePt t="45623" x="4241800" y="2967038"/>
          <p14:tracePt t="45647" x="4249738" y="2967038"/>
          <p14:tracePt t="45654" x="4249738" y="2951163"/>
          <p14:tracePt t="45662" x="4249738" y="2927350"/>
          <p14:tracePt t="45671" x="4249738" y="2909888"/>
          <p14:tracePt t="45678" x="4241800" y="2886075"/>
          <p14:tracePt t="45687" x="4225925" y="2862263"/>
          <p14:tracePt t="45694" x="4176713" y="2838450"/>
          <p14:tracePt t="45703" x="4168775" y="2798763"/>
          <p14:tracePt t="45710" x="4152900" y="2767013"/>
          <p14:tracePt t="45719" x="4097338" y="2727325"/>
          <p14:tracePt t="45726" x="4041775" y="2711450"/>
          <p14:tracePt t="45734" x="3978275" y="2647950"/>
          <p14:tracePt t="45742" x="3898900" y="2632075"/>
          <p14:tracePt t="45750" x="3810000" y="2616200"/>
          <p14:tracePt t="45759" x="3746500" y="2608263"/>
          <p14:tracePt t="45767" x="3643313" y="2600325"/>
          <p14:tracePt t="45778" x="3587750" y="2600325"/>
          <p14:tracePt t="45782" x="3556000" y="2608263"/>
          <p14:tracePt t="45791" x="3508375" y="2624138"/>
          <p14:tracePt t="45799" x="3484563" y="2624138"/>
          <p14:tracePt t="45807" x="3476625" y="2647950"/>
          <p14:tracePt t="45815" x="3467100" y="2663825"/>
          <p14:tracePt t="45823" x="3467100" y="2703513"/>
          <p14:tracePt t="45831" x="3467100" y="2727325"/>
          <p14:tracePt t="45840" x="3467100" y="2759075"/>
          <p14:tracePt t="45847" x="3500438" y="2838450"/>
          <p14:tracePt t="45854" x="3532188" y="2927350"/>
          <p14:tracePt t="45863" x="3540125" y="2943225"/>
          <p14:tracePt t="45871" x="3627438" y="3014663"/>
          <p14:tracePt t="45893" x="3802063" y="3101975"/>
          <p14:tracePt t="45895" x="4025900" y="3173413"/>
          <p14:tracePt t="45903" x="4144963" y="3181350"/>
          <p14:tracePt t="45910" x="4305300" y="3197225"/>
          <p14:tracePt t="45919" x="4424363" y="3197225"/>
          <p14:tracePt t="45931" x="4519613" y="3197225"/>
          <p14:tracePt t="45935" x="4592638" y="3197225"/>
          <p14:tracePt t="45942" x="4616450" y="3189288"/>
          <p14:tracePt t="45950" x="4624388" y="3173413"/>
          <p14:tracePt t="45959" x="4632325" y="3165475"/>
          <p14:tracePt t="45967" x="4632325" y="3149600"/>
          <p14:tracePt t="45975" x="4632325" y="3125788"/>
          <p14:tracePt t="45983" x="4632325" y="3109913"/>
          <p14:tracePt t="45991" x="4608513" y="3086100"/>
          <p14:tracePt t="45999" x="4567238" y="3054350"/>
          <p14:tracePt t="46007" x="4551363" y="3022600"/>
          <p14:tracePt t="46015" x="4495800" y="3006725"/>
          <p14:tracePt t="46023" x="4456113" y="2990850"/>
          <p14:tracePt t="46031" x="4384675" y="2982913"/>
          <p14:tracePt t="46038" x="4297363" y="2982913"/>
          <p14:tracePt t="46046" x="4281488" y="2982913"/>
          <p14:tracePt t="46054" x="4265613" y="2982913"/>
          <p14:tracePt t="46062" x="4249738" y="2982913"/>
          <p14:tracePt t="46070" x="4249738" y="2990850"/>
          <p14:tracePt t="46082" x="4233863" y="2998788"/>
          <p14:tracePt t="46094" x="4233863" y="3006725"/>
          <p14:tracePt t="46142" x="4233863" y="3014663"/>
          <p14:tracePt t="47382" x="4233863" y="3022600"/>
          <p14:tracePt t="47392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3|8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,222"/>
  <p:tag name="ORIGINALWIDTH" val="3561,305"/>
  <p:tag name="LATEXADDIN" val="\documentclass{article}&#10;\usepackage{amsmath}&#10;\pagestyle{empty}&#10; \usepackage{amsmath}&#10; \usepackage{amssymb}&#10;% \usepackage{dsfont}&#10;% \usepackage{epstopdf}&#10;% \usepackage{epstopdf}&#10;% \usepackage{textcomp}&#10;% \usepackage[pdftex]{graphicx} &#10;% \usepackage{epsfig}&#10;% %\usepackage{psfig}&#10; \usepackage{graphicx}&#10;% \usepackage{color}&#10;% \usepackage{undertilde}&#10;% %&#10;% \usepackage{enumerate}&#10;% \usepackage{eqnarray}&#10;% \usepackage{inputenc}&#10;% \usepackage{selinput}&#10;&#10;\newcommand{\rmd}{{\rm d}}&#10;\newcommand{\RN}[1]{%&#10;  \textup{\uppercase\expandafter{\romannumeral#1}}%&#10;}   % use Roman number  \RN&#10;%&#10;&#10;&#10;\begin{document}&#10;\[&#10;f(\phi) = \frac{\epsilon \nu}{2} \phi (1 -\phi) + k_B T \left[\phi \ln \phi + (1- \phi)\ln(1 - \phi)\right] + b \phi - \frac{\nu \epsilon_{AA}}{2}&#10;\]&#10;&#10;&#10;\end{document}"/>
  <p:tag name="IGUANATEXSIZE" val="20"/>
  <p:tag name="IGUANATEXCURSOR" val="753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13,4233"/>
  <p:tag name="ORIGINALWIDTH" val="2308,961"/>
  <p:tag name="LATEXADDIN" val="\documentclass{article}&#10;\usepackage{amsmath}&#10;\pagestyle{empty}&#10; \usepackage{amsmath}&#10; \usepackage{amssymb}&#10;% \usepackage{dsfont}&#10;% \usepackage{epstopdf}&#10;% \usepackage{epstopdf}&#10;% \usepackage{textcomp}&#10;% \usepackage[pdftex]{graphicx} &#10;% \usepackage{epsfig}&#10;% %\usepackage{psfig}&#10; \usepackage{graphicx}&#10;% \usepackage{color}&#10;% \usepackage{undertilde}&#10;% %&#10;% \usepackage{enumerate}&#10;% \usepackage{eqnarray}&#10;% \usepackage{inputenc}&#10;% \usepackage{selinput}&#10;&#10;\newcommand{\rmd}{{\rm d}}&#10;\newcommand{\RN}[1]{%&#10;  \textup{\uppercase\expandafter{\romannumeral#1}}%&#10;}   % use Roman number  \RN&#10;%&#10;&#10;&#10;\begin{document}&#10;\[&#10;f(\phi) = f(T, \phi =0) + \Sigma_{n=2}^{M} \dfrac{a_n(T)}{n}\phi^n&#10;\]&#10;\[&#10;f(\phi) = a(T) + \dfrac{a_2(T)}{2}\phi^2 +  \dfrac{a_4(T)}{4}\phi^4 +  O(\phi)&#10;\]&#10;&#10;\end{document}"/>
  <p:tag name="IGUANATEXSIZE" val="20"/>
  <p:tag name="IGUANATEXCURSOR" val="758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3,7158"/>
  <p:tag name="ORIGINALWIDTH" val="4236,221"/>
  <p:tag name="LATEXADDIN" val="\documentclass{article}&#10;\usepackage{amsmath}&#10;\pagestyle{empty}&#10; \usepackage{amsmath}&#10; \usepackage{amssymb}&#10;% \usepackage{dsfont}&#10;% \usepackage{epstopdf}&#10;% \usepackage{epstopdf}&#10;% \usepackage{textcomp}&#10;% \usepackage[pdftex]{graphicx} &#10;% \usepackage{epsfig}&#10;% %\usepackage{psfig}&#10; \usepackage{graphicx}&#10;% \usepackage{color}&#10;% \usepackage{undertilde}&#10;% %&#10;% \usepackage{enumerate}&#10;% \usepackage{eqnarray}&#10;% \usepackage{inputenc}&#10;% \usepackage{selinput}&#10;&#10;\newcommand{\rmd}{{\rm d}}&#10;\newcommand{\RN}[1]{%&#10;  \textup{\uppercase\expandafter{\romannumeral#1}}%&#10;}   % use Roman number  \RN&#10;%&#10;&#10;&#10;\begin{document}&#10;\[&#10;f(\phi,T) = f_0 - S_L (T- T_m) + H\phi^2(1-\phi)^2 + [S_L - \dfrac{L}{T_m}(3-2\phi)\phi^2]\phi^2(T -T_m)&#10;\]&#10;\end{document}"/>
  <p:tag name="IGUANATEXSIZE" val="20"/>
  <p:tag name="IGUANATEXCURSOR" val="710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84,364"/>
  <p:tag name="ORIGINALWIDTH" val="1895,013"/>
  <p:tag name="LATEXADDIN" val="\documentclass{article}&#10; \usepackage{amsmath}&#10; \usepackage{amssymb}&#10;% \usepackage{dsfont}&#10;% \usepackage{epstopdf}&#10;% \usepackage{epstopdf}&#10;% \usepackage{textcomp}&#10;% \usepackage[pdftex]{graphicx} &#10;% \usepackage{epsfig}&#10;% %\usepackage{psfig}&#10; \usepackage{graphicx}&#10;% \usepackage{color}&#10;% \usepackage{undertilde}&#10;% %&#10;% \usepackage{enumerate}&#10;% \usepackage{eqnarray}&#10;% \usepackage{inputenc}&#10;% \usepackage{selinput}&#10;&#10;\newcommand{\rmd}{{\rm d}}&#10;\newcommand{\RN}[1]{%&#10;  \textup{\uppercase\expandafter{\romannumeral#1}}%&#10;}   % use Roman number  \RN&#10;%&#10;\begin{document}&#10;\[&#10;F = \int_B\left[ \dfrac{G}{l}  g(\phi) + G\,l |\nabla \phi(x)|^2 \right] \rmd V&#10;\]&#10;\end{document}"/>
  <p:tag name="IGUANATEXSIZE" val="20"/>
  <p:tag name="IGUANATEXCURSOR" val="645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heme/theme1.xml><?xml version="1.0" encoding="utf-8"?>
<a:theme xmlns:a="http://schemas.openxmlformats.org/drawingml/2006/main" name="1_powerpointvorlage">
  <a:themeElements>
    <a:clrScheme name="powerpointvorlag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ointvorla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owerpointvorl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494</Words>
  <Application>Microsoft Office PowerPoint</Application>
  <PresentationFormat>Bildschirmpräsentation (4:3)</PresentationFormat>
  <Paragraphs>80</Paragraphs>
  <Slides>14</Slides>
  <Notes>0</Notes>
  <HiddenSlides>0</HiddenSlides>
  <MMClips>14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9" baseType="lpstr">
      <vt:lpstr>宋体</vt:lpstr>
      <vt:lpstr>Arial</vt:lpstr>
      <vt:lpstr>Cambria Math</vt:lpstr>
      <vt:lpstr>Wingdings</vt:lpstr>
      <vt:lpstr>1_powerpointvorlage</vt:lpstr>
      <vt:lpstr>Diffusive interface description</vt:lpstr>
      <vt:lpstr>Free energy functional</vt:lpstr>
      <vt:lpstr>Variational derivative</vt:lpstr>
      <vt:lpstr>Variational derivative</vt:lpstr>
      <vt:lpstr>Other advantages</vt:lpstr>
      <vt:lpstr>Bulk free energy density</vt:lpstr>
      <vt:lpstr>Bulk free energy density</vt:lpstr>
      <vt:lpstr>Bulk free energy density</vt:lpstr>
      <vt:lpstr>Equilibrium</vt:lpstr>
      <vt:lpstr>Equilibrium</vt:lpstr>
      <vt:lpstr>Equilibrium</vt:lpstr>
      <vt:lpstr>Equilibrium</vt:lpstr>
      <vt:lpstr>Equilibrium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Dr. Ingo Sass</dc:creator>
  <cp:lastModifiedBy>Xu</cp:lastModifiedBy>
  <cp:revision>2077</cp:revision>
  <dcterms:created xsi:type="dcterms:W3CDTF">2005-10-14T14:03:22Z</dcterms:created>
  <dcterms:modified xsi:type="dcterms:W3CDTF">2020-11-04T15:47:35Z</dcterms:modified>
</cp:coreProperties>
</file>